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LoydsBankAssig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tterapi-fedeperin.vercel.app/en/spells" TargetMode="External"/><Relationship Id="rId4" Type="http://schemas.openxmlformats.org/officeDocument/2006/relationships/hyperlink" Target="https://potterapi-fedeperin.vercel.app/es/characters?search=Weasle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LLoydsBankTest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Spells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Spells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53" y="267945"/>
            <a:ext cx="3091025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7" y="267945"/>
            <a:ext cx="8621486" cy="53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26" y="267944"/>
            <a:ext cx="8665028" cy="51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74" y="267944"/>
            <a:ext cx="8577943" cy="51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23" y="267945"/>
            <a:ext cx="8662486" cy="48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8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0" y="2046514"/>
            <a:ext cx="80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https://github.com/sachinsonvane/LLoydsBankAssigment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MVVM design pattern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potterapi-fedeperin.vercel.app/es/characters?search=Weasley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potterapi-fedeperin.vercel.app/en/spells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Home Page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Weasley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Spells 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74" y="191589"/>
            <a:ext cx="3111882" cy="6496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Home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 contain menus options like a Books, Weasley and Spells etc.</a:t>
            </a:r>
          </a:p>
          <a:p>
            <a:r>
              <a:rPr lang="en-US" dirty="0" smtClean="0"/>
              <a:t>If there want to get more details then please click that particular option, so that go to next page.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67" y="267945"/>
            <a:ext cx="3096829" cy="64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74" y="267945"/>
            <a:ext cx="3053287" cy="63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Weasley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Weasley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31" y="267945"/>
            <a:ext cx="306599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6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226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LLoydsBankTest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21</cp:revision>
  <dcterms:created xsi:type="dcterms:W3CDTF">2024-05-21T08:04:13Z</dcterms:created>
  <dcterms:modified xsi:type="dcterms:W3CDTF">2024-05-21T08:59:37Z</dcterms:modified>
</cp:coreProperties>
</file>