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2" r:id="rId5"/>
    <p:sldId id="259" r:id="rId6"/>
    <p:sldId id="263" r:id="rId7"/>
    <p:sldId id="266" r:id="rId8"/>
    <p:sldId id="267" r:id="rId9"/>
    <p:sldId id="268" r:id="rId10"/>
    <p:sldId id="270" r:id="rId11"/>
    <p:sldId id="271" r:id="rId12"/>
    <p:sldId id="272" r:id="rId13"/>
    <p:sldId id="273" r:id="rId14"/>
    <p:sldId id="274" r:id="rId15"/>
    <p:sldId id="276" r:id="rId16"/>
    <p:sldId id="27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03A8-6593-4510-8B84-316BDC98E3D1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13F7-A80A-42F2-9C5D-821699988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03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03A8-6593-4510-8B84-316BDC98E3D1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13F7-A80A-42F2-9C5D-821699988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933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03A8-6593-4510-8B84-316BDC98E3D1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13F7-A80A-42F2-9C5D-821699988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932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03A8-6593-4510-8B84-316BDC98E3D1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13F7-A80A-42F2-9C5D-821699988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017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03A8-6593-4510-8B84-316BDC98E3D1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13F7-A80A-42F2-9C5D-821699988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016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03A8-6593-4510-8B84-316BDC98E3D1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13F7-A80A-42F2-9C5D-821699988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488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03A8-6593-4510-8B84-316BDC98E3D1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13F7-A80A-42F2-9C5D-821699988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730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03A8-6593-4510-8B84-316BDC98E3D1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13F7-A80A-42F2-9C5D-821699988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77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03A8-6593-4510-8B84-316BDC98E3D1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13F7-A80A-42F2-9C5D-821699988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1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03A8-6593-4510-8B84-316BDC98E3D1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13F7-A80A-42F2-9C5D-821699988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434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03A8-6593-4510-8B84-316BDC98E3D1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13F7-A80A-42F2-9C5D-821699988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142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E03A8-6593-4510-8B84-316BDC98E3D1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313F7-A80A-42F2-9C5D-821699988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104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chinsonvane/LLoydsBankAssigme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otterapi-fedeperin.vercel.app/en/book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otterapi-fedeperin.vercel.app/en/spells" TargetMode="External"/><Relationship Id="rId4" Type="http://schemas.openxmlformats.org/officeDocument/2006/relationships/hyperlink" Target="https://potterapi-fedeperin.vercel.app/es/characters?search=Weasley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92433" y="2182984"/>
            <a:ext cx="4284618" cy="844731"/>
          </a:xfrm>
        </p:spPr>
        <p:txBody>
          <a:bodyPr>
            <a:normAutofit/>
          </a:bodyPr>
          <a:lstStyle/>
          <a:p>
            <a:r>
              <a:rPr lang="en-IN" sz="3600" b="1" dirty="0" err="1" smtClean="0"/>
              <a:t>LLoydsBankPOC</a:t>
            </a:r>
            <a:endParaRPr lang="en-IN"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9" y="267945"/>
            <a:ext cx="2397621" cy="11688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81004" y="3181603"/>
            <a:ext cx="210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Android Mobile App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5564775" y="3704823"/>
            <a:ext cx="73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1.0v</a:t>
            </a: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1749185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021873" y="824318"/>
            <a:ext cx="8900161" cy="6124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Unit Test</a:t>
            </a:r>
            <a:endParaRPr lang="en-IN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9" y="267945"/>
            <a:ext cx="2397621" cy="11688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21872" y="1733005"/>
            <a:ext cx="8900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Unit Tests – For verifying a minimal unit of source code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Integration Tests – For testing operations between different application modules.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037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9" y="267945"/>
            <a:ext cx="2397621" cy="116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257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9" y="267945"/>
            <a:ext cx="2397621" cy="116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079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9" y="267945"/>
            <a:ext cx="2397621" cy="116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175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9" y="267945"/>
            <a:ext cx="2397621" cy="116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382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9" y="267945"/>
            <a:ext cx="2397621" cy="116884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021873" y="824318"/>
            <a:ext cx="8900161" cy="6124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Source Code </a:t>
            </a:r>
            <a:r>
              <a:rPr lang="en-US" sz="3200" b="1" dirty="0" err="1" smtClean="0">
                <a:solidFill>
                  <a:schemeClr val="accent6">
                    <a:lumMod val="50000"/>
                  </a:schemeClr>
                </a:solidFill>
              </a:rPr>
              <a:t>Git</a:t>
            </a:r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 Repository</a:t>
            </a:r>
            <a:endParaRPr lang="en-IN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08960" y="2046514"/>
            <a:ext cx="8038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hlinkClick r:id="rId3"/>
              </a:rPr>
              <a:t>https://github.com/sachinsonvane/LLoydsBankAssigment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4211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698" y="28906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/>
              <a:t>Thank</a:t>
            </a:r>
            <a:r>
              <a:rPr lang="en-US" sz="6000" dirty="0" smtClean="0"/>
              <a:t> You</a:t>
            </a:r>
            <a:endParaRPr lang="en-IN" sz="6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9" y="267945"/>
            <a:ext cx="2397621" cy="116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705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43496" y="1921728"/>
            <a:ext cx="7158445" cy="612467"/>
          </a:xfr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Requirements</a:t>
            </a:r>
            <a:endParaRPr lang="en-IN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9" y="267945"/>
            <a:ext cx="2397621" cy="116884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5577839" y="1015909"/>
            <a:ext cx="1206139" cy="61246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Index</a:t>
            </a:r>
            <a:endParaRPr lang="en-IN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943495" y="2827547"/>
            <a:ext cx="7158445" cy="6124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chemeClr val="accent6">
                    <a:lumMod val="50000"/>
                  </a:schemeClr>
                </a:solidFill>
              </a:rPr>
              <a:t>T</a:t>
            </a:r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echnology</a:t>
            </a:r>
            <a:endParaRPr lang="en-IN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943495" y="3733366"/>
            <a:ext cx="7158445" cy="6124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Functionality</a:t>
            </a:r>
            <a:endParaRPr lang="en-IN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943495" y="4639185"/>
            <a:ext cx="7158445" cy="6124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Unit Test</a:t>
            </a:r>
            <a:endParaRPr lang="en-IN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943495" y="5545004"/>
            <a:ext cx="7158445" cy="6124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chemeClr val="accent6">
                    <a:lumMod val="50000"/>
                  </a:schemeClr>
                </a:solidFill>
              </a:rPr>
              <a:t>Source Code </a:t>
            </a:r>
            <a:r>
              <a:rPr lang="en-US" sz="3200" b="1" dirty="0" err="1">
                <a:solidFill>
                  <a:schemeClr val="accent6">
                    <a:lumMod val="50000"/>
                  </a:schemeClr>
                </a:solidFill>
              </a:rPr>
              <a:t>Git</a:t>
            </a: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</a:rPr>
              <a:t> Repository</a:t>
            </a:r>
            <a:endParaRPr lang="en-IN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441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021873" y="824318"/>
            <a:ext cx="8900161" cy="6124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Requirements</a:t>
            </a:r>
            <a:endParaRPr lang="en-IN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9" y="267945"/>
            <a:ext cx="2397621" cy="11688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21872" y="1733005"/>
            <a:ext cx="89001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This is mobile application integrated with public-</a:t>
            </a:r>
            <a:r>
              <a:rPr lang="en-US" sz="1600" dirty="0" err="1" smtClean="0"/>
              <a:t>api</a:t>
            </a:r>
            <a:r>
              <a:rPr lang="en-US" sz="1600" dirty="0" smtClean="0"/>
              <a:t>. This mobile app using </a:t>
            </a:r>
            <a:r>
              <a:rPr lang="en-US" dirty="0"/>
              <a:t>This application using Clean Architecture with MVVM design </a:t>
            </a:r>
            <a:r>
              <a:rPr lang="en-US" dirty="0" smtClean="0"/>
              <a:t>pattern</a:t>
            </a:r>
            <a:r>
              <a:rPr lang="en-US" sz="1600" dirty="0" smtClean="0"/>
              <a:t> for the </a:t>
            </a:r>
            <a:r>
              <a:rPr lang="en-IN" dirty="0"/>
              <a:t>performance</a:t>
            </a:r>
            <a:r>
              <a:rPr lang="en-IN" dirty="0" smtClean="0"/>
              <a:t>, readability, maintainability, testability, scalability </a:t>
            </a:r>
            <a:r>
              <a:rPr lang="en-IN" dirty="0"/>
              <a:t>and </a:t>
            </a:r>
            <a:r>
              <a:rPr lang="en-IN" dirty="0" smtClean="0"/>
              <a:t>simplicity. Also this mobile application any third party library if there required.</a:t>
            </a:r>
            <a:endParaRPr lang="en-IN" dirty="0"/>
          </a:p>
          <a:p>
            <a:r>
              <a:rPr lang="en-US" sz="1600" dirty="0" smtClean="0"/>
              <a:t>  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085261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021873" y="824318"/>
            <a:ext cx="8900161" cy="6124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Technology</a:t>
            </a:r>
            <a:endParaRPr lang="en-IN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9" y="267945"/>
            <a:ext cx="2397621" cy="11688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21872" y="1733005"/>
            <a:ext cx="8900161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This is mobile application developed in Android native with kotlin language</a:t>
            </a:r>
            <a:r>
              <a:rPr lang="en-IN" dirty="0" smtClean="0"/>
              <a:t>. This application developed in Android Studio Hedgehog(IDE). This application run on Android 26 API and Above API Level. </a:t>
            </a:r>
            <a:r>
              <a:rPr lang="en-IN" dirty="0"/>
              <a:t>This application using </a:t>
            </a:r>
            <a:r>
              <a:rPr lang="en-IN" dirty="0" smtClean="0"/>
              <a:t> Android </a:t>
            </a:r>
            <a:r>
              <a:rPr lang="en-IN" dirty="0"/>
              <a:t>Jetpack Architecture components </a:t>
            </a:r>
            <a:r>
              <a:rPr lang="en-IN" dirty="0" smtClean="0"/>
              <a:t>like:Compose, LiveData,Lifecycle,Coroutines,RoomDataBase,HiltViewModel,navigation,dagger </a:t>
            </a:r>
            <a:r>
              <a:rPr lang="en-IN" dirty="0"/>
              <a:t>etc for the application performance,readability,maintainability</a:t>
            </a:r>
            <a:br>
              <a:rPr lang="en-IN" dirty="0"/>
            </a:br>
            <a:r>
              <a:rPr lang="en-IN" dirty="0"/>
              <a:t>testability,scalability and simplicity.</a:t>
            </a:r>
          </a:p>
          <a:p>
            <a:endParaRPr lang="en-IN" dirty="0"/>
          </a:p>
          <a:p>
            <a:r>
              <a:rPr lang="en-US" sz="1600" dirty="0" smtClean="0"/>
              <a:t>  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73139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021873" y="824318"/>
            <a:ext cx="8900161" cy="6124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Functionality</a:t>
            </a:r>
            <a:endParaRPr lang="en-IN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9" y="267945"/>
            <a:ext cx="2397621" cy="116884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021873" y="1733005"/>
            <a:ext cx="876953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application used public-</a:t>
            </a:r>
            <a:r>
              <a:rPr lang="en-US" dirty="0" err="1" smtClean="0"/>
              <a:t>api</a:t>
            </a:r>
            <a:r>
              <a:rPr lang="en-US" dirty="0" smtClean="0"/>
              <a:t>, public-</a:t>
            </a:r>
            <a:r>
              <a:rPr lang="en-US" dirty="0" err="1" smtClean="0"/>
              <a:t>api</a:t>
            </a:r>
            <a:r>
              <a:rPr lang="en-US" dirty="0" smtClean="0"/>
              <a:t> like: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hlinkClick r:id="rId3"/>
              </a:rPr>
              <a:t>https://</a:t>
            </a:r>
            <a:r>
              <a:rPr lang="en-IN" dirty="0" smtClean="0">
                <a:hlinkClick r:id="rId3"/>
              </a:rPr>
              <a:t>potterapi-fedeperin.vercel.app/en/books</a:t>
            </a: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hlinkClick r:id="rId4"/>
              </a:rPr>
              <a:t>https://</a:t>
            </a:r>
            <a:r>
              <a:rPr lang="en-IN" dirty="0" smtClean="0">
                <a:hlinkClick r:id="rId4"/>
              </a:rPr>
              <a:t>potterapi-fedeperin.vercel.app/es/characters?search=Weasley</a:t>
            </a: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hlinkClick r:id="rId5"/>
              </a:rPr>
              <a:t>https://</a:t>
            </a:r>
            <a:r>
              <a:rPr lang="en-IN" dirty="0" smtClean="0">
                <a:hlinkClick r:id="rId5"/>
              </a:rPr>
              <a:t>potterapi-fedeperin.vercel.app/en/spells</a:t>
            </a:r>
            <a:endParaRPr lang="en-IN" dirty="0" smtClean="0"/>
          </a:p>
          <a:p>
            <a:endParaRPr lang="en-US" dirty="0"/>
          </a:p>
          <a:p>
            <a:r>
              <a:rPr lang="en-US" dirty="0" smtClean="0"/>
              <a:t>According to above </a:t>
            </a:r>
            <a:r>
              <a:rPr lang="en-US" dirty="0" err="1" smtClean="0"/>
              <a:t>apis</a:t>
            </a:r>
            <a:r>
              <a:rPr lang="en-US" dirty="0" smtClean="0"/>
              <a:t> contain </a:t>
            </a:r>
            <a:r>
              <a:rPr lang="en-US" b="1" dirty="0"/>
              <a:t>H</a:t>
            </a:r>
            <a:r>
              <a:rPr lang="en-US" b="1" dirty="0" smtClean="0"/>
              <a:t>arry </a:t>
            </a:r>
            <a:r>
              <a:rPr lang="en-US" b="1" dirty="0"/>
              <a:t>P</a:t>
            </a:r>
            <a:r>
              <a:rPr lang="en-US" b="1" dirty="0" smtClean="0"/>
              <a:t>otter</a:t>
            </a:r>
            <a:r>
              <a:rPr lang="en-US" dirty="0" smtClean="0"/>
              <a:t> related </a:t>
            </a:r>
            <a:r>
              <a:rPr lang="en-US" dirty="0" err="1" smtClean="0"/>
              <a:t>data,so</a:t>
            </a:r>
            <a:r>
              <a:rPr lang="en-US" dirty="0" smtClean="0"/>
              <a:t> there apps functionality 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Books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Weasley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Spells </a:t>
            </a:r>
            <a:endParaRPr lang="en-IN" dirty="0"/>
          </a:p>
          <a:p>
            <a:r>
              <a:rPr lang="en-US" sz="1600" dirty="0" smtClean="0"/>
              <a:t>  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528678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63169" y="1756134"/>
            <a:ext cx="3359597" cy="6124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Splash Screen</a:t>
            </a:r>
            <a:endParaRPr lang="en-IN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9" y="267945"/>
            <a:ext cx="2397621" cy="11688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3169" y="2687950"/>
            <a:ext cx="368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screen shown application logo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742" y="165466"/>
            <a:ext cx="3105538" cy="648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021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263169" y="1756134"/>
            <a:ext cx="3359597" cy="6124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Books</a:t>
            </a:r>
            <a:endParaRPr lang="en-IN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9" y="267945"/>
            <a:ext cx="2397621" cy="116884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3169" y="2687950"/>
            <a:ext cx="3683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Books page shown all list books related harry potter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404" y="214592"/>
            <a:ext cx="3091025" cy="645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74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63169" y="1756134"/>
            <a:ext cx="3359597" cy="6124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 smtClean="0"/>
              <a:t>Weasley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9" y="267945"/>
            <a:ext cx="2397621" cy="11688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3169" y="2687950"/>
            <a:ext cx="368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Weasley</a:t>
            </a:r>
            <a:r>
              <a:rPr lang="en-US" dirty="0" smtClean="0"/>
              <a:t> page shown related data.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491" y="267945"/>
            <a:ext cx="3095196" cy="646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866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63169" y="1756134"/>
            <a:ext cx="3359597" cy="6124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 smtClean="0"/>
              <a:t>Spells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9" y="267945"/>
            <a:ext cx="2397621" cy="11688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3169" y="2687950"/>
            <a:ext cx="368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Spells</a:t>
            </a:r>
            <a:r>
              <a:rPr lang="en-US" dirty="0" smtClean="0"/>
              <a:t> page shown related data.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737" y="267945"/>
            <a:ext cx="3128568" cy="653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779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212</Words>
  <Application>Microsoft Office PowerPoint</Application>
  <PresentationFormat>Widescreen</PresentationFormat>
  <Paragraphs>42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LLoydsBankPOC</vt:lpstr>
      <vt:lpstr>Requirements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LLoydsBankTest</dc:title>
  <dc:creator>Kshama</dc:creator>
  <cp:lastModifiedBy>Kshama</cp:lastModifiedBy>
  <cp:revision>31</cp:revision>
  <dcterms:created xsi:type="dcterms:W3CDTF">2024-05-21T08:04:13Z</dcterms:created>
  <dcterms:modified xsi:type="dcterms:W3CDTF">2024-05-29T14:17:15Z</dcterms:modified>
</cp:coreProperties>
</file>