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66" r:id="rId4"/>
    <p:sldId id="272" r:id="rId5"/>
    <p:sldId id="260" r:id="rId6"/>
    <p:sldId id="273" r:id="rId7"/>
    <p:sldId id="270" r:id="rId8"/>
    <p:sldId id="277" r:id="rId9"/>
    <p:sldId id="268" r:id="rId10"/>
    <p:sldId id="274" r:id="rId11"/>
    <p:sldId id="267" r:id="rId12"/>
    <p:sldId id="275" r:id="rId13"/>
    <p:sldId id="262" r:id="rId14"/>
    <p:sldId id="278" r:id="rId15"/>
    <p:sldId id="263" r:id="rId16"/>
    <p:sldId id="276" r:id="rId17"/>
    <p:sldId id="264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14ADC-6138-42B8-BE7C-54CB2AC1831F}" v="1300" dt="2021-12-15T05:42:49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61287-FF53-4519-A34D-3C6584ACDC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1943A9-F2E9-4DE5-A5D2-FB0F4FC24B7A}">
      <dgm:prSet/>
      <dgm:spPr/>
      <dgm:t>
        <a:bodyPr/>
        <a:lstStyle/>
        <a:p>
          <a:r>
            <a:rPr lang="en-US" baseline="0" dirty="0"/>
            <a:t>Objective</a:t>
          </a:r>
          <a:endParaRPr lang="en-US" dirty="0"/>
        </a:p>
      </dgm:t>
    </dgm:pt>
    <dgm:pt modelId="{1D00C77B-73E2-480C-8AF7-F3D9527E2A49}" type="parTrans" cxnId="{C81E121D-CADF-449C-AE8F-AF616666F4BE}">
      <dgm:prSet/>
      <dgm:spPr/>
      <dgm:t>
        <a:bodyPr/>
        <a:lstStyle/>
        <a:p>
          <a:endParaRPr lang="en-US"/>
        </a:p>
      </dgm:t>
    </dgm:pt>
    <dgm:pt modelId="{957EB953-AB70-40D8-99EF-5B3E5AAFAE74}" type="sibTrans" cxnId="{C81E121D-CADF-449C-AE8F-AF616666F4BE}">
      <dgm:prSet/>
      <dgm:spPr/>
      <dgm:t>
        <a:bodyPr/>
        <a:lstStyle/>
        <a:p>
          <a:endParaRPr lang="en-US"/>
        </a:p>
      </dgm:t>
    </dgm:pt>
    <dgm:pt modelId="{FE7969CE-53A4-49EE-82AE-E2BD0065639D}">
      <dgm:prSet/>
      <dgm:spPr/>
      <dgm:t>
        <a:bodyPr/>
        <a:lstStyle/>
        <a:p>
          <a:r>
            <a:rPr lang="en-US" baseline="0" dirty="0"/>
            <a:t>Modules </a:t>
          </a:r>
          <a:endParaRPr lang="en-US" dirty="0"/>
        </a:p>
      </dgm:t>
    </dgm:pt>
    <dgm:pt modelId="{DC5DC233-F625-4388-9C81-A15904C5E7DE}" type="parTrans" cxnId="{E1C5A5BB-8C72-4047-A805-92698E79AB4B}">
      <dgm:prSet/>
      <dgm:spPr/>
      <dgm:t>
        <a:bodyPr/>
        <a:lstStyle/>
        <a:p>
          <a:endParaRPr lang="en-US"/>
        </a:p>
      </dgm:t>
    </dgm:pt>
    <dgm:pt modelId="{1FD55018-3F53-4D72-8344-92613F236B12}" type="sibTrans" cxnId="{E1C5A5BB-8C72-4047-A805-92698E79AB4B}">
      <dgm:prSet/>
      <dgm:spPr/>
      <dgm:t>
        <a:bodyPr/>
        <a:lstStyle/>
        <a:p>
          <a:endParaRPr lang="en-US"/>
        </a:p>
      </dgm:t>
    </dgm:pt>
    <dgm:pt modelId="{879EA952-D78F-4D45-8D0C-987FDC36566B}">
      <dgm:prSet/>
      <dgm:spPr/>
      <dgm:t>
        <a:bodyPr/>
        <a:lstStyle/>
        <a:p>
          <a:r>
            <a:rPr lang="en-US" baseline="0" dirty="0"/>
            <a:t>Working</a:t>
          </a:r>
          <a:endParaRPr lang="en-US" dirty="0"/>
        </a:p>
      </dgm:t>
    </dgm:pt>
    <dgm:pt modelId="{4DC2D6AA-8442-4933-B307-943E93A02DD0}" type="parTrans" cxnId="{0589E418-5E1B-4B96-9D6E-1A0DB7CDAC0C}">
      <dgm:prSet/>
      <dgm:spPr/>
      <dgm:t>
        <a:bodyPr/>
        <a:lstStyle/>
        <a:p>
          <a:endParaRPr lang="en-US"/>
        </a:p>
      </dgm:t>
    </dgm:pt>
    <dgm:pt modelId="{62F69ADF-0BF2-4CEF-AA6A-1334C5448F36}" type="sibTrans" cxnId="{0589E418-5E1B-4B96-9D6E-1A0DB7CDAC0C}">
      <dgm:prSet/>
      <dgm:spPr/>
      <dgm:t>
        <a:bodyPr/>
        <a:lstStyle/>
        <a:p>
          <a:endParaRPr lang="en-US"/>
        </a:p>
      </dgm:t>
    </dgm:pt>
    <dgm:pt modelId="{4C1DCE01-DF18-436B-A934-31BD692203A5}">
      <dgm:prSet/>
      <dgm:spPr/>
      <dgm:t>
        <a:bodyPr/>
        <a:lstStyle/>
        <a:p>
          <a:r>
            <a:rPr lang="en-US" baseline="0" dirty="0"/>
            <a:t>Use Case</a:t>
          </a:r>
          <a:endParaRPr lang="en-US" dirty="0"/>
        </a:p>
      </dgm:t>
    </dgm:pt>
    <dgm:pt modelId="{E4ABDA22-F018-41E6-8E98-DE8EEC6E3798}" type="parTrans" cxnId="{A96B1A10-4FAA-4E8E-B2F1-5B15C44E0826}">
      <dgm:prSet/>
      <dgm:spPr/>
      <dgm:t>
        <a:bodyPr/>
        <a:lstStyle/>
        <a:p>
          <a:endParaRPr lang="en-US"/>
        </a:p>
      </dgm:t>
    </dgm:pt>
    <dgm:pt modelId="{5A60FEE1-651C-471C-8933-D40856CD5146}" type="sibTrans" cxnId="{A96B1A10-4FAA-4E8E-B2F1-5B15C44E0826}">
      <dgm:prSet/>
      <dgm:spPr/>
      <dgm:t>
        <a:bodyPr/>
        <a:lstStyle/>
        <a:p>
          <a:endParaRPr lang="en-US"/>
        </a:p>
      </dgm:t>
    </dgm:pt>
    <dgm:pt modelId="{5EC32D81-CBFC-4A8F-AC73-3E8238955A59}">
      <dgm:prSet/>
      <dgm:spPr/>
      <dgm:t>
        <a:bodyPr/>
        <a:lstStyle/>
        <a:p>
          <a:r>
            <a:rPr lang="en-US" baseline="0"/>
            <a:t>Limitations</a:t>
          </a:r>
          <a:endParaRPr lang="en-US"/>
        </a:p>
      </dgm:t>
    </dgm:pt>
    <dgm:pt modelId="{658CD52B-6A21-48F3-962A-68AB1667A5CD}" type="parTrans" cxnId="{79F71969-6FCE-4425-ADB2-0FB14F3C355E}">
      <dgm:prSet/>
      <dgm:spPr/>
      <dgm:t>
        <a:bodyPr/>
        <a:lstStyle/>
        <a:p>
          <a:endParaRPr lang="en-US"/>
        </a:p>
      </dgm:t>
    </dgm:pt>
    <dgm:pt modelId="{64D1EE04-8227-4575-9E51-528CD249E7E2}" type="sibTrans" cxnId="{79F71969-6FCE-4425-ADB2-0FB14F3C355E}">
      <dgm:prSet/>
      <dgm:spPr/>
      <dgm:t>
        <a:bodyPr/>
        <a:lstStyle/>
        <a:p>
          <a:endParaRPr lang="en-US"/>
        </a:p>
      </dgm:t>
    </dgm:pt>
    <dgm:pt modelId="{022D8A7F-DF02-4D4C-A8E7-F40471E44B0E}">
      <dgm:prSet/>
      <dgm:spPr/>
      <dgm:t>
        <a:bodyPr/>
        <a:lstStyle/>
        <a:p>
          <a:r>
            <a:rPr lang="en-US" baseline="0"/>
            <a:t>Future Scope</a:t>
          </a:r>
          <a:endParaRPr lang="en-US"/>
        </a:p>
      </dgm:t>
    </dgm:pt>
    <dgm:pt modelId="{55F3D17B-E648-46DD-8AEA-4AF5D17C6BBA}" type="parTrans" cxnId="{6469E263-2D1D-4765-A7A6-6B74921DFB60}">
      <dgm:prSet/>
      <dgm:spPr/>
      <dgm:t>
        <a:bodyPr/>
        <a:lstStyle/>
        <a:p>
          <a:endParaRPr lang="en-US"/>
        </a:p>
      </dgm:t>
    </dgm:pt>
    <dgm:pt modelId="{0F6D7067-D5DE-4A17-BCEB-663E07DEA0F0}" type="sibTrans" cxnId="{6469E263-2D1D-4765-A7A6-6B74921DFB60}">
      <dgm:prSet/>
      <dgm:spPr/>
      <dgm:t>
        <a:bodyPr/>
        <a:lstStyle/>
        <a:p>
          <a:endParaRPr lang="en-US"/>
        </a:p>
      </dgm:t>
    </dgm:pt>
    <dgm:pt modelId="{C3F864DE-BFB7-4FF1-AB8D-BB60282305C6}">
      <dgm:prSet/>
      <dgm:spPr/>
      <dgm:t>
        <a:bodyPr/>
        <a:lstStyle/>
        <a:p>
          <a:r>
            <a:rPr lang="en-US" dirty="0"/>
            <a:t>Requirements</a:t>
          </a:r>
        </a:p>
      </dgm:t>
    </dgm:pt>
    <dgm:pt modelId="{08DEDC05-ED90-4EC4-86FA-A2852B852B36}" type="parTrans" cxnId="{057E1444-1B76-433B-B9EB-991896D967A1}">
      <dgm:prSet/>
      <dgm:spPr/>
      <dgm:t>
        <a:bodyPr/>
        <a:lstStyle/>
        <a:p>
          <a:endParaRPr lang="en-IN"/>
        </a:p>
      </dgm:t>
    </dgm:pt>
    <dgm:pt modelId="{5F952E10-5ED1-4314-A348-FBCE7D3F8811}" type="sibTrans" cxnId="{057E1444-1B76-433B-B9EB-991896D967A1}">
      <dgm:prSet/>
      <dgm:spPr/>
      <dgm:t>
        <a:bodyPr/>
        <a:lstStyle/>
        <a:p>
          <a:endParaRPr lang="en-IN"/>
        </a:p>
      </dgm:t>
    </dgm:pt>
    <dgm:pt modelId="{F9D5F38E-3694-46B1-A9D8-E691E933D343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54DEFFD6-CE99-42A6-BBDC-C08CC0B5EF72}" type="parTrans" cxnId="{2CEDD7A1-553F-4E1E-85B4-00E3C84651D2}">
      <dgm:prSet/>
      <dgm:spPr/>
      <dgm:t>
        <a:bodyPr/>
        <a:lstStyle/>
        <a:p>
          <a:endParaRPr lang="en-IN"/>
        </a:p>
      </dgm:t>
    </dgm:pt>
    <dgm:pt modelId="{CFB5C6BF-5862-4D23-A6EA-2C3C09A87F0C}" type="sibTrans" cxnId="{2CEDD7A1-553F-4E1E-85B4-00E3C84651D2}">
      <dgm:prSet/>
      <dgm:spPr/>
      <dgm:t>
        <a:bodyPr/>
        <a:lstStyle/>
        <a:p>
          <a:endParaRPr lang="en-IN"/>
        </a:p>
      </dgm:t>
    </dgm:pt>
    <dgm:pt modelId="{5A6F0606-C384-4100-B36C-2DC577BF08D8}" type="pres">
      <dgm:prSet presAssocID="{4E461287-FF53-4519-A34D-3C6584ACDCF2}" presName="vert0" presStyleCnt="0">
        <dgm:presLayoutVars>
          <dgm:dir/>
          <dgm:animOne val="branch"/>
          <dgm:animLvl val="lvl"/>
        </dgm:presLayoutVars>
      </dgm:prSet>
      <dgm:spPr/>
    </dgm:pt>
    <dgm:pt modelId="{146CE80E-37A2-4521-A80A-07E5E2C6BDA0}" type="pres">
      <dgm:prSet presAssocID="{CE1943A9-F2E9-4DE5-A5D2-FB0F4FC24B7A}" presName="thickLine" presStyleLbl="alignNode1" presStyleIdx="0" presStyleCnt="8"/>
      <dgm:spPr/>
    </dgm:pt>
    <dgm:pt modelId="{3FBA9017-0CFC-4757-941A-D80A2ACB186A}" type="pres">
      <dgm:prSet presAssocID="{CE1943A9-F2E9-4DE5-A5D2-FB0F4FC24B7A}" presName="horz1" presStyleCnt="0"/>
      <dgm:spPr/>
    </dgm:pt>
    <dgm:pt modelId="{72FD17EB-636D-462A-8D4E-BBAB23942F13}" type="pres">
      <dgm:prSet presAssocID="{CE1943A9-F2E9-4DE5-A5D2-FB0F4FC24B7A}" presName="tx1" presStyleLbl="revTx" presStyleIdx="0" presStyleCnt="8"/>
      <dgm:spPr/>
    </dgm:pt>
    <dgm:pt modelId="{7A1F87FD-2867-44FF-863A-220B29B5AE15}" type="pres">
      <dgm:prSet presAssocID="{CE1943A9-F2E9-4DE5-A5D2-FB0F4FC24B7A}" presName="vert1" presStyleCnt="0"/>
      <dgm:spPr/>
    </dgm:pt>
    <dgm:pt modelId="{054871C9-6C61-45DC-BECB-89A84740CF2B}" type="pres">
      <dgm:prSet presAssocID="{C3F864DE-BFB7-4FF1-AB8D-BB60282305C6}" presName="thickLine" presStyleLbl="alignNode1" presStyleIdx="1" presStyleCnt="8"/>
      <dgm:spPr/>
    </dgm:pt>
    <dgm:pt modelId="{3A0273AF-9BA4-445C-9B04-25E2FDBB8AE1}" type="pres">
      <dgm:prSet presAssocID="{C3F864DE-BFB7-4FF1-AB8D-BB60282305C6}" presName="horz1" presStyleCnt="0"/>
      <dgm:spPr/>
    </dgm:pt>
    <dgm:pt modelId="{30052D51-3FAD-49FF-9308-172C1CF8B5DA}" type="pres">
      <dgm:prSet presAssocID="{C3F864DE-BFB7-4FF1-AB8D-BB60282305C6}" presName="tx1" presStyleLbl="revTx" presStyleIdx="1" presStyleCnt="8"/>
      <dgm:spPr/>
    </dgm:pt>
    <dgm:pt modelId="{BF8B392B-AB5E-4014-A349-E9EB2B21AED7}" type="pres">
      <dgm:prSet presAssocID="{C3F864DE-BFB7-4FF1-AB8D-BB60282305C6}" presName="vert1" presStyleCnt="0"/>
      <dgm:spPr/>
    </dgm:pt>
    <dgm:pt modelId="{A9FDC8EF-3257-4FA2-BCDE-6ECA5101FCA6}" type="pres">
      <dgm:prSet presAssocID="{FE7969CE-53A4-49EE-82AE-E2BD0065639D}" presName="thickLine" presStyleLbl="alignNode1" presStyleIdx="2" presStyleCnt="8"/>
      <dgm:spPr/>
    </dgm:pt>
    <dgm:pt modelId="{4B603741-C804-4883-890F-0D2DECECF907}" type="pres">
      <dgm:prSet presAssocID="{FE7969CE-53A4-49EE-82AE-E2BD0065639D}" presName="horz1" presStyleCnt="0"/>
      <dgm:spPr/>
    </dgm:pt>
    <dgm:pt modelId="{E3F0FFC6-6655-4C52-9E9F-7E8AF9696E72}" type="pres">
      <dgm:prSet presAssocID="{FE7969CE-53A4-49EE-82AE-E2BD0065639D}" presName="tx1" presStyleLbl="revTx" presStyleIdx="2" presStyleCnt="8"/>
      <dgm:spPr/>
    </dgm:pt>
    <dgm:pt modelId="{984054E8-80A2-4C2D-89CB-B3C42CA5F626}" type="pres">
      <dgm:prSet presAssocID="{FE7969CE-53A4-49EE-82AE-E2BD0065639D}" presName="vert1" presStyleCnt="0"/>
      <dgm:spPr/>
    </dgm:pt>
    <dgm:pt modelId="{C49A9C50-3CC0-452B-9727-8AD02E18D29B}" type="pres">
      <dgm:prSet presAssocID="{879EA952-D78F-4D45-8D0C-987FDC36566B}" presName="thickLine" presStyleLbl="alignNode1" presStyleIdx="3" presStyleCnt="8"/>
      <dgm:spPr/>
    </dgm:pt>
    <dgm:pt modelId="{48973CB9-2F63-4270-A864-57AC85001439}" type="pres">
      <dgm:prSet presAssocID="{879EA952-D78F-4D45-8D0C-987FDC36566B}" presName="horz1" presStyleCnt="0"/>
      <dgm:spPr/>
    </dgm:pt>
    <dgm:pt modelId="{15EB3916-88FB-40F2-AA9C-9F8883B402BC}" type="pres">
      <dgm:prSet presAssocID="{879EA952-D78F-4D45-8D0C-987FDC36566B}" presName="tx1" presStyleLbl="revTx" presStyleIdx="3" presStyleCnt="8"/>
      <dgm:spPr/>
    </dgm:pt>
    <dgm:pt modelId="{4935FAF0-6F95-48E3-8928-C94966BC6BCB}" type="pres">
      <dgm:prSet presAssocID="{879EA952-D78F-4D45-8D0C-987FDC36566B}" presName="vert1" presStyleCnt="0"/>
      <dgm:spPr/>
    </dgm:pt>
    <dgm:pt modelId="{7D3DD35B-2EE6-4FBB-919B-047B8F6BA507}" type="pres">
      <dgm:prSet presAssocID="{F9D5F38E-3694-46B1-A9D8-E691E933D343}" presName="thickLine" presStyleLbl="alignNode1" presStyleIdx="4" presStyleCnt="8"/>
      <dgm:spPr/>
    </dgm:pt>
    <dgm:pt modelId="{937F998E-1CFE-4381-888B-DC2158C7B373}" type="pres">
      <dgm:prSet presAssocID="{F9D5F38E-3694-46B1-A9D8-E691E933D343}" presName="horz1" presStyleCnt="0"/>
      <dgm:spPr/>
    </dgm:pt>
    <dgm:pt modelId="{3AF5E985-C9C4-4AB2-92C9-FB829FE4F32A}" type="pres">
      <dgm:prSet presAssocID="{F9D5F38E-3694-46B1-A9D8-E691E933D343}" presName="tx1" presStyleLbl="revTx" presStyleIdx="4" presStyleCnt="8"/>
      <dgm:spPr/>
    </dgm:pt>
    <dgm:pt modelId="{38595FA8-43C4-4C92-9EDD-F7D71E10C8EA}" type="pres">
      <dgm:prSet presAssocID="{F9D5F38E-3694-46B1-A9D8-E691E933D343}" presName="vert1" presStyleCnt="0"/>
      <dgm:spPr/>
    </dgm:pt>
    <dgm:pt modelId="{E366583C-6BB0-41BD-B8A9-E7C81ABF81D1}" type="pres">
      <dgm:prSet presAssocID="{4C1DCE01-DF18-436B-A934-31BD692203A5}" presName="thickLine" presStyleLbl="alignNode1" presStyleIdx="5" presStyleCnt="8"/>
      <dgm:spPr/>
    </dgm:pt>
    <dgm:pt modelId="{8702FB57-179A-406E-B3A7-5576F4B6A8D7}" type="pres">
      <dgm:prSet presAssocID="{4C1DCE01-DF18-436B-A934-31BD692203A5}" presName="horz1" presStyleCnt="0"/>
      <dgm:spPr/>
    </dgm:pt>
    <dgm:pt modelId="{19E3EE4D-D7CD-4C18-9C14-BEEF3C3528EF}" type="pres">
      <dgm:prSet presAssocID="{4C1DCE01-DF18-436B-A934-31BD692203A5}" presName="tx1" presStyleLbl="revTx" presStyleIdx="5" presStyleCnt="8"/>
      <dgm:spPr/>
    </dgm:pt>
    <dgm:pt modelId="{0F01B749-70AB-418A-B011-6ABD95BDAE0A}" type="pres">
      <dgm:prSet presAssocID="{4C1DCE01-DF18-436B-A934-31BD692203A5}" presName="vert1" presStyleCnt="0"/>
      <dgm:spPr/>
    </dgm:pt>
    <dgm:pt modelId="{4A7BCD95-DACA-4AD6-940C-E24322DE99A4}" type="pres">
      <dgm:prSet presAssocID="{5EC32D81-CBFC-4A8F-AC73-3E8238955A59}" presName="thickLine" presStyleLbl="alignNode1" presStyleIdx="6" presStyleCnt="8"/>
      <dgm:spPr/>
    </dgm:pt>
    <dgm:pt modelId="{BFC00A98-C78B-460B-879E-A3CBFF74A740}" type="pres">
      <dgm:prSet presAssocID="{5EC32D81-CBFC-4A8F-AC73-3E8238955A59}" presName="horz1" presStyleCnt="0"/>
      <dgm:spPr/>
    </dgm:pt>
    <dgm:pt modelId="{B84736C6-E72C-49F3-B244-D2A10B208538}" type="pres">
      <dgm:prSet presAssocID="{5EC32D81-CBFC-4A8F-AC73-3E8238955A59}" presName="tx1" presStyleLbl="revTx" presStyleIdx="6" presStyleCnt="8"/>
      <dgm:spPr/>
    </dgm:pt>
    <dgm:pt modelId="{5D29BC6F-EC7D-46D1-AA69-4B55417667AC}" type="pres">
      <dgm:prSet presAssocID="{5EC32D81-CBFC-4A8F-AC73-3E8238955A59}" presName="vert1" presStyleCnt="0"/>
      <dgm:spPr/>
    </dgm:pt>
    <dgm:pt modelId="{7FDDF0D3-393B-4F89-B21D-E502C771DDC4}" type="pres">
      <dgm:prSet presAssocID="{022D8A7F-DF02-4D4C-A8E7-F40471E44B0E}" presName="thickLine" presStyleLbl="alignNode1" presStyleIdx="7" presStyleCnt="8"/>
      <dgm:spPr/>
    </dgm:pt>
    <dgm:pt modelId="{5A5F95E0-0489-4450-A677-690C1192DB77}" type="pres">
      <dgm:prSet presAssocID="{022D8A7F-DF02-4D4C-A8E7-F40471E44B0E}" presName="horz1" presStyleCnt="0"/>
      <dgm:spPr/>
    </dgm:pt>
    <dgm:pt modelId="{45748835-405E-48B6-8162-D9F89FA4AB20}" type="pres">
      <dgm:prSet presAssocID="{022D8A7F-DF02-4D4C-A8E7-F40471E44B0E}" presName="tx1" presStyleLbl="revTx" presStyleIdx="7" presStyleCnt="8"/>
      <dgm:spPr/>
    </dgm:pt>
    <dgm:pt modelId="{3663BF2E-9D3E-4D39-B1D0-F8BBC475FD3E}" type="pres">
      <dgm:prSet presAssocID="{022D8A7F-DF02-4D4C-A8E7-F40471E44B0E}" presName="vert1" presStyleCnt="0"/>
      <dgm:spPr/>
    </dgm:pt>
  </dgm:ptLst>
  <dgm:cxnLst>
    <dgm:cxn modelId="{7E42D007-E494-43C7-8344-204D00B24B2D}" type="presOf" srcId="{4C1DCE01-DF18-436B-A934-31BD692203A5}" destId="{19E3EE4D-D7CD-4C18-9C14-BEEF3C3528EF}" srcOrd="0" destOrd="0" presId="urn:microsoft.com/office/officeart/2008/layout/LinedList"/>
    <dgm:cxn modelId="{3516B50C-2A04-4FCC-B8FC-D41D0E6FAFA9}" type="presOf" srcId="{879EA952-D78F-4D45-8D0C-987FDC36566B}" destId="{15EB3916-88FB-40F2-AA9C-9F8883B402BC}" srcOrd="0" destOrd="0" presId="urn:microsoft.com/office/officeart/2008/layout/LinedList"/>
    <dgm:cxn modelId="{A96B1A10-4FAA-4E8E-B2F1-5B15C44E0826}" srcId="{4E461287-FF53-4519-A34D-3C6584ACDCF2}" destId="{4C1DCE01-DF18-436B-A934-31BD692203A5}" srcOrd="5" destOrd="0" parTransId="{E4ABDA22-F018-41E6-8E98-DE8EEC6E3798}" sibTransId="{5A60FEE1-651C-471C-8933-D40856CD5146}"/>
    <dgm:cxn modelId="{6D539412-BE6E-447A-9023-5445097AAB2D}" type="presOf" srcId="{4E461287-FF53-4519-A34D-3C6584ACDCF2}" destId="{5A6F0606-C384-4100-B36C-2DC577BF08D8}" srcOrd="0" destOrd="0" presId="urn:microsoft.com/office/officeart/2008/layout/LinedList"/>
    <dgm:cxn modelId="{0589E418-5E1B-4B96-9D6E-1A0DB7CDAC0C}" srcId="{4E461287-FF53-4519-A34D-3C6584ACDCF2}" destId="{879EA952-D78F-4D45-8D0C-987FDC36566B}" srcOrd="3" destOrd="0" parTransId="{4DC2D6AA-8442-4933-B307-943E93A02DD0}" sibTransId="{62F69ADF-0BF2-4CEF-AA6A-1334C5448F36}"/>
    <dgm:cxn modelId="{C81E121D-CADF-449C-AE8F-AF616666F4BE}" srcId="{4E461287-FF53-4519-A34D-3C6584ACDCF2}" destId="{CE1943A9-F2E9-4DE5-A5D2-FB0F4FC24B7A}" srcOrd="0" destOrd="0" parTransId="{1D00C77B-73E2-480C-8AF7-F3D9527E2A49}" sibTransId="{957EB953-AB70-40D8-99EF-5B3E5AAFAE74}"/>
    <dgm:cxn modelId="{24E7131F-100B-48C6-ACDD-B51202009B79}" type="presOf" srcId="{C3F864DE-BFB7-4FF1-AB8D-BB60282305C6}" destId="{30052D51-3FAD-49FF-9308-172C1CF8B5DA}" srcOrd="0" destOrd="0" presId="urn:microsoft.com/office/officeart/2008/layout/LinedList"/>
    <dgm:cxn modelId="{48739B27-9B87-4C82-83FB-1B81B8AC5F0A}" type="presOf" srcId="{022D8A7F-DF02-4D4C-A8E7-F40471E44B0E}" destId="{45748835-405E-48B6-8162-D9F89FA4AB20}" srcOrd="0" destOrd="0" presId="urn:microsoft.com/office/officeart/2008/layout/LinedList"/>
    <dgm:cxn modelId="{1BF1C836-4C6D-44F2-B029-9169AC4302EF}" type="presOf" srcId="{FE7969CE-53A4-49EE-82AE-E2BD0065639D}" destId="{E3F0FFC6-6655-4C52-9E9F-7E8AF9696E72}" srcOrd="0" destOrd="0" presId="urn:microsoft.com/office/officeart/2008/layout/LinedList"/>
    <dgm:cxn modelId="{6469E263-2D1D-4765-A7A6-6B74921DFB60}" srcId="{4E461287-FF53-4519-A34D-3C6584ACDCF2}" destId="{022D8A7F-DF02-4D4C-A8E7-F40471E44B0E}" srcOrd="7" destOrd="0" parTransId="{55F3D17B-E648-46DD-8AEA-4AF5D17C6BBA}" sibTransId="{0F6D7067-D5DE-4A17-BCEB-663E07DEA0F0}"/>
    <dgm:cxn modelId="{057E1444-1B76-433B-B9EB-991896D967A1}" srcId="{4E461287-FF53-4519-A34D-3C6584ACDCF2}" destId="{C3F864DE-BFB7-4FF1-AB8D-BB60282305C6}" srcOrd="1" destOrd="0" parTransId="{08DEDC05-ED90-4EC4-86FA-A2852B852B36}" sibTransId="{5F952E10-5ED1-4314-A348-FBCE7D3F8811}"/>
    <dgm:cxn modelId="{79F71969-6FCE-4425-ADB2-0FB14F3C355E}" srcId="{4E461287-FF53-4519-A34D-3C6584ACDCF2}" destId="{5EC32D81-CBFC-4A8F-AC73-3E8238955A59}" srcOrd="6" destOrd="0" parTransId="{658CD52B-6A21-48F3-962A-68AB1667A5CD}" sibTransId="{64D1EE04-8227-4575-9E51-528CD249E7E2}"/>
    <dgm:cxn modelId="{BC11FD70-2F3D-448F-A01E-AB730412CE10}" type="presOf" srcId="{F9D5F38E-3694-46B1-A9D8-E691E933D343}" destId="{3AF5E985-C9C4-4AB2-92C9-FB829FE4F32A}" srcOrd="0" destOrd="0" presId="urn:microsoft.com/office/officeart/2008/layout/LinedList"/>
    <dgm:cxn modelId="{70216C9F-6154-47EC-96C9-BF949AD5FCFE}" type="presOf" srcId="{5EC32D81-CBFC-4A8F-AC73-3E8238955A59}" destId="{B84736C6-E72C-49F3-B244-D2A10B208538}" srcOrd="0" destOrd="0" presId="urn:microsoft.com/office/officeart/2008/layout/LinedList"/>
    <dgm:cxn modelId="{2CEDD7A1-553F-4E1E-85B4-00E3C84651D2}" srcId="{4E461287-FF53-4519-A34D-3C6584ACDCF2}" destId="{F9D5F38E-3694-46B1-A9D8-E691E933D343}" srcOrd="4" destOrd="0" parTransId="{54DEFFD6-CE99-42A6-BBDC-C08CC0B5EF72}" sibTransId="{CFB5C6BF-5862-4D23-A6EA-2C3C09A87F0C}"/>
    <dgm:cxn modelId="{E1C5A5BB-8C72-4047-A805-92698E79AB4B}" srcId="{4E461287-FF53-4519-A34D-3C6584ACDCF2}" destId="{FE7969CE-53A4-49EE-82AE-E2BD0065639D}" srcOrd="2" destOrd="0" parTransId="{DC5DC233-F625-4388-9C81-A15904C5E7DE}" sibTransId="{1FD55018-3F53-4D72-8344-92613F236B12}"/>
    <dgm:cxn modelId="{3C3A89EF-5E2C-46B1-9D77-8273E0E4FABE}" type="presOf" srcId="{CE1943A9-F2E9-4DE5-A5D2-FB0F4FC24B7A}" destId="{72FD17EB-636D-462A-8D4E-BBAB23942F13}" srcOrd="0" destOrd="0" presId="urn:microsoft.com/office/officeart/2008/layout/LinedList"/>
    <dgm:cxn modelId="{8C79CE1D-E3A2-4B8A-B521-DB8C6730A32D}" type="presParOf" srcId="{5A6F0606-C384-4100-B36C-2DC577BF08D8}" destId="{146CE80E-37A2-4521-A80A-07E5E2C6BDA0}" srcOrd="0" destOrd="0" presId="urn:microsoft.com/office/officeart/2008/layout/LinedList"/>
    <dgm:cxn modelId="{EFC3DE1F-45AE-412B-A275-33B57BCE722A}" type="presParOf" srcId="{5A6F0606-C384-4100-B36C-2DC577BF08D8}" destId="{3FBA9017-0CFC-4757-941A-D80A2ACB186A}" srcOrd="1" destOrd="0" presId="urn:microsoft.com/office/officeart/2008/layout/LinedList"/>
    <dgm:cxn modelId="{E9D79E55-23E2-44E6-A2CC-4346A53D617D}" type="presParOf" srcId="{3FBA9017-0CFC-4757-941A-D80A2ACB186A}" destId="{72FD17EB-636D-462A-8D4E-BBAB23942F13}" srcOrd="0" destOrd="0" presId="urn:microsoft.com/office/officeart/2008/layout/LinedList"/>
    <dgm:cxn modelId="{69E893FA-3CAA-44B5-9A18-97157BDC7933}" type="presParOf" srcId="{3FBA9017-0CFC-4757-941A-D80A2ACB186A}" destId="{7A1F87FD-2867-44FF-863A-220B29B5AE15}" srcOrd="1" destOrd="0" presId="urn:microsoft.com/office/officeart/2008/layout/LinedList"/>
    <dgm:cxn modelId="{38752D76-2F15-424E-AD0A-31D5F0EB5979}" type="presParOf" srcId="{5A6F0606-C384-4100-B36C-2DC577BF08D8}" destId="{054871C9-6C61-45DC-BECB-89A84740CF2B}" srcOrd="2" destOrd="0" presId="urn:microsoft.com/office/officeart/2008/layout/LinedList"/>
    <dgm:cxn modelId="{7EBB00DD-07FF-4E52-9B3E-08B225BF1FE1}" type="presParOf" srcId="{5A6F0606-C384-4100-B36C-2DC577BF08D8}" destId="{3A0273AF-9BA4-445C-9B04-25E2FDBB8AE1}" srcOrd="3" destOrd="0" presId="urn:microsoft.com/office/officeart/2008/layout/LinedList"/>
    <dgm:cxn modelId="{64A9DB3A-DB13-4899-B811-C232223C33F2}" type="presParOf" srcId="{3A0273AF-9BA4-445C-9B04-25E2FDBB8AE1}" destId="{30052D51-3FAD-49FF-9308-172C1CF8B5DA}" srcOrd="0" destOrd="0" presId="urn:microsoft.com/office/officeart/2008/layout/LinedList"/>
    <dgm:cxn modelId="{61BA501E-8D06-41DB-8285-EA18C221AF46}" type="presParOf" srcId="{3A0273AF-9BA4-445C-9B04-25E2FDBB8AE1}" destId="{BF8B392B-AB5E-4014-A349-E9EB2B21AED7}" srcOrd="1" destOrd="0" presId="urn:microsoft.com/office/officeart/2008/layout/LinedList"/>
    <dgm:cxn modelId="{0BFF3416-10BE-4075-992A-3D683FAC8C4B}" type="presParOf" srcId="{5A6F0606-C384-4100-B36C-2DC577BF08D8}" destId="{A9FDC8EF-3257-4FA2-BCDE-6ECA5101FCA6}" srcOrd="4" destOrd="0" presId="urn:microsoft.com/office/officeart/2008/layout/LinedList"/>
    <dgm:cxn modelId="{3E2096B2-9492-49A8-89B6-03E8D11CB516}" type="presParOf" srcId="{5A6F0606-C384-4100-B36C-2DC577BF08D8}" destId="{4B603741-C804-4883-890F-0D2DECECF907}" srcOrd="5" destOrd="0" presId="urn:microsoft.com/office/officeart/2008/layout/LinedList"/>
    <dgm:cxn modelId="{02FE91A6-A1B6-48CB-B241-B26C6882E675}" type="presParOf" srcId="{4B603741-C804-4883-890F-0D2DECECF907}" destId="{E3F0FFC6-6655-4C52-9E9F-7E8AF9696E72}" srcOrd="0" destOrd="0" presId="urn:microsoft.com/office/officeart/2008/layout/LinedList"/>
    <dgm:cxn modelId="{D3168595-1227-40CE-8165-3C9CF1E0D2B9}" type="presParOf" srcId="{4B603741-C804-4883-890F-0D2DECECF907}" destId="{984054E8-80A2-4C2D-89CB-B3C42CA5F626}" srcOrd="1" destOrd="0" presId="urn:microsoft.com/office/officeart/2008/layout/LinedList"/>
    <dgm:cxn modelId="{3DD92349-B685-41EB-8A72-5DCE70B849CB}" type="presParOf" srcId="{5A6F0606-C384-4100-B36C-2DC577BF08D8}" destId="{C49A9C50-3CC0-452B-9727-8AD02E18D29B}" srcOrd="6" destOrd="0" presId="urn:microsoft.com/office/officeart/2008/layout/LinedList"/>
    <dgm:cxn modelId="{053FB740-DC1F-4BE2-BF5B-E5EA840341F7}" type="presParOf" srcId="{5A6F0606-C384-4100-B36C-2DC577BF08D8}" destId="{48973CB9-2F63-4270-A864-57AC85001439}" srcOrd="7" destOrd="0" presId="urn:microsoft.com/office/officeart/2008/layout/LinedList"/>
    <dgm:cxn modelId="{35B19B52-7CD4-4469-93CF-95CB62B658BC}" type="presParOf" srcId="{48973CB9-2F63-4270-A864-57AC85001439}" destId="{15EB3916-88FB-40F2-AA9C-9F8883B402BC}" srcOrd="0" destOrd="0" presId="urn:microsoft.com/office/officeart/2008/layout/LinedList"/>
    <dgm:cxn modelId="{F9FDC23B-6983-4557-A478-BD0EDCD68258}" type="presParOf" srcId="{48973CB9-2F63-4270-A864-57AC85001439}" destId="{4935FAF0-6F95-48E3-8928-C94966BC6BCB}" srcOrd="1" destOrd="0" presId="urn:microsoft.com/office/officeart/2008/layout/LinedList"/>
    <dgm:cxn modelId="{44FBA862-F452-4CB3-A483-0E385B05632E}" type="presParOf" srcId="{5A6F0606-C384-4100-B36C-2DC577BF08D8}" destId="{7D3DD35B-2EE6-4FBB-919B-047B8F6BA507}" srcOrd="8" destOrd="0" presId="urn:microsoft.com/office/officeart/2008/layout/LinedList"/>
    <dgm:cxn modelId="{A18098E7-FF6A-43BD-8187-E72979ED902C}" type="presParOf" srcId="{5A6F0606-C384-4100-B36C-2DC577BF08D8}" destId="{937F998E-1CFE-4381-888B-DC2158C7B373}" srcOrd="9" destOrd="0" presId="urn:microsoft.com/office/officeart/2008/layout/LinedList"/>
    <dgm:cxn modelId="{914EF59C-8986-440C-84BF-9040B2AFF8FE}" type="presParOf" srcId="{937F998E-1CFE-4381-888B-DC2158C7B373}" destId="{3AF5E985-C9C4-4AB2-92C9-FB829FE4F32A}" srcOrd="0" destOrd="0" presId="urn:microsoft.com/office/officeart/2008/layout/LinedList"/>
    <dgm:cxn modelId="{65EB3CEC-F5C3-4A3F-BD6E-2E68D0ED5985}" type="presParOf" srcId="{937F998E-1CFE-4381-888B-DC2158C7B373}" destId="{38595FA8-43C4-4C92-9EDD-F7D71E10C8EA}" srcOrd="1" destOrd="0" presId="urn:microsoft.com/office/officeart/2008/layout/LinedList"/>
    <dgm:cxn modelId="{98A2738E-2464-43D7-A7FF-457D6C27798C}" type="presParOf" srcId="{5A6F0606-C384-4100-B36C-2DC577BF08D8}" destId="{E366583C-6BB0-41BD-B8A9-E7C81ABF81D1}" srcOrd="10" destOrd="0" presId="urn:microsoft.com/office/officeart/2008/layout/LinedList"/>
    <dgm:cxn modelId="{01B7B2D7-151B-40B6-8D22-0129609BAC20}" type="presParOf" srcId="{5A6F0606-C384-4100-B36C-2DC577BF08D8}" destId="{8702FB57-179A-406E-B3A7-5576F4B6A8D7}" srcOrd="11" destOrd="0" presId="urn:microsoft.com/office/officeart/2008/layout/LinedList"/>
    <dgm:cxn modelId="{5EF99747-01C1-4FAB-93E6-D197B57BC738}" type="presParOf" srcId="{8702FB57-179A-406E-B3A7-5576F4B6A8D7}" destId="{19E3EE4D-D7CD-4C18-9C14-BEEF3C3528EF}" srcOrd="0" destOrd="0" presId="urn:microsoft.com/office/officeart/2008/layout/LinedList"/>
    <dgm:cxn modelId="{D54B88E9-4985-4377-889B-FC2B3A3AC2FE}" type="presParOf" srcId="{8702FB57-179A-406E-B3A7-5576F4B6A8D7}" destId="{0F01B749-70AB-418A-B011-6ABD95BDAE0A}" srcOrd="1" destOrd="0" presId="urn:microsoft.com/office/officeart/2008/layout/LinedList"/>
    <dgm:cxn modelId="{C6166DFC-128F-46A2-A491-D0BADA910D04}" type="presParOf" srcId="{5A6F0606-C384-4100-B36C-2DC577BF08D8}" destId="{4A7BCD95-DACA-4AD6-940C-E24322DE99A4}" srcOrd="12" destOrd="0" presId="urn:microsoft.com/office/officeart/2008/layout/LinedList"/>
    <dgm:cxn modelId="{8131339C-1BCE-4BF0-B14E-883E52C870E5}" type="presParOf" srcId="{5A6F0606-C384-4100-B36C-2DC577BF08D8}" destId="{BFC00A98-C78B-460B-879E-A3CBFF74A740}" srcOrd="13" destOrd="0" presId="urn:microsoft.com/office/officeart/2008/layout/LinedList"/>
    <dgm:cxn modelId="{D2E939CC-093E-41C5-8812-EDD6AF929190}" type="presParOf" srcId="{BFC00A98-C78B-460B-879E-A3CBFF74A740}" destId="{B84736C6-E72C-49F3-B244-D2A10B208538}" srcOrd="0" destOrd="0" presId="urn:microsoft.com/office/officeart/2008/layout/LinedList"/>
    <dgm:cxn modelId="{17B61E25-1481-4AAA-BD4F-19B2EBE2DA97}" type="presParOf" srcId="{BFC00A98-C78B-460B-879E-A3CBFF74A740}" destId="{5D29BC6F-EC7D-46D1-AA69-4B55417667AC}" srcOrd="1" destOrd="0" presId="urn:microsoft.com/office/officeart/2008/layout/LinedList"/>
    <dgm:cxn modelId="{77B620D6-BDD7-4D2E-B53B-1F4867B236E0}" type="presParOf" srcId="{5A6F0606-C384-4100-B36C-2DC577BF08D8}" destId="{7FDDF0D3-393B-4F89-B21D-E502C771DDC4}" srcOrd="14" destOrd="0" presId="urn:microsoft.com/office/officeart/2008/layout/LinedList"/>
    <dgm:cxn modelId="{B41D59BD-6ADE-4DD7-8731-50C8B395DA2E}" type="presParOf" srcId="{5A6F0606-C384-4100-B36C-2DC577BF08D8}" destId="{5A5F95E0-0489-4450-A677-690C1192DB77}" srcOrd="15" destOrd="0" presId="urn:microsoft.com/office/officeart/2008/layout/LinedList"/>
    <dgm:cxn modelId="{6BDBBF1B-C138-4A47-B5CF-2B00D801CAB7}" type="presParOf" srcId="{5A5F95E0-0489-4450-A677-690C1192DB77}" destId="{45748835-405E-48B6-8162-D9F89FA4AB20}" srcOrd="0" destOrd="0" presId="urn:microsoft.com/office/officeart/2008/layout/LinedList"/>
    <dgm:cxn modelId="{FC684263-D316-4CFB-8061-32B839309F11}" type="presParOf" srcId="{5A5F95E0-0489-4450-A677-690C1192DB77}" destId="{3663BF2E-9D3E-4D39-B1D0-F8BBC475FD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5B651-25E2-46DB-AEEC-E521793D8792}" type="doc">
      <dgm:prSet loTypeId="urn:microsoft.com/office/officeart/2005/8/layout/process5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F7A42D-2ADF-4703-97A6-AB8504E78768}" type="pres">
      <dgm:prSet presAssocID="{8EB5B651-25E2-46DB-AEEC-E521793D8792}" presName="diagram" presStyleCnt="0">
        <dgm:presLayoutVars>
          <dgm:dir/>
          <dgm:resizeHandles val="exact"/>
        </dgm:presLayoutVars>
      </dgm:prSet>
      <dgm:spPr/>
    </dgm:pt>
  </dgm:ptLst>
  <dgm:cxnLst>
    <dgm:cxn modelId="{7E9C84F0-CA16-4C4E-A495-0C89E096D5D7}" type="presOf" srcId="{8EB5B651-25E2-46DB-AEEC-E521793D8792}" destId="{80F7A42D-2ADF-4703-97A6-AB8504E78768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E80E-37A2-4521-A80A-07E5E2C6BDA0}">
      <dsp:nvSpPr>
        <dsp:cNvPr id="0" name=""/>
        <dsp:cNvSpPr/>
      </dsp:nvSpPr>
      <dsp:spPr>
        <a:xfrm>
          <a:off x="0" y="0"/>
          <a:ext cx="6900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D17EB-636D-462A-8D4E-BBAB23942F13}">
      <dsp:nvSpPr>
        <dsp:cNvPr id="0" name=""/>
        <dsp:cNvSpPr/>
      </dsp:nvSpPr>
      <dsp:spPr>
        <a:xfrm>
          <a:off x="0" y="0"/>
          <a:ext cx="6900137" cy="641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Objective</a:t>
          </a:r>
          <a:endParaRPr lang="en-US" sz="3000" kern="1200" dirty="0"/>
        </a:p>
      </dsp:txBody>
      <dsp:txXfrm>
        <a:off x="0" y="0"/>
        <a:ext cx="6900137" cy="641921"/>
      </dsp:txXfrm>
    </dsp:sp>
    <dsp:sp modelId="{054871C9-6C61-45DC-BECB-89A84740CF2B}">
      <dsp:nvSpPr>
        <dsp:cNvPr id="0" name=""/>
        <dsp:cNvSpPr/>
      </dsp:nvSpPr>
      <dsp:spPr>
        <a:xfrm>
          <a:off x="0" y="641921"/>
          <a:ext cx="6900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52D51-3FAD-49FF-9308-172C1CF8B5DA}">
      <dsp:nvSpPr>
        <dsp:cNvPr id="0" name=""/>
        <dsp:cNvSpPr/>
      </dsp:nvSpPr>
      <dsp:spPr>
        <a:xfrm>
          <a:off x="0" y="641921"/>
          <a:ext cx="6900137" cy="641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Requirements</a:t>
          </a:r>
        </a:p>
      </dsp:txBody>
      <dsp:txXfrm>
        <a:off x="0" y="641921"/>
        <a:ext cx="6900137" cy="641921"/>
      </dsp:txXfrm>
    </dsp:sp>
    <dsp:sp modelId="{A9FDC8EF-3257-4FA2-BCDE-6ECA5101FCA6}">
      <dsp:nvSpPr>
        <dsp:cNvPr id="0" name=""/>
        <dsp:cNvSpPr/>
      </dsp:nvSpPr>
      <dsp:spPr>
        <a:xfrm>
          <a:off x="0" y="1283843"/>
          <a:ext cx="6900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0FFC6-6655-4C52-9E9F-7E8AF9696E72}">
      <dsp:nvSpPr>
        <dsp:cNvPr id="0" name=""/>
        <dsp:cNvSpPr/>
      </dsp:nvSpPr>
      <dsp:spPr>
        <a:xfrm>
          <a:off x="0" y="1283843"/>
          <a:ext cx="6900137" cy="641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Modules </a:t>
          </a:r>
          <a:endParaRPr lang="en-US" sz="3000" kern="1200" dirty="0"/>
        </a:p>
      </dsp:txBody>
      <dsp:txXfrm>
        <a:off x="0" y="1283843"/>
        <a:ext cx="6900137" cy="641921"/>
      </dsp:txXfrm>
    </dsp:sp>
    <dsp:sp modelId="{C49A9C50-3CC0-452B-9727-8AD02E18D29B}">
      <dsp:nvSpPr>
        <dsp:cNvPr id="0" name=""/>
        <dsp:cNvSpPr/>
      </dsp:nvSpPr>
      <dsp:spPr>
        <a:xfrm>
          <a:off x="0" y="1925765"/>
          <a:ext cx="6900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B3916-88FB-40F2-AA9C-9F8883B402BC}">
      <dsp:nvSpPr>
        <dsp:cNvPr id="0" name=""/>
        <dsp:cNvSpPr/>
      </dsp:nvSpPr>
      <dsp:spPr>
        <a:xfrm>
          <a:off x="0" y="1925765"/>
          <a:ext cx="6900137" cy="641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Working</a:t>
          </a:r>
          <a:endParaRPr lang="en-US" sz="3000" kern="1200" dirty="0"/>
        </a:p>
      </dsp:txBody>
      <dsp:txXfrm>
        <a:off x="0" y="1925765"/>
        <a:ext cx="6900137" cy="641921"/>
      </dsp:txXfrm>
    </dsp:sp>
    <dsp:sp modelId="{7D3DD35B-2EE6-4FBB-919B-047B8F6BA507}">
      <dsp:nvSpPr>
        <dsp:cNvPr id="0" name=""/>
        <dsp:cNvSpPr/>
      </dsp:nvSpPr>
      <dsp:spPr>
        <a:xfrm>
          <a:off x="0" y="2567687"/>
          <a:ext cx="6900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5E985-C9C4-4AB2-92C9-FB829FE4F32A}">
      <dsp:nvSpPr>
        <dsp:cNvPr id="0" name=""/>
        <dsp:cNvSpPr/>
      </dsp:nvSpPr>
      <dsp:spPr>
        <a:xfrm>
          <a:off x="0" y="2567687"/>
          <a:ext cx="6900137" cy="641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Challenges</a:t>
          </a:r>
        </a:p>
      </dsp:txBody>
      <dsp:txXfrm>
        <a:off x="0" y="2567687"/>
        <a:ext cx="6900137" cy="641921"/>
      </dsp:txXfrm>
    </dsp:sp>
    <dsp:sp modelId="{E366583C-6BB0-41BD-B8A9-E7C81ABF81D1}">
      <dsp:nvSpPr>
        <dsp:cNvPr id="0" name=""/>
        <dsp:cNvSpPr/>
      </dsp:nvSpPr>
      <dsp:spPr>
        <a:xfrm>
          <a:off x="0" y="3209608"/>
          <a:ext cx="6900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3EE4D-D7CD-4C18-9C14-BEEF3C3528EF}">
      <dsp:nvSpPr>
        <dsp:cNvPr id="0" name=""/>
        <dsp:cNvSpPr/>
      </dsp:nvSpPr>
      <dsp:spPr>
        <a:xfrm>
          <a:off x="0" y="3209608"/>
          <a:ext cx="6900137" cy="641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Use Case</a:t>
          </a:r>
          <a:endParaRPr lang="en-US" sz="3000" kern="1200" dirty="0"/>
        </a:p>
      </dsp:txBody>
      <dsp:txXfrm>
        <a:off x="0" y="3209608"/>
        <a:ext cx="6900137" cy="641921"/>
      </dsp:txXfrm>
    </dsp:sp>
    <dsp:sp modelId="{4A7BCD95-DACA-4AD6-940C-E24322DE99A4}">
      <dsp:nvSpPr>
        <dsp:cNvPr id="0" name=""/>
        <dsp:cNvSpPr/>
      </dsp:nvSpPr>
      <dsp:spPr>
        <a:xfrm>
          <a:off x="0" y="3851530"/>
          <a:ext cx="6900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736C6-E72C-49F3-B244-D2A10B208538}">
      <dsp:nvSpPr>
        <dsp:cNvPr id="0" name=""/>
        <dsp:cNvSpPr/>
      </dsp:nvSpPr>
      <dsp:spPr>
        <a:xfrm>
          <a:off x="0" y="3851530"/>
          <a:ext cx="6900137" cy="641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Limitations</a:t>
          </a:r>
          <a:endParaRPr lang="en-US" sz="3000" kern="1200"/>
        </a:p>
      </dsp:txBody>
      <dsp:txXfrm>
        <a:off x="0" y="3851530"/>
        <a:ext cx="6900137" cy="641921"/>
      </dsp:txXfrm>
    </dsp:sp>
    <dsp:sp modelId="{7FDDF0D3-393B-4F89-B21D-E502C771DDC4}">
      <dsp:nvSpPr>
        <dsp:cNvPr id="0" name=""/>
        <dsp:cNvSpPr/>
      </dsp:nvSpPr>
      <dsp:spPr>
        <a:xfrm>
          <a:off x="0" y="4493452"/>
          <a:ext cx="6900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48835-405E-48B6-8162-D9F89FA4AB20}">
      <dsp:nvSpPr>
        <dsp:cNvPr id="0" name=""/>
        <dsp:cNvSpPr/>
      </dsp:nvSpPr>
      <dsp:spPr>
        <a:xfrm>
          <a:off x="0" y="4493452"/>
          <a:ext cx="6900137" cy="641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Future Scope</a:t>
          </a:r>
          <a:endParaRPr lang="en-US" sz="3000" kern="1200"/>
        </a:p>
      </dsp:txBody>
      <dsp:txXfrm>
        <a:off x="0" y="4493452"/>
        <a:ext cx="6900137" cy="641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84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6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8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5369A-EFAF-48CF-A593-16C27C2A7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US"/>
              <a:t>Human Detection 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/>
              <a:t>Counting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80157-CADF-44EB-BCD0-6865856AD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Anto Francis 095</a:t>
            </a:r>
          </a:p>
          <a:p>
            <a:pPr algn="r"/>
            <a:r>
              <a:rPr lang="en-US" dirty="0" err="1"/>
              <a:t>Sachin</a:t>
            </a:r>
            <a:r>
              <a:rPr lang="en-US" dirty="0"/>
              <a:t> Sreekumar 096</a:t>
            </a:r>
          </a:p>
          <a:p>
            <a:pPr algn="r"/>
            <a:r>
              <a:rPr lang="en-US" dirty="0"/>
              <a:t>S.V. Aasheesh 110</a:t>
            </a:r>
            <a:endParaRPr lang="en-IN" dirty="0"/>
          </a:p>
        </p:txBody>
      </p:sp>
      <p:pic>
        <p:nvPicPr>
          <p:cNvPr id="4" name="Picture 3" descr="A close-up of several books&#10;&#10;Description automatically generated with low confidence">
            <a:extLst>
              <a:ext uri="{FF2B5EF4-FFF2-40B4-BE49-F238E27FC236}">
                <a16:creationId xmlns:a16="http://schemas.microsoft.com/office/drawing/2014/main" id="{73D4FAC6-E5C2-44F9-83BD-5937794A0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8" r="24309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58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FF79-69A5-4D1C-BAD2-BD0CF116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/>
              <a:t>Human Detection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DBD9-198A-4433-BD83-EB8B12CC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93290"/>
            <a:ext cx="10728325" cy="3975686"/>
          </a:xfrm>
        </p:spPr>
        <p:txBody>
          <a:bodyPr/>
          <a:lstStyle/>
          <a:p>
            <a:pPr marL="0" indent="0">
              <a:lnSpc>
                <a:spcPct val="88000"/>
              </a:lnSpc>
              <a:spcBef>
                <a:spcPct val="0"/>
              </a:spcBef>
              <a:buNone/>
            </a:pPr>
            <a:r>
              <a:rPr lang="en-US" sz="3200" spc="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SVM Classifier</a:t>
            </a:r>
          </a:p>
          <a:p>
            <a:r>
              <a:rPr lang="en-US"/>
              <a:t>Supervised </a:t>
            </a:r>
            <a:r>
              <a:rPr lang="en-US" dirty="0"/>
              <a:t>Learning Algorithm</a:t>
            </a:r>
          </a:p>
          <a:p>
            <a:r>
              <a:rPr lang="en-US" dirty="0"/>
              <a:t>Classify datapoints based on hyperplanes.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DBAFE4-D516-426C-96FD-E2F173E42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7125" y="3476625"/>
            <a:ext cx="5014800" cy="2118753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5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A0754709-AD48-4367-9525-28570E452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50382"/>
              </p:ext>
            </p:extLst>
          </p:nvPr>
        </p:nvGraphicFramePr>
        <p:xfrm>
          <a:off x="779725" y="3249612"/>
          <a:ext cx="10689882" cy="2887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11F9A3-9A17-4C42-A542-148E258AEC22}"/>
              </a:ext>
            </a:extLst>
          </p:cNvPr>
          <p:cNvSpPr txBox="1"/>
          <p:nvPr/>
        </p:nvSpPr>
        <p:spPr>
          <a:xfrm>
            <a:off x="2758269" y="581025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Flow Chart</a:t>
            </a:r>
            <a:endParaRPr lang="en-IN" sz="7200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F9151FB3-9C43-4EFD-852E-E6CC3879DE05}"/>
              </a:ext>
            </a:extLst>
          </p:cNvPr>
          <p:cNvSpPr/>
          <p:nvPr/>
        </p:nvSpPr>
        <p:spPr>
          <a:xfrm>
            <a:off x="3861784" y="3511118"/>
            <a:ext cx="2112885" cy="19619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r>
              <a:rPr lang="en-US" dirty="0" err="1"/>
              <a:t>Identif-ication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2B680-0F46-46CA-8184-A11658212F75}"/>
              </a:ext>
            </a:extLst>
          </p:cNvPr>
          <p:cNvSpPr/>
          <p:nvPr/>
        </p:nvSpPr>
        <p:spPr>
          <a:xfrm>
            <a:off x="1093385" y="3915053"/>
            <a:ext cx="1791859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20ED3-F30C-4DF1-A590-209CF4E61E2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85244" y="4492102"/>
            <a:ext cx="965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C132AE3-E5B7-4EC9-99CC-7D9FED7D9372}"/>
              </a:ext>
            </a:extLst>
          </p:cNvPr>
          <p:cNvSpPr/>
          <p:nvPr/>
        </p:nvSpPr>
        <p:spPr>
          <a:xfrm>
            <a:off x="6820979" y="3872142"/>
            <a:ext cx="1791859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 Detection </a:t>
            </a:r>
            <a:endParaRPr lang="en-IN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18E4CC4-CC2C-4913-B86E-14DC9DDCE0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93655" y="2235691"/>
            <a:ext cx="361022" cy="2911878"/>
          </a:xfrm>
          <a:prstGeom prst="bentConnector4">
            <a:avLst>
              <a:gd name="adj1" fmla="val -63320"/>
              <a:gd name="adj2" fmla="val 100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89C5EFE-2785-49DB-819A-DDA11C9AC5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93655" y="3764123"/>
            <a:ext cx="361022" cy="2911878"/>
          </a:xfrm>
          <a:prstGeom prst="bentConnector4">
            <a:avLst>
              <a:gd name="adj1" fmla="val -63320"/>
              <a:gd name="adj2" fmla="val 100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0637A6E-D423-4C88-AD61-C6A58AA8E4F4}"/>
              </a:ext>
            </a:extLst>
          </p:cNvPr>
          <p:cNvCxnSpPr>
            <a:cxnSpLocks/>
          </p:cNvCxnSpPr>
          <p:nvPr/>
        </p:nvCxnSpPr>
        <p:spPr>
          <a:xfrm>
            <a:off x="5985032" y="4493576"/>
            <a:ext cx="835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24904BB-00BD-419B-BC5A-544D7C751F6C}"/>
              </a:ext>
            </a:extLst>
          </p:cNvPr>
          <p:cNvCxnSpPr>
            <a:cxnSpLocks/>
          </p:cNvCxnSpPr>
          <p:nvPr/>
        </p:nvCxnSpPr>
        <p:spPr>
          <a:xfrm>
            <a:off x="8623185" y="4459544"/>
            <a:ext cx="835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9E19FEE-0D37-4641-A987-A135C014CBC0}"/>
              </a:ext>
            </a:extLst>
          </p:cNvPr>
          <p:cNvSpPr/>
          <p:nvPr/>
        </p:nvSpPr>
        <p:spPr>
          <a:xfrm>
            <a:off x="9457647" y="3872142"/>
            <a:ext cx="1791859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</a:t>
            </a:r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2CB254-CFAE-4B05-ABC4-67D819D2418D}"/>
              </a:ext>
            </a:extLst>
          </p:cNvPr>
          <p:cNvSpPr txBox="1"/>
          <p:nvPr/>
        </p:nvSpPr>
        <p:spPr>
          <a:xfrm flipH="1">
            <a:off x="5919215" y="4188766"/>
            <a:ext cx="85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BA7A67-DD89-4D4F-9009-01F38D4F8611}"/>
              </a:ext>
            </a:extLst>
          </p:cNvPr>
          <p:cNvSpPr txBox="1"/>
          <p:nvPr/>
        </p:nvSpPr>
        <p:spPr>
          <a:xfrm flipH="1">
            <a:off x="5920692" y="3009516"/>
            <a:ext cx="85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91FD66-C525-4E66-B15A-F044BEA0DD8B}"/>
              </a:ext>
            </a:extLst>
          </p:cNvPr>
          <p:cNvSpPr txBox="1"/>
          <p:nvPr/>
        </p:nvSpPr>
        <p:spPr>
          <a:xfrm flipH="1">
            <a:off x="6000591" y="5335466"/>
            <a:ext cx="118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Webcam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26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15F-1A11-40D6-8443-FA83F135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4800" dirty="0"/>
              <a:t>Challenges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6752-13FE-4CC2-BEC3-ABC4FDD7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r>
              <a:rPr lang="en-US" dirty="0"/>
              <a:t>Unable to save output file</a:t>
            </a:r>
          </a:p>
          <a:p>
            <a:r>
              <a:rPr lang="en-US" dirty="0"/>
              <a:t>At times video camera  does not open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30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5FF88DA-F544-48DC-A77D-355F13419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07BD9A-E504-4910-8840-8CD67578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7796E5A-5224-4D7A-AE21-974F820D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9626" y="0"/>
            <a:ext cx="11382374" cy="6858000"/>
          </a:xfrm>
          <a:custGeom>
            <a:avLst/>
            <a:gdLst>
              <a:gd name="connsiteX0" fmla="*/ 7488223 w 11382374"/>
              <a:gd name="connsiteY0" fmla="*/ 5362710 h 6858000"/>
              <a:gd name="connsiteX1" fmla="*/ 7660754 w 11382374"/>
              <a:gd name="connsiteY1" fmla="*/ 5395635 h 6858000"/>
              <a:gd name="connsiteX2" fmla="*/ 7791274 w 11382374"/>
              <a:gd name="connsiteY2" fmla="*/ 5499694 h 6858000"/>
              <a:gd name="connsiteX3" fmla="*/ 7895690 w 11382374"/>
              <a:gd name="connsiteY3" fmla="*/ 5707813 h 6858000"/>
              <a:gd name="connsiteX4" fmla="*/ 8026210 w 11382374"/>
              <a:gd name="connsiteY4" fmla="*/ 6540288 h 6858000"/>
              <a:gd name="connsiteX5" fmla="*/ 8000106 w 11382374"/>
              <a:gd name="connsiteY5" fmla="*/ 6852467 h 6858000"/>
              <a:gd name="connsiteX6" fmla="*/ 7997209 w 11382374"/>
              <a:gd name="connsiteY6" fmla="*/ 6858000 h 6858000"/>
              <a:gd name="connsiteX7" fmla="*/ 7284161 w 11382374"/>
              <a:gd name="connsiteY7" fmla="*/ 6858000 h 6858000"/>
              <a:gd name="connsiteX8" fmla="*/ 7261037 w 11382374"/>
              <a:gd name="connsiteY8" fmla="*/ 6815477 h 6858000"/>
              <a:gd name="connsiteX9" fmla="*/ 7216986 w 11382374"/>
              <a:gd name="connsiteY9" fmla="*/ 6592318 h 6858000"/>
              <a:gd name="connsiteX10" fmla="*/ 7190882 w 11382374"/>
              <a:gd name="connsiteY10" fmla="*/ 6306155 h 6858000"/>
              <a:gd name="connsiteX11" fmla="*/ 7112570 w 11382374"/>
              <a:gd name="connsiteY11" fmla="*/ 5915932 h 6858000"/>
              <a:gd name="connsiteX12" fmla="*/ 7086466 w 11382374"/>
              <a:gd name="connsiteY12" fmla="*/ 5577739 h 6858000"/>
              <a:gd name="connsiteX13" fmla="*/ 7399714 w 11382374"/>
              <a:gd name="connsiteY13" fmla="*/ 5369620 h 6858000"/>
              <a:gd name="connsiteX14" fmla="*/ 7488223 w 11382374"/>
              <a:gd name="connsiteY14" fmla="*/ 5362710 h 6858000"/>
              <a:gd name="connsiteX15" fmla="*/ 4656642 w 11382374"/>
              <a:gd name="connsiteY15" fmla="*/ 5350109 h 6858000"/>
              <a:gd name="connsiteX16" fmla="*/ 4832285 w 11382374"/>
              <a:gd name="connsiteY16" fmla="*/ 5369620 h 6858000"/>
              <a:gd name="connsiteX17" fmla="*/ 5092495 w 11382374"/>
              <a:gd name="connsiteY17" fmla="*/ 5525709 h 6858000"/>
              <a:gd name="connsiteX18" fmla="*/ 5040453 w 11382374"/>
              <a:gd name="connsiteY18" fmla="*/ 6566303 h 6858000"/>
              <a:gd name="connsiteX19" fmla="*/ 4996086 w 11382374"/>
              <a:gd name="connsiteY19" fmla="*/ 6815071 h 6858000"/>
              <a:gd name="connsiteX20" fmla="*/ 4979880 w 11382374"/>
              <a:gd name="connsiteY20" fmla="*/ 6858000 h 6858000"/>
              <a:gd name="connsiteX21" fmla="*/ 4220086 w 11382374"/>
              <a:gd name="connsiteY21" fmla="*/ 6858000 h 6858000"/>
              <a:gd name="connsiteX22" fmla="*/ 4215097 w 11382374"/>
              <a:gd name="connsiteY22" fmla="*/ 6841085 h 6858000"/>
              <a:gd name="connsiteX23" fmla="*/ 4207778 w 11382374"/>
              <a:gd name="connsiteY23" fmla="*/ 6592318 h 6858000"/>
              <a:gd name="connsiteX24" fmla="*/ 4259820 w 11382374"/>
              <a:gd name="connsiteY24" fmla="*/ 6072021 h 6858000"/>
              <a:gd name="connsiteX25" fmla="*/ 4285842 w 11382374"/>
              <a:gd name="connsiteY25" fmla="*/ 5837887 h 6858000"/>
              <a:gd name="connsiteX26" fmla="*/ 4311863 w 11382374"/>
              <a:gd name="connsiteY26" fmla="*/ 5655783 h 6858000"/>
              <a:gd name="connsiteX27" fmla="*/ 4520031 w 11382374"/>
              <a:gd name="connsiteY27" fmla="*/ 5369620 h 6858000"/>
              <a:gd name="connsiteX28" fmla="*/ 4656642 w 11382374"/>
              <a:gd name="connsiteY28" fmla="*/ 5350109 h 6858000"/>
              <a:gd name="connsiteX29" fmla="*/ 9692662 w 11382374"/>
              <a:gd name="connsiteY29" fmla="*/ 4481788 h 6858000"/>
              <a:gd name="connsiteX30" fmla="*/ 9928184 w 11382374"/>
              <a:gd name="connsiteY30" fmla="*/ 4560075 h 6858000"/>
              <a:gd name="connsiteX31" fmla="*/ 10137538 w 11382374"/>
              <a:gd name="connsiteY31" fmla="*/ 4768841 h 6858000"/>
              <a:gd name="connsiteX32" fmla="*/ 10320722 w 11382374"/>
              <a:gd name="connsiteY32" fmla="*/ 5003703 h 6858000"/>
              <a:gd name="connsiteX33" fmla="*/ 10582413 w 11382374"/>
              <a:gd name="connsiteY33" fmla="*/ 5290756 h 6858000"/>
              <a:gd name="connsiteX34" fmla="*/ 10765597 w 11382374"/>
              <a:gd name="connsiteY34" fmla="*/ 5603905 h 6858000"/>
              <a:gd name="connsiteX35" fmla="*/ 10608582 w 11382374"/>
              <a:gd name="connsiteY35" fmla="*/ 5917053 h 6858000"/>
              <a:gd name="connsiteX36" fmla="*/ 10320722 w 11382374"/>
              <a:gd name="connsiteY36" fmla="*/ 6021436 h 6858000"/>
              <a:gd name="connsiteX37" fmla="*/ 10189876 w 11382374"/>
              <a:gd name="connsiteY37" fmla="*/ 5995340 h 6858000"/>
              <a:gd name="connsiteX38" fmla="*/ 10006692 w 11382374"/>
              <a:gd name="connsiteY38" fmla="*/ 5864862 h 6858000"/>
              <a:gd name="connsiteX39" fmla="*/ 9457140 w 11382374"/>
              <a:gd name="connsiteY39" fmla="*/ 5186373 h 6858000"/>
              <a:gd name="connsiteX40" fmla="*/ 9326294 w 11382374"/>
              <a:gd name="connsiteY40" fmla="*/ 4925416 h 6858000"/>
              <a:gd name="connsiteX41" fmla="*/ 9352463 w 11382374"/>
              <a:gd name="connsiteY41" fmla="*/ 4768841 h 6858000"/>
              <a:gd name="connsiteX42" fmla="*/ 9430971 w 11382374"/>
              <a:gd name="connsiteY42" fmla="*/ 4638363 h 6858000"/>
              <a:gd name="connsiteX43" fmla="*/ 9509478 w 11382374"/>
              <a:gd name="connsiteY43" fmla="*/ 4586171 h 6858000"/>
              <a:gd name="connsiteX44" fmla="*/ 9692662 w 11382374"/>
              <a:gd name="connsiteY44" fmla="*/ 4481788 h 6858000"/>
              <a:gd name="connsiteX45" fmla="*/ 2119526 w 11382374"/>
              <a:gd name="connsiteY45" fmla="*/ 4452741 h 6858000"/>
              <a:gd name="connsiteX46" fmla="*/ 2407387 w 11382374"/>
              <a:gd name="connsiteY46" fmla="*/ 4583154 h 6858000"/>
              <a:gd name="connsiteX47" fmla="*/ 2538232 w 11382374"/>
              <a:gd name="connsiteY47" fmla="*/ 4843979 h 6858000"/>
              <a:gd name="connsiteX48" fmla="*/ 2433556 w 11382374"/>
              <a:gd name="connsiteY48" fmla="*/ 5156969 h 6858000"/>
              <a:gd name="connsiteX49" fmla="*/ 1857834 w 11382374"/>
              <a:gd name="connsiteY49" fmla="*/ 5835114 h 6858000"/>
              <a:gd name="connsiteX50" fmla="*/ 1255944 w 11382374"/>
              <a:gd name="connsiteY50" fmla="*/ 5887279 h 6858000"/>
              <a:gd name="connsiteX51" fmla="*/ 1098929 w 11382374"/>
              <a:gd name="connsiteY51" fmla="*/ 5652536 h 6858000"/>
              <a:gd name="connsiteX52" fmla="*/ 1203606 w 11382374"/>
              <a:gd name="connsiteY52" fmla="*/ 5365629 h 6858000"/>
              <a:gd name="connsiteX53" fmla="*/ 1386790 w 11382374"/>
              <a:gd name="connsiteY53" fmla="*/ 5078721 h 6858000"/>
              <a:gd name="connsiteX54" fmla="*/ 1753158 w 11382374"/>
              <a:gd name="connsiteY54" fmla="*/ 4661401 h 6858000"/>
              <a:gd name="connsiteX55" fmla="*/ 1805496 w 11382374"/>
              <a:gd name="connsiteY55" fmla="*/ 4609236 h 6858000"/>
              <a:gd name="connsiteX56" fmla="*/ 2119526 w 11382374"/>
              <a:gd name="connsiteY56" fmla="*/ 4452741 h 6858000"/>
              <a:gd name="connsiteX57" fmla="*/ 469454 w 11382374"/>
              <a:gd name="connsiteY57" fmla="*/ 2399882 h 6858000"/>
              <a:gd name="connsiteX58" fmla="*/ 1408362 w 11382374"/>
              <a:gd name="connsiteY58" fmla="*/ 2425998 h 6858000"/>
              <a:gd name="connsiteX59" fmla="*/ 1669169 w 11382374"/>
              <a:gd name="connsiteY59" fmla="*/ 2556576 h 6858000"/>
              <a:gd name="connsiteX60" fmla="*/ 1721331 w 11382374"/>
              <a:gd name="connsiteY60" fmla="*/ 2869964 h 6858000"/>
              <a:gd name="connsiteX61" fmla="*/ 1617008 w 11382374"/>
              <a:gd name="connsiteY61" fmla="*/ 3157235 h 6858000"/>
              <a:gd name="connsiteX62" fmla="*/ 1356200 w 11382374"/>
              <a:gd name="connsiteY62" fmla="*/ 3261698 h 6858000"/>
              <a:gd name="connsiteX63" fmla="*/ 469454 w 11382374"/>
              <a:gd name="connsiteY63" fmla="*/ 3235582 h 6858000"/>
              <a:gd name="connsiteX64" fmla="*/ 417292 w 11382374"/>
              <a:gd name="connsiteY64" fmla="*/ 3235582 h 6858000"/>
              <a:gd name="connsiteX65" fmla="*/ 104323 w 11382374"/>
              <a:gd name="connsiteY65" fmla="*/ 3105004 h 6858000"/>
              <a:gd name="connsiteX66" fmla="*/ 0 w 11382374"/>
              <a:gd name="connsiteY66" fmla="*/ 2869964 h 6858000"/>
              <a:gd name="connsiteX67" fmla="*/ 104323 w 11382374"/>
              <a:gd name="connsiteY67" fmla="*/ 2504345 h 6858000"/>
              <a:gd name="connsiteX68" fmla="*/ 469454 w 11382374"/>
              <a:gd name="connsiteY68" fmla="*/ 2399882 h 6858000"/>
              <a:gd name="connsiteX69" fmla="*/ 11342469 w 11382374"/>
              <a:gd name="connsiteY69" fmla="*/ 2399881 h 6858000"/>
              <a:gd name="connsiteX70" fmla="*/ 11382374 w 11382374"/>
              <a:gd name="connsiteY70" fmla="*/ 2399881 h 6858000"/>
              <a:gd name="connsiteX71" fmla="*/ 11382374 w 11382374"/>
              <a:gd name="connsiteY71" fmla="*/ 3263992 h 6858000"/>
              <a:gd name="connsiteX72" fmla="*/ 11352250 w 11382374"/>
              <a:gd name="connsiteY72" fmla="*/ 3262589 h 6858000"/>
              <a:gd name="connsiteX73" fmla="*/ 11238146 w 11382374"/>
              <a:gd name="connsiteY73" fmla="*/ 3255148 h 6858000"/>
              <a:gd name="connsiteX74" fmla="*/ 10768692 w 11382374"/>
              <a:gd name="connsiteY74" fmla="*/ 3255148 h 6858000"/>
              <a:gd name="connsiteX75" fmla="*/ 10533965 w 11382374"/>
              <a:gd name="connsiteY75" fmla="*/ 3229231 h 6858000"/>
              <a:gd name="connsiteX76" fmla="*/ 10299238 w 11382374"/>
              <a:gd name="connsiteY76" fmla="*/ 3125562 h 6858000"/>
              <a:gd name="connsiteX77" fmla="*/ 10220996 w 11382374"/>
              <a:gd name="connsiteY77" fmla="*/ 2944142 h 6858000"/>
              <a:gd name="connsiteX78" fmla="*/ 10220996 w 11382374"/>
              <a:gd name="connsiteY78" fmla="*/ 2814556 h 6858000"/>
              <a:gd name="connsiteX79" fmla="*/ 10299238 w 11382374"/>
              <a:gd name="connsiteY79" fmla="*/ 2581302 h 6858000"/>
              <a:gd name="connsiteX80" fmla="*/ 10507884 w 11382374"/>
              <a:gd name="connsiteY80" fmla="*/ 2477633 h 6858000"/>
              <a:gd name="connsiteX81" fmla="*/ 10820854 w 11382374"/>
              <a:gd name="connsiteY81" fmla="*/ 2451716 h 6858000"/>
              <a:gd name="connsiteX82" fmla="*/ 11342469 w 11382374"/>
              <a:gd name="connsiteY82" fmla="*/ 2399881 h 6858000"/>
              <a:gd name="connsiteX83" fmla="*/ 9918575 w 11382374"/>
              <a:gd name="connsiteY83" fmla="*/ 0 h 6858000"/>
              <a:gd name="connsiteX84" fmla="*/ 10743186 w 11382374"/>
              <a:gd name="connsiteY84" fmla="*/ 0 h 6858000"/>
              <a:gd name="connsiteX85" fmla="*/ 10752356 w 11382374"/>
              <a:gd name="connsiteY85" fmla="*/ 13166 h 6858000"/>
              <a:gd name="connsiteX86" fmla="*/ 10768671 w 11382374"/>
              <a:gd name="connsiteY86" fmla="*/ 133340 h 6858000"/>
              <a:gd name="connsiteX87" fmla="*/ 10638151 w 11382374"/>
              <a:gd name="connsiteY87" fmla="*/ 445143 h 6858000"/>
              <a:gd name="connsiteX88" fmla="*/ 10063862 w 11382374"/>
              <a:gd name="connsiteY88" fmla="*/ 1094733 h 6858000"/>
              <a:gd name="connsiteX89" fmla="*/ 9750613 w 11382374"/>
              <a:gd name="connsiteY89" fmla="*/ 1250634 h 6858000"/>
              <a:gd name="connsiteX90" fmla="*/ 9437364 w 11382374"/>
              <a:gd name="connsiteY90" fmla="*/ 1120716 h 6858000"/>
              <a:gd name="connsiteX91" fmla="*/ 9306844 w 11382374"/>
              <a:gd name="connsiteY91" fmla="*/ 886864 h 6858000"/>
              <a:gd name="connsiteX92" fmla="*/ 9411260 w 11382374"/>
              <a:gd name="connsiteY92" fmla="*/ 601045 h 6858000"/>
              <a:gd name="connsiteX93" fmla="*/ 9750613 w 11382374"/>
              <a:gd name="connsiteY93" fmla="*/ 185307 h 6858000"/>
              <a:gd name="connsiteX94" fmla="*/ 9887659 w 11382374"/>
              <a:gd name="connsiteY94" fmla="*/ 35902 h 6858000"/>
              <a:gd name="connsiteX95" fmla="*/ 7061905 w 11382374"/>
              <a:gd name="connsiteY95" fmla="*/ 0 h 6858000"/>
              <a:gd name="connsiteX96" fmla="*/ 7888888 w 11382374"/>
              <a:gd name="connsiteY96" fmla="*/ 0 h 6858000"/>
              <a:gd name="connsiteX97" fmla="*/ 7883747 w 11382374"/>
              <a:gd name="connsiteY97" fmla="*/ 27195 h 6858000"/>
              <a:gd name="connsiteX98" fmla="*/ 7864297 w 11382374"/>
              <a:gd name="connsiteY98" fmla="*/ 134735 h 6858000"/>
              <a:gd name="connsiteX99" fmla="*/ 7708697 w 11382374"/>
              <a:gd name="connsiteY99" fmla="*/ 343299 h 6858000"/>
              <a:gd name="connsiteX100" fmla="*/ 7475296 w 11382374"/>
              <a:gd name="connsiteY100" fmla="*/ 395440 h 6858000"/>
              <a:gd name="connsiteX101" fmla="*/ 7267829 w 11382374"/>
              <a:gd name="connsiteY101" fmla="*/ 369370 h 6858000"/>
              <a:gd name="connsiteX102" fmla="*/ 7086296 w 11382374"/>
              <a:gd name="connsiteY102" fmla="*/ 212947 h 6858000"/>
              <a:gd name="connsiteX103" fmla="*/ 7063604 w 11382374"/>
              <a:gd name="connsiteY103" fmla="*/ 59783 h 6858000"/>
              <a:gd name="connsiteX104" fmla="*/ 4436312 w 11382374"/>
              <a:gd name="connsiteY104" fmla="*/ 0 h 6858000"/>
              <a:gd name="connsiteX105" fmla="*/ 5284401 w 11382374"/>
              <a:gd name="connsiteY105" fmla="*/ 0 h 6858000"/>
              <a:gd name="connsiteX106" fmla="*/ 5287671 w 11382374"/>
              <a:gd name="connsiteY106" fmla="*/ 38941 h 6858000"/>
              <a:gd name="connsiteX107" fmla="*/ 5253695 w 11382374"/>
              <a:gd name="connsiteY107" fmla="*/ 266980 h 6858000"/>
              <a:gd name="connsiteX108" fmla="*/ 4467755 w 11382374"/>
              <a:gd name="connsiteY108" fmla="*/ 136439 h 6858000"/>
              <a:gd name="connsiteX109" fmla="*/ 4448108 w 11382374"/>
              <a:gd name="connsiteY109" fmla="*/ 40165 h 6858000"/>
              <a:gd name="connsiteX110" fmla="*/ 1329412 w 11382374"/>
              <a:gd name="connsiteY110" fmla="*/ 0 h 6858000"/>
              <a:gd name="connsiteX111" fmla="*/ 2250935 w 11382374"/>
              <a:gd name="connsiteY111" fmla="*/ 0 h 6858000"/>
              <a:gd name="connsiteX112" fmla="*/ 2264829 w 11382374"/>
              <a:gd name="connsiteY112" fmla="*/ 12434 h 6858000"/>
              <a:gd name="connsiteX113" fmla="*/ 2297116 w 11382374"/>
              <a:gd name="connsiteY113" fmla="*/ 29891 h 6858000"/>
              <a:gd name="connsiteX114" fmla="*/ 2454059 w 11382374"/>
              <a:gd name="connsiteY114" fmla="*/ 211776 h 6858000"/>
              <a:gd name="connsiteX115" fmla="*/ 2715628 w 11382374"/>
              <a:gd name="connsiteY115" fmla="*/ 497595 h 6858000"/>
              <a:gd name="connsiteX116" fmla="*/ 2820255 w 11382374"/>
              <a:gd name="connsiteY116" fmla="*/ 783415 h 6858000"/>
              <a:gd name="connsiteX117" fmla="*/ 2689471 w 11382374"/>
              <a:gd name="connsiteY117" fmla="*/ 1043250 h 6858000"/>
              <a:gd name="connsiteX118" fmla="*/ 2401745 w 11382374"/>
              <a:gd name="connsiteY118" fmla="*/ 1199152 h 6858000"/>
              <a:gd name="connsiteX119" fmla="*/ 2140175 w 11382374"/>
              <a:gd name="connsiteY119" fmla="*/ 1095218 h 6858000"/>
              <a:gd name="connsiteX120" fmla="*/ 1930919 w 11382374"/>
              <a:gd name="connsiteY120" fmla="*/ 887349 h 6858000"/>
              <a:gd name="connsiteX121" fmla="*/ 1669350 w 11382374"/>
              <a:gd name="connsiteY121" fmla="*/ 575546 h 6858000"/>
              <a:gd name="connsiteX122" fmla="*/ 1486251 w 11382374"/>
              <a:gd name="connsiteY122" fmla="*/ 393661 h 6858000"/>
              <a:gd name="connsiteX123" fmla="*/ 1329310 w 11382374"/>
              <a:gd name="connsiteY123" fmla="*/ 81858 h 6858000"/>
              <a:gd name="connsiteX124" fmla="*/ 1328084 w 11382374"/>
              <a:gd name="connsiteY124" fmla="*/ 35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1382374" h="6858000">
                <a:moveTo>
                  <a:pt x="7488223" y="5362710"/>
                </a:moveTo>
                <a:cubicBezTo>
                  <a:pt x="7567759" y="5366368"/>
                  <a:pt x="7621598" y="5395635"/>
                  <a:pt x="7660754" y="5395635"/>
                </a:cubicBezTo>
                <a:cubicBezTo>
                  <a:pt x="7712962" y="5421650"/>
                  <a:pt x="7739066" y="5447665"/>
                  <a:pt x="7791274" y="5499694"/>
                </a:cubicBezTo>
                <a:cubicBezTo>
                  <a:pt x="7817378" y="5551724"/>
                  <a:pt x="7843482" y="5603754"/>
                  <a:pt x="7895690" y="5707813"/>
                </a:cubicBezTo>
                <a:cubicBezTo>
                  <a:pt x="7921794" y="5811873"/>
                  <a:pt x="8026210" y="6540288"/>
                  <a:pt x="8026210" y="6540288"/>
                </a:cubicBezTo>
                <a:cubicBezTo>
                  <a:pt x="8052314" y="6696377"/>
                  <a:pt x="8026210" y="6800437"/>
                  <a:pt x="8000106" y="6852467"/>
                </a:cubicBezTo>
                <a:lnTo>
                  <a:pt x="7997209" y="6858000"/>
                </a:lnTo>
                <a:lnTo>
                  <a:pt x="7284161" y="6858000"/>
                </a:lnTo>
                <a:lnTo>
                  <a:pt x="7261037" y="6815477"/>
                </a:lnTo>
                <a:cubicBezTo>
                  <a:pt x="7231670" y="6748407"/>
                  <a:pt x="7216986" y="6670363"/>
                  <a:pt x="7216986" y="6592318"/>
                </a:cubicBezTo>
                <a:cubicBezTo>
                  <a:pt x="7190882" y="6306155"/>
                  <a:pt x="7190882" y="6306155"/>
                  <a:pt x="7190882" y="6306155"/>
                </a:cubicBezTo>
                <a:cubicBezTo>
                  <a:pt x="7112570" y="5915932"/>
                  <a:pt x="7112570" y="5915932"/>
                  <a:pt x="7112570" y="5915932"/>
                </a:cubicBezTo>
                <a:cubicBezTo>
                  <a:pt x="7060362" y="5759843"/>
                  <a:pt x="7060362" y="5655783"/>
                  <a:pt x="7086466" y="5577739"/>
                </a:cubicBezTo>
                <a:cubicBezTo>
                  <a:pt x="7138674" y="5473679"/>
                  <a:pt x="7243090" y="5369620"/>
                  <a:pt x="7399714" y="5369620"/>
                </a:cubicBezTo>
                <a:cubicBezTo>
                  <a:pt x="7432344" y="5363117"/>
                  <a:pt x="7461711" y="5361491"/>
                  <a:pt x="7488223" y="5362710"/>
                </a:cubicBezTo>
                <a:close/>
                <a:moveTo>
                  <a:pt x="4656642" y="5350109"/>
                </a:moveTo>
                <a:cubicBezTo>
                  <a:pt x="4708684" y="5350109"/>
                  <a:pt x="4767233" y="5356613"/>
                  <a:pt x="4832285" y="5369620"/>
                </a:cubicBezTo>
                <a:cubicBezTo>
                  <a:pt x="4962390" y="5395635"/>
                  <a:pt x="5066474" y="5447665"/>
                  <a:pt x="5092495" y="5525709"/>
                </a:cubicBezTo>
                <a:cubicBezTo>
                  <a:pt x="5144537" y="5629769"/>
                  <a:pt x="5040453" y="6462244"/>
                  <a:pt x="5040453" y="6566303"/>
                </a:cubicBezTo>
                <a:cubicBezTo>
                  <a:pt x="5030696" y="6663859"/>
                  <a:pt x="5017279" y="6746782"/>
                  <a:pt x="4996086" y="6815071"/>
                </a:cubicBezTo>
                <a:lnTo>
                  <a:pt x="4979880" y="6858000"/>
                </a:lnTo>
                <a:lnTo>
                  <a:pt x="4220086" y="6858000"/>
                </a:lnTo>
                <a:lnTo>
                  <a:pt x="4215097" y="6841085"/>
                </a:lnTo>
                <a:cubicBezTo>
                  <a:pt x="4198021" y="6772796"/>
                  <a:pt x="4188263" y="6689874"/>
                  <a:pt x="4207778" y="6592318"/>
                </a:cubicBezTo>
                <a:cubicBezTo>
                  <a:pt x="4207778" y="6592318"/>
                  <a:pt x="4259820" y="6124051"/>
                  <a:pt x="4259820" y="6072021"/>
                </a:cubicBezTo>
                <a:cubicBezTo>
                  <a:pt x="4259820" y="5993976"/>
                  <a:pt x="4285842" y="5863902"/>
                  <a:pt x="4285842" y="5837887"/>
                </a:cubicBezTo>
                <a:cubicBezTo>
                  <a:pt x="4311863" y="5655783"/>
                  <a:pt x="4311863" y="5655783"/>
                  <a:pt x="4311863" y="5655783"/>
                </a:cubicBezTo>
                <a:cubicBezTo>
                  <a:pt x="4363905" y="5499694"/>
                  <a:pt x="4441968" y="5421650"/>
                  <a:pt x="4520031" y="5369620"/>
                </a:cubicBezTo>
                <a:cubicBezTo>
                  <a:pt x="4559065" y="5356613"/>
                  <a:pt x="4604600" y="5350109"/>
                  <a:pt x="4656642" y="5350109"/>
                </a:cubicBezTo>
                <a:close/>
                <a:moveTo>
                  <a:pt x="9692662" y="4481788"/>
                </a:moveTo>
                <a:cubicBezTo>
                  <a:pt x="9771169" y="4481788"/>
                  <a:pt x="9849677" y="4507884"/>
                  <a:pt x="9928184" y="4560075"/>
                </a:cubicBezTo>
                <a:cubicBezTo>
                  <a:pt x="10006692" y="4586171"/>
                  <a:pt x="10085199" y="4664458"/>
                  <a:pt x="10137538" y="4768841"/>
                </a:cubicBezTo>
                <a:cubicBezTo>
                  <a:pt x="10320722" y="5003703"/>
                  <a:pt x="10320722" y="5003703"/>
                  <a:pt x="10320722" y="5003703"/>
                </a:cubicBezTo>
                <a:cubicBezTo>
                  <a:pt x="10582413" y="5290756"/>
                  <a:pt x="10582413" y="5290756"/>
                  <a:pt x="10582413" y="5290756"/>
                </a:cubicBezTo>
                <a:cubicBezTo>
                  <a:pt x="10687090" y="5421234"/>
                  <a:pt x="10739428" y="5525617"/>
                  <a:pt x="10765597" y="5603905"/>
                </a:cubicBezTo>
                <a:cubicBezTo>
                  <a:pt x="10765597" y="5708287"/>
                  <a:pt x="10739428" y="5838766"/>
                  <a:pt x="10608582" y="5917053"/>
                </a:cubicBezTo>
                <a:cubicBezTo>
                  <a:pt x="10503906" y="5995340"/>
                  <a:pt x="10399229" y="6021436"/>
                  <a:pt x="10320722" y="6021436"/>
                </a:cubicBezTo>
                <a:cubicBezTo>
                  <a:pt x="10294552" y="6021436"/>
                  <a:pt x="10242214" y="6021436"/>
                  <a:pt x="10189876" y="5995340"/>
                </a:cubicBezTo>
                <a:cubicBezTo>
                  <a:pt x="10137538" y="5969245"/>
                  <a:pt x="10085199" y="5917053"/>
                  <a:pt x="10006692" y="5864862"/>
                </a:cubicBezTo>
                <a:cubicBezTo>
                  <a:pt x="9928184" y="5786575"/>
                  <a:pt x="9457140" y="5186373"/>
                  <a:pt x="9457140" y="5186373"/>
                </a:cubicBezTo>
                <a:cubicBezTo>
                  <a:pt x="9378632" y="5081990"/>
                  <a:pt x="9326294" y="4977607"/>
                  <a:pt x="9326294" y="4925416"/>
                </a:cubicBezTo>
                <a:cubicBezTo>
                  <a:pt x="9326294" y="4847128"/>
                  <a:pt x="9326294" y="4794937"/>
                  <a:pt x="9352463" y="4768841"/>
                </a:cubicBezTo>
                <a:cubicBezTo>
                  <a:pt x="9378632" y="4716650"/>
                  <a:pt x="9404801" y="4690554"/>
                  <a:pt x="9430971" y="4638363"/>
                </a:cubicBezTo>
                <a:cubicBezTo>
                  <a:pt x="9483309" y="4612267"/>
                  <a:pt x="9509478" y="4586171"/>
                  <a:pt x="9509478" y="4586171"/>
                </a:cubicBezTo>
                <a:cubicBezTo>
                  <a:pt x="9561816" y="4533980"/>
                  <a:pt x="9640324" y="4507884"/>
                  <a:pt x="9692662" y="4481788"/>
                </a:cubicBezTo>
                <a:close/>
                <a:moveTo>
                  <a:pt x="2119526" y="4452741"/>
                </a:moveTo>
                <a:cubicBezTo>
                  <a:pt x="2198033" y="4452741"/>
                  <a:pt x="2302710" y="4504906"/>
                  <a:pt x="2407387" y="4583154"/>
                </a:cubicBezTo>
                <a:cubicBezTo>
                  <a:pt x="2512063" y="4661401"/>
                  <a:pt x="2538232" y="4765731"/>
                  <a:pt x="2538232" y="4843979"/>
                </a:cubicBezTo>
                <a:cubicBezTo>
                  <a:pt x="2538232" y="4922226"/>
                  <a:pt x="2512063" y="5026556"/>
                  <a:pt x="2433556" y="5156969"/>
                </a:cubicBezTo>
                <a:cubicBezTo>
                  <a:pt x="2433556" y="5156969"/>
                  <a:pt x="1962511" y="5704701"/>
                  <a:pt x="1857834" y="5835114"/>
                </a:cubicBezTo>
                <a:cubicBezTo>
                  <a:pt x="1674651" y="6043774"/>
                  <a:pt x="1465297" y="6069856"/>
                  <a:pt x="1255944" y="5887279"/>
                </a:cubicBezTo>
                <a:cubicBezTo>
                  <a:pt x="1151267" y="5809031"/>
                  <a:pt x="1125098" y="5756866"/>
                  <a:pt x="1098929" y="5652536"/>
                </a:cubicBezTo>
                <a:cubicBezTo>
                  <a:pt x="1098929" y="5574289"/>
                  <a:pt x="1125098" y="5469959"/>
                  <a:pt x="1203606" y="5365629"/>
                </a:cubicBezTo>
                <a:cubicBezTo>
                  <a:pt x="1203606" y="5313464"/>
                  <a:pt x="1282113" y="5235216"/>
                  <a:pt x="1386790" y="5078721"/>
                </a:cubicBezTo>
                <a:cubicBezTo>
                  <a:pt x="1491467" y="4948309"/>
                  <a:pt x="1700820" y="4739649"/>
                  <a:pt x="1753158" y="4661401"/>
                </a:cubicBezTo>
                <a:cubicBezTo>
                  <a:pt x="1805496" y="4609236"/>
                  <a:pt x="1805496" y="4609236"/>
                  <a:pt x="1805496" y="4609236"/>
                </a:cubicBezTo>
                <a:cubicBezTo>
                  <a:pt x="1936342" y="4504906"/>
                  <a:pt x="2041019" y="4452741"/>
                  <a:pt x="2119526" y="4452741"/>
                </a:cubicBezTo>
                <a:close/>
                <a:moveTo>
                  <a:pt x="469454" y="2399882"/>
                </a:moveTo>
                <a:cubicBezTo>
                  <a:pt x="756342" y="2399882"/>
                  <a:pt x="1251877" y="2425998"/>
                  <a:pt x="1408362" y="2425998"/>
                </a:cubicBezTo>
                <a:cubicBezTo>
                  <a:pt x="1512685" y="2452113"/>
                  <a:pt x="1617008" y="2504345"/>
                  <a:pt x="1669169" y="2556576"/>
                </a:cubicBezTo>
                <a:cubicBezTo>
                  <a:pt x="1695250" y="2608807"/>
                  <a:pt x="1721331" y="2713270"/>
                  <a:pt x="1721331" y="2869964"/>
                </a:cubicBezTo>
                <a:cubicBezTo>
                  <a:pt x="1721331" y="3000541"/>
                  <a:pt x="1669169" y="3078888"/>
                  <a:pt x="1617008" y="3157235"/>
                </a:cubicBezTo>
                <a:cubicBezTo>
                  <a:pt x="1564846" y="3209467"/>
                  <a:pt x="1460523" y="3235582"/>
                  <a:pt x="1356200" y="3261698"/>
                </a:cubicBezTo>
                <a:cubicBezTo>
                  <a:pt x="1199715" y="3261698"/>
                  <a:pt x="599858" y="3235582"/>
                  <a:pt x="469454" y="3235582"/>
                </a:cubicBezTo>
                <a:cubicBezTo>
                  <a:pt x="417292" y="3235582"/>
                  <a:pt x="417292" y="3235582"/>
                  <a:pt x="417292" y="3235582"/>
                </a:cubicBezTo>
                <a:cubicBezTo>
                  <a:pt x="286888" y="3209467"/>
                  <a:pt x="156484" y="3183351"/>
                  <a:pt x="104323" y="3105004"/>
                </a:cubicBezTo>
                <a:cubicBezTo>
                  <a:pt x="26081" y="3026657"/>
                  <a:pt x="0" y="2948310"/>
                  <a:pt x="0" y="2869964"/>
                </a:cubicBezTo>
                <a:cubicBezTo>
                  <a:pt x="0" y="2687154"/>
                  <a:pt x="52161" y="2556576"/>
                  <a:pt x="104323" y="2504345"/>
                </a:cubicBezTo>
                <a:cubicBezTo>
                  <a:pt x="182565" y="2452113"/>
                  <a:pt x="312969" y="2425998"/>
                  <a:pt x="469454" y="2399882"/>
                </a:cubicBezTo>
                <a:close/>
                <a:moveTo>
                  <a:pt x="11342469" y="2399881"/>
                </a:moveTo>
                <a:lnTo>
                  <a:pt x="11382374" y="2399881"/>
                </a:lnTo>
                <a:lnTo>
                  <a:pt x="11382374" y="3263992"/>
                </a:lnTo>
                <a:lnTo>
                  <a:pt x="11352250" y="3262589"/>
                </a:lnTo>
                <a:cubicBezTo>
                  <a:pt x="11321279" y="3260818"/>
                  <a:pt x="11283787" y="3258388"/>
                  <a:pt x="11238146" y="3255148"/>
                </a:cubicBezTo>
                <a:cubicBezTo>
                  <a:pt x="10846935" y="3255148"/>
                  <a:pt x="10768692" y="3255148"/>
                  <a:pt x="10768692" y="3255148"/>
                </a:cubicBezTo>
                <a:cubicBezTo>
                  <a:pt x="10533965" y="3229231"/>
                  <a:pt x="10533965" y="3229231"/>
                  <a:pt x="10533965" y="3229231"/>
                </a:cubicBezTo>
                <a:cubicBezTo>
                  <a:pt x="10403561" y="3203314"/>
                  <a:pt x="10325319" y="3177396"/>
                  <a:pt x="10299238" y="3125562"/>
                </a:cubicBezTo>
                <a:cubicBezTo>
                  <a:pt x="10247077" y="3073728"/>
                  <a:pt x="10220996" y="3021893"/>
                  <a:pt x="10220996" y="2944142"/>
                </a:cubicBezTo>
                <a:cubicBezTo>
                  <a:pt x="10220996" y="2944142"/>
                  <a:pt x="10220996" y="2892307"/>
                  <a:pt x="10220996" y="2814556"/>
                </a:cubicBezTo>
                <a:cubicBezTo>
                  <a:pt x="10220996" y="2736805"/>
                  <a:pt x="10247077" y="2659053"/>
                  <a:pt x="10299238" y="2581302"/>
                </a:cubicBezTo>
                <a:cubicBezTo>
                  <a:pt x="10325319" y="2529467"/>
                  <a:pt x="10403561" y="2477633"/>
                  <a:pt x="10507884" y="2477633"/>
                </a:cubicBezTo>
                <a:cubicBezTo>
                  <a:pt x="10638288" y="2451716"/>
                  <a:pt x="10742611" y="2451716"/>
                  <a:pt x="10820854" y="2451716"/>
                </a:cubicBezTo>
                <a:cubicBezTo>
                  <a:pt x="11055581" y="2425799"/>
                  <a:pt x="11185985" y="2399881"/>
                  <a:pt x="11342469" y="2399881"/>
                </a:cubicBezTo>
                <a:close/>
                <a:moveTo>
                  <a:pt x="9918575" y="0"/>
                </a:moveTo>
                <a:lnTo>
                  <a:pt x="10743186" y="0"/>
                </a:lnTo>
                <a:lnTo>
                  <a:pt x="10752356" y="13166"/>
                </a:lnTo>
                <a:cubicBezTo>
                  <a:pt x="10775197" y="55389"/>
                  <a:pt x="10781723" y="94365"/>
                  <a:pt x="10768671" y="133340"/>
                </a:cubicBezTo>
                <a:cubicBezTo>
                  <a:pt x="10768671" y="211291"/>
                  <a:pt x="10716463" y="315225"/>
                  <a:pt x="10638151" y="445143"/>
                </a:cubicBezTo>
                <a:cubicBezTo>
                  <a:pt x="10638151" y="445143"/>
                  <a:pt x="10168278" y="964815"/>
                  <a:pt x="10063862" y="1094733"/>
                </a:cubicBezTo>
                <a:cubicBezTo>
                  <a:pt x="9959445" y="1198667"/>
                  <a:pt x="9855029" y="1250634"/>
                  <a:pt x="9750613" y="1250634"/>
                </a:cubicBezTo>
                <a:cubicBezTo>
                  <a:pt x="9646197" y="1276618"/>
                  <a:pt x="9541780" y="1224651"/>
                  <a:pt x="9437364" y="1120716"/>
                </a:cubicBezTo>
                <a:cubicBezTo>
                  <a:pt x="9359052" y="1042766"/>
                  <a:pt x="9306844" y="964815"/>
                  <a:pt x="9306844" y="886864"/>
                </a:cubicBezTo>
                <a:cubicBezTo>
                  <a:pt x="9306844" y="808913"/>
                  <a:pt x="9359052" y="704979"/>
                  <a:pt x="9411260" y="601045"/>
                </a:cubicBezTo>
                <a:cubicBezTo>
                  <a:pt x="9437364" y="575061"/>
                  <a:pt x="9750613" y="185307"/>
                  <a:pt x="9750613" y="185307"/>
                </a:cubicBezTo>
                <a:cubicBezTo>
                  <a:pt x="9802821" y="133340"/>
                  <a:pt x="9848503" y="81373"/>
                  <a:pt x="9887659" y="35902"/>
                </a:cubicBezTo>
                <a:close/>
                <a:moveTo>
                  <a:pt x="7061905" y="0"/>
                </a:moveTo>
                <a:lnTo>
                  <a:pt x="7888888" y="0"/>
                </a:lnTo>
                <a:lnTo>
                  <a:pt x="7883747" y="27195"/>
                </a:lnTo>
                <a:cubicBezTo>
                  <a:pt x="7877264" y="63042"/>
                  <a:pt x="7877264" y="69559"/>
                  <a:pt x="7864297" y="134735"/>
                </a:cubicBezTo>
                <a:cubicBezTo>
                  <a:pt x="7838364" y="239017"/>
                  <a:pt x="7786497" y="291158"/>
                  <a:pt x="7708697" y="343299"/>
                </a:cubicBezTo>
                <a:cubicBezTo>
                  <a:pt x="7630897" y="369370"/>
                  <a:pt x="7553097" y="395440"/>
                  <a:pt x="7475296" y="395440"/>
                </a:cubicBezTo>
                <a:cubicBezTo>
                  <a:pt x="7397496" y="395440"/>
                  <a:pt x="7345630" y="395440"/>
                  <a:pt x="7267829" y="369370"/>
                </a:cubicBezTo>
                <a:cubicBezTo>
                  <a:pt x="7190029" y="343299"/>
                  <a:pt x="7112229" y="291158"/>
                  <a:pt x="7086296" y="212947"/>
                </a:cubicBezTo>
                <a:cubicBezTo>
                  <a:pt x="7073329" y="173841"/>
                  <a:pt x="7066846" y="121700"/>
                  <a:pt x="7063604" y="59783"/>
                </a:cubicBezTo>
                <a:close/>
                <a:moveTo>
                  <a:pt x="4436312" y="0"/>
                </a:moveTo>
                <a:lnTo>
                  <a:pt x="5284401" y="0"/>
                </a:lnTo>
                <a:lnTo>
                  <a:pt x="5287671" y="38941"/>
                </a:lnTo>
                <a:cubicBezTo>
                  <a:pt x="5289718" y="125017"/>
                  <a:pt x="5279893" y="201710"/>
                  <a:pt x="5253695" y="266980"/>
                </a:cubicBezTo>
                <a:cubicBezTo>
                  <a:pt x="5070309" y="449737"/>
                  <a:pt x="4572547" y="501953"/>
                  <a:pt x="4467755" y="136439"/>
                </a:cubicBezTo>
                <a:cubicBezTo>
                  <a:pt x="4461206" y="97277"/>
                  <a:pt x="4454657" y="66273"/>
                  <a:pt x="4448108" y="40165"/>
                </a:cubicBezTo>
                <a:close/>
                <a:moveTo>
                  <a:pt x="1329412" y="0"/>
                </a:moveTo>
                <a:lnTo>
                  <a:pt x="2250935" y="0"/>
                </a:lnTo>
                <a:lnTo>
                  <a:pt x="2264829" y="12434"/>
                </a:lnTo>
                <a:cubicBezTo>
                  <a:pt x="2279134" y="23395"/>
                  <a:pt x="2290577" y="29891"/>
                  <a:pt x="2297116" y="29891"/>
                </a:cubicBezTo>
                <a:cubicBezTo>
                  <a:pt x="2401745" y="159809"/>
                  <a:pt x="2349431" y="107842"/>
                  <a:pt x="2454059" y="211776"/>
                </a:cubicBezTo>
                <a:cubicBezTo>
                  <a:pt x="2637157" y="393661"/>
                  <a:pt x="2611000" y="393661"/>
                  <a:pt x="2715628" y="497595"/>
                </a:cubicBezTo>
                <a:cubicBezTo>
                  <a:pt x="2794098" y="601530"/>
                  <a:pt x="2820255" y="679480"/>
                  <a:pt x="2820255" y="783415"/>
                </a:cubicBezTo>
                <a:cubicBezTo>
                  <a:pt x="2820255" y="861365"/>
                  <a:pt x="2767941" y="939316"/>
                  <a:pt x="2689471" y="1043250"/>
                </a:cubicBezTo>
                <a:cubicBezTo>
                  <a:pt x="2584843" y="1147185"/>
                  <a:pt x="2480215" y="1199152"/>
                  <a:pt x="2401745" y="1199152"/>
                </a:cubicBezTo>
                <a:cubicBezTo>
                  <a:pt x="2323274" y="1199152"/>
                  <a:pt x="2244803" y="1173169"/>
                  <a:pt x="2140175" y="1095218"/>
                </a:cubicBezTo>
                <a:cubicBezTo>
                  <a:pt x="2087861" y="1043250"/>
                  <a:pt x="2114018" y="1069234"/>
                  <a:pt x="1930919" y="887349"/>
                </a:cubicBezTo>
                <a:cubicBezTo>
                  <a:pt x="1747820" y="679480"/>
                  <a:pt x="1669350" y="575546"/>
                  <a:pt x="1669350" y="575546"/>
                </a:cubicBezTo>
                <a:cubicBezTo>
                  <a:pt x="1512408" y="419645"/>
                  <a:pt x="1669350" y="601530"/>
                  <a:pt x="1486251" y="393661"/>
                </a:cubicBezTo>
                <a:cubicBezTo>
                  <a:pt x="1381624" y="263743"/>
                  <a:pt x="1329310" y="159809"/>
                  <a:pt x="1329310" y="81858"/>
                </a:cubicBezTo>
                <a:cubicBezTo>
                  <a:pt x="1322771" y="55875"/>
                  <a:pt x="1322771" y="29891"/>
                  <a:pt x="1328084" y="35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A8E2-3656-41C9-A3A1-FD0CE155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000" y="728663"/>
            <a:ext cx="5015988" cy="27104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99331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15F-1A11-40D6-8443-FA83F135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4800" dirty="0"/>
              <a:t>Use Cases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6752-13FE-4CC2-BEC3-ABC4FDD7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569" y="619201"/>
            <a:ext cx="5888016" cy="5855123"/>
          </a:xfrm>
        </p:spPr>
        <p:txBody>
          <a:bodyPr>
            <a:normAutofit/>
          </a:bodyPr>
          <a:lstStyle/>
          <a:p>
            <a:r>
              <a:rPr lang="en-US" sz="2800" dirty="0"/>
              <a:t>Used as Surveillance system.</a:t>
            </a:r>
          </a:p>
          <a:p>
            <a:r>
              <a:rPr lang="en-US" sz="2800" dirty="0"/>
              <a:t>Abnormal Event Detections</a:t>
            </a:r>
          </a:p>
          <a:p>
            <a:r>
              <a:rPr lang="en-US" sz="2800" dirty="0"/>
              <a:t>Congestion Analysis</a:t>
            </a:r>
          </a:p>
          <a:p>
            <a:r>
              <a:rPr lang="en-US" sz="2800" dirty="0"/>
              <a:t>Person Identification</a:t>
            </a:r>
          </a:p>
          <a:p>
            <a:r>
              <a:rPr lang="en-US" sz="2800" dirty="0"/>
              <a:t>Gender Classification</a:t>
            </a:r>
          </a:p>
          <a:p>
            <a:r>
              <a:rPr lang="en-US" sz="2800" dirty="0"/>
              <a:t>Fall Detection</a:t>
            </a:r>
          </a:p>
          <a:p>
            <a:endParaRPr lang="en-US" sz="2800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1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5FF88DA-F544-48DC-A77D-355F13419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07BD9A-E504-4910-8840-8CD67578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7796E5A-5224-4D7A-AE21-974F820D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9626" y="0"/>
            <a:ext cx="11382374" cy="6858000"/>
          </a:xfrm>
          <a:custGeom>
            <a:avLst/>
            <a:gdLst>
              <a:gd name="connsiteX0" fmla="*/ 7488223 w 11382374"/>
              <a:gd name="connsiteY0" fmla="*/ 5362710 h 6858000"/>
              <a:gd name="connsiteX1" fmla="*/ 7660754 w 11382374"/>
              <a:gd name="connsiteY1" fmla="*/ 5395635 h 6858000"/>
              <a:gd name="connsiteX2" fmla="*/ 7791274 w 11382374"/>
              <a:gd name="connsiteY2" fmla="*/ 5499694 h 6858000"/>
              <a:gd name="connsiteX3" fmla="*/ 7895690 w 11382374"/>
              <a:gd name="connsiteY3" fmla="*/ 5707813 h 6858000"/>
              <a:gd name="connsiteX4" fmla="*/ 8026210 w 11382374"/>
              <a:gd name="connsiteY4" fmla="*/ 6540288 h 6858000"/>
              <a:gd name="connsiteX5" fmla="*/ 8000106 w 11382374"/>
              <a:gd name="connsiteY5" fmla="*/ 6852467 h 6858000"/>
              <a:gd name="connsiteX6" fmla="*/ 7997209 w 11382374"/>
              <a:gd name="connsiteY6" fmla="*/ 6858000 h 6858000"/>
              <a:gd name="connsiteX7" fmla="*/ 7284161 w 11382374"/>
              <a:gd name="connsiteY7" fmla="*/ 6858000 h 6858000"/>
              <a:gd name="connsiteX8" fmla="*/ 7261037 w 11382374"/>
              <a:gd name="connsiteY8" fmla="*/ 6815477 h 6858000"/>
              <a:gd name="connsiteX9" fmla="*/ 7216986 w 11382374"/>
              <a:gd name="connsiteY9" fmla="*/ 6592318 h 6858000"/>
              <a:gd name="connsiteX10" fmla="*/ 7190882 w 11382374"/>
              <a:gd name="connsiteY10" fmla="*/ 6306155 h 6858000"/>
              <a:gd name="connsiteX11" fmla="*/ 7112570 w 11382374"/>
              <a:gd name="connsiteY11" fmla="*/ 5915932 h 6858000"/>
              <a:gd name="connsiteX12" fmla="*/ 7086466 w 11382374"/>
              <a:gd name="connsiteY12" fmla="*/ 5577739 h 6858000"/>
              <a:gd name="connsiteX13" fmla="*/ 7399714 w 11382374"/>
              <a:gd name="connsiteY13" fmla="*/ 5369620 h 6858000"/>
              <a:gd name="connsiteX14" fmla="*/ 7488223 w 11382374"/>
              <a:gd name="connsiteY14" fmla="*/ 5362710 h 6858000"/>
              <a:gd name="connsiteX15" fmla="*/ 4656642 w 11382374"/>
              <a:gd name="connsiteY15" fmla="*/ 5350109 h 6858000"/>
              <a:gd name="connsiteX16" fmla="*/ 4832285 w 11382374"/>
              <a:gd name="connsiteY16" fmla="*/ 5369620 h 6858000"/>
              <a:gd name="connsiteX17" fmla="*/ 5092495 w 11382374"/>
              <a:gd name="connsiteY17" fmla="*/ 5525709 h 6858000"/>
              <a:gd name="connsiteX18" fmla="*/ 5040453 w 11382374"/>
              <a:gd name="connsiteY18" fmla="*/ 6566303 h 6858000"/>
              <a:gd name="connsiteX19" fmla="*/ 4996086 w 11382374"/>
              <a:gd name="connsiteY19" fmla="*/ 6815071 h 6858000"/>
              <a:gd name="connsiteX20" fmla="*/ 4979880 w 11382374"/>
              <a:gd name="connsiteY20" fmla="*/ 6858000 h 6858000"/>
              <a:gd name="connsiteX21" fmla="*/ 4220086 w 11382374"/>
              <a:gd name="connsiteY21" fmla="*/ 6858000 h 6858000"/>
              <a:gd name="connsiteX22" fmla="*/ 4215097 w 11382374"/>
              <a:gd name="connsiteY22" fmla="*/ 6841085 h 6858000"/>
              <a:gd name="connsiteX23" fmla="*/ 4207778 w 11382374"/>
              <a:gd name="connsiteY23" fmla="*/ 6592318 h 6858000"/>
              <a:gd name="connsiteX24" fmla="*/ 4259820 w 11382374"/>
              <a:gd name="connsiteY24" fmla="*/ 6072021 h 6858000"/>
              <a:gd name="connsiteX25" fmla="*/ 4285842 w 11382374"/>
              <a:gd name="connsiteY25" fmla="*/ 5837887 h 6858000"/>
              <a:gd name="connsiteX26" fmla="*/ 4311863 w 11382374"/>
              <a:gd name="connsiteY26" fmla="*/ 5655783 h 6858000"/>
              <a:gd name="connsiteX27" fmla="*/ 4520031 w 11382374"/>
              <a:gd name="connsiteY27" fmla="*/ 5369620 h 6858000"/>
              <a:gd name="connsiteX28" fmla="*/ 4656642 w 11382374"/>
              <a:gd name="connsiteY28" fmla="*/ 5350109 h 6858000"/>
              <a:gd name="connsiteX29" fmla="*/ 9692662 w 11382374"/>
              <a:gd name="connsiteY29" fmla="*/ 4481788 h 6858000"/>
              <a:gd name="connsiteX30" fmla="*/ 9928184 w 11382374"/>
              <a:gd name="connsiteY30" fmla="*/ 4560075 h 6858000"/>
              <a:gd name="connsiteX31" fmla="*/ 10137538 w 11382374"/>
              <a:gd name="connsiteY31" fmla="*/ 4768841 h 6858000"/>
              <a:gd name="connsiteX32" fmla="*/ 10320722 w 11382374"/>
              <a:gd name="connsiteY32" fmla="*/ 5003703 h 6858000"/>
              <a:gd name="connsiteX33" fmla="*/ 10582413 w 11382374"/>
              <a:gd name="connsiteY33" fmla="*/ 5290756 h 6858000"/>
              <a:gd name="connsiteX34" fmla="*/ 10765597 w 11382374"/>
              <a:gd name="connsiteY34" fmla="*/ 5603905 h 6858000"/>
              <a:gd name="connsiteX35" fmla="*/ 10608582 w 11382374"/>
              <a:gd name="connsiteY35" fmla="*/ 5917053 h 6858000"/>
              <a:gd name="connsiteX36" fmla="*/ 10320722 w 11382374"/>
              <a:gd name="connsiteY36" fmla="*/ 6021436 h 6858000"/>
              <a:gd name="connsiteX37" fmla="*/ 10189876 w 11382374"/>
              <a:gd name="connsiteY37" fmla="*/ 5995340 h 6858000"/>
              <a:gd name="connsiteX38" fmla="*/ 10006692 w 11382374"/>
              <a:gd name="connsiteY38" fmla="*/ 5864862 h 6858000"/>
              <a:gd name="connsiteX39" fmla="*/ 9457140 w 11382374"/>
              <a:gd name="connsiteY39" fmla="*/ 5186373 h 6858000"/>
              <a:gd name="connsiteX40" fmla="*/ 9326294 w 11382374"/>
              <a:gd name="connsiteY40" fmla="*/ 4925416 h 6858000"/>
              <a:gd name="connsiteX41" fmla="*/ 9352463 w 11382374"/>
              <a:gd name="connsiteY41" fmla="*/ 4768841 h 6858000"/>
              <a:gd name="connsiteX42" fmla="*/ 9430971 w 11382374"/>
              <a:gd name="connsiteY42" fmla="*/ 4638363 h 6858000"/>
              <a:gd name="connsiteX43" fmla="*/ 9509478 w 11382374"/>
              <a:gd name="connsiteY43" fmla="*/ 4586171 h 6858000"/>
              <a:gd name="connsiteX44" fmla="*/ 9692662 w 11382374"/>
              <a:gd name="connsiteY44" fmla="*/ 4481788 h 6858000"/>
              <a:gd name="connsiteX45" fmla="*/ 2119526 w 11382374"/>
              <a:gd name="connsiteY45" fmla="*/ 4452741 h 6858000"/>
              <a:gd name="connsiteX46" fmla="*/ 2407387 w 11382374"/>
              <a:gd name="connsiteY46" fmla="*/ 4583154 h 6858000"/>
              <a:gd name="connsiteX47" fmla="*/ 2538232 w 11382374"/>
              <a:gd name="connsiteY47" fmla="*/ 4843979 h 6858000"/>
              <a:gd name="connsiteX48" fmla="*/ 2433556 w 11382374"/>
              <a:gd name="connsiteY48" fmla="*/ 5156969 h 6858000"/>
              <a:gd name="connsiteX49" fmla="*/ 1857834 w 11382374"/>
              <a:gd name="connsiteY49" fmla="*/ 5835114 h 6858000"/>
              <a:gd name="connsiteX50" fmla="*/ 1255944 w 11382374"/>
              <a:gd name="connsiteY50" fmla="*/ 5887279 h 6858000"/>
              <a:gd name="connsiteX51" fmla="*/ 1098929 w 11382374"/>
              <a:gd name="connsiteY51" fmla="*/ 5652536 h 6858000"/>
              <a:gd name="connsiteX52" fmla="*/ 1203606 w 11382374"/>
              <a:gd name="connsiteY52" fmla="*/ 5365629 h 6858000"/>
              <a:gd name="connsiteX53" fmla="*/ 1386790 w 11382374"/>
              <a:gd name="connsiteY53" fmla="*/ 5078721 h 6858000"/>
              <a:gd name="connsiteX54" fmla="*/ 1753158 w 11382374"/>
              <a:gd name="connsiteY54" fmla="*/ 4661401 h 6858000"/>
              <a:gd name="connsiteX55" fmla="*/ 1805496 w 11382374"/>
              <a:gd name="connsiteY55" fmla="*/ 4609236 h 6858000"/>
              <a:gd name="connsiteX56" fmla="*/ 2119526 w 11382374"/>
              <a:gd name="connsiteY56" fmla="*/ 4452741 h 6858000"/>
              <a:gd name="connsiteX57" fmla="*/ 469454 w 11382374"/>
              <a:gd name="connsiteY57" fmla="*/ 2399882 h 6858000"/>
              <a:gd name="connsiteX58" fmla="*/ 1408362 w 11382374"/>
              <a:gd name="connsiteY58" fmla="*/ 2425998 h 6858000"/>
              <a:gd name="connsiteX59" fmla="*/ 1669169 w 11382374"/>
              <a:gd name="connsiteY59" fmla="*/ 2556576 h 6858000"/>
              <a:gd name="connsiteX60" fmla="*/ 1721331 w 11382374"/>
              <a:gd name="connsiteY60" fmla="*/ 2869964 h 6858000"/>
              <a:gd name="connsiteX61" fmla="*/ 1617008 w 11382374"/>
              <a:gd name="connsiteY61" fmla="*/ 3157235 h 6858000"/>
              <a:gd name="connsiteX62" fmla="*/ 1356200 w 11382374"/>
              <a:gd name="connsiteY62" fmla="*/ 3261698 h 6858000"/>
              <a:gd name="connsiteX63" fmla="*/ 469454 w 11382374"/>
              <a:gd name="connsiteY63" fmla="*/ 3235582 h 6858000"/>
              <a:gd name="connsiteX64" fmla="*/ 417292 w 11382374"/>
              <a:gd name="connsiteY64" fmla="*/ 3235582 h 6858000"/>
              <a:gd name="connsiteX65" fmla="*/ 104323 w 11382374"/>
              <a:gd name="connsiteY65" fmla="*/ 3105004 h 6858000"/>
              <a:gd name="connsiteX66" fmla="*/ 0 w 11382374"/>
              <a:gd name="connsiteY66" fmla="*/ 2869964 h 6858000"/>
              <a:gd name="connsiteX67" fmla="*/ 104323 w 11382374"/>
              <a:gd name="connsiteY67" fmla="*/ 2504345 h 6858000"/>
              <a:gd name="connsiteX68" fmla="*/ 469454 w 11382374"/>
              <a:gd name="connsiteY68" fmla="*/ 2399882 h 6858000"/>
              <a:gd name="connsiteX69" fmla="*/ 11342469 w 11382374"/>
              <a:gd name="connsiteY69" fmla="*/ 2399881 h 6858000"/>
              <a:gd name="connsiteX70" fmla="*/ 11382374 w 11382374"/>
              <a:gd name="connsiteY70" fmla="*/ 2399881 h 6858000"/>
              <a:gd name="connsiteX71" fmla="*/ 11382374 w 11382374"/>
              <a:gd name="connsiteY71" fmla="*/ 3263992 h 6858000"/>
              <a:gd name="connsiteX72" fmla="*/ 11352250 w 11382374"/>
              <a:gd name="connsiteY72" fmla="*/ 3262589 h 6858000"/>
              <a:gd name="connsiteX73" fmla="*/ 11238146 w 11382374"/>
              <a:gd name="connsiteY73" fmla="*/ 3255148 h 6858000"/>
              <a:gd name="connsiteX74" fmla="*/ 10768692 w 11382374"/>
              <a:gd name="connsiteY74" fmla="*/ 3255148 h 6858000"/>
              <a:gd name="connsiteX75" fmla="*/ 10533965 w 11382374"/>
              <a:gd name="connsiteY75" fmla="*/ 3229231 h 6858000"/>
              <a:gd name="connsiteX76" fmla="*/ 10299238 w 11382374"/>
              <a:gd name="connsiteY76" fmla="*/ 3125562 h 6858000"/>
              <a:gd name="connsiteX77" fmla="*/ 10220996 w 11382374"/>
              <a:gd name="connsiteY77" fmla="*/ 2944142 h 6858000"/>
              <a:gd name="connsiteX78" fmla="*/ 10220996 w 11382374"/>
              <a:gd name="connsiteY78" fmla="*/ 2814556 h 6858000"/>
              <a:gd name="connsiteX79" fmla="*/ 10299238 w 11382374"/>
              <a:gd name="connsiteY79" fmla="*/ 2581302 h 6858000"/>
              <a:gd name="connsiteX80" fmla="*/ 10507884 w 11382374"/>
              <a:gd name="connsiteY80" fmla="*/ 2477633 h 6858000"/>
              <a:gd name="connsiteX81" fmla="*/ 10820854 w 11382374"/>
              <a:gd name="connsiteY81" fmla="*/ 2451716 h 6858000"/>
              <a:gd name="connsiteX82" fmla="*/ 11342469 w 11382374"/>
              <a:gd name="connsiteY82" fmla="*/ 2399881 h 6858000"/>
              <a:gd name="connsiteX83" fmla="*/ 9918575 w 11382374"/>
              <a:gd name="connsiteY83" fmla="*/ 0 h 6858000"/>
              <a:gd name="connsiteX84" fmla="*/ 10743186 w 11382374"/>
              <a:gd name="connsiteY84" fmla="*/ 0 h 6858000"/>
              <a:gd name="connsiteX85" fmla="*/ 10752356 w 11382374"/>
              <a:gd name="connsiteY85" fmla="*/ 13166 h 6858000"/>
              <a:gd name="connsiteX86" fmla="*/ 10768671 w 11382374"/>
              <a:gd name="connsiteY86" fmla="*/ 133340 h 6858000"/>
              <a:gd name="connsiteX87" fmla="*/ 10638151 w 11382374"/>
              <a:gd name="connsiteY87" fmla="*/ 445143 h 6858000"/>
              <a:gd name="connsiteX88" fmla="*/ 10063862 w 11382374"/>
              <a:gd name="connsiteY88" fmla="*/ 1094733 h 6858000"/>
              <a:gd name="connsiteX89" fmla="*/ 9750613 w 11382374"/>
              <a:gd name="connsiteY89" fmla="*/ 1250634 h 6858000"/>
              <a:gd name="connsiteX90" fmla="*/ 9437364 w 11382374"/>
              <a:gd name="connsiteY90" fmla="*/ 1120716 h 6858000"/>
              <a:gd name="connsiteX91" fmla="*/ 9306844 w 11382374"/>
              <a:gd name="connsiteY91" fmla="*/ 886864 h 6858000"/>
              <a:gd name="connsiteX92" fmla="*/ 9411260 w 11382374"/>
              <a:gd name="connsiteY92" fmla="*/ 601045 h 6858000"/>
              <a:gd name="connsiteX93" fmla="*/ 9750613 w 11382374"/>
              <a:gd name="connsiteY93" fmla="*/ 185307 h 6858000"/>
              <a:gd name="connsiteX94" fmla="*/ 9887659 w 11382374"/>
              <a:gd name="connsiteY94" fmla="*/ 35902 h 6858000"/>
              <a:gd name="connsiteX95" fmla="*/ 7061905 w 11382374"/>
              <a:gd name="connsiteY95" fmla="*/ 0 h 6858000"/>
              <a:gd name="connsiteX96" fmla="*/ 7888888 w 11382374"/>
              <a:gd name="connsiteY96" fmla="*/ 0 h 6858000"/>
              <a:gd name="connsiteX97" fmla="*/ 7883747 w 11382374"/>
              <a:gd name="connsiteY97" fmla="*/ 27195 h 6858000"/>
              <a:gd name="connsiteX98" fmla="*/ 7864297 w 11382374"/>
              <a:gd name="connsiteY98" fmla="*/ 134735 h 6858000"/>
              <a:gd name="connsiteX99" fmla="*/ 7708697 w 11382374"/>
              <a:gd name="connsiteY99" fmla="*/ 343299 h 6858000"/>
              <a:gd name="connsiteX100" fmla="*/ 7475296 w 11382374"/>
              <a:gd name="connsiteY100" fmla="*/ 395440 h 6858000"/>
              <a:gd name="connsiteX101" fmla="*/ 7267829 w 11382374"/>
              <a:gd name="connsiteY101" fmla="*/ 369370 h 6858000"/>
              <a:gd name="connsiteX102" fmla="*/ 7086296 w 11382374"/>
              <a:gd name="connsiteY102" fmla="*/ 212947 h 6858000"/>
              <a:gd name="connsiteX103" fmla="*/ 7063604 w 11382374"/>
              <a:gd name="connsiteY103" fmla="*/ 59783 h 6858000"/>
              <a:gd name="connsiteX104" fmla="*/ 4436312 w 11382374"/>
              <a:gd name="connsiteY104" fmla="*/ 0 h 6858000"/>
              <a:gd name="connsiteX105" fmla="*/ 5284401 w 11382374"/>
              <a:gd name="connsiteY105" fmla="*/ 0 h 6858000"/>
              <a:gd name="connsiteX106" fmla="*/ 5287671 w 11382374"/>
              <a:gd name="connsiteY106" fmla="*/ 38941 h 6858000"/>
              <a:gd name="connsiteX107" fmla="*/ 5253695 w 11382374"/>
              <a:gd name="connsiteY107" fmla="*/ 266980 h 6858000"/>
              <a:gd name="connsiteX108" fmla="*/ 4467755 w 11382374"/>
              <a:gd name="connsiteY108" fmla="*/ 136439 h 6858000"/>
              <a:gd name="connsiteX109" fmla="*/ 4448108 w 11382374"/>
              <a:gd name="connsiteY109" fmla="*/ 40165 h 6858000"/>
              <a:gd name="connsiteX110" fmla="*/ 1329412 w 11382374"/>
              <a:gd name="connsiteY110" fmla="*/ 0 h 6858000"/>
              <a:gd name="connsiteX111" fmla="*/ 2250935 w 11382374"/>
              <a:gd name="connsiteY111" fmla="*/ 0 h 6858000"/>
              <a:gd name="connsiteX112" fmla="*/ 2264829 w 11382374"/>
              <a:gd name="connsiteY112" fmla="*/ 12434 h 6858000"/>
              <a:gd name="connsiteX113" fmla="*/ 2297116 w 11382374"/>
              <a:gd name="connsiteY113" fmla="*/ 29891 h 6858000"/>
              <a:gd name="connsiteX114" fmla="*/ 2454059 w 11382374"/>
              <a:gd name="connsiteY114" fmla="*/ 211776 h 6858000"/>
              <a:gd name="connsiteX115" fmla="*/ 2715628 w 11382374"/>
              <a:gd name="connsiteY115" fmla="*/ 497595 h 6858000"/>
              <a:gd name="connsiteX116" fmla="*/ 2820255 w 11382374"/>
              <a:gd name="connsiteY116" fmla="*/ 783415 h 6858000"/>
              <a:gd name="connsiteX117" fmla="*/ 2689471 w 11382374"/>
              <a:gd name="connsiteY117" fmla="*/ 1043250 h 6858000"/>
              <a:gd name="connsiteX118" fmla="*/ 2401745 w 11382374"/>
              <a:gd name="connsiteY118" fmla="*/ 1199152 h 6858000"/>
              <a:gd name="connsiteX119" fmla="*/ 2140175 w 11382374"/>
              <a:gd name="connsiteY119" fmla="*/ 1095218 h 6858000"/>
              <a:gd name="connsiteX120" fmla="*/ 1930919 w 11382374"/>
              <a:gd name="connsiteY120" fmla="*/ 887349 h 6858000"/>
              <a:gd name="connsiteX121" fmla="*/ 1669350 w 11382374"/>
              <a:gd name="connsiteY121" fmla="*/ 575546 h 6858000"/>
              <a:gd name="connsiteX122" fmla="*/ 1486251 w 11382374"/>
              <a:gd name="connsiteY122" fmla="*/ 393661 h 6858000"/>
              <a:gd name="connsiteX123" fmla="*/ 1329310 w 11382374"/>
              <a:gd name="connsiteY123" fmla="*/ 81858 h 6858000"/>
              <a:gd name="connsiteX124" fmla="*/ 1328084 w 11382374"/>
              <a:gd name="connsiteY124" fmla="*/ 35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1382374" h="6858000">
                <a:moveTo>
                  <a:pt x="7488223" y="5362710"/>
                </a:moveTo>
                <a:cubicBezTo>
                  <a:pt x="7567759" y="5366368"/>
                  <a:pt x="7621598" y="5395635"/>
                  <a:pt x="7660754" y="5395635"/>
                </a:cubicBezTo>
                <a:cubicBezTo>
                  <a:pt x="7712962" y="5421650"/>
                  <a:pt x="7739066" y="5447665"/>
                  <a:pt x="7791274" y="5499694"/>
                </a:cubicBezTo>
                <a:cubicBezTo>
                  <a:pt x="7817378" y="5551724"/>
                  <a:pt x="7843482" y="5603754"/>
                  <a:pt x="7895690" y="5707813"/>
                </a:cubicBezTo>
                <a:cubicBezTo>
                  <a:pt x="7921794" y="5811873"/>
                  <a:pt x="8026210" y="6540288"/>
                  <a:pt x="8026210" y="6540288"/>
                </a:cubicBezTo>
                <a:cubicBezTo>
                  <a:pt x="8052314" y="6696377"/>
                  <a:pt x="8026210" y="6800437"/>
                  <a:pt x="8000106" y="6852467"/>
                </a:cubicBezTo>
                <a:lnTo>
                  <a:pt x="7997209" y="6858000"/>
                </a:lnTo>
                <a:lnTo>
                  <a:pt x="7284161" y="6858000"/>
                </a:lnTo>
                <a:lnTo>
                  <a:pt x="7261037" y="6815477"/>
                </a:lnTo>
                <a:cubicBezTo>
                  <a:pt x="7231670" y="6748407"/>
                  <a:pt x="7216986" y="6670363"/>
                  <a:pt x="7216986" y="6592318"/>
                </a:cubicBezTo>
                <a:cubicBezTo>
                  <a:pt x="7190882" y="6306155"/>
                  <a:pt x="7190882" y="6306155"/>
                  <a:pt x="7190882" y="6306155"/>
                </a:cubicBezTo>
                <a:cubicBezTo>
                  <a:pt x="7112570" y="5915932"/>
                  <a:pt x="7112570" y="5915932"/>
                  <a:pt x="7112570" y="5915932"/>
                </a:cubicBezTo>
                <a:cubicBezTo>
                  <a:pt x="7060362" y="5759843"/>
                  <a:pt x="7060362" y="5655783"/>
                  <a:pt x="7086466" y="5577739"/>
                </a:cubicBezTo>
                <a:cubicBezTo>
                  <a:pt x="7138674" y="5473679"/>
                  <a:pt x="7243090" y="5369620"/>
                  <a:pt x="7399714" y="5369620"/>
                </a:cubicBezTo>
                <a:cubicBezTo>
                  <a:pt x="7432344" y="5363117"/>
                  <a:pt x="7461711" y="5361491"/>
                  <a:pt x="7488223" y="5362710"/>
                </a:cubicBezTo>
                <a:close/>
                <a:moveTo>
                  <a:pt x="4656642" y="5350109"/>
                </a:moveTo>
                <a:cubicBezTo>
                  <a:pt x="4708684" y="5350109"/>
                  <a:pt x="4767233" y="5356613"/>
                  <a:pt x="4832285" y="5369620"/>
                </a:cubicBezTo>
                <a:cubicBezTo>
                  <a:pt x="4962390" y="5395635"/>
                  <a:pt x="5066474" y="5447665"/>
                  <a:pt x="5092495" y="5525709"/>
                </a:cubicBezTo>
                <a:cubicBezTo>
                  <a:pt x="5144537" y="5629769"/>
                  <a:pt x="5040453" y="6462244"/>
                  <a:pt x="5040453" y="6566303"/>
                </a:cubicBezTo>
                <a:cubicBezTo>
                  <a:pt x="5030696" y="6663859"/>
                  <a:pt x="5017279" y="6746782"/>
                  <a:pt x="4996086" y="6815071"/>
                </a:cubicBezTo>
                <a:lnTo>
                  <a:pt x="4979880" y="6858000"/>
                </a:lnTo>
                <a:lnTo>
                  <a:pt x="4220086" y="6858000"/>
                </a:lnTo>
                <a:lnTo>
                  <a:pt x="4215097" y="6841085"/>
                </a:lnTo>
                <a:cubicBezTo>
                  <a:pt x="4198021" y="6772796"/>
                  <a:pt x="4188263" y="6689874"/>
                  <a:pt x="4207778" y="6592318"/>
                </a:cubicBezTo>
                <a:cubicBezTo>
                  <a:pt x="4207778" y="6592318"/>
                  <a:pt x="4259820" y="6124051"/>
                  <a:pt x="4259820" y="6072021"/>
                </a:cubicBezTo>
                <a:cubicBezTo>
                  <a:pt x="4259820" y="5993976"/>
                  <a:pt x="4285842" y="5863902"/>
                  <a:pt x="4285842" y="5837887"/>
                </a:cubicBezTo>
                <a:cubicBezTo>
                  <a:pt x="4311863" y="5655783"/>
                  <a:pt x="4311863" y="5655783"/>
                  <a:pt x="4311863" y="5655783"/>
                </a:cubicBezTo>
                <a:cubicBezTo>
                  <a:pt x="4363905" y="5499694"/>
                  <a:pt x="4441968" y="5421650"/>
                  <a:pt x="4520031" y="5369620"/>
                </a:cubicBezTo>
                <a:cubicBezTo>
                  <a:pt x="4559065" y="5356613"/>
                  <a:pt x="4604600" y="5350109"/>
                  <a:pt x="4656642" y="5350109"/>
                </a:cubicBezTo>
                <a:close/>
                <a:moveTo>
                  <a:pt x="9692662" y="4481788"/>
                </a:moveTo>
                <a:cubicBezTo>
                  <a:pt x="9771169" y="4481788"/>
                  <a:pt x="9849677" y="4507884"/>
                  <a:pt x="9928184" y="4560075"/>
                </a:cubicBezTo>
                <a:cubicBezTo>
                  <a:pt x="10006692" y="4586171"/>
                  <a:pt x="10085199" y="4664458"/>
                  <a:pt x="10137538" y="4768841"/>
                </a:cubicBezTo>
                <a:cubicBezTo>
                  <a:pt x="10320722" y="5003703"/>
                  <a:pt x="10320722" y="5003703"/>
                  <a:pt x="10320722" y="5003703"/>
                </a:cubicBezTo>
                <a:cubicBezTo>
                  <a:pt x="10582413" y="5290756"/>
                  <a:pt x="10582413" y="5290756"/>
                  <a:pt x="10582413" y="5290756"/>
                </a:cubicBezTo>
                <a:cubicBezTo>
                  <a:pt x="10687090" y="5421234"/>
                  <a:pt x="10739428" y="5525617"/>
                  <a:pt x="10765597" y="5603905"/>
                </a:cubicBezTo>
                <a:cubicBezTo>
                  <a:pt x="10765597" y="5708287"/>
                  <a:pt x="10739428" y="5838766"/>
                  <a:pt x="10608582" y="5917053"/>
                </a:cubicBezTo>
                <a:cubicBezTo>
                  <a:pt x="10503906" y="5995340"/>
                  <a:pt x="10399229" y="6021436"/>
                  <a:pt x="10320722" y="6021436"/>
                </a:cubicBezTo>
                <a:cubicBezTo>
                  <a:pt x="10294552" y="6021436"/>
                  <a:pt x="10242214" y="6021436"/>
                  <a:pt x="10189876" y="5995340"/>
                </a:cubicBezTo>
                <a:cubicBezTo>
                  <a:pt x="10137538" y="5969245"/>
                  <a:pt x="10085199" y="5917053"/>
                  <a:pt x="10006692" y="5864862"/>
                </a:cubicBezTo>
                <a:cubicBezTo>
                  <a:pt x="9928184" y="5786575"/>
                  <a:pt x="9457140" y="5186373"/>
                  <a:pt x="9457140" y="5186373"/>
                </a:cubicBezTo>
                <a:cubicBezTo>
                  <a:pt x="9378632" y="5081990"/>
                  <a:pt x="9326294" y="4977607"/>
                  <a:pt x="9326294" y="4925416"/>
                </a:cubicBezTo>
                <a:cubicBezTo>
                  <a:pt x="9326294" y="4847128"/>
                  <a:pt x="9326294" y="4794937"/>
                  <a:pt x="9352463" y="4768841"/>
                </a:cubicBezTo>
                <a:cubicBezTo>
                  <a:pt x="9378632" y="4716650"/>
                  <a:pt x="9404801" y="4690554"/>
                  <a:pt x="9430971" y="4638363"/>
                </a:cubicBezTo>
                <a:cubicBezTo>
                  <a:pt x="9483309" y="4612267"/>
                  <a:pt x="9509478" y="4586171"/>
                  <a:pt x="9509478" y="4586171"/>
                </a:cubicBezTo>
                <a:cubicBezTo>
                  <a:pt x="9561816" y="4533980"/>
                  <a:pt x="9640324" y="4507884"/>
                  <a:pt x="9692662" y="4481788"/>
                </a:cubicBezTo>
                <a:close/>
                <a:moveTo>
                  <a:pt x="2119526" y="4452741"/>
                </a:moveTo>
                <a:cubicBezTo>
                  <a:pt x="2198033" y="4452741"/>
                  <a:pt x="2302710" y="4504906"/>
                  <a:pt x="2407387" y="4583154"/>
                </a:cubicBezTo>
                <a:cubicBezTo>
                  <a:pt x="2512063" y="4661401"/>
                  <a:pt x="2538232" y="4765731"/>
                  <a:pt x="2538232" y="4843979"/>
                </a:cubicBezTo>
                <a:cubicBezTo>
                  <a:pt x="2538232" y="4922226"/>
                  <a:pt x="2512063" y="5026556"/>
                  <a:pt x="2433556" y="5156969"/>
                </a:cubicBezTo>
                <a:cubicBezTo>
                  <a:pt x="2433556" y="5156969"/>
                  <a:pt x="1962511" y="5704701"/>
                  <a:pt x="1857834" y="5835114"/>
                </a:cubicBezTo>
                <a:cubicBezTo>
                  <a:pt x="1674651" y="6043774"/>
                  <a:pt x="1465297" y="6069856"/>
                  <a:pt x="1255944" y="5887279"/>
                </a:cubicBezTo>
                <a:cubicBezTo>
                  <a:pt x="1151267" y="5809031"/>
                  <a:pt x="1125098" y="5756866"/>
                  <a:pt x="1098929" y="5652536"/>
                </a:cubicBezTo>
                <a:cubicBezTo>
                  <a:pt x="1098929" y="5574289"/>
                  <a:pt x="1125098" y="5469959"/>
                  <a:pt x="1203606" y="5365629"/>
                </a:cubicBezTo>
                <a:cubicBezTo>
                  <a:pt x="1203606" y="5313464"/>
                  <a:pt x="1282113" y="5235216"/>
                  <a:pt x="1386790" y="5078721"/>
                </a:cubicBezTo>
                <a:cubicBezTo>
                  <a:pt x="1491467" y="4948309"/>
                  <a:pt x="1700820" y="4739649"/>
                  <a:pt x="1753158" y="4661401"/>
                </a:cubicBezTo>
                <a:cubicBezTo>
                  <a:pt x="1805496" y="4609236"/>
                  <a:pt x="1805496" y="4609236"/>
                  <a:pt x="1805496" y="4609236"/>
                </a:cubicBezTo>
                <a:cubicBezTo>
                  <a:pt x="1936342" y="4504906"/>
                  <a:pt x="2041019" y="4452741"/>
                  <a:pt x="2119526" y="4452741"/>
                </a:cubicBezTo>
                <a:close/>
                <a:moveTo>
                  <a:pt x="469454" y="2399882"/>
                </a:moveTo>
                <a:cubicBezTo>
                  <a:pt x="756342" y="2399882"/>
                  <a:pt x="1251877" y="2425998"/>
                  <a:pt x="1408362" y="2425998"/>
                </a:cubicBezTo>
                <a:cubicBezTo>
                  <a:pt x="1512685" y="2452113"/>
                  <a:pt x="1617008" y="2504345"/>
                  <a:pt x="1669169" y="2556576"/>
                </a:cubicBezTo>
                <a:cubicBezTo>
                  <a:pt x="1695250" y="2608807"/>
                  <a:pt x="1721331" y="2713270"/>
                  <a:pt x="1721331" y="2869964"/>
                </a:cubicBezTo>
                <a:cubicBezTo>
                  <a:pt x="1721331" y="3000541"/>
                  <a:pt x="1669169" y="3078888"/>
                  <a:pt x="1617008" y="3157235"/>
                </a:cubicBezTo>
                <a:cubicBezTo>
                  <a:pt x="1564846" y="3209467"/>
                  <a:pt x="1460523" y="3235582"/>
                  <a:pt x="1356200" y="3261698"/>
                </a:cubicBezTo>
                <a:cubicBezTo>
                  <a:pt x="1199715" y="3261698"/>
                  <a:pt x="599858" y="3235582"/>
                  <a:pt x="469454" y="3235582"/>
                </a:cubicBezTo>
                <a:cubicBezTo>
                  <a:pt x="417292" y="3235582"/>
                  <a:pt x="417292" y="3235582"/>
                  <a:pt x="417292" y="3235582"/>
                </a:cubicBezTo>
                <a:cubicBezTo>
                  <a:pt x="286888" y="3209467"/>
                  <a:pt x="156484" y="3183351"/>
                  <a:pt x="104323" y="3105004"/>
                </a:cubicBezTo>
                <a:cubicBezTo>
                  <a:pt x="26081" y="3026657"/>
                  <a:pt x="0" y="2948310"/>
                  <a:pt x="0" y="2869964"/>
                </a:cubicBezTo>
                <a:cubicBezTo>
                  <a:pt x="0" y="2687154"/>
                  <a:pt x="52161" y="2556576"/>
                  <a:pt x="104323" y="2504345"/>
                </a:cubicBezTo>
                <a:cubicBezTo>
                  <a:pt x="182565" y="2452113"/>
                  <a:pt x="312969" y="2425998"/>
                  <a:pt x="469454" y="2399882"/>
                </a:cubicBezTo>
                <a:close/>
                <a:moveTo>
                  <a:pt x="11342469" y="2399881"/>
                </a:moveTo>
                <a:lnTo>
                  <a:pt x="11382374" y="2399881"/>
                </a:lnTo>
                <a:lnTo>
                  <a:pt x="11382374" y="3263992"/>
                </a:lnTo>
                <a:lnTo>
                  <a:pt x="11352250" y="3262589"/>
                </a:lnTo>
                <a:cubicBezTo>
                  <a:pt x="11321279" y="3260818"/>
                  <a:pt x="11283787" y="3258388"/>
                  <a:pt x="11238146" y="3255148"/>
                </a:cubicBezTo>
                <a:cubicBezTo>
                  <a:pt x="10846935" y="3255148"/>
                  <a:pt x="10768692" y="3255148"/>
                  <a:pt x="10768692" y="3255148"/>
                </a:cubicBezTo>
                <a:cubicBezTo>
                  <a:pt x="10533965" y="3229231"/>
                  <a:pt x="10533965" y="3229231"/>
                  <a:pt x="10533965" y="3229231"/>
                </a:cubicBezTo>
                <a:cubicBezTo>
                  <a:pt x="10403561" y="3203314"/>
                  <a:pt x="10325319" y="3177396"/>
                  <a:pt x="10299238" y="3125562"/>
                </a:cubicBezTo>
                <a:cubicBezTo>
                  <a:pt x="10247077" y="3073728"/>
                  <a:pt x="10220996" y="3021893"/>
                  <a:pt x="10220996" y="2944142"/>
                </a:cubicBezTo>
                <a:cubicBezTo>
                  <a:pt x="10220996" y="2944142"/>
                  <a:pt x="10220996" y="2892307"/>
                  <a:pt x="10220996" y="2814556"/>
                </a:cubicBezTo>
                <a:cubicBezTo>
                  <a:pt x="10220996" y="2736805"/>
                  <a:pt x="10247077" y="2659053"/>
                  <a:pt x="10299238" y="2581302"/>
                </a:cubicBezTo>
                <a:cubicBezTo>
                  <a:pt x="10325319" y="2529467"/>
                  <a:pt x="10403561" y="2477633"/>
                  <a:pt x="10507884" y="2477633"/>
                </a:cubicBezTo>
                <a:cubicBezTo>
                  <a:pt x="10638288" y="2451716"/>
                  <a:pt x="10742611" y="2451716"/>
                  <a:pt x="10820854" y="2451716"/>
                </a:cubicBezTo>
                <a:cubicBezTo>
                  <a:pt x="11055581" y="2425799"/>
                  <a:pt x="11185985" y="2399881"/>
                  <a:pt x="11342469" y="2399881"/>
                </a:cubicBezTo>
                <a:close/>
                <a:moveTo>
                  <a:pt x="9918575" y="0"/>
                </a:moveTo>
                <a:lnTo>
                  <a:pt x="10743186" y="0"/>
                </a:lnTo>
                <a:lnTo>
                  <a:pt x="10752356" y="13166"/>
                </a:lnTo>
                <a:cubicBezTo>
                  <a:pt x="10775197" y="55389"/>
                  <a:pt x="10781723" y="94365"/>
                  <a:pt x="10768671" y="133340"/>
                </a:cubicBezTo>
                <a:cubicBezTo>
                  <a:pt x="10768671" y="211291"/>
                  <a:pt x="10716463" y="315225"/>
                  <a:pt x="10638151" y="445143"/>
                </a:cubicBezTo>
                <a:cubicBezTo>
                  <a:pt x="10638151" y="445143"/>
                  <a:pt x="10168278" y="964815"/>
                  <a:pt x="10063862" y="1094733"/>
                </a:cubicBezTo>
                <a:cubicBezTo>
                  <a:pt x="9959445" y="1198667"/>
                  <a:pt x="9855029" y="1250634"/>
                  <a:pt x="9750613" y="1250634"/>
                </a:cubicBezTo>
                <a:cubicBezTo>
                  <a:pt x="9646197" y="1276618"/>
                  <a:pt x="9541780" y="1224651"/>
                  <a:pt x="9437364" y="1120716"/>
                </a:cubicBezTo>
                <a:cubicBezTo>
                  <a:pt x="9359052" y="1042766"/>
                  <a:pt x="9306844" y="964815"/>
                  <a:pt x="9306844" y="886864"/>
                </a:cubicBezTo>
                <a:cubicBezTo>
                  <a:pt x="9306844" y="808913"/>
                  <a:pt x="9359052" y="704979"/>
                  <a:pt x="9411260" y="601045"/>
                </a:cubicBezTo>
                <a:cubicBezTo>
                  <a:pt x="9437364" y="575061"/>
                  <a:pt x="9750613" y="185307"/>
                  <a:pt x="9750613" y="185307"/>
                </a:cubicBezTo>
                <a:cubicBezTo>
                  <a:pt x="9802821" y="133340"/>
                  <a:pt x="9848503" y="81373"/>
                  <a:pt x="9887659" y="35902"/>
                </a:cubicBezTo>
                <a:close/>
                <a:moveTo>
                  <a:pt x="7061905" y="0"/>
                </a:moveTo>
                <a:lnTo>
                  <a:pt x="7888888" y="0"/>
                </a:lnTo>
                <a:lnTo>
                  <a:pt x="7883747" y="27195"/>
                </a:lnTo>
                <a:cubicBezTo>
                  <a:pt x="7877264" y="63042"/>
                  <a:pt x="7877264" y="69559"/>
                  <a:pt x="7864297" y="134735"/>
                </a:cubicBezTo>
                <a:cubicBezTo>
                  <a:pt x="7838364" y="239017"/>
                  <a:pt x="7786497" y="291158"/>
                  <a:pt x="7708697" y="343299"/>
                </a:cubicBezTo>
                <a:cubicBezTo>
                  <a:pt x="7630897" y="369370"/>
                  <a:pt x="7553097" y="395440"/>
                  <a:pt x="7475296" y="395440"/>
                </a:cubicBezTo>
                <a:cubicBezTo>
                  <a:pt x="7397496" y="395440"/>
                  <a:pt x="7345630" y="395440"/>
                  <a:pt x="7267829" y="369370"/>
                </a:cubicBezTo>
                <a:cubicBezTo>
                  <a:pt x="7190029" y="343299"/>
                  <a:pt x="7112229" y="291158"/>
                  <a:pt x="7086296" y="212947"/>
                </a:cubicBezTo>
                <a:cubicBezTo>
                  <a:pt x="7073329" y="173841"/>
                  <a:pt x="7066846" y="121700"/>
                  <a:pt x="7063604" y="59783"/>
                </a:cubicBezTo>
                <a:close/>
                <a:moveTo>
                  <a:pt x="4436312" y="0"/>
                </a:moveTo>
                <a:lnTo>
                  <a:pt x="5284401" y="0"/>
                </a:lnTo>
                <a:lnTo>
                  <a:pt x="5287671" y="38941"/>
                </a:lnTo>
                <a:cubicBezTo>
                  <a:pt x="5289718" y="125017"/>
                  <a:pt x="5279893" y="201710"/>
                  <a:pt x="5253695" y="266980"/>
                </a:cubicBezTo>
                <a:cubicBezTo>
                  <a:pt x="5070309" y="449737"/>
                  <a:pt x="4572547" y="501953"/>
                  <a:pt x="4467755" y="136439"/>
                </a:cubicBezTo>
                <a:cubicBezTo>
                  <a:pt x="4461206" y="97277"/>
                  <a:pt x="4454657" y="66273"/>
                  <a:pt x="4448108" y="40165"/>
                </a:cubicBezTo>
                <a:close/>
                <a:moveTo>
                  <a:pt x="1329412" y="0"/>
                </a:moveTo>
                <a:lnTo>
                  <a:pt x="2250935" y="0"/>
                </a:lnTo>
                <a:lnTo>
                  <a:pt x="2264829" y="12434"/>
                </a:lnTo>
                <a:cubicBezTo>
                  <a:pt x="2279134" y="23395"/>
                  <a:pt x="2290577" y="29891"/>
                  <a:pt x="2297116" y="29891"/>
                </a:cubicBezTo>
                <a:cubicBezTo>
                  <a:pt x="2401745" y="159809"/>
                  <a:pt x="2349431" y="107842"/>
                  <a:pt x="2454059" y="211776"/>
                </a:cubicBezTo>
                <a:cubicBezTo>
                  <a:pt x="2637157" y="393661"/>
                  <a:pt x="2611000" y="393661"/>
                  <a:pt x="2715628" y="497595"/>
                </a:cubicBezTo>
                <a:cubicBezTo>
                  <a:pt x="2794098" y="601530"/>
                  <a:pt x="2820255" y="679480"/>
                  <a:pt x="2820255" y="783415"/>
                </a:cubicBezTo>
                <a:cubicBezTo>
                  <a:pt x="2820255" y="861365"/>
                  <a:pt x="2767941" y="939316"/>
                  <a:pt x="2689471" y="1043250"/>
                </a:cubicBezTo>
                <a:cubicBezTo>
                  <a:pt x="2584843" y="1147185"/>
                  <a:pt x="2480215" y="1199152"/>
                  <a:pt x="2401745" y="1199152"/>
                </a:cubicBezTo>
                <a:cubicBezTo>
                  <a:pt x="2323274" y="1199152"/>
                  <a:pt x="2244803" y="1173169"/>
                  <a:pt x="2140175" y="1095218"/>
                </a:cubicBezTo>
                <a:cubicBezTo>
                  <a:pt x="2087861" y="1043250"/>
                  <a:pt x="2114018" y="1069234"/>
                  <a:pt x="1930919" y="887349"/>
                </a:cubicBezTo>
                <a:cubicBezTo>
                  <a:pt x="1747820" y="679480"/>
                  <a:pt x="1669350" y="575546"/>
                  <a:pt x="1669350" y="575546"/>
                </a:cubicBezTo>
                <a:cubicBezTo>
                  <a:pt x="1512408" y="419645"/>
                  <a:pt x="1669350" y="601530"/>
                  <a:pt x="1486251" y="393661"/>
                </a:cubicBezTo>
                <a:cubicBezTo>
                  <a:pt x="1381624" y="263743"/>
                  <a:pt x="1329310" y="159809"/>
                  <a:pt x="1329310" y="81858"/>
                </a:cubicBezTo>
                <a:cubicBezTo>
                  <a:pt x="1322771" y="55875"/>
                  <a:pt x="1322771" y="29891"/>
                  <a:pt x="1328084" y="35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A8E2-3656-41C9-A3A1-FD0CE155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000" y="728663"/>
            <a:ext cx="5015988" cy="27104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17623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15F-1A11-40D6-8443-FA83F135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4800" dirty="0"/>
              <a:t>Limitations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6752-13FE-4CC2-BEC3-ABC4FDD7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r>
              <a:rPr lang="en-US" dirty="0"/>
              <a:t>The Project currently detects only the presence of Humans in the frames.</a:t>
            </a:r>
          </a:p>
          <a:p>
            <a:r>
              <a:rPr lang="en-US" dirty="0"/>
              <a:t>Video format saved sometimes don’t work due to some error.</a:t>
            </a:r>
          </a:p>
          <a:p>
            <a:r>
              <a:rPr lang="en-US" dirty="0"/>
              <a:t>Delay in processing of the input.</a:t>
            </a:r>
          </a:p>
          <a:p>
            <a:r>
              <a:rPr lang="en-US" dirty="0"/>
              <a:t>In video input, count of people getting detected is not being stored currently, it is getting updated in real-time.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31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5FF88DA-F544-48DC-A77D-355F13419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07BD9A-E504-4910-8840-8CD67578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7796E5A-5224-4D7A-AE21-974F820D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9626" y="0"/>
            <a:ext cx="11382374" cy="6858000"/>
          </a:xfrm>
          <a:custGeom>
            <a:avLst/>
            <a:gdLst>
              <a:gd name="connsiteX0" fmla="*/ 7488223 w 11382374"/>
              <a:gd name="connsiteY0" fmla="*/ 5362710 h 6858000"/>
              <a:gd name="connsiteX1" fmla="*/ 7660754 w 11382374"/>
              <a:gd name="connsiteY1" fmla="*/ 5395635 h 6858000"/>
              <a:gd name="connsiteX2" fmla="*/ 7791274 w 11382374"/>
              <a:gd name="connsiteY2" fmla="*/ 5499694 h 6858000"/>
              <a:gd name="connsiteX3" fmla="*/ 7895690 w 11382374"/>
              <a:gd name="connsiteY3" fmla="*/ 5707813 h 6858000"/>
              <a:gd name="connsiteX4" fmla="*/ 8026210 w 11382374"/>
              <a:gd name="connsiteY4" fmla="*/ 6540288 h 6858000"/>
              <a:gd name="connsiteX5" fmla="*/ 8000106 w 11382374"/>
              <a:gd name="connsiteY5" fmla="*/ 6852467 h 6858000"/>
              <a:gd name="connsiteX6" fmla="*/ 7997209 w 11382374"/>
              <a:gd name="connsiteY6" fmla="*/ 6858000 h 6858000"/>
              <a:gd name="connsiteX7" fmla="*/ 7284161 w 11382374"/>
              <a:gd name="connsiteY7" fmla="*/ 6858000 h 6858000"/>
              <a:gd name="connsiteX8" fmla="*/ 7261037 w 11382374"/>
              <a:gd name="connsiteY8" fmla="*/ 6815477 h 6858000"/>
              <a:gd name="connsiteX9" fmla="*/ 7216986 w 11382374"/>
              <a:gd name="connsiteY9" fmla="*/ 6592318 h 6858000"/>
              <a:gd name="connsiteX10" fmla="*/ 7190882 w 11382374"/>
              <a:gd name="connsiteY10" fmla="*/ 6306155 h 6858000"/>
              <a:gd name="connsiteX11" fmla="*/ 7112570 w 11382374"/>
              <a:gd name="connsiteY11" fmla="*/ 5915932 h 6858000"/>
              <a:gd name="connsiteX12" fmla="*/ 7086466 w 11382374"/>
              <a:gd name="connsiteY12" fmla="*/ 5577739 h 6858000"/>
              <a:gd name="connsiteX13" fmla="*/ 7399714 w 11382374"/>
              <a:gd name="connsiteY13" fmla="*/ 5369620 h 6858000"/>
              <a:gd name="connsiteX14" fmla="*/ 7488223 w 11382374"/>
              <a:gd name="connsiteY14" fmla="*/ 5362710 h 6858000"/>
              <a:gd name="connsiteX15" fmla="*/ 4656642 w 11382374"/>
              <a:gd name="connsiteY15" fmla="*/ 5350109 h 6858000"/>
              <a:gd name="connsiteX16" fmla="*/ 4832285 w 11382374"/>
              <a:gd name="connsiteY16" fmla="*/ 5369620 h 6858000"/>
              <a:gd name="connsiteX17" fmla="*/ 5092495 w 11382374"/>
              <a:gd name="connsiteY17" fmla="*/ 5525709 h 6858000"/>
              <a:gd name="connsiteX18" fmla="*/ 5040453 w 11382374"/>
              <a:gd name="connsiteY18" fmla="*/ 6566303 h 6858000"/>
              <a:gd name="connsiteX19" fmla="*/ 4996086 w 11382374"/>
              <a:gd name="connsiteY19" fmla="*/ 6815071 h 6858000"/>
              <a:gd name="connsiteX20" fmla="*/ 4979880 w 11382374"/>
              <a:gd name="connsiteY20" fmla="*/ 6858000 h 6858000"/>
              <a:gd name="connsiteX21" fmla="*/ 4220086 w 11382374"/>
              <a:gd name="connsiteY21" fmla="*/ 6858000 h 6858000"/>
              <a:gd name="connsiteX22" fmla="*/ 4215097 w 11382374"/>
              <a:gd name="connsiteY22" fmla="*/ 6841085 h 6858000"/>
              <a:gd name="connsiteX23" fmla="*/ 4207778 w 11382374"/>
              <a:gd name="connsiteY23" fmla="*/ 6592318 h 6858000"/>
              <a:gd name="connsiteX24" fmla="*/ 4259820 w 11382374"/>
              <a:gd name="connsiteY24" fmla="*/ 6072021 h 6858000"/>
              <a:gd name="connsiteX25" fmla="*/ 4285842 w 11382374"/>
              <a:gd name="connsiteY25" fmla="*/ 5837887 h 6858000"/>
              <a:gd name="connsiteX26" fmla="*/ 4311863 w 11382374"/>
              <a:gd name="connsiteY26" fmla="*/ 5655783 h 6858000"/>
              <a:gd name="connsiteX27" fmla="*/ 4520031 w 11382374"/>
              <a:gd name="connsiteY27" fmla="*/ 5369620 h 6858000"/>
              <a:gd name="connsiteX28" fmla="*/ 4656642 w 11382374"/>
              <a:gd name="connsiteY28" fmla="*/ 5350109 h 6858000"/>
              <a:gd name="connsiteX29" fmla="*/ 9692662 w 11382374"/>
              <a:gd name="connsiteY29" fmla="*/ 4481788 h 6858000"/>
              <a:gd name="connsiteX30" fmla="*/ 9928184 w 11382374"/>
              <a:gd name="connsiteY30" fmla="*/ 4560075 h 6858000"/>
              <a:gd name="connsiteX31" fmla="*/ 10137538 w 11382374"/>
              <a:gd name="connsiteY31" fmla="*/ 4768841 h 6858000"/>
              <a:gd name="connsiteX32" fmla="*/ 10320722 w 11382374"/>
              <a:gd name="connsiteY32" fmla="*/ 5003703 h 6858000"/>
              <a:gd name="connsiteX33" fmla="*/ 10582413 w 11382374"/>
              <a:gd name="connsiteY33" fmla="*/ 5290756 h 6858000"/>
              <a:gd name="connsiteX34" fmla="*/ 10765597 w 11382374"/>
              <a:gd name="connsiteY34" fmla="*/ 5603905 h 6858000"/>
              <a:gd name="connsiteX35" fmla="*/ 10608582 w 11382374"/>
              <a:gd name="connsiteY35" fmla="*/ 5917053 h 6858000"/>
              <a:gd name="connsiteX36" fmla="*/ 10320722 w 11382374"/>
              <a:gd name="connsiteY36" fmla="*/ 6021436 h 6858000"/>
              <a:gd name="connsiteX37" fmla="*/ 10189876 w 11382374"/>
              <a:gd name="connsiteY37" fmla="*/ 5995340 h 6858000"/>
              <a:gd name="connsiteX38" fmla="*/ 10006692 w 11382374"/>
              <a:gd name="connsiteY38" fmla="*/ 5864862 h 6858000"/>
              <a:gd name="connsiteX39" fmla="*/ 9457140 w 11382374"/>
              <a:gd name="connsiteY39" fmla="*/ 5186373 h 6858000"/>
              <a:gd name="connsiteX40" fmla="*/ 9326294 w 11382374"/>
              <a:gd name="connsiteY40" fmla="*/ 4925416 h 6858000"/>
              <a:gd name="connsiteX41" fmla="*/ 9352463 w 11382374"/>
              <a:gd name="connsiteY41" fmla="*/ 4768841 h 6858000"/>
              <a:gd name="connsiteX42" fmla="*/ 9430971 w 11382374"/>
              <a:gd name="connsiteY42" fmla="*/ 4638363 h 6858000"/>
              <a:gd name="connsiteX43" fmla="*/ 9509478 w 11382374"/>
              <a:gd name="connsiteY43" fmla="*/ 4586171 h 6858000"/>
              <a:gd name="connsiteX44" fmla="*/ 9692662 w 11382374"/>
              <a:gd name="connsiteY44" fmla="*/ 4481788 h 6858000"/>
              <a:gd name="connsiteX45" fmla="*/ 2119526 w 11382374"/>
              <a:gd name="connsiteY45" fmla="*/ 4452741 h 6858000"/>
              <a:gd name="connsiteX46" fmla="*/ 2407387 w 11382374"/>
              <a:gd name="connsiteY46" fmla="*/ 4583154 h 6858000"/>
              <a:gd name="connsiteX47" fmla="*/ 2538232 w 11382374"/>
              <a:gd name="connsiteY47" fmla="*/ 4843979 h 6858000"/>
              <a:gd name="connsiteX48" fmla="*/ 2433556 w 11382374"/>
              <a:gd name="connsiteY48" fmla="*/ 5156969 h 6858000"/>
              <a:gd name="connsiteX49" fmla="*/ 1857834 w 11382374"/>
              <a:gd name="connsiteY49" fmla="*/ 5835114 h 6858000"/>
              <a:gd name="connsiteX50" fmla="*/ 1255944 w 11382374"/>
              <a:gd name="connsiteY50" fmla="*/ 5887279 h 6858000"/>
              <a:gd name="connsiteX51" fmla="*/ 1098929 w 11382374"/>
              <a:gd name="connsiteY51" fmla="*/ 5652536 h 6858000"/>
              <a:gd name="connsiteX52" fmla="*/ 1203606 w 11382374"/>
              <a:gd name="connsiteY52" fmla="*/ 5365629 h 6858000"/>
              <a:gd name="connsiteX53" fmla="*/ 1386790 w 11382374"/>
              <a:gd name="connsiteY53" fmla="*/ 5078721 h 6858000"/>
              <a:gd name="connsiteX54" fmla="*/ 1753158 w 11382374"/>
              <a:gd name="connsiteY54" fmla="*/ 4661401 h 6858000"/>
              <a:gd name="connsiteX55" fmla="*/ 1805496 w 11382374"/>
              <a:gd name="connsiteY55" fmla="*/ 4609236 h 6858000"/>
              <a:gd name="connsiteX56" fmla="*/ 2119526 w 11382374"/>
              <a:gd name="connsiteY56" fmla="*/ 4452741 h 6858000"/>
              <a:gd name="connsiteX57" fmla="*/ 469454 w 11382374"/>
              <a:gd name="connsiteY57" fmla="*/ 2399882 h 6858000"/>
              <a:gd name="connsiteX58" fmla="*/ 1408362 w 11382374"/>
              <a:gd name="connsiteY58" fmla="*/ 2425998 h 6858000"/>
              <a:gd name="connsiteX59" fmla="*/ 1669169 w 11382374"/>
              <a:gd name="connsiteY59" fmla="*/ 2556576 h 6858000"/>
              <a:gd name="connsiteX60" fmla="*/ 1721331 w 11382374"/>
              <a:gd name="connsiteY60" fmla="*/ 2869964 h 6858000"/>
              <a:gd name="connsiteX61" fmla="*/ 1617008 w 11382374"/>
              <a:gd name="connsiteY61" fmla="*/ 3157235 h 6858000"/>
              <a:gd name="connsiteX62" fmla="*/ 1356200 w 11382374"/>
              <a:gd name="connsiteY62" fmla="*/ 3261698 h 6858000"/>
              <a:gd name="connsiteX63" fmla="*/ 469454 w 11382374"/>
              <a:gd name="connsiteY63" fmla="*/ 3235582 h 6858000"/>
              <a:gd name="connsiteX64" fmla="*/ 417292 w 11382374"/>
              <a:gd name="connsiteY64" fmla="*/ 3235582 h 6858000"/>
              <a:gd name="connsiteX65" fmla="*/ 104323 w 11382374"/>
              <a:gd name="connsiteY65" fmla="*/ 3105004 h 6858000"/>
              <a:gd name="connsiteX66" fmla="*/ 0 w 11382374"/>
              <a:gd name="connsiteY66" fmla="*/ 2869964 h 6858000"/>
              <a:gd name="connsiteX67" fmla="*/ 104323 w 11382374"/>
              <a:gd name="connsiteY67" fmla="*/ 2504345 h 6858000"/>
              <a:gd name="connsiteX68" fmla="*/ 469454 w 11382374"/>
              <a:gd name="connsiteY68" fmla="*/ 2399882 h 6858000"/>
              <a:gd name="connsiteX69" fmla="*/ 11342469 w 11382374"/>
              <a:gd name="connsiteY69" fmla="*/ 2399881 h 6858000"/>
              <a:gd name="connsiteX70" fmla="*/ 11382374 w 11382374"/>
              <a:gd name="connsiteY70" fmla="*/ 2399881 h 6858000"/>
              <a:gd name="connsiteX71" fmla="*/ 11382374 w 11382374"/>
              <a:gd name="connsiteY71" fmla="*/ 3263992 h 6858000"/>
              <a:gd name="connsiteX72" fmla="*/ 11352250 w 11382374"/>
              <a:gd name="connsiteY72" fmla="*/ 3262589 h 6858000"/>
              <a:gd name="connsiteX73" fmla="*/ 11238146 w 11382374"/>
              <a:gd name="connsiteY73" fmla="*/ 3255148 h 6858000"/>
              <a:gd name="connsiteX74" fmla="*/ 10768692 w 11382374"/>
              <a:gd name="connsiteY74" fmla="*/ 3255148 h 6858000"/>
              <a:gd name="connsiteX75" fmla="*/ 10533965 w 11382374"/>
              <a:gd name="connsiteY75" fmla="*/ 3229231 h 6858000"/>
              <a:gd name="connsiteX76" fmla="*/ 10299238 w 11382374"/>
              <a:gd name="connsiteY76" fmla="*/ 3125562 h 6858000"/>
              <a:gd name="connsiteX77" fmla="*/ 10220996 w 11382374"/>
              <a:gd name="connsiteY77" fmla="*/ 2944142 h 6858000"/>
              <a:gd name="connsiteX78" fmla="*/ 10220996 w 11382374"/>
              <a:gd name="connsiteY78" fmla="*/ 2814556 h 6858000"/>
              <a:gd name="connsiteX79" fmla="*/ 10299238 w 11382374"/>
              <a:gd name="connsiteY79" fmla="*/ 2581302 h 6858000"/>
              <a:gd name="connsiteX80" fmla="*/ 10507884 w 11382374"/>
              <a:gd name="connsiteY80" fmla="*/ 2477633 h 6858000"/>
              <a:gd name="connsiteX81" fmla="*/ 10820854 w 11382374"/>
              <a:gd name="connsiteY81" fmla="*/ 2451716 h 6858000"/>
              <a:gd name="connsiteX82" fmla="*/ 11342469 w 11382374"/>
              <a:gd name="connsiteY82" fmla="*/ 2399881 h 6858000"/>
              <a:gd name="connsiteX83" fmla="*/ 9918575 w 11382374"/>
              <a:gd name="connsiteY83" fmla="*/ 0 h 6858000"/>
              <a:gd name="connsiteX84" fmla="*/ 10743186 w 11382374"/>
              <a:gd name="connsiteY84" fmla="*/ 0 h 6858000"/>
              <a:gd name="connsiteX85" fmla="*/ 10752356 w 11382374"/>
              <a:gd name="connsiteY85" fmla="*/ 13166 h 6858000"/>
              <a:gd name="connsiteX86" fmla="*/ 10768671 w 11382374"/>
              <a:gd name="connsiteY86" fmla="*/ 133340 h 6858000"/>
              <a:gd name="connsiteX87" fmla="*/ 10638151 w 11382374"/>
              <a:gd name="connsiteY87" fmla="*/ 445143 h 6858000"/>
              <a:gd name="connsiteX88" fmla="*/ 10063862 w 11382374"/>
              <a:gd name="connsiteY88" fmla="*/ 1094733 h 6858000"/>
              <a:gd name="connsiteX89" fmla="*/ 9750613 w 11382374"/>
              <a:gd name="connsiteY89" fmla="*/ 1250634 h 6858000"/>
              <a:gd name="connsiteX90" fmla="*/ 9437364 w 11382374"/>
              <a:gd name="connsiteY90" fmla="*/ 1120716 h 6858000"/>
              <a:gd name="connsiteX91" fmla="*/ 9306844 w 11382374"/>
              <a:gd name="connsiteY91" fmla="*/ 886864 h 6858000"/>
              <a:gd name="connsiteX92" fmla="*/ 9411260 w 11382374"/>
              <a:gd name="connsiteY92" fmla="*/ 601045 h 6858000"/>
              <a:gd name="connsiteX93" fmla="*/ 9750613 w 11382374"/>
              <a:gd name="connsiteY93" fmla="*/ 185307 h 6858000"/>
              <a:gd name="connsiteX94" fmla="*/ 9887659 w 11382374"/>
              <a:gd name="connsiteY94" fmla="*/ 35902 h 6858000"/>
              <a:gd name="connsiteX95" fmla="*/ 7061905 w 11382374"/>
              <a:gd name="connsiteY95" fmla="*/ 0 h 6858000"/>
              <a:gd name="connsiteX96" fmla="*/ 7888888 w 11382374"/>
              <a:gd name="connsiteY96" fmla="*/ 0 h 6858000"/>
              <a:gd name="connsiteX97" fmla="*/ 7883747 w 11382374"/>
              <a:gd name="connsiteY97" fmla="*/ 27195 h 6858000"/>
              <a:gd name="connsiteX98" fmla="*/ 7864297 w 11382374"/>
              <a:gd name="connsiteY98" fmla="*/ 134735 h 6858000"/>
              <a:gd name="connsiteX99" fmla="*/ 7708697 w 11382374"/>
              <a:gd name="connsiteY99" fmla="*/ 343299 h 6858000"/>
              <a:gd name="connsiteX100" fmla="*/ 7475296 w 11382374"/>
              <a:gd name="connsiteY100" fmla="*/ 395440 h 6858000"/>
              <a:gd name="connsiteX101" fmla="*/ 7267829 w 11382374"/>
              <a:gd name="connsiteY101" fmla="*/ 369370 h 6858000"/>
              <a:gd name="connsiteX102" fmla="*/ 7086296 w 11382374"/>
              <a:gd name="connsiteY102" fmla="*/ 212947 h 6858000"/>
              <a:gd name="connsiteX103" fmla="*/ 7063604 w 11382374"/>
              <a:gd name="connsiteY103" fmla="*/ 59783 h 6858000"/>
              <a:gd name="connsiteX104" fmla="*/ 4436312 w 11382374"/>
              <a:gd name="connsiteY104" fmla="*/ 0 h 6858000"/>
              <a:gd name="connsiteX105" fmla="*/ 5284401 w 11382374"/>
              <a:gd name="connsiteY105" fmla="*/ 0 h 6858000"/>
              <a:gd name="connsiteX106" fmla="*/ 5287671 w 11382374"/>
              <a:gd name="connsiteY106" fmla="*/ 38941 h 6858000"/>
              <a:gd name="connsiteX107" fmla="*/ 5253695 w 11382374"/>
              <a:gd name="connsiteY107" fmla="*/ 266980 h 6858000"/>
              <a:gd name="connsiteX108" fmla="*/ 4467755 w 11382374"/>
              <a:gd name="connsiteY108" fmla="*/ 136439 h 6858000"/>
              <a:gd name="connsiteX109" fmla="*/ 4448108 w 11382374"/>
              <a:gd name="connsiteY109" fmla="*/ 40165 h 6858000"/>
              <a:gd name="connsiteX110" fmla="*/ 1329412 w 11382374"/>
              <a:gd name="connsiteY110" fmla="*/ 0 h 6858000"/>
              <a:gd name="connsiteX111" fmla="*/ 2250935 w 11382374"/>
              <a:gd name="connsiteY111" fmla="*/ 0 h 6858000"/>
              <a:gd name="connsiteX112" fmla="*/ 2264829 w 11382374"/>
              <a:gd name="connsiteY112" fmla="*/ 12434 h 6858000"/>
              <a:gd name="connsiteX113" fmla="*/ 2297116 w 11382374"/>
              <a:gd name="connsiteY113" fmla="*/ 29891 h 6858000"/>
              <a:gd name="connsiteX114" fmla="*/ 2454059 w 11382374"/>
              <a:gd name="connsiteY114" fmla="*/ 211776 h 6858000"/>
              <a:gd name="connsiteX115" fmla="*/ 2715628 w 11382374"/>
              <a:gd name="connsiteY115" fmla="*/ 497595 h 6858000"/>
              <a:gd name="connsiteX116" fmla="*/ 2820255 w 11382374"/>
              <a:gd name="connsiteY116" fmla="*/ 783415 h 6858000"/>
              <a:gd name="connsiteX117" fmla="*/ 2689471 w 11382374"/>
              <a:gd name="connsiteY117" fmla="*/ 1043250 h 6858000"/>
              <a:gd name="connsiteX118" fmla="*/ 2401745 w 11382374"/>
              <a:gd name="connsiteY118" fmla="*/ 1199152 h 6858000"/>
              <a:gd name="connsiteX119" fmla="*/ 2140175 w 11382374"/>
              <a:gd name="connsiteY119" fmla="*/ 1095218 h 6858000"/>
              <a:gd name="connsiteX120" fmla="*/ 1930919 w 11382374"/>
              <a:gd name="connsiteY120" fmla="*/ 887349 h 6858000"/>
              <a:gd name="connsiteX121" fmla="*/ 1669350 w 11382374"/>
              <a:gd name="connsiteY121" fmla="*/ 575546 h 6858000"/>
              <a:gd name="connsiteX122" fmla="*/ 1486251 w 11382374"/>
              <a:gd name="connsiteY122" fmla="*/ 393661 h 6858000"/>
              <a:gd name="connsiteX123" fmla="*/ 1329310 w 11382374"/>
              <a:gd name="connsiteY123" fmla="*/ 81858 h 6858000"/>
              <a:gd name="connsiteX124" fmla="*/ 1328084 w 11382374"/>
              <a:gd name="connsiteY124" fmla="*/ 35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1382374" h="6858000">
                <a:moveTo>
                  <a:pt x="7488223" y="5362710"/>
                </a:moveTo>
                <a:cubicBezTo>
                  <a:pt x="7567759" y="5366368"/>
                  <a:pt x="7621598" y="5395635"/>
                  <a:pt x="7660754" y="5395635"/>
                </a:cubicBezTo>
                <a:cubicBezTo>
                  <a:pt x="7712962" y="5421650"/>
                  <a:pt x="7739066" y="5447665"/>
                  <a:pt x="7791274" y="5499694"/>
                </a:cubicBezTo>
                <a:cubicBezTo>
                  <a:pt x="7817378" y="5551724"/>
                  <a:pt x="7843482" y="5603754"/>
                  <a:pt x="7895690" y="5707813"/>
                </a:cubicBezTo>
                <a:cubicBezTo>
                  <a:pt x="7921794" y="5811873"/>
                  <a:pt x="8026210" y="6540288"/>
                  <a:pt x="8026210" y="6540288"/>
                </a:cubicBezTo>
                <a:cubicBezTo>
                  <a:pt x="8052314" y="6696377"/>
                  <a:pt x="8026210" y="6800437"/>
                  <a:pt x="8000106" y="6852467"/>
                </a:cubicBezTo>
                <a:lnTo>
                  <a:pt x="7997209" y="6858000"/>
                </a:lnTo>
                <a:lnTo>
                  <a:pt x="7284161" y="6858000"/>
                </a:lnTo>
                <a:lnTo>
                  <a:pt x="7261037" y="6815477"/>
                </a:lnTo>
                <a:cubicBezTo>
                  <a:pt x="7231670" y="6748407"/>
                  <a:pt x="7216986" y="6670363"/>
                  <a:pt x="7216986" y="6592318"/>
                </a:cubicBezTo>
                <a:cubicBezTo>
                  <a:pt x="7190882" y="6306155"/>
                  <a:pt x="7190882" y="6306155"/>
                  <a:pt x="7190882" y="6306155"/>
                </a:cubicBezTo>
                <a:cubicBezTo>
                  <a:pt x="7112570" y="5915932"/>
                  <a:pt x="7112570" y="5915932"/>
                  <a:pt x="7112570" y="5915932"/>
                </a:cubicBezTo>
                <a:cubicBezTo>
                  <a:pt x="7060362" y="5759843"/>
                  <a:pt x="7060362" y="5655783"/>
                  <a:pt x="7086466" y="5577739"/>
                </a:cubicBezTo>
                <a:cubicBezTo>
                  <a:pt x="7138674" y="5473679"/>
                  <a:pt x="7243090" y="5369620"/>
                  <a:pt x="7399714" y="5369620"/>
                </a:cubicBezTo>
                <a:cubicBezTo>
                  <a:pt x="7432344" y="5363117"/>
                  <a:pt x="7461711" y="5361491"/>
                  <a:pt x="7488223" y="5362710"/>
                </a:cubicBezTo>
                <a:close/>
                <a:moveTo>
                  <a:pt x="4656642" y="5350109"/>
                </a:moveTo>
                <a:cubicBezTo>
                  <a:pt x="4708684" y="5350109"/>
                  <a:pt x="4767233" y="5356613"/>
                  <a:pt x="4832285" y="5369620"/>
                </a:cubicBezTo>
                <a:cubicBezTo>
                  <a:pt x="4962390" y="5395635"/>
                  <a:pt x="5066474" y="5447665"/>
                  <a:pt x="5092495" y="5525709"/>
                </a:cubicBezTo>
                <a:cubicBezTo>
                  <a:pt x="5144537" y="5629769"/>
                  <a:pt x="5040453" y="6462244"/>
                  <a:pt x="5040453" y="6566303"/>
                </a:cubicBezTo>
                <a:cubicBezTo>
                  <a:pt x="5030696" y="6663859"/>
                  <a:pt x="5017279" y="6746782"/>
                  <a:pt x="4996086" y="6815071"/>
                </a:cubicBezTo>
                <a:lnTo>
                  <a:pt x="4979880" y="6858000"/>
                </a:lnTo>
                <a:lnTo>
                  <a:pt x="4220086" y="6858000"/>
                </a:lnTo>
                <a:lnTo>
                  <a:pt x="4215097" y="6841085"/>
                </a:lnTo>
                <a:cubicBezTo>
                  <a:pt x="4198021" y="6772796"/>
                  <a:pt x="4188263" y="6689874"/>
                  <a:pt x="4207778" y="6592318"/>
                </a:cubicBezTo>
                <a:cubicBezTo>
                  <a:pt x="4207778" y="6592318"/>
                  <a:pt x="4259820" y="6124051"/>
                  <a:pt x="4259820" y="6072021"/>
                </a:cubicBezTo>
                <a:cubicBezTo>
                  <a:pt x="4259820" y="5993976"/>
                  <a:pt x="4285842" y="5863902"/>
                  <a:pt x="4285842" y="5837887"/>
                </a:cubicBezTo>
                <a:cubicBezTo>
                  <a:pt x="4311863" y="5655783"/>
                  <a:pt x="4311863" y="5655783"/>
                  <a:pt x="4311863" y="5655783"/>
                </a:cubicBezTo>
                <a:cubicBezTo>
                  <a:pt x="4363905" y="5499694"/>
                  <a:pt x="4441968" y="5421650"/>
                  <a:pt x="4520031" y="5369620"/>
                </a:cubicBezTo>
                <a:cubicBezTo>
                  <a:pt x="4559065" y="5356613"/>
                  <a:pt x="4604600" y="5350109"/>
                  <a:pt x="4656642" y="5350109"/>
                </a:cubicBezTo>
                <a:close/>
                <a:moveTo>
                  <a:pt x="9692662" y="4481788"/>
                </a:moveTo>
                <a:cubicBezTo>
                  <a:pt x="9771169" y="4481788"/>
                  <a:pt x="9849677" y="4507884"/>
                  <a:pt x="9928184" y="4560075"/>
                </a:cubicBezTo>
                <a:cubicBezTo>
                  <a:pt x="10006692" y="4586171"/>
                  <a:pt x="10085199" y="4664458"/>
                  <a:pt x="10137538" y="4768841"/>
                </a:cubicBezTo>
                <a:cubicBezTo>
                  <a:pt x="10320722" y="5003703"/>
                  <a:pt x="10320722" y="5003703"/>
                  <a:pt x="10320722" y="5003703"/>
                </a:cubicBezTo>
                <a:cubicBezTo>
                  <a:pt x="10582413" y="5290756"/>
                  <a:pt x="10582413" y="5290756"/>
                  <a:pt x="10582413" y="5290756"/>
                </a:cubicBezTo>
                <a:cubicBezTo>
                  <a:pt x="10687090" y="5421234"/>
                  <a:pt x="10739428" y="5525617"/>
                  <a:pt x="10765597" y="5603905"/>
                </a:cubicBezTo>
                <a:cubicBezTo>
                  <a:pt x="10765597" y="5708287"/>
                  <a:pt x="10739428" y="5838766"/>
                  <a:pt x="10608582" y="5917053"/>
                </a:cubicBezTo>
                <a:cubicBezTo>
                  <a:pt x="10503906" y="5995340"/>
                  <a:pt x="10399229" y="6021436"/>
                  <a:pt x="10320722" y="6021436"/>
                </a:cubicBezTo>
                <a:cubicBezTo>
                  <a:pt x="10294552" y="6021436"/>
                  <a:pt x="10242214" y="6021436"/>
                  <a:pt x="10189876" y="5995340"/>
                </a:cubicBezTo>
                <a:cubicBezTo>
                  <a:pt x="10137538" y="5969245"/>
                  <a:pt x="10085199" y="5917053"/>
                  <a:pt x="10006692" y="5864862"/>
                </a:cubicBezTo>
                <a:cubicBezTo>
                  <a:pt x="9928184" y="5786575"/>
                  <a:pt x="9457140" y="5186373"/>
                  <a:pt x="9457140" y="5186373"/>
                </a:cubicBezTo>
                <a:cubicBezTo>
                  <a:pt x="9378632" y="5081990"/>
                  <a:pt x="9326294" y="4977607"/>
                  <a:pt x="9326294" y="4925416"/>
                </a:cubicBezTo>
                <a:cubicBezTo>
                  <a:pt x="9326294" y="4847128"/>
                  <a:pt x="9326294" y="4794937"/>
                  <a:pt x="9352463" y="4768841"/>
                </a:cubicBezTo>
                <a:cubicBezTo>
                  <a:pt x="9378632" y="4716650"/>
                  <a:pt x="9404801" y="4690554"/>
                  <a:pt x="9430971" y="4638363"/>
                </a:cubicBezTo>
                <a:cubicBezTo>
                  <a:pt x="9483309" y="4612267"/>
                  <a:pt x="9509478" y="4586171"/>
                  <a:pt x="9509478" y="4586171"/>
                </a:cubicBezTo>
                <a:cubicBezTo>
                  <a:pt x="9561816" y="4533980"/>
                  <a:pt x="9640324" y="4507884"/>
                  <a:pt x="9692662" y="4481788"/>
                </a:cubicBezTo>
                <a:close/>
                <a:moveTo>
                  <a:pt x="2119526" y="4452741"/>
                </a:moveTo>
                <a:cubicBezTo>
                  <a:pt x="2198033" y="4452741"/>
                  <a:pt x="2302710" y="4504906"/>
                  <a:pt x="2407387" y="4583154"/>
                </a:cubicBezTo>
                <a:cubicBezTo>
                  <a:pt x="2512063" y="4661401"/>
                  <a:pt x="2538232" y="4765731"/>
                  <a:pt x="2538232" y="4843979"/>
                </a:cubicBezTo>
                <a:cubicBezTo>
                  <a:pt x="2538232" y="4922226"/>
                  <a:pt x="2512063" y="5026556"/>
                  <a:pt x="2433556" y="5156969"/>
                </a:cubicBezTo>
                <a:cubicBezTo>
                  <a:pt x="2433556" y="5156969"/>
                  <a:pt x="1962511" y="5704701"/>
                  <a:pt x="1857834" y="5835114"/>
                </a:cubicBezTo>
                <a:cubicBezTo>
                  <a:pt x="1674651" y="6043774"/>
                  <a:pt x="1465297" y="6069856"/>
                  <a:pt x="1255944" y="5887279"/>
                </a:cubicBezTo>
                <a:cubicBezTo>
                  <a:pt x="1151267" y="5809031"/>
                  <a:pt x="1125098" y="5756866"/>
                  <a:pt x="1098929" y="5652536"/>
                </a:cubicBezTo>
                <a:cubicBezTo>
                  <a:pt x="1098929" y="5574289"/>
                  <a:pt x="1125098" y="5469959"/>
                  <a:pt x="1203606" y="5365629"/>
                </a:cubicBezTo>
                <a:cubicBezTo>
                  <a:pt x="1203606" y="5313464"/>
                  <a:pt x="1282113" y="5235216"/>
                  <a:pt x="1386790" y="5078721"/>
                </a:cubicBezTo>
                <a:cubicBezTo>
                  <a:pt x="1491467" y="4948309"/>
                  <a:pt x="1700820" y="4739649"/>
                  <a:pt x="1753158" y="4661401"/>
                </a:cubicBezTo>
                <a:cubicBezTo>
                  <a:pt x="1805496" y="4609236"/>
                  <a:pt x="1805496" y="4609236"/>
                  <a:pt x="1805496" y="4609236"/>
                </a:cubicBezTo>
                <a:cubicBezTo>
                  <a:pt x="1936342" y="4504906"/>
                  <a:pt x="2041019" y="4452741"/>
                  <a:pt x="2119526" y="4452741"/>
                </a:cubicBezTo>
                <a:close/>
                <a:moveTo>
                  <a:pt x="469454" y="2399882"/>
                </a:moveTo>
                <a:cubicBezTo>
                  <a:pt x="756342" y="2399882"/>
                  <a:pt x="1251877" y="2425998"/>
                  <a:pt x="1408362" y="2425998"/>
                </a:cubicBezTo>
                <a:cubicBezTo>
                  <a:pt x="1512685" y="2452113"/>
                  <a:pt x="1617008" y="2504345"/>
                  <a:pt x="1669169" y="2556576"/>
                </a:cubicBezTo>
                <a:cubicBezTo>
                  <a:pt x="1695250" y="2608807"/>
                  <a:pt x="1721331" y="2713270"/>
                  <a:pt x="1721331" y="2869964"/>
                </a:cubicBezTo>
                <a:cubicBezTo>
                  <a:pt x="1721331" y="3000541"/>
                  <a:pt x="1669169" y="3078888"/>
                  <a:pt x="1617008" y="3157235"/>
                </a:cubicBezTo>
                <a:cubicBezTo>
                  <a:pt x="1564846" y="3209467"/>
                  <a:pt x="1460523" y="3235582"/>
                  <a:pt x="1356200" y="3261698"/>
                </a:cubicBezTo>
                <a:cubicBezTo>
                  <a:pt x="1199715" y="3261698"/>
                  <a:pt x="599858" y="3235582"/>
                  <a:pt x="469454" y="3235582"/>
                </a:cubicBezTo>
                <a:cubicBezTo>
                  <a:pt x="417292" y="3235582"/>
                  <a:pt x="417292" y="3235582"/>
                  <a:pt x="417292" y="3235582"/>
                </a:cubicBezTo>
                <a:cubicBezTo>
                  <a:pt x="286888" y="3209467"/>
                  <a:pt x="156484" y="3183351"/>
                  <a:pt x="104323" y="3105004"/>
                </a:cubicBezTo>
                <a:cubicBezTo>
                  <a:pt x="26081" y="3026657"/>
                  <a:pt x="0" y="2948310"/>
                  <a:pt x="0" y="2869964"/>
                </a:cubicBezTo>
                <a:cubicBezTo>
                  <a:pt x="0" y="2687154"/>
                  <a:pt x="52161" y="2556576"/>
                  <a:pt x="104323" y="2504345"/>
                </a:cubicBezTo>
                <a:cubicBezTo>
                  <a:pt x="182565" y="2452113"/>
                  <a:pt x="312969" y="2425998"/>
                  <a:pt x="469454" y="2399882"/>
                </a:cubicBezTo>
                <a:close/>
                <a:moveTo>
                  <a:pt x="11342469" y="2399881"/>
                </a:moveTo>
                <a:lnTo>
                  <a:pt x="11382374" y="2399881"/>
                </a:lnTo>
                <a:lnTo>
                  <a:pt x="11382374" y="3263992"/>
                </a:lnTo>
                <a:lnTo>
                  <a:pt x="11352250" y="3262589"/>
                </a:lnTo>
                <a:cubicBezTo>
                  <a:pt x="11321279" y="3260818"/>
                  <a:pt x="11283787" y="3258388"/>
                  <a:pt x="11238146" y="3255148"/>
                </a:cubicBezTo>
                <a:cubicBezTo>
                  <a:pt x="10846935" y="3255148"/>
                  <a:pt x="10768692" y="3255148"/>
                  <a:pt x="10768692" y="3255148"/>
                </a:cubicBezTo>
                <a:cubicBezTo>
                  <a:pt x="10533965" y="3229231"/>
                  <a:pt x="10533965" y="3229231"/>
                  <a:pt x="10533965" y="3229231"/>
                </a:cubicBezTo>
                <a:cubicBezTo>
                  <a:pt x="10403561" y="3203314"/>
                  <a:pt x="10325319" y="3177396"/>
                  <a:pt x="10299238" y="3125562"/>
                </a:cubicBezTo>
                <a:cubicBezTo>
                  <a:pt x="10247077" y="3073728"/>
                  <a:pt x="10220996" y="3021893"/>
                  <a:pt x="10220996" y="2944142"/>
                </a:cubicBezTo>
                <a:cubicBezTo>
                  <a:pt x="10220996" y="2944142"/>
                  <a:pt x="10220996" y="2892307"/>
                  <a:pt x="10220996" y="2814556"/>
                </a:cubicBezTo>
                <a:cubicBezTo>
                  <a:pt x="10220996" y="2736805"/>
                  <a:pt x="10247077" y="2659053"/>
                  <a:pt x="10299238" y="2581302"/>
                </a:cubicBezTo>
                <a:cubicBezTo>
                  <a:pt x="10325319" y="2529467"/>
                  <a:pt x="10403561" y="2477633"/>
                  <a:pt x="10507884" y="2477633"/>
                </a:cubicBezTo>
                <a:cubicBezTo>
                  <a:pt x="10638288" y="2451716"/>
                  <a:pt x="10742611" y="2451716"/>
                  <a:pt x="10820854" y="2451716"/>
                </a:cubicBezTo>
                <a:cubicBezTo>
                  <a:pt x="11055581" y="2425799"/>
                  <a:pt x="11185985" y="2399881"/>
                  <a:pt x="11342469" y="2399881"/>
                </a:cubicBezTo>
                <a:close/>
                <a:moveTo>
                  <a:pt x="9918575" y="0"/>
                </a:moveTo>
                <a:lnTo>
                  <a:pt x="10743186" y="0"/>
                </a:lnTo>
                <a:lnTo>
                  <a:pt x="10752356" y="13166"/>
                </a:lnTo>
                <a:cubicBezTo>
                  <a:pt x="10775197" y="55389"/>
                  <a:pt x="10781723" y="94365"/>
                  <a:pt x="10768671" y="133340"/>
                </a:cubicBezTo>
                <a:cubicBezTo>
                  <a:pt x="10768671" y="211291"/>
                  <a:pt x="10716463" y="315225"/>
                  <a:pt x="10638151" y="445143"/>
                </a:cubicBezTo>
                <a:cubicBezTo>
                  <a:pt x="10638151" y="445143"/>
                  <a:pt x="10168278" y="964815"/>
                  <a:pt x="10063862" y="1094733"/>
                </a:cubicBezTo>
                <a:cubicBezTo>
                  <a:pt x="9959445" y="1198667"/>
                  <a:pt x="9855029" y="1250634"/>
                  <a:pt x="9750613" y="1250634"/>
                </a:cubicBezTo>
                <a:cubicBezTo>
                  <a:pt x="9646197" y="1276618"/>
                  <a:pt x="9541780" y="1224651"/>
                  <a:pt x="9437364" y="1120716"/>
                </a:cubicBezTo>
                <a:cubicBezTo>
                  <a:pt x="9359052" y="1042766"/>
                  <a:pt x="9306844" y="964815"/>
                  <a:pt x="9306844" y="886864"/>
                </a:cubicBezTo>
                <a:cubicBezTo>
                  <a:pt x="9306844" y="808913"/>
                  <a:pt x="9359052" y="704979"/>
                  <a:pt x="9411260" y="601045"/>
                </a:cubicBezTo>
                <a:cubicBezTo>
                  <a:pt x="9437364" y="575061"/>
                  <a:pt x="9750613" y="185307"/>
                  <a:pt x="9750613" y="185307"/>
                </a:cubicBezTo>
                <a:cubicBezTo>
                  <a:pt x="9802821" y="133340"/>
                  <a:pt x="9848503" y="81373"/>
                  <a:pt x="9887659" y="35902"/>
                </a:cubicBezTo>
                <a:close/>
                <a:moveTo>
                  <a:pt x="7061905" y="0"/>
                </a:moveTo>
                <a:lnTo>
                  <a:pt x="7888888" y="0"/>
                </a:lnTo>
                <a:lnTo>
                  <a:pt x="7883747" y="27195"/>
                </a:lnTo>
                <a:cubicBezTo>
                  <a:pt x="7877264" y="63042"/>
                  <a:pt x="7877264" y="69559"/>
                  <a:pt x="7864297" y="134735"/>
                </a:cubicBezTo>
                <a:cubicBezTo>
                  <a:pt x="7838364" y="239017"/>
                  <a:pt x="7786497" y="291158"/>
                  <a:pt x="7708697" y="343299"/>
                </a:cubicBezTo>
                <a:cubicBezTo>
                  <a:pt x="7630897" y="369370"/>
                  <a:pt x="7553097" y="395440"/>
                  <a:pt x="7475296" y="395440"/>
                </a:cubicBezTo>
                <a:cubicBezTo>
                  <a:pt x="7397496" y="395440"/>
                  <a:pt x="7345630" y="395440"/>
                  <a:pt x="7267829" y="369370"/>
                </a:cubicBezTo>
                <a:cubicBezTo>
                  <a:pt x="7190029" y="343299"/>
                  <a:pt x="7112229" y="291158"/>
                  <a:pt x="7086296" y="212947"/>
                </a:cubicBezTo>
                <a:cubicBezTo>
                  <a:pt x="7073329" y="173841"/>
                  <a:pt x="7066846" y="121700"/>
                  <a:pt x="7063604" y="59783"/>
                </a:cubicBezTo>
                <a:close/>
                <a:moveTo>
                  <a:pt x="4436312" y="0"/>
                </a:moveTo>
                <a:lnTo>
                  <a:pt x="5284401" y="0"/>
                </a:lnTo>
                <a:lnTo>
                  <a:pt x="5287671" y="38941"/>
                </a:lnTo>
                <a:cubicBezTo>
                  <a:pt x="5289718" y="125017"/>
                  <a:pt x="5279893" y="201710"/>
                  <a:pt x="5253695" y="266980"/>
                </a:cubicBezTo>
                <a:cubicBezTo>
                  <a:pt x="5070309" y="449737"/>
                  <a:pt x="4572547" y="501953"/>
                  <a:pt x="4467755" y="136439"/>
                </a:cubicBezTo>
                <a:cubicBezTo>
                  <a:pt x="4461206" y="97277"/>
                  <a:pt x="4454657" y="66273"/>
                  <a:pt x="4448108" y="40165"/>
                </a:cubicBezTo>
                <a:close/>
                <a:moveTo>
                  <a:pt x="1329412" y="0"/>
                </a:moveTo>
                <a:lnTo>
                  <a:pt x="2250935" y="0"/>
                </a:lnTo>
                <a:lnTo>
                  <a:pt x="2264829" y="12434"/>
                </a:lnTo>
                <a:cubicBezTo>
                  <a:pt x="2279134" y="23395"/>
                  <a:pt x="2290577" y="29891"/>
                  <a:pt x="2297116" y="29891"/>
                </a:cubicBezTo>
                <a:cubicBezTo>
                  <a:pt x="2401745" y="159809"/>
                  <a:pt x="2349431" y="107842"/>
                  <a:pt x="2454059" y="211776"/>
                </a:cubicBezTo>
                <a:cubicBezTo>
                  <a:pt x="2637157" y="393661"/>
                  <a:pt x="2611000" y="393661"/>
                  <a:pt x="2715628" y="497595"/>
                </a:cubicBezTo>
                <a:cubicBezTo>
                  <a:pt x="2794098" y="601530"/>
                  <a:pt x="2820255" y="679480"/>
                  <a:pt x="2820255" y="783415"/>
                </a:cubicBezTo>
                <a:cubicBezTo>
                  <a:pt x="2820255" y="861365"/>
                  <a:pt x="2767941" y="939316"/>
                  <a:pt x="2689471" y="1043250"/>
                </a:cubicBezTo>
                <a:cubicBezTo>
                  <a:pt x="2584843" y="1147185"/>
                  <a:pt x="2480215" y="1199152"/>
                  <a:pt x="2401745" y="1199152"/>
                </a:cubicBezTo>
                <a:cubicBezTo>
                  <a:pt x="2323274" y="1199152"/>
                  <a:pt x="2244803" y="1173169"/>
                  <a:pt x="2140175" y="1095218"/>
                </a:cubicBezTo>
                <a:cubicBezTo>
                  <a:pt x="2087861" y="1043250"/>
                  <a:pt x="2114018" y="1069234"/>
                  <a:pt x="1930919" y="887349"/>
                </a:cubicBezTo>
                <a:cubicBezTo>
                  <a:pt x="1747820" y="679480"/>
                  <a:pt x="1669350" y="575546"/>
                  <a:pt x="1669350" y="575546"/>
                </a:cubicBezTo>
                <a:cubicBezTo>
                  <a:pt x="1512408" y="419645"/>
                  <a:pt x="1669350" y="601530"/>
                  <a:pt x="1486251" y="393661"/>
                </a:cubicBezTo>
                <a:cubicBezTo>
                  <a:pt x="1381624" y="263743"/>
                  <a:pt x="1329310" y="159809"/>
                  <a:pt x="1329310" y="81858"/>
                </a:cubicBezTo>
                <a:cubicBezTo>
                  <a:pt x="1322771" y="55875"/>
                  <a:pt x="1322771" y="29891"/>
                  <a:pt x="1328084" y="35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A8E2-3656-41C9-A3A1-FD0CE155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000" y="728663"/>
            <a:ext cx="5015988" cy="27104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50587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15F-1A11-40D6-8443-FA83F135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4800" dirty="0"/>
              <a:t>Future Scope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6752-13FE-4CC2-BEC3-ABC4FDD7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569" y="619201"/>
            <a:ext cx="5888016" cy="5855123"/>
          </a:xfrm>
        </p:spPr>
        <p:txBody>
          <a:bodyPr>
            <a:normAutofit/>
          </a:bodyPr>
          <a:lstStyle/>
          <a:p>
            <a:r>
              <a:rPr lang="en-US" sz="2800" dirty="0"/>
              <a:t>In Detail Implementation:</a:t>
            </a:r>
          </a:p>
          <a:p>
            <a:pPr lvl="1"/>
            <a:r>
              <a:rPr lang="en-US" sz="2800" dirty="0"/>
              <a:t>Abnormal Event Detections</a:t>
            </a:r>
          </a:p>
          <a:p>
            <a:pPr lvl="1"/>
            <a:r>
              <a:rPr lang="en-US" sz="2800" dirty="0"/>
              <a:t>Congestion Analysis</a:t>
            </a:r>
          </a:p>
          <a:p>
            <a:pPr lvl="1"/>
            <a:r>
              <a:rPr lang="en-US" sz="2800" dirty="0"/>
              <a:t>Person Identification</a:t>
            </a:r>
          </a:p>
          <a:p>
            <a:pPr lvl="1"/>
            <a:r>
              <a:rPr lang="en-US" sz="2800" dirty="0"/>
              <a:t>Gender Classification</a:t>
            </a:r>
          </a:p>
          <a:p>
            <a:pPr lvl="1"/>
            <a:r>
              <a:rPr lang="en-US" sz="2800" dirty="0"/>
              <a:t>Fall Detection</a:t>
            </a:r>
          </a:p>
          <a:p>
            <a:endParaRPr lang="en-US" sz="2800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19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0B6-EB43-4CB2-9AEE-D284839E6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FB9D4-728B-446F-A4B7-68853F4C5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671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A2419-80AE-459C-BB99-644683C7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3238964"/>
          </a:xfrm>
        </p:spPr>
        <p:txBody>
          <a:bodyPr>
            <a:normAutofit/>
          </a:bodyPr>
          <a:lstStyle/>
          <a:p>
            <a:r>
              <a:rPr lang="en-US" sz="3200"/>
              <a:t>Contents</a:t>
            </a:r>
            <a:endParaRPr lang="en-IN" sz="3200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598AB02-0434-4B46-9330-29E2B226F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628660"/>
              </p:ext>
            </p:extLst>
          </p:nvPr>
        </p:nvGraphicFramePr>
        <p:xfrm>
          <a:off x="4548188" y="633600"/>
          <a:ext cx="6900137" cy="513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00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7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F6D30-5632-413D-ADEB-BC0E49E6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br>
              <a:rPr lang="en-US" sz="5600" spc="-100"/>
            </a:br>
            <a:r>
              <a:rPr lang="en-US" sz="5600" spc="-10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E3B5-FF53-4D85-B66F-DD98EBFC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014" y="4437899"/>
            <a:ext cx="6911974" cy="990143"/>
          </a:xfrm>
        </p:spPr>
        <p:txBody>
          <a:bodyPr vert="horz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To build a Human Detection system with counting mechanism.</a:t>
            </a:r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2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15F-1A11-40D6-8443-FA83F135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4800" dirty="0"/>
              <a:t>Requirements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6752-13FE-4CC2-BEC3-ABC4FDD7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r>
              <a:rPr lang="en-US" dirty="0"/>
              <a:t>Python IDE</a:t>
            </a:r>
          </a:p>
          <a:p>
            <a:r>
              <a:rPr lang="en-US" dirty="0"/>
              <a:t>Open cv2 Library</a:t>
            </a:r>
          </a:p>
          <a:p>
            <a:r>
              <a:rPr lang="en-US" dirty="0" err="1"/>
              <a:t>Imutilis</a:t>
            </a:r>
            <a:r>
              <a:rPr lang="en-US" dirty="0"/>
              <a:t> Package</a:t>
            </a:r>
          </a:p>
          <a:p>
            <a:r>
              <a:rPr lang="en-US" dirty="0" err="1"/>
              <a:t>Argparse</a:t>
            </a:r>
            <a:r>
              <a:rPr lang="en-US" dirty="0"/>
              <a:t> Package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39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5FF88DA-F544-48DC-A77D-355F13419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07BD9A-E504-4910-8840-8CD67578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7796E5A-5224-4D7A-AE21-974F820D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9626" y="0"/>
            <a:ext cx="11382374" cy="6858000"/>
          </a:xfrm>
          <a:custGeom>
            <a:avLst/>
            <a:gdLst>
              <a:gd name="connsiteX0" fmla="*/ 7488223 w 11382374"/>
              <a:gd name="connsiteY0" fmla="*/ 5362710 h 6858000"/>
              <a:gd name="connsiteX1" fmla="*/ 7660754 w 11382374"/>
              <a:gd name="connsiteY1" fmla="*/ 5395635 h 6858000"/>
              <a:gd name="connsiteX2" fmla="*/ 7791274 w 11382374"/>
              <a:gd name="connsiteY2" fmla="*/ 5499694 h 6858000"/>
              <a:gd name="connsiteX3" fmla="*/ 7895690 w 11382374"/>
              <a:gd name="connsiteY3" fmla="*/ 5707813 h 6858000"/>
              <a:gd name="connsiteX4" fmla="*/ 8026210 w 11382374"/>
              <a:gd name="connsiteY4" fmla="*/ 6540288 h 6858000"/>
              <a:gd name="connsiteX5" fmla="*/ 8000106 w 11382374"/>
              <a:gd name="connsiteY5" fmla="*/ 6852467 h 6858000"/>
              <a:gd name="connsiteX6" fmla="*/ 7997209 w 11382374"/>
              <a:gd name="connsiteY6" fmla="*/ 6858000 h 6858000"/>
              <a:gd name="connsiteX7" fmla="*/ 7284161 w 11382374"/>
              <a:gd name="connsiteY7" fmla="*/ 6858000 h 6858000"/>
              <a:gd name="connsiteX8" fmla="*/ 7261037 w 11382374"/>
              <a:gd name="connsiteY8" fmla="*/ 6815477 h 6858000"/>
              <a:gd name="connsiteX9" fmla="*/ 7216986 w 11382374"/>
              <a:gd name="connsiteY9" fmla="*/ 6592318 h 6858000"/>
              <a:gd name="connsiteX10" fmla="*/ 7190882 w 11382374"/>
              <a:gd name="connsiteY10" fmla="*/ 6306155 h 6858000"/>
              <a:gd name="connsiteX11" fmla="*/ 7112570 w 11382374"/>
              <a:gd name="connsiteY11" fmla="*/ 5915932 h 6858000"/>
              <a:gd name="connsiteX12" fmla="*/ 7086466 w 11382374"/>
              <a:gd name="connsiteY12" fmla="*/ 5577739 h 6858000"/>
              <a:gd name="connsiteX13" fmla="*/ 7399714 w 11382374"/>
              <a:gd name="connsiteY13" fmla="*/ 5369620 h 6858000"/>
              <a:gd name="connsiteX14" fmla="*/ 7488223 w 11382374"/>
              <a:gd name="connsiteY14" fmla="*/ 5362710 h 6858000"/>
              <a:gd name="connsiteX15" fmla="*/ 4656642 w 11382374"/>
              <a:gd name="connsiteY15" fmla="*/ 5350109 h 6858000"/>
              <a:gd name="connsiteX16" fmla="*/ 4832285 w 11382374"/>
              <a:gd name="connsiteY16" fmla="*/ 5369620 h 6858000"/>
              <a:gd name="connsiteX17" fmla="*/ 5092495 w 11382374"/>
              <a:gd name="connsiteY17" fmla="*/ 5525709 h 6858000"/>
              <a:gd name="connsiteX18" fmla="*/ 5040453 w 11382374"/>
              <a:gd name="connsiteY18" fmla="*/ 6566303 h 6858000"/>
              <a:gd name="connsiteX19" fmla="*/ 4996086 w 11382374"/>
              <a:gd name="connsiteY19" fmla="*/ 6815071 h 6858000"/>
              <a:gd name="connsiteX20" fmla="*/ 4979880 w 11382374"/>
              <a:gd name="connsiteY20" fmla="*/ 6858000 h 6858000"/>
              <a:gd name="connsiteX21" fmla="*/ 4220086 w 11382374"/>
              <a:gd name="connsiteY21" fmla="*/ 6858000 h 6858000"/>
              <a:gd name="connsiteX22" fmla="*/ 4215097 w 11382374"/>
              <a:gd name="connsiteY22" fmla="*/ 6841085 h 6858000"/>
              <a:gd name="connsiteX23" fmla="*/ 4207778 w 11382374"/>
              <a:gd name="connsiteY23" fmla="*/ 6592318 h 6858000"/>
              <a:gd name="connsiteX24" fmla="*/ 4259820 w 11382374"/>
              <a:gd name="connsiteY24" fmla="*/ 6072021 h 6858000"/>
              <a:gd name="connsiteX25" fmla="*/ 4285842 w 11382374"/>
              <a:gd name="connsiteY25" fmla="*/ 5837887 h 6858000"/>
              <a:gd name="connsiteX26" fmla="*/ 4311863 w 11382374"/>
              <a:gd name="connsiteY26" fmla="*/ 5655783 h 6858000"/>
              <a:gd name="connsiteX27" fmla="*/ 4520031 w 11382374"/>
              <a:gd name="connsiteY27" fmla="*/ 5369620 h 6858000"/>
              <a:gd name="connsiteX28" fmla="*/ 4656642 w 11382374"/>
              <a:gd name="connsiteY28" fmla="*/ 5350109 h 6858000"/>
              <a:gd name="connsiteX29" fmla="*/ 9692662 w 11382374"/>
              <a:gd name="connsiteY29" fmla="*/ 4481788 h 6858000"/>
              <a:gd name="connsiteX30" fmla="*/ 9928184 w 11382374"/>
              <a:gd name="connsiteY30" fmla="*/ 4560075 h 6858000"/>
              <a:gd name="connsiteX31" fmla="*/ 10137538 w 11382374"/>
              <a:gd name="connsiteY31" fmla="*/ 4768841 h 6858000"/>
              <a:gd name="connsiteX32" fmla="*/ 10320722 w 11382374"/>
              <a:gd name="connsiteY32" fmla="*/ 5003703 h 6858000"/>
              <a:gd name="connsiteX33" fmla="*/ 10582413 w 11382374"/>
              <a:gd name="connsiteY33" fmla="*/ 5290756 h 6858000"/>
              <a:gd name="connsiteX34" fmla="*/ 10765597 w 11382374"/>
              <a:gd name="connsiteY34" fmla="*/ 5603905 h 6858000"/>
              <a:gd name="connsiteX35" fmla="*/ 10608582 w 11382374"/>
              <a:gd name="connsiteY35" fmla="*/ 5917053 h 6858000"/>
              <a:gd name="connsiteX36" fmla="*/ 10320722 w 11382374"/>
              <a:gd name="connsiteY36" fmla="*/ 6021436 h 6858000"/>
              <a:gd name="connsiteX37" fmla="*/ 10189876 w 11382374"/>
              <a:gd name="connsiteY37" fmla="*/ 5995340 h 6858000"/>
              <a:gd name="connsiteX38" fmla="*/ 10006692 w 11382374"/>
              <a:gd name="connsiteY38" fmla="*/ 5864862 h 6858000"/>
              <a:gd name="connsiteX39" fmla="*/ 9457140 w 11382374"/>
              <a:gd name="connsiteY39" fmla="*/ 5186373 h 6858000"/>
              <a:gd name="connsiteX40" fmla="*/ 9326294 w 11382374"/>
              <a:gd name="connsiteY40" fmla="*/ 4925416 h 6858000"/>
              <a:gd name="connsiteX41" fmla="*/ 9352463 w 11382374"/>
              <a:gd name="connsiteY41" fmla="*/ 4768841 h 6858000"/>
              <a:gd name="connsiteX42" fmla="*/ 9430971 w 11382374"/>
              <a:gd name="connsiteY42" fmla="*/ 4638363 h 6858000"/>
              <a:gd name="connsiteX43" fmla="*/ 9509478 w 11382374"/>
              <a:gd name="connsiteY43" fmla="*/ 4586171 h 6858000"/>
              <a:gd name="connsiteX44" fmla="*/ 9692662 w 11382374"/>
              <a:gd name="connsiteY44" fmla="*/ 4481788 h 6858000"/>
              <a:gd name="connsiteX45" fmla="*/ 2119526 w 11382374"/>
              <a:gd name="connsiteY45" fmla="*/ 4452741 h 6858000"/>
              <a:gd name="connsiteX46" fmla="*/ 2407387 w 11382374"/>
              <a:gd name="connsiteY46" fmla="*/ 4583154 h 6858000"/>
              <a:gd name="connsiteX47" fmla="*/ 2538232 w 11382374"/>
              <a:gd name="connsiteY47" fmla="*/ 4843979 h 6858000"/>
              <a:gd name="connsiteX48" fmla="*/ 2433556 w 11382374"/>
              <a:gd name="connsiteY48" fmla="*/ 5156969 h 6858000"/>
              <a:gd name="connsiteX49" fmla="*/ 1857834 w 11382374"/>
              <a:gd name="connsiteY49" fmla="*/ 5835114 h 6858000"/>
              <a:gd name="connsiteX50" fmla="*/ 1255944 w 11382374"/>
              <a:gd name="connsiteY50" fmla="*/ 5887279 h 6858000"/>
              <a:gd name="connsiteX51" fmla="*/ 1098929 w 11382374"/>
              <a:gd name="connsiteY51" fmla="*/ 5652536 h 6858000"/>
              <a:gd name="connsiteX52" fmla="*/ 1203606 w 11382374"/>
              <a:gd name="connsiteY52" fmla="*/ 5365629 h 6858000"/>
              <a:gd name="connsiteX53" fmla="*/ 1386790 w 11382374"/>
              <a:gd name="connsiteY53" fmla="*/ 5078721 h 6858000"/>
              <a:gd name="connsiteX54" fmla="*/ 1753158 w 11382374"/>
              <a:gd name="connsiteY54" fmla="*/ 4661401 h 6858000"/>
              <a:gd name="connsiteX55" fmla="*/ 1805496 w 11382374"/>
              <a:gd name="connsiteY55" fmla="*/ 4609236 h 6858000"/>
              <a:gd name="connsiteX56" fmla="*/ 2119526 w 11382374"/>
              <a:gd name="connsiteY56" fmla="*/ 4452741 h 6858000"/>
              <a:gd name="connsiteX57" fmla="*/ 469454 w 11382374"/>
              <a:gd name="connsiteY57" fmla="*/ 2399882 h 6858000"/>
              <a:gd name="connsiteX58" fmla="*/ 1408362 w 11382374"/>
              <a:gd name="connsiteY58" fmla="*/ 2425998 h 6858000"/>
              <a:gd name="connsiteX59" fmla="*/ 1669169 w 11382374"/>
              <a:gd name="connsiteY59" fmla="*/ 2556576 h 6858000"/>
              <a:gd name="connsiteX60" fmla="*/ 1721331 w 11382374"/>
              <a:gd name="connsiteY60" fmla="*/ 2869964 h 6858000"/>
              <a:gd name="connsiteX61" fmla="*/ 1617008 w 11382374"/>
              <a:gd name="connsiteY61" fmla="*/ 3157235 h 6858000"/>
              <a:gd name="connsiteX62" fmla="*/ 1356200 w 11382374"/>
              <a:gd name="connsiteY62" fmla="*/ 3261698 h 6858000"/>
              <a:gd name="connsiteX63" fmla="*/ 469454 w 11382374"/>
              <a:gd name="connsiteY63" fmla="*/ 3235582 h 6858000"/>
              <a:gd name="connsiteX64" fmla="*/ 417292 w 11382374"/>
              <a:gd name="connsiteY64" fmla="*/ 3235582 h 6858000"/>
              <a:gd name="connsiteX65" fmla="*/ 104323 w 11382374"/>
              <a:gd name="connsiteY65" fmla="*/ 3105004 h 6858000"/>
              <a:gd name="connsiteX66" fmla="*/ 0 w 11382374"/>
              <a:gd name="connsiteY66" fmla="*/ 2869964 h 6858000"/>
              <a:gd name="connsiteX67" fmla="*/ 104323 w 11382374"/>
              <a:gd name="connsiteY67" fmla="*/ 2504345 h 6858000"/>
              <a:gd name="connsiteX68" fmla="*/ 469454 w 11382374"/>
              <a:gd name="connsiteY68" fmla="*/ 2399882 h 6858000"/>
              <a:gd name="connsiteX69" fmla="*/ 11342469 w 11382374"/>
              <a:gd name="connsiteY69" fmla="*/ 2399881 h 6858000"/>
              <a:gd name="connsiteX70" fmla="*/ 11382374 w 11382374"/>
              <a:gd name="connsiteY70" fmla="*/ 2399881 h 6858000"/>
              <a:gd name="connsiteX71" fmla="*/ 11382374 w 11382374"/>
              <a:gd name="connsiteY71" fmla="*/ 3263992 h 6858000"/>
              <a:gd name="connsiteX72" fmla="*/ 11352250 w 11382374"/>
              <a:gd name="connsiteY72" fmla="*/ 3262589 h 6858000"/>
              <a:gd name="connsiteX73" fmla="*/ 11238146 w 11382374"/>
              <a:gd name="connsiteY73" fmla="*/ 3255148 h 6858000"/>
              <a:gd name="connsiteX74" fmla="*/ 10768692 w 11382374"/>
              <a:gd name="connsiteY74" fmla="*/ 3255148 h 6858000"/>
              <a:gd name="connsiteX75" fmla="*/ 10533965 w 11382374"/>
              <a:gd name="connsiteY75" fmla="*/ 3229231 h 6858000"/>
              <a:gd name="connsiteX76" fmla="*/ 10299238 w 11382374"/>
              <a:gd name="connsiteY76" fmla="*/ 3125562 h 6858000"/>
              <a:gd name="connsiteX77" fmla="*/ 10220996 w 11382374"/>
              <a:gd name="connsiteY77" fmla="*/ 2944142 h 6858000"/>
              <a:gd name="connsiteX78" fmla="*/ 10220996 w 11382374"/>
              <a:gd name="connsiteY78" fmla="*/ 2814556 h 6858000"/>
              <a:gd name="connsiteX79" fmla="*/ 10299238 w 11382374"/>
              <a:gd name="connsiteY79" fmla="*/ 2581302 h 6858000"/>
              <a:gd name="connsiteX80" fmla="*/ 10507884 w 11382374"/>
              <a:gd name="connsiteY80" fmla="*/ 2477633 h 6858000"/>
              <a:gd name="connsiteX81" fmla="*/ 10820854 w 11382374"/>
              <a:gd name="connsiteY81" fmla="*/ 2451716 h 6858000"/>
              <a:gd name="connsiteX82" fmla="*/ 11342469 w 11382374"/>
              <a:gd name="connsiteY82" fmla="*/ 2399881 h 6858000"/>
              <a:gd name="connsiteX83" fmla="*/ 9918575 w 11382374"/>
              <a:gd name="connsiteY83" fmla="*/ 0 h 6858000"/>
              <a:gd name="connsiteX84" fmla="*/ 10743186 w 11382374"/>
              <a:gd name="connsiteY84" fmla="*/ 0 h 6858000"/>
              <a:gd name="connsiteX85" fmla="*/ 10752356 w 11382374"/>
              <a:gd name="connsiteY85" fmla="*/ 13166 h 6858000"/>
              <a:gd name="connsiteX86" fmla="*/ 10768671 w 11382374"/>
              <a:gd name="connsiteY86" fmla="*/ 133340 h 6858000"/>
              <a:gd name="connsiteX87" fmla="*/ 10638151 w 11382374"/>
              <a:gd name="connsiteY87" fmla="*/ 445143 h 6858000"/>
              <a:gd name="connsiteX88" fmla="*/ 10063862 w 11382374"/>
              <a:gd name="connsiteY88" fmla="*/ 1094733 h 6858000"/>
              <a:gd name="connsiteX89" fmla="*/ 9750613 w 11382374"/>
              <a:gd name="connsiteY89" fmla="*/ 1250634 h 6858000"/>
              <a:gd name="connsiteX90" fmla="*/ 9437364 w 11382374"/>
              <a:gd name="connsiteY90" fmla="*/ 1120716 h 6858000"/>
              <a:gd name="connsiteX91" fmla="*/ 9306844 w 11382374"/>
              <a:gd name="connsiteY91" fmla="*/ 886864 h 6858000"/>
              <a:gd name="connsiteX92" fmla="*/ 9411260 w 11382374"/>
              <a:gd name="connsiteY92" fmla="*/ 601045 h 6858000"/>
              <a:gd name="connsiteX93" fmla="*/ 9750613 w 11382374"/>
              <a:gd name="connsiteY93" fmla="*/ 185307 h 6858000"/>
              <a:gd name="connsiteX94" fmla="*/ 9887659 w 11382374"/>
              <a:gd name="connsiteY94" fmla="*/ 35902 h 6858000"/>
              <a:gd name="connsiteX95" fmla="*/ 7061905 w 11382374"/>
              <a:gd name="connsiteY95" fmla="*/ 0 h 6858000"/>
              <a:gd name="connsiteX96" fmla="*/ 7888888 w 11382374"/>
              <a:gd name="connsiteY96" fmla="*/ 0 h 6858000"/>
              <a:gd name="connsiteX97" fmla="*/ 7883747 w 11382374"/>
              <a:gd name="connsiteY97" fmla="*/ 27195 h 6858000"/>
              <a:gd name="connsiteX98" fmla="*/ 7864297 w 11382374"/>
              <a:gd name="connsiteY98" fmla="*/ 134735 h 6858000"/>
              <a:gd name="connsiteX99" fmla="*/ 7708697 w 11382374"/>
              <a:gd name="connsiteY99" fmla="*/ 343299 h 6858000"/>
              <a:gd name="connsiteX100" fmla="*/ 7475296 w 11382374"/>
              <a:gd name="connsiteY100" fmla="*/ 395440 h 6858000"/>
              <a:gd name="connsiteX101" fmla="*/ 7267829 w 11382374"/>
              <a:gd name="connsiteY101" fmla="*/ 369370 h 6858000"/>
              <a:gd name="connsiteX102" fmla="*/ 7086296 w 11382374"/>
              <a:gd name="connsiteY102" fmla="*/ 212947 h 6858000"/>
              <a:gd name="connsiteX103" fmla="*/ 7063604 w 11382374"/>
              <a:gd name="connsiteY103" fmla="*/ 59783 h 6858000"/>
              <a:gd name="connsiteX104" fmla="*/ 4436312 w 11382374"/>
              <a:gd name="connsiteY104" fmla="*/ 0 h 6858000"/>
              <a:gd name="connsiteX105" fmla="*/ 5284401 w 11382374"/>
              <a:gd name="connsiteY105" fmla="*/ 0 h 6858000"/>
              <a:gd name="connsiteX106" fmla="*/ 5287671 w 11382374"/>
              <a:gd name="connsiteY106" fmla="*/ 38941 h 6858000"/>
              <a:gd name="connsiteX107" fmla="*/ 5253695 w 11382374"/>
              <a:gd name="connsiteY107" fmla="*/ 266980 h 6858000"/>
              <a:gd name="connsiteX108" fmla="*/ 4467755 w 11382374"/>
              <a:gd name="connsiteY108" fmla="*/ 136439 h 6858000"/>
              <a:gd name="connsiteX109" fmla="*/ 4448108 w 11382374"/>
              <a:gd name="connsiteY109" fmla="*/ 40165 h 6858000"/>
              <a:gd name="connsiteX110" fmla="*/ 1329412 w 11382374"/>
              <a:gd name="connsiteY110" fmla="*/ 0 h 6858000"/>
              <a:gd name="connsiteX111" fmla="*/ 2250935 w 11382374"/>
              <a:gd name="connsiteY111" fmla="*/ 0 h 6858000"/>
              <a:gd name="connsiteX112" fmla="*/ 2264829 w 11382374"/>
              <a:gd name="connsiteY112" fmla="*/ 12434 h 6858000"/>
              <a:gd name="connsiteX113" fmla="*/ 2297116 w 11382374"/>
              <a:gd name="connsiteY113" fmla="*/ 29891 h 6858000"/>
              <a:gd name="connsiteX114" fmla="*/ 2454059 w 11382374"/>
              <a:gd name="connsiteY114" fmla="*/ 211776 h 6858000"/>
              <a:gd name="connsiteX115" fmla="*/ 2715628 w 11382374"/>
              <a:gd name="connsiteY115" fmla="*/ 497595 h 6858000"/>
              <a:gd name="connsiteX116" fmla="*/ 2820255 w 11382374"/>
              <a:gd name="connsiteY116" fmla="*/ 783415 h 6858000"/>
              <a:gd name="connsiteX117" fmla="*/ 2689471 w 11382374"/>
              <a:gd name="connsiteY117" fmla="*/ 1043250 h 6858000"/>
              <a:gd name="connsiteX118" fmla="*/ 2401745 w 11382374"/>
              <a:gd name="connsiteY118" fmla="*/ 1199152 h 6858000"/>
              <a:gd name="connsiteX119" fmla="*/ 2140175 w 11382374"/>
              <a:gd name="connsiteY119" fmla="*/ 1095218 h 6858000"/>
              <a:gd name="connsiteX120" fmla="*/ 1930919 w 11382374"/>
              <a:gd name="connsiteY120" fmla="*/ 887349 h 6858000"/>
              <a:gd name="connsiteX121" fmla="*/ 1669350 w 11382374"/>
              <a:gd name="connsiteY121" fmla="*/ 575546 h 6858000"/>
              <a:gd name="connsiteX122" fmla="*/ 1486251 w 11382374"/>
              <a:gd name="connsiteY122" fmla="*/ 393661 h 6858000"/>
              <a:gd name="connsiteX123" fmla="*/ 1329310 w 11382374"/>
              <a:gd name="connsiteY123" fmla="*/ 81858 h 6858000"/>
              <a:gd name="connsiteX124" fmla="*/ 1328084 w 11382374"/>
              <a:gd name="connsiteY124" fmla="*/ 35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1382374" h="6858000">
                <a:moveTo>
                  <a:pt x="7488223" y="5362710"/>
                </a:moveTo>
                <a:cubicBezTo>
                  <a:pt x="7567759" y="5366368"/>
                  <a:pt x="7621598" y="5395635"/>
                  <a:pt x="7660754" y="5395635"/>
                </a:cubicBezTo>
                <a:cubicBezTo>
                  <a:pt x="7712962" y="5421650"/>
                  <a:pt x="7739066" y="5447665"/>
                  <a:pt x="7791274" y="5499694"/>
                </a:cubicBezTo>
                <a:cubicBezTo>
                  <a:pt x="7817378" y="5551724"/>
                  <a:pt x="7843482" y="5603754"/>
                  <a:pt x="7895690" y="5707813"/>
                </a:cubicBezTo>
                <a:cubicBezTo>
                  <a:pt x="7921794" y="5811873"/>
                  <a:pt x="8026210" y="6540288"/>
                  <a:pt x="8026210" y="6540288"/>
                </a:cubicBezTo>
                <a:cubicBezTo>
                  <a:pt x="8052314" y="6696377"/>
                  <a:pt x="8026210" y="6800437"/>
                  <a:pt x="8000106" y="6852467"/>
                </a:cubicBezTo>
                <a:lnTo>
                  <a:pt x="7997209" y="6858000"/>
                </a:lnTo>
                <a:lnTo>
                  <a:pt x="7284161" y="6858000"/>
                </a:lnTo>
                <a:lnTo>
                  <a:pt x="7261037" y="6815477"/>
                </a:lnTo>
                <a:cubicBezTo>
                  <a:pt x="7231670" y="6748407"/>
                  <a:pt x="7216986" y="6670363"/>
                  <a:pt x="7216986" y="6592318"/>
                </a:cubicBezTo>
                <a:cubicBezTo>
                  <a:pt x="7190882" y="6306155"/>
                  <a:pt x="7190882" y="6306155"/>
                  <a:pt x="7190882" y="6306155"/>
                </a:cubicBezTo>
                <a:cubicBezTo>
                  <a:pt x="7112570" y="5915932"/>
                  <a:pt x="7112570" y="5915932"/>
                  <a:pt x="7112570" y="5915932"/>
                </a:cubicBezTo>
                <a:cubicBezTo>
                  <a:pt x="7060362" y="5759843"/>
                  <a:pt x="7060362" y="5655783"/>
                  <a:pt x="7086466" y="5577739"/>
                </a:cubicBezTo>
                <a:cubicBezTo>
                  <a:pt x="7138674" y="5473679"/>
                  <a:pt x="7243090" y="5369620"/>
                  <a:pt x="7399714" y="5369620"/>
                </a:cubicBezTo>
                <a:cubicBezTo>
                  <a:pt x="7432344" y="5363117"/>
                  <a:pt x="7461711" y="5361491"/>
                  <a:pt x="7488223" y="5362710"/>
                </a:cubicBezTo>
                <a:close/>
                <a:moveTo>
                  <a:pt x="4656642" y="5350109"/>
                </a:moveTo>
                <a:cubicBezTo>
                  <a:pt x="4708684" y="5350109"/>
                  <a:pt x="4767233" y="5356613"/>
                  <a:pt x="4832285" y="5369620"/>
                </a:cubicBezTo>
                <a:cubicBezTo>
                  <a:pt x="4962390" y="5395635"/>
                  <a:pt x="5066474" y="5447665"/>
                  <a:pt x="5092495" y="5525709"/>
                </a:cubicBezTo>
                <a:cubicBezTo>
                  <a:pt x="5144537" y="5629769"/>
                  <a:pt x="5040453" y="6462244"/>
                  <a:pt x="5040453" y="6566303"/>
                </a:cubicBezTo>
                <a:cubicBezTo>
                  <a:pt x="5030696" y="6663859"/>
                  <a:pt x="5017279" y="6746782"/>
                  <a:pt x="4996086" y="6815071"/>
                </a:cubicBezTo>
                <a:lnTo>
                  <a:pt x="4979880" y="6858000"/>
                </a:lnTo>
                <a:lnTo>
                  <a:pt x="4220086" y="6858000"/>
                </a:lnTo>
                <a:lnTo>
                  <a:pt x="4215097" y="6841085"/>
                </a:lnTo>
                <a:cubicBezTo>
                  <a:pt x="4198021" y="6772796"/>
                  <a:pt x="4188263" y="6689874"/>
                  <a:pt x="4207778" y="6592318"/>
                </a:cubicBezTo>
                <a:cubicBezTo>
                  <a:pt x="4207778" y="6592318"/>
                  <a:pt x="4259820" y="6124051"/>
                  <a:pt x="4259820" y="6072021"/>
                </a:cubicBezTo>
                <a:cubicBezTo>
                  <a:pt x="4259820" y="5993976"/>
                  <a:pt x="4285842" y="5863902"/>
                  <a:pt x="4285842" y="5837887"/>
                </a:cubicBezTo>
                <a:cubicBezTo>
                  <a:pt x="4311863" y="5655783"/>
                  <a:pt x="4311863" y="5655783"/>
                  <a:pt x="4311863" y="5655783"/>
                </a:cubicBezTo>
                <a:cubicBezTo>
                  <a:pt x="4363905" y="5499694"/>
                  <a:pt x="4441968" y="5421650"/>
                  <a:pt x="4520031" y="5369620"/>
                </a:cubicBezTo>
                <a:cubicBezTo>
                  <a:pt x="4559065" y="5356613"/>
                  <a:pt x="4604600" y="5350109"/>
                  <a:pt x="4656642" y="5350109"/>
                </a:cubicBezTo>
                <a:close/>
                <a:moveTo>
                  <a:pt x="9692662" y="4481788"/>
                </a:moveTo>
                <a:cubicBezTo>
                  <a:pt x="9771169" y="4481788"/>
                  <a:pt x="9849677" y="4507884"/>
                  <a:pt x="9928184" y="4560075"/>
                </a:cubicBezTo>
                <a:cubicBezTo>
                  <a:pt x="10006692" y="4586171"/>
                  <a:pt x="10085199" y="4664458"/>
                  <a:pt x="10137538" y="4768841"/>
                </a:cubicBezTo>
                <a:cubicBezTo>
                  <a:pt x="10320722" y="5003703"/>
                  <a:pt x="10320722" y="5003703"/>
                  <a:pt x="10320722" y="5003703"/>
                </a:cubicBezTo>
                <a:cubicBezTo>
                  <a:pt x="10582413" y="5290756"/>
                  <a:pt x="10582413" y="5290756"/>
                  <a:pt x="10582413" y="5290756"/>
                </a:cubicBezTo>
                <a:cubicBezTo>
                  <a:pt x="10687090" y="5421234"/>
                  <a:pt x="10739428" y="5525617"/>
                  <a:pt x="10765597" y="5603905"/>
                </a:cubicBezTo>
                <a:cubicBezTo>
                  <a:pt x="10765597" y="5708287"/>
                  <a:pt x="10739428" y="5838766"/>
                  <a:pt x="10608582" y="5917053"/>
                </a:cubicBezTo>
                <a:cubicBezTo>
                  <a:pt x="10503906" y="5995340"/>
                  <a:pt x="10399229" y="6021436"/>
                  <a:pt x="10320722" y="6021436"/>
                </a:cubicBezTo>
                <a:cubicBezTo>
                  <a:pt x="10294552" y="6021436"/>
                  <a:pt x="10242214" y="6021436"/>
                  <a:pt x="10189876" y="5995340"/>
                </a:cubicBezTo>
                <a:cubicBezTo>
                  <a:pt x="10137538" y="5969245"/>
                  <a:pt x="10085199" y="5917053"/>
                  <a:pt x="10006692" y="5864862"/>
                </a:cubicBezTo>
                <a:cubicBezTo>
                  <a:pt x="9928184" y="5786575"/>
                  <a:pt x="9457140" y="5186373"/>
                  <a:pt x="9457140" y="5186373"/>
                </a:cubicBezTo>
                <a:cubicBezTo>
                  <a:pt x="9378632" y="5081990"/>
                  <a:pt x="9326294" y="4977607"/>
                  <a:pt x="9326294" y="4925416"/>
                </a:cubicBezTo>
                <a:cubicBezTo>
                  <a:pt x="9326294" y="4847128"/>
                  <a:pt x="9326294" y="4794937"/>
                  <a:pt x="9352463" y="4768841"/>
                </a:cubicBezTo>
                <a:cubicBezTo>
                  <a:pt x="9378632" y="4716650"/>
                  <a:pt x="9404801" y="4690554"/>
                  <a:pt x="9430971" y="4638363"/>
                </a:cubicBezTo>
                <a:cubicBezTo>
                  <a:pt x="9483309" y="4612267"/>
                  <a:pt x="9509478" y="4586171"/>
                  <a:pt x="9509478" y="4586171"/>
                </a:cubicBezTo>
                <a:cubicBezTo>
                  <a:pt x="9561816" y="4533980"/>
                  <a:pt x="9640324" y="4507884"/>
                  <a:pt x="9692662" y="4481788"/>
                </a:cubicBezTo>
                <a:close/>
                <a:moveTo>
                  <a:pt x="2119526" y="4452741"/>
                </a:moveTo>
                <a:cubicBezTo>
                  <a:pt x="2198033" y="4452741"/>
                  <a:pt x="2302710" y="4504906"/>
                  <a:pt x="2407387" y="4583154"/>
                </a:cubicBezTo>
                <a:cubicBezTo>
                  <a:pt x="2512063" y="4661401"/>
                  <a:pt x="2538232" y="4765731"/>
                  <a:pt x="2538232" y="4843979"/>
                </a:cubicBezTo>
                <a:cubicBezTo>
                  <a:pt x="2538232" y="4922226"/>
                  <a:pt x="2512063" y="5026556"/>
                  <a:pt x="2433556" y="5156969"/>
                </a:cubicBezTo>
                <a:cubicBezTo>
                  <a:pt x="2433556" y="5156969"/>
                  <a:pt x="1962511" y="5704701"/>
                  <a:pt x="1857834" y="5835114"/>
                </a:cubicBezTo>
                <a:cubicBezTo>
                  <a:pt x="1674651" y="6043774"/>
                  <a:pt x="1465297" y="6069856"/>
                  <a:pt x="1255944" y="5887279"/>
                </a:cubicBezTo>
                <a:cubicBezTo>
                  <a:pt x="1151267" y="5809031"/>
                  <a:pt x="1125098" y="5756866"/>
                  <a:pt x="1098929" y="5652536"/>
                </a:cubicBezTo>
                <a:cubicBezTo>
                  <a:pt x="1098929" y="5574289"/>
                  <a:pt x="1125098" y="5469959"/>
                  <a:pt x="1203606" y="5365629"/>
                </a:cubicBezTo>
                <a:cubicBezTo>
                  <a:pt x="1203606" y="5313464"/>
                  <a:pt x="1282113" y="5235216"/>
                  <a:pt x="1386790" y="5078721"/>
                </a:cubicBezTo>
                <a:cubicBezTo>
                  <a:pt x="1491467" y="4948309"/>
                  <a:pt x="1700820" y="4739649"/>
                  <a:pt x="1753158" y="4661401"/>
                </a:cubicBezTo>
                <a:cubicBezTo>
                  <a:pt x="1805496" y="4609236"/>
                  <a:pt x="1805496" y="4609236"/>
                  <a:pt x="1805496" y="4609236"/>
                </a:cubicBezTo>
                <a:cubicBezTo>
                  <a:pt x="1936342" y="4504906"/>
                  <a:pt x="2041019" y="4452741"/>
                  <a:pt x="2119526" y="4452741"/>
                </a:cubicBezTo>
                <a:close/>
                <a:moveTo>
                  <a:pt x="469454" y="2399882"/>
                </a:moveTo>
                <a:cubicBezTo>
                  <a:pt x="756342" y="2399882"/>
                  <a:pt x="1251877" y="2425998"/>
                  <a:pt x="1408362" y="2425998"/>
                </a:cubicBezTo>
                <a:cubicBezTo>
                  <a:pt x="1512685" y="2452113"/>
                  <a:pt x="1617008" y="2504345"/>
                  <a:pt x="1669169" y="2556576"/>
                </a:cubicBezTo>
                <a:cubicBezTo>
                  <a:pt x="1695250" y="2608807"/>
                  <a:pt x="1721331" y="2713270"/>
                  <a:pt x="1721331" y="2869964"/>
                </a:cubicBezTo>
                <a:cubicBezTo>
                  <a:pt x="1721331" y="3000541"/>
                  <a:pt x="1669169" y="3078888"/>
                  <a:pt x="1617008" y="3157235"/>
                </a:cubicBezTo>
                <a:cubicBezTo>
                  <a:pt x="1564846" y="3209467"/>
                  <a:pt x="1460523" y="3235582"/>
                  <a:pt x="1356200" y="3261698"/>
                </a:cubicBezTo>
                <a:cubicBezTo>
                  <a:pt x="1199715" y="3261698"/>
                  <a:pt x="599858" y="3235582"/>
                  <a:pt x="469454" y="3235582"/>
                </a:cubicBezTo>
                <a:cubicBezTo>
                  <a:pt x="417292" y="3235582"/>
                  <a:pt x="417292" y="3235582"/>
                  <a:pt x="417292" y="3235582"/>
                </a:cubicBezTo>
                <a:cubicBezTo>
                  <a:pt x="286888" y="3209467"/>
                  <a:pt x="156484" y="3183351"/>
                  <a:pt x="104323" y="3105004"/>
                </a:cubicBezTo>
                <a:cubicBezTo>
                  <a:pt x="26081" y="3026657"/>
                  <a:pt x="0" y="2948310"/>
                  <a:pt x="0" y="2869964"/>
                </a:cubicBezTo>
                <a:cubicBezTo>
                  <a:pt x="0" y="2687154"/>
                  <a:pt x="52161" y="2556576"/>
                  <a:pt x="104323" y="2504345"/>
                </a:cubicBezTo>
                <a:cubicBezTo>
                  <a:pt x="182565" y="2452113"/>
                  <a:pt x="312969" y="2425998"/>
                  <a:pt x="469454" y="2399882"/>
                </a:cubicBezTo>
                <a:close/>
                <a:moveTo>
                  <a:pt x="11342469" y="2399881"/>
                </a:moveTo>
                <a:lnTo>
                  <a:pt x="11382374" y="2399881"/>
                </a:lnTo>
                <a:lnTo>
                  <a:pt x="11382374" y="3263992"/>
                </a:lnTo>
                <a:lnTo>
                  <a:pt x="11352250" y="3262589"/>
                </a:lnTo>
                <a:cubicBezTo>
                  <a:pt x="11321279" y="3260818"/>
                  <a:pt x="11283787" y="3258388"/>
                  <a:pt x="11238146" y="3255148"/>
                </a:cubicBezTo>
                <a:cubicBezTo>
                  <a:pt x="10846935" y="3255148"/>
                  <a:pt x="10768692" y="3255148"/>
                  <a:pt x="10768692" y="3255148"/>
                </a:cubicBezTo>
                <a:cubicBezTo>
                  <a:pt x="10533965" y="3229231"/>
                  <a:pt x="10533965" y="3229231"/>
                  <a:pt x="10533965" y="3229231"/>
                </a:cubicBezTo>
                <a:cubicBezTo>
                  <a:pt x="10403561" y="3203314"/>
                  <a:pt x="10325319" y="3177396"/>
                  <a:pt x="10299238" y="3125562"/>
                </a:cubicBezTo>
                <a:cubicBezTo>
                  <a:pt x="10247077" y="3073728"/>
                  <a:pt x="10220996" y="3021893"/>
                  <a:pt x="10220996" y="2944142"/>
                </a:cubicBezTo>
                <a:cubicBezTo>
                  <a:pt x="10220996" y="2944142"/>
                  <a:pt x="10220996" y="2892307"/>
                  <a:pt x="10220996" y="2814556"/>
                </a:cubicBezTo>
                <a:cubicBezTo>
                  <a:pt x="10220996" y="2736805"/>
                  <a:pt x="10247077" y="2659053"/>
                  <a:pt x="10299238" y="2581302"/>
                </a:cubicBezTo>
                <a:cubicBezTo>
                  <a:pt x="10325319" y="2529467"/>
                  <a:pt x="10403561" y="2477633"/>
                  <a:pt x="10507884" y="2477633"/>
                </a:cubicBezTo>
                <a:cubicBezTo>
                  <a:pt x="10638288" y="2451716"/>
                  <a:pt x="10742611" y="2451716"/>
                  <a:pt x="10820854" y="2451716"/>
                </a:cubicBezTo>
                <a:cubicBezTo>
                  <a:pt x="11055581" y="2425799"/>
                  <a:pt x="11185985" y="2399881"/>
                  <a:pt x="11342469" y="2399881"/>
                </a:cubicBezTo>
                <a:close/>
                <a:moveTo>
                  <a:pt x="9918575" y="0"/>
                </a:moveTo>
                <a:lnTo>
                  <a:pt x="10743186" y="0"/>
                </a:lnTo>
                <a:lnTo>
                  <a:pt x="10752356" y="13166"/>
                </a:lnTo>
                <a:cubicBezTo>
                  <a:pt x="10775197" y="55389"/>
                  <a:pt x="10781723" y="94365"/>
                  <a:pt x="10768671" y="133340"/>
                </a:cubicBezTo>
                <a:cubicBezTo>
                  <a:pt x="10768671" y="211291"/>
                  <a:pt x="10716463" y="315225"/>
                  <a:pt x="10638151" y="445143"/>
                </a:cubicBezTo>
                <a:cubicBezTo>
                  <a:pt x="10638151" y="445143"/>
                  <a:pt x="10168278" y="964815"/>
                  <a:pt x="10063862" y="1094733"/>
                </a:cubicBezTo>
                <a:cubicBezTo>
                  <a:pt x="9959445" y="1198667"/>
                  <a:pt x="9855029" y="1250634"/>
                  <a:pt x="9750613" y="1250634"/>
                </a:cubicBezTo>
                <a:cubicBezTo>
                  <a:pt x="9646197" y="1276618"/>
                  <a:pt x="9541780" y="1224651"/>
                  <a:pt x="9437364" y="1120716"/>
                </a:cubicBezTo>
                <a:cubicBezTo>
                  <a:pt x="9359052" y="1042766"/>
                  <a:pt x="9306844" y="964815"/>
                  <a:pt x="9306844" y="886864"/>
                </a:cubicBezTo>
                <a:cubicBezTo>
                  <a:pt x="9306844" y="808913"/>
                  <a:pt x="9359052" y="704979"/>
                  <a:pt x="9411260" y="601045"/>
                </a:cubicBezTo>
                <a:cubicBezTo>
                  <a:pt x="9437364" y="575061"/>
                  <a:pt x="9750613" y="185307"/>
                  <a:pt x="9750613" y="185307"/>
                </a:cubicBezTo>
                <a:cubicBezTo>
                  <a:pt x="9802821" y="133340"/>
                  <a:pt x="9848503" y="81373"/>
                  <a:pt x="9887659" y="35902"/>
                </a:cubicBezTo>
                <a:close/>
                <a:moveTo>
                  <a:pt x="7061905" y="0"/>
                </a:moveTo>
                <a:lnTo>
                  <a:pt x="7888888" y="0"/>
                </a:lnTo>
                <a:lnTo>
                  <a:pt x="7883747" y="27195"/>
                </a:lnTo>
                <a:cubicBezTo>
                  <a:pt x="7877264" y="63042"/>
                  <a:pt x="7877264" y="69559"/>
                  <a:pt x="7864297" y="134735"/>
                </a:cubicBezTo>
                <a:cubicBezTo>
                  <a:pt x="7838364" y="239017"/>
                  <a:pt x="7786497" y="291158"/>
                  <a:pt x="7708697" y="343299"/>
                </a:cubicBezTo>
                <a:cubicBezTo>
                  <a:pt x="7630897" y="369370"/>
                  <a:pt x="7553097" y="395440"/>
                  <a:pt x="7475296" y="395440"/>
                </a:cubicBezTo>
                <a:cubicBezTo>
                  <a:pt x="7397496" y="395440"/>
                  <a:pt x="7345630" y="395440"/>
                  <a:pt x="7267829" y="369370"/>
                </a:cubicBezTo>
                <a:cubicBezTo>
                  <a:pt x="7190029" y="343299"/>
                  <a:pt x="7112229" y="291158"/>
                  <a:pt x="7086296" y="212947"/>
                </a:cubicBezTo>
                <a:cubicBezTo>
                  <a:pt x="7073329" y="173841"/>
                  <a:pt x="7066846" y="121700"/>
                  <a:pt x="7063604" y="59783"/>
                </a:cubicBezTo>
                <a:close/>
                <a:moveTo>
                  <a:pt x="4436312" y="0"/>
                </a:moveTo>
                <a:lnTo>
                  <a:pt x="5284401" y="0"/>
                </a:lnTo>
                <a:lnTo>
                  <a:pt x="5287671" y="38941"/>
                </a:lnTo>
                <a:cubicBezTo>
                  <a:pt x="5289718" y="125017"/>
                  <a:pt x="5279893" y="201710"/>
                  <a:pt x="5253695" y="266980"/>
                </a:cubicBezTo>
                <a:cubicBezTo>
                  <a:pt x="5070309" y="449737"/>
                  <a:pt x="4572547" y="501953"/>
                  <a:pt x="4467755" y="136439"/>
                </a:cubicBezTo>
                <a:cubicBezTo>
                  <a:pt x="4461206" y="97277"/>
                  <a:pt x="4454657" y="66273"/>
                  <a:pt x="4448108" y="40165"/>
                </a:cubicBezTo>
                <a:close/>
                <a:moveTo>
                  <a:pt x="1329412" y="0"/>
                </a:moveTo>
                <a:lnTo>
                  <a:pt x="2250935" y="0"/>
                </a:lnTo>
                <a:lnTo>
                  <a:pt x="2264829" y="12434"/>
                </a:lnTo>
                <a:cubicBezTo>
                  <a:pt x="2279134" y="23395"/>
                  <a:pt x="2290577" y="29891"/>
                  <a:pt x="2297116" y="29891"/>
                </a:cubicBezTo>
                <a:cubicBezTo>
                  <a:pt x="2401745" y="159809"/>
                  <a:pt x="2349431" y="107842"/>
                  <a:pt x="2454059" y="211776"/>
                </a:cubicBezTo>
                <a:cubicBezTo>
                  <a:pt x="2637157" y="393661"/>
                  <a:pt x="2611000" y="393661"/>
                  <a:pt x="2715628" y="497595"/>
                </a:cubicBezTo>
                <a:cubicBezTo>
                  <a:pt x="2794098" y="601530"/>
                  <a:pt x="2820255" y="679480"/>
                  <a:pt x="2820255" y="783415"/>
                </a:cubicBezTo>
                <a:cubicBezTo>
                  <a:pt x="2820255" y="861365"/>
                  <a:pt x="2767941" y="939316"/>
                  <a:pt x="2689471" y="1043250"/>
                </a:cubicBezTo>
                <a:cubicBezTo>
                  <a:pt x="2584843" y="1147185"/>
                  <a:pt x="2480215" y="1199152"/>
                  <a:pt x="2401745" y="1199152"/>
                </a:cubicBezTo>
                <a:cubicBezTo>
                  <a:pt x="2323274" y="1199152"/>
                  <a:pt x="2244803" y="1173169"/>
                  <a:pt x="2140175" y="1095218"/>
                </a:cubicBezTo>
                <a:cubicBezTo>
                  <a:pt x="2087861" y="1043250"/>
                  <a:pt x="2114018" y="1069234"/>
                  <a:pt x="1930919" y="887349"/>
                </a:cubicBezTo>
                <a:cubicBezTo>
                  <a:pt x="1747820" y="679480"/>
                  <a:pt x="1669350" y="575546"/>
                  <a:pt x="1669350" y="575546"/>
                </a:cubicBezTo>
                <a:cubicBezTo>
                  <a:pt x="1512408" y="419645"/>
                  <a:pt x="1669350" y="601530"/>
                  <a:pt x="1486251" y="393661"/>
                </a:cubicBezTo>
                <a:cubicBezTo>
                  <a:pt x="1381624" y="263743"/>
                  <a:pt x="1329310" y="159809"/>
                  <a:pt x="1329310" y="81858"/>
                </a:cubicBezTo>
                <a:cubicBezTo>
                  <a:pt x="1322771" y="55875"/>
                  <a:pt x="1322771" y="29891"/>
                  <a:pt x="1328084" y="35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A8E2-3656-41C9-A3A1-FD0CE155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000" y="728663"/>
            <a:ext cx="5015988" cy="27104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9426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15F-1A11-40D6-8443-FA83F135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4800" dirty="0"/>
              <a:t>Modules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6752-13FE-4CC2-BEC3-ABC4FDD7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161" y="633600"/>
            <a:ext cx="5496801" cy="5135374"/>
          </a:xfrm>
        </p:spPr>
        <p:txBody>
          <a:bodyPr>
            <a:normAutofit/>
          </a:bodyPr>
          <a:lstStyle/>
          <a:p>
            <a:r>
              <a:rPr lang="en-US" dirty="0"/>
              <a:t>Arg Parse Module</a:t>
            </a:r>
          </a:p>
          <a:p>
            <a:r>
              <a:rPr lang="en-US" dirty="0"/>
              <a:t>Input Identification Module</a:t>
            </a:r>
          </a:p>
          <a:p>
            <a:r>
              <a:rPr lang="en-US" dirty="0"/>
              <a:t>Human Detection Module</a:t>
            </a:r>
          </a:p>
          <a:p>
            <a:r>
              <a:rPr lang="en-US" dirty="0"/>
              <a:t>Detection and Counting in live video</a:t>
            </a:r>
          </a:p>
          <a:p>
            <a:r>
              <a:rPr lang="en-US" dirty="0"/>
              <a:t>Detection and Counting in uploaded video</a:t>
            </a:r>
          </a:p>
          <a:p>
            <a:r>
              <a:rPr lang="en-US" dirty="0"/>
              <a:t>Detection and Counting in uploaded image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40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FF79-69A5-4D1C-BAD2-BD0CF116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00025"/>
          </a:xfrm>
        </p:spPr>
        <p:txBody>
          <a:bodyPr/>
          <a:lstStyle/>
          <a:p>
            <a:r>
              <a:rPr lang="en-US" dirty="0"/>
              <a:t>Arg Parser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DBD9-198A-4433-BD83-EB8B12CC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41500"/>
            <a:ext cx="10728325" cy="3227375"/>
          </a:xfrm>
        </p:spPr>
        <p:txBody>
          <a:bodyPr/>
          <a:lstStyle/>
          <a:p>
            <a:r>
              <a:rPr lang="en-US" dirty="0"/>
              <a:t>Makes User friendly command line interfaces</a:t>
            </a:r>
          </a:p>
          <a:p>
            <a:r>
              <a:rPr lang="en-US" dirty="0"/>
              <a:t>Program specifies the arguments required and </a:t>
            </a:r>
            <a:r>
              <a:rPr lang="en-US" dirty="0" err="1"/>
              <a:t>arg</a:t>
            </a:r>
            <a:r>
              <a:rPr lang="en-US" dirty="0"/>
              <a:t> parser determines how to extract them.</a:t>
            </a:r>
          </a:p>
          <a:p>
            <a:r>
              <a:rPr lang="en-US" dirty="0"/>
              <a:t>Generate help and usage messages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46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FF79-69A5-4D1C-BAD2-BD0CF116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00025"/>
          </a:xfrm>
        </p:spPr>
        <p:txBody>
          <a:bodyPr/>
          <a:lstStyle/>
          <a:p>
            <a:r>
              <a:rPr lang="en-US" dirty="0"/>
              <a:t>Input Identification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DBD9-198A-4433-BD83-EB8B12CC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41500"/>
            <a:ext cx="10728325" cy="3227375"/>
          </a:xfrm>
        </p:spPr>
        <p:txBody>
          <a:bodyPr/>
          <a:lstStyle/>
          <a:p>
            <a:r>
              <a:rPr lang="en-US" dirty="0"/>
              <a:t>Identifies which input is taken i.e. webcam, uploaded video or image</a:t>
            </a:r>
          </a:p>
          <a:p>
            <a:pPr lvl="1"/>
            <a:r>
              <a:rPr lang="en-US" dirty="0"/>
              <a:t>-v : For Video input </a:t>
            </a:r>
          </a:p>
          <a:p>
            <a:pPr lvl="1"/>
            <a:r>
              <a:rPr lang="en-US" dirty="0"/>
              <a:t>-c : For camera input/Webcam</a:t>
            </a:r>
          </a:p>
          <a:p>
            <a:pPr lvl="1"/>
            <a:r>
              <a:rPr lang="en-US" dirty="0"/>
              <a:t>-i : For image as in input</a:t>
            </a:r>
          </a:p>
          <a:p>
            <a:r>
              <a:rPr lang="en-US" dirty="0"/>
              <a:t>After identification, input arguments is given to the specific module.</a:t>
            </a:r>
          </a:p>
        </p:txBody>
      </p:sp>
    </p:spTree>
    <p:extLst>
      <p:ext uri="{BB962C8B-B14F-4D97-AF65-F5344CB8AC3E}">
        <p14:creationId xmlns:p14="http://schemas.microsoft.com/office/powerpoint/2010/main" val="395854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FF79-69A5-4D1C-BAD2-BD0CF116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Human Detection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DBD9-198A-4433-BD83-EB8B12CC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93290"/>
            <a:ext cx="10728325" cy="3975686"/>
          </a:xfrm>
        </p:spPr>
        <p:txBody>
          <a:bodyPr/>
          <a:lstStyle/>
          <a:p>
            <a:pPr marL="0" indent="0">
              <a:lnSpc>
                <a:spcPct val="88000"/>
              </a:lnSpc>
              <a:spcBef>
                <a:spcPct val="0"/>
              </a:spcBef>
              <a:buNone/>
            </a:pPr>
            <a:r>
              <a:rPr lang="en-US" sz="3200" spc="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HOG (Histogram of Oriented Gradients) Descriptor</a:t>
            </a:r>
          </a:p>
          <a:p>
            <a:r>
              <a:rPr lang="en-US" dirty="0"/>
              <a:t>Extract features from images.</a:t>
            </a:r>
          </a:p>
          <a:p>
            <a:r>
              <a:rPr lang="en-US" dirty="0"/>
              <a:t>Commonly used in Computer Vision and Object detection</a:t>
            </a:r>
          </a:p>
          <a:p>
            <a:r>
              <a:rPr lang="en-US" dirty="0"/>
              <a:t>Calculate the magnitude and direction of each pixel values.</a:t>
            </a:r>
          </a:p>
          <a:p>
            <a:r>
              <a:rPr lang="en-US" dirty="0"/>
              <a:t>A histogram is created from the data which is the features extracted from the image.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9090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347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Sagona Book</vt:lpstr>
      <vt:lpstr>The Hand Extrablack</vt:lpstr>
      <vt:lpstr>BlobVTI</vt:lpstr>
      <vt:lpstr>Human Detection  &amp; Counting</vt:lpstr>
      <vt:lpstr>Contents</vt:lpstr>
      <vt:lpstr> Objective</vt:lpstr>
      <vt:lpstr>Requirements</vt:lpstr>
      <vt:lpstr>Modules</vt:lpstr>
      <vt:lpstr>Modules</vt:lpstr>
      <vt:lpstr>Arg Parser Module</vt:lpstr>
      <vt:lpstr>Input Identification Module</vt:lpstr>
      <vt:lpstr>Human Detection Module</vt:lpstr>
      <vt:lpstr>Human Detection Module</vt:lpstr>
      <vt:lpstr>PowerPoint Presentation</vt:lpstr>
      <vt:lpstr>Challenges</vt:lpstr>
      <vt:lpstr>Use Cases</vt:lpstr>
      <vt:lpstr>Use Cases</vt:lpstr>
      <vt:lpstr>Limitations</vt:lpstr>
      <vt:lpstr>Limitations</vt:lpstr>
      <vt:lpstr>Future Scope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Detection  &amp; Counting</dc:title>
  <dc:creator>Anto Francis</dc:creator>
  <cp:lastModifiedBy>Shri Vaishnav Aasheesh Sharma</cp:lastModifiedBy>
  <cp:revision>3</cp:revision>
  <dcterms:created xsi:type="dcterms:W3CDTF">2021-12-12T18:19:37Z</dcterms:created>
  <dcterms:modified xsi:type="dcterms:W3CDTF">2021-12-15T12:35:05Z</dcterms:modified>
</cp:coreProperties>
</file>