
<file path=[Content_Types].xml><?xml version="1.0" encoding="utf-8"?>
<Types xmlns="http://schemas.openxmlformats.org/package/2006/content-types">
  <Default Extension="jfif" ContentType="image/jpeg"/>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3" r:id="rId4"/>
    <p:sldId id="264"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98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064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5638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23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199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9628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064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300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465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758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22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995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787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359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18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0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39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442773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jfif"/><Relationship Id="rId4" Type="http://schemas.openxmlformats.org/officeDocument/2006/relationships/image" Target="../media/image6.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223" y="3560316"/>
            <a:ext cx="8791575" cy="2387600"/>
          </a:xfrm>
        </p:spPr>
        <p:txBody>
          <a:bodyPr>
            <a:normAutofit/>
          </a:bodyPr>
          <a:lstStyle/>
          <a:p>
            <a:r>
              <a:rPr lang="en-US" sz="4400" dirty="0" smtClean="0">
                <a:latin typeface="Bahnschrift SemiBold" panose="020B0502040204020203" pitchFamily="34" charset="0"/>
              </a:rPr>
              <a:t>H.M. </a:t>
            </a:r>
            <a:r>
              <a:rPr lang="en-US" sz="4400" dirty="0" err="1" smtClean="0">
                <a:latin typeface="Bahnschrift SemiBold" panose="020B0502040204020203" pitchFamily="34" charset="0"/>
              </a:rPr>
              <a:t>Sahan</a:t>
            </a:r>
            <a:r>
              <a:rPr lang="en-US" sz="4400" dirty="0" smtClean="0">
                <a:latin typeface="Bahnschrift SemiBold" panose="020B0502040204020203" pitchFamily="34" charset="0"/>
              </a:rPr>
              <a:t> </a:t>
            </a:r>
            <a:r>
              <a:rPr lang="en-US" sz="4400" dirty="0" err="1">
                <a:latin typeface="Bahnschrift SemiBold" panose="020B0502040204020203" pitchFamily="34" charset="0"/>
              </a:rPr>
              <a:t>S</a:t>
            </a:r>
            <a:r>
              <a:rPr lang="en-US" sz="4400" dirty="0" err="1" smtClean="0">
                <a:latin typeface="Bahnschrift SemiBold" panose="020B0502040204020203" pitchFamily="34" charset="0"/>
              </a:rPr>
              <a:t>achintha</a:t>
            </a:r>
            <a:r>
              <a:rPr lang="en-US" sz="4400" dirty="0" smtClean="0">
                <a:latin typeface="Bahnschrift SemiBold" panose="020B0502040204020203" pitchFamily="34" charset="0"/>
              </a:rPr>
              <a:t> </a:t>
            </a:r>
            <a:endParaRPr lang="en-US" sz="4400" dirty="0">
              <a:latin typeface="Bahnschrift SemiBold" panose="020B0502040204020203" pitchFamily="34" charset="0"/>
            </a:endParaRPr>
          </a:p>
        </p:txBody>
      </p:sp>
      <p:sp>
        <p:nvSpPr>
          <p:cNvPr id="3" name="Subtitle 2"/>
          <p:cNvSpPr>
            <a:spLocks noGrp="1"/>
          </p:cNvSpPr>
          <p:nvPr>
            <p:ph type="subTitle" idx="1"/>
          </p:nvPr>
        </p:nvSpPr>
        <p:spPr>
          <a:xfrm>
            <a:off x="1739399" y="5947916"/>
            <a:ext cx="8791575" cy="1655762"/>
          </a:xfrm>
        </p:spPr>
        <p:txBody>
          <a:bodyPr>
            <a:normAutofit/>
          </a:bodyPr>
          <a:lstStyle/>
          <a:p>
            <a:r>
              <a:rPr lang="en-US" sz="4400" dirty="0" smtClean="0">
                <a:latin typeface="Bahnschrift SemiBold" panose="020B0502040204020203" pitchFamily="34" charset="0"/>
              </a:rPr>
              <a:t>KUR/IT/F/2021/0009</a:t>
            </a:r>
            <a:endParaRPr lang="en-US" sz="4400" dirty="0">
              <a:latin typeface="Bahnschrift SemiBold" panose="020B0502040204020203" pitchFamily="34" charset="0"/>
            </a:endParaRPr>
          </a:p>
        </p:txBody>
      </p:sp>
      <p:sp>
        <p:nvSpPr>
          <p:cNvPr id="4" name="TextBox 3"/>
          <p:cNvSpPr txBox="1"/>
          <p:nvPr/>
        </p:nvSpPr>
        <p:spPr>
          <a:xfrm>
            <a:off x="2399209" y="2428713"/>
            <a:ext cx="8334103" cy="923330"/>
          </a:xfrm>
          <a:prstGeom prst="rect">
            <a:avLst/>
          </a:prstGeom>
          <a:noFill/>
        </p:spPr>
        <p:txBody>
          <a:bodyPr wrap="square" rtlCol="0">
            <a:spAutoFit/>
          </a:bodyPr>
          <a:lstStyle/>
          <a:p>
            <a:pPr algn="ctr"/>
            <a:r>
              <a:rPr lang="en-US" sz="5400" b="1" dirty="0" smtClean="0"/>
              <a:t>PROJECT PRESENTATION</a:t>
            </a:r>
            <a:endParaRPr lang="en-US" sz="5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869" y="316822"/>
            <a:ext cx="1430886" cy="1900510"/>
          </a:xfrm>
          <a:prstGeom prst="rect">
            <a:avLst/>
          </a:prstGeom>
        </p:spPr>
      </p:pic>
    </p:spTree>
    <p:extLst>
      <p:ext uri="{BB962C8B-B14F-4D97-AF65-F5344CB8AC3E}">
        <p14:creationId xmlns:p14="http://schemas.microsoft.com/office/powerpoint/2010/main" val="762853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Thanking You…!</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1202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a:xfrm>
            <a:off x="1837009" y="3280954"/>
            <a:ext cx="10018713" cy="3124201"/>
          </a:xfrm>
        </p:spPr>
        <p:txBody>
          <a:bodyPr>
            <a:normAutofit fontScale="85000" lnSpcReduction="20000"/>
          </a:bodyPr>
          <a:lstStyle/>
          <a:p>
            <a:r>
              <a:rPr lang="en-US" dirty="0" smtClean="0"/>
              <a:t>Introduction</a:t>
            </a:r>
          </a:p>
          <a:p>
            <a:r>
              <a:rPr lang="en-US" dirty="0" smtClean="0"/>
              <a:t>Objective</a:t>
            </a:r>
          </a:p>
          <a:p>
            <a:r>
              <a:rPr lang="en-US" dirty="0" smtClean="0"/>
              <a:t>Technology Used</a:t>
            </a:r>
          </a:p>
          <a:p>
            <a:r>
              <a:rPr lang="en-US" dirty="0" smtClean="0"/>
              <a:t>Project Sample</a:t>
            </a:r>
          </a:p>
          <a:p>
            <a:r>
              <a:rPr lang="en-US" dirty="0" smtClean="0"/>
              <a:t>How to develop</a:t>
            </a:r>
          </a:p>
          <a:p>
            <a:r>
              <a:rPr lang="en-US" dirty="0" smtClean="0"/>
              <a:t>Gantt Chart</a:t>
            </a:r>
          </a:p>
          <a:p>
            <a:r>
              <a:rPr lang="en-US" dirty="0" smtClean="0"/>
              <a:t>Software &amp; Hardware</a:t>
            </a:r>
          </a:p>
          <a:p>
            <a:r>
              <a:rPr lang="en-US" dirty="0" smtClean="0"/>
              <a:t>End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2890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641065" y="1949630"/>
            <a:ext cx="3309759" cy="977538"/>
          </a:xfrm>
        </p:spPr>
        <p:txBody>
          <a:bodyPr>
            <a:normAutofit/>
          </a:bodyPr>
          <a:lstStyle/>
          <a:p>
            <a:pPr>
              <a:buFont typeface="Wingdings" panose="05000000000000000000" pitchFamily="2" charset="2"/>
              <a:buChar char="ü"/>
            </a:pPr>
            <a:r>
              <a:rPr lang="en-US" sz="3200" b="1" u="sng" dirty="0" smtClean="0"/>
              <a:t>Smart Dustbin</a:t>
            </a:r>
            <a:endParaRPr lang="en-US" sz="3200" b="1" u="sng" dirty="0"/>
          </a:p>
        </p:txBody>
      </p:sp>
      <p:sp>
        <p:nvSpPr>
          <p:cNvPr id="5" name="Content Placeholder 2"/>
          <p:cNvSpPr txBox="1">
            <a:spLocks/>
          </p:cNvSpPr>
          <p:nvPr/>
        </p:nvSpPr>
        <p:spPr>
          <a:xfrm>
            <a:off x="1902322" y="3122023"/>
            <a:ext cx="8712926" cy="192023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panose="020B0604020202020204" pitchFamily="34" charset="0"/>
              <a:buChar char="•"/>
            </a:pPr>
            <a:endParaRPr lang="en-US" sz="3200" b="1" u="sng" dirty="0"/>
          </a:p>
        </p:txBody>
      </p:sp>
      <p:sp>
        <p:nvSpPr>
          <p:cNvPr id="6" name="Content Placeholder 2"/>
          <p:cNvSpPr txBox="1">
            <a:spLocks/>
          </p:cNvSpPr>
          <p:nvPr/>
        </p:nvSpPr>
        <p:spPr>
          <a:xfrm>
            <a:off x="2738345" y="3450227"/>
            <a:ext cx="9083541" cy="126383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panose="020B0604020202020204" pitchFamily="34" charset="0"/>
              <a:buChar char="•"/>
            </a:pPr>
            <a:r>
              <a:rPr lang="en-US" dirty="0" smtClean="0"/>
              <a:t>This dustbin will open automatically</a:t>
            </a:r>
          </a:p>
          <a:p>
            <a:r>
              <a:rPr lang="en-US" dirty="0" smtClean="0"/>
              <a:t>The </a:t>
            </a:r>
            <a:r>
              <a:rPr lang="en-US" dirty="0"/>
              <a:t>project presentation was submitted for the individual project conducted by a Higher national diploma in Information technology.</a:t>
            </a:r>
          </a:p>
        </p:txBody>
      </p:sp>
    </p:spTree>
    <p:extLst>
      <p:ext uri="{BB962C8B-B14F-4D97-AF65-F5344CB8AC3E}">
        <p14:creationId xmlns:p14="http://schemas.microsoft.com/office/powerpoint/2010/main" val="4055410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lstStyle/>
          <a:p>
            <a:r>
              <a:rPr lang="en-US" dirty="0" smtClean="0"/>
              <a:t>There is a risk of spreading infectious diseases in today society. As an example point to corona epidemic. Most of the dustbins used in the market need to be opened physically. The aim is to Prepare a plan that’s works automatically as a solution to these viruses  being ingested from those trash bins.</a:t>
            </a:r>
            <a:endParaRPr lang="en-US" dirty="0"/>
          </a:p>
        </p:txBody>
      </p:sp>
    </p:spTree>
    <p:extLst>
      <p:ext uri="{BB962C8B-B14F-4D97-AF65-F5344CB8AC3E}">
        <p14:creationId xmlns:p14="http://schemas.microsoft.com/office/powerpoint/2010/main" val="3513977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Used</a:t>
            </a:r>
            <a:endParaRPr lang="en-US" b="1" dirty="0"/>
          </a:p>
        </p:txBody>
      </p:sp>
      <p:sp>
        <p:nvSpPr>
          <p:cNvPr id="3" name="Content Placeholder 2"/>
          <p:cNvSpPr>
            <a:spLocks noGrp="1"/>
          </p:cNvSpPr>
          <p:nvPr>
            <p:ph idx="1"/>
          </p:nvPr>
        </p:nvSpPr>
        <p:spPr/>
        <p:txBody>
          <a:bodyPr/>
          <a:lstStyle/>
          <a:p>
            <a:r>
              <a:rPr lang="en-US" dirty="0" smtClean="0"/>
              <a:t>I am making this using Arduino Technology. Several Electronic devices are used to achieve this.</a:t>
            </a:r>
            <a:endParaRPr lang="en-US" dirty="0"/>
          </a:p>
        </p:txBody>
      </p:sp>
    </p:spTree>
    <p:extLst>
      <p:ext uri="{BB962C8B-B14F-4D97-AF65-F5344CB8AC3E}">
        <p14:creationId xmlns:p14="http://schemas.microsoft.com/office/powerpoint/2010/main" val="3064830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Sample</a:t>
            </a:r>
            <a:endParaRPr lang="en-US" b="1" dirty="0"/>
          </a:p>
        </p:txBody>
      </p:sp>
      <p:sp>
        <p:nvSpPr>
          <p:cNvPr id="3" name="Content Placeholder 2"/>
          <p:cNvSpPr>
            <a:spLocks noGrp="1"/>
          </p:cNvSpPr>
          <p:nvPr>
            <p:ph idx="1"/>
          </p:nvPr>
        </p:nvSpPr>
        <p:spPr/>
        <p:txBody>
          <a:bodyPr/>
          <a:lstStyle/>
          <a:p>
            <a:r>
              <a:rPr lang="en-US" dirty="0" smtClean="0"/>
              <a:t>This Project Like A Smart Dustbin</a:t>
            </a:r>
          </a:p>
          <a:p>
            <a:r>
              <a:rPr lang="en-US" dirty="0" smtClean="0"/>
              <a:t>It’s will make using Arduino</a:t>
            </a:r>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993" y="2556932"/>
            <a:ext cx="3372395" cy="3524115"/>
          </a:xfrm>
          <a:prstGeom prst="rect">
            <a:avLst/>
          </a:prstGeom>
        </p:spPr>
      </p:pic>
    </p:spTree>
    <p:extLst>
      <p:ext uri="{BB962C8B-B14F-4D97-AF65-F5344CB8AC3E}">
        <p14:creationId xmlns:p14="http://schemas.microsoft.com/office/powerpoint/2010/main" val="13917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80">
                                          <p:stCondLst>
                                            <p:cond delay="0"/>
                                          </p:stCondLst>
                                        </p:cTn>
                                        <p:tgtEl>
                                          <p:spTgt spid="4"/>
                                        </p:tgtEl>
                                      </p:cBhvr>
                                    </p:animEffect>
                                    <p:anim calcmode="lin" valueType="num">
                                      <p:cBhvr>
                                        <p:cTn id="2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gtEl>
                                      </p:cBhvr>
                                      <p:to x="100000" y="60000"/>
                                    </p:animScale>
                                    <p:animScale>
                                      <p:cBhvr>
                                        <p:cTn id="31" dur="166" decel="50000">
                                          <p:stCondLst>
                                            <p:cond delay="676"/>
                                          </p:stCondLst>
                                        </p:cTn>
                                        <p:tgtEl>
                                          <p:spTgt spid="4"/>
                                        </p:tgtEl>
                                      </p:cBhvr>
                                      <p:to x="100000" y="100000"/>
                                    </p:animScale>
                                    <p:animScale>
                                      <p:cBhvr>
                                        <p:cTn id="32" dur="26">
                                          <p:stCondLst>
                                            <p:cond delay="1312"/>
                                          </p:stCondLst>
                                        </p:cTn>
                                        <p:tgtEl>
                                          <p:spTgt spid="4"/>
                                        </p:tgtEl>
                                      </p:cBhvr>
                                      <p:to x="100000" y="80000"/>
                                    </p:animScale>
                                    <p:animScale>
                                      <p:cBhvr>
                                        <p:cTn id="33" dur="166" decel="50000">
                                          <p:stCondLst>
                                            <p:cond delay="1338"/>
                                          </p:stCondLst>
                                        </p:cTn>
                                        <p:tgtEl>
                                          <p:spTgt spid="4"/>
                                        </p:tgtEl>
                                      </p:cBhvr>
                                      <p:to x="100000" y="100000"/>
                                    </p:animScale>
                                    <p:animScale>
                                      <p:cBhvr>
                                        <p:cTn id="34" dur="26">
                                          <p:stCondLst>
                                            <p:cond delay="1642"/>
                                          </p:stCondLst>
                                        </p:cTn>
                                        <p:tgtEl>
                                          <p:spTgt spid="4"/>
                                        </p:tgtEl>
                                      </p:cBhvr>
                                      <p:to x="100000" y="90000"/>
                                    </p:animScale>
                                    <p:animScale>
                                      <p:cBhvr>
                                        <p:cTn id="35" dur="166" decel="50000">
                                          <p:stCondLst>
                                            <p:cond delay="1668"/>
                                          </p:stCondLst>
                                        </p:cTn>
                                        <p:tgtEl>
                                          <p:spTgt spid="4"/>
                                        </p:tgtEl>
                                      </p:cBhvr>
                                      <p:to x="100000" y="100000"/>
                                    </p:animScale>
                                    <p:animScale>
                                      <p:cBhvr>
                                        <p:cTn id="36" dur="26">
                                          <p:stCondLst>
                                            <p:cond delay="1808"/>
                                          </p:stCondLst>
                                        </p:cTn>
                                        <p:tgtEl>
                                          <p:spTgt spid="4"/>
                                        </p:tgtEl>
                                      </p:cBhvr>
                                      <p:to x="100000" y="95000"/>
                                    </p:animScale>
                                    <p:animScale>
                                      <p:cBhvr>
                                        <p:cTn id="3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Develop</a:t>
            </a:r>
            <a:endParaRPr lang="en-US"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Firstly, The main item has to be purchased from a manufacturer.</a:t>
            </a:r>
          </a:p>
          <a:p>
            <a:pPr>
              <a:buFont typeface="Wingdings" panose="05000000000000000000" pitchFamily="2" charset="2"/>
              <a:buChar char="Ø"/>
            </a:pPr>
            <a:r>
              <a:rPr lang="en-US" dirty="0"/>
              <a:t> </a:t>
            </a:r>
            <a:r>
              <a:rPr lang="en-US" dirty="0" smtClean="0"/>
              <a:t>Next, Electronic Devices should be found.</a:t>
            </a:r>
          </a:p>
          <a:p>
            <a:pPr marL="1828800" lvl="4" indent="0">
              <a:buNone/>
            </a:pPr>
            <a:r>
              <a:rPr lang="en-US" sz="2000" dirty="0" smtClean="0"/>
              <a:t>EX :  Arduino </a:t>
            </a:r>
            <a:r>
              <a:rPr lang="en-US" sz="2000" dirty="0" err="1" smtClean="0"/>
              <a:t>uno</a:t>
            </a:r>
            <a:r>
              <a:rPr lang="en-US" sz="2000" dirty="0" smtClean="0"/>
              <a:t> board</a:t>
            </a:r>
          </a:p>
          <a:p>
            <a:pPr marL="1828800" lvl="4" indent="0">
              <a:buNone/>
            </a:pPr>
            <a:r>
              <a:rPr lang="en-US" sz="2000" dirty="0" smtClean="0"/>
              <a:t>        Mini gear servo</a:t>
            </a:r>
          </a:p>
          <a:p>
            <a:pPr marL="1828800" lvl="4" indent="0">
              <a:buNone/>
            </a:pPr>
            <a:r>
              <a:rPr lang="en-US" sz="2000" dirty="0" smtClean="0"/>
              <a:t>        Ultra sonic module</a:t>
            </a:r>
          </a:p>
          <a:p>
            <a:pPr marL="1828800" lvl="4" indent="0">
              <a:buNone/>
            </a:pPr>
            <a:r>
              <a:rPr lang="en-US" sz="2000" dirty="0"/>
              <a:t>	</a:t>
            </a:r>
            <a:endParaRPr lang="en-US" sz="2000" dirty="0" smtClean="0"/>
          </a:p>
          <a:p>
            <a:pPr>
              <a:buFont typeface="Wingdings" panose="05000000000000000000" pitchFamily="2" charset="2"/>
              <a:buChar char="Ø"/>
            </a:pPr>
            <a:r>
              <a:rPr lang="en-US" dirty="0" smtClean="0"/>
              <a:t> After, All of them get together and I can continue my project.</a:t>
            </a:r>
            <a:endParaRPr lang="en-US" dirty="0"/>
          </a:p>
        </p:txBody>
      </p:sp>
    </p:spTree>
    <p:extLst>
      <p:ext uri="{BB962C8B-B14F-4D97-AF65-F5344CB8AC3E}">
        <p14:creationId xmlns:p14="http://schemas.microsoft.com/office/powerpoint/2010/main" val="4104660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ircle(in)">
                                      <p:cBhvr>
                                        <p:cTn id="3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2" y="0"/>
            <a:ext cx="10018713" cy="1752599"/>
          </a:xfrm>
        </p:spPr>
        <p:txBody>
          <a:bodyPr/>
          <a:lstStyle/>
          <a:p>
            <a:r>
              <a:rPr lang="en-US" b="1" dirty="0" smtClean="0"/>
              <a:t>Gantt chart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3347118"/>
              </p:ext>
            </p:extLst>
          </p:nvPr>
        </p:nvGraphicFramePr>
        <p:xfrm>
          <a:off x="230775" y="1340368"/>
          <a:ext cx="11730446" cy="5364075"/>
        </p:xfrm>
        <a:graphic>
          <a:graphicData uri="http://schemas.openxmlformats.org/drawingml/2006/table">
            <a:tbl>
              <a:tblPr firstRow="1" bandRow="1">
                <a:tableStyleId>{5C22544A-7EE6-4342-B048-85BDC9FD1C3A}</a:tableStyleId>
              </a:tblPr>
              <a:tblGrid>
                <a:gridCol w="1822409">
                  <a:extLst>
                    <a:ext uri="{9D8B030D-6E8A-4147-A177-3AD203B41FA5}">
                      <a16:colId xmlns:a16="http://schemas.microsoft.com/office/drawing/2014/main" val="2708400326"/>
                    </a:ext>
                  </a:extLst>
                </a:gridCol>
                <a:gridCol w="628417">
                  <a:extLst>
                    <a:ext uri="{9D8B030D-6E8A-4147-A177-3AD203B41FA5}">
                      <a16:colId xmlns:a16="http://schemas.microsoft.com/office/drawing/2014/main" val="2272451683"/>
                    </a:ext>
                  </a:extLst>
                </a:gridCol>
                <a:gridCol w="649428">
                  <a:extLst>
                    <a:ext uri="{9D8B030D-6E8A-4147-A177-3AD203B41FA5}">
                      <a16:colId xmlns:a16="http://schemas.microsoft.com/office/drawing/2014/main" val="2871565335"/>
                    </a:ext>
                  </a:extLst>
                </a:gridCol>
                <a:gridCol w="613954">
                  <a:extLst>
                    <a:ext uri="{9D8B030D-6E8A-4147-A177-3AD203B41FA5}">
                      <a16:colId xmlns:a16="http://schemas.microsoft.com/office/drawing/2014/main" val="3636198753"/>
                    </a:ext>
                  </a:extLst>
                </a:gridCol>
                <a:gridCol w="640080">
                  <a:extLst>
                    <a:ext uri="{9D8B030D-6E8A-4147-A177-3AD203B41FA5}">
                      <a16:colId xmlns:a16="http://schemas.microsoft.com/office/drawing/2014/main" val="932379117"/>
                    </a:ext>
                  </a:extLst>
                </a:gridCol>
                <a:gridCol w="622773">
                  <a:extLst>
                    <a:ext uri="{9D8B030D-6E8A-4147-A177-3AD203B41FA5}">
                      <a16:colId xmlns:a16="http://schemas.microsoft.com/office/drawing/2014/main" val="2207274162"/>
                    </a:ext>
                  </a:extLst>
                </a:gridCol>
                <a:gridCol w="628416">
                  <a:extLst>
                    <a:ext uri="{9D8B030D-6E8A-4147-A177-3AD203B41FA5}">
                      <a16:colId xmlns:a16="http://schemas.microsoft.com/office/drawing/2014/main" val="607539467"/>
                    </a:ext>
                  </a:extLst>
                </a:gridCol>
                <a:gridCol w="766669">
                  <a:extLst>
                    <a:ext uri="{9D8B030D-6E8A-4147-A177-3AD203B41FA5}">
                      <a16:colId xmlns:a16="http://schemas.microsoft.com/office/drawing/2014/main" val="862331154"/>
                    </a:ext>
                  </a:extLst>
                </a:gridCol>
                <a:gridCol w="754100">
                  <a:extLst>
                    <a:ext uri="{9D8B030D-6E8A-4147-A177-3AD203B41FA5}">
                      <a16:colId xmlns:a16="http://schemas.microsoft.com/office/drawing/2014/main" val="2222768785"/>
                    </a:ext>
                  </a:extLst>
                </a:gridCol>
                <a:gridCol w="691258">
                  <a:extLst>
                    <a:ext uri="{9D8B030D-6E8A-4147-A177-3AD203B41FA5}">
                      <a16:colId xmlns:a16="http://schemas.microsoft.com/office/drawing/2014/main" val="3567356503"/>
                    </a:ext>
                  </a:extLst>
                </a:gridCol>
                <a:gridCol w="691258">
                  <a:extLst>
                    <a:ext uri="{9D8B030D-6E8A-4147-A177-3AD203B41FA5}">
                      <a16:colId xmlns:a16="http://schemas.microsoft.com/office/drawing/2014/main" val="1900255151"/>
                    </a:ext>
                  </a:extLst>
                </a:gridCol>
                <a:gridCol w="639594">
                  <a:extLst>
                    <a:ext uri="{9D8B030D-6E8A-4147-A177-3AD203B41FA5}">
                      <a16:colId xmlns:a16="http://schemas.microsoft.com/office/drawing/2014/main" val="3407469714"/>
                    </a:ext>
                  </a:extLst>
                </a:gridCol>
                <a:gridCol w="653143">
                  <a:extLst>
                    <a:ext uri="{9D8B030D-6E8A-4147-A177-3AD203B41FA5}">
                      <a16:colId xmlns:a16="http://schemas.microsoft.com/office/drawing/2014/main" val="193639302"/>
                    </a:ext>
                  </a:extLst>
                </a:gridCol>
                <a:gridCol w="666206">
                  <a:extLst>
                    <a:ext uri="{9D8B030D-6E8A-4147-A177-3AD203B41FA5}">
                      <a16:colId xmlns:a16="http://schemas.microsoft.com/office/drawing/2014/main" val="1302152857"/>
                    </a:ext>
                  </a:extLst>
                </a:gridCol>
                <a:gridCol w="627017">
                  <a:extLst>
                    <a:ext uri="{9D8B030D-6E8A-4147-A177-3AD203B41FA5}">
                      <a16:colId xmlns:a16="http://schemas.microsoft.com/office/drawing/2014/main" val="3809447550"/>
                    </a:ext>
                  </a:extLst>
                </a:gridCol>
                <a:gridCol w="635724">
                  <a:extLst>
                    <a:ext uri="{9D8B030D-6E8A-4147-A177-3AD203B41FA5}">
                      <a16:colId xmlns:a16="http://schemas.microsoft.com/office/drawing/2014/main" val="2500257709"/>
                    </a:ext>
                  </a:extLst>
                </a:gridCol>
              </a:tblGrid>
              <a:tr h="647986">
                <a:tc>
                  <a:txBody>
                    <a:bodyPr/>
                    <a:lstStyle/>
                    <a:p>
                      <a:pPr algn="r"/>
                      <a:r>
                        <a:rPr lang="en-US" sz="1400" dirty="0" smtClean="0"/>
                        <a:t>                             Time </a:t>
                      </a:r>
                    </a:p>
                    <a:p>
                      <a:endParaRPr lang="en-US" sz="1400" dirty="0" smtClean="0"/>
                    </a:p>
                    <a:p>
                      <a:r>
                        <a:rPr lang="en-US" sz="1400" dirty="0" smtClean="0"/>
                        <a:t>Work piece</a:t>
                      </a:r>
                      <a:endParaRPr lang="en-US" sz="1400" dirty="0"/>
                    </a:p>
                  </a:txBody>
                  <a:tcPr>
                    <a:lnTlToBr w="12700" cap="flat" cmpd="sng" algn="ctr">
                      <a:solidFill>
                        <a:schemeClr val="tx1"/>
                      </a:solidFill>
                      <a:prstDash val="solid"/>
                      <a:round/>
                      <a:headEnd type="none" w="med" len="med"/>
                      <a:tailEnd type="none" w="med" len="med"/>
                    </a:lnTlToBr>
                  </a:tcPr>
                </a:tc>
                <a:tc>
                  <a:txBody>
                    <a:bodyPr/>
                    <a:lstStyle/>
                    <a:p>
                      <a:r>
                        <a:rPr lang="en-US" sz="1400" dirty="0" smtClean="0"/>
                        <a:t>Week 01</a:t>
                      </a:r>
                      <a:endParaRPr lang="en-US" sz="1400" dirty="0"/>
                    </a:p>
                  </a:txBody>
                  <a:tcPr/>
                </a:tc>
                <a:tc>
                  <a:txBody>
                    <a:bodyPr/>
                    <a:lstStyle/>
                    <a:p>
                      <a:r>
                        <a:rPr lang="en-US" sz="1400" dirty="0" smtClean="0"/>
                        <a:t>Week 02</a:t>
                      </a:r>
                      <a:endParaRPr lang="en-US" sz="1400" dirty="0"/>
                    </a:p>
                  </a:txBody>
                  <a:tcPr/>
                </a:tc>
                <a:tc>
                  <a:txBody>
                    <a:bodyPr/>
                    <a:lstStyle/>
                    <a:p>
                      <a:r>
                        <a:rPr lang="en-US" sz="1400" dirty="0" smtClean="0"/>
                        <a:t>Week 03</a:t>
                      </a:r>
                      <a:endParaRPr lang="en-US" sz="1400" dirty="0"/>
                    </a:p>
                  </a:txBody>
                  <a:tcPr/>
                </a:tc>
                <a:tc>
                  <a:txBody>
                    <a:bodyPr/>
                    <a:lstStyle/>
                    <a:p>
                      <a:r>
                        <a:rPr lang="en-US" sz="1400" dirty="0" smtClean="0"/>
                        <a:t>Week 04</a:t>
                      </a:r>
                      <a:endParaRPr lang="en-US" sz="1400" dirty="0"/>
                    </a:p>
                  </a:txBody>
                  <a:tcPr/>
                </a:tc>
                <a:tc>
                  <a:txBody>
                    <a:bodyPr/>
                    <a:lstStyle/>
                    <a:p>
                      <a:r>
                        <a:rPr lang="en-US" sz="1400" dirty="0" smtClean="0"/>
                        <a:t>Week 05</a:t>
                      </a:r>
                      <a:endParaRPr lang="en-US" sz="1400" dirty="0"/>
                    </a:p>
                  </a:txBody>
                  <a:tcPr/>
                </a:tc>
                <a:tc>
                  <a:txBody>
                    <a:bodyPr/>
                    <a:lstStyle/>
                    <a:p>
                      <a:r>
                        <a:rPr lang="en-US" sz="1400" dirty="0" smtClean="0"/>
                        <a:t>Week 06</a:t>
                      </a:r>
                      <a:endParaRPr lang="en-US" sz="1400" dirty="0"/>
                    </a:p>
                  </a:txBody>
                  <a:tcPr/>
                </a:tc>
                <a:tc>
                  <a:txBody>
                    <a:bodyPr/>
                    <a:lstStyle/>
                    <a:p>
                      <a:r>
                        <a:rPr lang="en-US" sz="1400" dirty="0" smtClean="0"/>
                        <a:t>Week 07</a:t>
                      </a:r>
                      <a:endParaRPr lang="en-US" sz="1400" dirty="0"/>
                    </a:p>
                  </a:txBody>
                  <a:tcPr/>
                </a:tc>
                <a:tc>
                  <a:txBody>
                    <a:bodyPr/>
                    <a:lstStyle/>
                    <a:p>
                      <a:r>
                        <a:rPr lang="en-US" sz="1400" dirty="0" smtClean="0"/>
                        <a:t>Week 08</a:t>
                      </a:r>
                      <a:endParaRPr lang="en-US" sz="1400" dirty="0"/>
                    </a:p>
                  </a:txBody>
                  <a:tcPr/>
                </a:tc>
                <a:tc>
                  <a:txBody>
                    <a:bodyPr/>
                    <a:lstStyle/>
                    <a:p>
                      <a:r>
                        <a:rPr lang="en-US" sz="1400" dirty="0" smtClean="0"/>
                        <a:t>Week 09</a:t>
                      </a:r>
                      <a:endParaRPr lang="en-US" sz="1400" dirty="0"/>
                    </a:p>
                  </a:txBody>
                  <a:tcPr/>
                </a:tc>
                <a:tc>
                  <a:txBody>
                    <a:bodyPr/>
                    <a:lstStyle/>
                    <a:p>
                      <a:r>
                        <a:rPr lang="en-US" sz="1400" dirty="0" smtClean="0"/>
                        <a:t>Week 10</a:t>
                      </a:r>
                      <a:endParaRPr lang="en-US" sz="1400" dirty="0"/>
                    </a:p>
                  </a:txBody>
                  <a:tcPr/>
                </a:tc>
                <a:tc>
                  <a:txBody>
                    <a:bodyPr/>
                    <a:lstStyle/>
                    <a:p>
                      <a:r>
                        <a:rPr lang="en-US" sz="1400" dirty="0" smtClean="0"/>
                        <a:t>Week</a:t>
                      </a:r>
                      <a:r>
                        <a:rPr lang="en-US" sz="1400" baseline="0" dirty="0" smtClean="0"/>
                        <a:t> 11</a:t>
                      </a:r>
                      <a:endParaRPr lang="en-US" sz="1400" dirty="0"/>
                    </a:p>
                  </a:txBody>
                  <a:tcPr/>
                </a:tc>
                <a:tc>
                  <a:txBody>
                    <a:bodyPr/>
                    <a:lstStyle/>
                    <a:p>
                      <a:r>
                        <a:rPr lang="en-US" sz="1400" dirty="0" smtClean="0"/>
                        <a:t>Week 12</a:t>
                      </a:r>
                      <a:endParaRPr lang="en-US" sz="1400" dirty="0"/>
                    </a:p>
                  </a:txBody>
                  <a:tcPr/>
                </a:tc>
                <a:tc>
                  <a:txBody>
                    <a:bodyPr/>
                    <a:lstStyle/>
                    <a:p>
                      <a:r>
                        <a:rPr lang="en-US" sz="1400" dirty="0" smtClean="0"/>
                        <a:t>Week 13</a:t>
                      </a:r>
                      <a:endParaRPr lang="en-US" sz="1400" dirty="0"/>
                    </a:p>
                  </a:txBody>
                  <a:tcPr/>
                </a:tc>
                <a:tc>
                  <a:txBody>
                    <a:bodyPr/>
                    <a:lstStyle/>
                    <a:p>
                      <a:r>
                        <a:rPr lang="en-US" sz="1400" dirty="0" smtClean="0"/>
                        <a:t>Week 14</a:t>
                      </a:r>
                      <a:endParaRPr lang="en-US" sz="1400" dirty="0"/>
                    </a:p>
                  </a:txBody>
                  <a:tcPr/>
                </a:tc>
                <a:tc>
                  <a:txBody>
                    <a:bodyPr/>
                    <a:lstStyle/>
                    <a:p>
                      <a:r>
                        <a:rPr lang="en-US" sz="1400" dirty="0" smtClean="0"/>
                        <a:t>Week 15</a:t>
                      </a:r>
                      <a:endParaRPr lang="en-US" sz="1400" dirty="0"/>
                    </a:p>
                  </a:txBody>
                  <a:tcPr/>
                </a:tc>
                <a:extLst>
                  <a:ext uri="{0D108BD9-81ED-4DB2-BD59-A6C34878D82A}">
                    <a16:rowId xmlns:a16="http://schemas.microsoft.com/office/drawing/2014/main" val="2997130805"/>
                  </a:ext>
                </a:extLst>
              </a:tr>
              <a:tr h="456275">
                <a:tc>
                  <a:txBody>
                    <a:bodyPr/>
                    <a:lstStyle/>
                    <a:p>
                      <a:r>
                        <a:rPr lang="en-US" sz="1400" dirty="0" smtClean="0"/>
                        <a:t>Search about the project</a:t>
                      </a:r>
                      <a:endParaRPr lang="en-US" sz="1400" dirty="0"/>
                    </a:p>
                  </a:txBody>
                  <a:tcPr/>
                </a:tc>
                <a:tc>
                  <a:txBody>
                    <a:bodyPr/>
                    <a:lstStyle/>
                    <a:p>
                      <a:endParaRPr lang="en-US" dirty="0"/>
                    </a:p>
                  </a:txBody>
                  <a:tcPr>
                    <a:solidFill>
                      <a:schemeClr val="bg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625084"/>
                  </a:ext>
                </a:extLst>
              </a:tr>
              <a:tr h="456275">
                <a:tc>
                  <a:txBody>
                    <a:bodyPr/>
                    <a:lstStyle/>
                    <a:p>
                      <a:r>
                        <a:rPr lang="en-US" sz="1400" dirty="0" smtClean="0"/>
                        <a:t>Get some idea</a:t>
                      </a:r>
                      <a:r>
                        <a:rPr lang="en-US" sz="1400" baseline="0" dirty="0" smtClean="0"/>
                        <a:t> about project</a:t>
                      </a:r>
                      <a:endParaRPr lang="en-US" sz="1400" dirty="0"/>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96484590"/>
                  </a:ext>
                </a:extLst>
              </a:tr>
              <a:tr h="456275">
                <a:tc>
                  <a:txBody>
                    <a:bodyPr/>
                    <a:lstStyle/>
                    <a:p>
                      <a:r>
                        <a:rPr lang="en-US" sz="1400" dirty="0" smtClean="0"/>
                        <a:t>Make</a:t>
                      </a:r>
                      <a:r>
                        <a:rPr lang="en-US" sz="1400" baseline="0" dirty="0" smtClean="0"/>
                        <a:t> Project Presentation</a:t>
                      </a:r>
                      <a:endParaRPr lang="en-US" sz="1400"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9262250"/>
                  </a:ext>
                </a:extLst>
              </a:tr>
              <a:tr h="322741">
                <a:tc>
                  <a:txBody>
                    <a:bodyPr/>
                    <a:lstStyle/>
                    <a:p>
                      <a:r>
                        <a:rPr lang="en-US" sz="1400" dirty="0" smtClean="0"/>
                        <a:t>Give project</a:t>
                      </a:r>
                      <a:r>
                        <a:rPr lang="en-US" sz="1400" baseline="0" dirty="0" smtClean="0"/>
                        <a:t> proposal</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81344036"/>
                  </a:ext>
                </a:extLst>
              </a:tr>
              <a:tr h="391092">
                <a:tc>
                  <a:txBody>
                    <a:bodyPr/>
                    <a:lstStyle/>
                    <a:p>
                      <a:r>
                        <a:rPr lang="en-US" sz="1400" dirty="0" smtClean="0"/>
                        <a:t>Find material</a:t>
                      </a:r>
                      <a:r>
                        <a:rPr lang="en-US" sz="1400" baseline="0" dirty="0" smtClean="0"/>
                        <a:t> needed</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31363054"/>
                  </a:ext>
                </a:extLst>
              </a:tr>
              <a:tr h="322076">
                <a:tc>
                  <a:txBody>
                    <a:bodyPr/>
                    <a:lstStyle/>
                    <a:p>
                      <a:r>
                        <a:rPr lang="en-US" sz="1400" dirty="0" smtClean="0"/>
                        <a:t>Doing</a:t>
                      </a:r>
                      <a:r>
                        <a:rPr lang="en-US" sz="1400" baseline="0" dirty="0" smtClean="0"/>
                        <a:t> the</a:t>
                      </a:r>
                      <a:r>
                        <a:rPr lang="en-US" sz="1400" dirty="0" smtClean="0"/>
                        <a:t> project</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94034744"/>
                  </a:ext>
                </a:extLst>
              </a:tr>
              <a:tr h="402595">
                <a:tc>
                  <a:txBody>
                    <a:bodyPr/>
                    <a:lstStyle/>
                    <a:p>
                      <a:r>
                        <a:rPr lang="en-US" sz="1400" dirty="0" smtClean="0"/>
                        <a:t>Testing</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1444363"/>
                  </a:ext>
                </a:extLst>
              </a:tr>
              <a:tr h="379590">
                <a:tc>
                  <a:txBody>
                    <a:bodyPr/>
                    <a:lstStyle/>
                    <a:p>
                      <a:r>
                        <a:rPr lang="en-US" sz="1400" dirty="0" smtClean="0"/>
                        <a:t>Looking for problems</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bg1">
                        <a:lumMod val="5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5186432"/>
                  </a:ext>
                </a:extLst>
              </a:tr>
              <a:tr h="368088">
                <a:tc>
                  <a:txBody>
                    <a:bodyPr/>
                    <a:lstStyle/>
                    <a:p>
                      <a:r>
                        <a:rPr lang="en-US" sz="1400" dirty="0" smtClean="0"/>
                        <a:t>Problem solving</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accent1">
                        <a:lumMod val="20000"/>
                        <a:lumOff val="80000"/>
                      </a:schemeClr>
                    </a:solidFill>
                  </a:tcPr>
                </a:tc>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81283398"/>
                  </a:ext>
                </a:extLst>
              </a:tr>
              <a:tr h="402595">
                <a:tc>
                  <a:txBody>
                    <a:bodyPr/>
                    <a:lstStyle/>
                    <a:p>
                      <a:r>
                        <a:rPr lang="en-US" sz="1400" dirty="0" smtClean="0"/>
                        <a:t>Get final project</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tc>
                <a:extLst>
                  <a:ext uri="{0D108BD9-81ED-4DB2-BD59-A6C34878D82A}">
                    <a16:rowId xmlns:a16="http://schemas.microsoft.com/office/drawing/2014/main" val="3051934496"/>
                  </a:ext>
                </a:extLst>
              </a:tr>
              <a:tr h="402595">
                <a:tc>
                  <a:txBody>
                    <a:bodyPr/>
                    <a:lstStyle/>
                    <a:p>
                      <a:r>
                        <a:rPr lang="en-US" sz="1400" dirty="0" smtClean="0"/>
                        <a:t>Presenting</a:t>
                      </a:r>
                      <a:r>
                        <a:rPr lang="en-US" sz="1400" baseline="0" dirty="0" smtClean="0"/>
                        <a:t> the project</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lumMod val="50000"/>
                      </a:schemeClr>
                    </a:solidFill>
                  </a:tcPr>
                </a:tc>
                <a:extLst>
                  <a:ext uri="{0D108BD9-81ED-4DB2-BD59-A6C34878D82A}">
                    <a16:rowId xmlns:a16="http://schemas.microsoft.com/office/drawing/2014/main" val="1468814769"/>
                  </a:ext>
                </a:extLst>
              </a:tr>
            </a:tbl>
          </a:graphicData>
        </a:graphic>
      </p:graphicFrame>
    </p:spTree>
    <p:extLst>
      <p:ext uri="{BB962C8B-B14F-4D97-AF65-F5344CB8AC3E}">
        <p14:creationId xmlns:p14="http://schemas.microsoft.com/office/powerpoint/2010/main" val="3160075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&amp; Hardware</a:t>
            </a:r>
            <a:endParaRPr lang="en-US" b="1" dirty="0"/>
          </a:p>
        </p:txBody>
      </p:sp>
      <p:sp>
        <p:nvSpPr>
          <p:cNvPr id="3" name="Content Placeholder 2"/>
          <p:cNvSpPr>
            <a:spLocks noGrp="1"/>
          </p:cNvSpPr>
          <p:nvPr>
            <p:ph idx="1"/>
          </p:nvPr>
        </p:nvSpPr>
        <p:spPr>
          <a:xfrm>
            <a:off x="1852924" y="2231053"/>
            <a:ext cx="4825050" cy="755470"/>
          </a:xfrm>
        </p:spPr>
        <p:txBody>
          <a:bodyPr>
            <a:normAutofit/>
          </a:bodyPr>
          <a:lstStyle/>
          <a:p>
            <a:pPr marL="0" indent="0">
              <a:buNone/>
            </a:pPr>
            <a:r>
              <a:rPr lang="en-US" sz="2200" dirty="0"/>
              <a:t>S</a:t>
            </a:r>
            <a:r>
              <a:rPr lang="en-US" sz="2200" dirty="0" smtClean="0"/>
              <a:t>oftware :  Arduino software                                                    </a:t>
            </a:r>
            <a:endParaRPr lang="en-US" sz="2200" dirty="0"/>
          </a:p>
        </p:txBody>
      </p:sp>
      <p:cxnSp>
        <p:nvCxnSpPr>
          <p:cNvPr id="6" name="Straight Connector 5"/>
          <p:cNvCxnSpPr/>
          <p:nvPr/>
        </p:nvCxnSpPr>
        <p:spPr>
          <a:xfrm flipH="1">
            <a:off x="6493667" y="2438399"/>
            <a:ext cx="1" cy="3352801"/>
          </a:xfrm>
          <a:prstGeom prst="line">
            <a:avLst/>
          </a:prstGeom>
        </p:spPr>
        <p:style>
          <a:lnRef idx="3">
            <a:schemeClr val="dk1"/>
          </a:lnRef>
          <a:fillRef idx="0">
            <a:schemeClr val="dk1"/>
          </a:fillRef>
          <a:effectRef idx="2">
            <a:schemeClr val="dk1"/>
          </a:effectRef>
          <a:fontRef idx="minor">
            <a:schemeClr val="tx1"/>
          </a:fontRef>
        </p:style>
      </p:cxnSp>
      <p:sp>
        <p:nvSpPr>
          <p:cNvPr id="9" name="Content Placeholder 2"/>
          <p:cNvSpPr txBox="1">
            <a:spLocks/>
          </p:cNvSpPr>
          <p:nvPr/>
        </p:nvSpPr>
        <p:spPr>
          <a:xfrm>
            <a:off x="7731917" y="2438399"/>
            <a:ext cx="4825050" cy="312420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smtClean="0"/>
              <a:t>Hardware :  1.Dustbin  </a:t>
            </a:r>
          </a:p>
          <a:p>
            <a:pPr marL="0" indent="0">
              <a:buNone/>
            </a:pPr>
            <a:r>
              <a:rPr lang="en-US" dirty="0" smtClean="0"/>
              <a:t>		</a:t>
            </a:r>
            <a:r>
              <a:rPr lang="en-US" dirty="0"/>
              <a:t>	</a:t>
            </a:r>
            <a:r>
              <a:rPr lang="en-US" dirty="0" smtClean="0"/>
              <a:t>2.Arduino </a:t>
            </a:r>
            <a:r>
              <a:rPr lang="en-US" dirty="0" err="1" smtClean="0"/>
              <a:t>uno</a:t>
            </a:r>
            <a:r>
              <a:rPr lang="en-US" dirty="0" smtClean="0"/>
              <a:t> R3  </a:t>
            </a:r>
          </a:p>
          <a:p>
            <a:pPr marL="0" indent="0">
              <a:buNone/>
            </a:pPr>
            <a:r>
              <a:rPr lang="en-US" dirty="0" smtClean="0"/>
              <a:t>                         3.Mini gear  servo</a:t>
            </a:r>
          </a:p>
          <a:p>
            <a:pPr marL="0" indent="0">
              <a:buNone/>
            </a:pPr>
            <a:r>
              <a:rPr lang="en-US" dirty="0" smtClean="0"/>
              <a:t>                         4.Ultra sonic module</a:t>
            </a:r>
          </a:p>
          <a:p>
            <a:pPr marL="0" indent="0">
              <a:buNone/>
            </a:pPr>
            <a:r>
              <a:rPr lang="en-US" dirty="0" smtClean="0"/>
              <a:t>			 5.Connecting cable</a:t>
            </a:r>
          </a:p>
          <a:p>
            <a:pPr marL="0" indent="0">
              <a:buNone/>
            </a:pPr>
            <a:r>
              <a:rPr lang="en-US" dirty="0" smtClean="0"/>
              <a:t>			 6.LED</a:t>
            </a:r>
          </a:p>
          <a:p>
            <a:pPr marL="0" indent="0">
              <a:buNone/>
            </a:pPr>
            <a:r>
              <a:rPr lang="en-US" dirty="0"/>
              <a:t>	</a:t>
            </a:r>
            <a:r>
              <a:rPr lang="en-US" dirty="0" smtClean="0"/>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586" y="3190874"/>
            <a:ext cx="2476500" cy="18478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136" y="3031059"/>
            <a:ext cx="1446849" cy="108374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9142" y="4327948"/>
            <a:ext cx="1504835" cy="95255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8757" y="4886393"/>
            <a:ext cx="1352414" cy="135241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6124" y="5493655"/>
            <a:ext cx="2609481" cy="1092679"/>
          </a:xfrm>
          <a:prstGeom prst="rect">
            <a:avLst/>
          </a:prstGeom>
        </p:spPr>
      </p:pic>
    </p:spTree>
    <p:extLst>
      <p:ext uri="{BB962C8B-B14F-4D97-AF65-F5344CB8AC3E}">
        <p14:creationId xmlns:p14="http://schemas.microsoft.com/office/powerpoint/2010/main" val="2431605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914</TotalTime>
  <Words>261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vt:lpstr>
      <vt:lpstr>Corbel</vt:lpstr>
      <vt:lpstr>Wingdings</vt:lpstr>
      <vt:lpstr>Parallax</vt:lpstr>
      <vt:lpstr>H.M. Sahan Sachintha </vt:lpstr>
      <vt:lpstr>Content</vt:lpstr>
      <vt:lpstr>Introduction</vt:lpstr>
      <vt:lpstr>Objective</vt:lpstr>
      <vt:lpstr>Technology Used</vt:lpstr>
      <vt:lpstr>Project Sample</vt:lpstr>
      <vt:lpstr>How to Develop</vt:lpstr>
      <vt:lpstr>Gantt chart</vt:lpstr>
      <vt:lpstr>Software &amp; Hardware</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 Sahan sachintha</dc:title>
  <dc:creator>Windows User</dc:creator>
  <cp:lastModifiedBy>Windows User</cp:lastModifiedBy>
  <cp:revision>39</cp:revision>
  <dcterms:created xsi:type="dcterms:W3CDTF">2022-08-17T13:38:07Z</dcterms:created>
  <dcterms:modified xsi:type="dcterms:W3CDTF">2022-11-02T17:48:38Z</dcterms:modified>
</cp:coreProperties>
</file>