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27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8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29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30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3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2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3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34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35.xml" ContentType="application/vnd.openxmlformats-officedocument.theme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  <p:sldMasterId id="2147483960" r:id="rId25"/>
    <p:sldMasterId id="2147483973" r:id="rId26"/>
    <p:sldMasterId id="2147483986" r:id="rId27"/>
    <p:sldMasterId id="2147483999" r:id="rId28"/>
    <p:sldMasterId id="2147484012" r:id="rId29"/>
    <p:sldMasterId id="2147484025" r:id="rId30"/>
    <p:sldMasterId id="2147484038" r:id="rId31"/>
    <p:sldMasterId id="2147484051" r:id="rId32"/>
    <p:sldMasterId id="2147484064" r:id="rId33"/>
    <p:sldMasterId id="2147484077" r:id="rId34"/>
    <p:sldMasterId id="2147484090" r:id="rId35"/>
    <p:sldMasterId id="2147484103" r:id="rId36"/>
  </p:sldMasterIdLst>
  <p:notesMasterIdLst>
    <p:notesMasterId r:id="rId52"/>
  </p:notes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 snapToObjects="1">
      <p:cViewPr varScale="1">
        <p:scale>
          <a:sx n="84" d="100"/>
          <a:sy n="84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dt" idx="109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PlaceHolder 5"/>
          <p:cNvSpPr>
            <a:spLocks noGrp="1"/>
          </p:cNvSpPr>
          <p:nvPr>
            <p:ph type="ftr" idx="110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PlaceHolder 6"/>
          <p:cNvSpPr>
            <a:spLocks noGrp="1"/>
          </p:cNvSpPr>
          <p:nvPr>
            <p:ph type="sldNum" idx="111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012B7F-EFC9-4B1C-A42F-420484D0372C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lide Number Placeholder 6"/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FD5820B-B659-4B38-909B-9ECC09ADDD29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prstGeom prst="rect">
            <a:avLst/>
          </a:prstGeom>
          <a:ln w="0">
            <a:noFill/>
          </a:ln>
        </p:spPr>
      </p:sp>
      <p:sp>
        <p:nvSpPr>
          <p:cNvPr id="15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lide Number Placeholder 6"/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A83947D-3688-43EA-BF30-EE1AE0784D60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80" y="814320"/>
            <a:ext cx="5346720" cy="4010040"/>
          </a:xfrm>
          <a:prstGeom prst="rect">
            <a:avLst/>
          </a:prstGeom>
          <a:ln w="0">
            <a:noFill/>
          </a:ln>
        </p:spPr>
      </p:sp>
      <p:sp>
        <p:nvSpPr>
          <p:cNvPr id="15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lide Number Placeholder 6"/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DB1E55D-5A4F-4625-9ACA-D458BEB19333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80" y="814320"/>
            <a:ext cx="5346720" cy="4010040"/>
          </a:xfrm>
          <a:prstGeom prst="rect">
            <a:avLst/>
          </a:prstGeom>
          <a:ln w="0">
            <a:noFill/>
          </a:ln>
        </p:spPr>
      </p:sp>
      <p:sp>
        <p:nvSpPr>
          <p:cNvPr id="15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lide Number Placeholder 6"/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8CB4F7D-375E-4F75-B731-FB9E873D4754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prstGeom prst="rect">
            <a:avLst/>
          </a:prstGeom>
          <a:ln w="0">
            <a:noFill/>
          </a:ln>
        </p:spPr>
      </p:sp>
      <p:sp>
        <p:nvSpPr>
          <p:cNvPr id="15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8AF4F2-8CDB-4C37-B80B-4B88328E6E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6CAC7D-1C49-49D2-84F1-CF46448D43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C8F9C9E-AE9E-4BEC-AF7F-9AB7AD4349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209E2BB-6FB7-42FC-A80E-9578638E3B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34BA66B-7BEA-4A69-8B70-2356561738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1572D26-78C0-42E1-A7AD-E5DEFD8107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9B49AEE-2B97-4753-99D1-B24F9195A45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DD4A123-2A97-4655-AC87-9884814113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276FA35-A3FB-4A1D-B072-8A18559F213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CCB0EDF-B6D3-4EE9-8F9F-FB21DF08C87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034101E-FE5B-4071-BFB9-F0BFF67910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2E631B1-2683-4AC0-B25F-D864CC9D5A6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DA126E-8068-4E90-9165-CB7F881BCE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66D4862C-41F7-4135-B072-1BD157408F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A59D59D-E873-43C8-B2CB-1684FB2C636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2D52F0F-D757-49E3-B888-8ACE7619F0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1654EBCF-5FF8-4E3E-A175-C4EA883518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2D992A8F-ED2F-4A47-B8EC-B06F2D431A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DFC1984-BACF-47C3-BE86-59008BF7B5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18D2ED5-731B-4DA6-9B4F-726244A275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7BFF45C-30F9-4EBE-A629-7D6443FC99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CE4BD14-B4E8-4A99-BED7-0BE56DC48BB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088C2D0-7BD1-4FE3-A02E-02022DE1516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A2E331-61DD-4D41-B4DF-92E255F412C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B03E7C5-FAA9-4AF8-A6C5-CF37BDC997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05CED7F0-7551-48ED-8921-E134CA084C9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0BE25E5-0F98-4CD4-ADBA-08953DABA3A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4497EA7-BFC9-4A37-A84E-8D81D03EF8A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2A158DA8-F7F7-413D-8383-6D678159752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4C4922A-7B29-4F7F-91B4-3789A222BA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9DF6BE5-9969-4E4E-9ABA-4C0D4A46C1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655DE258-37E2-407F-BFAD-7DA5A945DD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4AAFC725-3DA4-49A3-B9D1-031A0B9B8A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E894C22B-4950-4E87-99E5-3629CBC36F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CE67E4-3399-4405-9200-1618D25BB3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F76EA3F-14AF-49DA-96CE-0E418A4B61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F6D6827-4D2F-448D-AC8F-D501A156D1E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0B5249E-0613-4433-B901-7193F1105D5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D0E7385A-9515-4205-8C44-05C2995013D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E9B4A5B7-2D86-4FD7-A917-FD239FFA41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2F82CC0D-D6B6-4437-9FD9-F79F8B2412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19CEE356-5BFB-4E2E-8731-FA42E73D86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C1A1DED6-C488-4E04-BE91-54BBC1A7B0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048D7847-22DF-4EB7-89A0-AF8CC6A6CE9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AA589958-10FA-4199-88AA-6D81452CE7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2D362D-975B-44FD-B366-340008FEC4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BA27C4D-7146-4742-A3D5-843F9C4E3B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7BBB7EBC-D17B-4367-8A24-FB25A17EBD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BFFB0B47-CE63-4E0C-97E0-C99BB8653D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E89A4B32-6655-4FE8-9D08-E5A189BEE6B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D233AB8-9C18-46F1-B882-2751A9832F6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F38C8E05-6936-4AE5-9225-27D41EB4CE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17FDF7E7-C1E5-4FEF-80F2-59529597CE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15FCBA29-2C70-458A-A2C3-F753B3AD292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A0F46BFE-190D-4F93-BF8B-D25546BF55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F5463EAD-30F1-46B8-9B20-33D01661DE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E3C1F2-48C6-4FA6-8658-E3E08CBCBD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B5BC5FA5-0D99-44CA-A73F-8EC3FFF68C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A4993753-8D6B-4C52-A975-E501F5D04F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F4B973D6-5B92-464C-B728-86DEC98CDF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1FB2421E-367A-4B8A-BC9A-8347B166CA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D3790C73-3BFF-4B41-B0FD-B906B438BD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2A664109-9348-46BA-A3E9-FA563B12DD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A11B318F-31CD-4579-81F9-5B5F45424A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F3CD3E8B-365F-4A2C-8693-38EA990F6E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57F92E49-D6C8-4881-BE73-B39FFF82A0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CEE8A4CE-FA77-4EFF-9AAE-27EC1457946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B89498-BA6E-4D54-BA21-73E5F84E51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B6188D3A-EDB6-492F-B7B9-9FBD4E52B2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25FAC8E3-F1D2-4C76-9749-899E583747C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9AC9F0D4-B7A9-4082-8BF2-AFB97FC00D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36C9C470-60F6-4C12-A5A9-0F0F325A40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3E720A07-0CA4-428F-A5FA-C69E6CA738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EF1CF75-5DAA-45DE-8F83-1BCD3FE900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D9E761EC-34CA-42B4-B0F8-4CA6173A4B4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2289A20E-9EE3-4284-A820-6409ADAEF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EBCAC355-DEDF-4464-B239-EE35FC564C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C19AA43A-2A94-4327-90FA-23319FB44F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A32604-9AE6-4644-953B-CF138D5E525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1F00FC8-ED7B-4CAE-B573-92F3578489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F10D8827-7DAC-4868-8FD7-A81BBA112F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F2D57FDA-5628-477F-8E62-A54ADC7CCA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D72DC704-E154-40A5-B18B-656D82623D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78ADEC0E-984A-49C3-B6A2-9FB016B778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18F01CE-8C58-4655-95CE-C033F5CF7E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65691DD0-8DCD-47F9-97E1-C1BDC1967E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517B1F83-6A91-4526-818B-C7B67CBCCB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B6ECD4C-F912-470F-9AAA-11BAE9DA72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12706FC4-8E9F-4533-9D72-8DAED8D37A6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CF854-0B9B-4296-98C4-7DF410D1F46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D33EFC6-1DBC-493A-9A68-4ED00AF8D3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FC29C0B6-E656-466B-9865-22BF62FA8EC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8AE6466C-36F8-466F-87FF-E8FED3A412C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A264BB88-D360-4D3A-A599-1E3C8C1E2DE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A4016706-49AA-4599-A966-0FCF05E27D1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632B2CEF-19C8-451D-814C-DB2AC98C57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756270E2-81C6-4FD3-ACDF-0432C20895F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18721933-BD0B-4DBB-8501-CFA2320233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4660CC17-EDB7-449E-8EAC-E176BC9E99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FBAE8A4E-EC91-4ADE-A901-70609217C1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AB0AA4-36C0-4E8F-A54A-E9634B63FD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B8D1C3B2-9320-44D9-9573-ECD533A712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477E7C6F-054C-4A92-B8CA-813B6D8A814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B7C8FCC4-49E7-4E26-B700-4702EC9ADF6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254DBD5-0ECA-48D4-90DC-2E521DCED7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0F2799C4-8CFC-4642-978B-00EE920375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AA297D2-9A35-4298-B5C5-B5799BBAA8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9D069E92-C064-4C2A-98A1-FA045C5184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6D27359B-7B88-4852-A4A9-743AF1C87E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1BC3A51-035C-494B-9D82-79A18CA08A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08CF8FB1-A329-49DE-B48B-D964105BD4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D807CA-205E-40E9-928F-A7296DDC5728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94EBF7-73CA-4701-B8DF-73B1CDEB2E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3FB168CC-A5CA-481C-BE9A-61ACAC6D04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5DCA67D4-DF5D-4A36-9C10-1A085B3F73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79F18E01-7B9B-40DD-86EF-209A8DE791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8BE45374-F21B-41A6-9603-B4AE525BE3B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3D24B61C-DFFD-455D-A9AA-5BFA80B6289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C95C8C42-C446-48F6-824C-06B4A3B30D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822B686F-66B6-436B-B496-150518C411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BCDD895E-CA6B-4BC1-886E-A8D17AD53A9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B3063964-3EDE-4259-8791-A662EC2726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04D366F0-CBCF-4603-B49C-BFEB349B59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D02597-5F44-46E2-9621-80FE27C76F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8E986067-710D-4B44-8A4E-7BB4E928C1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378B2500-BE85-4B4C-9944-A783C04570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027E96AC-5735-49D5-99C7-6AD2B2CB9D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B2E219C9-8E50-4A94-8183-C4B25B0EF3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35EC9FEB-8B4C-4800-9C32-4D41C4CFB3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B56F1522-6695-4248-90D4-E913DB174BB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7B5860BD-0C31-4BAA-80C5-1CA0B41923E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923CAA6D-5734-4394-83AE-B5AD488C2A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101615E7-0DFD-462E-ABAE-7225A1B0A2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F3875FCD-721A-410D-A798-F475D8FFB7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E77250-9C80-4DB7-87DA-4F164E4C16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6EB97ED3-F733-40ED-84FF-0D664BD534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8FDD2B40-809B-43DF-9801-0EBAC12E1A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39BE92AB-E723-4575-B555-814F53B21A5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62EBDCDC-30E1-4A20-B677-609D1D2437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99220BF7-D9BE-44D6-8E9E-D0799B4DD2A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AB85510B-A344-4950-A1FF-BDFE008C73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D2D22E09-3DCD-4C14-B239-45A6FB74F8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F72ECEE1-9D59-4D0C-A89B-44626FAAA58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B661ABF5-A422-40DD-9B7A-2682F365FF1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0979C77B-BB71-478B-B6E9-E32F4512BE2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CCBE4F-FE0F-48FD-B155-B696B9AFC95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2877283A-B94C-46A8-A224-26827A3AE39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DE7230A5-485E-4744-8FC2-CCE2B336766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49D49CD5-A157-4BDA-B98A-B1C452392C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6B5C274C-F96C-427F-95F4-0599AFA00A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63B8A5BD-0AAF-457E-B984-E8A65D930B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AC592AA3-9F4C-4063-BE1E-7AD923F6BA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ACACA815-2042-43E6-AEDA-74544FE554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A88408BB-6A63-438C-A9D9-22436F3360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3665DD38-515B-482A-BC6C-6AA1A4D0AF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BE4262C6-175A-4F87-B9FF-A7A9E5B428A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3ADE32-7563-4C04-BE5C-729968DE209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24D41CC1-6450-47B1-ADBF-29EC3827F7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1D9D48A8-3458-4E71-B288-044DB4AEC7E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B332DDDC-10A8-4FF1-93CD-F6C9579A34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E1C35F17-3953-414D-AD83-137D58772A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7F21375B-DD46-4C32-9BA8-D726CED0163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42C3D8D7-2104-4E73-AEC4-05157A9573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CD696E0F-F6AA-40AE-9481-FCA68C7FBB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EBEE75E1-FD0B-48B5-A438-3AFF9B0E19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766A0EBF-B9D5-43A5-8879-EA8B84F118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DE6470AB-53FF-46F6-B4EE-E41E415163D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F9D7F8B-604D-4444-B5EA-F925920B1E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63C4746B-7224-40AE-BF77-74551FDE900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83DA8E9B-8FE3-447B-ACAE-C661DDCC05A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55104387-074E-4299-9875-F1633BE2DA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89F0C327-A386-4E11-8129-5770318637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65B74347-A279-4A4B-AE67-53CE2D5A67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04A9A280-156E-42ED-8052-7A85660701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44BC5815-FCEC-4894-BBDF-BF63F3F6BF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43858811-ABAE-46A6-86B5-3E528DA60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65F99F12-E6BB-4315-823C-878FBF3E20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0AEF6444-9143-46FD-A16F-CCBCCDF57F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9036DE-3BED-47D1-840F-BEBFCADB89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0C359AF7-38DD-48B8-B03C-91E57068E7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0EAC5E0D-349D-4CC5-A18C-51E77D534C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8BF30D83-86E6-4427-A1F3-CB412D3B114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8C265387-3F18-460C-9F68-4B02301A257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808F591B-423D-4891-835D-EF005F14D87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42BE046F-41DC-400E-B05B-65A2809976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04782DAF-C5BB-4111-B387-619342E016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08D7C653-A62C-4B87-A75F-95A4A24CA7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AB075155-CEE7-498C-B1A7-A02C771F0B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CB903600-9767-4974-867C-CB9BC772CE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2589E0-7E12-4FE4-B03D-BDAAAC93D7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062252F8-B6C0-4A9C-B453-D588F2F4A38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6BE29484-890D-43DD-ACBC-8AB27B2D57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1F948B20-94C7-479D-97B8-1169429461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980D673B-688B-4572-9927-38BEBF850B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08A38543-F9DB-4956-ADD4-9B9D9AC109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7B5586B1-8549-4FCC-B066-DCA4D1EEE71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17219FE7-52B7-44C0-B742-83F0F404B27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DBB2BB92-FB33-4AC3-9C1B-C3B45757B3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12D4A913-8A0B-43F6-82D5-70498FD0E0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0DD3658F-328A-45EE-9CA5-EDDA3207D12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AED86A4-3AB3-40F5-8A16-0671D9FD8F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FB3089D5-23FE-4598-9257-2997059644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CE9EA8FB-83E7-4399-84D2-A9870D43FC1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12A7AFF8-5D48-4736-B0BD-315F5D352F0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EDF13B6A-6611-4FB2-A86B-9806984275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ACD7215E-2CF1-49FD-B212-FB6ED28858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71A577CD-C390-45CE-B234-765A4A2626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6EFA9DE6-7C52-4769-B011-D49676A3A0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8DA9179E-865D-41A5-8223-A2C6E5582A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2"/>
          </p:nvPr>
        </p:nvSpPr>
        <p:spPr/>
        <p:txBody>
          <a:bodyPr/>
          <a:lstStyle/>
          <a:p>
            <a:fld id="{1DC4BBB8-5533-4CCA-BD9B-0D3CD3AF510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2C29DE2C-CF46-499F-9BFB-0F8AC06976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EC55400-35D0-4D91-AD85-88F3A4E7579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0F3A3486-B803-452E-A0CD-E0CCA54488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5F5AAEA3-460C-4C88-B7DB-B89B7B52FD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415671E1-C963-41AF-A845-CFEDC3D398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02E771B3-AB57-4EF1-B261-3C9555F05D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B2E4149B-16A5-4DF5-9D85-3B2730FFE8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F9E61419-0CB7-4284-A456-189095037D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86CE5700-0FEB-4883-8E88-B9712D93CB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70D3480B-2D55-46F4-9109-6F10288AC4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92313E4E-984C-4074-9514-C6A9145702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493E56B2-3178-476C-A756-3E9A023359D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20605F-8F6C-4514-B88A-CA06B6C76D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4BEC71B-13F9-4E21-B67D-9E64FE3D69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5"/>
          </p:nvPr>
        </p:nvSpPr>
        <p:spPr/>
        <p:txBody>
          <a:bodyPr/>
          <a:lstStyle/>
          <a:p>
            <a:fld id="{F30F204F-65BA-4337-A6DF-B86A5892739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FD0D9268-C921-49EF-A17E-EF7B164317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DB71A7E4-4032-4FEB-8814-0FB0B9B1CE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A83D79F9-2AE7-471D-8FA6-333B64333EF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A0DE6D7D-FD40-4FC6-8122-B953E135FB2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43458EAD-D543-4A35-9F2D-EFDACA763E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6309058E-D9FA-4728-8C20-1398FE572B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D91E0C2E-6E07-44DF-8420-E52923AB3A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2D00804C-DA65-484D-A880-CB4E8ABE6A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8772EA28-76E9-44DF-8C06-73CD2F544A2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B767A1B-064C-4624-9904-7992ABA602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F3DF4DD3-DEEB-48EA-84CB-B3B821B1BF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7CCAEAD7-C014-4E25-8D2F-64CA2D7F0D5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781EF013-67D9-4199-A93B-8B5B35705F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F0D1B782-BC2B-4B08-A2C8-809A5B00064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EC8517CC-E25F-4CF0-B955-73948A6E0D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3DE907B8-AE1A-4189-996C-8E7387EDDD1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893DBC17-3957-43FF-91EA-98D5F4FEFF2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FD07EC58-927E-4627-8981-CD6B832F2C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C6E0D344-15DD-48A0-BC6A-E84DEC50F6A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F90CF30F-B085-4889-A16E-B2EBEFFD08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99B7C9B-B56C-43DC-BF51-5B0F48DF52D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59801D56-6354-40EE-81F3-41FAA8B5A1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359E133A-C4B1-4300-9B4C-844FC30058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BC8216C6-2D8C-4A61-9EFA-11F580F4958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91156605-AC1E-49F6-B42A-AD706D4AF08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1"/>
          </p:nvPr>
        </p:nvSpPr>
        <p:spPr/>
        <p:txBody>
          <a:bodyPr/>
          <a:lstStyle/>
          <a:p>
            <a:fld id="{FB737D44-08AC-4174-8A0C-E85ECE846C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4997A4D2-6998-4D0E-BCC6-AF047BF120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3DD7A88B-C73F-4110-AAB6-2E5138E6B6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2A40CFDF-D1E1-4B14-8FB7-7F81528C89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91D6C29A-3352-462B-A9F3-8E0A5A61B1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3CD7D7B9-0239-41C5-B39F-A5B69AEC3C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4CA475E-050E-4E96-AB06-93C2CC122E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E31741F5-BAA0-49ED-89F1-6934C31EC3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02C562E4-04C9-45AD-99AD-BD4C7A38B2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84C3C6B5-B487-4B38-8087-FD61404A5C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B394CFD4-9E3D-4A7E-9EA6-D83EBBB8CEE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D4231AB7-CDBE-4AC4-BDEE-1B09849EED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3D8111C7-F59C-403A-8E33-FB9DC9AEAF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F58563F2-B054-47DE-B39E-F171073591A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89E6EFC9-E787-4CDD-AB14-16F6C695C2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54E67B56-5D41-49DA-A823-6B431425F3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28B72CE4-3188-4B38-97EF-CF9E3FA9D9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E814EC-3F38-4A21-94FA-6821C4BA09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8250D933-6FA5-4C34-A879-E09A96134E0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B7D4C4A2-ACAD-4D93-8328-BE898B5925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2DA9AFC2-F063-4E42-B6C6-B619F01F318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41479BC5-3230-44EE-8C28-8BF9D4C5D4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6C9D9E2D-5573-4293-87C2-894AE752DB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3A211190-0623-43B2-AA11-1881AE0680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80E8A041-5D13-4967-B11D-A57051A03D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7EA2AF45-AC2C-4482-BFE1-6E19CEF2F0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A3F0A5AC-FB2B-4118-B8AA-BF79E16E588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B958B7FB-9A78-4460-88D9-D18727BB7E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97946F-5E64-499A-ACE5-6608821FDEB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FA12C7B8-6348-4E8D-A1D1-B7C895B3AB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5A949464-0E4C-47CF-A4B5-42324FD1AC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7B2E79AE-0715-4DE7-8BCC-AA373BC3998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503257EF-DE19-411D-8D25-8CBAF547F6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66AEA402-1C5A-441E-A851-66E13D022C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44DF40B3-4AD5-4D88-A9D3-DB21DA7007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F003805B-B59B-4989-B6D3-F1FF41F33C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F18CA970-1479-43E8-B93A-533B61D42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38EE5D01-6F2C-433D-BEB7-A49ED2E5A1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7E76DBFC-90EA-4425-850C-49C822F197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99E421E-0091-4446-A76E-3DA8A839B04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0"/>
          </p:nvPr>
        </p:nvSpPr>
        <p:spPr/>
        <p:txBody>
          <a:bodyPr/>
          <a:lstStyle/>
          <a:p>
            <a:fld id="{309E6423-8BEA-44D8-85B4-6D2C94D96DC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FFAB9237-AD7C-4799-835B-16E83C237C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338B1380-7CE6-4195-8A22-3C850187B55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5C69B294-A5FA-4CB0-A9C5-BCC66C420E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7F075DA4-12D8-45AD-A770-2EB138CA5E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128A7D05-9648-4AB7-9B6A-A56CC40A6A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2938FA9C-9E87-4D69-83C5-410DEDD3C8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2804A592-775D-4352-9330-A2C19704DA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CA730293-EF8D-42E7-B982-65F48BFAD2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280556A1-56BC-41EA-8930-98DEF8E953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90733C-97F9-4CD7-B2F7-9284D0DBAB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0AE1E439-A46E-4505-97B9-533CF329C2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3C1E55BD-503E-4921-AB93-4823450B74D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3"/>
          </p:nvPr>
        </p:nvSpPr>
        <p:spPr/>
        <p:txBody>
          <a:bodyPr/>
          <a:lstStyle/>
          <a:p>
            <a:fld id="{FF20B60E-4F30-41D6-991C-58444F172F2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E4406AC4-5E01-4AAA-A6A2-58DE17B70E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32A3ED04-6AFC-4892-BC33-FCB7836F136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2A6BDCA8-B135-4670-94E4-75CF630322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3E720EB0-A173-4430-8AB4-A074A89090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86508A57-94D8-4642-9F7D-05EC748410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94672F1B-E0F5-418D-8336-494BB69628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2C046A46-CC30-4C6B-94B9-FBEE04F91A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253374-4C34-42B2-BD5F-7B6A1535142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35689C93-A7DC-48A2-AFC0-16ECB9A871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8AD8650C-18C7-4C79-89DB-D5BB95F335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FFC303FF-A819-40A2-B30B-459CF48A37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2BF00D7B-7B0E-4F07-ADEC-E296F056A8F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6"/>
          </p:nvPr>
        </p:nvSpPr>
        <p:spPr/>
        <p:txBody>
          <a:bodyPr/>
          <a:lstStyle/>
          <a:p>
            <a:fld id="{7F983710-A5C2-48C4-BB1C-67ED67730F9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CF152691-4EA2-4371-B844-A8E7BAFF58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D17D653B-A165-4FB9-9B6D-DA6D9A4D0C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5A9CC872-2449-43E8-8610-51269CED3B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7B164378-4BF5-4E0A-8939-6065112A84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CE59DEBB-A80B-428A-8A46-299BB95869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9C5244-70A1-448C-AD79-758E0523B9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7EEDD6A4-0DF4-4AE5-853D-0ED9D29EAC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83259EE8-BB13-40D3-A638-6CDDE23C58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45A85B28-47BE-43C2-BE52-AEBA6F9C0B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457AF70F-1E00-4DE3-849C-A392809116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2B20A436-9922-4B10-A492-4192172D20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FF8BB3EB-B99E-417F-84E8-F230D7007DF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9"/>
          </p:nvPr>
        </p:nvSpPr>
        <p:spPr/>
        <p:txBody>
          <a:bodyPr/>
          <a:lstStyle/>
          <a:p>
            <a:fld id="{9F23BDFD-7936-40C4-ACC9-480601BB702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75406DAF-7EE1-4F33-9AB3-7F316D65BA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B841E18A-0C06-4798-B977-93B2384ECA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11809EEE-DE49-45CF-B0D6-8881707F50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E0880D-741A-4F90-857F-A0E4762BB41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73FECB-8E0F-4A41-B6AF-A32BF0724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5ED71555-909A-496F-BCBB-9BE28E5CA1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46D27A54-86DF-4695-AC4D-1C75824599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27EF2F01-D2B6-4D2B-AFD3-49DECFA0E2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C66FDFF6-20F2-42D8-A19A-0B9A91C372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1CE165C6-1B15-4EBA-A9CE-A0E0CDACA7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C3087D42-11DC-486F-8FF4-A0BC5A11B1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9513A364-1D09-4B4A-AF6C-6C0F821091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9103E826-1D36-46FE-9338-61BCF664638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2"/>
          </p:nvPr>
        </p:nvSpPr>
        <p:spPr/>
        <p:txBody>
          <a:bodyPr/>
          <a:lstStyle/>
          <a:p>
            <a:fld id="{AC7504D7-157F-4BCB-9D45-F33267A8AC6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73A645A5-A58A-486A-8BCC-39B8852CAA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4AF104-B520-40D6-ADF9-63A6F8A73F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94D90A21-25F9-4936-A95C-A73718BC0A1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8B99CFB6-612F-4F36-9333-AA35911A4C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D5BDFBB2-B532-41D8-A183-A72C7D7812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5B4040B9-1223-4466-A509-6B4FE6B8FA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6355828A-2019-4564-965B-80F26A6F97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074CC258-FC7A-4860-9FC4-065FD68736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841541DF-2EE0-4BC0-9F33-C4A778BEB0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50356E3A-3821-4D7F-8E20-0080F2C658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31B7CA95-2533-4CA6-9409-70B5825C2A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ED2D161D-5AE1-4204-A2E6-93F653BFFC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F98724-17D0-4CA1-8E59-1EFDF213E4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5"/>
          </p:nvPr>
        </p:nvSpPr>
        <p:spPr/>
        <p:txBody>
          <a:bodyPr/>
          <a:lstStyle/>
          <a:p>
            <a:fld id="{E2D84715-3D44-4931-AE87-A10703C4EB4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53BA5404-FD69-4A44-9B02-45FE4E35CC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7CFA24BC-57F4-4676-AA4E-D427C45292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0B8F09AB-CBB2-4B4B-8379-43CCC48CB4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6B8C5E3F-8389-4BDD-8E63-504F13ADE7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CABA3236-9444-4F80-AD83-D250D2319B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0B107EC6-5733-4161-94CF-48F8728795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BD19622B-A156-4DEA-A4B8-97D0B212BD1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407E65EC-55FF-417B-B9F1-3F61E7D2FF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748FBDC6-A19C-40F0-90C2-B892DCB339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3E83E9-AC9F-4A2D-BB45-9E574E55D1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20BEEEEE-40F5-4877-939D-CEB0A3A48FD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416C5012-0AE9-4D29-A32C-ADB7813315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8"/>
          </p:nvPr>
        </p:nvSpPr>
        <p:spPr/>
        <p:txBody>
          <a:bodyPr/>
          <a:lstStyle/>
          <a:p>
            <a:fld id="{085F0B68-2176-4679-8B14-FE07B58508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215BB-4C03-40F7-BBF8-F94163494A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ED6CA0B-F06F-465B-876F-832B41E7A3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AF7EEB-8826-421E-A8DE-6488798744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CA89E82-49AC-4CB4-8058-DD8EE939030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AFBAE7-7F36-40F9-99CD-C81E29B6340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3D5759D-5BD6-4CC4-89F8-47050DE7C5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4861EE-1D5E-4DBD-802D-8FE2CE292C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838AD4A-54D9-42E0-9A87-C521D03CF7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C4E6F02-AEC9-4BA3-AC9E-6DC3B7DC6D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20CF3C4-96C7-42EB-8540-96BE79BB8B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55BAE28-CD46-4875-91F3-8DA8AAEF68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60DA95F-166F-4BBA-AC6D-7C4F65BF89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FB4E993-6E31-4A22-A9BC-BEDCB1450C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E6485C4-146A-4BAD-86FA-47DB87EA6A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671CCD6-F312-4182-86B3-A21673D6A0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C936977-1DE7-4FD2-91A9-B902CD3874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3387072-C00A-4AD6-B0B5-0E018D2641B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CFDE09-C27C-4A85-9181-AF85926E1B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9A85E17-8E87-488B-B513-5AEF771A0AF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A818348-98F8-44AB-8D45-1AA9884675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EE4488C-22B7-45AC-BA84-E8CDBE7933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F090694-DA96-451F-95A1-0A8DC48981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20EF32C-4BD4-454A-83D9-5E87E59530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47AA474-AA6B-4679-833F-D9784C7524A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6119383-62DC-44A3-8352-70A70B40D6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861164E-A351-4121-A8B2-81999EB1FA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245C2C5-8F8C-4373-A3D3-55B49F59A9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7290F62-E1BA-4DAB-AD83-C080776074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77534E-91BD-415E-A17C-6D44AAD4EE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56D08F1-E62C-4D25-AB7A-C3CAE18FA4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7522339-3779-449A-BEF3-2E0EEFC897C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F8BEDAC-1ACB-4872-A865-5019AD22875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3BA194B-4277-4F62-9198-D8E705076C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F6FD42C-87C5-4142-8BBF-A86F91E091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F41B620-C6D4-44C4-8EA7-E08F316FB8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34E43C5-E4A7-4893-86AB-8609093505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D83EE0B-7B4B-4A6A-9144-3BF0DAF41B1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77F18A5-267E-43F4-876C-E5B23E747B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E77ED0F-0309-41CE-88EA-0A05108CC72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2113CB-D925-4A40-BC9C-734846A4B5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06AF1B9-0B9F-49AA-9118-7FDC7D5D95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5D2C470-0029-4606-8FFA-6A412429F9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4D63A97-64F0-402F-A4DE-68E4211F9F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EACB7F5-0CE0-4BD0-BFBF-1545076D81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F4EB025-1F71-4925-B3D5-2403C9D79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3FDBAB6-CFDE-4FF5-87FF-8EDF764DA53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E1A5E02-28F4-4D5D-9BC2-32B331CB5D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CB67CE7-BC20-477A-B5DB-1CB329730DB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FC375D7-B016-403C-BB8C-41D4EE97BB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51443CB-5791-48AC-B225-1DEAC79AD2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A8D9BF-B520-4144-A4B7-C798D6AA03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A8BE876-2B91-46CB-BF8D-07D1018451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DAE29FE-1322-462B-BB7B-D15C5E0955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2AB4B53-6F57-46FE-860A-FB74AF83B8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2DEED09-84BF-44EB-AAD1-07748B23D3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34290BA-A210-4AE1-8355-C30B9066ED2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26CA463-E6DB-4709-9323-865E3FED066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09A766F-ECD6-4AA3-AC3E-21D037077C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DF9E76D-351F-480F-BD81-AFBACAF5DD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2BDF1D4-1FD1-48C7-9EB4-4ED8C0F224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2BC23BBF-B227-44C1-8EC0-AEBE62ACCA3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Relationship Id="rId14" Type="http://schemas.openxmlformats.org/officeDocument/2006/relationships/image" Target="../media/image3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image" Target="../media/image3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4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image" Target="../media/image3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Relationship Id="rId14" Type="http://schemas.openxmlformats.org/officeDocument/2006/relationships/image" Target="../media/image3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39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38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6.xml"/><Relationship Id="rId13" Type="http://schemas.openxmlformats.org/officeDocument/2006/relationships/theme" Target="../theme/theme30.xml"/><Relationship Id="rId3" Type="http://schemas.openxmlformats.org/officeDocument/2006/relationships/slideLayout" Target="../slideLayouts/slideLayout351.xml"/><Relationship Id="rId7" Type="http://schemas.openxmlformats.org/officeDocument/2006/relationships/slideLayout" Target="../slideLayouts/slideLayout355.xml"/><Relationship Id="rId12" Type="http://schemas.openxmlformats.org/officeDocument/2006/relationships/slideLayout" Target="../slideLayouts/slideLayout360.xml"/><Relationship Id="rId2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349.xml"/><Relationship Id="rId6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59.xml"/><Relationship Id="rId5" Type="http://schemas.openxmlformats.org/officeDocument/2006/relationships/slideLayout" Target="../slideLayouts/slideLayout353.xml"/><Relationship Id="rId10" Type="http://schemas.openxmlformats.org/officeDocument/2006/relationships/slideLayout" Target="../slideLayouts/slideLayout358.xml"/><Relationship Id="rId4" Type="http://schemas.openxmlformats.org/officeDocument/2006/relationships/slideLayout" Target="../slideLayouts/slideLayout352.xml"/><Relationship Id="rId9" Type="http://schemas.openxmlformats.org/officeDocument/2006/relationships/slideLayout" Target="../slideLayouts/slideLayout357.xml"/><Relationship Id="rId14" Type="http://schemas.openxmlformats.org/officeDocument/2006/relationships/image" Target="../media/image3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theme" Target="../theme/theme31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2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image" Target="../media/image3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0.xml"/><Relationship Id="rId13" Type="http://schemas.openxmlformats.org/officeDocument/2006/relationships/theme" Target="../theme/theme32.xml"/><Relationship Id="rId3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79.xml"/><Relationship Id="rId12" Type="http://schemas.openxmlformats.org/officeDocument/2006/relationships/slideLayout" Target="../slideLayouts/slideLayout384.xml"/><Relationship Id="rId2" Type="http://schemas.openxmlformats.org/officeDocument/2006/relationships/slideLayout" Target="../slideLayouts/slideLayout374.xml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1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77.xml"/><Relationship Id="rId10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Relationship Id="rId14" Type="http://schemas.openxmlformats.org/officeDocument/2006/relationships/image" Target="../media/image3.pn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slideLayout" Target="../slideLayouts/slideLayout396.xml"/><Relationship Id="rId2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Relationship Id="rId14" Type="http://schemas.openxmlformats.org/officeDocument/2006/relationships/image" Target="../media/image3.pn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theme" Target="../theme/theme3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image" Target="../media/image3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theme" Target="../theme/theme35.xml"/><Relationship Id="rId3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410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0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image" Target="../media/image3.pn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8.xml"/><Relationship Id="rId13" Type="http://schemas.openxmlformats.org/officeDocument/2006/relationships/theme" Target="../theme/theme36.xml"/><Relationship Id="rId3" Type="http://schemas.openxmlformats.org/officeDocument/2006/relationships/slideLayout" Target="../slideLayouts/slideLayout423.xml"/><Relationship Id="rId7" Type="http://schemas.openxmlformats.org/officeDocument/2006/relationships/slideLayout" Target="../slideLayouts/slideLayout427.xml"/><Relationship Id="rId12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22.xml"/><Relationship Id="rId1" Type="http://schemas.openxmlformats.org/officeDocument/2006/relationships/slideLayout" Target="../slideLayouts/slideLayout421.xml"/><Relationship Id="rId6" Type="http://schemas.openxmlformats.org/officeDocument/2006/relationships/slideLayout" Target="../slideLayouts/slideLayout426.xml"/><Relationship Id="rId11" Type="http://schemas.openxmlformats.org/officeDocument/2006/relationships/slideLayout" Target="../slideLayouts/slideLayout431.xml"/><Relationship Id="rId5" Type="http://schemas.openxmlformats.org/officeDocument/2006/relationships/slideLayout" Target="../slideLayouts/slideLayout425.xml"/><Relationship Id="rId10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24.xml"/><Relationship Id="rId9" Type="http://schemas.openxmlformats.org/officeDocument/2006/relationships/slideLayout" Target="../slideLayouts/slideLayout429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F53C707-D5A7-4F57-ACEE-5D249B86563E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rm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rmAutofit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dt" idx="28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ftr" idx="29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sldNum" idx="30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87AF9A-3F43-4EA5-9963-F9594CAF69D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>
            <a:normAutofit fontScale="77804"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dt" idx="31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ftr" idx="32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sldNum" idx="33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35E35A-CDB3-46A2-922A-DC7E9506A781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7308720" y="3168720"/>
            <a:ext cx="2266920" cy="359892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3280" y="3168720"/>
            <a:ext cx="6653160" cy="359892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>
            <a:normAutofit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dt" idx="34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ftr" idx="35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sldNum" idx="36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5BBC21-FA5D-4252-8014-00C63DE77026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Picture 50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dt" idx="37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ftr" idx="38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 type="sldNum" idx="39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8F4CE6-8673-490C-B978-EB6AF9600A45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dt" idx="4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ftr" idx="4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sldNum" idx="42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BA62A7B-24AB-4C10-AB75-65C6FEF26CE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dt" idx="43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ftr" idx="44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PlaceHolder 5"/>
          <p:cNvSpPr>
            <a:spLocks noGrp="1"/>
          </p:cNvSpPr>
          <p:nvPr>
            <p:ph type="sldNum" idx="45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8F2C04-95ED-4254-9B74-F2F205E8D743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7240" y="1884240"/>
            <a:ext cx="8694720" cy="3144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7240" y="5059440"/>
            <a:ext cx="8694720" cy="16527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898989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dt" idx="46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ftr" idx="47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PlaceHolder 5"/>
          <p:cNvSpPr>
            <a:spLocks noGrp="1"/>
          </p:cNvSpPr>
          <p:nvPr>
            <p:ph type="sldNum" idx="48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8C742A-A017-4CE0-8177-EFDA6F1FE3B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title"/>
          </p:nvPr>
        </p:nvSpPr>
        <p:spPr>
          <a:xfrm>
            <a:off x="503280" y="1768320"/>
            <a:ext cx="4359240" cy="4384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title"/>
          </p:nvPr>
        </p:nvSpPr>
        <p:spPr>
          <a:xfrm>
            <a:off x="5014800" y="1768320"/>
            <a:ext cx="4359240" cy="4384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dt" idx="49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 type="ftr" idx="50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PlaceHolder 6"/>
          <p:cNvSpPr>
            <a:spLocks noGrp="1"/>
          </p:cNvSpPr>
          <p:nvPr>
            <p:ph type="sldNum" idx="51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96A1B1-13B2-4530-BC67-21C81C9BB56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93720" y="403200"/>
            <a:ext cx="8694720" cy="1460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93720" y="1852560"/>
            <a:ext cx="4265640" cy="907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title"/>
          </p:nvPr>
        </p:nvSpPr>
        <p:spPr>
          <a:xfrm>
            <a:off x="693720" y="2760840"/>
            <a:ext cx="4265640" cy="4062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5103720" y="1852560"/>
            <a:ext cx="4284720" cy="907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1414"/>
              </a:spcAf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title"/>
          </p:nvPr>
        </p:nvSpPr>
        <p:spPr>
          <a:xfrm>
            <a:off x="5103720" y="2760840"/>
            <a:ext cx="4284720" cy="4062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dt" idx="5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ftr" idx="5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PlaceHolder 8"/>
          <p:cNvSpPr>
            <a:spLocks noGrp="1"/>
          </p:cNvSpPr>
          <p:nvPr>
            <p:ph type="sldNum" idx="5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A1F9B8-E60E-49A8-8226-F00F1122A8A3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dt" idx="55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ftr" idx="56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sldNum" idx="57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7541C6-FFBB-4374-A8AF-E1F42E80C0B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5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674DB0-53F8-437A-8FDF-B17812A8BC05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805" name="PlaceHolder 1"/>
          <p:cNvSpPr>
            <a:spLocks noGrp="1"/>
          </p:cNvSpPr>
          <p:nvPr>
            <p:ph type="dt" idx="58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ftr" idx="59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60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989024-F54C-45E4-9A6E-3E6F60D472EB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dt" idx="6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PlaceHolder 5"/>
          <p:cNvSpPr>
            <a:spLocks noGrp="1"/>
          </p:cNvSpPr>
          <p:nvPr>
            <p:ph type="ftr" idx="6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PlaceHolder 6"/>
          <p:cNvSpPr>
            <a:spLocks noGrp="1"/>
          </p:cNvSpPr>
          <p:nvPr>
            <p:ph type="sldNum" idx="63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1B8000-442F-43C9-B779-BFDFC395D34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dt" idx="64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 type="ftr" idx="65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PlaceHolder 6"/>
          <p:cNvSpPr>
            <a:spLocks noGrp="1"/>
          </p:cNvSpPr>
          <p:nvPr>
            <p:ph type="sldNum" idx="66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AB03BD-12D8-4A55-A93C-0661F408493B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dt" idx="67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PlaceHolder 4"/>
          <p:cNvSpPr>
            <a:spLocks noGrp="1"/>
          </p:cNvSpPr>
          <p:nvPr>
            <p:ph type="ftr" idx="68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PlaceHolder 5"/>
          <p:cNvSpPr>
            <a:spLocks noGrp="1"/>
          </p:cNvSpPr>
          <p:nvPr>
            <p:ph type="sldNum" idx="69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D14A37-2CD3-4038-B24B-5025929B18C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7156440" y="301680"/>
            <a:ext cx="2217600" cy="585144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 anchorCtr="1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503280" y="301680"/>
            <a:ext cx="6500880" cy="585144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dt" idx="7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PlaceHolder 4"/>
          <p:cNvSpPr>
            <a:spLocks noGrp="1"/>
          </p:cNvSpPr>
          <p:nvPr>
            <p:ph type="ftr" idx="7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PlaceHolder 5"/>
          <p:cNvSpPr>
            <a:spLocks noGrp="1"/>
          </p:cNvSpPr>
          <p:nvPr>
            <p:ph type="sldNum" idx="72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810A4A-96C7-41C0-B0BF-63A0CDB169F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Picture 1015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dt" idx="73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PlaceHolder 4"/>
          <p:cNvSpPr>
            <a:spLocks noGrp="1"/>
          </p:cNvSpPr>
          <p:nvPr>
            <p:ph type="ftr" idx="74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PlaceHolder 5"/>
          <p:cNvSpPr>
            <a:spLocks noGrp="1"/>
          </p:cNvSpPr>
          <p:nvPr>
            <p:ph type="sldNum" idx="75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769FBC-9487-42DB-B84C-EB1F71E4DE6B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dt" idx="76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ftr" idx="77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 type="sldNum" idx="78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A3B699-AFD0-4AB3-851C-470F1D2A8E0E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dt" idx="79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 type="ftr" idx="80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PlaceHolder 5"/>
          <p:cNvSpPr>
            <a:spLocks noGrp="1"/>
          </p:cNvSpPr>
          <p:nvPr>
            <p:ph type="sldNum" idx="81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4CC568-135C-468B-B03E-C2EC52CBC83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687240" y="1884240"/>
            <a:ext cx="8694720" cy="3144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7240" y="5059440"/>
            <a:ext cx="8694720" cy="16527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898989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dt" idx="8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PlaceHolder 4"/>
          <p:cNvSpPr>
            <a:spLocks noGrp="1"/>
          </p:cNvSpPr>
          <p:nvPr>
            <p:ph type="ftr" idx="8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PlaceHolder 5"/>
          <p:cNvSpPr>
            <a:spLocks noGrp="1"/>
          </p:cNvSpPr>
          <p:nvPr>
            <p:ph type="sldNum" idx="8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BC9805-7E27-4A77-8DE7-D65AC072EE92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 type="title"/>
          </p:nvPr>
        </p:nvSpPr>
        <p:spPr>
          <a:xfrm>
            <a:off x="503280" y="1768320"/>
            <a:ext cx="4359240" cy="4384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title"/>
          </p:nvPr>
        </p:nvSpPr>
        <p:spPr>
          <a:xfrm>
            <a:off x="5014800" y="1768320"/>
            <a:ext cx="4359240" cy="4384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4"/>
          <p:cNvSpPr>
            <a:spLocks noGrp="1"/>
          </p:cNvSpPr>
          <p:nvPr>
            <p:ph type="dt" idx="85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PlaceHolder 5"/>
          <p:cNvSpPr>
            <a:spLocks noGrp="1"/>
          </p:cNvSpPr>
          <p:nvPr>
            <p:ph type="ftr" idx="86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PlaceHolder 6"/>
          <p:cNvSpPr>
            <a:spLocks noGrp="1"/>
          </p:cNvSpPr>
          <p:nvPr>
            <p:ph type="sldNum" idx="87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1E7DED-0D1D-4D2D-9776-E0354D05B3A4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9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4BF4A1-C012-4D17-BBFB-29282A19A823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693720" y="403200"/>
            <a:ext cx="8694720" cy="1460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693720" y="1852560"/>
            <a:ext cx="4265640" cy="907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 type="title"/>
          </p:nvPr>
        </p:nvSpPr>
        <p:spPr>
          <a:xfrm>
            <a:off x="693720" y="2760840"/>
            <a:ext cx="4265640" cy="4062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4"/>
          <p:cNvSpPr>
            <a:spLocks noGrp="1"/>
          </p:cNvSpPr>
          <p:nvPr>
            <p:ph type="body"/>
          </p:nvPr>
        </p:nvSpPr>
        <p:spPr>
          <a:xfrm>
            <a:off x="5103720" y="1852560"/>
            <a:ext cx="4284720" cy="907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1414"/>
              </a:spcAf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5"/>
          <p:cNvSpPr>
            <a:spLocks noGrp="1"/>
          </p:cNvSpPr>
          <p:nvPr>
            <p:ph type="title"/>
          </p:nvPr>
        </p:nvSpPr>
        <p:spPr>
          <a:xfrm>
            <a:off x="5103720" y="2760840"/>
            <a:ext cx="4284720" cy="4062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PlaceHolder 6"/>
          <p:cNvSpPr>
            <a:spLocks noGrp="1"/>
          </p:cNvSpPr>
          <p:nvPr>
            <p:ph type="dt" idx="88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PlaceHolder 7"/>
          <p:cNvSpPr>
            <a:spLocks noGrp="1"/>
          </p:cNvSpPr>
          <p:nvPr>
            <p:ph type="ftr" idx="89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PlaceHolder 8"/>
          <p:cNvSpPr>
            <a:spLocks noGrp="1"/>
          </p:cNvSpPr>
          <p:nvPr>
            <p:ph type="sldNum" idx="90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7FDE06-62EB-463C-95A8-D2EA58C1C824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 type="dt" idx="9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ftr" idx="9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 type="sldNum" idx="93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17BECD-8E55-4A22-9988-777185993611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313" name="PlaceHolder 1"/>
          <p:cNvSpPr>
            <a:spLocks noGrp="1"/>
          </p:cNvSpPr>
          <p:nvPr>
            <p:ph type="dt" idx="94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PlaceHolder 2"/>
          <p:cNvSpPr>
            <a:spLocks noGrp="1"/>
          </p:cNvSpPr>
          <p:nvPr>
            <p:ph type="ftr" idx="95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PlaceHolder 3"/>
          <p:cNvSpPr>
            <a:spLocks noGrp="1"/>
          </p:cNvSpPr>
          <p:nvPr>
            <p:ph type="sldNum" idx="96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75A73F-72C8-4870-A876-7EF9067904FC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1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355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6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4"/>
          <p:cNvSpPr>
            <a:spLocks noGrp="1"/>
          </p:cNvSpPr>
          <p:nvPr>
            <p:ph type="dt" idx="97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PlaceHolder 5"/>
          <p:cNvSpPr>
            <a:spLocks noGrp="1"/>
          </p:cNvSpPr>
          <p:nvPr>
            <p:ph type="ftr" idx="98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PlaceHolder 6"/>
          <p:cNvSpPr>
            <a:spLocks noGrp="1"/>
          </p:cNvSpPr>
          <p:nvPr>
            <p:ph type="sldNum" idx="99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FFB1A9-77B1-4847-ADEB-28AA09FFCD6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0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4"/>
          <p:cNvSpPr>
            <a:spLocks noGrp="1"/>
          </p:cNvSpPr>
          <p:nvPr>
            <p:ph type="dt" idx="10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2" name="PlaceHolder 5"/>
          <p:cNvSpPr>
            <a:spLocks noGrp="1"/>
          </p:cNvSpPr>
          <p:nvPr>
            <p:ph type="ftr" idx="10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3" name="PlaceHolder 6"/>
          <p:cNvSpPr>
            <a:spLocks noGrp="1"/>
          </p:cNvSpPr>
          <p:nvPr>
            <p:ph type="sldNum" idx="102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E77B75-DFA2-438C-B6CC-C1DFAC2C9627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3"/>
          <p:cNvSpPr>
            <a:spLocks noGrp="1"/>
          </p:cNvSpPr>
          <p:nvPr>
            <p:ph type="dt" idx="103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PlaceHolder 4"/>
          <p:cNvSpPr>
            <a:spLocks noGrp="1"/>
          </p:cNvSpPr>
          <p:nvPr>
            <p:ph type="ftr" idx="104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PlaceHolder 5"/>
          <p:cNvSpPr>
            <a:spLocks noGrp="1"/>
          </p:cNvSpPr>
          <p:nvPr>
            <p:ph type="sldNum" idx="105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D56E78-4B6C-4E53-B6DD-CBB1A889C7F1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7156440" y="301680"/>
            <a:ext cx="2217600" cy="585144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 anchorCtr="1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 type="body"/>
          </p:nvPr>
        </p:nvSpPr>
        <p:spPr>
          <a:xfrm>
            <a:off x="503280" y="301680"/>
            <a:ext cx="6500880" cy="5851440"/>
          </a:xfrm>
          <a:prstGeom prst="rect">
            <a:avLst/>
          </a:prstGeom>
          <a:noFill/>
          <a:ln w="12600">
            <a:noFill/>
          </a:ln>
        </p:spPr>
        <p:txBody>
          <a:bodyPr vert="eaVert"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 type="dt" idx="106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6" name="PlaceHolder 4"/>
          <p:cNvSpPr>
            <a:spLocks noGrp="1"/>
          </p:cNvSpPr>
          <p:nvPr>
            <p:ph type="ftr" idx="107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7" name="PlaceHolder 5"/>
          <p:cNvSpPr>
            <a:spLocks noGrp="1"/>
          </p:cNvSpPr>
          <p:nvPr>
            <p:ph type="sldNum" idx="108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2C8E6B-B086-4139-8D66-714961CAF4C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7240" y="1884240"/>
            <a:ext cx="8694720" cy="3144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7240" y="5059440"/>
            <a:ext cx="8694720" cy="16527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rmAutofit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898989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0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11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12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5193D7-2200-49E2-9C7D-A011A957130E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503280" y="4751280"/>
            <a:ext cx="4359240" cy="2016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 fontScale="80011"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5014800" y="4751280"/>
            <a:ext cx="4359240" cy="2016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 fontScale="80011"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13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 idx="14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 idx="15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8599B2-7EC7-4A75-9280-B10ABCD19F8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93720" y="403200"/>
            <a:ext cx="8694720" cy="1460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93720" y="1852560"/>
            <a:ext cx="4265640" cy="907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rmAutofit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693720" y="2760840"/>
            <a:ext cx="4265640" cy="4062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03720" y="1852560"/>
            <a:ext cx="4284720" cy="907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title"/>
          </p:nvPr>
        </p:nvSpPr>
        <p:spPr>
          <a:xfrm>
            <a:off x="5103720" y="2760840"/>
            <a:ext cx="4284720" cy="4062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dt" idx="16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ftr" idx="17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8"/>
          <p:cNvSpPr>
            <a:spLocks noGrp="1"/>
          </p:cNvSpPr>
          <p:nvPr>
            <p:ph type="sldNum" idx="18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0EE7CF-0193-4E5B-867D-85EECAA391F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dt" idx="19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20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sldNum" idx="21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9B422C-BA45-4F5B-8212-B10903BD26AD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297" name="PlaceHolder 1"/>
          <p:cNvSpPr>
            <a:spLocks noGrp="1"/>
          </p:cNvSpPr>
          <p:nvPr>
            <p:ph type="dt" idx="22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ftr" idx="23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4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32C074-0005-4114-940F-45BACC5F7F6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414"/>
              </a:spcAft>
              <a:buNone/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rmAutofit/>
          </a:bodyPr>
          <a:lstStyle/>
          <a:p>
            <a:pPr marL="432000" indent="-3240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dt" idx="25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ftr" idx="26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 type="sldNum" idx="27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DE34B2-3C66-4E28-90BF-01A54BEEA651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Software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592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TextBox 1"/>
          <p:cNvSpPr txBox="1"/>
          <p:nvPr/>
        </p:nvSpPr>
        <p:spPr>
          <a:xfrm>
            <a:off x="1518840" y="1457640"/>
            <a:ext cx="553392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273239"/>
                </a:solidFill>
                <a:latin typeface="Nunito"/>
              </a:rPr>
              <a:t>		Hierarchy of Computer language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6" name="Picture 3"/>
          <p:cNvPicPr/>
          <p:nvPr/>
        </p:nvPicPr>
        <p:blipFill>
          <a:blip r:embed="rId2"/>
          <a:stretch/>
        </p:blipFill>
        <p:spPr>
          <a:xfrm>
            <a:off x="2216160" y="2509920"/>
            <a:ext cx="6137280" cy="39218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TextBox 1"/>
          <p:cNvSpPr txBox="1"/>
          <p:nvPr/>
        </p:nvSpPr>
        <p:spPr>
          <a:xfrm>
            <a:off x="3998520" y="3254760"/>
            <a:ext cx="174024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Mobile Software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" name="Picture 4"/>
          <p:cNvPicPr/>
          <p:nvPr/>
        </p:nvPicPr>
        <p:blipFill>
          <a:blip r:embed="rId2"/>
          <a:stretch/>
        </p:blipFill>
        <p:spPr>
          <a:xfrm>
            <a:off x="243000" y="1421280"/>
            <a:ext cx="9594360" cy="5428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Picture 2"/>
          <p:cNvPicPr/>
          <p:nvPr/>
        </p:nvPicPr>
        <p:blipFill>
          <a:blip r:embed="rId2"/>
          <a:stretch/>
        </p:blipFill>
        <p:spPr>
          <a:xfrm>
            <a:off x="491400" y="1940040"/>
            <a:ext cx="9097560" cy="367992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TextBox 1"/>
          <p:cNvSpPr txBox="1"/>
          <p:nvPr/>
        </p:nvSpPr>
        <p:spPr>
          <a:xfrm>
            <a:off x="4323960" y="3859200"/>
            <a:ext cx="76500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Bonus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TextBox 1"/>
          <p:cNvSpPr txBox="1"/>
          <p:nvPr/>
        </p:nvSpPr>
        <p:spPr>
          <a:xfrm>
            <a:off x="4466880" y="3084120"/>
            <a:ext cx="114696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PlaceHolder 1"/>
          <p:cNvSpPr>
            <a:spLocks noGrp="1"/>
          </p:cNvSpPr>
          <p:nvPr>
            <p:ph type="title"/>
          </p:nvPr>
        </p:nvSpPr>
        <p:spPr>
          <a:xfrm>
            <a:off x="1188360" y="532080"/>
            <a:ext cx="7704000" cy="677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UNIVERSE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3" name="Picture 1532"/>
          <p:cNvPicPr/>
          <p:nvPr/>
        </p:nvPicPr>
        <p:blipFill>
          <a:blip r:embed="rId3"/>
          <a:stretch/>
        </p:blipFill>
        <p:spPr>
          <a:xfrm>
            <a:off x="360000" y="1440000"/>
            <a:ext cx="9540000" cy="59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3456000" y="3001320"/>
            <a:ext cx="7704000" cy="11386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  <a:ea typeface="Tahoma"/>
              </a:rPr>
              <a:t>KEY  MEMBER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Picture 6"/>
          <p:cNvPicPr/>
          <p:nvPr/>
        </p:nvPicPr>
        <p:blipFill>
          <a:blip r:embed="rId3"/>
          <a:stretch/>
        </p:blipFill>
        <p:spPr>
          <a:xfrm>
            <a:off x="123840" y="1332720"/>
            <a:ext cx="9591840" cy="5563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Box 1"/>
          <p:cNvSpPr txBox="1"/>
          <p:nvPr/>
        </p:nvSpPr>
        <p:spPr>
          <a:xfrm>
            <a:off x="3463560" y="3301200"/>
            <a:ext cx="3461760" cy="6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REVIEW PROCESS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Picture 2"/>
          <p:cNvPicPr/>
          <p:nvPr/>
        </p:nvPicPr>
        <p:blipFill>
          <a:blip r:embed="rId2"/>
          <a:stretch/>
        </p:blipFill>
        <p:spPr>
          <a:xfrm>
            <a:off x="2922840" y="684000"/>
            <a:ext cx="4469760" cy="3095640"/>
          </a:xfrm>
          <a:prstGeom prst="rect">
            <a:avLst/>
          </a:prstGeom>
          <a:ln w="12600">
            <a:noFill/>
          </a:ln>
        </p:spPr>
      </p:pic>
      <p:sp>
        <p:nvSpPr>
          <p:cNvPr id="1538" name="TextBox 3"/>
          <p:cNvSpPr txBox="1"/>
          <p:nvPr/>
        </p:nvSpPr>
        <p:spPr>
          <a:xfrm>
            <a:off x="4680360" y="3780000"/>
            <a:ext cx="344052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SHANI DEV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9" name="Picture 5"/>
          <p:cNvPicPr/>
          <p:nvPr/>
        </p:nvPicPr>
        <p:blipFill>
          <a:blip r:embed="rId3"/>
          <a:stretch/>
        </p:blipFill>
        <p:spPr>
          <a:xfrm>
            <a:off x="2922840" y="4416840"/>
            <a:ext cx="4721400" cy="2646360"/>
          </a:xfrm>
          <a:prstGeom prst="rect">
            <a:avLst/>
          </a:prstGeom>
          <a:ln w="12600">
            <a:noFill/>
          </a:ln>
        </p:spPr>
      </p:pic>
      <p:sp>
        <p:nvSpPr>
          <p:cNvPr id="1540" name="TextBox 6"/>
          <p:cNvSpPr txBox="1"/>
          <p:nvPr/>
        </p:nvSpPr>
        <p:spPr>
          <a:xfrm>
            <a:off x="4215600" y="7222320"/>
            <a:ext cx="218520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CHITRAGUPTA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" name="Picture 2"/>
          <p:cNvPicPr/>
          <p:nvPr/>
        </p:nvPicPr>
        <p:blipFill>
          <a:blip r:embed="rId2"/>
          <a:stretch/>
        </p:blipFill>
        <p:spPr>
          <a:xfrm>
            <a:off x="3021120" y="1036800"/>
            <a:ext cx="4038480" cy="5486400"/>
          </a:xfrm>
          <a:prstGeom prst="rect">
            <a:avLst/>
          </a:prstGeom>
          <a:ln w="12600">
            <a:noFill/>
          </a:ln>
        </p:spPr>
      </p:pic>
      <p:sp>
        <p:nvSpPr>
          <p:cNvPr id="1542" name="TextBox 3"/>
          <p:cNvSpPr txBox="1"/>
          <p:nvPr/>
        </p:nvSpPr>
        <p:spPr>
          <a:xfrm>
            <a:off x="4106880" y="6523200"/>
            <a:ext cx="160164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NARAD MUNI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TextBox 1"/>
          <p:cNvSpPr txBox="1"/>
          <p:nvPr/>
        </p:nvSpPr>
        <p:spPr>
          <a:xfrm>
            <a:off x="3322440" y="3254760"/>
            <a:ext cx="3435840" cy="36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SOFTWARE COMPANIES ON EARTH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Picture 2"/>
          <p:cNvPicPr/>
          <p:nvPr/>
        </p:nvPicPr>
        <p:blipFill>
          <a:blip r:embed="rId2"/>
          <a:stretch/>
        </p:blipFill>
        <p:spPr>
          <a:xfrm>
            <a:off x="635400" y="0"/>
            <a:ext cx="8725680" cy="73461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30</Words>
  <Application>Microsoft Macintosh PowerPoint</Application>
  <PresentationFormat>Custom</PresentationFormat>
  <Paragraphs>16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15</vt:i4>
      </vt:variant>
    </vt:vector>
  </HeadingPairs>
  <TitlesOfParts>
    <vt:vector size="57" baseType="lpstr">
      <vt:lpstr>Arial</vt:lpstr>
      <vt:lpstr>Calibri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Software</vt:lpstr>
      <vt:lpstr>UNIVERSE</vt:lpstr>
      <vt:lpstr>KEY 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</dc:title>
  <dc:subject/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cp:lastModifiedBy>Microsoft Office User</cp:lastModifiedBy>
  <cp:revision>7</cp:revision>
  <dcterms:created xsi:type="dcterms:W3CDTF">2024-03-01T05:35:32Z</dcterms:created>
  <dcterms:modified xsi:type="dcterms:W3CDTF">2024-03-01T03:48:01Z</dcterms:modified>
  <dc:language>en-US</dc:language>
</cp:coreProperties>
</file>