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4" r:id="rId16"/>
    <p:sldId id="271" r:id="rId17"/>
    <p:sldId id="272" r:id="rId18"/>
    <p:sldId id="273" r:id="rId19"/>
    <p:sldId id="261"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61E9F-E4E3-C129-FA31-0CFFFBB49AA6}" v="363" dt="2023-02-28T19:11:30.606"/>
    <p1510:client id="{68545B65-DA13-4A9E-B6C3-18436660F2B1}" v="520" dt="2023-02-28T05:03:38.823"/>
    <p1510:client id="{9C203408-C410-ED59-DB52-0608993E2E07}" v="215" dt="2023-02-28T08:28:09.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Arvindbhai Vadhel" userId="S::122020069@studi.fh-mittelstand.de::f24b5d2f-f83f-4d26-beb1-b4a99a26c07e" providerId="AD" clId="Web-{33D61E9F-E4E3-C129-FA31-0CFFFBB49AA6}"/>
    <pc:docChg chg="addSld modSld">
      <pc:chgData name="Sachin Arvindbhai Vadhel" userId="S::122020069@studi.fh-mittelstand.de::f24b5d2f-f83f-4d26-beb1-b4a99a26c07e" providerId="AD" clId="Web-{33D61E9F-E4E3-C129-FA31-0CFFFBB49AA6}" dt="2023-02-28T19:11:30.278" v="244" actId="20577"/>
      <pc:docMkLst>
        <pc:docMk/>
      </pc:docMkLst>
      <pc:sldChg chg="addSp modSp">
        <pc:chgData name="Sachin Arvindbhai Vadhel" userId="S::122020069@studi.fh-mittelstand.de::f24b5d2f-f83f-4d26-beb1-b4a99a26c07e" providerId="AD" clId="Web-{33D61E9F-E4E3-C129-FA31-0CFFFBB49AA6}" dt="2023-02-28T19:06:05.202" v="209" actId="20577"/>
        <pc:sldMkLst>
          <pc:docMk/>
          <pc:sldMk cId="3347076166" sldId="271"/>
        </pc:sldMkLst>
        <pc:spChg chg="add mod">
          <ac:chgData name="Sachin Arvindbhai Vadhel" userId="S::122020069@studi.fh-mittelstand.de::f24b5d2f-f83f-4d26-beb1-b4a99a26c07e" providerId="AD" clId="Web-{33D61E9F-E4E3-C129-FA31-0CFFFBB49AA6}" dt="2023-02-28T19:05:26.029" v="205" actId="20577"/>
          <ac:spMkLst>
            <pc:docMk/>
            <pc:sldMk cId="3347076166" sldId="271"/>
            <ac:spMk id="2" creationId="{B559B689-6757-DF2A-0C4F-48054EAD1AFB}"/>
          </ac:spMkLst>
        </pc:spChg>
        <pc:spChg chg="add mod">
          <ac:chgData name="Sachin Arvindbhai Vadhel" userId="S::122020069@studi.fh-mittelstand.de::f24b5d2f-f83f-4d26-beb1-b4a99a26c07e" providerId="AD" clId="Web-{33D61E9F-E4E3-C129-FA31-0CFFFBB49AA6}" dt="2023-02-28T19:06:05.202" v="209" actId="20577"/>
          <ac:spMkLst>
            <pc:docMk/>
            <pc:sldMk cId="3347076166" sldId="271"/>
            <ac:spMk id="7" creationId="{9543E658-A49E-9A24-7380-51CEE06E60E0}"/>
          </ac:spMkLst>
        </pc:spChg>
      </pc:sldChg>
      <pc:sldChg chg="addSp modSp">
        <pc:chgData name="Sachin Arvindbhai Vadhel" userId="S::122020069@studi.fh-mittelstand.de::f24b5d2f-f83f-4d26-beb1-b4a99a26c07e" providerId="AD" clId="Web-{33D61E9F-E4E3-C129-FA31-0CFFFBB49AA6}" dt="2023-02-28T19:07:56.613" v="225" actId="20577"/>
        <pc:sldMkLst>
          <pc:docMk/>
          <pc:sldMk cId="3966154711" sldId="272"/>
        </pc:sldMkLst>
        <pc:spChg chg="add mod">
          <ac:chgData name="Sachin Arvindbhai Vadhel" userId="S::122020069@studi.fh-mittelstand.de::f24b5d2f-f83f-4d26-beb1-b4a99a26c07e" providerId="AD" clId="Web-{33D61E9F-E4E3-C129-FA31-0CFFFBB49AA6}" dt="2023-02-28T19:07:05.892" v="215" actId="20577"/>
          <ac:spMkLst>
            <pc:docMk/>
            <pc:sldMk cId="3966154711" sldId="272"/>
            <ac:spMk id="2" creationId="{750E6D2A-46FD-9A9C-A3DF-881A29D4E777}"/>
          </ac:spMkLst>
        </pc:spChg>
        <pc:spChg chg="mod">
          <ac:chgData name="Sachin Arvindbhai Vadhel" userId="S::122020069@studi.fh-mittelstand.de::f24b5d2f-f83f-4d26-beb1-b4a99a26c07e" providerId="AD" clId="Web-{33D61E9F-E4E3-C129-FA31-0CFFFBB49AA6}" dt="2023-02-28T19:07:40.269" v="220" actId="20577"/>
          <ac:spMkLst>
            <pc:docMk/>
            <pc:sldMk cId="3966154711" sldId="272"/>
            <ac:spMk id="6" creationId="{16F4B680-B2A5-606D-A00B-5DE7A63C4C34}"/>
          </ac:spMkLst>
        </pc:spChg>
        <pc:spChg chg="add mod">
          <ac:chgData name="Sachin Arvindbhai Vadhel" userId="S::122020069@studi.fh-mittelstand.de::f24b5d2f-f83f-4d26-beb1-b4a99a26c07e" providerId="AD" clId="Web-{33D61E9F-E4E3-C129-FA31-0CFFFBB49AA6}" dt="2023-02-28T19:07:56.613" v="225" actId="20577"/>
          <ac:spMkLst>
            <pc:docMk/>
            <pc:sldMk cId="3966154711" sldId="272"/>
            <ac:spMk id="7" creationId="{49033D35-BF12-7B4F-B116-17A038B1607D}"/>
          </ac:spMkLst>
        </pc:spChg>
      </pc:sldChg>
      <pc:sldChg chg="addSp modSp">
        <pc:chgData name="Sachin Arvindbhai Vadhel" userId="S::122020069@studi.fh-mittelstand.de::f24b5d2f-f83f-4d26-beb1-b4a99a26c07e" providerId="AD" clId="Web-{33D61E9F-E4E3-C129-FA31-0CFFFBB49AA6}" dt="2023-02-28T19:11:30.278" v="244" actId="20577"/>
        <pc:sldMkLst>
          <pc:docMk/>
          <pc:sldMk cId="1350148095" sldId="273"/>
        </pc:sldMkLst>
        <pc:spChg chg="add mod">
          <ac:chgData name="Sachin Arvindbhai Vadhel" userId="S::122020069@studi.fh-mittelstand.de::f24b5d2f-f83f-4d26-beb1-b4a99a26c07e" providerId="AD" clId="Web-{33D61E9F-E4E3-C129-FA31-0CFFFBB49AA6}" dt="2023-02-28T19:11:30.278" v="244" actId="20577"/>
          <ac:spMkLst>
            <pc:docMk/>
            <pc:sldMk cId="1350148095" sldId="273"/>
            <ac:spMk id="4" creationId="{F336CA7B-FBF4-446B-FAE9-CDB7B4B5095A}"/>
          </ac:spMkLst>
        </pc:spChg>
      </pc:sldChg>
      <pc:sldChg chg="addSp delSp modSp new">
        <pc:chgData name="Sachin Arvindbhai Vadhel" userId="S::122020069@studi.fh-mittelstand.de::f24b5d2f-f83f-4d26-beb1-b4a99a26c07e" providerId="AD" clId="Web-{33D61E9F-E4E3-C129-FA31-0CFFFBB49AA6}" dt="2023-02-28T19:04:14.729" v="193" actId="20577"/>
        <pc:sldMkLst>
          <pc:docMk/>
          <pc:sldMk cId="4248384727" sldId="274"/>
        </pc:sldMkLst>
        <pc:spChg chg="del">
          <ac:chgData name="Sachin Arvindbhai Vadhel" userId="S::122020069@studi.fh-mittelstand.de::f24b5d2f-f83f-4d26-beb1-b4a99a26c07e" providerId="AD" clId="Web-{33D61E9F-E4E3-C129-FA31-0CFFFBB49AA6}" dt="2023-02-28T18:40:43.829" v="1"/>
          <ac:spMkLst>
            <pc:docMk/>
            <pc:sldMk cId="4248384727" sldId="274"/>
            <ac:spMk id="2" creationId="{472D55B5-1537-9333-40BF-2958F2A87A8D}"/>
          </ac:spMkLst>
        </pc:spChg>
        <pc:spChg chg="mod">
          <ac:chgData name="Sachin Arvindbhai Vadhel" userId="S::122020069@studi.fh-mittelstand.de::f24b5d2f-f83f-4d26-beb1-b4a99a26c07e" providerId="AD" clId="Web-{33D61E9F-E4E3-C129-FA31-0CFFFBB49AA6}" dt="2023-02-28T19:01:40.520" v="96" actId="14100"/>
          <ac:spMkLst>
            <pc:docMk/>
            <pc:sldMk cId="4248384727" sldId="274"/>
            <ac:spMk id="3" creationId="{880FD832-1302-2758-F168-65B39D36300F}"/>
          </ac:spMkLst>
        </pc:spChg>
        <pc:spChg chg="add mod">
          <ac:chgData name="Sachin Arvindbhai Vadhel" userId="S::122020069@studi.fh-mittelstand.de::f24b5d2f-f83f-4d26-beb1-b4a99a26c07e" providerId="AD" clId="Web-{33D61E9F-E4E3-C129-FA31-0CFFFBB49AA6}" dt="2023-02-28T18:59:17.655" v="59" actId="20577"/>
          <ac:spMkLst>
            <pc:docMk/>
            <pc:sldMk cId="4248384727" sldId="274"/>
            <ac:spMk id="4" creationId="{C26C74AD-2839-2155-8FDA-9482756543EC}"/>
          </ac:spMkLst>
        </pc:spChg>
        <pc:spChg chg="add mod">
          <ac:chgData name="Sachin Arvindbhai Vadhel" userId="S::122020069@studi.fh-mittelstand.de::f24b5d2f-f83f-4d26-beb1-b4a99a26c07e" providerId="AD" clId="Web-{33D61E9F-E4E3-C129-FA31-0CFFFBB49AA6}" dt="2023-02-28T19:04:14.729" v="193" actId="20577"/>
          <ac:spMkLst>
            <pc:docMk/>
            <pc:sldMk cId="4248384727" sldId="274"/>
            <ac:spMk id="5" creationId="{6F02594A-F3B0-1539-F6BF-A9A0AC99FF9E}"/>
          </ac:spMkLst>
        </pc:spChg>
      </pc:sldChg>
    </pc:docChg>
  </pc:docChgLst>
  <pc:docChgLst>
    <pc:chgData name="Sachin Arvindbhai Vadhel" userId="S::122020069@studi.fh-mittelstand.de::f24b5d2f-f83f-4d26-beb1-b4a99a26c07e" providerId="AD" clId="Web-{68545B65-DA13-4A9E-B6C3-18436660F2B1}"/>
    <pc:docChg chg="addSld delSld modSld">
      <pc:chgData name="Sachin Arvindbhai Vadhel" userId="S::122020069@studi.fh-mittelstand.de::f24b5d2f-f83f-4d26-beb1-b4a99a26c07e" providerId="AD" clId="Web-{68545B65-DA13-4A9E-B6C3-18436660F2B1}" dt="2023-02-28T05:03:37.605" v="496" actId="20577"/>
      <pc:docMkLst>
        <pc:docMk/>
      </pc:docMkLst>
      <pc:sldChg chg="addSp delSp modSp mod setBg addAnim setClrOvrMap">
        <pc:chgData name="Sachin Arvindbhai Vadhel" userId="S::122020069@studi.fh-mittelstand.de::f24b5d2f-f83f-4d26-beb1-b4a99a26c07e" providerId="AD" clId="Web-{68545B65-DA13-4A9E-B6C3-18436660F2B1}" dt="2023-02-28T05:03:37.605" v="496" actId="20577"/>
        <pc:sldMkLst>
          <pc:docMk/>
          <pc:sldMk cId="109857222" sldId="256"/>
        </pc:sldMkLst>
        <pc:spChg chg="mod">
          <ac:chgData name="Sachin Arvindbhai Vadhel" userId="S::122020069@studi.fh-mittelstand.de::f24b5d2f-f83f-4d26-beb1-b4a99a26c07e" providerId="AD" clId="Web-{68545B65-DA13-4A9E-B6C3-18436660F2B1}" dt="2023-02-28T04:05:01.153" v="36"/>
          <ac:spMkLst>
            <pc:docMk/>
            <pc:sldMk cId="109857222" sldId="256"/>
            <ac:spMk id="2" creationId="{00000000-0000-0000-0000-000000000000}"/>
          </ac:spMkLst>
        </pc:spChg>
        <pc:spChg chg="mod">
          <ac:chgData name="Sachin Arvindbhai Vadhel" userId="S::122020069@studi.fh-mittelstand.de::f24b5d2f-f83f-4d26-beb1-b4a99a26c07e" providerId="AD" clId="Web-{68545B65-DA13-4A9E-B6C3-18436660F2B1}" dt="2023-02-28T04:05:01.153" v="36"/>
          <ac:spMkLst>
            <pc:docMk/>
            <pc:sldMk cId="109857222" sldId="256"/>
            <ac:spMk id="3" creationId="{00000000-0000-0000-0000-000000000000}"/>
          </ac:spMkLst>
        </pc:spChg>
        <pc:spChg chg="add mod">
          <ac:chgData name="Sachin Arvindbhai Vadhel" userId="S::122020069@studi.fh-mittelstand.de::f24b5d2f-f83f-4d26-beb1-b4a99a26c07e" providerId="AD" clId="Web-{68545B65-DA13-4A9E-B6C3-18436660F2B1}" dt="2023-02-28T05:03:37.605" v="496" actId="20577"/>
          <ac:spMkLst>
            <pc:docMk/>
            <pc:sldMk cId="109857222" sldId="256"/>
            <ac:spMk id="4" creationId="{41D2AEEA-FB1F-F636-CDBB-420E69B64184}"/>
          </ac:spMkLst>
        </pc:spChg>
        <pc:spChg chg="add del">
          <ac:chgData name="Sachin Arvindbhai Vadhel" userId="S::122020069@studi.fh-mittelstand.de::f24b5d2f-f83f-4d26-beb1-b4a99a26c07e" providerId="AD" clId="Web-{68545B65-DA13-4A9E-B6C3-18436660F2B1}" dt="2023-02-28T04:05:01.153" v="36"/>
          <ac:spMkLst>
            <pc:docMk/>
            <pc:sldMk cId="109857222" sldId="256"/>
            <ac:spMk id="9" creationId="{71B2258F-86CA-4D4D-8270-BC05FCDEBFB3}"/>
          </ac:spMkLst>
        </pc:spChg>
        <pc:spChg chg="add">
          <ac:chgData name="Sachin Arvindbhai Vadhel" userId="S::122020069@studi.fh-mittelstand.de::f24b5d2f-f83f-4d26-beb1-b4a99a26c07e" providerId="AD" clId="Web-{68545B65-DA13-4A9E-B6C3-18436660F2B1}" dt="2023-02-28T04:05:01.153" v="36"/>
          <ac:spMkLst>
            <pc:docMk/>
            <pc:sldMk cId="109857222" sldId="256"/>
            <ac:spMk id="14" creationId="{E91DC736-0EF8-4F87-9146-EBF1D2EE4D3D}"/>
          </ac:spMkLst>
        </pc:spChg>
        <pc:spChg chg="add">
          <ac:chgData name="Sachin Arvindbhai Vadhel" userId="S::122020069@studi.fh-mittelstand.de::f24b5d2f-f83f-4d26-beb1-b4a99a26c07e" providerId="AD" clId="Web-{68545B65-DA13-4A9E-B6C3-18436660F2B1}" dt="2023-02-28T04:05:01.153" v="36"/>
          <ac:spMkLst>
            <pc:docMk/>
            <pc:sldMk cId="109857222" sldId="256"/>
            <ac:spMk id="16" creationId="{097CD68E-23E3-4007-8847-CD0944C4F7BE}"/>
          </ac:spMkLst>
        </pc:spChg>
        <pc:spChg chg="add">
          <ac:chgData name="Sachin Arvindbhai Vadhel" userId="S::122020069@studi.fh-mittelstand.de::f24b5d2f-f83f-4d26-beb1-b4a99a26c07e" providerId="AD" clId="Web-{68545B65-DA13-4A9E-B6C3-18436660F2B1}" dt="2023-02-28T04:05:01.153" v="36"/>
          <ac:spMkLst>
            <pc:docMk/>
            <pc:sldMk cId="109857222" sldId="256"/>
            <ac:spMk id="18" creationId="{AF2F604E-43BE-4DC3-B983-E071523364F8}"/>
          </ac:spMkLst>
        </pc:spChg>
        <pc:spChg chg="add">
          <ac:chgData name="Sachin Arvindbhai Vadhel" userId="S::122020069@studi.fh-mittelstand.de::f24b5d2f-f83f-4d26-beb1-b4a99a26c07e" providerId="AD" clId="Web-{68545B65-DA13-4A9E-B6C3-18436660F2B1}" dt="2023-02-28T04:05:01.153" v="36"/>
          <ac:spMkLst>
            <pc:docMk/>
            <pc:sldMk cId="109857222" sldId="256"/>
            <ac:spMk id="20" creationId="{08C9B587-E65E-4B52-B37C-ABEBB6E87928}"/>
          </ac:spMkLst>
        </pc:spChg>
        <pc:picChg chg="add mod">
          <ac:chgData name="Sachin Arvindbhai Vadhel" userId="S::122020069@studi.fh-mittelstand.de::f24b5d2f-f83f-4d26-beb1-b4a99a26c07e" providerId="AD" clId="Web-{68545B65-DA13-4A9E-B6C3-18436660F2B1}" dt="2023-02-28T04:05:01.153" v="36"/>
          <ac:picMkLst>
            <pc:docMk/>
            <pc:sldMk cId="109857222" sldId="256"/>
            <ac:picMk id="5" creationId="{B2688E41-B514-C482-B701-F6CA24AB8BA8}"/>
          </ac:picMkLst>
        </pc:picChg>
      </pc:sldChg>
      <pc:sldChg chg="addSp delSp modSp new mod setBg">
        <pc:chgData name="Sachin Arvindbhai Vadhel" userId="S::122020069@studi.fh-mittelstand.de::f24b5d2f-f83f-4d26-beb1-b4a99a26c07e" providerId="AD" clId="Web-{68545B65-DA13-4A9E-B6C3-18436660F2B1}" dt="2023-02-28T04:59:35.359" v="474"/>
        <pc:sldMkLst>
          <pc:docMk/>
          <pc:sldMk cId="1662430381" sldId="257"/>
        </pc:sldMkLst>
        <pc:spChg chg="mod">
          <ac:chgData name="Sachin Arvindbhai Vadhel" userId="S::122020069@studi.fh-mittelstand.de::f24b5d2f-f83f-4d26-beb1-b4a99a26c07e" providerId="AD" clId="Web-{68545B65-DA13-4A9E-B6C3-18436660F2B1}" dt="2023-02-28T04:59:35.359" v="474"/>
          <ac:spMkLst>
            <pc:docMk/>
            <pc:sldMk cId="1662430381" sldId="257"/>
            <ac:spMk id="2" creationId="{9CED685C-EB37-F2D4-2DA1-1A2B8E50C7E9}"/>
          </ac:spMkLst>
        </pc:spChg>
        <pc:spChg chg="mod">
          <ac:chgData name="Sachin Arvindbhai Vadhel" userId="S::122020069@studi.fh-mittelstand.de::f24b5d2f-f83f-4d26-beb1-b4a99a26c07e" providerId="AD" clId="Web-{68545B65-DA13-4A9E-B6C3-18436660F2B1}" dt="2023-02-28T04:59:35.359" v="474"/>
          <ac:spMkLst>
            <pc:docMk/>
            <pc:sldMk cId="1662430381" sldId="257"/>
            <ac:spMk id="3" creationId="{FDA51528-A952-378A-A1FE-FCDBF1361C6B}"/>
          </ac:spMkLst>
        </pc:spChg>
        <pc:spChg chg="add del">
          <ac:chgData name="Sachin Arvindbhai Vadhel" userId="S::122020069@studi.fh-mittelstand.de::f24b5d2f-f83f-4d26-beb1-b4a99a26c07e" providerId="AD" clId="Web-{68545B65-DA13-4A9E-B6C3-18436660F2B1}" dt="2023-02-28T04:59:35.359" v="474"/>
          <ac:spMkLst>
            <pc:docMk/>
            <pc:sldMk cId="1662430381" sldId="257"/>
            <ac:spMk id="9" creationId="{79BB35BC-D5C2-4C8B-A22A-A71E6191913B}"/>
          </ac:spMkLst>
        </pc:spChg>
        <pc:spChg chg="add">
          <ac:chgData name="Sachin Arvindbhai Vadhel" userId="S::122020069@studi.fh-mittelstand.de::f24b5d2f-f83f-4d26-beb1-b4a99a26c07e" providerId="AD" clId="Web-{68545B65-DA13-4A9E-B6C3-18436660F2B1}" dt="2023-02-28T04:59:35.359" v="474"/>
          <ac:spMkLst>
            <pc:docMk/>
            <pc:sldMk cId="1662430381" sldId="257"/>
            <ac:spMk id="14" creationId="{7B831B6F-405A-4B47-B9BB-5CA88F285844}"/>
          </ac:spMkLst>
        </pc:spChg>
        <pc:spChg chg="add">
          <ac:chgData name="Sachin Arvindbhai Vadhel" userId="S::122020069@studi.fh-mittelstand.de::f24b5d2f-f83f-4d26-beb1-b4a99a26c07e" providerId="AD" clId="Web-{68545B65-DA13-4A9E-B6C3-18436660F2B1}" dt="2023-02-28T04:59:35.359" v="474"/>
          <ac:spMkLst>
            <pc:docMk/>
            <pc:sldMk cId="1662430381" sldId="257"/>
            <ac:spMk id="16" creationId="{953EE71A-6488-4203-A7C4-77102FD0DCCA}"/>
          </ac:spMkLst>
        </pc:spChg>
        <pc:picChg chg="add mod">
          <ac:chgData name="Sachin Arvindbhai Vadhel" userId="S::122020069@studi.fh-mittelstand.de::f24b5d2f-f83f-4d26-beb1-b4a99a26c07e" providerId="AD" clId="Web-{68545B65-DA13-4A9E-B6C3-18436660F2B1}" dt="2023-02-28T04:59:35.359" v="474"/>
          <ac:picMkLst>
            <pc:docMk/>
            <pc:sldMk cId="1662430381" sldId="257"/>
            <ac:picMk id="5" creationId="{0AA39725-9F39-6C8C-3C9B-6CA507398DDA}"/>
          </ac:picMkLst>
        </pc:picChg>
      </pc:sldChg>
      <pc:sldChg chg="addSp delSp modSp new mod setBg">
        <pc:chgData name="Sachin Arvindbhai Vadhel" userId="S::122020069@studi.fh-mittelstand.de::f24b5d2f-f83f-4d26-beb1-b4a99a26c07e" providerId="AD" clId="Web-{68545B65-DA13-4A9E-B6C3-18436660F2B1}" dt="2023-02-28T04:08:36.940" v="61"/>
        <pc:sldMkLst>
          <pc:docMk/>
          <pc:sldMk cId="2185794129" sldId="258"/>
        </pc:sldMkLst>
        <pc:spChg chg="mod">
          <ac:chgData name="Sachin Arvindbhai Vadhel" userId="S::122020069@studi.fh-mittelstand.de::f24b5d2f-f83f-4d26-beb1-b4a99a26c07e" providerId="AD" clId="Web-{68545B65-DA13-4A9E-B6C3-18436660F2B1}" dt="2023-02-28T04:08:36.940" v="61"/>
          <ac:spMkLst>
            <pc:docMk/>
            <pc:sldMk cId="2185794129" sldId="258"/>
            <ac:spMk id="2" creationId="{0539663B-4EF2-F76A-13AA-84820F54EFFB}"/>
          </ac:spMkLst>
        </pc:spChg>
        <pc:spChg chg="mod">
          <ac:chgData name="Sachin Arvindbhai Vadhel" userId="S::122020069@studi.fh-mittelstand.de::f24b5d2f-f83f-4d26-beb1-b4a99a26c07e" providerId="AD" clId="Web-{68545B65-DA13-4A9E-B6C3-18436660F2B1}" dt="2023-02-28T04:08:36.940" v="61"/>
          <ac:spMkLst>
            <pc:docMk/>
            <pc:sldMk cId="2185794129" sldId="258"/>
            <ac:spMk id="3" creationId="{E483A867-5D57-9A68-0282-6839DC8875DE}"/>
          </ac:spMkLst>
        </pc:spChg>
        <pc:spChg chg="add del">
          <ac:chgData name="Sachin Arvindbhai Vadhel" userId="S::122020069@studi.fh-mittelstand.de::f24b5d2f-f83f-4d26-beb1-b4a99a26c07e" providerId="AD" clId="Web-{68545B65-DA13-4A9E-B6C3-18436660F2B1}" dt="2023-02-28T04:08:36.940" v="61"/>
          <ac:spMkLst>
            <pc:docMk/>
            <pc:sldMk cId="2185794129" sldId="258"/>
            <ac:spMk id="8" creationId="{6A8AAC95-3719-4BCD-B710-4160043D9237}"/>
          </ac:spMkLst>
        </pc:spChg>
        <pc:spChg chg="add del">
          <ac:chgData name="Sachin Arvindbhai Vadhel" userId="S::122020069@studi.fh-mittelstand.de::f24b5d2f-f83f-4d26-beb1-b4a99a26c07e" providerId="AD" clId="Web-{68545B65-DA13-4A9E-B6C3-18436660F2B1}" dt="2023-02-28T04:08:36.940" v="61"/>
          <ac:spMkLst>
            <pc:docMk/>
            <pc:sldMk cId="2185794129" sldId="258"/>
            <ac:spMk id="10" creationId="{73A6D7BA-50E4-42FE-A0E3-FC42B7EC4372}"/>
          </ac:spMkLst>
        </pc:spChg>
        <pc:spChg chg="add">
          <ac:chgData name="Sachin Arvindbhai Vadhel" userId="S::122020069@studi.fh-mittelstand.de::f24b5d2f-f83f-4d26-beb1-b4a99a26c07e" providerId="AD" clId="Web-{68545B65-DA13-4A9E-B6C3-18436660F2B1}" dt="2023-02-28T04:08:36.940" v="61"/>
          <ac:spMkLst>
            <pc:docMk/>
            <pc:sldMk cId="2185794129" sldId="258"/>
            <ac:spMk id="15" creationId="{777A147A-9ED8-46B4-8660-1B3C2AA880B5}"/>
          </ac:spMkLst>
        </pc:spChg>
        <pc:spChg chg="add">
          <ac:chgData name="Sachin Arvindbhai Vadhel" userId="S::122020069@studi.fh-mittelstand.de::f24b5d2f-f83f-4d26-beb1-b4a99a26c07e" providerId="AD" clId="Web-{68545B65-DA13-4A9E-B6C3-18436660F2B1}" dt="2023-02-28T04:08:36.940" v="61"/>
          <ac:spMkLst>
            <pc:docMk/>
            <pc:sldMk cId="2185794129" sldId="258"/>
            <ac:spMk id="17" creationId="{5D6C15A0-C087-4593-8414-2B4EC1CDC3DE}"/>
          </ac:spMkLst>
        </pc:spChg>
      </pc:sldChg>
      <pc:sldChg chg="addSp delSp modSp new mod setBg">
        <pc:chgData name="Sachin Arvindbhai Vadhel" userId="S::122020069@studi.fh-mittelstand.de::f24b5d2f-f83f-4d26-beb1-b4a99a26c07e" providerId="AD" clId="Web-{68545B65-DA13-4A9E-B6C3-18436660F2B1}" dt="2023-02-28T04:09:45.207" v="62"/>
        <pc:sldMkLst>
          <pc:docMk/>
          <pc:sldMk cId="3025731779" sldId="259"/>
        </pc:sldMkLst>
        <pc:spChg chg="mod">
          <ac:chgData name="Sachin Arvindbhai Vadhel" userId="S::122020069@studi.fh-mittelstand.de::f24b5d2f-f83f-4d26-beb1-b4a99a26c07e" providerId="AD" clId="Web-{68545B65-DA13-4A9E-B6C3-18436660F2B1}" dt="2023-02-28T04:09:45.207" v="62"/>
          <ac:spMkLst>
            <pc:docMk/>
            <pc:sldMk cId="3025731779" sldId="259"/>
            <ac:spMk id="2" creationId="{AB21F0EC-7412-34EE-352F-086E35BA4C83}"/>
          </ac:spMkLst>
        </pc:spChg>
        <pc:spChg chg="mod">
          <ac:chgData name="Sachin Arvindbhai Vadhel" userId="S::122020069@studi.fh-mittelstand.de::f24b5d2f-f83f-4d26-beb1-b4a99a26c07e" providerId="AD" clId="Web-{68545B65-DA13-4A9E-B6C3-18436660F2B1}" dt="2023-02-28T04:09:45.207" v="62"/>
          <ac:spMkLst>
            <pc:docMk/>
            <pc:sldMk cId="3025731779" sldId="259"/>
            <ac:spMk id="3" creationId="{F9D96266-572B-00AF-F2A5-A8AB7EE2D8A1}"/>
          </ac:spMkLst>
        </pc:spChg>
        <pc:spChg chg="add del">
          <ac:chgData name="Sachin Arvindbhai Vadhel" userId="S::122020069@studi.fh-mittelstand.de::f24b5d2f-f83f-4d26-beb1-b4a99a26c07e" providerId="AD" clId="Web-{68545B65-DA13-4A9E-B6C3-18436660F2B1}" dt="2023-02-28T04:09:45.207" v="62"/>
          <ac:spMkLst>
            <pc:docMk/>
            <pc:sldMk cId="3025731779" sldId="259"/>
            <ac:spMk id="8" creationId="{6A8AAC95-3719-4BCD-B710-4160043D9237}"/>
          </ac:spMkLst>
        </pc:spChg>
        <pc:spChg chg="add del">
          <ac:chgData name="Sachin Arvindbhai Vadhel" userId="S::122020069@studi.fh-mittelstand.de::f24b5d2f-f83f-4d26-beb1-b4a99a26c07e" providerId="AD" clId="Web-{68545B65-DA13-4A9E-B6C3-18436660F2B1}" dt="2023-02-28T04:09:45.207" v="62"/>
          <ac:spMkLst>
            <pc:docMk/>
            <pc:sldMk cId="3025731779" sldId="259"/>
            <ac:spMk id="10" creationId="{73A6D7BA-50E4-42FE-A0E3-FC42B7EC4372}"/>
          </ac:spMkLst>
        </pc:spChg>
        <pc:spChg chg="add">
          <ac:chgData name="Sachin Arvindbhai Vadhel" userId="S::122020069@studi.fh-mittelstand.de::f24b5d2f-f83f-4d26-beb1-b4a99a26c07e" providerId="AD" clId="Web-{68545B65-DA13-4A9E-B6C3-18436660F2B1}" dt="2023-02-28T04:09:45.207" v="62"/>
          <ac:spMkLst>
            <pc:docMk/>
            <pc:sldMk cId="3025731779" sldId="259"/>
            <ac:spMk id="15" creationId="{777A147A-9ED8-46B4-8660-1B3C2AA880B5}"/>
          </ac:spMkLst>
        </pc:spChg>
        <pc:spChg chg="add">
          <ac:chgData name="Sachin Arvindbhai Vadhel" userId="S::122020069@studi.fh-mittelstand.de::f24b5d2f-f83f-4d26-beb1-b4a99a26c07e" providerId="AD" clId="Web-{68545B65-DA13-4A9E-B6C3-18436660F2B1}" dt="2023-02-28T04:09:45.207" v="62"/>
          <ac:spMkLst>
            <pc:docMk/>
            <pc:sldMk cId="3025731779" sldId="259"/>
            <ac:spMk id="17" creationId="{5D6C15A0-C087-4593-8414-2B4EC1CDC3DE}"/>
          </ac:spMkLst>
        </pc:spChg>
      </pc:sldChg>
      <pc:sldChg chg="addSp delSp modSp new mod setBg">
        <pc:chgData name="Sachin Arvindbhai Vadhel" userId="S::122020069@studi.fh-mittelstand.de::f24b5d2f-f83f-4d26-beb1-b4a99a26c07e" providerId="AD" clId="Web-{68545B65-DA13-4A9E-B6C3-18436660F2B1}" dt="2023-02-28T04:09:50.707" v="63"/>
        <pc:sldMkLst>
          <pc:docMk/>
          <pc:sldMk cId="1443505463" sldId="260"/>
        </pc:sldMkLst>
        <pc:spChg chg="mod">
          <ac:chgData name="Sachin Arvindbhai Vadhel" userId="S::122020069@studi.fh-mittelstand.de::f24b5d2f-f83f-4d26-beb1-b4a99a26c07e" providerId="AD" clId="Web-{68545B65-DA13-4A9E-B6C3-18436660F2B1}" dt="2023-02-28T04:09:50.707" v="63"/>
          <ac:spMkLst>
            <pc:docMk/>
            <pc:sldMk cId="1443505463" sldId="260"/>
            <ac:spMk id="2" creationId="{95F68530-029E-2795-45E9-4686F86CE336}"/>
          </ac:spMkLst>
        </pc:spChg>
        <pc:spChg chg="mod">
          <ac:chgData name="Sachin Arvindbhai Vadhel" userId="S::122020069@studi.fh-mittelstand.de::f24b5d2f-f83f-4d26-beb1-b4a99a26c07e" providerId="AD" clId="Web-{68545B65-DA13-4A9E-B6C3-18436660F2B1}" dt="2023-02-28T04:09:50.707" v="63"/>
          <ac:spMkLst>
            <pc:docMk/>
            <pc:sldMk cId="1443505463" sldId="260"/>
            <ac:spMk id="3" creationId="{0FD019E4-88A5-73CB-33DB-FDA5C25A77F0}"/>
          </ac:spMkLst>
        </pc:spChg>
        <pc:spChg chg="add del">
          <ac:chgData name="Sachin Arvindbhai Vadhel" userId="S::122020069@studi.fh-mittelstand.de::f24b5d2f-f83f-4d26-beb1-b4a99a26c07e" providerId="AD" clId="Web-{68545B65-DA13-4A9E-B6C3-18436660F2B1}" dt="2023-02-28T04:09:50.707" v="63"/>
          <ac:spMkLst>
            <pc:docMk/>
            <pc:sldMk cId="1443505463" sldId="260"/>
            <ac:spMk id="8" creationId="{6A8AAC95-3719-4BCD-B710-4160043D9237}"/>
          </ac:spMkLst>
        </pc:spChg>
        <pc:spChg chg="add del">
          <ac:chgData name="Sachin Arvindbhai Vadhel" userId="S::122020069@studi.fh-mittelstand.de::f24b5d2f-f83f-4d26-beb1-b4a99a26c07e" providerId="AD" clId="Web-{68545B65-DA13-4A9E-B6C3-18436660F2B1}" dt="2023-02-28T04:09:50.707" v="63"/>
          <ac:spMkLst>
            <pc:docMk/>
            <pc:sldMk cId="1443505463" sldId="260"/>
            <ac:spMk id="10" creationId="{73A6D7BA-50E4-42FE-A0E3-FC42B7EC4372}"/>
          </ac:spMkLst>
        </pc:spChg>
        <pc:spChg chg="add">
          <ac:chgData name="Sachin Arvindbhai Vadhel" userId="S::122020069@studi.fh-mittelstand.de::f24b5d2f-f83f-4d26-beb1-b4a99a26c07e" providerId="AD" clId="Web-{68545B65-DA13-4A9E-B6C3-18436660F2B1}" dt="2023-02-28T04:09:50.707" v="63"/>
          <ac:spMkLst>
            <pc:docMk/>
            <pc:sldMk cId="1443505463" sldId="260"/>
            <ac:spMk id="15" creationId="{777A147A-9ED8-46B4-8660-1B3C2AA880B5}"/>
          </ac:spMkLst>
        </pc:spChg>
        <pc:spChg chg="add">
          <ac:chgData name="Sachin Arvindbhai Vadhel" userId="S::122020069@studi.fh-mittelstand.de::f24b5d2f-f83f-4d26-beb1-b4a99a26c07e" providerId="AD" clId="Web-{68545B65-DA13-4A9E-B6C3-18436660F2B1}" dt="2023-02-28T04:09:50.707" v="63"/>
          <ac:spMkLst>
            <pc:docMk/>
            <pc:sldMk cId="1443505463" sldId="260"/>
            <ac:spMk id="17" creationId="{5D6C15A0-C087-4593-8414-2B4EC1CDC3DE}"/>
          </ac:spMkLst>
        </pc:spChg>
      </pc:sldChg>
      <pc:sldChg chg="addSp modSp new mod setBg">
        <pc:chgData name="Sachin Arvindbhai Vadhel" userId="S::122020069@studi.fh-mittelstand.de::f24b5d2f-f83f-4d26-beb1-b4a99a26c07e" providerId="AD" clId="Web-{68545B65-DA13-4A9E-B6C3-18436660F2B1}" dt="2023-02-28T05:02:42.853" v="485"/>
        <pc:sldMkLst>
          <pc:docMk/>
          <pc:sldMk cId="3922675304" sldId="261"/>
        </pc:sldMkLst>
        <pc:spChg chg="mod">
          <ac:chgData name="Sachin Arvindbhai Vadhel" userId="S::122020069@studi.fh-mittelstand.de::f24b5d2f-f83f-4d26-beb1-b4a99a26c07e" providerId="AD" clId="Web-{68545B65-DA13-4A9E-B6C3-18436660F2B1}" dt="2023-02-28T05:02:42.853" v="485"/>
          <ac:spMkLst>
            <pc:docMk/>
            <pc:sldMk cId="3922675304" sldId="261"/>
            <ac:spMk id="2" creationId="{3DBED7A3-C34C-C95F-6C7D-175F346FEE52}"/>
          </ac:spMkLst>
        </pc:spChg>
        <pc:spChg chg="mod">
          <ac:chgData name="Sachin Arvindbhai Vadhel" userId="S::122020069@studi.fh-mittelstand.de::f24b5d2f-f83f-4d26-beb1-b4a99a26c07e" providerId="AD" clId="Web-{68545B65-DA13-4A9E-B6C3-18436660F2B1}" dt="2023-02-28T05:02:42.853" v="485"/>
          <ac:spMkLst>
            <pc:docMk/>
            <pc:sldMk cId="3922675304" sldId="261"/>
            <ac:spMk id="3" creationId="{35686318-230A-77E2-F17D-6D49C638A530}"/>
          </ac:spMkLst>
        </pc:spChg>
        <pc:spChg chg="add">
          <ac:chgData name="Sachin Arvindbhai Vadhel" userId="S::122020069@studi.fh-mittelstand.de::f24b5d2f-f83f-4d26-beb1-b4a99a26c07e" providerId="AD" clId="Web-{68545B65-DA13-4A9E-B6C3-18436660F2B1}" dt="2023-02-28T05:02:42.853" v="485"/>
          <ac:spMkLst>
            <pc:docMk/>
            <pc:sldMk cId="3922675304" sldId="261"/>
            <ac:spMk id="8" creationId="{18873D23-2DCF-4B31-A009-95721C06E8E1}"/>
          </ac:spMkLst>
        </pc:spChg>
        <pc:spChg chg="add">
          <ac:chgData name="Sachin Arvindbhai Vadhel" userId="S::122020069@studi.fh-mittelstand.de::f24b5d2f-f83f-4d26-beb1-b4a99a26c07e" providerId="AD" clId="Web-{68545B65-DA13-4A9E-B6C3-18436660F2B1}" dt="2023-02-28T05:02:42.853" v="485"/>
          <ac:spMkLst>
            <pc:docMk/>
            <pc:sldMk cId="3922675304" sldId="261"/>
            <ac:spMk id="10" creationId="{C13EF075-D4EF-4929-ADBC-91B27DA19955}"/>
          </ac:spMkLst>
        </pc:spChg>
        <pc:grpChg chg="add">
          <ac:chgData name="Sachin Arvindbhai Vadhel" userId="S::122020069@studi.fh-mittelstand.de::f24b5d2f-f83f-4d26-beb1-b4a99a26c07e" providerId="AD" clId="Web-{68545B65-DA13-4A9E-B6C3-18436660F2B1}" dt="2023-02-28T05:02:42.853" v="485"/>
          <ac:grpSpMkLst>
            <pc:docMk/>
            <pc:sldMk cId="3922675304" sldId="261"/>
            <ac:grpSpMk id="12" creationId="{DAA26DFA-AAB2-4973-9C17-16D587C7B198}"/>
          </ac:grpSpMkLst>
        </pc:grpChg>
      </pc:sldChg>
      <pc:sldChg chg="addSp modSp new mod setBg">
        <pc:chgData name="Sachin Arvindbhai Vadhel" userId="S::122020069@studi.fh-mittelstand.de::f24b5d2f-f83f-4d26-beb1-b4a99a26c07e" providerId="AD" clId="Web-{68545B65-DA13-4A9E-B6C3-18436660F2B1}" dt="2023-02-28T04:15:51.482" v="91"/>
        <pc:sldMkLst>
          <pc:docMk/>
          <pc:sldMk cId="112831968" sldId="262"/>
        </pc:sldMkLst>
        <pc:spChg chg="mod">
          <ac:chgData name="Sachin Arvindbhai Vadhel" userId="S::122020069@studi.fh-mittelstand.de::f24b5d2f-f83f-4d26-beb1-b4a99a26c07e" providerId="AD" clId="Web-{68545B65-DA13-4A9E-B6C3-18436660F2B1}" dt="2023-02-28T04:15:51.482" v="91"/>
          <ac:spMkLst>
            <pc:docMk/>
            <pc:sldMk cId="112831968" sldId="262"/>
            <ac:spMk id="2" creationId="{45A04A7E-53CB-56F0-906F-00744FABFDA9}"/>
          </ac:spMkLst>
        </pc:spChg>
        <pc:spChg chg="mod">
          <ac:chgData name="Sachin Arvindbhai Vadhel" userId="S::122020069@studi.fh-mittelstand.de::f24b5d2f-f83f-4d26-beb1-b4a99a26c07e" providerId="AD" clId="Web-{68545B65-DA13-4A9E-B6C3-18436660F2B1}" dt="2023-02-28T04:15:51.482" v="91"/>
          <ac:spMkLst>
            <pc:docMk/>
            <pc:sldMk cId="112831968" sldId="262"/>
            <ac:spMk id="3" creationId="{B68FE74E-A98E-7F65-2B56-8570D43128FC}"/>
          </ac:spMkLst>
        </pc:spChg>
        <pc:spChg chg="add">
          <ac:chgData name="Sachin Arvindbhai Vadhel" userId="S::122020069@studi.fh-mittelstand.de::f24b5d2f-f83f-4d26-beb1-b4a99a26c07e" providerId="AD" clId="Web-{68545B65-DA13-4A9E-B6C3-18436660F2B1}" dt="2023-02-28T04:15:51.482" v="91"/>
          <ac:spMkLst>
            <pc:docMk/>
            <pc:sldMk cId="112831968" sldId="262"/>
            <ac:spMk id="8" creationId="{777A147A-9ED8-46B4-8660-1B3C2AA880B5}"/>
          </ac:spMkLst>
        </pc:spChg>
        <pc:spChg chg="add">
          <ac:chgData name="Sachin Arvindbhai Vadhel" userId="S::122020069@studi.fh-mittelstand.de::f24b5d2f-f83f-4d26-beb1-b4a99a26c07e" providerId="AD" clId="Web-{68545B65-DA13-4A9E-B6C3-18436660F2B1}" dt="2023-02-28T04:15:51.482" v="91"/>
          <ac:spMkLst>
            <pc:docMk/>
            <pc:sldMk cId="112831968" sldId="262"/>
            <ac:spMk id="10" creationId="{5D6C15A0-C087-4593-8414-2B4EC1CDC3DE}"/>
          </ac:spMkLst>
        </pc:spChg>
      </pc:sldChg>
      <pc:sldChg chg="addSp delSp modSp new mod setBg">
        <pc:chgData name="Sachin Arvindbhai Vadhel" userId="S::122020069@studi.fh-mittelstand.de::f24b5d2f-f83f-4d26-beb1-b4a99a26c07e" providerId="AD" clId="Web-{68545B65-DA13-4A9E-B6C3-18436660F2B1}" dt="2023-02-28T05:00:25.345" v="477"/>
        <pc:sldMkLst>
          <pc:docMk/>
          <pc:sldMk cId="2337690967" sldId="263"/>
        </pc:sldMkLst>
        <pc:spChg chg="mod">
          <ac:chgData name="Sachin Arvindbhai Vadhel" userId="S::122020069@studi.fh-mittelstand.de::f24b5d2f-f83f-4d26-beb1-b4a99a26c07e" providerId="AD" clId="Web-{68545B65-DA13-4A9E-B6C3-18436660F2B1}" dt="2023-02-28T05:00:25.345" v="477"/>
          <ac:spMkLst>
            <pc:docMk/>
            <pc:sldMk cId="2337690967" sldId="263"/>
            <ac:spMk id="2" creationId="{273CB999-AA26-197A-F00E-95F20F2377F2}"/>
          </ac:spMkLst>
        </pc:spChg>
        <pc:spChg chg="mod">
          <ac:chgData name="Sachin Arvindbhai Vadhel" userId="S::122020069@studi.fh-mittelstand.de::f24b5d2f-f83f-4d26-beb1-b4a99a26c07e" providerId="AD" clId="Web-{68545B65-DA13-4A9E-B6C3-18436660F2B1}" dt="2023-02-28T05:00:25.345" v="477"/>
          <ac:spMkLst>
            <pc:docMk/>
            <pc:sldMk cId="2337690967" sldId="263"/>
            <ac:spMk id="3" creationId="{3D953D88-73C2-2CFC-AC69-BA32FE9143BB}"/>
          </ac:spMkLst>
        </pc:spChg>
        <pc:spChg chg="add del">
          <ac:chgData name="Sachin Arvindbhai Vadhel" userId="S::122020069@studi.fh-mittelstand.de::f24b5d2f-f83f-4d26-beb1-b4a99a26c07e" providerId="AD" clId="Web-{68545B65-DA13-4A9E-B6C3-18436660F2B1}" dt="2023-02-28T05:00:25.345" v="477"/>
          <ac:spMkLst>
            <pc:docMk/>
            <pc:sldMk cId="2337690967" sldId="263"/>
            <ac:spMk id="8" creationId="{777A147A-9ED8-46B4-8660-1B3C2AA880B5}"/>
          </ac:spMkLst>
        </pc:spChg>
        <pc:spChg chg="add del">
          <ac:chgData name="Sachin Arvindbhai Vadhel" userId="S::122020069@studi.fh-mittelstand.de::f24b5d2f-f83f-4d26-beb1-b4a99a26c07e" providerId="AD" clId="Web-{68545B65-DA13-4A9E-B6C3-18436660F2B1}" dt="2023-02-28T05:00:25.345" v="477"/>
          <ac:spMkLst>
            <pc:docMk/>
            <pc:sldMk cId="2337690967" sldId="263"/>
            <ac:spMk id="10" creationId="{5D6C15A0-C087-4593-8414-2B4EC1CDC3DE}"/>
          </ac:spMkLst>
        </pc:spChg>
        <pc:spChg chg="add del">
          <ac:chgData name="Sachin Arvindbhai Vadhel" userId="S::122020069@studi.fh-mittelstand.de::f24b5d2f-f83f-4d26-beb1-b4a99a26c07e" providerId="AD" clId="Web-{68545B65-DA13-4A9E-B6C3-18436660F2B1}" dt="2023-02-28T05:00:25.345" v="476"/>
          <ac:spMkLst>
            <pc:docMk/>
            <pc:sldMk cId="2337690967" sldId="263"/>
            <ac:spMk id="15" creationId="{AC17DE74-01C9-4859-B65A-85CF999E8580}"/>
          </ac:spMkLst>
        </pc:spChg>
        <pc:spChg chg="add del">
          <ac:chgData name="Sachin Arvindbhai Vadhel" userId="S::122020069@studi.fh-mittelstand.de::f24b5d2f-f83f-4d26-beb1-b4a99a26c07e" providerId="AD" clId="Web-{68545B65-DA13-4A9E-B6C3-18436660F2B1}" dt="2023-02-28T05:00:25.345" v="476"/>
          <ac:spMkLst>
            <pc:docMk/>
            <pc:sldMk cId="2337690967" sldId="263"/>
            <ac:spMk id="17" creationId="{068C0432-0E90-4CC1-8CD3-D44A90DF07EF}"/>
          </ac:spMkLst>
        </pc:spChg>
        <pc:spChg chg="add">
          <ac:chgData name="Sachin Arvindbhai Vadhel" userId="S::122020069@studi.fh-mittelstand.de::f24b5d2f-f83f-4d26-beb1-b4a99a26c07e" providerId="AD" clId="Web-{68545B65-DA13-4A9E-B6C3-18436660F2B1}" dt="2023-02-28T05:00:25.345" v="477"/>
          <ac:spMkLst>
            <pc:docMk/>
            <pc:sldMk cId="2337690967" sldId="263"/>
            <ac:spMk id="19" creationId="{6A8AAC95-3719-4BCD-B710-4160043D9237}"/>
          </ac:spMkLst>
        </pc:spChg>
        <pc:spChg chg="add">
          <ac:chgData name="Sachin Arvindbhai Vadhel" userId="S::122020069@studi.fh-mittelstand.de::f24b5d2f-f83f-4d26-beb1-b4a99a26c07e" providerId="AD" clId="Web-{68545B65-DA13-4A9E-B6C3-18436660F2B1}" dt="2023-02-28T05:00:25.345" v="477"/>
          <ac:spMkLst>
            <pc:docMk/>
            <pc:sldMk cId="2337690967" sldId="263"/>
            <ac:spMk id="20" creationId="{73A6D7BA-50E4-42FE-A0E3-FC42B7EC4372}"/>
          </ac:spMkLst>
        </pc:spChg>
      </pc:sldChg>
      <pc:sldChg chg="addSp delSp modSp new">
        <pc:chgData name="Sachin Arvindbhai Vadhel" userId="S::122020069@studi.fh-mittelstand.de::f24b5d2f-f83f-4d26-beb1-b4a99a26c07e" providerId="AD" clId="Web-{68545B65-DA13-4A9E-B6C3-18436660F2B1}" dt="2023-02-28T04:28:41.063" v="252" actId="20577"/>
        <pc:sldMkLst>
          <pc:docMk/>
          <pc:sldMk cId="1569544457" sldId="264"/>
        </pc:sldMkLst>
        <pc:spChg chg="mod">
          <ac:chgData name="Sachin Arvindbhai Vadhel" userId="S::122020069@studi.fh-mittelstand.de::f24b5d2f-f83f-4d26-beb1-b4a99a26c07e" providerId="AD" clId="Web-{68545B65-DA13-4A9E-B6C3-18436660F2B1}" dt="2023-02-28T04:26:54.029" v="238" actId="14100"/>
          <ac:spMkLst>
            <pc:docMk/>
            <pc:sldMk cId="1569544457" sldId="264"/>
            <ac:spMk id="2" creationId="{91FC25FE-4FE9-06C7-936E-05E90C72104A}"/>
          </ac:spMkLst>
        </pc:spChg>
        <pc:spChg chg="mod">
          <ac:chgData name="Sachin Arvindbhai Vadhel" userId="S::122020069@studi.fh-mittelstand.de::f24b5d2f-f83f-4d26-beb1-b4a99a26c07e" providerId="AD" clId="Web-{68545B65-DA13-4A9E-B6C3-18436660F2B1}" dt="2023-02-28T04:27:30.249" v="239" actId="1076"/>
          <ac:spMkLst>
            <pc:docMk/>
            <pc:sldMk cId="1569544457" sldId="264"/>
            <ac:spMk id="3" creationId="{B4AA5846-4D21-EAAE-465C-ED60DC4C94F9}"/>
          </ac:spMkLst>
        </pc:spChg>
        <pc:spChg chg="del">
          <ac:chgData name="Sachin Arvindbhai Vadhel" userId="S::122020069@studi.fh-mittelstand.de::f24b5d2f-f83f-4d26-beb1-b4a99a26c07e" providerId="AD" clId="Web-{68545B65-DA13-4A9E-B6C3-18436660F2B1}" dt="2023-02-28T04:26:34.279" v="236"/>
          <ac:spMkLst>
            <pc:docMk/>
            <pc:sldMk cId="1569544457" sldId="264"/>
            <ac:spMk id="4" creationId="{AB13E645-B9BC-DA28-7D13-4CA1A2FA9A65}"/>
          </ac:spMkLst>
        </pc:spChg>
        <pc:spChg chg="mod">
          <ac:chgData name="Sachin Arvindbhai Vadhel" userId="S::122020069@studi.fh-mittelstand.de::f24b5d2f-f83f-4d26-beb1-b4a99a26c07e" providerId="AD" clId="Web-{68545B65-DA13-4A9E-B6C3-18436660F2B1}" dt="2023-02-28T04:28:41.063" v="252" actId="20577"/>
          <ac:spMkLst>
            <pc:docMk/>
            <pc:sldMk cId="1569544457" sldId="264"/>
            <ac:spMk id="5" creationId="{95BC66C1-8137-B5B2-4969-81E11F39B7EB}"/>
          </ac:spMkLst>
        </pc:spChg>
        <pc:spChg chg="del">
          <ac:chgData name="Sachin Arvindbhai Vadhel" userId="S::122020069@studi.fh-mittelstand.de::f24b5d2f-f83f-4d26-beb1-b4a99a26c07e" providerId="AD" clId="Web-{68545B65-DA13-4A9E-B6C3-18436660F2B1}" dt="2023-02-28T04:26:44.920" v="237"/>
          <ac:spMkLst>
            <pc:docMk/>
            <pc:sldMk cId="1569544457" sldId="264"/>
            <ac:spMk id="6" creationId="{C98B05C9-F07B-923C-0A6E-66DA761A5987}"/>
          </ac:spMkLst>
        </pc:spChg>
        <pc:picChg chg="add mod ord">
          <ac:chgData name="Sachin Arvindbhai Vadhel" userId="S::122020069@studi.fh-mittelstand.de::f24b5d2f-f83f-4d26-beb1-b4a99a26c07e" providerId="AD" clId="Web-{68545B65-DA13-4A9E-B6C3-18436660F2B1}" dt="2023-02-28T04:28:06.765" v="245" actId="14100"/>
          <ac:picMkLst>
            <pc:docMk/>
            <pc:sldMk cId="1569544457" sldId="264"/>
            <ac:picMk id="7" creationId="{FB2B6505-CD3B-F9CC-7A53-F186578B2560}"/>
          </ac:picMkLst>
        </pc:picChg>
        <pc:picChg chg="add mod ord">
          <ac:chgData name="Sachin Arvindbhai Vadhel" userId="S::122020069@studi.fh-mittelstand.de::f24b5d2f-f83f-4d26-beb1-b4a99a26c07e" providerId="AD" clId="Web-{68545B65-DA13-4A9E-B6C3-18436660F2B1}" dt="2023-02-28T04:28:11.156" v="246" actId="14100"/>
          <ac:picMkLst>
            <pc:docMk/>
            <pc:sldMk cId="1569544457" sldId="264"/>
            <ac:picMk id="8" creationId="{4457D888-DD30-BDB0-8760-6124E5416F1C}"/>
          </ac:picMkLst>
        </pc:picChg>
      </pc:sldChg>
      <pc:sldChg chg="new del">
        <pc:chgData name="Sachin Arvindbhai Vadhel" userId="S::122020069@studi.fh-mittelstand.de::f24b5d2f-f83f-4d26-beb1-b4a99a26c07e" providerId="AD" clId="Web-{68545B65-DA13-4A9E-B6C3-18436660F2B1}" dt="2023-02-28T04:25:21.902" v="225"/>
        <pc:sldMkLst>
          <pc:docMk/>
          <pc:sldMk cId="1992509161" sldId="264"/>
        </pc:sldMkLst>
      </pc:sldChg>
      <pc:sldChg chg="addSp delSp modSp new del">
        <pc:chgData name="Sachin Arvindbhai Vadhel" userId="S::122020069@studi.fh-mittelstand.de::f24b5d2f-f83f-4d26-beb1-b4a99a26c07e" providerId="AD" clId="Web-{68545B65-DA13-4A9E-B6C3-18436660F2B1}" dt="2023-02-28T04:25:03.198" v="223"/>
        <pc:sldMkLst>
          <pc:docMk/>
          <pc:sldMk cId="3881975045" sldId="264"/>
        </pc:sldMkLst>
        <pc:spChg chg="mod">
          <ac:chgData name="Sachin Arvindbhai Vadhel" userId="S::122020069@studi.fh-mittelstand.de::f24b5d2f-f83f-4d26-beb1-b4a99a26c07e" providerId="AD" clId="Web-{68545B65-DA13-4A9E-B6C3-18436660F2B1}" dt="2023-02-28T04:21:43.193" v="197" actId="14100"/>
          <ac:spMkLst>
            <pc:docMk/>
            <pc:sldMk cId="3881975045" sldId="264"/>
            <ac:spMk id="2" creationId="{13E3A0C6-CAF5-A396-CABB-679D17B9EB05}"/>
          </ac:spMkLst>
        </pc:spChg>
        <pc:spChg chg="mod">
          <ac:chgData name="Sachin Arvindbhai Vadhel" userId="S::122020069@studi.fh-mittelstand.de::f24b5d2f-f83f-4d26-beb1-b4a99a26c07e" providerId="AD" clId="Web-{68545B65-DA13-4A9E-B6C3-18436660F2B1}" dt="2023-02-28T04:24:47.948" v="222" actId="20577"/>
          <ac:spMkLst>
            <pc:docMk/>
            <pc:sldMk cId="3881975045" sldId="264"/>
            <ac:spMk id="3" creationId="{3815E55F-8FBD-6313-8E92-7C0C55A63EBA}"/>
          </ac:spMkLst>
        </pc:spChg>
        <pc:spChg chg="add mod">
          <ac:chgData name="Sachin Arvindbhai Vadhel" userId="S::122020069@studi.fh-mittelstand.de::f24b5d2f-f83f-4d26-beb1-b4a99a26c07e" providerId="AD" clId="Web-{68545B65-DA13-4A9E-B6C3-18436660F2B1}" dt="2023-02-28T04:24:44.198" v="221" actId="20577"/>
          <ac:spMkLst>
            <pc:docMk/>
            <pc:sldMk cId="3881975045" sldId="264"/>
            <ac:spMk id="5" creationId="{FD03D489-D332-62BF-2607-0077B46A1B1E}"/>
          </ac:spMkLst>
        </pc:spChg>
        <pc:picChg chg="add del mod">
          <ac:chgData name="Sachin Arvindbhai Vadhel" userId="S::122020069@studi.fh-mittelstand.de::f24b5d2f-f83f-4d26-beb1-b4a99a26c07e" providerId="AD" clId="Web-{68545B65-DA13-4A9E-B6C3-18436660F2B1}" dt="2023-02-28T04:24:29.588" v="219"/>
          <ac:picMkLst>
            <pc:docMk/>
            <pc:sldMk cId="3881975045" sldId="264"/>
            <ac:picMk id="4" creationId="{CDDD3D55-6971-479A-BD89-2382BA2A0528}"/>
          </ac:picMkLst>
        </pc:picChg>
      </pc:sldChg>
      <pc:sldChg chg="delSp modSp new del">
        <pc:chgData name="Sachin Arvindbhai Vadhel" userId="S::122020069@studi.fh-mittelstand.de::f24b5d2f-f83f-4d26-beb1-b4a99a26c07e" providerId="AD" clId="Web-{68545B65-DA13-4A9E-B6C3-18436660F2B1}" dt="2023-02-28T04:30:18.659" v="266"/>
        <pc:sldMkLst>
          <pc:docMk/>
          <pc:sldMk cId="1301255465" sldId="265"/>
        </pc:sldMkLst>
        <pc:spChg chg="del">
          <ac:chgData name="Sachin Arvindbhai Vadhel" userId="S::122020069@studi.fh-mittelstand.de::f24b5d2f-f83f-4d26-beb1-b4a99a26c07e" providerId="AD" clId="Web-{68545B65-DA13-4A9E-B6C3-18436660F2B1}" dt="2023-02-28T04:29:18.720" v="256"/>
          <ac:spMkLst>
            <pc:docMk/>
            <pc:sldMk cId="1301255465" sldId="265"/>
            <ac:spMk id="2" creationId="{39C6161E-0CCB-C2DE-4824-97F634E84174}"/>
          </ac:spMkLst>
        </pc:spChg>
        <pc:spChg chg="del mod">
          <ac:chgData name="Sachin Arvindbhai Vadhel" userId="S::122020069@studi.fh-mittelstand.de::f24b5d2f-f83f-4d26-beb1-b4a99a26c07e" providerId="AD" clId="Web-{68545B65-DA13-4A9E-B6C3-18436660F2B1}" dt="2023-02-28T04:30:05.315" v="261"/>
          <ac:spMkLst>
            <pc:docMk/>
            <pc:sldMk cId="1301255465" sldId="265"/>
            <ac:spMk id="3" creationId="{AE26B63B-2752-1DA4-0AE0-78C080067001}"/>
          </ac:spMkLst>
        </pc:spChg>
        <pc:spChg chg="del mod">
          <ac:chgData name="Sachin Arvindbhai Vadhel" userId="S::122020069@studi.fh-mittelstand.de::f24b5d2f-f83f-4d26-beb1-b4a99a26c07e" providerId="AD" clId="Web-{68545B65-DA13-4A9E-B6C3-18436660F2B1}" dt="2023-02-28T04:30:08.565" v="263"/>
          <ac:spMkLst>
            <pc:docMk/>
            <pc:sldMk cId="1301255465" sldId="265"/>
            <ac:spMk id="4" creationId="{A7EB1798-B1E6-213F-3EA9-8CA3DA51FAD8}"/>
          </ac:spMkLst>
        </pc:spChg>
        <pc:spChg chg="del mod">
          <ac:chgData name="Sachin Arvindbhai Vadhel" userId="S::122020069@studi.fh-mittelstand.de::f24b5d2f-f83f-4d26-beb1-b4a99a26c07e" providerId="AD" clId="Web-{68545B65-DA13-4A9E-B6C3-18436660F2B1}" dt="2023-02-28T04:30:11.659" v="264"/>
          <ac:spMkLst>
            <pc:docMk/>
            <pc:sldMk cId="1301255465" sldId="265"/>
            <ac:spMk id="5" creationId="{29F03C41-A2E8-C39E-4235-21754AFE0BCE}"/>
          </ac:spMkLst>
        </pc:spChg>
        <pc:spChg chg="del mod">
          <ac:chgData name="Sachin Arvindbhai Vadhel" userId="S::122020069@studi.fh-mittelstand.de::f24b5d2f-f83f-4d26-beb1-b4a99a26c07e" providerId="AD" clId="Web-{68545B65-DA13-4A9E-B6C3-18436660F2B1}" dt="2023-02-28T04:30:12.909" v="265"/>
          <ac:spMkLst>
            <pc:docMk/>
            <pc:sldMk cId="1301255465" sldId="265"/>
            <ac:spMk id="6" creationId="{DAA872A0-AC51-EF50-9C75-ED17F11D34A5}"/>
          </ac:spMkLst>
        </pc:spChg>
      </pc:sldChg>
      <pc:sldChg chg="addSp delSp modSp new mod setBg">
        <pc:chgData name="Sachin Arvindbhai Vadhel" userId="S::122020069@studi.fh-mittelstand.de::f24b5d2f-f83f-4d26-beb1-b4a99a26c07e" providerId="AD" clId="Web-{68545B65-DA13-4A9E-B6C3-18436660F2B1}" dt="2023-02-28T05:00:54.017" v="478"/>
        <pc:sldMkLst>
          <pc:docMk/>
          <pc:sldMk cId="4133083137" sldId="265"/>
        </pc:sldMkLst>
        <pc:spChg chg="mod">
          <ac:chgData name="Sachin Arvindbhai Vadhel" userId="S::122020069@studi.fh-mittelstand.de::f24b5d2f-f83f-4d26-beb1-b4a99a26c07e" providerId="AD" clId="Web-{68545B65-DA13-4A9E-B6C3-18436660F2B1}" dt="2023-02-28T05:00:54.017" v="478"/>
          <ac:spMkLst>
            <pc:docMk/>
            <pc:sldMk cId="4133083137" sldId="265"/>
            <ac:spMk id="2" creationId="{2B5440F9-FB6B-0DAD-E3C3-6F0988366507}"/>
          </ac:spMkLst>
        </pc:spChg>
        <pc:spChg chg="del mod">
          <ac:chgData name="Sachin Arvindbhai Vadhel" userId="S::122020069@studi.fh-mittelstand.de::f24b5d2f-f83f-4d26-beb1-b4a99a26c07e" providerId="AD" clId="Web-{68545B65-DA13-4A9E-B6C3-18436660F2B1}" dt="2023-02-28T05:00:54.017" v="478"/>
          <ac:spMkLst>
            <pc:docMk/>
            <pc:sldMk cId="4133083137" sldId="265"/>
            <ac:spMk id="3" creationId="{BB11FA23-2656-A7F2-4272-EB2B5B5D37CB}"/>
          </ac:spMkLst>
        </pc:spChg>
        <pc:spChg chg="add">
          <ac:chgData name="Sachin Arvindbhai Vadhel" userId="S::122020069@studi.fh-mittelstand.de::f24b5d2f-f83f-4d26-beb1-b4a99a26c07e" providerId="AD" clId="Web-{68545B65-DA13-4A9E-B6C3-18436660F2B1}" dt="2023-02-28T05:00:54.017" v="478"/>
          <ac:spMkLst>
            <pc:docMk/>
            <pc:sldMk cId="4133083137" sldId="265"/>
            <ac:spMk id="9" creationId="{7517A47C-B2E5-4B79-8061-D74B1311AF6E}"/>
          </ac:spMkLst>
        </pc:spChg>
        <pc:spChg chg="add">
          <ac:chgData name="Sachin Arvindbhai Vadhel" userId="S::122020069@studi.fh-mittelstand.de::f24b5d2f-f83f-4d26-beb1-b4a99a26c07e" providerId="AD" clId="Web-{68545B65-DA13-4A9E-B6C3-18436660F2B1}" dt="2023-02-28T05:00:54.017" v="478"/>
          <ac:spMkLst>
            <pc:docMk/>
            <pc:sldMk cId="4133083137" sldId="265"/>
            <ac:spMk id="11" creationId="{C505E780-2083-4CB5-A42A-5E0E2908ECC3}"/>
          </ac:spMkLst>
        </pc:spChg>
        <pc:spChg chg="add">
          <ac:chgData name="Sachin Arvindbhai Vadhel" userId="S::122020069@studi.fh-mittelstand.de::f24b5d2f-f83f-4d26-beb1-b4a99a26c07e" providerId="AD" clId="Web-{68545B65-DA13-4A9E-B6C3-18436660F2B1}" dt="2023-02-28T05:00:54.017" v="478"/>
          <ac:spMkLst>
            <pc:docMk/>
            <pc:sldMk cId="4133083137" sldId="265"/>
            <ac:spMk id="13" creationId="{D2C0AE1C-0118-41AE-8A10-7CDCBF10E96F}"/>
          </ac:spMkLst>
        </pc:spChg>
        <pc:spChg chg="add">
          <ac:chgData name="Sachin Arvindbhai Vadhel" userId="S::122020069@studi.fh-mittelstand.de::f24b5d2f-f83f-4d26-beb1-b4a99a26c07e" providerId="AD" clId="Web-{68545B65-DA13-4A9E-B6C3-18436660F2B1}" dt="2023-02-28T05:00:54.017" v="478"/>
          <ac:spMkLst>
            <pc:docMk/>
            <pc:sldMk cId="4133083137" sldId="265"/>
            <ac:spMk id="15" creationId="{463EEC44-1BA3-44ED-81FC-A644B04B2A44}"/>
          </ac:spMkLst>
        </pc:spChg>
        <pc:graphicFrameChg chg="add">
          <ac:chgData name="Sachin Arvindbhai Vadhel" userId="S::122020069@studi.fh-mittelstand.de::f24b5d2f-f83f-4d26-beb1-b4a99a26c07e" providerId="AD" clId="Web-{68545B65-DA13-4A9E-B6C3-18436660F2B1}" dt="2023-02-28T05:00:54.017" v="478"/>
          <ac:graphicFrameMkLst>
            <pc:docMk/>
            <pc:sldMk cId="4133083137" sldId="265"/>
            <ac:graphicFrameMk id="5" creationId="{47E049A3-B5B3-D50F-6C0F-251831AFD18F}"/>
          </ac:graphicFrameMkLst>
        </pc:graphicFrameChg>
      </pc:sldChg>
      <pc:sldChg chg="new del">
        <pc:chgData name="Sachin Arvindbhai Vadhel" userId="S::122020069@studi.fh-mittelstand.de::f24b5d2f-f83f-4d26-beb1-b4a99a26c07e" providerId="AD" clId="Web-{68545B65-DA13-4A9E-B6C3-18436660F2B1}" dt="2023-02-28T04:28:56.329" v="254"/>
        <pc:sldMkLst>
          <pc:docMk/>
          <pc:sldMk cId="4203663980" sldId="265"/>
        </pc:sldMkLst>
      </pc:sldChg>
      <pc:sldChg chg="addSp delSp modSp new">
        <pc:chgData name="Sachin Arvindbhai Vadhel" userId="S::122020069@studi.fh-mittelstand.de::f24b5d2f-f83f-4d26-beb1-b4a99a26c07e" providerId="AD" clId="Web-{68545B65-DA13-4A9E-B6C3-18436660F2B1}" dt="2023-02-28T04:36:18.762" v="325"/>
        <pc:sldMkLst>
          <pc:docMk/>
          <pc:sldMk cId="515413963" sldId="266"/>
        </pc:sldMkLst>
        <pc:spChg chg="del">
          <ac:chgData name="Sachin Arvindbhai Vadhel" userId="S::122020069@studi.fh-mittelstand.de::f24b5d2f-f83f-4d26-beb1-b4a99a26c07e" providerId="AD" clId="Web-{68545B65-DA13-4A9E-B6C3-18436660F2B1}" dt="2023-02-28T04:34:48.400" v="312"/>
          <ac:spMkLst>
            <pc:docMk/>
            <pc:sldMk cId="515413963" sldId="266"/>
            <ac:spMk id="2" creationId="{8AB19F2C-28BD-7EA5-D9A4-F299AAFB7194}"/>
          </ac:spMkLst>
        </pc:spChg>
        <pc:spChg chg="mod">
          <ac:chgData name="Sachin Arvindbhai Vadhel" userId="S::122020069@studi.fh-mittelstand.de::f24b5d2f-f83f-4d26-beb1-b4a99a26c07e" providerId="AD" clId="Web-{68545B65-DA13-4A9E-B6C3-18436660F2B1}" dt="2023-02-28T04:35:25.479" v="318" actId="20577"/>
          <ac:spMkLst>
            <pc:docMk/>
            <pc:sldMk cId="515413963" sldId="266"/>
            <ac:spMk id="3" creationId="{AA07BD87-7852-87CE-34CE-9B6D183B54E7}"/>
          </ac:spMkLst>
        </pc:spChg>
        <pc:spChg chg="del mod">
          <ac:chgData name="Sachin Arvindbhai Vadhel" userId="S::122020069@studi.fh-mittelstand.de::f24b5d2f-f83f-4d26-beb1-b4a99a26c07e" providerId="AD" clId="Web-{68545B65-DA13-4A9E-B6C3-18436660F2B1}" dt="2023-02-28T04:36:02.433" v="324"/>
          <ac:spMkLst>
            <pc:docMk/>
            <pc:sldMk cId="515413963" sldId="266"/>
            <ac:spMk id="4" creationId="{F07F2507-2DD3-485B-6079-66B640DA7649}"/>
          </ac:spMkLst>
        </pc:spChg>
        <pc:spChg chg="mod">
          <ac:chgData name="Sachin Arvindbhai Vadhel" userId="S::122020069@studi.fh-mittelstand.de::f24b5d2f-f83f-4d26-beb1-b4a99a26c07e" providerId="AD" clId="Web-{68545B65-DA13-4A9E-B6C3-18436660F2B1}" dt="2023-02-28T04:35:42.183" v="319" actId="20577"/>
          <ac:spMkLst>
            <pc:docMk/>
            <pc:sldMk cId="515413963" sldId="266"/>
            <ac:spMk id="5" creationId="{4B1C9B7F-7210-001E-8D9F-E468DD936844}"/>
          </ac:spMkLst>
        </pc:spChg>
        <pc:spChg chg="del mod">
          <ac:chgData name="Sachin Arvindbhai Vadhel" userId="S::122020069@studi.fh-mittelstand.de::f24b5d2f-f83f-4d26-beb1-b4a99a26c07e" providerId="AD" clId="Web-{68545B65-DA13-4A9E-B6C3-18436660F2B1}" dt="2023-02-28T04:36:18.762" v="325"/>
          <ac:spMkLst>
            <pc:docMk/>
            <pc:sldMk cId="515413963" sldId="266"/>
            <ac:spMk id="6" creationId="{FB8F256B-C09E-077F-3CA2-42D7CDF03BC8}"/>
          </ac:spMkLst>
        </pc:spChg>
        <pc:picChg chg="add mod ord">
          <ac:chgData name="Sachin Arvindbhai Vadhel" userId="S::122020069@studi.fh-mittelstand.de::f24b5d2f-f83f-4d26-beb1-b4a99a26c07e" providerId="AD" clId="Web-{68545B65-DA13-4A9E-B6C3-18436660F2B1}" dt="2023-02-28T04:36:02.433" v="324"/>
          <ac:picMkLst>
            <pc:docMk/>
            <pc:sldMk cId="515413963" sldId="266"/>
            <ac:picMk id="7" creationId="{6E37666C-64E3-358F-6129-4F5BAC68B40E}"/>
          </ac:picMkLst>
        </pc:picChg>
        <pc:picChg chg="add mod ord">
          <ac:chgData name="Sachin Arvindbhai Vadhel" userId="S::122020069@studi.fh-mittelstand.de::f24b5d2f-f83f-4d26-beb1-b4a99a26c07e" providerId="AD" clId="Web-{68545B65-DA13-4A9E-B6C3-18436660F2B1}" dt="2023-02-28T04:36:18.762" v="325"/>
          <ac:picMkLst>
            <pc:docMk/>
            <pc:sldMk cId="515413963" sldId="266"/>
            <ac:picMk id="8" creationId="{57AB6D3D-D70B-65B1-BA4C-3D32D35D4A09}"/>
          </ac:picMkLst>
        </pc:picChg>
      </pc:sldChg>
      <pc:sldChg chg="addSp delSp modSp new mod setBg">
        <pc:chgData name="Sachin Arvindbhai Vadhel" userId="S::122020069@studi.fh-mittelstand.de::f24b5d2f-f83f-4d26-beb1-b4a99a26c07e" providerId="AD" clId="Web-{68545B65-DA13-4A9E-B6C3-18436660F2B1}" dt="2023-02-28T05:01:18.242" v="479"/>
        <pc:sldMkLst>
          <pc:docMk/>
          <pc:sldMk cId="3090255214" sldId="267"/>
        </pc:sldMkLst>
        <pc:spChg chg="mod">
          <ac:chgData name="Sachin Arvindbhai Vadhel" userId="S::122020069@studi.fh-mittelstand.de::f24b5d2f-f83f-4d26-beb1-b4a99a26c07e" providerId="AD" clId="Web-{68545B65-DA13-4A9E-B6C3-18436660F2B1}" dt="2023-02-28T05:01:18.242" v="479"/>
          <ac:spMkLst>
            <pc:docMk/>
            <pc:sldMk cId="3090255214" sldId="267"/>
            <ac:spMk id="2" creationId="{9D13EA61-8851-6A62-9BC3-B47ED34432C8}"/>
          </ac:spMkLst>
        </pc:spChg>
        <pc:spChg chg="del">
          <ac:chgData name="Sachin Arvindbhai Vadhel" userId="S::122020069@studi.fh-mittelstand.de::f24b5d2f-f83f-4d26-beb1-b4a99a26c07e" providerId="AD" clId="Web-{68545B65-DA13-4A9E-B6C3-18436660F2B1}" dt="2023-02-28T04:36:56.310" v="335"/>
          <ac:spMkLst>
            <pc:docMk/>
            <pc:sldMk cId="3090255214" sldId="267"/>
            <ac:spMk id="3" creationId="{D6A14C94-B8CA-95D5-A69A-697F08B39F3B}"/>
          </ac:spMkLst>
        </pc:spChg>
        <pc:spChg chg="add del mod">
          <ac:chgData name="Sachin Arvindbhai Vadhel" userId="S::122020069@studi.fh-mittelstand.de::f24b5d2f-f83f-4d26-beb1-b4a99a26c07e" providerId="AD" clId="Web-{68545B65-DA13-4A9E-B6C3-18436660F2B1}" dt="2023-02-28T05:01:18.242" v="479"/>
          <ac:spMkLst>
            <pc:docMk/>
            <pc:sldMk cId="3090255214" sldId="267"/>
            <ac:spMk id="6" creationId="{1DBC0380-9D71-60B4-9D08-6056C85838AE}"/>
          </ac:spMkLst>
        </pc:spChg>
        <pc:spChg chg="add">
          <ac:chgData name="Sachin Arvindbhai Vadhel" userId="S::122020069@studi.fh-mittelstand.de::f24b5d2f-f83f-4d26-beb1-b4a99a26c07e" providerId="AD" clId="Web-{68545B65-DA13-4A9E-B6C3-18436660F2B1}" dt="2023-02-28T05:01:18.242" v="479"/>
          <ac:spMkLst>
            <pc:docMk/>
            <pc:sldMk cId="3090255214" sldId="267"/>
            <ac:spMk id="12" creationId="{7517A47C-B2E5-4B79-8061-D74B1311AF6E}"/>
          </ac:spMkLst>
        </pc:spChg>
        <pc:spChg chg="add">
          <ac:chgData name="Sachin Arvindbhai Vadhel" userId="S::122020069@studi.fh-mittelstand.de::f24b5d2f-f83f-4d26-beb1-b4a99a26c07e" providerId="AD" clId="Web-{68545B65-DA13-4A9E-B6C3-18436660F2B1}" dt="2023-02-28T05:01:18.242" v="479"/>
          <ac:spMkLst>
            <pc:docMk/>
            <pc:sldMk cId="3090255214" sldId="267"/>
            <ac:spMk id="14" creationId="{C505E780-2083-4CB5-A42A-5E0E2908ECC3}"/>
          </ac:spMkLst>
        </pc:spChg>
        <pc:spChg chg="add">
          <ac:chgData name="Sachin Arvindbhai Vadhel" userId="S::122020069@studi.fh-mittelstand.de::f24b5d2f-f83f-4d26-beb1-b4a99a26c07e" providerId="AD" clId="Web-{68545B65-DA13-4A9E-B6C3-18436660F2B1}" dt="2023-02-28T05:01:18.242" v="479"/>
          <ac:spMkLst>
            <pc:docMk/>
            <pc:sldMk cId="3090255214" sldId="267"/>
            <ac:spMk id="16" creationId="{D2C0AE1C-0118-41AE-8A10-7CDCBF10E96F}"/>
          </ac:spMkLst>
        </pc:spChg>
        <pc:spChg chg="add">
          <ac:chgData name="Sachin Arvindbhai Vadhel" userId="S::122020069@studi.fh-mittelstand.de::f24b5d2f-f83f-4d26-beb1-b4a99a26c07e" providerId="AD" clId="Web-{68545B65-DA13-4A9E-B6C3-18436660F2B1}" dt="2023-02-28T05:01:18.242" v="479"/>
          <ac:spMkLst>
            <pc:docMk/>
            <pc:sldMk cId="3090255214" sldId="267"/>
            <ac:spMk id="18" creationId="{463EEC44-1BA3-44ED-81FC-A644B04B2A44}"/>
          </ac:spMkLst>
        </pc:spChg>
        <pc:graphicFrameChg chg="add">
          <ac:chgData name="Sachin Arvindbhai Vadhel" userId="S::122020069@studi.fh-mittelstand.de::f24b5d2f-f83f-4d26-beb1-b4a99a26c07e" providerId="AD" clId="Web-{68545B65-DA13-4A9E-B6C3-18436660F2B1}" dt="2023-02-28T05:01:18.242" v="479"/>
          <ac:graphicFrameMkLst>
            <pc:docMk/>
            <pc:sldMk cId="3090255214" sldId="267"/>
            <ac:graphicFrameMk id="8" creationId="{B38DD9B8-09EE-6016-E482-32CB56602640}"/>
          </ac:graphicFrameMkLst>
        </pc:graphicFrameChg>
        <pc:picChg chg="add del mod ord">
          <ac:chgData name="Sachin Arvindbhai Vadhel" userId="S::122020069@studi.fh-mittelstand.de::f24b5d2f-f83f-4d26-beb1-b4a99a26c07e" providerId="AD" clId="Web-{68545B65-DA13-4A9E-B6C3-18436660F2B1}" dt="2023-02-28T04:36:59.810" v="336"/>
          <ac:picMkLst>
            <pc:docMk/>
            <pc:sldMk cId="3090255214" sldId="267"/>
            <ac:picMk id="4" creationId="{3B0A2FAF-AEC5-961E-C99B-C9AD23414CBF}"/>
          </ac:picMkLst>
        </pc:picChg>
      </pc:sldChg>
      <pc:sldChg chg="addSp delSp modSp new">
        <pc:chgData name="Sachin Arvindbhai Vadhel" userId="S::122020069@studi.fh-mittelstand.de::f24b5d2f-f83f-4d26-beb1-b4a99a26c07e" providerId="AD" clId="Web-{68545B65-DA13-4A9E-B6C3-18436660F2B1}" dt="2023-02-28T04:40:19.252" v="358"/>
        <pc:sldMkLst>
          <pc:docMk/>
          <pc:sldMk cId="3674372287" sldId="268"/>
        </pc:sldMkLst>
        <pc:spChg chg="del">
          <ac:chgData name="Sachin Arvindbhai Vadhel" userId="S::122020069@studi.fh-mittelstand.de::f24b5d2f-f83f-4d26-beb1-b4a99a26c07e" providerId="AD" clId="Web-{68545B65-DA13-4A9E-B6C3-18436660F2B1}" dt="2023-02-28T04:39:13.126" v="350"/>
          <ac:spMkLst>
            <pc:docMk/>
            <pc:sldMk cId="3674372287" sldId="268"/>
            <ac:spMk id="2" creationId="{D4D9702F-DE2D-EF3E-EB36-D2FDAE762A01}"/>
          </ac:spMkLst>
        </pc:spChg>
        <pc:spChg chg="mod">
          <ac:chgData name="Sachin Arvindbhai Vadhel" userId="S::122020069@studi.fh-mittelstand.de::f24b5d2f-f83f-4d26-beb1-b4a99a26c07e" providerId="AD" clId="Web-{68545B65-DA13-4A9E-B6C3-18436660F2B1}" dt="2023-02-28T04:39:51.986" v="355" actId="20577"/>
          <ac:spMkLst>
            <pc:docMk/>
            <pc:sldMk cId="3674372287" sldId="268"/>
            <ac:spMk id="3" creationId="{8D77DBBF-D93D-58E4-A8F7-9FE53310C560}"/>
          </ac:spMkLst>
        </pc:spChg>
        <pc:spChg chg="del mod">
          <ac:chgData name="Sachin Arvindbhai Vadhel" userId="S::122020069@studi.fh-mittelstand.de::f24b5d2f-f83f-4d26-beb1-b4a99a26c07e" providerId="AD" clId="Web-{68545B65-DA13-4A9E-B6C3-18436660F2B1}" dt="2023-02-28T04:40:11.330" v="357"/>
          <ac:spMkLst>
            <pc:docMk/>
            <pc:sldMk cId="3674372287" sldId="268"/>
            <ac:spMk id="4" creationId="{5632298F-D495-B96B-5ECC-CF2E5C005C1C}"/>
          </ac:spMkLst>
        </pc:spChg>
        <pc:spChg chg="mod">
          <ac:chgData name="Sachin Arvindbhai Vadhel" userId="S::122020069@studi.fh-mittelstand.de::f24b5d2f-f83f-4d26-beb1-b4a99a26c07e" providerId="AD" clId="Web-{68545B65-DA13-4A9E-B6C3-18436660F2B1}" dt="2023-02-28T04:40:03.049" v="356" actId="20577"/>
          <ac:spMkLst>
            <pc:docMk/>
            <pc:sldMk cId="3674372287" sldId="268"/>
            <ac:spMk id="5" creationId="{225DFFD4-4024-6E83-D3AB-E2452F9F36C6}"/>
          </ac:spMkLst>
        </pc:spChg>
        <pc:spChg chg="del mod">
          <ac:chgData name="Sachin Arvindbhai Vadhel" userId="S::122020069@studi.fh-mittelstand.de::f24b5d2f-f83f-4d26-beb1-b4a99a26c07e" providerId="AD" clId="Web-{68545B65-DA13-4A9E-B6C3-18436660F2B1}" dt="2023-02-28T04:40:19.252" v="358"/>
          <ac:spMkLst>
            <pc:docMk/>
            <pc:sldMk cId="3674372287" sldId="268"/>
            <ac:spMk id="6" creationId="{59FD7514-9568-3F08-DFAC-382E6423AE9B}"/>
          </ac:spMkLst>
        </pc:spChg>
        <pc:picChg chg="add mod ord">
          <ac:chgData name="Sachin Arvindbhai Vadhel" userId="S::122020069@studi.fh-mittelstand.de::f24b5d2f-f83f-4d26-beb1-b4a99a26c07e" providerId="AD" clId="Web-{68545B65-DA13-4A9E-B6C3-18436660F2B1}" dt="2023-02-28T04:40:11.330" v="357"/>
          <ac:picMkLst>
            <pc:docMk/>
            <pc:sldMk cId="3674372287" sldId="268"/>
            <ac:picMk id="7" creationId="{A4F6CD48-CA0F-2E15-E761-2108D4C931D4}"/>
          </ac:picMkLst>
        </pc:picChg>
        <pc:picChg chg="add mod ord">
          <ac:chgData name="Sachin Arvindbhai Vadhel" userId="S::122020069@studi.fh-mittelstand.de::f24b5d2f-f83f-4d26-beb1-b4a99a26c07e" providerId="AD" clId="Web-{68545B65-DA13-4A9E-B6C3-18436660F2B1}" dt="2023-02-28T04:40:19.252" v="358"/>
          <ac:picMkLst>
            <pc:docMk/>
            <pc:sldMk cId="3674372287" sldId="268"/>
            <ac:picMk id="8" creationId="{56FCE39E-3923-EC1F-D986-B01468194829}"/>
          </ac:picMkLst>
        </pc:picChg>
      </pc:sldChg>
      <pc:sldChg chg="addSp delSp modSp new">
        <pc:chgData name="Sachin Arvindbhai Vadhel" userId="S::122020069@studi.fh-mittelstand.de::f24b5d2f-f83f-4d26-beb1-b4a99a26c07e" providerId="AD" clId="Web-{68545B65-DA13-4A9E-B6C3-18436660F2B1}" dt="2023-02-28T05:01:52.602" v="482" actId="1076"/>
        <pc:sldMkLst>
          <pc:docMk/>
          <pc:sldMk cId="136996631" sldId="269"/>
        </pc:sldMkLst>
        <pc:spChg chg="del">
          <ac:chgData name="Sachin Arvindbhai Vadhel" userId="S::122020069@studi.fh-mittelstand.de::f24b5d2f-f83f-4d26-beb1-b4a99a26c07e" providerId="AD" clId="Web-{68545B65-DA13-4A9E-B6C3-18436660F2B1}" dt="2023-02-28T04:43:18.475" v="386"/>
          <ac:spMkLst>
            <pc:docMk/>
            <pc:sldMk cId="136996631" sldId="269"/>
            <ac:spMk id="2" creationId="{D6CB4410-6553-8A67-957D-0919325C3FF0}"/>
          </ac:spMkLst>
        </pc:spChg>
        <pc:spChg chg="mod">
          <ac:chgData name="Sachin Arvindbhai Vadhel" userId="S::122020069@studi.fh-mittelstand.de::f24b5d2f-f83f-4d26-beb1-b4a99a26c07e" providerId="AD" clId="Web-{68545B65-DA13-4A9E-B6C3-18436660F2B1}" dt="2023-02-28T05:01:41.008" v="481" actId="14100"/>
          <ac:spMkLst>
            <pc:docMk/>
            <pc:sldMk cId="136996631" sldId="269"/>
            <ac:spMk id="3" creationId="{E3F95EBB-2499-EFA5-1A3A-63211E434418}"/>
          </ac:spMkLst>
        </pc:spChg>
        <pc:spChg chg="del mod">
          <ac:chgData name="Sachin Arvindbhai Vadhel" userId="S::122020069@studi.fh-mittelstand.de::f24b5d2f-f83f-4d26-beb1-b4a99a26c07e" providerId="AD" clId="Web-{68545B65-DA13-4A9E-B6C3-18436660F2B1}" dt="2023-02-28T05:01:33.539" v="480"/>
          <ac:spMkLst>
            <pc:docMk/>
            <pc:sldMk cId="136996631" sldId="269"/>
            <ac:spMk id="4" creationId="{D1B64B1D-79CC-2143-D430-32BCB4B2499A}"/>
          </ac:spMkLst>
        </pc:spChg>
        <pc:spChg chg="del mod">
          <ac:chgData name="Sachin Arvindbhai Vadhel" userId="S::122020069@studi.fh-mittelstand.de::f24b5d2f-f83f-4d26-beb1-b4a99a26c07e" providerId="AD" clId="Web-{68545B65-DA13-4A9E-B6C3-18436660F2B1}" dt="2023-02-28T04:45:16.885" v="406"/>
          <ac:spMkLst>
            <pc:docMk/>
            <pc:sldMk cId="136996631" sldId="269"/>
            <ac:spMk id="5" creationId="{6CD458F3-092B-F9B6-9675-8AF7AD70CECE}"/>
          </ac:spMkLst>
        </pc:spChg>
        <pc:spChg chg="del mod">
          <ac:chgData name="Sachin Arvindbhai Vadhel" userId="S::122020069@studi.fh-mittelstand.de::f24b5d2f-f83f-4d26-beb1-b4a99a26c07e" providerId="AD" clId="Web-{68545B65-DA13-4A9E-B6C3-18436660F2B1}" dt="2023-02-28T04:45:20.916" v="408"/>
          <ac:spMkLst>
            <pc:docMk/>
            <pc:sldMk cId="136996631" sldId="269"/>
            <ac:spMk id="6" creationId="{87AB5408-26B2-C209-1522-98953470DB8A}"/>
          </ac:spMkLst>
        </pc:spChg>
        <pc:graphicFrameChg chg="add mod">
          <ac:chgData name="Sachin Arvindbhai Vadhel" userId="S::122020069@studi.fh-mittelstand.de::f24b5d2f-f83f-4d26-beb1-b4a99a26c07e" providerId="AD" clId="Web-{68545B65-DA13-4A9E-B6C3-18436660F2B1}" dt="2023-02-28T05:01:52.602" v="482" actId="1076"/>
          <ac:graphicFrameMkLst>
            <pc:docMk/>
            <pc:sldMk cId="136996631" sldId="269"/>
            <ac:graphicFrameMk id="7" creationId="{F49506FA-149B-F075-86F1-5F91947D2D2C}"/>
          </ac:graphicFrameMkLst>
        </pc:graphicFrameChg>
      </pc:sldChg>
      <pc:sldChg chg="addSp delSp modSp new del">
        <pc:chgData name="Sachin Arvindbhai Vadhel" userId="S::122020069@studi.fh-mittelstand.de::f24b5d2f-f83f-4d26-beb1-b4a99a26c07e" providerId="AD" clId="Web-{68545B65-DA13-4A9E-B6C3-18436660F2B1}" dt="2023-02-28T04:43:10.741" v="384"/>
        <pc:sldMkLst>
          <pc:docMk/>
          <pc:sldMk cId="2737126370" sldId="269"/>
        </pc:sldMkLst>
        <pc:spChg chg="del mod">
          <ac:chgData name="Sachin Arvindbhai Vadhel" userId="S::122020069@studi.fh-mittelstand.de::f24b5d2f-f83f-4d26-beb1-b4a99a26c07e" providerId="AD" clId="Web-{68545B65-DA13-4A9E-B6C3-18436660F2B1}" dt="2023-02-28T04:43:04.225" v="383"/>
          <ac:spMkLst>
            <pc:docMk/>
            <pc:sldMk cId="2737126370" sldId="269"/>
            <ac:spMk id="2" creationId="{1F9BB216-F5EE-F54D-7065-DA5F34A3CA4A}"/>
          </ac:spMkLst>
        </pc:spChg>
        <pc:spChg chg="mod">
          <ac:chgData name="Sachin Arvindbhai Vadhel" userId="S::122020069@studi.fh-mittelstand.de::f24b5d2f-f83f-4d26-beb1-b4a99a26c07e" providerId="AD" clId="Web-{68545B65-DA13-4A9E-B6C3-18436660F2B1}" dt="2023-02-28T04:42:57.741" v="382" actId="20577"/>
          <ac:spMkLst>
            <pc:docMk/>
            <pc:sldMk cId="2737126370" sldId="269"/>
            <ac:spMk id="3" creationId="{91DF57AA-2776-DB5F-79D5-8DD1DF4A1FC3}"/>
          </ac:spMkLst>
        </pc:spChg>
        <pc:spChg chg="add mod">
          <ac:chgData name="Sachin Arvindbhai Vadhel" userId="S::122020069@studi.fh-mittelstand.de::f24b5d2f-f83f-4d26-beb1-b4a99a26c07e" providerId="AD" clId="Web-{68545B65-DA13-4A9E-B6C3-18436660F2B1}" dt="2023-02-28T04:43:04.225" v="383"/>
          <ac:spMkLst>
            <pc:docMk/>
            <pc:sldMk cId="2737126370" sldId="269"/>
            <ac:spMk id="5" creationId="{EDAFDE86-4D55-CA1A-6349-220CCF9F935A}"/>
          </ac:spMkLst>
        </pc:spChg>
      </pc:sldChg>
      <pc:sldChg chg="addSp delSp modSp new mod setBg">
        <pc:chgData name="Sachin Arvindbhai Vadhel" userId="S::122020069@studi.fh-mittelstand.de::f24b5d2f-f83f-4d26-beb1-b4a99a26c07e" providerId="AD" clId="Web-{68545B65-DA13-4A9E-B6C3-18436660F2B1}" dt="2023-02-28T05:02:08.634" v="483"/>
        <pc:sldMkLst>
          <pc:docMk/>
          <pc:sldMk cId="4098326956" sldId="270"/>
        </pc:sldMkLst>
        <pc:spChg chg="mod">
          <ac:chgData name="Sachin Arvindbhai Vadhel" userId="S::122020069@studi.fh-mittelstand.de::f24b5d2f-f83f-4d26-beb1-b4a99a26c07e" providerId="AD" clId="Web-{68545B65-DA13-4A9E-B6C3-18436660F2B1}" dt="2023-02-28T05:02:08.634" v="483"/>
          <ac:spMkLst>
            <pc:docMk/>
            <pc:sldMk cId="4098326956" sldId="270"/>
            <ac:spMk id="2" creationId="{B22C4FC0-711E-1C82-F7F4-8537E445AB84}"/>
          </ac:spMkLst>
        </pc:spChg>
        <pc:spChg chg="del">
          <ac:chgData name="Sachin Arvindbhai Vadhel" userId="S::122020069@studi.fh-mittelstand.de::f24b5d2f-f83f-4d26-beb1-b4a99a26c07e" providerId="AD" clId="Web-{68545B65-DA13-4A9E-B6C3-18436660F2B1}" dt="2023-02-28T04:45:59.526" v="411"/>
          <ac:spMkLst>
            <pc:docMk/>
            <pc:sldMk cId="4098326956" sldId="270"/>
            <ac:spMk id="3" creationId="{1419685D-93A6-AF66-ECBA-E12C1863A64A}"/>
          </ac:spMkLst>
        </pc:spChg>
        <pc:spChg chg="add">
          <ac:chgData name="Sachin Arvindbhai Vadhel" userId="S::122020069@studi.fh-mittelstand.de::f24b5d2f-f83f-4d26-beb1-b4a99a26c07e" providerId="AD" clId="Web-{68545B65-DA13-4A9E-B6C3-18436660F2B1}" dt="2023-02-28T05:02:08.634" v="483"/>
          <ac:spMkLst>
            <pc:docMk/>
            <pc:sldMk cId="4098326956" sldId="270"/>
            <ac:spMk id="9" creationId="{665DBBEF-238B-476B-96AB-8AAC3224ECEA}"/>
          </ac:spMkLst>
        </pc:spChg>
        <pc:spChg chg="add">
          <ac:chgData name="Sachin Arvindbhai Vadhel" userId="S::122020069@studi.fh-mittelstand.de::f24b5d2f-f83f-4d26-beb1-b4a99a26c07e" providerId="AD" clId="Web-{68545B65-DA13-4A9E-B6C3-18436660F2B1}" dt="2023-02-28T05:02:08.634" v="483"/>
          <ac:spMkLst>
            <pc:docMk/>
            <pc:sldMk cId="4098326956" sldId="270"/>
            <ac:spMk id="11" creationId="{3FCFB1DE-0B7E-48CC-BA90-B2AB0889F9D6}"/>
          </ac:spMkLst>
        </pc:spChg>
        <pc:picChg chg="add mod ord">
          <ac:chgData name="Sachin Arvindbhai Vadhel" userId="S::122020069@studi.fh-mittelstand.de::f24b5d2f-f83f-4d26-beb1-b4a99a26c07e" providerId="AD" clId="Web-{68545B65-DA13-4A9E-B6C3-18436660F2B1}" dt="2023-02-28T05:02:08.634" v="483"/>
          <ac:picMkLst>
            <pc:docMk/>
            <pc:sldMk cId="4098326956" sldId="270"/>
            <ac:picMk id="4" creationId="{772A2CAA-15A6-A63B-7269-58F4703DB689}"/>
          </ac:picMkLst>
        </pc:picChg>
      </pc:sldChg>
      <pc:sldChg chg="delSp modSp new">
        <pc:chgData name="Sachin Arvindbhai Vadhel" userId="S::122020069@studi.fh-mittelstand.de::f24b5d2f-f83f-4d26-beb1-b4a99a26c07e" providerId="AD" clId="Web-{68545B65-DA13-4A9E-B6C3-18436660F2B1}" dt="2023-02-28T04:50:21.064" v="438" actId="20577"/>
        <pc:sldMkLst>
          <pc:docMk/>
          <pc:sldMk cId="3347076166" sldId="271"/>
        </pc:sldMkLst>
        <pc:spChg chg="del">
          <ac:chgData name="Sachin Arvindbhai Vadhel" userId="S::122020069@studi.fh-mittelstand.de::f24b5d2f-f83f-4d26-beb1-b4a99a26c07e" providerId="AD" clId="Web-{68545B65-DA13-4A9E-B6C3-18436660F2B1}" dt="2023-02-28T04:46:22.996" v="415"/>
          <ac:spMkLst>
            <pc:docMk/>
            <pc:sldMk cId="3347076166" sldId="271"/>
            <ac:spMk id="2" creationId="{1924B73B-EA81-A53E-D305-302CC201432B}"/>
          </ac:spMkLst>
        </pc:spChg>
        <pc:spChg chg="mod">
          <ac:chgData name="Sachin Arvindbhai Vadhel" userId="S::122020069@studi.fh-mittelstand.de::f24b5d2f-f83f-4d26-beb1-b4a99a26c07e" providerId="AD" clId="Web-{68545B65-DA13-4A9E-B6C3-18436660F2B1}" dt="2023-02-28T04:47:32.997" v="421" actId="20577"/>
          <ac:spMkLst>
            <pc:docMk/>
            <pc:sldMk cId="3347076166" sldId="271"/>
            <ac:spMk id="3" creationId="{C4FD8AA6-4BA0-676C-F4D7-02EC6C6915A4}"/>
          </ac:spMkLst>
        </pc:spChg>
        <pc:spChg chg="mod">
          <ac:chgData name="Sachin Arvindbhai Vadhel" userId="S::122020069@studi.fh-mittelstand.de::f24b5d2f-f83f-4d26-beb1-b4a99a26c07e" providerId="AD" clId="Web-{68545B65-DA13-4A9E-B6C3-18436660F2B1}" dt="2023-02-28T04:50:19.095" v="437" actId="20577"/>
          <ac:spMkLst>
            <pc:docMk/>
            <pc:sldMk cId="3347076166" sldId="271"/>
            <ac:spMk id="4" creationId="{97DE6163-000D-E8EE-791C-8A1B44F19E1A}"/>
          </ac:spMkLst>
        </pc:spChg>
        <pc:spChg chg="mod">
          <ac:chgData name="Sachin Arvindbhai Vadhel" userId="S::122020069@studi.fh-mittelstand.de::f24b5d2f-f83f-4d26-beb1-b4a99a26c07e" providerId="AD" clId="Web-{68545B65-DA13-4A9E-B6C3-18436660F2B1}" dt="2023-02-28T04:49:09.719" v="431" actId="20577"/>
          <ac:spMkLst>
            <pc:docMk/>
            <pc:sldMk cId="3347076166" sldId="271"/>
            <ac:spMk id="5" creationId="{6EC5912C-94F9-F2E8-07CB-3FBFF52F31DF}"/>
          </ac:spMkLst>
        </pc:spChg>
        <pc:spChg chg="mod">
          <ac:chgData name="Sachin Arvindbhai Vadhel" userId="S::122020069@studi.fh-mittelstand.de::f24b5d2f-f83f-4d26-beb1-b4a99a26c07e" providerId="AD" clId="Web-{68545B65-DA13-4A9E-B6C3-18436660F2B1}" dt="2023-02-28T04:50:21.064" v="438" actId="20577"/>
          <ac:spMkLst>
            <pc:docMk/>
            <pc:sldMk cId="3347076166" sldId="271"/>
            <ac:spMk id="6" creationId="{E8D66501-D477-0098-7C74-4458CB97AD20}"/>
          </ac:spMkLst>
        </pc:spChg>
      </pc:sldChg>
      <pc:sldChg chg="delSp modSp new">
        <pc:chgData name="Sachin Arvindbhai Vadhel" userId="S::122020069@studi.fh-mittelstand.de::f24b5d2f-f83f-4d26-beb1-b4a99a26c07e" providerId="AD" clId="Web-{68545B65-DA13-4A9E-B6C3-18436660F2B1}" dt="2023-02-28T04:54:18.476" v="455" actId="20577"/>
        <pc:sldMkLst>
          <pc:docMk/>
          <pc:sldMk cId="3966154711" sldId="272"/>
        </pc:sldMkLst>
        <pc:spChg chg="del">
          <ac:chgData name="Sachin Arvindbhai Vadhel" userId="S::122020069@studi.fh-mittelstand.de::f24b5d2f-f83f-4d26-beb1-b4a99a26c07e" providerId="AD" clId="Web-{68545B65-DA13-4A9E-B6C3-18436660F2B1}" dt="2023-02-28T04:50:49.080" v="440"/>
          <ac:spMkLst>
            <pc:docMk/>
            <pc:sldMk cId="3966154711" sldId="272"/>
            <ac:spMk id="2" creationId="{E358DC99-A654-7D12-7E02-0BC5E2E6A7B1}"/>
          </ac:spMkLst>
        </pc:spChg>
        <pc:spChg chg="mod">
          <ac:chgData name="Sachin Arvindbhai Vadhel" userId="S::122020069@studi.fh-mittelstand.de::f24b5d2f-f83f-4d26-beb1-b4a99a26c07e" providerId="AD" clId="Web-{68545B65-DA13-4A9E-B6C3-18436660F2B1}" dt="2023-02-28T04:52:51.349" v="450" actId="20577"/>
          <ac:spMkLst>
            <pc:docMk/>
            <pc:sldMk cId="3966154711" sldId="272"/>
            <ac:spMk id="3" creationId="{61439AEC-51F9-BA12-0FD6-61A154D513E8}"/>
          </ac:spMkLst>
        </pc:spChg>
        <pc:spChg chg="mod">
          <ac:chgData name="Sachin Arvindbhai Vadhel" userId="S::122020069@studi.fh-mittelstand.de::f24b5d2f-f83f-4d26-beb1-b4a99a26c07e" providerId="AD" clId="Web-{68545B65-DA13-4A9E-B6C3-18436660F2B1}" dt="2023-02-28T04:52:40.130" v="448" actId="20577"/>
          <ac:spMkLst>
            <pc:docMk/>
            <pc:sldMk cId="3966154711" sldId="272"/>
            <ac:spMk id="4" creationId="{42E86BA0-045E-A914-E25F-C36ECD000F96}"/>
          </ac:spMkLst>
        </pc:spChg>
        <pc:spChg chg="mod">
          <ac:chgData name="Sachin Arvindbhai Vadhel" userId="S::122020069@studi.fh-mittelstand.de::f24b5d2f-f83f-4d26-beb1-b4a99a26c07e" providerId="AD" clId="Web-{68545B65-DA13-4A9E-B6C3-18436660F2B1}" dt="2023-02-28T04:52:52.708" v="451" actId="20577"/>
          <ac:spMkLst>
            <pc:docMk/>
            <pc:sldMk cId="3966154711" sldId="272"/>
            <ac:spMk id="5" creationId="{50F37047-F37C-F7CA-EC87-26A3B5BC5D32}"/>
          </ac:spMkLst>
        </pc:spChg>
        <pc:spChg chg="mod">
          <ac:chgData name="Sachin Arvindbhai Vadhel" userId="S::122020069@studi.fh-mittelstand.de::f24b5d2f-f83f-4d26-beb1-b4a99a26c07e" providerId="AD" clId="Web-{68545B65-DA13-4A9E-B6C3-18436660F2B1}" dt="2023-02-28T04:54:18.476" v="455" actId="20577"/>
          <ac:spMkLst>
            <pc:docMk/>
            <pc:sldMk cId="3966154711" sldId="272"/>
            <ac:spMk id="6" creationId="{16F4B680-B2A5-606D-A00B-5DE7A63C4C34}"/>
          </ac:spMkLst>
        </pc:spChg>
      </pc:sldChg>
      <pc:sldChg chg="addSp modSp new mod setBg">
        <pc:chgData name="Sachin Arvindbhai Vadhel" userId="S::122020069@studi.fh-mittelstand.de::f24b5d2f-f83f-4d26-beb1-b4a99a26c07e" providerId="AD" clId="Web-{68545B65-DA13-4A9E-B6C3-18436660F2B1}" dt="2023-02-28T05:02:33.275" v="484"/>
        <pc:sldMkLst>
          <pc:docMk/>
          <pc:sldMk cId="1350148095" sldId="273"/>
        </pc:sldMkLst>
        <pc:spChg chg="mod">
          <ac:chgData name="Sachin Arvindbhai Vadhel" userId="S::122020069@studi.fh-mittelstand.de::f24b5d2f-f83f-4d26-beb1-b4a99a26c07e" providerId="AD" clId="Web-{68545B65-DA13-4A9E-B6C3-18436660F2B1}" dt="2023-02-28T05:02:33.275" v="484"/>
          <ac:spMkLst>
            <pc:docMk/>
            <pc:sldMk cId="1350148095" sldId="273"/>
            <ac:spMk id="2" creationId="{064A0865-B5FC-23EB-23D8-0DE5B5A63128}"/>
          </ac:spMkLst>
        </pc:spChg>
        <pc:spChg chg="mod">
          <ac:chgData name="Sachin Arvindbhai Vadhel" userId="S::122020069@studi.fh-mittelstand.de::f24b5d2f-f83f-4d26-beb1-b4a99a26c07e" providerId="AD" clId="Web-{68545B65-DA13-4A9E-B6C3-18436660F2B1}" dt="2023-02-28T05:02:33.275" v="484"/>
          <ac:spMkLst>
            <pc:docMk/>
            <pc:sldMk cId="1350148095" sldId="273"/>
            <ac:spMk id="3" creationId="{D3D5C122-E466-A217-57F5-284BE6EB6C50}"/>
          </ac:spMkLst>
        </pc:spChg>
        <pc:spChg chg="add">
          <ac:chgData name="Sachin Arvindbhai Vadhel" userId="S::122020069@studi.fh-mittelstand.de::f24b5d2f-f83f-4d26-beb1-b4a99a26c07e" providerId="AD" clId="Web-{68545B65-DA13-4A9E-B6C3-18436660F2B1}" dt="2023-02-28T05:02:33.275" v="484"/>
          <ac:spMkLst>
            <pc:docMk/>
            <pc:sldMk cId="1350148095" sldId="273"/>
            <ac:spMk id="8" creationId="{777A147A-9ED8-46B4-8660-1B3C2AA880B5}"/>
          </ac:spMkLst>
        </pc:spChg>
        <pc:spChg chg="add">
          <ac:chgData name="Sachin Arvindbhai Vadhel" userId="S::122020069@studi.fh-mittelstand.de::f24b5d2f-f83f-4d26-beb1-b4a99a26c07e" providerId="AD" clId="Web-{68545B65-DA13-4A9E-B6C3-18436660F2B1}" dt="2023-02-28T05:02:33.275" v="484"/>
          <ac:spMkLst>
            <pc:docMk/>
            <pc:sldMk cId="1350148095" sldId="273"/>
            <ac:spMk id="10" creationId="{5D6C15A0-C087-4593-8414-2B4EC1CDC3DE}"/>
          </ac:spMkLst>
        </pc:spChg>
      </pc:sldChg>
    </pc:docChg>
  </pc:docChgLst>
  <pc:docChgLst>
    <pc:chgData name="Sachin Arvindbhai Vadhel" userId="S::122020069@studi.fh-mittelstand.de::f24b5d2f-f83f-4d26-beb1-b4a99a26c07e" providerId="AD" clId="Web-{9C203408-C410-ED59-DB52-0608993E2E07}"/>
    <pc:docChg chg="modSld">
      <pc:chgData name="Sachin Arvindbhai Vadhel" userId="S::122020069@studi.fh-mittelstand.de::f24b5d2f-f83f-4d26-beb1-b4a99a26c07e" providerId="AD" clId="Web-{9C203408-C410-ED59-DB52-0608993E2E07}" dt="2023-02-28T08:28:09.982" v="228" actId="20577"/>
      <pc:docMkLst>
        <pc:docMk/>
      </pc:docMkLst>
      <pc:sldChg chg="modSp">
        <pc:chgData name="Sachin Arvindbhai Vadhel" userId="S::122020069@studi.fh-mittelstand.de::f24b5d2f-f83f-4d26-beb1-b4a99a26c07e" providerId="AD" clId="Web-{9C203408-C410-ED59-DB52-0608993E2E07}" dt="2023-02-28T08:09:15.076" v="16" actId="20577"/>
        <pc:sldMkLst>
          <pc:docMk/>
          <pc:sldMk cId="2185794129" sldId="258"/>
        </pc:sldMkLst>
        <pc:spChg chg="mod">
          <ac:chgData name="Sachin Arvindbhai Vadhel" userId="S::122020069@studi.fh-mittelstand.de::f24b5d2f-f83f-4d26-beb1-b4a99a26c07e" providerId="AD" clId="Web-{9C203408-C410-ED59-DB52-0608993E2E07}" dt="2023-02-28T08:09:15.076" v="16" actId="20577"/>
          <ac:spMkLst>
            <pc:docMk/>
            <pc:sldMk cId="2185794129" sldId="258"/>
            <ac:spMk id="3" creationId="{E483A867-5D57-9A68-0282-6839DC8875DE}"/>
          </ac:spMkLst>
        </pc:spChg>
      </pc:sldChg>
      <pc:sldChg chg="modSp">
        <pc:chgData name="Sachin Arvindbhai Vadhel" userId="S::122020069@studi.fh-mittelstand.de::f24b5d2f-f83f-4d26-beb1-b4a99a26c07e" providerId="AD" clId="Web-{9C203408-C410-ED59-DB52-0608993E2E07}" dt="2023-02-28T08:13:06.067" v="22" actId="20577"/>
        <pc:sldMkLst>
          <pc:docMk/>
          <pc:sldMk cId="3025731779" sldId="259"/>
        </pc:sldMkLst>
        <pc:spChg chg="mod">
          <ac:chgData name="Sachin Arvindbhai Vadhel" userId="S::122020069@studi.fh-mittelstand.de::f24b5d2f-f83f-4d26-beb1-b4a99a26c07e" providerId="AD" clId="Web-{9C203408-C410-ED59-DB52-0608993E2E07}" dt="2023-02-28T08:13:06.067" v="22" actId="20577"/>
          <ac:spMkLst>
            <pc:docMk/>
            <pc:sldMk cId="3025731779" sldId="259"/>
            <ac:spMk id="3" creationId="{F9D96266-572B-00AF-F2A5-A8AB7EE2D8A1}"/>
          </ac:spMkLst>
        </pc:spChg>
      </pc:sldChg>
      <pc:sldChg chg="modSp">
        <pc:chgData name="Sachin Arvindbhai Vadhel" userId="S::122020069@studi.fh-mittelstand.de::f24b5d2f-f83f-4d26-beb1-b4a99a26c07e" providerId="AD" clId="Web-{9C203408-C410-ED59-DB52-0608993E2E07}" dt="2023-02-28T08:15:27.961" v="36" actId="20577"/>
        <pc:sldMkLst>
          <pc:docMk/>
          <pc:sldMk cId="1443505463" sldId="260"/>
        </pc:sldMkLst>
        <pc:spChg chg="mod">
          <ac:chgData name="Sachin Arvindbhai Vadhel" userId="S::122020069@studi.fh-mittelstand.de::f24b5d2f-f83f-4d26-beb1-b4a99a26c07e" providerId="AD" clId="Web-{9C203408-C410-ED59-DB52-0608993E2E07}" dt="2023-02-28T08:15:27.961" v="36" actId="20577"/>
          <ac:spMkLst>
            <pc:docMk/>
            <pc:sldMk cId="1443505463" sldId="260"/>
            <ac:spMk id="3" creationId="{0FD019E4-88A5-73CB-33DB-FDA5C25A77F0}"/>
          </ac:spMkLst>
        </pc:spChg>
      </pc:sldChg>
      <pc:sldChg chg="modSp">
        <pc:chgData name="Sachin Arvindbhai Vadhel" userId="S::122020069@studi.fh-mittelstand.de::f24b5d2f-f83f-4d26-beb1-b4a99a26c07e" providerId="AD" clId="Web-{9C203408-C410-ED59-DB52-0608993E2E07}" dt="2023-02-28T08:16:22.931" v="39" actId="20577"/>
        <pc:sldMkLst>
          <pc:docMk/>
          <pc:sldMk cId="112831968" sldId="262"/>
        </pc:sldMkLst>
        <pc:spChg chg="mod">
          <ac:chgData name="Sachin Arvindbhai Vadhel" userId="S::122020069@studi.fh-mittelstand.de::f24b5d2f-f83f-4d26-beb1-b4a99a26c07e" providerId="AD" clId="Web-{9C203408-C410-ED59-DB52-0608993E2E07}" dt="2023-02-28T08:16:22.931" v="39" actId="20577"/>
          <ac:spMkLst>
            <pc:docMk/>
            <pc:sldMk cId="112831968" sldId="262"/>
            <ac:spMk id="3" creationId="{B68FE74E-A98E-7F65-2B56-8570D43128FC}"/>
          </ac:spMkLst>
        </pc:spChg>
      </pc:sldChg>
      <pc:sldChg chg="modSp">
        <pc:chgData name="Sachin Arvindbhai Vadhel" userId="S::122020069@studi.fh-mittelstand.de::f24b5d2f-f83f-4d26-beb1-b4a99a26c07e" providerId="AD" clId="Web-{9C203408-C410-ED59-DB52-0608993E2E07}" dt="2023-02-28T08:28:09.982" v="228" actId="20577"/>
        <pc:sldMkLst>
          <pc:docMk/>
          <pc:sldMk cId="3347076166" sldId="271"/>
        </pc:sldMkLst>
        <pc:spChg chg="mod">
          <ac:chgData name="Sachin Arvindbhai Vadhel" userId="S::122020069@studi.fh-mittelstand.de::f24b5d2f-f83f-4d26-beb1-b4a99a26c07e" providerId="AD" clId="Web-{9C203408-C410-ED59-DB52-0608993E2E07}" dt="2023-02-28T08:27:53.872" v="223" actId="20577"/>
          <ac:spMkLst>
            <pc:docMk/>
            <pc:sldMk cId="3347076166" sldId="271"/>
            <ac:spMk id="4" creationId="{97DE6163-000D-E8EE-791C-8A1B44F19E1A}"/>
          </ac:spMkLst>
        </pc:spChg>
        <pc:spChg chg="mod">
          <ac:chgData name="Sachin Arvindbhai Vadhel" userId="S::122020069@studi.fh-mittelstand.de::f24b5d2f-f83f-4d26-beb1-b4a99a26c07e" providerId="AD" clId="Web-{9C203408-C410-ED59-DB52-0608993E2E07}" dt="2023-02-28T08:28:09.982" v="228" actId="20577"/>
          <ac:spMkLst>
            <pc:docMk/>
            <pc:sldMk cId="3347076166" sldId="271"/>
            <ac:spMk id="6" creationId="{E8D66501-D477-0098-7C74-4458CB97AD2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524F4-CB19-49E3-8805-15F86A18120F}" type="doc">
      <dgm:prSet loTypeId="urn:microsoft.com/office/officeart/2005/8/layout/hierarchy2" loCatId="hierarchy" qsTypeId="urn:microsoft.com/office/officeart/2005/8/quickstyle/simple1" qsCatId="simple" csTypeId="urn:microsoft.com/office/officeart/2005/8/colors/colorful5" csCatId="colorful"/>
      <dgm:spPr/>
      <dgm:t>
        <a:bodyPr/>
        <a:lstStyle/>
        <a:p>
          <a:endParaRPr lang="en-US"/>
        </a:p>
      </dgm:t>
    </dgm:pt>
    <dgm:pt modelId="{C861E95B-EF98-429D-A489-198677A8B62F}">
      <dgm:prSet/>
      <dgm:spPr/>
      <dgm:t>
        <a:bodyPr/>
        <a:lstStyle/>
        <a:p>
          <a:r>
            <a:rPr lang="en-GB"/>
            <a:t>the female unemployment rate in India was higher than the male unemployment rate in 2019</a:t>
          </a:r>
          <a:endParaRPr lang="en-US"/>
        </a:p>
      </dgm:t>
    </dgm:pt>
    <dgm:pt modelId="{33DB62F3-8ED0-4176-8330-9A29D7E8DD17}" type="parTrans" cxnId="{82254BBD-EB7F-424B-BF71-BA181167F0D7}">
      <dgm:prSet/>
      <dgm:spPr/>
      <dgm:t>
        <a:bodyPr/>
        <a:lstStyle/>
        <a:p>
          <a:endParaRPr lang="en-US"/>
        </a:p>
      </dgm:t>
    </dgm:pt>
    <dgm:pt modelId="{4A1ABD69-7ABA-4A81-BAE9-8D8272937D54}" type="sibTrans" cxnId="{82254BBD-EB7F-424B-BF71-BA181167F0D7}">
      <dgm:prSet/>
      <dgm:spPr/>
      <dgm:t>
        <a:bodyPr/>
        <a:lstStyle/>
        <a:p>
          <a:endParaRPr lang="en-US"/>
        </a:p>
      </dgm:t>
    </dgm:pt>
    <dgm:pt modelId="{E25C64A5-23F1-4B69-9B80-6620DA2670A5}">
      <dgm:prSet/>
      <dgm:spPr/>
      <dgm:t>
        <a:bodyPr/>
        <a:lstStyle/>
        <a:p>
          <a:r>
            <a:rPr lang="en-GB"/>
            <a:t>In 2019, the female unemployment rate in India was 5.21%, while the male unemployment rate was 3.8%.</a:t>
          </a:r>
          <a:endParaRPr lang="en-US"/>
        </a:p>
      </dgm:t>
    </dgm:pt>
    <dgm:pt modelId="{ABEBDF66-9C16-43B5-916C-139F7A2A613C}" type="parTrans" cxnId="{733E62D8-438F-4131-AA93-1E9A72E50C08}">
      <dgm:prSet/>
      <dgm:spPr/>
      <dgm:t>
        <a:bodyPr/>
        <a:lstStyle/>
        <a:p>
          <a:endParaRPr lang="en-US"/>
        </a:p>
      </dgm:t>
    </dgm:pt>
    <dgm:pt modelId="{9406C155-1754-431D-B667-3F2B88F17FFA}" type="sibTrans" cxnId="{733E62D8-438F-4131-AA93-1E9A72E50C08}">
      <dgm:prSet/>
      <dgm:spPr/>
      <dgm:t>
        <a:bodyPr/>
        <a:lstStyle/>
        <a:p>
          <a:endParaRPr lang="en-US"/>
        </a:p>
      </dgm:t>
    </dgm:pt>
    <dgm:pt modelId="{B54B178C-9C09-40F5-BD61-8A74A4BB5FEB}">
      <dgm:prSet/>
      <dgm:spPr/>
      <dgm:t>
        <a:bodyPr/>
        <a:lstStyle/>
        <a:p>
          <a:r>
            <a:rPr lang="en-GB"/>
            <a:t>Reasons : </a:t>
          </a:r>
          <a:endParaRPr lang="en-US"/>
        </a:p>
      </dgm:t>
    </dgm:pt>
    <dgm:pt modelId="{B5A8BB26-B66D-4FF0-9E91-A47A64F1AE2F}" type="parTrans" cxnId="{2ABDDD95-7615-4E6F-905F-CF423F9B3F4C}">
      <dgm:prSet/>
      <dgm:spPr/>
      <dgm:t>
        <a:bodyPr/>
        <a:lstStyle/>
        <a:p>
          <a:endParaRPr lang="en-US"/>
        </a:p>
      </dgm:t>
    </dgm:pt>
    <dgm:pt modelId="{D21415C1-A026-4D53-B97F-D2FD9C474E25}" type="sibTrans" cxnId="{2ABDDD95-7615-4E6F-905F-CF423F9B3F4C}">
      <dgm:prSet/>
      <dgm:spPr/>
      <dgm:t>
        <a:bodyPr/>
        <a:lstStyle/>
        <a:p>
          <a:endParaRPr lang="en-US"/>
        </a:p>
      </dgm:t>
    </dgm:pt>
    <dgm:pt modelId="{D83EF567-C91B-4A7C-AD05-295B068F4173}">
      <dgm:prSet/>
      <dgm:spPr/>
      <dgm:t>
        <a:bodyPr/>
        <a:lstStyle/>
        <a:p>
          <a:r>
            <a:rPr lang="en-GB"/>
            <a:t>women face significant social and cultural barriers</a:t>
          </a:r>
          <a:endParaRPr lang="en-US"/>
        </a:p>
      </dgm:t>
    </dgm:pt>
    <dgm:pt modelId="{EB4B31C6-45AE-4C97-BE2C-515BE8B9D03E}" type="parTrans" cxnId="{6E69052E-F707-484D-9199-FDD164F2C07F}">
      <dgm:prSet/>
      <dgm:spPr/>
      <dgm:t>
        <a:bodyPr/>
        <a:lstStyle/>
        <a:p>
          <a:endParaRPr lang="en-US"/>
        </a:p>
      </dgm:t>
    </dgm:pt>
    <dgm:pt modelId="{BDDA9606-50B0-498E-9B59-B45DB61ACB1D}" type="sibTrans" cxnId="{6E69052E-F707-484D-9199-FDD164F2C07F}">
      <dgm:prSet/>
      <dgm:spPr/>
      <dgm:t>
        <a:bodyPr/>
        <a:lstStyle/>
        <a:p>
          <a:endParaRPr lang="en-US"/>
        </a:p>
      </dgm:t>
    </dgm:pt>
    <dgm:pt modelId="{1198CD4A-0B9D-4BA0-8AD5-D5320F8B4F9F}">
      <dgm:prSet/>
      <dgm:spPr/>
      <dgm:t>
        <a:bodyPr/>
        <a:lstStyle/>
        <a:p>
          <a:r>
            <a:rPr lang="en-GB"/>
            <a:t>limited access to education and training</a:t>
          </a:r>
          <a:endParaRPr lang="en-US"/>
        </a:p>
      </dgm:t>
    </dgm:pt>
    <dgm:pt modelId="{3FD3E695-91FE-4D67-8BDC-AECCC38C63DA}" type="parTrans" cxnId="{72B9F75A-DA9D-4177-A7D2-577972084AEB}">
      <dgm:prSet/>
      <dgm:spPr/>
      <dgm:t>
        <a:bodyPr/>
        <a:lstStyle/>
        <a:p>
          <a:endParaRPr lang="en-US"/>
        </a:p>
      </dgm:t>
    </dgm:pt>
    <dgm:pt modelId="{D6337C20-DD6D-40D8-8709-DB6BD8903787}" type="sibTrans" cxnId="{72B9F75A-DA9D-4177-A7D2-577972084AEB}">
      <dgm:prSet/>
      <dgm:spPr/>
      <dgm:t>
        <a:bodyPr/>
        <a:lstStyle/>
        <a:p>
          <a:endParaRPr lang="en-US"/>
        </a:p>
      </dgm:t>
    </dgm:pt>
    <dgm:pt modelId="{6D72AE98-8FA0-4A59-9F85-90B7E7E638EE}">
      <dgm:prSet/>
      <dgm:spPr/>
      <dgm:t>
        <a:bodyPr/>
        <a:lstStyle/>
        <a:p>
          <a:r>
            <a:rPr lang="en-GB"/>
            <a:t>discrimination and harassment in the workplace.</a:t>
          </a:r>
          <a:endParaRPr lang="en-US"/>
        </a:p>
      </dgm:t>
    </dgm:pt>
    <dgm:pt modelId="{7488C893-D8B4-498E-A109-B2B7B9EC15E2}" type="parTrans" cxnId="{4666C562-3248-42C6-870B-A662D63CEF1F}">
      <dgm:prSet/>
      <dgm:spPr/>
      <dgm:t>
        <a:bodyPr/>
        <a:lstStyle/>
        <a:p>
          <a:endParaRPr lang="en-US"/>
        </a:p>
      </dgm:t>
    </dgm:pt>
    <dgm:pt modelId="{9EFCEBE6-09B6-4B2C-86E1-5AEC889A4761}" type="sibTrans" cxnId="{4666C562-3248-42C6-870B-A662D63CEF1F}">
      <dgm:prSet/>
      <dgm:spPr/>
      <dgm:t>
        <a:bodyPr/>
        <a:lstStyle/>
        <a:p>
          <a:endParaRPr lang="en-US"/>
        </a:p>
      </dgm:t>
    </dgm:pt>
    <dgm:pt modelId="{6A274397-E695-4BCA-8EAA-B98003DF7F92}" type="pres">
      <dgm:prSet presAssocID="{FEB524F4-CB19-49E3-8805-15F86A18120F}" presName="diagram" presStyleCnt="0">
        <dgm:presLayoutVars>
          <dgm:chPref val="1"/>
          <dgm:dir/>
          <dgm:animOne val="branch"/>
          <dgm:animLvl val="lvl"/>
          <dgm:resizeHandles val="exact"/>
        </dgm:presLayoutVars>
      </dgm:prSet>
      <dgm:spPr/>
    </dgm:pt>
    <dgm:pt modelId="{37D743E8-547C-4342-8F4B-8808F3B05931}" type="pres">
      <dgm:prSet presAssocID="{C861E95B-EF98-429D-A489-198677A8B62F}" presName="root1" presStyleCnt="0"/>
      <dgm:spPr/>
    </dgm:pt>
    <dgm:pt modelId="{775C3092-B40B-4333-B9E8-82EF688A5793}" type="pres">
      <dgm:prSet presAssocID="{C861E95B-EF98-429D-A489-198677A8B62F}" presName="LevelOneTextNode" presStyleLbl="node0" presStyleIdx="0" presStyleCnt="3">
        <dgm:presLayoutVars>
          <dgm:chPref val="3"/>
        </dgm:presLayoutVars>
      </dgm:prSet>
      <dgm:spPr/>
    </dgm:pt>
    <dgm:pt modelId="{83F87733-B620-482D-B8C4-ABA3657FA1E7}" type="pres">
      <dgm:prSet presAssocID="{C861E95B-EF98-429D-A489-198677A8B62F}" presName="level2hierChild" presStyleCnt="0"/>
      <dgm:spPr/>
    </dgm:pt>
    <dgm:pt modelId="{5B52792E-BF4C-4AA3-874A-52D38555FA5E}" type="pres">
      <dgm:prSet presAssocID="{E25C64A5-23F1-4B69-9B80-6620DA2670A5}" presName="root1" presStyleCnt="0"/>
      <dgm:spPr/>
    </dgm:pt>
    <dgm:pt modelId="{E4A3BAF3-C332-4C79-8326-F216F40D5621}" type="pres">
      <dgm:prSet presAssocID="{E25C64A5-23F1-4B69-9B80-6620DA2670A5}" presName="LevelOneTextNode" presStyleLbl="node0" presStyleIdx="1" presStyleCnt="3">
        <dgm:presLayoutVars>
          <dgm:chPref val="3"/>
        </dgm:presLayoutVars>
      </dgm:prSet>
      <dgm:spPr/>
    </dgm:pt>
    <dgm:pt modelId="{ECF46BEB-BF76-4504-B8C6-7D061AC20A18}" type="pres">
      <dgm:prSet presAssocID="{E25C64A5-23F1-4B69-9B80-6620DA2670A5}" presName="level2hierChild" presStyleCnt="0"/>
      <dgm:spPr/>
    </dgm:pt>
    <dgm:pt modelId="{B431C1C8-5AA6-4222-8EC6-064358BB8BAB}" type="pres">
      <dgm:prSet presAssocID="{B54B178C-9C09-40F5-BD61-8A74A4BB5FEB}" presName="root1" presStyleCnt="0"/>
      <dgm:spPr/>
    </dgm:pt>
    <dgm:pt modelId="{A1066147-48EF-45CD-A18F-6BB85C63D56B}" type="pres">
      <dgm:prSet presAssocID="{B54B178C-9C09-40F5-BD61-8A74A4BB5FEB}" presName="LevelOneTextNode" presStyleLbl="node0" presStyleIdx="2" presStyleCnt="3">
        <dgm:presLayoutVars>
          <dgm:chPref val="3"/>
        </dgm:presLayoutVars>
      </dgm:prSet>
      <dgm:spPr/>
    </dgm:pt>
    <dgm:pt modelId="{BE6DE3F6-00C0-49DE-984E-EDD597E9EF7D}" type="pres">
      <dgm:prSet presAssocID="{B54B178C-9C09-40F5-BD61-8A74A4BB5FEB}" presName="level2hierChild" presStyleCnt="0"/>
      <dgm:spPr/>
    </dgm:pt>
    <dgm:pt modelId="{2DA92053-AF4E-4E17-A4CF-008E1B338988}" type="pres">
      <dgm:prSet presAssocID="{EB4B31C6-45AE-4C97-BE2C-515BE8B9D03E}" presName="conn2-1" presStyleLbl="parChTrans1D2" presStyleIdx="0" presStyleCnt="3"/>
      <dgm:spPr/>
    </dgm:pt>
    <dgm:pt modelId="{C4CC631C-947E-4DF4-A687-61BFBFE26B00}" type="pres">
      <dgm:prSet presAssocID="{EB4B31C6-45AE-4C97-BE2C-515BE8B9D03E}" presName="connTx" presStyleLbl="parChTrans1D2" presStyleIdx="0" presStyleCnt="3"/>
      <dgm:spPr/>
    </dgm:pt>
    <dgm:pt modelId="{FDF142A7-7903-4B3E-B8C1-AEB1F700787E}" type="pres">
      <dgm:prSet presAssocID="{D83EF567-C91B-4A7C-AD05-295B068F4173}" presName="root2" presStyleCnt="0"/>
      <dgm:spPr/>
    </dgm:pt>
    <dgm:pt modelId="{7948F4A1-301A-4236-B08E-EAA8D8558AD4}" type="pres">
      <dgm:prSet presAssocID="{D83EF567-C91B-4A7C-AD05-295B068F4173}" presName="LevelTwoTextNode" presStyleLbl="node2" presStyleIdx="0" presStyleCnt="3">
        <dgm:presLayoutVars>
          <dgm:chPref val="3"/>
        </dgm:presLayoutVars>
      </dgm:prSet>
      <dgm:spPr/>
    </dgm:pt>
    <dgm:pt modelId="{DD6D42BA-92B8-440D-A17E-00588C6966A2}" type="pres">
      <dgm:prSet presAssocID="{D83EF567-C91B-4A7C-AD05-295B068F4173}" presName="level3hierChild" presStyleCnt="0"/>
      <dgm:spPr/>
    </dgm:pt>
    <dgm:pt modelId="{571F49A9-FFC4-4907-B2E2-01CE6F46EF27}" type="pres">
      <dgm:prSet presAssocID="{3FD3E695-91FE-4D67-8BDC-AECCC38C63DA}" presName="conn2-1" presStyleLbl="parChTrans1D2" presStyleIdx="1" presStyleCnt="3"/>
      <dgm:spPr/>
    </dgm:pt>
    <dgm:pt modelId="{604C2AE5-9ECE-4233-BE1C-9B1A48766A03}" type="pres">
      <dgm:prSet presAssocID="{3FD3E695-91FE-4D67-8BDC-AECCC38C63DA}" presName="connTx" presStyleLbl="parChTrans1D2" presStyleIdx="1" presStyleCnt="3"/>
      <dgm:spPr/>
    </dgm:pt>
    <dgm:pt modelId="{81BD5BD3-8AD9-4529-99B6-3321881EFCA7}" type="pres">
      <dgm:prSet presAssocID="{1198CD4A-0B9D-4BA0-8AD5-D5320F8B4F9F}" presName="root2" presStyleCnt="0"/>
      <dgm:spPr/>
    </dgm:pt>
    <dgm:pt modelId="{3FC58962-3D8C-4BD1-B718-C8E3C4165E3C}" type="pres">
      <dgm:prSet presAssocID="{1198CD4A-0B9D-4BA0-8AD5-D5320F8B4F9F}" presName="LevelTwoTextNode" presStyleLbl="node2" presStyleIdx="1" presStyleCnt="3">
        <dgm:presLayoutVars>
          <dgm:chPref val="3"/>
        </dgm:presLayoutVars>
      </dgm:prSet>
      <dgm:spPr/>
    </dgm:pt>
    <dgm:pt modelId="{0C30326F-2B38-42C3-956B-6F3E118E447B}" type="pres">
      <dgm:prSet presAssocID="{1198CD4A-0B9D-4BA0-8AD5-D5320F8B4F9F}" presName="level3hierChild" presStyleCnt="0"/>
      <dgm:spPr/>
    </dgm:pt>
    <dgm:pt modelId="{AFD22B15-75EC-4531-B080-26CE26CCB421}" type="pres">
      <dgm:prSet presAssocID="{7488C893-D8B4-498E-A109-B2B7B9EC15E2}" presName="conn2-1" presStyleLbl="parChTrans1D2" presStyleIdx="2" presStyleCnt="3"/>
      <dgm:spPr/>
    </dgm:pt>
    <dgm:pt modelId="{50FEDA88-9A26-49EE-8806-18FF8F24D868}" type="pres">
      <dgm:prSet presAssocID="{7488C893-D8B4-498E-A109-B2B7B9EC15E2}" presName="connTx" presStyleLbl="parChTrans1D2" presStyleIdx="2" presStyleCnt="3"/>
      <dgm:spPr/>
    </dgm:pt>
    <dgm:pt modelId="{38F4E64A-436B-472C-BEB4-843477C0614F}" type="pres">
      <dgm:prSet presAssocID="{6D72AE98-8FA0-4A59-9F85-90B7E7E638EE}" presName="root2" presStyleCnt="0"/>
      <dgm:spPr/>
    </dgm:pt>
    <dgm:pt modelId="{67BE00F0-51FC-4EFC-AD90-6651CAC4008C}" type="pres">
      <dgm:prSet presAssocID="{6D72AE98-8FA0-4A59-9F85-90B7E7E638EE}" presName="LevelTwoTextNode" presStyleLbl="node2" presStyleIdx="2" presStyleCnt="3">
        <dgm:presLayoutVars>
          <dgm:chPref val="3"/>
        </dgm:presLayoutVars>
      </dgm:prSet>
      <dgm:spPr/>
    </dgm:pt>
    <dgm:pt modelId="{C5D02022-AC2D-4BCC-88BC-52E9F2B9BF34}" type="pres">
      <dgm:prSet presAssocID="{6D72AE98-8FA0-4A59-9F85-90B7E7E638EE}" presName="level3hierChild" presStyleCnt="0"/>
      <dgm:spPr/>
    </dgm:pt>
  </dgm:ptLst>
  <dgm:cxnLst>
    <dgm:cxn modelId="{98C0490B-C514-42C1-8DCF-709119CEDD5D}" type="presOf" srcId="{EB4B31C6-45AE-4C97-BE2C-515BE8B9D03E}" destId="{C4CC631C-947E-4DF4-A687-61BFBFE26B00}" srcOrd="1" destOrd="0" presId="urn:microsoft.com/office/officeart/2005/8/layout/hierarchy2"/>
    <dgm:cxn modelId="{742BF51C-B9EC-4479-9CA7-599199923288}" type="presOf" srcId="{6D72AE98-8FA0-4A59-9F85-90B7E7E638EE}" destId="{67BE00F0-51FC-4EFC-AD90-6651CAC4008C}" srcOrd="0" destOrd="0" presId="urn:microsoft.com/office/officeart/2005/8/layout/hierarchy2"/>
    <dgm:cxn modelId="{C3FA7121-B44A-47C8-AF1B-C0B78BDE6F8F}" type="presOf" srcId="{7488C893-D8B4-498E-A109-B2B7B9EC15E2}" destId="{AFD22B15-75EC-4531-B080-26CE26CCB421}" srcOrd="0" destOrd="0" presId="urn:microsoft.com/office/officeart/2005/8/layout/hierarchy2"/>
    <dgm:cxn modelId="{32F25D25-C1BD-45D3-918C-094340E9B832}" type="presOf" srcId="{FEB524F4-CB19-49E3-8805-15F86A18120F}" destId="{6A274397-E695-4BCA-8EAA-B98003DF7F92}" srcOrd="0" destOrd="0" presId="urn:microsoft.com/office/officeart/2005/8/layout/hierarchy2"/>
    <dgm:cxn modelId="{76A75D26-FA40-4B05-9123-755F2697827D}" type="presOf" srcId="{1198CD4A-0B9D-4BA0-8AD5-D5320F8B4F9F}" destId="{3FC58962-3D8C-4BD1-B718-C8E3C4165E3C}" srcOrd="0" destOrd="0" presId="urn:microsoft.com/office/officeart/2005/8/layout/hierarchy2"/>
    <dgm:cxn modelId="{6E69052E-F707-484D-9199-FDD164F2C07F}" srcId="{B54B178C-9C09-40F5-BD61-8A74A4BB5FEB}" destId="{D83EF567-C91B-4A7C-AD05-295B068F4173}" srcOrd="0" destOrd="0" parTransId="{EB4B31C6-45AE-4C97-BE2C-515BE8B9D03E}" sibTransId="{BDDA9606-50B0-498E-9B59-B45DB61ACB1D}"/>
    <dgm:cxn modelId="{A355DC38-1DA9-423B-9E70-4F088849CB29}" type="presOf" srcId="{3FD3E695-91FE-4D67-8BDC-AECCC38C63DA}" destId="{604C2AE5-9ECE-4233-BE1C-9B1A48766A03}" srcOrd="1" destOrd="0" presId="urn:microsoft.com/office/officeart/2005/8/layout/hierarchy2"/>
    <dgm:cxn modelId="{8A62AC3D-0BB7-439F-A531-8FCCB782069C}" type="presOf" srcId="{3FD3E695-91FE-4D67-8BDC-AECCC38C63DA}" destId="{571F49A9-FFC4-4907-B2E2-01CE6F46EF27}" srcOrd="0" destOrd="0" presId="urn:microsoft.com/office/officeart/2005/8/layout/hierarchy2"/>
    <dgm:cxn modelId="{48943C5D-DC5D-44C9-B447-9AD515E8F06E}" type="presOf" srcId="{C861E95B-EF98-429D-A489-198677A8B62F}" destId="{775C3092-B40B-4333-B9E8-82EF688A5793}" srcOrd="0" destOrd="0" presId="urn:microsoft.com/office/officeart/2005/8/layout/hierarchy2"/>
    <dgm:cxn modelId="{4666C562-3248-42C6-870B-A662D63CEF1F}" srcId="{B54B178C-9C09-40F5-BD61-8A74A4BB5FEB}" destId="{6D72AE98-8FA0-4A59-9F85-90B7E7E638EE}" srcOrd="2" destOrd="0" parTransId="{7488C893-D8B4-498E-A109-B2B7B9EC15E2}" sibTransId="{9EFCEBE6-09B6-4B2C-86E1-5AEC889A4761}"/>
    <dgm:cxn modelId="{D8A5A24D-F1BB-4D99-8B0B-B9061D1FF87D}" type="presOf" srcId="{B54B178C-9C09-40F5-BD61-8A74A4BB5FEB}" destId="{A1066147-48EF-45CD-A18F-6BB85C63D56B}" srcOrd="0" destOrd="0" presId="urn:microsoft.com/office/officeart/2005/8/layout/hierarchy2"/>
    <dgm:cxn modelId="{1D38AA50-F256-4ECC-AE20-AC9C2BDD08FD}" type="presOf" srcId="{E25C64A5-23F1-4B69-9B80-6620DA2670A5}" destId="{E4A3BAF3-C332-4C79-8326-F216F40D5621}" srcOrd="0" destOrd="0" presId="urn:microsoft.com/office/officeart/2005/8/layout/hierarchy2"/>
    <dgm:cxn modelId="{12A13D55-70C8-45BB-AE09-23A91CA38124}" type="presOf" srcId="{7488C893-D8B4-498E-A109-B2B7B9EC15E2}" destId="{50FEDA88-9A26-49EE-8806-18FF8F24D868}" srcOrd="1" destOrd="0" presId="urn:microsoft.com/office/officeart/2005/8/layout/hierarchy2"/>
    <dgm:cxn modelId="{72B9F75A-DA9D-4177-A7D2-577972084AEB}" srcId="{B54B178C-9C09-40F5-BD61-8A74A4BB5FEB}" destId="{1198CD4A-0B9D-4BA0-8AD5-D5320F8B4F9F}" srcOrd="1" destOrd="0" parTransId="{3FD3E695-91FE-4D67-8BDC-AECCC38C63DA}" sibTransId="{D6337C20-DD6D-40D8-8709-DB6BD8903787}"/>
    <dgm:cxn modelId="{3039CC91-92EC-40BA-ADBF-37688FCCFCC0}" type="presOf" srcId="{EB4B31C6-45AE-4C97-BE2C-515BE8B9D03E}" destId="{2DA92053-AF4E-4E17-A4CF-008E1B338988}" srcOrd="0" destOrd="0" presId="urn:microsoft.com/office/officeart/2005/8/layout/hierarchy2"/>
    <dgm:cxn modelId="{2ABDDD95-7615-4E6F-905F-CF423F9B3F4C}" srcId="{FEB524F4-CB19-49E3-8805-15F86A18120F}" destId="{B54B178C-9C09-40F5-BD61-8A74A4BB5FEB}" srcOrd="2" destOrd="0" parTransId="{B5A8BB26-B66D-4FF0-9E91-A47A64F1AE2F}" sibTransId="{D21415C1-A026-4D53-B97F-D2FD9C474E25}"/>
    <dgm:cxn modelId="{82254BBD-EB7F-424B-BF71-BA181167F0D7}" srcId="{FEB524F4-CB19-49E3-8805-15F86A18120F}" destId="{C861E95B-EF98-429D-A489-198677A8B62F}" srcOrd="0" destOrd="0" parTransId="{33DB62F3-8ED0-4176-8330-9A29D7E8DD17}" sibTransId="{4A1ABD69-7ABA-4A81-BAE9-8D8272937D54}"/>
    <dgm:cxn modelId="{5C8394C6-1089-4315-9F67-C83C0BC83D13}" type="presOf" srcId="{D83EF567-C91B-4A7C-AD05-295B068F4173}" destId="{7948F4A1-301A-4236-B08E-EAA8D8558AD4}" srcOrd="0" destOrd="0" presId="urn:microsoft.com/office/officeart/2005/8/layout/hierarchy2"/>
    <dgm:cxn modelId="{733E62D8-438F-4131-AA93-1E9A72E50C08}" srcId="{FEB524F4-CB19-49E3-8805-15F86A18120F}" destId="{E25C64A5-23F1-4B69-9B80-6620DA2670A5}" srcOrd="1" destOrd="0" parTransId="{ABEBDF66-9C16-43B5-916C-139F7A2A613C}" sibTransId="{9406C155-1754-431D-B667-3F2B88F17FFA}"/>
    <dgm:cxn modelId="{5291A8D5-0716-4D66-BFB1-534C40B6054F}" type="presParOf" srcId="{6A274397-E695-4BCA-8EAA-B98003DF7F92}" destId="{37D743E8-547C-4342-8F4B-8808F3B05931}" srcOrd="0" destOrd="0" presId="urn:microsoft.com/office/officeart/2005/8/layout/hierarchy2"/>
    <dgm:cxn modelId="{6C95043F-EAE8-4EC6-B9CA-A98CF45FAD15}" type="presParOf" srcId="{37D743E8-547C-4342-8F4B-8808F3B05931}" destId="{775C3092-B40B-4333-B9E8-82EF688A5793}" srcOrd="0" destOrd="0" presId="urn:microsoft.com/office/officeart/2005/8/layout/hierarchy2"/>
    <dgm:cxn modelId="{D2670F02-F49A-44A8-B888-D53F12F67413}" type="presParOf" srcId="{37D743E8-547C-4342-8F4B-8808F3B05931}" destId="{83F87733-B620-482D-B8C4-ABA3657FA1E7}" srcOrd="1" destOrd="0" presId="urn:microsoft.com/office/officeart/2005/8/layout/hierarchy2"/>
    <dgm:cxn modelId="{24A0DD6C-76DA-4DF7-85BF-857EBD70D69B}" type="presParOf" srcId="{6A274397-E695-4BCA-8EAA-B98003DF7F92}" destId="{5B52792E-BF4C-4AA3-874A-52D38555FA5E}" srcOrd="1" destOrd="0" presId="urn:microsoft.com/office/officeart/2005/8/layout/hierarchy2"/>
    <dgm:cxn modelId="{13A35332-28E8-4E44-BA55-64E5951B5D2F}" type="presParOf" srcId="{5B52792E-BF4C-4AA3-874A-52D38555FA5E}" destId="{E4A3BAF3-C332-4C79-8326-F216F40D5621}" srcOrd="0" destOrd="0" presId="urn:microsoft.com/office/officeart/2005/8/layout/hierarchy2"/>
    <dgm:cxn modelId="{8772289B-1B40-49B3-B9ED-6E26EF68692B}" type="presParOf" srcId="{5B52792E-BF4C-4AA3-874A-52D38555FA5E}" destId="{ECF46BEB-BF76-4504-B8C6-7D061AC20A18}" srcOrd="1" destOrd="0" presId="urn:microsoft.com/office/officeart/2005/8/layout/hierarchy2"/>
    <dgm:cxn modelId="{63EEB908-3B0E-4001-B74D-0B2A804023A4}" type="presParOf" srcId="{6A274397-E695-4BCA-8EAA-B98003DF7F92}" destId="{B431C1C8-5AA6-4222-8EC6-064358BB8BAB}" srcOrd="2" destOrd="0" presId="urn:microsoft.com/office/officeart/2005/8/layout/hierarchy2"/>
    <dgm:cxn modelId="{F469DD92-9659-4E6D-ACEE-382B8347B834}" type="presParOf" srcId="{B431C1C8-5AA6-4222-8EC6-064358BB8BAB}" destId="{A1066147-48EF-45CD-A18F-6BB85C63D56B}" srcOrd="0" destOrd="0" presId="urn:microsoft.com/office/officeart/2005/8/layout/hierarchy2"/>
    <dgm:cxn modelId="{1E16F162-B17A-4936-91EC-7F998CC4D197}" type="presParOf" srcId="{B431C1C8-5AA6-4222-8EC6-064358BB8BAB}" destId="{BE6DE3F6-00C0-49DE-984E-EDD597E9EF7D}" srcOrd="1" destOrd="0" presId="urn:microsoft.com/office/officeart/2005/8/layout/hierarchy2"/>
    <dgm:cxn modelId="{C5385CEE-8AC7-4AA1-842E-B72CF0BA5536}" type="presParOf" srcId="{BE6DE3F6-00C0-49DE-984E-EDD597E9EF7D}" destId="{2DA92053-AF4E-4E17-A4CF-008E1B338988}" srcOrd="0" destOrd="0" presId="urn:microsoft.com/office/officeart/2005/8/layout/hierarchy2"/>
    <dgm:cxn modelId="{DD1F5384-0CEC-41F2-ACF1-AD8A2E42C69A}" type="presParOf" srcId="{2DA92053-AF4E-4E17-A4CF-008E1B338988}" destId="{C4CC631C-947E-4DF4-A687-61BFBFE26B00}" srcOrd="0" destOrd="0" presId="urn:microsoft.com/office/officeart/2005/8/layout/hierarchy2"/>
    <dgm:cxn modelId="{2741AED2-B298-4AE0-8ABC-5FE26E1CF844}" type="presParOf" srcId="{BE6DE3F6-00C0-49DE-984E-EDD597E9EF7D}" destId="{FDF142A7-7903-4B3E-B8C1-AEB1F700787E}" srcOrd="1" destOrd="0" presId="urn:microsoft.com/office/officeart/2005/8/layout/hierarchy2"/>
    <dgm:cxn modelId="{63EF1D64-6465-46F2-AB29-15F42DDB3B3F}" type="presParOf" srcId="{FDF142A7-7903-4B3E-B8C1-AEB1F700787E}" destId="{7948F4A1-301A-4236-B08E-EAA8D8558AD4}" srcOrd="0" destOrd="0" presId="urn:microsoft.com/office/officeart/2005/8/layout/hierarchy2"/>
    <dgm:cxn modelId="{23B0B55F-7D63-40C5-85F4-6BBC6A011098}" type="presParOf" srcId="{FDF142A7-7903-4B3E-B8C1-AEB1F700787E}" destId="{DD6D42BA-92B8-440D-A17E-00588C6966A2}" srcOrd="1" destOrd="0" presId="urn:microsoft.com/office/officeart/2005/8/layout/hierarchy2"/>
    <dgm:cxn modelId="{C98AF604-978C-4DD3-B7E1-7F30E9FA4FF4}" type="presParOf" srcId="{BE6DE3F6-00C0-49DE-984E-EDD597E9EF7D}" destId="{571F49A9-FFC4-4907-B2E2-01CE6F46EF27}" srcOrd="2" destOrd="0" presId="urn:microsoft.com/office/officeart/2005/8/layout/hierarchy2"/>
    <dgm:cxn modelId="{E00C374A-0D64-4B30-906F-54B9553C9398}" type="presParOf" srcId="{571F49A9-FFC4-4907-B2E2-01CE6F46EF27}" destId="{604C2AE5-9ECE-4233-BE1C-9B1A48766A03}" srcOrd="0" destOrd="0" presId="urn:microsoft.com/office/officeart/2005/8/layout/hierarchy2"/>
    <dgm:cxn modelId="{14A35FDD-6EF6-4479-B580-914438B5A08D}" type="presParOf" srcId="{BE6DE3F6-00C0-49DE-984E-EDD597E9EF7D}" destId="{81BD5BD3-8AD9-4529-99B6-3321881EFCA7}" srcOrd="3" destOrd="0" presId="urn:microsoft.com/office/officeart/2005/8/layout/hierarchy2"/>
    <dgm:cxn modelId="{8DE1C9A2-A566-4ECE-91B1-CE53C5BFC5B8}" type="presParOf" srcId="{81BD5BD3-8AD9-4529-99B6-3321881EFCA7}" destId="{3FC58962-3D8C-4BD1-B718-C8E3C4165E3C}" srcOrd="0" destOrd="0" presId="urn:microsoft.com/office/officeart/2005/8/layout/hierarchy2"/>
    <dgm:cxn modelId="{66C22737-AFFC-4E4B-863C-B2DD2CC1AFDF}" type="presParOf" srcId="{81BD5BD3-8AD9-4529-99B6-3321881EFCA7}" destId="{0C30326F-2B38-42C3-956B-6F3E118E447B}" srcOrd="1" destOrd="0" presId="urn:microsoft.com/office/officeart/2005/8/layout/hierarchy2"/>
    <dgm:cxn modelId="{D8CCD37D-B5A9-4C6E-9F16-3CA2E92F59F9}" type="presParOf" srcId="{BE6DE3F6-00C0-49DE-984E-EDD597E9EF7D}" destId="{AFD22B15-75EC-4531-B080-26CE26CCB421}" srcOrd="4" destOrd="0" presId="urn:microsoft.com/office/officeart/2005/8/layout/hierarchy2"/>
    <dgm:cxn modelId="{A2281520-F814-4A96-825D-353422FADE9B}" type="presParOf" srcId="{AFD22B15-75EC-4531-B080-26CE26CCB421}" destId="{50FEDA88-9A26-49EE-8806-18FF8F24D868}" srcOrd="0" destOrd="0" presId="urn:microsoft.com/office/officeart/2005/8/layout/hierarchy2"/>
    <dgm:cxn modelId="{49008896-1195-4363-8FC8-4D15D39413F8}" type="presParOf" srcId="{BE6DE3F6-00C0-49DE-984E-EDD597E9EF7D}" destId="{38F4E64A-436B-472C-BEB4-843477C0614F}" srcOrd="5" destOrd="0" presId="urn:microsoft.com/office/officeart/2005/8/layout/hierarchy2"/>
    <dgm:cxn modelId="{5EEBF636-ABDD-4992-9D9C-7E52EC003EF0}" type="presParOf" srcId="{38F4E64A-436B-472C-BEB4-843477C0614F}" destId="{67BE00F0-51FC-4EFC-AD90-6651CAC4008C}" srcOrd="0" destOrd="0" presId="urn:microsoft.com/office/officeart/2005/8/layout/hierarchy2"/>
    <dgm:cxn modelId="{95383155-7248-4AA9-91B1-01EB24EF11CD}" type="presParOf" srcId="{38F4E64A-436B-472C-BEB4-843477C0614F}" destId="{C5D02022-AC2D-4BCC-88BC-52E9F2B9BF3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BA24BF-7F68-47E0-9820-5D7A7650B21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D066058-03C2-40A8-BA1D-9794085D797F}">
      <dgm:prSet/>
      <dgm:spPr/>
      <dgm:t>
        <a:bodyPr/>
        <a:lstStyle/>
        <a:p>
          <a:r>
            <a:rPr lang="en-GB"/>
            <a:t>females have a slightly higher life expectancy than males in India. </a:t>
          </a:r>
          <a:endParaRPr lang="en-US"/>
        </a:p>
      </dgm:t>
    </dgm:pt>
    <dgm:pt modelId="{1D6C38CC-A892-44CF-B097-AA3BBB9F5074}" type="parTrans" cxnId="{4BD1FEF6-7D3B-4213-AA21-28AC8FCA77F1}">
      <dgm:prSet/>
      <dgm:spPr/>
      <dgm:t>
        <a:bodyPr/>
        <a:lstStyle/>
        <a:p>
          <a:endParaRPr lang="en-US"/>
        </a:p>
      </dgm:t>
    </dgm:pt>
    <dgm:pt modelId="{4A148422-2AC8-494A-A60C-0C7CC3A8052B}" type="sibTrans" cxnId="{4BD1FEF6-7D3B-4213-AA21-28AC8FCA77F1}">
      <dgm:prSet/>
      <dgm:spPr/>
      <dgm:t>
        <a:bodyPr/>
        <a:lstStyle/>
        <a:p>
          <a:endParaRPr lang="en-US"/>
        </a:p>
      </dgm:t>
    </dgm:pt>
    <dgm:pt modelId="{A077AB6B-9734-44B6-9197-886886B5A018}">
      <dgm:prSet/>
      <dgm:spPr/>
      <dgm:t>
        <a:bodyPr/>
        <a:lstStyle/>
        <a:p>
          <a:r>
            <a:rPr lang="en-GB"/>
            <a:t>the life expectancy in India is around 68.46 years for males and around 71 years for females</a:t>
          </a:r>
          <a:endParaRPr lang="en-US"/>
        </a:p>
      </dgm:t>
    </dgm:pt>
    <dgm:pt modelId="{CDC0F92A-8948-4BED-A83B-C61505D2261A}" type="parTrans" cxnId="{3887DECD-22B9-42EE-AFF8-68CEBF0D53DF}">
      <dgm:prSet/>
      <dgm:spPr/>
      <dgm:t>
        <a:bodyPr/>
        <a:lstStyle/>
        <a:p>
          <a:endParaRPr lang="en-US"/>
        </a:p>
      </dgm:t>
    </dgm:pt>
    <dgm:pt modelId="{AEDB2CEF-B123-4B96-AC6E-4682AFA53960}" type="sibTrans" cxnId="{3887DECD-22B9-42EE-AFF8-68CEBF0D53DF}">
      <dgm:prSet/>
      <dgm:spPr/>
      <dgm:t>
        <a:bodyPr/>
        <a:lstStyle/>
        <a:p>
          <a:endParaRPr lang="en-US"/>
        </a:p>
      </dgm:t>
    </dgm:pt>
    <dgm:pt modelId="{147B4AA9-39C9-405B-85A8-302928CEABEE}">
      <dgm:prSet/>
      <dgm:spPr/>
      <dgm:t>
        <a:bodyPr/>
        <a:lstStyle/>
        <a:p>
          <a:r>
            <a:rPr lang="en-GB"/>
            <a:t>depending on factors : healthcare, socioeconomic status, and lifestyle choices</a:t>
          </a:r>
          <a:endParaRPr lang="en-US"/>
        </a:p>
      </dgm:t>
    </dgm:pt>
    <dgm:pt modelId="{2E3F1F49-8565-44CA-8C4F-F63753EEE466}" type="parTrans" cxnId="{5B8FD135-74AA-4988-BD96-9134F1480A4D}">
      <dgm:prSet/>
      <dgm:spPr/>
      <dgm:t>
        <a:bodyPr/>
        <a:lstStyle/>
        <a:p>
          <a:endParaRPr lang="en-US"/>
        </a:p>
      </dgm:t>
    </dgm:pt>
    <dgm:pt modelId="{B3200611-A0A6-4347-8B0C-71344272AB4E}" type="sibTrans" cxnId="{5B8FD135-74AA-4988-BD96-9134F1480A4D}">
      <dgm:prSet/>
      <dgm:spPr/>
      <dgm:t>
        <a:bodyPr/>
        <a:lstStyle/>
        <a:p>
          <a:endParaRPr lang="en-US"/>
        </a:p>
      </dgm:t>
    </dgm:pt>
    <dgm:pt modelId="{30AB75C2-1DC4-41B2-87E3-79C733DBAAF4}" type="pres">
      <dgm:prSet presAssocID="{71BA24BF-7F68-47E0-9820-5D7A7650B21D}" presName="linear" presStyleCnt="0">
        <dgm:presLayoutVars>
          <dgm:animLvl val="lvl"/>
          <dgm:resizeHandles val="exact"/>
        </dgm:presLayoutVars>
      </dgm:prSet>
      <dgm:spPr/>
    </dgm:pt>
    <dgm:pt modelId="{3534929B-E6FD-4DAA-93EA-22E75DE8FDF2}" type="pres">
      <dgm:prSet presAssocID="{4D066058-03C2-40A8-BA1D-9794085D797F}" presName="parentText" presStyleLbl="node1" presStyleIdx="0" presStyleCnt="3">
        <dgm:presLayoutVars>
          <dgm:chMax val="0"/>
          <dgm:bulletEnabled val="1"/>
        </dgm:presLayoutVars>
      </dgm:prSet>
      <dgm:spPr/>
    </dgm:pt>
    <dgm:pt modelId="{29120C0F-6BCC-4117-A538-4C9F2BDB8992}" type="pres">
      <dgm:prSet presAssocID="{4A148422-2AC8-494A-A60C-0C7CC3A8052B}" presName="spacer" presStyleCnt="0"/>
      <dgm:spPr/>
    </dgm:pt>
    <dgm:pt modelId="{2F21B026-09C4-4077-9C12-AAD0C8382C27}" type="pres">
      <dgm:prSet presAssocID="{A077AB6B-9734-44B6-9197-886886B5A018}" presName="parentText" presStyleLbl="node1" presStyleIdx="1" presStyleCnt="3">
        <dgm:presLayoutVars>
          <dgm:chMax val="0"/>
          <dgm:bulletEnabled val="1"/>
        </dgm:presLayoutVars>
      </dgm:prSet>
      <dgm:spPr/>
    </dgm:pt>
    <dgm:pt modelId="{09D928F3-7EF4-4040-9D4A-B9CBCDE4511C}" type="pres">
      <dgm:prSet presAssocID="{AEDB2CEF-B123-4B96-AC6E-4682AFA53960}" presName="spacer" presStyleCnt="0"/>
      <dgm:spPr/>
    </dgm:pt>
    <dgm:pt modelId="{46B545F2-6A44-41C7-B396-6D32DC4F7AAB}" type="pres">
      <dgm:prSet presAssocID="{147B4AA9-39C9-405B-85A8-302928CEABEE}" presName="parentText" presStyleLbl="node1" presStyleIdx="2" presStyleCnt="3">
        <dgm:presLayoutVars>
          <dgm:chMax val="0"/>
          <dgm:bulletEnabled val="1"/>
        </dgm:presLayoutVars>
      </dgm:prSet>
      <dgm:spPr/>
    </dgm:pt>
  </dgm:ptLst>
  <dgm:cxnLst>
    <dgm:cxn modelId="{5B8FD135-74AA-4988-BD96-9134F1480A4D}" srcId="{71BA24BF-7F68-47E0-9820-5D7A7650B21D}" destId="{147B4AA9-39C9-405B-85A8-302928CEABEE}" srcOrd="2" destOrd="0" parTransId="{2E3F1F49-8565-44CA-8C4F-F63753EEE466}" sibTransId="{B3200611-A0A6-4347-8B0C-71344272AB4E}"/>
    <dgm:cxn modelId="{AC809C78-4AB3-4DDF-991D-0855AA33ABF0}" type="presOf" srcId="{147B4AA9-39C9-405B-85A8-302928CEABEE}" destId="{46B545F2-6A44-41C7-B396-6D32DC4F7AAB}" srcOrd="0" destOrd="0" presId="urn:microsoft.com/office/officeart/2005/8/layout/vList2"/>
    <dgm:cxn modelId="{F669F959-B69B-42CF-95E9-423396D59248}" type="presOf" srcId="{71BA24BF-7F68-47E0-9820-5D7A7650B21D}" destId="{30AB75C2-1DC4-41B2-87E3-79C733DBAAF4}" srcOrd="0" destOrd="0" presId="urn:microsoft.com/office/officeart/2005/8/layout/vList2"/>
    <dgm:cxn modelId="{49C368A0-6C94-4108-A871-A538FC46DE33}" type="presOf" srcId="{4D066058-03C2-40A8-BA1D-9794085D797F}" destId="{3534929B-E6FD-4DAA-93EA-22E75DE8FDF2}" srcOrd="0" destOrd="0" presId="urn:microsoft.com/office/officeart/2005/8/layout/vList2"/>
    <dgm:cxn modelId="{213E10A1-E014-4574-B179-B9447B210E2F}" type="presOf" srcId="{A077AB6B-9734-44B6-9197-886886B5A018}" destId="{2F21B026-09C4-4077-9C12-AAD0C8382C27}" srcOrd="0" destOrd="0" presId="urn:microsoft.com/office/officeart/2005/8/layout/vList2"/>
    <dgm:cxn modelId="{3887DECD-22B9-42EE-AFF8-68CEBF0D53DF}" srcId="{71BA24BF-7F68-47E0-9820-5D7A7650B21D}" destId="{A077AB6B-9734-44B6-9197-886886B5A018}" srcOrd="1" destOrd="0" parTransId="{CDC0F92A-8948-4BED-A83B-C61505D2261A}" sibTransId="{AEDB2CEF-B123-4B96-AC6E-4682AFA53960}"/>
    <dgm:cxn modelId="{4BD1FEF6-7D3B-4213-AA21-28AC8FCA77F1}" srcId="{71BA24BF-7F68-47E0-9820-5D7A7650B21D}" destId="{4D066058-03C2-40A8-BA1D-9794085D797F}" srcOrd="0" destOrd="0" parTransId="{1D6C38CC-A892-44CF-B097-AA3BBB9F5074}" sibTransId="{4A148422-2AC8-494A-A60C-0C7CC3A8052B}"/>
    <dgm:cxn modelId="{2E8E3DF3-89CB-443F-8139-CCFE8FC8AC64}" type="presParOf" srcId="{30AB75C2-1DC4-41B2-87E3-79C733DBAAF4}" destId="{3534929B-E6FD-4DAA-93EA-22E75DE8FDF2}" srcOrd="0" destOrd="0" presId="urn:microsoft.com/office/officeart/2005/8/layout/vList2"/>
    <dgm:cxn modelId="{6AB37BF8-FF94-4CDD-A268-ED945DF35F13}" type="presParOf" srcId="{30AB75C2-1DC4-41B2-87E3-79C733DBAAF4}" destId="{29120C0F-6BCC-4117-A538-4C9F2BDB8992}" srcOrd="1" destOrd="0" presId="urn:microsoft.com/office/officeart/2005/8/layout/vList2"/>
    <dgm:cxn modelId="{16E90987-29BB-4A5A-85F6-0E58B1D45A6A}" type="presParOf" srcId="{30AB75C2-1DC4-41B2-87E3-79C733DBAAF4}" destId="{2F21B026-09C4-4077-9C12-AAD0C8382C27}" srcOrd="2" destOrd="0" presId="urn:microsoft.com/office/officeart/2005/8/layout/vList2"/>
    <dgm:cxn modelId="{214BCFCF-0AE5-4E6D-8C15-471078CFD60F}" type="presParOf" srcId="{30AB75C2-1DC4-41B2-87E3-79C733DBAAF4}" destId="{09D928F3-7EF4-4040-9D4A-B9CBCDE4511C}" srcOrd="3" destOrd="0" presId="urn:microsoft.com/office/officeart/2005/8/layout/vList2"/>
    <dgm:cxn modelId="{4C8782AC-546B-47E5-BC34-9A3F6616849C}" type="presParOf" srcId="{30AB75C2-1DC4-41B2-87E3-79C733DBAAF4}" destId="{46B545F2-6A44-41C7-B396-6D32DC4F7AA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40800F-87FF-4382-83D6-6EE5516A47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57B237-EDE9-4E7F-BE8D-BD904AF3D538}">
      <dgm:prSet/>
      <dgm:spPr/>
      <dgm:t>
        <a:bodyPr/>
        <a:lstStyle/>
        <a:p>
          <a:r>
            <a:rPr lang="en-GB"/>
            <a:t>The population of India is approximately 1.21 billion</a:t>
          </a:r>
          <a:endParaRPr lang="en-US"/>
        </a:p>
      </dgm:t>
    </dgm:pt>
    <dgm:pt modelId="{A2534F77-175F-41AA-944A-23F332B52EAC}" type="parTrans" cxnId="{6980C3A0-C45C-4B67-8AAD-C70EC50CC0DA}">
      <dgm:prSet/>
      <dgm:spPr/>
      <dgm:t>
        <a:bodyPr/>
        <a:lstStyle/>
        <a:p>
          <a:endParaRPr lang="en-US"/>
        </a:p>
      </dgm:t>
    </dgm:pt>
    <dgm:pt modelId="{48641201-3D82-46AC-B458-7F2DEE2A7AC0}" type="sibTrans" cxnId="{6980C3A0-C45C-4B67-8AAD-C70EC50CC0DA}">
      <dgm:prSet/>
      <dgm:spPr/>
      <dgm:t>
        <a:bodyPr/>
        <a:lstStyle/>
        <a:p>
          <a:endParaRPr lang="en-US"/>
        </a:p>
      </dgm:t>
    </dgm:pt>
    <dgm:pt modelId="{B424CD5A-A77A-4799-8784-12EF9E8B432A}">
      <dgm:prSet/>
      <dgm:spPr/>
      <dgm:t>
        <a:bodyPr/>
        <a:lstStyle/>
        <a:p>
          <a:r>
            <a:rPr lang="en-GB"/>
            <a:t>males comprising about 51.7% (623.7 million) of the population</a:t>
          </a:r>
          <a:endParaRPr lang="en-US"/>
        </a:p>
      </dgm:t>
    </dgm:pt>
    <dgm:pt modelId="{C59B4AE7-019A-4E1D-B3CB-CA3CF4ACAB5F}" type="parTrans" cxnId="{CE838477-2BBA-47A3-8E53-8E7120202883}">
      <dgm:prSet/>
      <dgm:spPr/>
      <dgm:t>
        <a:bodyPr/>
        <a:lstStyle/>
        <a:p>
          <a:endParaRPr lang="en-US"/>
        </a:p>
      </dgm:t>
    </dgm:pt>
    <dgm:pt modelId="{337990FA-F2B7-4894-A862-3A27DD8F7511}" type="sibTrans" cxnId="{CE838477-2BBA-47A3-8E53-8E7120202883}">
      <dgm:prSet/>
      <dgm:spPr/>
      <dgm:t>
        <a:bodyPr/>
        <a:lstStyle/>
        <a:p>
          <a:endParaRPr lang="en-US"/>
        </a:p>
      </dgm:t>
    </dgm:pt>
    <dgm:pt modelId="{5722CE33-638D-47DF-829F-1E0F054A6932}">
      <dgm:prSet/>
      <dgm:spPr/>
      <dgm:t>
        <a:bodyPr/>
        <a:lstStyle/>
        <a:p>
          <a:r>
            <a:rPr lang="en-GB"/>
            <a:t>females about 48.3% (586.5 million) of the population.</a:t>
          </a:r>
          <a:endParaRPr lang="en-US"/>
        </a:p>
      </dgm:t>
    </dgm:pt>
    <dgm:pt modelId="{B51A7674-6FCC-4264-B3F8-A8261D060624}" type="parTrans" cxnId="{9BE4434E-727E-40F0-9760-D1D1294AA44C}">
      <dgm:prSet/>
      <dgm:spPr/>
      <dgm:t>
        <a:bodyPr/>
        <a:lstStyle/>
        <a:p>
          <a:endParaRPr lang="en-US"/>
        </a:p>
      </dgm:t>
    </dgm:pt>
    <dgm:pt modelId="{4690E4A4-4618-4A3A-BC8D-69AA5989C87D}" type="sibTrans" cxnId="{9BE4434E-727E-40F0-9760-D1D1294AA44C}">
      <dgm:prSet/>
      <dgm:spPr/>
      <dgm:t>
        <a:bodyPr/>
        <a:lstStyle/>
        <a:p>
          <a:endParaRPr lang="en-US"/>
        </a:p>
      </dgm:t>
    </dgm:pt>
    <dgm:pt modelId="{A0D6D2B9-14E9-4D00-A236-38299C5E441C}" type="pres">
      <dgm:prSet presAssocID="{4340800F-87FF-4382-83D6-6EE5516A4795}" presName="linear" presStyleCnt="0">
        <dgm:presLayoutVars>
          <dgm:animLvl val="lvl"/>
          <dgm:resizeHandles val="exact"/>
        </dgm:presLayoutVars>
      </dgm:prSet>
      <dgm:spPr/>
    </dgm:pt>
    <dgm:pt modelId="{62B278ED-A57D-4B8E-9860-599B40B49ED9}" type="pres">
      <dgm:prSet presAssocID="{2957B237-EDE9-4E7F-BE8D-BD904AF3D538}" presName="parentText" presStyleLbl="node1" presStyleIdx="0" presStyleCnt="3">
        <dgm:presLayoutVars>
          <dgm:chMax val="0"/>
          <dgm:bulletEnabled val="1"/>
        </dgm:presLayoutVars>
      </dgm:prSet>
      <dgm:spPr/>
    </dgm:pt>
    <dgm:pt modelId="{6A0B1C66-BE23-421E-AFEA-5A937298D3B3}" type="pres">
      <dgm:prSet presAssocID="{48641201-3D82-46AC-B458-7F2DEE2A7AC0}" presName="spacer" presStyleCnt="0"/>
      <dgm:spPr/>
    </dgm:pt>
    <dgm:pt modelId="{EDA3271D-E6E4-4389-93FA-CFFCAA54097C}" type="pres">
      <dgm:prSet presAssocID="{B424CD5A-A77A-4799-8784-12EF9E8B432A}" presName="parentText" presStyleLbl="node1" presStyleIdx="1" presStyleCnt="3">
        <dgm:presLayoutVars>
          <dgm:chMax val="0"/>
          <dgm:bulletEnabled val="1"/>
        </dgm:presLayoutVars>
      </dgm:prSet>
      <dgm:spPr/>
    </dgm:pt>
    <dgm:pt modelId="{9971F679-C256-4B1B-976C-86F5FC18AE89}" type="pres">
      <dgm:prSet presAssocID="{337990FA-F2B7-4894-A862-3A27DD8F7511}" presName="spacer" presStyleCnt="0"/>
      <dgm:spPr/>
    </dgm:pt>
    <dgm:pt modelId="{11B94B72-CE97-4BB4-98D5-DBE22F1C8719}" type="pres">
      <dgm:prSet presAssocID="{5722CE33-638D-47DF-829F-1E0F054A6932}" presName="parentText" presStyleLbl="node1" presStyleIdx="2" presStyleCnt="3">
        <dgm:presLayoutVars>
          <dgm:chMax val="0"/>
          <dgm:bulletEnabled val="1"/>
        </dgm:presLayoutVars>
      </dgm:prSet>
      <dgm:spPr/>
    </dgm:pt>
  </dgm:ptLst>
  <dgm:cxnLst>
    <dgm:cxn modelId="{9BE4434E-727E-40F0-9760-D1D1294AA44C}" srcId="{4340800F-87FF-4382-83D6-6EE5516A4795}" destId="{5722CE33-638D-47DF-829F-1E0F054A6932}" srcOrd="2" destOrd="0" parTransId="{B51A7674-6FCC-4264-B3F8-A8261D060624}" sibTransId="{4690E4A4-4618-4A3A-BC8D-69AA5989C87D}"/>
    <dgm:cxn modelId="{CE838477-2BBA-47A3-8E53-8E7120202883}" srcId="{4340800F-87FF-4382-83D6-6EE5516A4795}" destId="{B424CD5A-A77A-4799-8784-12EF9E8B432A}" srcOrd="1" destOrd="0" parTransId="{C59B4AE7-019A-4E1D-B3CB-CA3CF4ACAB5F}" sibTransId="{337990FA-F2B7-4894-A862-3A27DD8F7511}"/>
    <dgm:cxn modelId="{AEBE4687-72DE-4DE5-80C8-9F692416DE9F}" type="presOf" srcId="{5722CE33-638D-47DF-829F-1E0F054A6932}" destId="{11B94B72-CE97-4BB4-98D5-DBE22F1C8719}" srcOrd="0" destOrd="0" presId="urn:microsoft.com/office/officeart/2005/8/layout/vList2"/>
    <dgm:cxn modelId="{8914F49D-2CB7-4CDE-BECB-CF86A9ED9D51}" type="presOf" srcId="{2957B237-EDE9-4E7F-BE8D-BD904AF3D538}" destId="{62B278ED-A57D-4B8E-9860-599B40B49ED9}" srcOrd="0" destOrd="0" presId="urn:microsoft.com/office/officeart/2005/8/layout/vList2"/>
    <dgm:cxn modelId="{6980C3A0-C45C-4B67-8AAD-C70EC50CC0DA}" srcId="{4340800F-87FF-4382-83D6-6EE5516A4795}" destId="{2957B237-EDE9-4E7F-BE8D-BD904AF3D538}" srcOrd="0" destOrd="0" parTransId="{A2534F77-175F-41AA-944A-23F332B52EAC}" sibTransId="{48641201-3D82-46AC-B458-7F2DEE2A7AC0}"/>
    <dgm:cxn modelId="{AFECCBA2-2F1B-4D55-A81F-B827B4E99948}" type="presOf" srcId="{4340800F-87FF-4382-83D6-6EE5516A4795}" destId="{A0D6D2B9-14E9-4D00-A236-38299C5E441C}" srcOrd="0" destOrd="0" presId="urn:microsoft.com/office/officeart/2005/8/layout/vList2"/>
    <dgm:cxn modelId="{E6F621CC-758D-45A0-9FCA-A8B55D96A393}" type="presOf" srcId="{B424CD5A-A77A-4799-8784-12EF9E8B432A}" destId="{EDA3271D-E6E4-4389-93FA-CFFCAA54097C}" srcOrd="0" destOrd="0" presId="urn:microsoft.com/office/officeart/2005/8/layout/vList2"/>
    <dgm:cxn modelId="{2C773490-35AA-41ED-BA68-ED6E1FACE3FF}" type="presParOf" srcId="{A0D6D2B9-14E9-4D00-A236-38299C5E441C}" destId="{62B278ED-A57D-4B8E-9860-599B40B49ED9}" srcOrd="0" destOrd="0" presId="urn:microsoft.com/office/officeart/2005/8/layout/vList2"/>
    <dgm:cxn modelId="{FC2E0362-8962-4EDC-8C61-87C66DFB665D}" type="presParOf" srcId="{A0D6D2B9-14E9-4D00-A236-38299C5E441C}" destId="{6A0B1C66-BE23-421E-AFEA-5A937298D3B3}" srcOrd="1" destOrd="0" presId="urn:microsoft.com/office/officeart/2005/8/layout/vList2"/>
    <dgm:cxn modelId="{21E053F8-DF61-4169-AED5-AC6BC0D7C977}" type="presParOf" srcId="{A0D6D2B9-14E9-4D00-A236-38299C5E441C}" destId="{EDA3271D-E6E4-4389-93FA-CFFCAA54097C}" srcOrd="2" destOrd="0" presId="urn:microsoft.com/office/officeart/2005/8/layout/vList2"/>
    <dgm:cxn modelId="{0C949860-B354-418B-B2E1-A212D9D93B14}" type="presParOf" srcId="{A0D6D2B9-14E9-4D00-A236-38299C5E441C}" destId="{9971F679-C256-4B1B-976C-86F5FC18AE89}" srcOrd="3" destOrd="0" presId="urn:microsoft.com/office/officeart/2005/8/layout/vList2"/>
    <dgm:cxn modelId="{5FB8E2E9-006C-4B23-AC3A-916C6D421647}" type="presParOf" srcId="{A0D6D2B9-14E9-4D00-A236-38299C5E441C}" destId="{11B94B72-CE97-4BB4-98D5-DBE22F1C871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C3092-B40B-4333-B9E8-82EF688A5793}">
      <dsp:nvSpPr>
        <dsp:cNvPr id="0" name=""/>
        <dsp:cNvSpPr/>
      </dsp:nvSpPr>
      <dsp:spPr>
        <a:xfrm>
          <a:off x="209811" y="1346"/>
          <a:ext cx="2476916" cy="12384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t>the female unemployment rate in India was higher than the male unemployment rate in 2019</a:t>
          </a:r>
          <a:endParaRPr lang="en-US" sz="1600" kern="1200"/>
        </a:p>
      </dsp:txBody>
      <dsp:txXfrm>
        <a:off x="246084" y="37619"/>
        <a:ext cx="2404370" cy="1165912"/>
      </dsp:txXfrm>
    </dsp:sp>
    <dsp:sp modelId="{E4A3BAF3-C332-4C79-8326-F216F40D5621}">
      <dsp:nvSpPr>
        <dsp:cNvPr id="0" name=""/>
        <dsp:cNvSpPr/>
      </dsp:nvSpPr>
      <dsp:spPr>
        <a:xfrm>
          <a:off x="209811" y="1425573"/>
          <a:ext cx="2476916" cy="12384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t>In 2019, the female unemployment rate in India was 5.21%, while the male unemployment rate was 3.8%.</a:t>
          </a:r>
          <a:endParaRPr lang="en-US" sz="1600" kern="1200"/>
        </a:p>
      </dsp:txBody>
      <dsp:txXfrm>
        <a:off x="246084" y="1461846"/>
        <a:ext cx="2404370" cy="1165912"/>
      </dsp:txXfrm>
    </dsp:sp>
    <dsp:sp modelId="{A1066147-48EF-45CD-A18F-6BB85C63D56B}">
      <dsp:nvSpPr>
        <dsp:cNvPr id="0" name=""/>
        <dsp:cNvSpPr/>
      </dsp:nvSpPr>
      <dsp:spPr>
        <a:xfrm>
          <a:off x="209811" y="2849800"/>
          <a:ext cx="2476916" cy="12384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t>Reasons : </a:t>
          </a:r>
          <a:endParaRPr lang="en-US" sz="1600" kern="1200"/>
        </a:p>
      </dsp:txBody>
      <dsp:txXfrm>
        <a:off x="246084" y="2886073"/>
        <a:ext cx="2404370" cy="1165912"/>
      </dsp:txXfrm>
    </dsp:sp>
    <dsp:sp modelId="{2DA92053-AF4E-4E17-A4CF-008E1B338988}">
      <dsp:nvSpPr>
        <dsp:cNvPr id="0" name=""/>
        <dsp:cNvSpPr/>
      </dsp:nvSpPr>
      <dsp:spPr>
        <a:xfrm rot="18289469">
          <a:off x="2314638" y="2736701"/>
          <a:ext cx="1734947" cy="40429"/>
        </a:xfrm>
        <a:custGeom>
          <a:avLst/>
          <a:gdLst/>
          <a:ahLst/>
          <a:cxnLst/>
          <a:rect l="0" t="0" r="0" b="0"/>
          <a:pathLst>
            <a:path>
              <a:moveTo>
                <a:pt x="0" y="20214"/>
              </a:moveTo>
              <a:lnTo>
                <a:pt x="173494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38738" y="2713542"/>
        <a:ext cx="86747" cy="86747"/>
      </dsp:txXfrm>
    </dsp:sp>
    <dsp:sp modelId="{7948F4A1-301A-4236-B08E-EAA8D8558AD4}">
      <dsp:nvSpPr>
        <dsp:cNvPr id="0" name=""/>
        <dsp:cNvSpPr/>
      </dsp:nvSpPr>
      <dsp:spPr>
        <a:xfrm>
          <a:off x="3677495" y="1425573"/>
          <a:ext cx="2476916" cy="12384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t>women face significant social and cultural barriers</a:t>
          </a:r>
          <a:endParaRPr lang="en-US" sz="1600" kern="1200"/>
        </a:p>
      </dsp:txBody>
      <dsp:txXfrm>
        <a:off x="3713768" y="1461846"/>
        <a:ext cx="2404370" cy="1165912"/>
      </dsp:txXfrm>
    </dsp:sp>
    <dsp:sp modelId="{571F49A9-FFC4-4907-B2E2-01CE6F46EF27}">
      <dsp:nvSpPr>
        <dsp:cNvPr id="0" name=""/>
        <dsp:cNvSpPr/>
      </dsp:nvSpPr>
      <dsp:spPr>
        <a:xfrm>
          <a:off x="2686728" y="3448814"/>
          <a:ext cx="990766" cy="40429"/>
        </a:xfrm>
        <a:custGeom>
          <a:avLst/>
          <a:gdLst/>
          <a:ahLst/>
          <a:cxnLst/>
          <a:rect l="0" t="0" r="0" b="0"/>
          <a:pathLst>
            <a:path>
              <a:moveTo>
                <a:pt x="0" y="20214"/>
              </a:moveTo>
              <a:lnTo>
                <a:pt x="990766"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7342" y="3444260"/>
        <a:ext cx="49538" cy="49538"/>
      </dsp:txXfrm>
    </dsp:sp>
    <dsp:sp modelId="{3FC58962-3D8C-4BD1-B718-C8E3C4165E3C}">
      <dsp:nvSpPr>
        <dsp:cNvPr id="0" name=""/>
        <dsp:cNvSpPr/>
      </dsp:nvSpPr>
      <dsp:spPr>
        <a:xfrm>
          <a:off x="3677495" y="2849800"/>
          <a:ext cx="2476916" cy="12384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t>limited access to education and training</a:t>
          </a:r>
          <a:endParaRPr lang="en-US" sz="1600" kern="1200"/>
        </a:p>
      </dsp:txBody>
      <dsp:txXfrm>
        <a:off x="3713768" y="2886073"/>
        <a:ext cx="2404370" cy="1165912"/>
      </dsp:txXfrm>
    </dsp:sp>
    <dsp:sp modelId="{AFD22B15-75EC-4531-B080-26CE26CCB421}">
      <dsp:nvSpPr>
        <dsp:cNvPr id="0" name=""/>
        <dsp:cNvSpPr/>
      </dsp:nvSpPr>
      <dsp:spPr>
        <a:xfrm rot="3310531">
          <a:off x="2314638" y="4160928"/>
          <a:ext cx="1734947" cy="40429"/>
        </a:xfrm>
        <a:custGeom>
          <a:avLst/>
          <a:gdLst/>
          <a:ahLst/>
          <a:cxnLst/>
          <a:rect l="0" t="0" r="0" b="0"/>
          <a:pathLst>
            <a:path>
              <a:moveTo>
                <a:pt x="0" y="20214"/>
              </a:moveTo>
              <a:lnTo>
                <a:pt x="173494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38738" y="4137769"/>
        <a:ext cx="86747" cy="86747"/>
      </dsp:txXfrm>
    </dsp:sp>
    <dsp:sp modelId="{67BE00F0-51FC-4EFC-AD90-6651CAC4008C}">
      <dsp:nvSpPr>
        <dsp:cNvPr id="0" name=""/>
        <dsp:cNvSpPr/>
      </dsp:nvSpPr>
      <dsp:spPr>
        <a:xfrm>
          <a:off x="3677495" y="4274027"/>
          <a:ext cx="2476916" cy="12384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t>discrimination and harassment in the workplace.</a:t>
          </a:r>
          <a:endParaRPr lang="en-US" sz="1600" kern="1200"/>
        </a:p>
      </dsp:txBody>
      <dsp:txXfrm>
        <a:off x="3713768" y="4310300"/>
        <a:ext cx="2404370" cy="1165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4929B-E6FD-4DAA-93EA-22E75DE8FDF2}">
      <dsp:nvSpPr>
        <dsp:cNvPr id="0" name=""/>
        <dsp:cNvSpPr/>
      </dsp:nvSpPr>
      <dsp:spPr>
        <a:xfrm>
          <a:off x="0" y="66396"/>
          <a:ext cx="6364224" cy="17341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females have a slightly higher life expectancy than males in India. </a:t>
          </a:r>
          <a:endParaRPr lang="en-US" sz="3100" kern="1200"/>
        </a:p>
      </dsp:txBody>
      <dsp:txXfrm>
        <a:off x="84655" y="151051"/>
        <a:ext cx="6194914" cy="1564849"/>
      </dsp:txXfrm>
    </dsp:sp>
    <dsp:sp modelId="{2F21B026-09C4-4077-9C12-AAD0C8382C27}">
      <dsp:nvSpPr>
        <dsp:cNvPr id="0" name=""/>
        <dsp:cNvSpPr/>
      </dsp:nvSpPr>
      <dsp:spPr>
        <a:xfrm>
          <a:off x="0" y="1889836"/>
          <a:ext cx="6364224" cy="173415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the life expectancy in India is around 68.46 years for males and around 71 years for females</a:t>
          </a:r>
          <a:endParaRPr lang="en-US" sz="3100" kern="1200"/>
        </a:p>
      </dsp:txBody>
      <dsp:txXfrm>
        <a:off x="84655" y="1974491"/>
        <a:ext cx="6194914" cy="1564849"/>
      </dsp:txXfrm>
    </dsp:sp>
    <dsp:sp modelId="{46B545F2-6A44-41C7-B396-6D32DC4F7AAB}">
      <dsp:nvSpPr>
        <dsp:cNvPr id="0" name=""/>
        <dsp:cNvSpPr/>
      </dsp:nvSpPr>
      <dsp:spPr>
        <a:xfrm>
          <a:off x="0" y="3713275"/>
          <a:ext cx="6364224" cy="173415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depending on factors : healthcare, socioeconomic status, and lifestyle choices</a:t>
          </a:r>
          <a:endParaRPr lang="en-US" sz="3100" kern="1200"/>
        </a:p>
      </dsp:txBody>
      <dsp:txXfrm>
        <a:off x="84655" y="3797930"/>
        <a:ext cx="6194914" cy="1564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278ED-A57D-4B8E-9860-599B40B49ED9}">
      <dsp:nvSpPr>
        <dsp:cNvPr id="0" name=""/>
        <dsp:cNvSpPr/>
      </dsp:nvSpPr>
      <dsp:spPr>
        <a:xfrm>
          <a:off x="0" y="90894"/>
          <a:ext cx="5157787"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The population of India is approximately 1.21 billion</a:t>
          </a:r>
          <a:endParaRPr lang="en-US" sz="2800" kern="1200"/>
        </a:p>
      </dsp:txBody>
      <dsp:txXfrm>
        <a:off x="54373" y="145267"/>
        <a:ext cx="5049041" cy="1005094"/>
      </dsp:txXfrm>
    </dsp:sp>
    <dsp:sp modelId="{EDA3271D-E6E4-4389-93FA-CFFCAA54097C}">
      <dsp:nvSpPr>
        <dsp:cNvPr id="0" name=""/>
        <dsp:cNvSpPr/>
      </dsp:nvSpPr>
      <dsp:spPr>
        <a:xfrm>
          <a:off x="0" y="1285374"/>
          <a:ext cx="5157787"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males comprising about 51.7% (623.7 million) of the population</a:t>
          </a:r>
          <a:endParaRPr lang="en-US" sz="2800" kern="1200"/>
        </a:p>
      </dsp:txBody>
      <dsp:txXfrm>
        <a:off x="54373" y="1339747"/>
        <a:ext cx="5049041" cy="1005094"/>
      </dsp:txXfrm>
    </dsp:sp>
    <dsp:sp modelId="{11B94B72-CE97-4BB4-98D5-DBE22F1C8719}">
      <dsp:nvSpPr>
        <dsp:cNvPr id="0" name=""/>
        <dsp:cNvSpPr/>
      </dsp:nvSpPr>
      <dsp:spPr>
        <a:xfrm>
          <a:off x="0" y="2479854"/>
          <a:ext cx="5157787" cy="1113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females about 48.3% (586.5 million) of the population.</a:t>
          </a:r>
          <a:endParaRPr lang="en-US" sz="2800" kern="1200"/>
        </a:p>
      </dsp:txBody>
      <dsp:txXfrm>
        <a:off x="54373" y="2534227"/>
        <a:ext cx="5049041" cy="10050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28/02/2023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28/02/2023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28/02/2023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28/02/2023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28/02/2023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B2688E41-B514-C482-B701-F6CA24AB8BA8}"/>
              </a:ext>
            </a:extLst>
          </p:cNvPr>
          <p:cNvPicPr>
            <a:picLocks noChangeAspect="1"/>
          </p:cNvPicPr>
          <p:nvPr/>
        </p:nvPicPr>
        <p:blipFill rotWithShape="1">
          <a:blip r:embed="rId2"/>
          <a:srcRect t="6373" r="28181" b="2717"/>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GB" sz="4400">
                <a:ea typeface="+mj-lt"/>
                <a:cs typeface="+mj-lt"/>
              </a:rPr>
              <a:t>Unlocking the Power of Python: Loading CSV Files and Making Graphs</a:t>
            </a:r>
            <a:endParaRPr lang="en-US" sz="4400"/>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GB" sz="2000">
                <a:cs typeface="Calibri"/>
              </a:rPr>
              <a:t>Topic name: </a:t>
            </a:r>
            <a:r>
              <a:rPr lang="en-GB" sz="2000">
                <a:ea typeface="+mn-lt"/>
                <a:cs typeface="+mn-lt"/>
              </a:rPr>
              <a:t>India: Unemployment, population, life expectancy and GDP. Men and women</a:t>
            </a:r>
            <a:endParaRPr lang="en-GB" sz="200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1D2AEEA-FB1F-F636-CDBB-420E69B64184}"/>
              </a:ext>
            </a:extLst>
          </p:cNvPr>
          <p:cNvSpPr txBox="1"/>
          <p:nvPr/>
        </p:nvSpPr>
        <p:spPr>
          <a:xfrm>
            <a:off x="3278084" y="6011883"/>
            <a:ext cx="17318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By </a:t>
            </a:r>
            <a:r>
              <a:rPr lang="en-GB" dirty="0" err="1">
                <a:cs typeface="Calibri"/>
              </a:rPr>
              <a:t>sachin</a:t>
            </a:r>
            <a:r>
              <a:rPr lang="en-GB" dirty="0">
                <a:cs typeface="Calibri"/>
              </a:rPr>
              <a:t> </a:t>
            </a:r>
            <a:r>
              <a:rPr lang="en-GB" dirty="0" err="1">
                <a:cs typeface="Calibri"/>
              </a:rPr>
              <a:t>vadhel</a:t>
            </a:r>
            <a:endParaRPr lang="en-GB" dirty="0" err="1"/>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07BD87-7852-87CE-34CE-9B6D183B54E7}"/>
              </a:ext>
            </a:extLst>
          </p:cNvPr>
          <p:cNvSpPr>
            <a:spLocks noGrp="1"/>
          </p:cNvSpPr>
          <p:nvPr>
            <p:ph type="body" idx="1"/>
          </p:nvPr>
        </p:nvSpPr>
        <p:spPr>
          <a:xfrm>
            <a:off x="839788" y="592592"/>
            <a:ext cx="5157787" cy="823912"/>
          </a:xfrm>
        </p:spPr>
        <p:txBody>
          <a:bodyPr/>
          <a:lstStyle/>
          <a:p>
            <a:r>
              <a:rPr lang="en-GB" dirty="0">
                <a:ea typeface="+mn-lt"/>
                <a:cs typeface="+mn-lt"/>
              </a:rPr>
              <a:t>India life expectancy rate(male)</a:t>
            </a:r>
            <a:endParaRPr lang="en-US" dirty="0">
              <a:ea typeface="+mn-lt"/>
              <a:cs typeface="+mn-lt"/>
            </a:endParaRPr>
          </a:p>
        </p:txBody>
      </p:sp>
      <p:pic>
        <p:nvPicPr>
          <p:cNvPr id="7" name="Picture 7" descr="Chart, line chart&#10;&#10;Description automatically generated">
            <a:extLst>
              <a:ext uri="{FF2B5EF4-FFF2-40B4-BE49-F238E27FC236}">
                <a16:creationId xmlns:a16="http://schemas.microsoft.com/office/drawing/2014/main" id="{6E37666C-64E3-358F-6129-4F5BAC68B40E}"/>
              </a:ext>
            </a:extLst>
          </p:cNvPr>
          <p:cNvPicPr>
            <a:picLocks noGrp="1" noChangeAspect="1"/>
          </p:cNvPicPr>
          <p:nvPr>
            <p:ph sz="half" idx="2"/>
          </p:nvPr>
        </p:nvPicPr>
        <p:blipFill>
          <a:blip r:embed="rId2"/>
          <a:stretch>
            <a:fillRect/>
          </a:stretch>
        </p:blipFill>
        <p:spPr>
          <a:xfrm>
            <a:off x="893289" y="1851932"/>
            <a:ext cx="5050784" cy="3684588"/>
          </a:xfrm>
        </p:spPr>
      </p:pic>
      <p:sp>
        <p:nvSpPr>
          <p:cNvPr id="5" name="Text Placeholder 4">
            <a:extLst>
              <a:ext uri="{FF2B5EF4-FFF2-40B4-BE49-F238E27FC236}">
                <a16:creationId xmlns:a16="http://schemas.microsoft.com/office/drawing/2014/main" id="{4B1C9B7F-7210-001E-8D9F-E468DD936844}"/>
              </a:ext>
            </a:extLst>
          </p:cNvPr>
          <p:cNvSpPr>
            <a:spLocks noGrp="1"/>
          </p:cNvSpPr>
          <p:nvPr>
            <p:ph type="body" sz="quarter" idx="3"/>
          </p:nvPr>
        </p:nvSpPr>
        <p:spPr>
          <a:xfrm>
            <a:off x="6132616" y="592592"/>
            <a:ext cx="5183188" cy="823912"/>
          </a:xfrm>
        </p:spPr>
        <p:txBody>
          <a:bodyPr/>
          <a:lstStyle/>
          <a:p>
            <a:r>
              <a:rPr lang="en-GB" dirty="0">
                <a:ea typeface="+mn-lt"/>
                <a:cs typeface="+mn-lt"/>
              </a:rPr>
              <a:t>India life expectancy rate(female</a:t>
            </a:r>
            <a:endParaRPr lang="en-US" dirty="0"/>
          </a:p>
        </p:txBody>
      </p:sp>
      <p:pic>
        <p:nvPicPr>
          <p:cNvPr id="8" name="Picture 8" descr="Chart, line chart&#10;&#10;Description automatically generated">
            <a:extLst>
              <a:ext uri="{FF2B5EF4-FFF2-40B4-BE49-F238E27FC236}">
                <a16:creationId xmlns:a16="http://schemas.microsoft.com/office/drawing/2014/main" id="{57AB6D3D-D70B-65B1-BA4C-3D32D35D4A09}"/>
              </a:ext>
            </a:extLst>
          </p:cNvPr>
          <p:cNvPicPr>
            <a:picLocks noGrp="1" noChangeAspect="1"/>
          </p:cNvPicPr>
          <p:nvPr>
            <p:ph sz="quarter" idx="4"/>
          </p:nvPr>
        </p:nvPicPr>
        <p:blipFill>
          <a:blip r:embed="rId3"/>
          <a:stretch>
            <a:fillRect/>
          </a:stretch>
        </p:blipFill>
        <p:spPr>
          <a:xfrm>
            <a:off x="6207906" y="1851932"/>
            <a:ext cx="5032608" cy="3684588"/>
          </a:xfrm>
        </p:spPr>
      </p:pic>
    </p:spTree>
    <p:extLst>
      <p:ext uri="{BB962C8B-B14F-4D97-AF65-F5344CB8AC3E}">
        <p14:creationId xmlns:p14="http://schemas.microsoft.com/office/powerpoint/2010/main" val="515413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13EA61-8851-6A62-9BC3-B47ED34432C8}"/>
              </a:ext>
            </a:extLst>
          </p:cNvPr>
          <p:cNvSpPr>
            <a:spLocks noGrp="1"/>
          </p:cNvSpPr>
          <p:nvPr>
            <p:ph type="title"/>
          </p:nvPr>
        </p:nvSpPr>
        <p:spPr>
          <a:xfrm>
            <a:off x="621792" y="1161288"/>
            <a:ext cx="3602736" cy="4526280"/>
          </a:xfrm>
        </p:spPr>
        <p:txBody>
          <a:bodyPr>
            <a:normAutofit/>
          </a:bodyPr>
          <a:lstStyle/>
          <a:p>
            <a:r>
              <a:rPr lang="en-GB" sz="4000">
                <a:cs typeface="Calibri Light"/>
              </a:rPr>
              <a:t>Question 2: </a:t>
            </a:r>
            <a:r>
              <a:rPr lang="en-GB" sz="4000">
                <a:ea typeface="+mj-lt"/>
                <a:cs typeface="+mj-lt"/>
              </a:rPr>
              <a:t>Which gender has a bigger life expectancy?</a:t>
            </a:r>
            <a:endParaRPr lang="en-GB" sz="4000"/>
          </a:p>
        </p:txBody>
      </p:sp>
      <p:sp>
        <p:nvSpPr>
          <p:cNvPr id="18" name="Rectangle 1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5">
            <a:extLst>
              <a:ext uri="{FF2B5EF4-FFF2-40B4-BE49-F238E27FC236}">
                <a16:creationId xmlns:a16="http://schemas.microsoft.com/office/drawing/2014/main" id="{B38DD9B8-09EE-6016-E482-32CB56602640}"/>
              </a:ext>
            </a:extLst>
          </p:cNvPr>
          <p:cNvGraphicFramePr>
            <a:graphicFrameLocks noGrp="1"/>
          </p:cNvGraphicFramePr>
          <p:nvPr>
            <p:ph idx="1"/>
            <p:extLst>
              <p:ext uri="{D42A27DB-BD31-4B8C-83A1-F6EECF244321}">
                <p14:modId xmlns:p14="http://schemas.microsoft.com/office/powerpoint/2010/main" val="312111660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25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77DBBF-D93D-58E4-A8F7-9FE53310C560}"/>
              </a:ext>
            </a:extLst>
          </p:cNvPr>
          <p:cNvSpPr>
            <a:spLocks noGrp="1"/>
          </p:cNvSpPr>
          <p:nvPr>
            <p:ph type="body" idx="1"/>
          </p:nvPr>
        </p:nvSpPr>
        <p:spPr>
          <a:xfrm>
            <a:off x="839788" y="454046"/>
            <a:ext cx="5157787" cy="823912"/>
          </a:xfrm>
        </p:spPr>
        <p:txBody>
          <a:bodyPr/>
          <a:lstStyle/>
          <a:p>
            <a:r>
              <a:rPr lang="en-GB" dirty="0">
                <a:ea typeface="+mn-lt"/>
                <a:cs typeface="+mn-lt"/>
              </a:rPr>
              <a:t>India population(male)</a:t>
            </a:r>
            <a:endParaRPr lang="en-GB" b="0" dirty="0">
              <a:ea typeface="+mn-lt"/>
              <a:cs typeface="+mn-lt"/>
            </a:endParaRPr>
          </a:p>
        </p:txBody>
      </p:sp>
      <p:pic>
        <p:nvPicPr>
          <p:cNvPr id="7" name="Picture 7" descr="Chart, line chart&#10;&#10;Description automatically generated">
            <a:extLst>
              <a:ext uri="{FF2B5EF4-FFF2-40B4-BE49-F238E27FC236}">
                <a16:creationId xmlns:a16="http://schemas.microsoft.com/office/drawing/2014/main" id="{A4F6CD48-CA0F-2E15-E761-2108D4C931D4}"/>
              </a:ext>
            </a:extLst>
          </p:cNvPr>
          <p:cNvPicPr>
            <a:picLocks noGrp="1" noChangeAspect="1"/>
          </p:cNvPicPr>
          <p:nvPr>
            <p:ph sz="half" idx="2"/>
          </p:nvPr>
        </p:nvPicPr>
        <p:blipFill>
          <a:blip r:embed="rId2"/>
          <a:stretch>
            <a:fillRect/>
          </a:stretch>
        </p:blipFill>
        <p:spPr>
          <a:xfrm>
            <a:off x="1002490" y="1525361"/>
            <a:ext cx="4832383" cy="3684588"/>
          </a:xfrm>
        </p:spPr>
      </p:pic>
      <p:sp>
        <p:nvSpPr>
          <p:cNvPr id="5" name="Text Placeholder 4">
            <a:extLst>
              <a:ext uri="{FF2B5EF4-FFF2-40B4-BE49-F238E27FC236}">
                <a16:creationId xmlns:a16="http://schemas.microsoft.com/office/drawing/2014/main" id="{225DFFD4-4024-6E83-D3AB-E2452F9F36C6}"/>
              </a:ext>
            </a:extLst>
          </p:cNvPr>
          <p:cNvSpPr>
            <a:spLocks noGrp="1"/>
          </p:cNvSpPr>
          <p:nvPr>
            <p:ph type="body" sz="quarter" idx="3"/>
          </p:nvPr>
        </p:nvSpPr>
        <p:spPr>
          <a:xfrm>
            <a:off x="6093031" y="454046"/>
            <a:ext cx="5183188" cy="823912"/>
          </a:xfrm>
        </p:spPr>
        <p:txBody>
          <a:bodyPr/>
          <a:lstStyle/>
          <a:p>
            <a:r>
              <a:rPr lang="en-GB" dirty="0">
                <a:ea typeface="+mn-lt"/>
                <a:cs typeface="+mn-lt"/>
              </a:rPr>
              <a:t>India population(female)</a:t>
            </a:r>
            <a:endParaRPr lang="en-GB" b="0" dirty="0">
              <a:ea typeface="+mn-lt"/>
              <a:cs typeface="+mn-lt"/>
            </a:endParaRPr>
          </a:p>
        </p:txBody>
      </p:sp>
      <p:pic>
        <p:nvPicPr>
          <p:cNvPr id="8" name="Picture 8" descr="Chart, line chart&#10;&#10;Description automatically generated">
            <a:extLst>
              <a:ext uri="{FF2B5EF4-FFF2-40B4-BE49-F238E27FC236}">
                <a16:creationId xmlns:a16="http://schemas.microsoft.com/office/drawing/2014/main" id="{56FCE39E-3923-EC1F-D986-B01468194829}"/>
              </a:ext>
            </a:extLst>
          </p:cNvPr>
          <p:cNvPicPr>
            <a:picLocks noGrp="1" noChangeAspect="1"/>
          </p:cNvPicPr>
          <p:nvPr>
            <p:ph sz="quarter" idx="4"/>
          </p:nvPr>
        </p:nvPicPr>
        <p:blipFill>
          <a:blip r:embed="rId3"/>
          <a:stretch>
            <a:fillRect/>
          </a:stretch>
        </p:blipFill>
        <p:spPr>
          <a:xfrm>
            <a:off x="6308272" y="1525361"/>
            <a:ext cx="4752705" cy="3684588"/>
          </a:xfrm>
        </p:spPr>
      </p:pic>
    </p:spTree>
    <p:extLst>
      <p:ext uri="{BB962C8B-B14F-4D97-AF65-F5344CB8AC3E}">
        <p14:creationId xmlns:p14="http://schemas.microsoft.com/office/powerpoint/2010/main" val="367437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F95EBB-2499-EFA5-1A3A-63211E434418}"/>
              </a:ext>
            </a:extLst>
          </p:cNvPr>
          <p:cNvSpPr>
            <a:spLocks noGrp="1"/>
          </p:cNvSpPr>
          <p:nvPr>
            <p:ph type="body" idx="1"/>
          </p:nvPr>
        </p:nvSpPr>
        <p:spPr>
          <a:xfrm>
            <a:off x="889269" y="345189"/>
            <a:ext cx="9482384" cy="823912"/>
          </a:xfrm>
        </p:spPr>
        <p:txBody>
          <a:bodyPr>
            <a:normAutofit/>
          </a:bodyPr>
          <a:lstStyle/>
          <a:p>
            <a:r>
              <a:rPr lang="en-GB" dirty="0">
                <a:ea typeface="+mn-lt"/>
                <a:cs typeface="+mn-lt"/>
              </a:rPr>
              <a:t>Question 3: Which gender forms the bigger part regarding India's population?</a:t>
            </a:r>
            <a:endParaRPr lang="en-US" dirty="0"/>
          </a:p>
        </p:txBody>
      </p:sp>
      <p:graphicFrame>
        <p:nvGraphicFramePr>
          <p:cNvPr id="7" name="Content Placeholder 3">
            <a:extLst>
              <a:ext uri="{FF2B5EF4-FFF2-40B4-BE49-F238E27FC236}">
                <a16:creationId xmlns:a16="http://schemas.microsoft.com/office/drawing/2014/main" id="{F49506FA-149B-F075-86F1-5F91947D2D2C}"/>
              </a:ext>
            </a:extLst>
          </p:cNvPr>
          <p:cNvGraphicFramePr>
            <a:graphicFrameLocks noGrp="1"/>
          </p:cNvGraphicFramePr>
          <p:nvPr>
            <p:ph sz="half" idx="2"/>
            <p:extLst>
              <p:ext uri="{D42A27DB-BD31-4B8C-83A1-F6EECF244321}">
                <p14:modId xmlns:p14="http://schemas.microsoft.com/office/powerpoint/2010/main" val="3855604245"/>
              </p:ext>
            </p:extLst>
          </p:nvPr>
        </p:nvGraphicFramePr>
        <p:xfrm>
          <a:off x="1245529" y="1584738"/>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9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2C4FC0-711E-1C82-F7F4-8537E445AB8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India GDP </a:t>
            </a:r>
            <a:endParaRPr lang="en-US" sz="66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772A2CAA-15A6-A63B-7269-58F4703DB689}"/>
              </a:ext>
            </a:extLst>
          </p:cNvPr>
          <p:cNvPicPr>
            <a:picLocks noGrp="1" noChangeAspect="1"/>
          </p:cNvPicPr>
          <p:nvPr>
            <p:ph idx="1"/>
          </p:nvPr>
        </p:nvPicPr>
        <p:blipFill>
          <a:blip r:embed="rId2"/>
          <a:stretch>
            <a:fillRect/>
          </a:stretch>
        </p:blipFill>
        <p:spPr>
          <a:xfrm>
            <a:off x="4654296" y="827040"/>
            <a:ext cx="7214616" cy="5176487"/>
          </a:xfrm>
          <a:prstGeom prst="rect">
            <a:avLst/>
          </a:prstGeom>
        </p:spPr>
      </p:pic>
    </p:spTree>
    <p:extLst>
      <p:ext uri="{BB962C8B-B14F-4D97-AF65-F5344CB8AC3E}">
        <p14:creationId xmlns:p14="http://schemas.microsoft.com/office/powerpoint/2010/main" val="409832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FD832-1302-2758-F168-65B39D36300F}"/>
              </a:ext>
            </a:extLst>
          </p:cNvPr>
          <p:cNvSpPr>
            <a:spLocks noGrp="1"/>
          </p:cNvSpPr>
          <p:nvPr>
            <p:ph idx="1"/>
          </p:nvPr>
        </p:nvSpPr>
        <p:spPr>
          <a:xfrm>
            <a:off x="917369" y="964663"/>
            <a:ext cx="9852561" cy="4202896"/>
          </a:xfrm>
        </p:spPr>
        <p:txBody>
          <a:bodyPr vert="horz" lIns="91440" tIns="45720" rIns="91440" bIns="45720" rtlCol="0" anchor="t">
            <a:normAutofit fontScale="62500" lnSpcReduction="20000"/>
          </a:bodyPr>
          <a:lstStyle/>
          <a:p>
            <a:pPr marL="0" indent="0">
              <a:buNone/>
            </a:pPr>
            <a:r>
              <a:rPr lang="en-GB" dirty="0">
                <a:ea typeface="+mn-lt"/>
                <a:cs typeface="+mn-lt"/>
              </a:rPr>
              <a:t>import pandas as pd</a:t>
            </a:r>
            <a:endParaRPr lang="en-GB" dirty="0">
              <a:cs typeface="Calibri" panose="020F0502020204030204"/>
            </a:endParaRPr>
          </a:p>
          <a:p>
            <a:pPr marL="0" indent="0">
              <a:buNone/>
            </a:pPr>
            <a:r>
              <a:rPr lang="en-GB" dirty="0">
                <a:ea typeface="+mn-lt"/>
                <a:cs typeface="+mn-lt"/>
              </a:rPr>
              <a:t># Read the first CSV file into a pandas </a:t>
            </a:r>
            <a:r>
              <a:rPr lang="en-GB" dirty="0" err="1">
                <a:ea typeface="+mn-lt"/>
                <a:cs typeface="+mn-lt"/>
              </a:rPr>
              <a:t>dataframe</a:t>
            </a:r>
            <a:endParaRPr lang="en-GB" dirty="0" err="1">
              <a:cs typeface="Calibri" panose="020F0502020204030204"/>
            </a:endParaRPr>
          </a:p>
          <a:p>
            <a:pPr marL="0" indent="0">
              <a:buNone/>
            </a:pPr>
            <a:r>
              <a:rPr lang="en-GB" dirty="0">
                <a:ea typeface="+mn-lt"/>
                <a:cs typeface="+mn-lt"/>
              </a:rPr>
              <a:t>df1 = </a:t>
            </a:r>
            <a:r>
              <a:rPr lang="en-GB" dirty="0" err="1">
                <a:ea typeface="+mn-lt"/>
                <a:cs typeface="+mn-lt"/>
              </a:rPr>
              <a:t>pd.read_csv</a:t>
            </a:r>
            <a:r>
              <a:rPr lang="en-GB" dirty="0">
                <a:ea typeface="+mn-lt"/>
                <a:cs typeface="+mn-lt"/>
              </a:rPr>
              <a:t>('file 1')</a:t>
            </a:r>
            <a:endParaRPr lang="en-GB" dirty="0">
              <a:cs typeface="Calibri" panose="020F0502020204030204"/>
            </a:endParaRPr>
          </a:p>
          <a:p>
            <a:pPr marL="0" indent="0">
              <a:buNone/>
            </a:pPr>
            <a:r>
              <a:rPr lang="en-GB" dirty="0">
                <a:ea typeface="+mn-lt"/>
                <a:cs typeface="+mn-lt"/>
              </a:rPr>
              <a:t># Read the second CSV file into a pandas </a:t>
            </a:r>
            <a:r>
              <a:rPr lang="en-GB" dirty="0" err="1">
                <a:ea typeface="+mn-lt"/>
                <a:cs typeface="+mn-lt"/>
              </a:rPr>
              <a:t>dataframe</a:t>
            </a:r>
            <a:endParaRPr lang="en-GB" dirty="0" err="1">
              <a:cs typeface="Calibri" panose="020F0502020204030204"/>
            </a:endParaRPr>
          </a:p>
          <a:p>
            <a:pPr marL="0" indent="0">
              <a:buNone/>
            </a:pPr>
            <a:r>
              <a:rPr lang="en-GB" dirty="0">
                <a:ea typeface="+mn-lt"/>
                <a:cs typeface="+mn-lt"/>
              </a:rPr>
              <a:t>df2 = </a:t>
            </a:r>
            <a:r>
              <a:rPr lang="en-GB" dirty="0" err="1">
                <a:ea typeface="+mn-lt"/>
                <a:cs typeface="+mn-lt"/>
              </a:rPr>
              <a:t>pd.read_csv</a:t>
            </a:r>
            <a:r>
              <a:rPr lang="en-GB" dirty="0">
                <a:ea typeface="+mn-lt"/>
                <a:cs typeface="+mn-lt"/>
              </a:rPr>
              <a:t>('file 2')</a:t>
            </a:r>
            <a:endParaRPr lang="en-GB" dirty="0">
              <a:cs typeface="Calibri" panose="020F0502020204030204"/>
            </a:endParaRPr>
          </a:p>
          <a:p>
            <a:pPr marL="0" indent="0">
              <a:buNone/>
            </a:pPr>
            <a:r>
              <a:rPr lang="en-GB" dirty="0">
                <a:ea typeface="+mn-lt"/>
                <a:cs typeface="+mn-lt"/>
              </a:rPr>
              <a:t># Select the same two columns from each </a:t>
            </a:r>
            <a:r>
              <a:rPr lang="en-GB" dirty="0" err="1">
                <a:ea typeface="+mn-lt"/>
                <a:cs typeface="+mn-lt"/>
              </a:rPr>
              <a:t>dataframe</a:t>
            </a:r>
            <a:endParaRPr lang="en-GB" dirty="0" err="1">
              <a:cs typeface="Calibri" panose="020F0502020204030204"/>
            </a:endParaRPr>
          </a:p>
          <a:p>
            <a:pPr marL="0" indent="0">
              <a:buNone/>
            </a:pPr>
            <a:r>
              <a:rPr lang="en-GB" dirty="0">
                <a:ea typeface="+mn-lt"/>
                <a:cs typeface="+mn-lt"/>
              </a:rPr>
              <a:t>col2_df1 = df1['</a:t>
            </a:r>
            <a:r>
              <a:rPr lang="en-GB" dirty="0" err="1">
                <a:ea typeface="+mn-lt"/>
                <a:cs typeface="+mn-lt"/>
              </a:rPr>
              <a:t>colum</a:t>
            </a:r>
            <a:r>
              <a:rPr lang="en-GB" dirty="0">
                <a:ea typeface="+mn-lt"/>
                <a:cs typeface="+mn-lt"/>
              </a:rPr>
              <a:t> of file 1']</a:t>
            </a:r>
            <a:endParaRPr lang="en-GB" dirty="0">
              <a:cs typeface="Calibri" panose="020F0502020204030204"/>
            </a:endParaRPr>
          </a:p>
          <a:p>
            <a:pPr marL="0" indent="0">
              <a:buNone/>
            </a:pPr>
            <a:r>
              <a:rPr lang="en-GB" dirty="0">
                <a:ea typeface="+mn-lt"/>
                <a:cs typeface="+mn-lt"/>
              </a:rPr>
              <a:t>col2_df2 = df2['</a:t>
            </a:r>
            <a:r>
              <a:rPr lang="en-GB" dirty="0" err="1">
                <a:ea typeface="+mn-lt"/>
                <a:cs typeface="+mn-lt"/>
              </a:rPr>
              <a:t>colum</a:t>
            </a:r>
            <a:r>
              <a:rPr lang="en-GB" dirty="0">
                <a:ea typeface="+mn-lt"/>
                <a:cs typeface="+mn-lt"/>
              </a:rPr>
              <a:t> of file 2']</a:t>
            </a:r>
            <a:endParaRPr lang="en-GB" dirty="0">
              <a:cs typeface="Calibri" panose="020F0502020204030204"/>
            </a:endParaRPr>
          </a:p>
          <a:p>
            <a:pPr marL="0" indent="0">
              <a:buNone/>
            </a:pPr>
            <a:r>
              <a:rPr lang="en-GB" dirty="0">
                <a:ea typeface="+mn-lt"/>
                <a:cs typeface="+mn-lt"/>
              </a:rPr>
              <a:t># Calculate correlation coefficient between the two columns from each </a:t>
            </a:r>
            <a:r>
              <a:rPr lang="en-GB" dirty="0" err="1">
                <a:ea typeface="+mn-lt"/>
                <a:cs typeface="+mn-lt"/>
              </a:rPr>
              <a:t>dataframe</a:t>
            </a:r>
            <a:endParaRPr lang="en-GB" dirty="0" err="1">
              <a:cs typeface="Calibri" panose="020F0502020204030204"/>
            </a:endParaRPr>
          </a:p>
          <a:p>
            <a:pPr marL="0" indent="0">
              <a:buNone/>
            </a:pPr>
            <a:r>
              <a:rPr lang="en-GB" dirty="0" err="1">
                <a:ea typeface="+mn-lt"/>
                <a:cs typeface="+mn-lt"/>
              </a:rPr>
              <a:t>corr_coef</a:t>
            </a:r>
            <a:r>
              <a:rPr lang="en-GB" dirty="0">
                <a:ea typeface="+mn-lt"/>
                <a:cs typeface="+mn-lt"/>
              </a:rPr>
              <a:t> = col2_df1.corr(col2_df2)</a:t>
            </a:r>
            <a:endParaRPr lang="en-GB" dirty="0">
              <a:cs typeface="Calibri" panose="020F0502020204030204"/>
            </a:endParaRPr>
          </a:p>
          <a:p>
            <a:pPr marL="0" indent="0">
              <a:buNone/>
            </a:pPr>
            <a:r>
              <a:rPr lang="en-GB" dirty="0">
                <a:ea typeface="+mn-lt"/>
                <a:cs typeface="+mn-lt"/>
              </a:rPr>
              <a:t># Print the result</a:t>
            </a:r>
            <a:endParaRPr lang="en-GB" dirty="0">
              <a:cs typeface="Calibri" panose="020F0502020204030204"/>
            </a:endParaRPr>
          </a:p>
          <a:p>
            <a:pPr marL="0" indent="0">
              <a:buNone/>
            </a:pPr>
            <a:r>
              <a:rPr lang="en-GB" dirty="0">
                <a:ea typeface="+mn-lt"/>
                <a:cs typeface="+mn-lt"/>
              </a:rPr>
              <a:t>print(</a:t>
            </a:r>
            <a:r>
              <a:rPr lang="en-GB" dirty="0" err="1">
                <a:ea typeface="+mn-lt"/>
                <a:cs typeface="+mn-lt"/>
              </a:rPr>
              <a:t>f"Correlation</a:t>
            </a:r>
            <a:r>
              <a:rPr lang="en-GB" dirty="0">
                <a:ea typeface="+mn-lt"/>
                <a:cs typeface="+mn-lt"/>
              </a:rPr>
              <a:t> coefficient between Life expectancy rate and population of </a:t>
            </a:r>
            <a:r>
              <a:rPr lang="en-GB" dirty="0" err="1">
                <a:ea typeface="+mn-lt"/>
                <a:cs typeface="+mn-lt"/>
              </a:rPr>
              <a:t>india</a:t>
            </a:r>
            <a:r>
              <a:rPr lang="en-GB" dirty="0">
                <a:ea typeface="+mn-lt"/>
                <a:cs typeface="+mn-lt"/>
              </a:rPr>
              <a:t>(male) is: {</a:t>
            </a:r>
            <a:r>
              <a:rPr lang="en-GB" dirty="0" err="1">
                <a:ea typeface="+mn-lt"/>
                <a:cs typeface="+mn-lt"/>
              </a:rPr>
              <a:t>corr_coef</a:t>
            </a:r>
            <a:r>
              <a:rPr lang="en-GB" dirty="0">
                <a:ea typeface="+mn-lt"/>
                <a:cs typeface="+mn-lt"/>
              </a:rPr>
              <a:t>}")</a:t>
            </a:r>
            <a:endParaRPr lang="en-GB" dirty="0">
              <a:cs typeface="Calibri" panose="020F0502020204030204"/>
            </a:endParaRPr>
          </a:p>
        </p:txBody>
      </p:sp>
      <p:sp>
        <p:nvSpPr>
          <p:cNvPr id="4" name="TextBox 3">
            <a:extLst>
              <a:ext uri="{FF2B5EF4-FFF2-40B4-BE49-F238E27FC236}">
                <a16:creationId xmlns:a16="http://schemas.microsoft.com/office/drawing/2014/main" id="{C26C74AD-2839-2155-8FDA-9482756543EC}"/>
              </a:ext>
            </a:extLst>
          </p:cNvPr>
          <p:cNvSpPr txBox="1"/>
          <p:nvPr/>
        </p:nvSpPr>
        <p:spPr>
          <a:xfrm>
            <a:off x="915389" y="210292"/>
            <a:ext cx="91415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dirty="0">
                <a:cs typeface="Calibri"/>
              </a:rPr>
              <a:t>Example of code</a:t>
            </a:r>
            <a:endParaRPr lang="en-GB" sz="4000" b="1" dirty="0"/>
          </a:p>
        </p:txBody>
      </p:sp>
      <p:sp>
        <p:nvSpPr>
          <p:cNvPr id="5" name="TextBox 4">
            <a:extLst>
              <a:ext uri="{FF2B5EF4-FFF2-40B4-BE49-F238E27FC236}">
                <a16:creationId xmlns:a16="http://schemas.microsoft.com/office/drawing/2014/main" id="{6F02594A-F3B0-1539-F6BF-A9A0AC99FF9E}"/>
              </a:ext>
            </a:extLst>
          </p:cNvPr>
          <p:cNvSpPr txBox="1"/>
          <p:nvPr/>
        </p:nvSpPr>
        <p:spPr>
          <a:xfrm>
            <a:off x="1113311" y="5158344"/>
            <a:ext cx="99208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a:cs typeface="Calibri"/>
              </a:rPr>
              <a:t>Output:</a:t>
            </a:r>
          </a:p>
          <a:p>
            <a:endParaRPr lang="en-GB" dirty="0">
              <a:cs typeface="Calibri"/>
            </a:endParaRPr>
          </a:p>
          <a:p>
            <a:r>
              <a:rPr lang="en-GB" dirty="0">
                <a:cs typeface="Calibri"/>
              </a:rPr>
              <a:t>Output will be –0 to 0.99 where 0.99 means 1 it describe connection between data and –0 means there is no any connection.</a:t>
            </a:r>
          </a:p>
        </p:txBody>
      </p:sp>
    </p:spTree>
    <p:extLst>
      <p:ext uri="{BB962C8B-B14F-4D97-AF65-F5344CB8AC3E}">
        <p14:creationId xmlns:p14="http://schemas.microsoft.com/office/powerpoint/2010/main" val="424838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FD8AA6-4BA0-676C-F4D7-02EC6C6915A4}"/>
              </a:ext>
            </a:extLst>
          </p:cNvPr>
          <p:cNvSpPr>
            <a:spLocks noGrp="1"/>
          </p:cNvSpPr>
          <p:nvPr>
            <p:ph type="body" idx="1"/>
          </p:nvPr>
        </p:nvSpPr>
        <p:spPr>
          <a:xfrm>
            <a:off x="879372" y="404566"/>
            <a:ext cx="5157787" cy="823912"/>
          </a:xfrm>
        </p:spPr>
        <p:txBody>
          <a:bodyPr/>
          <a:lstStyle/>
          <a:p>
            <a:r>
              <a:rPr lang="en-GB" dirty="0">
                <a:ea typeface="+mn-lt"/>
                <a:cs typeface="+mn-lt"/>
              </a:rPr>
              <a:t>Question 4: Is there any connection between GDP and unemployment?</a:t>
            </a:r>
            <a:endParaRPr lang="en-US" dirty="0"/>
          </a:p>
        </p:txBody>
      </p:sp>
      <p:sp>
        <p:nvSpPr>
          <p:cNvPr id="4" name="Content Placeholder 3">
            <a:extLst>
              <a:ext uri="{FF2B5EF4-FFF2-40B4-BE49-F238E27FC236}">
                <a16:creationId xmlns:a16="http://schemas.microsoft.com/office/drawing/2014/main" id="{97DE6163-000D-E8EE-791C-8A1B44F19E1A}"/>
              </a:ext>
            </a:extLst>
          </p:cNvPr>
          <p:cNvSpPr>
            <a:spLocks noGrp="1"/>
          </p:cNvSpPr>
          <p:nvPr>
            <p:ph sz="half" idx="2"/>
          </p:nvPr>
        </p:nvSpPr>
        <p:spPr>
          <a:xfrm>
            <a:off x="879372" y="1525361"/>
            <a:ext cx="5157787" cy="3684588"/>
          </a:xfrm>
        </p:spPr>
        <p:txBody>
          <a:bodyPr vert="horz" lIns="91440" tIns="45720" rIns="91440" bIns="45720" rtlCol="0" anchor="t">
            <a:normAutofit fontScale="92500" lnSpcReduction="10000"/>
          </a:bodyPr>
          <a:lstStyle/>
          <a:p>
            <a:r>
              <a:rPr lang="en-GB" dirty="0">
                <a:ea typeface="+mn-lt"/>
                <a:cs typeface="+mn-lt"/>
              </a:rPr>
              <a:t>Direct job creation is not possible</a:t>
            </a:r>
          </a:p>
          <a:p>
            <a:r>
              <a:rPr lang="en-GB" dirty="0">
                <a:ea typeface="+mn-lt"/>
                <a:cs typeface="+mn-lt"/>
              </a:rPr>
              <a:t>changes in technology, government policies, and global economic conditions can also influence the relationship between GDP and unemployment.</a:t>
            </a:r>
            <a:endParaRPr lang="en-GB" dirty="0">
              <a:cs typeface="Calibri" panose="020F0502020204030204"/>
            </a:endParaRPr>
          </a:p>
        </p:txBody>
      </p:sp>
      <p:sp>
        <p:nvSpPr>
          <p:cNvPr id="5" name="Text Placeholder 4">
            <a:extLst>
              <a:ext uri="{FF2B5EF4-FFF2-40B4-BE49-F238E27FC236}">
                <a16:creationId xmlns:a16="http://schemas.microsoft.com/office/drawing/2014/main" id="{6EC5912C-94F9-F2E8-07CB-3FBFF52F31DF}"/>
              </a:ext>
            </a:extLst>
          </p:cNvPr>
          <p:cNvSpPr>
            <a:spLocks noGrp="1"/>
          </p:cNvSpPr>
          <p:nvPr>
            <p:ph type="body" sz="quarter" idx="3"/>
          </p:nvPr>
        </p:nvSpPr>
        <p:spPr>
          <a:xfrm>
            <a:off x="6172200" y="404566"/>
            <a:ext cx="5183188" cy="823912"/>
          </a:xfrm>
        </p:spPr>
        <p:txBody>
          <a:bodyPr/>
          <a:lstStyle/>
          <a:p>
            <a:r>
              <a:rPr lang="en-GB" dirty="0">
                <a:ea typeface="+mn-lt"/>
                <a:cs typeface="+mn-lt"/>
              </a:rPr>
              <a:t>Question 5: Is there any connection between GDP and life expectancy?</a:t>
            </a:r>
            <a:endParaRPr lang="en-US" dirty="0">
              <a:ea typeface="+mn-lt"/>
              <a:cs typeface="+mn-lt"/>
            </a:endParaRPr>
          </a:p>
        </p:txBody>
      </p:sp>
      <p:sp>
        <p:nvSpPr>
          <p:cNvPr id="6" name="Content Placeholder 5">
            <a:extLst>
              <a:ext uri="{FF2B5EF4-FFF2-40B4-BE49-F238E27FC236}">
                <a16:creationId xmlns:a16="http://schemas.microsoft.com/office/drawing/2014/main" id="{E8D66501-D477-0098-7C74-4458CB97AD20}"/>
              </a:ext>
            </a:extLst>
          </p:cNvPr>
          <p:cNvSpPr>
            <a:spLocks noGrp="1"/>
          </p:cNvSpPr>
          <p:nvPr>
            <p:ph sz="quarter" idx="4"/>
          </p:nvPr>
        </p:nvSpPr>
        <p:spPr>
          <a:xfrm>
            <a:off x="6172200" y="1525361"/>
            <a:ext cx="5183188" cy="3684588"/>
          </a:xfrm>
        </p:spPr>
        <p:txBody>
          <a:bodyPr vert="horz" lIns="91440" tIns="45720" rIns="91440" bIns="45720" rtlCol="0" anchor="t">
            <a:normAutofit fontScale="92500" lnSpcReduction="10000"/>
          </a:bodyPr>
          <a:lstStyle/>
          <a:p>
            <a:r>
              <a:rPr lang="en-GB" dirty="0">
                <a:ea typeface="+mn-lt"/>
                <a:cs typeface="+mn-lt"/>
              </a:rPr>
              <a:t>higher GDP usually means that a country has more resources available for investing in healthcare, education, and other social services that can promote better health outcomes</a:t>
            </a:r>
          </a:p>
          <a:p>
            <a:r>
              <a:rPr lang="en-GB" dirty="0">
                <a:ea typeface="+mn-lt"/>
                <a:cs typeface="+mn-lt"/>
              </a:rPr>
              <a:t>higher GDP – higher economic development</a:t>
            </a:r>
          </a:p>
          <a:p>
            <a:r>
              <a:rPr lang="en-GB" dirty="0">
                <a:ea typeface="+mn-lt"/>
                <a:cs typeface="+mn-lt"/>
              </a:rPr>
              <a:t>higher GDP -- access to nutrition and better living standard</a:t>
            </a:r>
            <a:endParaRPr lang="en-GB" dirty="0">
              <a:cs typeface="Calibri"/>
            </a:endParaRPr>
          </a:p>
        </p:txBody>
      </p:sp>
      <p:sp>
        <p:nvSpPr>
          <p:cNvPr id="2" name="TextBox 1">
            <a:extLst>
              <a:ext uri="{FF2B5EF4-FFF2-40B4-BE49-F238E27FC236}">
                <a16:creationId xmlns:a16="http://schemas.microsoft.com/office/drawing/2014/main" id="{B559B689-6757-DF2A-0C4F-48054EAD1AFB}"/>
              </a:ext>
            </a:extLst>
          </p:cNvPr>
          <p:cNvSpPr txBox="1"/>
          <p:nvPr/>
        </p:nvSpPr>
        <p:spPr>
          <a:xfrm>
            <a:off x="1014350" y="3859480"/>
            <a:ext cx="458931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Output:</a:t>
            </a:r>
            <a:endParaRPr lang="en-GB" dirty="0">
              <a:ea typeface="+mn-lt"/>
              <a:cs typeface="+mn-lt"/>
            </a:endParaRPr>
          </a:p>
          <a:p>
            <a:endParaRPr lang="en-GB" dirty="0">
              <a:ea typeface="+mn-lt"/>
              <a:cs typeface="+mn-lt"/>
            </a:endParaRPr>
          </a:p>
          <a:p>
            <a:r>
              <a:rPr lang="en-GB" dirty="0">
                <a:ea typeface="+mn-lt"/>
                <a:cs typeface="+mn-lt"/>
              </a:rPr>
              <a:t>Correlation coefficient between GDP of </a:t>
            </a:r>
            <a:r>
              <a:rPr lang="en-GB" dirty="0" err="1">
                <a:ea typeface="+mn-lt"/>
                <a:cs typeface="+mn-lt"/>
              </a:rPr>
              <a:t>india</a:t>
            </a:r>
            <a:r>
              <a:rPr lang="en-GB" dirty="0">
                <a:ea typeface="+mn-lt"/>
                <a:cs typeface="+mn-lt"/>
              </a:rPr>
              <a:t> in and unemployment rate of </a:t>
            </a:r>
            <a:r>
              <a:rPr lang="en-GB" dirty="0" err="1">
                <a:ea typeface="+mn-lt"/>
                <a:cs typeface="+mn-lt"/>
              </a:rPr>
              <a:t>india</a:t>
            </a:r>
            <a:r>
              <a:rPr lang="en-GB" dirty="0">
                <a:ea typeface="+mn-lt"/>
                <a:cs typeface="+mn-lt"/>
              </a:rPr>
              <a:t> is: 0.8577721014361375</a:t>
            </a:r>
            <a:endParaRPr lang="en-GB"/>
          </a:p>
        </p:txBody>
      </p:sp>
      <p:sp>
        <p:nvSpPr>
          <p:cNvPr id="7" name="TextBox 6">
            <a:extLst>
              <a:ext uri="{FF2B5EF4-FFF2-40B4-BE49-F238E27FC236}">
                <a16:creationId xmlns:a16="http://schemas.microsoft.com/office/drawing/2014/main" id="{9543E658-A49E-9A24-7380-51CEE06E60E0}"/>
              </a:ext>
            </a:extLst>
          </p:cNvPr>
          <p:cNvSpPr txBox="1"/>
          <p:nvPr/>
        </p:nvSpPr>
        <p:spPr>
          <a:xfrm>
            <a:off x="6519058" y="5133603"/>
            <a:ext cx="460168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Output: </a:t>
            </a:r>
            <a:br>
              <a:rPr lang="en-GB" b="1" dirty="0">
                <a:ea typeface="+mn-lt"/>
                <a:cs typeface="+mn-lt"/>
              </a:rPr>
            </a:br>
            <a:endParaRPr lang="en-GB">
              <a:ea typeface="+mn-lt"/>
              <a:cs typeface="+mn-lt"/>
            </a:endParaRPr>
          </a:p>
          <a:p>
            <a:r>
              <a:rPr lang="en-GB" dirty="0">
                <a:ea typeface="+mn-lt"/>
                <a:cs typeface="+mn-lt"/>
              </a:rPr>
              <a:t>Correlation coefficient between GDP of </a:t>
            </a:r>
            <a:r>
              <a:rPr lang="en-GB" dirty="0" err="1">
                <a:ea typeface="+mn-lt"/>
                <a:cs typeface="+mn-lt"/>
              </a:rPr>
              <a:t>india</a:t>
            </a:r>
            <a:r>
              <a:rPr lang="en-GB" dirty="0">
                <a:ea typeface="+mn-lt"/>
                <a:cs typeface="+mn-lt"/>
              </a:rPr>
              <a:t> in and </a:t>
            </a:r>
            <a:r>
              <a:rPr lang="en-GB" dirty="0" err="1">
                <a:ea typeface="+mn-lt"/>
                <a:cs typeface="+mn-lt"/>
              </a:rPr>
              <a:t>lifeexpectancy</a:t>
            </a:r>
            <a:r>
              <a:rPr lang="en-GB" dirty="0">
                <a:ea typeface="+mn-lt"/>
                <a:cs typeface="+mn-lt"/>
              </a:rPr>
              <a:t> rate of </a:t>
            </a:r>
            <a:r>
              <a:rPr lang="en-GB" dirty="0" err="1">
                <a:ea typeface="+mn-lt"/>
                <a:cs typeface="+mn-lt"/>
              </a:rPr>
              <a:t>india</a:t>
            </a:r>
            <a:r>
              <a:rPr lang="en-GB" dirty="0">
                <a:ea typeface="+mn-lt"/>
                <a:cs typeface="+mn-lt"/>
              </a:rPr>
              <a:t> is: 0.8004102288221597</a:t>
            </a:r>
          </a:p>
          <a:p>
            <a:pPr algn="l"/>
            <a:endParaRPr lang="en-GB" dirty="0">
              <a:cs typeface="Calibri"/>
            </a:endParaRPr>
          </a:p>
        </p:txBody>
      </p:sp>
    </p:spTree>
    <p:extLst>
      <p:ext uri="{BB962C8B-B14F-4D97-AF65-F5344CB8AC3E}">
        <p14:creationId xmlns:p14="http://schemas.microsoft.com/office/powerpoint/2010/main" val="334707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439AEC-51F9-BA12-0FD6-61A154D513E8}"/>
              </a:ext>
            </a:extLst>
          </p:cNvPr>
          <p:cNvSpPr>
            <a:spLocks noGrp="1"/>
          </p:cNvSpPr>
          <p:nvPr>
            <p:ph type="body" idx="1"/>
          </p:nvPr>
        </p:nvSpPr>
        <p:spPr>
          <a:xfrm>
            <a:off x="889269" y="355085"/>
            <a:ext cx="5157787" cy="823912"/>
          </a:xfrm>
        </p:spPr>
        <p:txBody>
          <a:bodyPr>
            <a:normAutofit fontScale="92500" lnSpcReduction="20000"/>
          </a:bodyPr>
          <a:lstStyle/>
          <a:p>
            <a:r>
              <a:rPr lang="en-GB" dirty="0">
                <a:ea typeface="+mn-lt"/>
                <a:cs typeface="+mn-lt"/>
              </a:rPr>
              <a:t>Question 6: Is there any connection between GDP and population?</a:t>
            </a:r>
            <a:endParaRPr lang="en-US" dirty="0"/>
          </a:p>
        </p:txBody>
      </p:sp>
      <p:sp>
        <p:nvSpPr>
          <p:cNvPr id="4" name="Content Placeholder 3">
            <a:extLst>
              <a:ext uri="{FF2B5EF4-FFF2-40B4-BE49-F238E27FC236}">
                <a16:creationId xmlns:a16="http://schemas.microsoft.com/office/drawing/2014/main" id="{42E86BA0-045E-A914-E25F-C36ECD000F96}"/>
              </a:ext>
            </a:extLst>
          </p:cNvPr>
          <p:cNvSpPr>
            <a:spLocks noGrp="1"/>
          </p:cNvSpPr>
          <p:nvPr>
            <p:ph sz="half" idx="2"/>
          </p:nvPr>
        </p:nvSpPr>
        <p:spPr>
          <a:xfrm>
            <a:off x="889269" y="1485776"/>
            <a:ext cx="5157787" cy="3684588"/>
          </a:xfrm>
        </p:spPr>
        <p:txBody>
          <a:bodyPr vert="horz" lIns="91440" tIns="45720" rIns="91440" bIns="45720" rtlCol="0" anchor="t">
            <a:normAutofit/>
          </a:bodyPr>
          <a:lstStyle/>
          <a:p>
            <a:r>
              <a:rPr lang="en-GB" dirty="0">
                <a:ea typeface="+mn-lt"/>
                <a:cs typeface="+mn-lt"/>
              </a:rPr>
              <a:t>that other factors, such as social and cultural factors, government policies, and access to education and healthcare, also play a significant role in determining population growth rates.</a:t>
            </a:r>
            <a:endParaRPr lang="en-GB" dirty="0"/>
          </a:p>
        </p:txBody>
      </p:sp>
      <p:sp>
        <p:nvSpPr>
          <p:cNvPr id="5" name="Text Placeholder 4">
            <a:extLst>
              <a:ext uri="{FF2B5EF4-FFF2-40B4-BE49-F238E27FC236}">
                <a16:creationId xmlns:a16="http://schemas.microsoft.com/office/drawing/2014/main" id="{50F37047-F37C-F7CA-EC87-26A3B5BC5D32}"/>
              </a:ext>
            </a:extLst>
          </p:cNvPr>
          <p:cNvSpPr>
            <a:spLocks noGrp="1"/>
          </p:cNvSpPr>
          <p:nvPr>
            <p:ph type="body" sz="quarter" idx="3"/>
          </p:nvPr>
        </p:nvSpPr>
        <p:spPr>
          <a:xfrm>
            <a:off x="6172200" y="355085"/>
            <a:ext cx="5183188" cy="823912"/>
          </a:xfrm>
        </p:spPr>
        <p:txBody>
          <a:bodyPr>
            <a:normAutofit fontScale="92500" lnSpcReduction="20000"/>
          </a:bodyPr>
          <a:lstStyle/>
          <a:p>
            <a:r>
              <a:rPr lang="en-GB" dirty="0">
                <a:ea typeface="+mn-lt"/>
                <a:cs typeface="+mn-lt"/>
              </a:rPr>
              <a:t>Question 7: Is there any connection between unemployment and life expectancy?</a:t>
            </a:r>
            <a:endParaRPr lang="en-GB" b="0" dirty="0">
              <a:ea typeface="+mn-lt"/>
              <a:cs typeface="+mn-lt"/>
            </a:endParaRPr>
          </a:p>
        </p:txBody>
      </p:sp>
      <p:sp>
        <p:nvSpPr>
          <p:cNvPr id="6" name="Content Placeholder 5">
            <a:extLst>
              <a:ext uri="{FF2B5EF4-FFF2-40B4-BE49-F238E27FC236}">
                <a16:creationId xmlns:a16="http://schemas.microsoft.com/office/drawing/2014/main" id="{16F4B680-B2A5-606D-A00B-5DE7A63C4C34}"/>
              </a:ext>
            </a:extLst>
          </p:cNvPr>
          <p:cNvSpPr>
            <a:spLocks noGrp="1"/>
          </p:cNvSpPr>
          <p:nvPr>
            <p:ph sz="quarter" idx="4"/>
          </p:nvPr>
        </p:nvSpPr>
        <p:spPr>
          <a:xfrm>
            <a:off x="6172200" y="1485776"/>
            <a:ext cx="5183188" cy="3684588"/>
          </a:xfrm>
        </p:spPr>
        <p:txBody>
          <a:bodyPr vert="horz" lIns="91440" tIns="45720" rIns="91440" bIns="45720" rtlCol="0" anchor="t">
            <a:normAutofit/>
          </a:bodyPr>
          <a:lstStyle/>
          <a:p>
            <a:r>
              <a:rPr lang="en-GB" sz="2400" dirty="0">
                <a:ea typeface="+mn-lt"/>
                <a:cs typeface="+mn-lt"/>
              </a:rPr>
              <a:t>India has a large informal economy and a high level of poverty, which means that many people who are technically unemployed</a:t>
            </a:r>
          </a:p>
          <a:p>
            <a:r>
              <a:rPr lang="en-GB" sz="2400" dirty="0">
                <a:ea typeface="+mn-lt"/>
                <a:cs typeface="+mn-lt"/>
              </a:rPr>
              <a:t>access to healthcare, sanitation, and nutrition can have a greater impact on life expectancy than employment status alone.</a:t>
            </a:r>
          </a:p>
        </p:txBody>
      </p:sp>
      <p:sp>
        <p:nvSpPr>
          <p:cNvPr id="2" name="TextBox 1">
            <a:extLst>
              <a:ext uri="{FF2B5EF4-FFF2-40B4-BE49-F238E27FC236}">
                <a16:creationId xmlns:a16="http://schemas.microsoft.com/office/drawing/2014/main" id="{750E6D2A-46FD-9A9C-A3DF-881A29D4E777}"/>
              </a:ext>
            </a:extLst>
          </p:cNvPr>
          <p:cNvSpPr txBox="1"/>
          <p:nvPr/>
        </p:nvSpPr>
        <p:spPr>
          <a:xfrm>
            <a:off x="1274123" y="4106883"/>
            <a:ext cx="418110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Output: </a:t>
            </a:r>
            <a:endParaRPr lang="en-GB">
              <a:ea typeface="+mn-lt"/>
              <a:cs typeface="+mn-lt"/>
            </a:endParaRPr>
          </a:p>
          <a:p>
            <a:endParaRPr lang="en-GB" b="1" dirty="0">
              <a:ea typeface="+mn-lt"/>
              <a:cs typeface="+mn-lt"/>
            </a:endParaRPr>
          </a:p>
          <a:p>
            <a:r>
              <a:rPr lang="en-GB" dirty="0">
                <a:ea typeface="+mn-lt"/>
                <a:cs typeface="+mn-lt"/>
              </a:rPr>
              <a:t>Correlation coefficient between GDP of </a:t>
            </a:r>
            <a:r>
              <a:rPr lang="en-GB" dirty="0" err="1">
                <a:ea typeface="+mn-lt"/>
                <a:cs typeface="+mn-lt"/>
              </a:rPr>
              <a:t>india</a:t>
            </a:r>
            <a:r>
              <a:rPr lang="en-GB" dirty="0">
                <a:ea typeface="+mn-lt"/>
                <a:cs typeface="+mn-lt"/>
              </a:rPr>
              <a:t> in and Population of </a:t>
            </a:r>
            <a:r>
              <a:rPr lang="en-GB" dirty="0" err="1">
                <a:ea typeface="+mn-lt"/>
                <a:cs typeface="+mn-lt"/>
              </a:rPr>
              <a:t>india</a:t>
            </a:r>
            <a:r>
              <a:rPr lang="en-GB" dirty="0">
                <a:ea typeface="+mn-lt"/>
                <a:cs typeface="+mn-lt"/>
              </a:rPr>
              <a:t>(male) is: 0.8577721014361375</a:t>
            </a:r>
          </a:p>
          <a:p>
            <a:pPr algn="l"/>
            <a:endParaRPr lang="en-GB" dirty="0">
              <a:cs typeface="Calibri"/>
            </a:endParaRPr>
          </a:p>
        </p:txBody>
      </p:sp>
      <p:sp>
        <p:nvSpPr>
          <p:cNvPr id="7" name="TextBox 6">
            <a:extLst>
              <a:ext uri="{FF2B5EF4-FFF2-40B4-BE49-F238E27FC236}">
                <a16:creationId xmlns:a16="http://schemas.microsoft.com/office/drawing/2014/main" id="{49033D35-BF12-7B4F-B116-17A038B1607D}"/>
              </a:ext>
            </a:extLst>
          </p:cNvPr>
          <p:cNvSpPr txBox="1"/>
          <p:nvPr/>
        </p:nvSpPr>
        <p:spPr>
          <a:xfrm>
            <a:off x="6447311" y="4379025"/>
            <a:ext cx="500990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Output:</a:t>
            </a:r>
            <a:endParaRPr lang="en-GB" dirty="0">
              <a:ea typeface="+mn-lt"/>
              <a:cs typeface="+mn-lt"/>
            </a:endParaRPr>
          </a:p>
          <a:p>
            <a:r>
              <a:rPr lang="en-GB" dirty="0">
                <a:ea typeface="+mn-lt"/>
                <a:cs typeface="+mn-lt"/>
              </a:rPr>
              <a:t>Correlation coefficient between unemployment rate and Life expectancy rate(male) is: -0.7770728194800688</a:t>
            </a:r>
          </a:p>
          <a:p>
            <a:r>
              <a:rPr lang="en-GB" dirty="0">
                <a:ea typeface="+mn-lt"/>
                <a:cs typeface="+mn-lt"/>
              </a:rPr>
              <a:t>               The output clearly shows there is no any connection between unemployment rate and life expectancy in </a:t>
            </a:r>
            <a:r>
              <a:rPr lang="en-GB" dirty="0" err="1">
                <a:ea typeface="+mn-lt"/>
                <a:cs typeface="+mn-lt"/>
              </a:rPr>
              <a:t>india</a:t>
            </a:r>
            <a:endParaRPr lang="en-GB" dirty="0">
              <a:ea typeface="+mn-lt"/>
              <a:cs typeface="+mn-lt"/>
            </a:endParaRPr>
          </a:p>
          <a:p>
            <a:pPr algn="l"/>
            <a:endParaRPr lang="en-GB" dirty="0">
              <a:cs typeface="Calibri"/>
            </a:endParaRPr>
          </a:p>
        </p:txBody>
      </p:sp>
    </p:spTree>
    <p:extLst>
      <p:ext uri="{BB962C8B-B14F-4D97-AF65-F5344CB8AC3E}">
        <p14:creationId xmlns:p14="http://schemas.microsoft.com/office/powerpoint/2010/main" val="3966154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A0865-B5FC-23EB-23D8-0DE5B5A63128}"/>
              </a:ext>
            </a:extLst>
          </p:cNvPr>
          <p:cNvSpPr>
            <a:spLocks noGrp="1"/>
          </p:cNvSpPr>
          <p:nvPr>
            <p:ph type="title"/>
          </p:nvPr>
        </p:nvSpPr>
        <p:spPr>
          <a:xfrm>
            <a:off x="841248" y="548640"/>
            <a:ext cx="3600860" cy="5431536"/>
          </a:xfrm>
        </p:spPr>
        <p:txBody>
          <a:bodyPr>
            <a:normAutofit/>
          </a:bodyPr>
          <a:lstStyle/>
          <a:p>
            <a:r>
              <a:rPr lang="en-GB" sz="5400" b="1">
                <a:ea typeface="+mj-lt"/>
                <a:cs typeface="+mj-lt"/>
              </a:rPr>
              <a:t>Question 8: Is there any connection between life expectancy and population?</a:t>
            </a:r>
            <a:endParaRPr lang="en-GB" sz="5400">
              <a:ea typeface="+mj-lt"/>
              <a:cs typeface="+mj-lt"/>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D5C122-E466-A217-57F5-284BE6EB6C50}"/>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GB" sz="2200">
                <a:ea typeface="+mn-lt"/>
                <a:cs typeface="+mn-lt"/>
              </a:rPr>
              <a:t>the relationship between population and life expectancy in India is not straightforward</a:t>
            </a:r>
          </a:p>
          <a:p>
            <a:r>
              <a:rPr lang="en-GB" sz="2200">
                <a:ea typeface="+mn-lt"/>
                <a:cs typeface="+mn-lt"/>
              </a:rPr>
              <a:t>India has made significant progress in improving life expectancy</a:t>
            </a:r>
          </a:p>
          <a:p>
            <a:r>
              <a:rPr lang="en-GB" sz="2200">
                <a:ea typeface="+mn-lt"/>
                <a:cs typeface="+mn-lt"/>
              </a:rPr>
              <a:t>having one of the largest populations in the world.</a:t>
            </a:r>
          </a:p>
          <a:p>
            <a:r>
              <a:rPr lang="en-GB" sz="2200">
                <a:ea typeface="+mn-lt"/>
                <a:cs typeface="+mn-lt"/>
              </a:rPr>
              <a:t>This can be attributed to a range of factors such as improved access to healthcare, sanitation, and nutrition, as well as advancements in medical technology.</a:t>
            </a:r>
            <a:endParaRPr lang="en-GB" sz="2200">
              <a:cs typeface="Calibri"/>
            </a:endParaRPr>
          </a:p>
        </p:txBody>
      </p:sp>
      <p:sp>
        <p:nvSpPr>
          <p:cNvPr id="4" name="TextBox 3">
            <a:extLst>
              <a:ext uri="{FF2B5EF4-FFF2-40B4-BE49-F238E27FC236}">
                <a16:creationId xmlns:a16="http://schemas.microsoft.com/office/drawing/2014/main" id="{F336CA7B-FBF4-446B-FAE9-CDB7B4B5095A}"/>
              </a:ext>
            </a:extLst>
          </p:cNvPr>
          <p:cNvSpPr txBox="1"/>
          <p:nvPr/>
        </p:nvSpPr>
        <p:spPr>
          <a:xfrm>
            <a:off x="5207824" y="4898570"/>
            <a:ext cx="6395357"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ea typeface="+mn-lt"/>
                <a:cs typeface="+mn-lt"/>
              </a:rPr>
              <a:t>Output:</a:t>
            </a:r>
            <a:endParaRPr lang="en-GB" sz="2000" dirty="0">
              <a:ea typeface="+mn-lt"/>
              <a:cs typeface="+mn-lt"/>
            </a:endParaRPr>
          </a:p>
          <a:p>
            <a:r>
              <a:rPr lang="en-GB" dirty="0">
                <a:ea typeface="+mn-lt"/>
                <a:cs typeface="+mn-lt"/>
              </a:rPr>
              <a:t>                    Correlation coefficient between Life expectancy rate and population of </a:t>
            </a:r>
            <a:r>
              <a:rPr lang="en-GB" dirty="0" err="1">
                <a:ea typeface="+mn-lt"/>
                <a:cs typeface="+mn-lt"/>
              </a:rPr>
              <a:t>india</a:t>
            </a:r>
            <a:r>
              <a:rPr lang="en-GB" dirty="0">
                <a:ea typeface="+mn-lt"/>
                <a:cs typeface="+mn-lt"/>
              </a:rPr>
              <a:t>(male) is: </a:t>
            </a:r>
            <a:r>
              <a:rPr lang="en-GB" b="1" dirty="0">
                <a:ea typeface="+mn-lt"/>
                <a:cs typeface="+mn-lt"/>
              </a:rPr>
              <a:t>0.988212033291134</a:t>
            </a:r>
            <a:endParaRPr lang="en-GB" dirty="0">
              <a:ea typeface="+mn-lt"/>
              <a:cs typeface="+mn-lt"/>
            </a:endParaRPr>
          </a:p>
          <a:p>
            <a:r>
              <a:rPr lang="en-GB" dirty="0">
                <a:ea typeface="+mn-lt"/>
                <a:cs typeface="+mn-lt"/>
              </a:rPr>
              <a:t>               This output define there is many similarities between life expectancy rate and population of </a:t>
            </a:r>
            <a:r>
              <a:rPr lang="en-GB" dirty="0" err="1">
                <a:ea typeface="+mn-lt"/>
                <a:cs typeface="+mn-lt"/>
              </a:rPr>
              <a:t>india</a:t>
            </a:r>
            <a:endParaRPr lang="en-GB" dirty="0" err="1"/>
          </a:p>
          <a:p>
            <a:pPr algn="l"/>
            <a:endParaRPr lang="en-GB" dirty="0">
              <a:cs typeface="Calibri"/>
            </a:endParaRPr>
          </a:p>
        </p:txBody>
      </p:sp>
    </p:spTree>
    <p:extLst>
      <p:ext uri="{BB962C8B-B14F-4D97-AF65-F5344CB8AC3E}">
        <p14:creationId xmlns:p14="http://schemas.microsoft.com/office/powerpoint/2010/main" val="135014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DBED7A3-C34C-C95F-6C7D-175F346FEE52}"/>
              </a:ext>
            </a:extLst>
          </p:cNvPr>
          <p:cNvSpPr>
            <a:spLocks noGrp="1"/>
          </p:cNvSpPr>
          <p:nvPr>
            <p:ph type="title"/>
          </p:nvPr>
        </p:nvSpPr>
        <p:spPr>
          <a:xfrm>
            <a:off x="640080" y="1243013"/>
            <a:ext cx="3855720" cy="4371974"/>
          </a:xfrm>
        </p:spPr>
        <p:txBody>
          <a:bodyPr>
            <a:normAutofit/>
          </a:bodyPr>
          <a:lstStyle/>
          <a:p>
            <a:r>
              <a:rPr lang="en-GB" sz="3600">
                <a:solidFill>
                  <a:schemeClr val="tx2"/>
                </a:solidFill>
                <a:ea typeface="+mj-lt"/>
                <a:cs typeface="+mj-lt"/>
              </a:rPr>
              <a:t>Conclusion</a:t>
            </a:r>
            <a:endParaRPr lang="en-US" sz="3600">
              <a:solidFill>
                <a:schemeClr val="tx2"/>
              </a:solidFill>
            </a:endParaRPr>
          </a:p>
        </p:txBody>
      </p:sp>
      <p:sp>
        <p:nvSpPr>
          <p:cNvPr id="3" name="Content Placeholder 2">
            <a:extLst>
              <a:ext uri="{FF2B5EF4-FFF2-40B4-BE49-F238E27FC236}">
                <a16:creationId xmlns:a16="http://schemas.microsoft.com/office/drawing/2014/main" id="{35686318-230A-77E2-F17D-6D49C638A530}"/>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en-GB" sz="1800">
                <a:solidFill>
                  <a:schemeClr val="tx2"/>
                </a:solidFill>
                <a:ea typeface="+mn-lt"/>
                <a:cs typeface="+mn-lt"/>
              </a:rPr>
              <a:t>In conclusion, it is easy to load CSV files in Python using the csv module. The csv module provides a number of functions to read and write CSV files. Once the CSV file has been read or written, it can be used to create graphs using a number of libraries, such as matplotlib, seaborn, and pandas. These libraries provide a number of functions to create graphs from CSV data.</a:t>
            </a:r>
          </a:p>
          <a:p>
            <a:r>
              <a:rPr lang="en-GB" sz="1800">
                <a:solidFill>
                  <a:schemeClr val="tx2"/>
                </a:solidFill>
                <a:ea typeface="+mn-lt"/>
                <a:cs typeface="+mn-lt"/>
              </a:rPr>
              <a:t>If we talk about the data of india, there are complex and indirect connections between GDP, population, unemployment, and life expectancy in India. While these factors can have some impact on each other, other factors such as access to healthcare, sanitation, nutrition, education, and social and economic development can also play a significant role in determining health outcomes.</a:t>
            </a:r>
          </a:p>
        </p:txBody>
      </p:sp>
    </p:spTree>
    <p:extLst>
      <p:ext uri="{BB962C8B-B14F-4D97-AF65-F5344CB8AC3E}">
        <p14:creationId xmlns:p14="http://schemas.microsoft.com/office/powerpoint/2010/main" val="392267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D685C-EB37-F2D4-2DA1-1A2B8E50C7E9}"/>
              </a:ext>
            </a:extLst>
          </p:cNvPr>
          <p:cNvSpPr>
            <a:spLocks noGrp="1"/>
          </p:cNvSpPr>
          <p:nvPr>
            <p:ph type="title"/>
          </p:nvPr>
        </p:nvSpPr>
        <p:spPr>
          <a:xfrm>
            <a:off x="6739128" y="638089"/>
            <a:ext cx="4818888" cy="1476801"/>
          </a:xfrm>
        </p:spPr>
        <p:txBody>
          <a:bodyPr anchor="b">
            <a:normAutofit/>
          </a:bodyPr>
          <a:lstStyle/>
          <a:p>
            <a:r>
              <a:rPr lang="en-GB" sz="5400">
                <a:cs typeface="Calibri Light"/>
              </a:rPr>
              <a:t>Index</a:t>
            </a:r>
            <a:endParaRPr lang="en-GB" sz="5400"/>
          </a:p>
        </p:txBody>
      </p:sp>
      <p:pic>
        <p:nvPicPr>
          <p:cNvPr id="5" name="Picture 4" descr="Computer script on a screen">
            <a:extLst>
              <a:ext uri="{FF2B5EF4-FFF2-40B4-BE49-F238E27FC236}">
                <a16:creationId xmlns:a16="http://schemas.microsoft.com/office/drawing/2014/main" id="{0AA39725-9F39-6C8C-3C9B-6CA507398DDA}"/>
              </a:ext>
            </a:extLst>
          </p:cNvPr>
          <p:cNvPicPr>
            <a:picLocks noChangeAspect="1"/>
          </p:cNvPicPr>
          <p:nvPr/>
        </p:nvPicPr>
        <p:blipFill rotWithShape="1">
          <a:blip r:embed="rId2"/>
          <a:srcRect l="1786" r="38767" b="-3"/>
          <a:stretch/>
        </p:blipFill>
        <p:spPr>
          <a:xfrm>
            <a:off x="876705" y="640080"/>
            <a:ext cx="4967430" cy="5577840"/>
          </a:xfrm>
          <a:prstGeom prst="rect">
            <a:avLst/>
          </a:prstGeom>
        </p:spPr>
      </p:pic>
      <p:sp>
        <p:nvSpPr>
          <p:cNvPr id="1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A51528-A952-378A-A1FE-FCDBF1361C6B}"/>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GB" sz="2000" dirty="0"/>
              <a:t>Introduction to CSV File Loading in Python</a:t>
            </a:r>
            <a:endParaRPr lang="en-GB" sz="2000" dirty="0">
              <a:cs typeface="Calibri" panose="020F0502020204030204"/>
            </a:endParaRPr>
          </a:p>
          <a:p>
            <a:r>
              <a:rPr lang="en-GB" sz="2000" dirty="0"/>
              <a:t>Reading CSV Files in Python</a:t>
            </a:r>
            <a:endParaRPr lang="en-GB" sz="2000" dirty="0">
              <a:cs typeface="Calibri"/>
            </a:endParaRPr>
          </a:p>
          <a:p>
            <a:r>
              <a:rPr lang="en-GB" sz="2000" dirty="0"/>
              <a:t>Creating Graphs with CSV Data in Python</a:t>
            </a:r>
            <a:endParaRPr lang="en-GB" sz="2000" dirty="0">
              <a:cs typeface="Calibri"/>
            </a:endParaRPr>
          </a:p>
          <a:p>
            <a:r>
              <a:rPr lang="en-GB" sz="2000" dirty="0">
                <a:ea typeface="+mn-lt"/>
                <a:cs typeface="+mn-lt"/>
              </a:rPr>
              <a:t>Exploring Pandas and Matplotlib</a:t>
            </a:r>
            <a:endParaRPr lang="en-GB" sz="2000" dirty="0">
              <a:cs typeface="Calibri"/>
            </a:endParaRPr>
          </a:p>
          <a:p>
            <a:r>
              <a:rPr lang="en-GB" sz="2000" dirty="0">
                <a:cs typeface="Calibri"/>
              </a:rPr>
              <a:t>Example with code</a:t>
            </a:r>
          </a:p>
          <a:p>
            <a:r>
              <a:rPr lang="en-GB" sz="2000" dirty="0">
                <a:cs typeface="Calibri"/>
              </a:rPr>
              <a:t>Graphs and questions</a:t>
            </a:r>
            <a:endParaRPr lang="en-GB" sz="2000" dirty="0"/>
          </a:p>
          <a:p>
            <a:r>
              <a:rPr lang="en-GB" sz="2000" dirty="0"/>
              <a:t>Conclusion</a:t>
            </a:r>
            <a:endParaRPr lang="en-GB" sz="2000" dirty="0">
              <a:cs typeface="Calibri"/>
            </a:endParaRPr>
          </a:p>
          <a:p>
            <a:endParaRPr lang="en-GB" sz="2000">
              <a:cs typeface="Calibri"/>
            </a:endParaRPr>
          </a:p>
        </p:txBody>
      </p:sp>
    </p:spTree>
    <p:extLst>
      <p:ext uri="{BB962C8B-B14F-4D97-AF65-F5344CB8AC3E}">
        <p14:creationId xmlns:p14="http://schemas.microsoft.com/office/powerpoint/2010/main" val="166243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9663B-4EF2-F76A-13AA-84820F54EFFB}"/>
              </a:ext>
            </a:extLst>
          </p:cNvPr>
          <p:cNvSpPr>
            <a:spLocks noGrp="1"/>
          </p:cNvSpPr>
          <p:nvPr>
            <p:ph type="title"/>
          </p:nvPr>
        </p:nvSpPr>
        <p:spPr>
          <a:xfrm>
            <a:off x="841248" y="548640"/>
            <a:ext cx="3600860" cy="5431536"/>
          </a:xfrm>
        </p:spPr>
        <p:txBody>
          <a:bodyPr>
            <a:normAutofit/>
          </a:bodyPr>
          <a:lstStyle/>
          <a:p>
            <a:r>
              <a:rPr lang="en-GB" sz="5400">
                <a:ea typeface="+mj-lt"/>
                <a:cs typeface="+mj-lt"/>
              </a:rPr>
              <a:t>Introduction to CSV File Loading in Python</a:t>
            </a:r>
            <a:endParaRPr lang="en-US" sz="540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83A867-5D57-9A68-0282-6839DC8875DE}"/>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GB" sz="2200" dirty="0">
                <a:ea typeface="+mn-lt"/>
                <a:cs typeface="+mn-lt"/>
              </a:rPr>
              <a:t>exchanging data between applications and data stores. </a:t>
            </a:r>
            <a:endParaRPr lang="en-GB" sz="2200">
              <a:ea typeface="+mn-lt"/>
              <a:cs typeface="+mn-lt"/>
            </a:endParaRPr>
          </a:p>
          <a:p>
            <a:r>
              <a:rPr lang="en-GB" sz="2200" dirty="0">
                <a:ea typeface="+mn-lt"/>
                <a:cs typeface="+mn-lt"/>
              </a:rPr>
              <a:t>plain text, such as a spreadsheet or database. In Python, it is easy to load data from any source, including CSV files. </a:t>
            </a:r>
            <a:endParaRPr lang="en-GB" sz="2200">
              <a:ea typeface="+mn-lt"/>
              <a:cs typeface="+mn-lt"/>
            </a:endParaRPr>
          </a:p>
          <a:p>
            <a:r>
              <a:rPr lang="en-GB" sz="2200" dirty="0">
                <a:ea typeface="+mn-lt"/>
                <a:cs typeface="+mn-lt"/>
              </a:rPr>
              <a:t>Python provides an inbuilt module called csv to work with CSV files. This module provides a number of functions to work with CSV files, including reading and writing them.</a:t>
            </a:r>
            <a:endParaRPr lang="en-GB" sz="2200">
              <a:cs typeface="Calibri"/>
            </a:endParaRPr>
          </a:p>
        </p:txBody>
      </p:sp>
    </p:spTree>
    <p:extLst>
      <p:ext uri="{BB962C8B-B14F-4D97-AF65-F5344CB8AC3E}">
        <p14:creationId xmlns:p14="http://schemas.microsoft.com/office/powerpoint/2010/main" val="218579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1F0EC-7412-34EE-352F-086E35BA4C83}"/>
              </a:ext>
            </a:extLst>
          </p:cNvPr>
          <p:cNvSpPr>
            <a:spLocks noGrp="1"/>
          </p:cNvSpPr>
          <p:nvPr>
            <p:ph type="title"/>
          </p:nvPr>
        </p:nvSpPr>
        <p:spPr>
          <a:xfrm>
            <a:off x="841248" y="548640"/>
            <a:ext cx="3600860" cy="5431536"/>
          </a:xfrm>
        </p:spPr>
        <p:txBody>
          <a:bodyPr>
            <a:normAutofit/>
          </a:bodyPr>
          <a:lstStyle/>
          <a:p>
            <a:r>
              <a:rPr lang="en-GB" sz="5400">
                <a:ea typeface="+mj-lt"/>
                <a:cs typeface="+mj-lt"/>
              </a:rPr>
              <a:t>Reading CSV Files in Python</a:t>
            </a:r>
            <a:endParaRPr lang="en-US" sz="540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D96266-572B-00AF-F2A5-A8AB7EE2D8A1}"/>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GB" sz="2200" dirty="0">
                <a:ea typeface="+mn-lt"/>
                <a:cs typeface="+mn-lt"/>
              </a:rPr>
              <a:t>the </a:t>
            </a:r>
            <a:r>
              <a:rPr lang="en-GB" sz="2200" dirty="0" err="1">
                <a:ea typeface="+mn-lt"/>
                <a:cs typeface="+mn-lt"/>
              </a:rPr>
              <a:t>csv.reader</a:t>
            </a:r>
            <a:r>
              <a:rPr lang="en-GB" sz="2200" dirty="0">
                <a:ea typeface="+mn-lt"/>
                <a:cs typeface="+mn-lt"/>
              </a:rPr>
              <a:t>() function. This function takes a file object and returns a reader object, which can be used to iterate over the rows of the CSV file. The </a:t>
            </a:r>
            <a:r>
              <a:rPr lang="en-GB" sz="2200" dirty="0" err="1">
                <a:ea typeface="+mn-lt"/>
                <a:cs typeface="+mn-lt"/>
              </a:rPr>
              <a:t>csv.reader</a:t>
            </a:r>
            <a:r>
              <a:rPr lang="en-GB" sz="2200" dirty="0">
                <a:ea typeface="+mn-lt"/>
                <a:cs typeface="+mn-lt"/>
              </a:rPr>
              <a:t>() function also has an optional parameter called dialect, which can be used to specify the format of the CSV file. The dialect parameter can be used to specify the delimiter, quote character, escape character, and other formatting options.</a:t>
            </a:r>
            <a:endParaRPr lang="en-GB" sz="2200">
              <a:cs typeface="Calibri" panose="020F0502020204030204"/>
            </a:endParaRPr>
          </a:p>
        </p:txBody>
      </p:sp>
    </p:spTree>
    <p:extLst>
      <p:ext uri="{BB962C8B-B14F-4D97-AF65-F5344CB8AC3E}">
        <p14:creationId xmlns:p14="http://schemas.microsoft.com/office/powerpoint/2010/main" val="302573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68530-029E-2795-45E9-4686F86CE336}"/>
              </a:ext>
            </a:extLst>
          </p:cNvPr>
          <p:cNvSpPr>
            <a:spLocks noGrp="1"/>
          </p:cNvSpPr>
          <p:nvPr>
            <p:ph type="title"/>
          </p:nvPr>
        </p:nvSpPr>
        <p:spPr>
          <a:xfrm>
            <a:off x="841248" y="548640"/>
            <a:ext cx="3600860" cy="5431536"/>
          </a:xfrm>
        </p:spPr>
        <p:txBody>
          <a:bodyPr>
            <a:normAutofit/>
          </a:bodyPr>
          <a:lstStyle/>
          <a:p>
            <a:r>
              <a:rPr lang="en-GB" sz="5400">
                <a:ea typeface="+mj-lt"/>
                <a:cs typeface="+mj-lt"/>
              </a:rPr>
              <a:t>Creating Graphs with CSV Data in Python</a:t>
            </a:r>
            <a:endParaRPr lang="en-US" sz="540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D019E4-88A5-73CB-33DB-FDA5C25A77F0}"/>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GB" sz="2200" dirty="0">
                <a:ea typeface="+mn-lt"/>
                <a:cs typeface="+mn-lt"/>
              </a:rPr>
              <a:t>Python provides a number of libraries for creating graphs, such as matplotlib, seaborn, and pandas. These libraries provide a number of functions to create graphs from CSV data. </a:t>
            </a:r>
          </a:p>
          <a:p>
            <a:r>
              <a:rPr lang="en-GB" sz="2200" dirty="0">
                <a:ea typeface="+mn-lt"/>
                <a:cs typeface="+mn-lt"/>
              </a:rPr>
              <a:t>For example, the matplotlib library provides a number of functions for creating line graphs, bar charts, histograms, scatter plots, and more from CSV data.</a:t>
            </a:r>
            <a:endParaRPr lang="en-GB" sz="2200">
              <a:cs typeface="Calibri"/>
            </a:endParaRPr>
          </a:p>
        </p:txBody>
      </p:sp>
    </p:spTree>
    <p:extLst>
      <p:ext uri="{BB962C8B-B14F-4D97-AF65-F5344CB8AC3E}">
        <p14:creationId xmlns:p14="http://schemas.microsoft.com/office/powerpoint/2010/main" val="144350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04A7E-53CB-56F0-906F-00744FABFDA9}"/>
              </a:ext>
            </a:extLst>
          </p:cNvPr>
          <p:cNvSpPr>
            <a:spLocks noGrp="1"/>
          </p:cNvSpPr>
          <p:nvPr>
            <p:ph type="title"/>
          </p:nvPr>
        </p:nvSpPr>
        <p:spPr>
          <a:xfrm>
            <a:off x="841248" y="548640"/>
            <a:ext cx="3600860" cy="5431536"/>
          </a:xfrm>
        </p:spPr>
        <p:txBody>
          <a:bodyPr>
            <a:normAutofit/>
          </a:bodyPr>
          <a:lstStyle/>
          <a:p>
            <a:r>
              <a:rPr lang="en-GB" sz="5400">
                <a:ea typeface="+mj-lt"/>
                <a:cs typeface="+mj-lt"/>
              </a:rPr>
              <a:t>Introduction to Pandas and Matplotlib</a:t>
            </a:r>
            <a:endParaRPr lang="en-US" sz="5400">
              <a:ea typeface="+mj-lt"/>
              <a:cs typeface="+mj-lt"/>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8FE74E-A98E-7F65-2B56-8570D43128FC}"/>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GB" sz="2200" dirty="0">
                <a:ea typeface="+mn-lt"/>
                <a:cs typeface="+mn-lt"/>
              </a:rPr>
              <a:t>Pandas is a library for data manipulation and analysis, while Matplotlib is a library for data visualization. Together, they provide a comprehensive suite of data analysis and visualization capabilities.</a:t>
            </a:r>
            <a:endParaRPr lang="en-GB" sz="2200" dirty="0">
              <a:cs typeface="Calibri" panose="020F0502020204030204"/>
            </a:endParaRPr>
          </a:p>
          <a:p>
            <a:r>
              <a:rPr lang="en-GB" sz="2200" dirty="0">
                <a:ea typeface="+mn-lt"/>
                <a:cs typeface="+mn-lt"/>
              </a:rPr>
              <a:t>Pandas allows for easy manipulation and analysis of data, while Matplotlib provides a powerful and intuitive way to visualize data. </a:t>
            </a:r>
            <a:endParaRPr lang="en-GB" sz="2200" dirty="0">
              <a:cs typeface="Calibri"/>
            </a:endParaRPr>
          </a:p>
        </p:txBody>
      </p:sp>
    </p:spTree>
    <p:extLst>
      <p:ext uri="{BB962C8B-B14F-4D97-AF65-F5344CB8AC3E}">
        <p14:creationId xmlns:p14="http://schemas.microsoft.com/office/powerpoint/2010/main" val="11283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6">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73CB999-AA26-197A-F00E-95F20F2377F2}"/>
              </a:ext>
            </a:extLst>
          </p:cNvPr>
          <p:cNvSpPr>
            <a:spLocks noGrp="1"/>
          </p:cNvSpPr>
          <p:nvPr>
            <p:ph type="title"/>
          </p:nvPr>
        </p:nvSpPr>
        <p:spPr>
          <a:xfrm>
            <a:off x="838200" y="838199"/>
            <a:ext cx="4191000" cy="5338763"/>
          </a:xfrm>
        </p:spPr>
        <p:txBody>
          <a:bodyPr>
            <a:normAutofit/>
          </a:bodyPr>
          <a:lstStyle/>
          <a:p>
            <a:r>
              <a:rPr lang="en-GB">
                <a:cs typeface="Calibri Light"/>
              </a:rPr>
              <a:t>Example with code</a:t>
            </a:r>
          </a:p>
        </p:txBody>
      </p:sp>
      <p:sp>
        <p:nvSpPr>
          <p:cNvPr id="3" name="Content Placeholder 2">
            <a:extLst>
              <a:ext uri="{FF2B5EF4-FFF2-40B4-BE49-F238E27FC236}">
                <a16:creationId xmlns:a16="http://schemas.microsoft.com/office/drawing/2014/main" id="{3D953D88-73C2-2CFC-AC69-BA32FE9143BB}"/>
              </a:ext>
            </a:extLst>
          </p:cNvPr>
          <p:cNvSpPr>
            <a:spLocks noGrp="1"/>
          </p:cNvSpPr>
          <p:nvPr>
            <p:ph idx="1"/>
          </p:nvPr>
        </p:nvSpPr>
        <p:spPr>
          <a:xfrm>
            <a:off x="5302332" y="838199"/>
            <a:ext cx="6051468" cy="5338763"/>
          </a:xfrm>
        </p:spPr>
        <p:txBody>
          <a:bodyPr vert="horz" lIns="91440" tIns="45720" rIns="91440" bIns="45720" rtlCol="0" anchor="ctr">
            <a:normAutofit/>
          </a:bodyPr>
          <a:lstStyle/>
          <a:p>
            <a:pPr>
              <a:buNone/>
            </a:pPr>
            <a:r>
              <a:rPr lang="en-GB" sz="2000">
                <a:ea typeface="+mn-lt"/>
                <a:cs typeface="+mn-lt"/>
              </a:rPr>
              <a:t> # import necessary libraries</a:t>
            </a:r>
          </a:p>
          <a:p>
            <a:pPr>
              <a:buNone/>
            </a:pPr>
            <a:r>
              <a:rPr lang="en-GB" sz="2000">
                <a:ea typeface="+mn-lt"/>
                <a:cs typeface="+mn-lt"/>
              </a:rPr>
              <a:t>import pandas as pd</a:t>
            </a:r>
          </a:p>
          <a:p>
            <a:pPr>
              <a:buNone/>
            </a:pPr>
            <a:r>
              <a:rPr lang="en-GB" sz="2000">
                <a:ea typeface="+mn-lt"/>
                <a:cs typeface="+mn-lt"/>
              </a:rPr>
              <a:t>import matplotlib.pyplot as plt</a:t>
            </a:r>
          </a:p>
          <a:p>
            <a:pPr>
              <a:buNone/>
            </a:pPr>
            <a:br>
              <a:rPr lang="en-GB" sz="2000">
                <a:ea typeface="+mn-lt"/>
                <a:cs typeface="+mn-lt"/>
              </a:rPr>
            </a:br>
            <a:endParaRPr lang="en-GB" sz="2000">
              <a:ea typeface="+mn-lt"/>
              <a:cs typeface="+mn-lt"/>
            </a:endParaRPr>
          </a:p>
          <a:p>
            <a:pPr>
              <a:buNone/>
            </a:pPr>
            <a:r>
              <a:rPr lang="en-GB" sz="2000">
                <a:ea typeface="+mn-lt"/>
                <a:cs typeface="+mn-lt"/>
              </a:rPr>
              <a:t># get input data</a:t>
            </a:r>
          </a:p>
          <a:p>
            <a:pPr>
              <a:buNone/>
            </a:pPr>
            <a:r>
              <a:rPr lang="en-GB" sz="2000">
                <a:ea typeface="+mn-lt"/>
                <a:cs typeface="+mn-lt"/>
              </a:rPr>
              <a:t>df = pd.read_csv('filename.csv')</a:t>
            </a:r>
          </a:p>
          <a:p>
            <a:pPr>
              <a:buNone/>
            </a:pPr>
            <a:br>
              <a:rPr lang="en-GB" sz="2000">
                <a:ea typeface="+mn-lt"/>
                <a:cs typeface="+mn-lt"/>
              </a:rPr>
            </a:br>
            <a:endParaRPr lang="en-GB" sz="2000">
              <a:ea typeface="+mn-lt"/>
              <a:cs typeface="+mn-lt"/>
            </a:endParaRPr>
          </a:p>
          <a:p>
            <a:pPr>
              <a:buNone/>
            </a:pPr>
            <a:r>
              <a:rPr lang="en-GB" sz="2000">
                <a:ea typeface="+mn-lt"/>
                <a:cs typeface="+mn-lt"/>
              </a:rPr>
              <a:t>df.plot(x='column 1', y='colomn 2')</a:t>
            </a:r>
          </a:p>
          <a:p>
            <a:pPr>
              <a:buNone/>
            </a:pPr>
            <a:r>
              <a:rPr lang="en-GB" sz="2000">
                <a:ea typeface="+mn-lt"/>
                <a:cs typeface="+mn-lt"/>
              </a:rPr>
              <a:t>plt.title('title name)</a:t>
            </a:r>
          </a:p>
          <a:p>
            <a:pPr>
              <a:buNone/>
            </a:pPr>
            <a:r>
              <a:rPr lang="en-GB" sz="2000">
                <a:ea typeface="+mn-lt"/>
                <a:cs typeface="+mn-lt"/>
              </a:rPr>
              <a:t>plt.xlabel("x axis lable")</a:t>
            </a:r>
          </a:p>
          <a:p>
            <a:pPr>
              <a:buNone/>
            </a:pPr>
            <a:r>
              <a:rPr lang="en-GB" sz="2000">
                <a:ea typeface="+mn-lt"/>
                <a:cs typeface="+mn-lt"/>
              </a:rPr>
              <a:t>plt.ylabel("y axis lable")</a:t>
            </a:r>
          </a:p>
          <a:p>
            <a:pPr>
              <a:buNone/>
            </a:pPr>
            <a:r>
              <a:rPr lang="en-GB" sz="2000">
                <a:ea typeface="+mn-lt"/>
                <a:cs typeface="+mn-lt"/>
              </a:rPr>
              <a:t>plt.show()</a:t>
            </a:r>
          </a:p>
          <a:p>
            <a:pPr marL="0" indent="0">
              <a:buNone/>
            </a:pPr>
            <a:endParaRPr lang="en-GB" sz="2000">
              <a:cs typeface="Calibri" panose="020F0502020204030204"/>
            </a:endParaRPr>
          </a:p>
        </p:txBody>
      </p:sp>
    </p:spTree>
    <p:extLst>
      <p:ext uri="{BB962C8B-B14F-4D97-AF65-F5344CB8AC3E}">
        <p14:creationId xmlns:p14="http://schemas.microsoft.com/office/powerpoint/2010/main" val="233769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25FE-4FE9-06C7-936E-05E90C72104A}"/>
              </a:ext>
            </a:extLst>
          </p:cNvPr>
          <p:cNvSpPr>
            <a:spLocks noGrp="1"/>
          </p:cNvSpPr>
          <p:nvPr>
            <p:ph type="title"/>
          </p:nvPr>
        </p:nvSpPr>
        <p:spPr>
          <a:xfrm>
            <a:off x="839788" y="365125"/>
            <a:ext cx="10515600" cy="810966"/>
          </a:xfrm>
        </p:spPr>
        <p:txBody>
          <a:bodyPr/>
          <a:lstStyle/>
          <a:p>
            <a:r>
              <a:rPr lang="en-GB" dirty="0">
                <a:cs typeface="Calibri Light"/>
              </a:rPr>
              <a:t>graphs</a:t>
            </a:r>
            <a:endParaRPr lang="en-GB" dirty="0"/>
          </a:p>
        </p:txBody>
      </p:sp>
      <p:sp>
        <p:nvSpPr>
          <p:cNvPr id="3" name="Text Placeholder 2">
            <a:extLst>
              <a:ext uri="{FF2B5EF4-FFF2-40B4-BE49-F238E27FC236}">
                <a16:creationId xmlns:a16="http://schemas.microsoft.com/office/drawing/2014/main" id="{B4AA5846-4D21-EAAE-465C-ED60DC4C94F9}"/>
              </a:ext>
            </a:extLst>
          </p:cNvPr>
          <p:cNvSpPr>
            <a:spLocks noGrp="1"/>
          </p:cNvSpPr>
          <p:nvPr>
            <p:ph type="body" idx="1"/>
          </p:nvPr>
        </p:nvSpPr>
        <p:spPr>
          <a:xfrm>
            <a:off x="948645" y="859786"/>
            <a:ext cx="5157787" cy="823912"/>
          </a:xfrm>
        </p:spPr>
        <p:txBody>
          <a:bodyPr/>
          <a:lstStyle/>
          <a:p>
            <a:r>
              <a:rPr lang="en-GB" dirty="0">
                <a:ea typeface="+mn-lt"/>
                <a:cs typeface="+mn-lt"/>
              </a:rPr>
              <a:t>India unemployment rate(men)</a:t>
            </a:r>
            <a:endParaRPr lang="en-US" dirty="0"/>
          </a:p>
        </p:txBody>
      </p:sp>
      <p:pic>
        <p:nvPicPr>
          <p:cNvPr id="7" name="Picture 7" descr="Chart, line chart&#10;&#10;Description automatically generated">
            <a:extLst>
              <a:ext uri="{FF2B5EF4-FFF2-40B4-BE49-F238E27FC236}">
                <a16:creationId xmlns:a16="http://schemas.microsoft.com/office/drawing/2014/main" id="{FB2B6505-CD3B-F9CC-7A53-F186578B2560}"/>
              </a:ext>
            </a:extLst>
          </p:cNvPr>
          <p:cNvPicPr>
            <a:picLocks noGrp="1" noChangeAspect="1"/>
          </p:cNvPicPr>
          <p:nvPr>
            <p:ph sz="half" idx="2"/>
          </p:nvPr>
        </p:nvPicPr>
        <p:blipFill>
          <a:blip r:embed="rId2"/>
          <a:stretch>
            <a:fillRect/>
          </a:stretch>
        </p:blipFill>
        <p:spPr>
          <a:xfrm>
            <a:off x="842392" y="1683698"/>
            <a:ext cx="5152578" cy="3833029"/>
          </a:xfrm>
        </p:spPr>
      </p:pic>
      <p:sp>
        <p:nvSpPr>
          <p:cNvPr id="5" name="Text Placeholder 4">
            <a:extLst>
              <a:ext uri="{FF2B5EF4-FFF2-40B4-BE49-F238E27FC236}">
                <a16:creationId xmlns:a16="http://schemas.microsoft.com/office/drawing/2014/main" id="{95BC66C1-8137-B5B2-4969-81E11F39B7EB}"/>
              </a:ext>
            </a:extLst>
          </p:cNvPr>
          <p:cNvSpPr>
            <a:spLocks noGrp="1"/>
          </p:cNvSpPr>
          <p:nvPr>
            <p:ph type="body" sz="quarter" idx="3"/>
          </p:nvPr>
        </p:nvSpPr>
        <p:spPr>
          <a:xfrm>
            <a:off x="6093031" y="859787"/>
            <a:ext cx="5183188" cy="823912"/>
          </a:xfrm>
        </p:spPr>
        <p:txBody>
          <a:bodyPr/>
          <a:lstStyle/>
          <a:p>
            <a:r>
              <a:rPr lang="en-GB" dirty="0">
                <a:ea typeface="+mn-lt"/>
                <a:cs typeface="+mn-lt"/>
              </a:rPr>
              <a:t>India unemployment rate(women)</a:t>
            </a:r>
            <a:endParaRPr lang="en-GB" b="0" dirty="0">
              <a:ea typeface="+mn-lt"/>
              <a:cs typeface="+mn-lt"/>
            </a:endParaRPr>
          </a:p>
        </p:txBody>
      </p:sp>
      <p:pic>
        <p:nvPicPr>
          <p:cNvPr id="8" name="Picture 8" descr="Chart, line chart&#10;&#10;Description automatically generated">
            <a:extLst>
              <a:ext uri="{FF2B5EF4-FFF2-40B4-BE49-F238E27FC236}">
                <a16:creationId xmlns:a16="http://schemas.microsoft.com/office/drawing/2014/main" id="{4457D888-DD30-BDB0-8760-6124E5416F1C}"/>
              </a:ext>
            </a:extLst>
          </p:cNvPr>
          <p:cNvPicPr>
            <a:picLocks noGrp="1" noChangeAspect="1"/>
          </p:cNvPicPr>
          <p:nvPr>
            <p:ph sz="quarter" idx="4"/>
          </p:nvPr>
        </p:nvPicPr>
        <p:blipFill>
          <a:blip r:embed="rId3"/>
          <a:stretch>
            <a:fillRect/>
          </a:stretch>
        </p:blipFill>
        <p:spPr>
          <a:xfrm>
            <a:off x="6097045" y="1683698"/>
            <a:ext cx="5155367" cy="3833029"/>
          </a:xfrm>
        </p:spPr>
      </p:pic>
    </p:spTree>
    <p:extLst>
      <p:ext uri="{BB962C8B-B14F-4D97-AF65-F5344CB8AC3E}">
        <p14:creationId xmlns:p14="http://schemas.microsoft.com/office/powerpoint/2010/main" val="156954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5440F9-FB6B-0DAD-E3C3-6F0988366507}"/>
              </a:ext>
            </a:extLst>
          </p:cNvPr>
          <p:cNvSpPr>
            <a:spLocks noGrp="1"/>
          </p:cNvSpPr>
          <p:nvPr>
            <p:ph type="title"/>
          </p:nvPr>
        </p:nvSpPr>
        <p:spPr>
          <a:xfrm>
            <a:off x="621792" y="1161288"/>
            <a:ext cx="3602736" cy="4526280"/>
          </a:xfrm>
        </p:spPr>
        <p:txBody>
          <a:bodyPr>
            <a:normAutofit/>
          </a:bodyPr>
          <a:lstStyle/>
          <a:p>
            <a:r>
              <a:rPr lang="en-GB" sz="4000">
                <a:cs typeface="Calibri Light"/>
              </a:rPr>
              <a:t>Question 1: </a:t>
            </a:r>
            <a:r>
              <a:rPr lang="en-GB" sz="4000">
                <a:ea typeface="+mj-lt"/>
                <a:cs typeface="+mj-lt"/>
              </a:rPr>
              <a:t>Which gender is more likely to be unemployed?</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7E049A3-B5B3-D50F-6C0F-251831AFD18F}"/>
              </a:ext>
            </a:extLst>
          </p:cNvPr>
          <p:cNvGraphicFramePr>
            <a:graphicFrameLocks noGrp="1"/>
          </p:cNvGraphicFramePr>
          <p:nvPr>
            <p:ph idx="1"/>
            <p:extLst>
              <p:ext uri="{D42A27DB-BD31-4B8C-83A1-F6EECF244321}">
                <p14:modId xmlns:p14="http://schemas.microsoft.com/office/powerpoint/2010/main" val="67782868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0831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Unlocking the Power of Python: Loading CSV Files and Making Graphs</vt:lpstr>
      <vt:lpstr>Index</vt:lpstr>
      <vt:lpstr>Introduction to CSV File Loading in Python</vt:lpstr>
      <vt:lpstr>Reading CSV Files in Python</vt:lpstr>
      <vt:lpstr>Creating Graphs with CSV Data in Python</vt:lpstr>
      <vt:lpstr>Introduction to Pandas and Matplotlib</vt:lpstr>
      <vt:lpstr>Example with code</vt:lpstr>
      <vt:lpstr>graphs</vt:lpstr>
      <vt:lpstr>Question 1: Which gender is more likely to be unemployed?</vt:lpstr>
      <vt:lpstr>PowerPoint Presentation</vt:lpstr>
      <vt:lpstr>Question 2: Which gender has a bigger life expectancy?</vt:lpstr>
      <vt:lpstr>PowerPoint Presentation</vt:lpstr>
      <vt:lpstr>PowerPoint Presentation</vt:lpstr>
      <vt:lpstr>India GDP </vt:lpstr>
      <vt:lpstr>PowerPoint Presentation</vt:lpstr>
      <vt:lpstr>PowerPoint Presentation</vt:lpstr>
      <vt:lpstr>PowerPoint Presentation</vt:lpstr>
      <vt:lpstr>Question 8: Is there any connection between life expectancy and population?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378</cp:revision>
  <dcterms:created xsi:type="dcterms:W3CDTF">2023-02-28T03:27:40Z</dcterms:created>
  <dcterms:modified xsi:type="dcterms:W3CDTF">2023-02-28T19:11:37Z</dcterms:modified>
</cp:coreProperties>
</file>