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6371B-59FF-423E-A7BC-E4AB149B3C75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5AA1E-867B-41E4-BE56-09F9E17F95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D6EA-4F63-4467-A4AD-4B35C661ACCA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618-9166-4DAD-A987-D084F747BC17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FF29-DA6F-4F5B-9BDF-EE7352FDCC99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AFBC-36B4-4E51-89F2-6C4A0E64EC7D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87-F244-4928-A44D-B7DB4FFDC89D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C35A-70F1-48A0-B8AB-E930E89D14D7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327E-2630-44B4-A428-4BE750F76D07}" type="datetime1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323F-FC3E-49AA-9AB1-ABA0C1AE08A4}" type="datetime1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D75A-A689-454D-80A4-9657F34B6973}" type="datetime1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5F3E-9E14-4459-9CDB-8042DF769B8C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323-7D11-4165-9251-909BF7810094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C92F-BCEB-4080-8FA9-B3C5873D3737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934200" y="6477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Inspector/User</a:t>
            </a:r>
            <a:endParaRPr lang="en-US" dirty="0"/>
          </a:p>
        </p:txBody>
      </p:sp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2F54-2842-4678-87C9-30BD47926580}" type="datetime1">
              <a:rPr lang="en-US" smtClean="0"/>
              <a:t>11/1/2020</a:t>
            </a:fld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>
          <a:xfrm>
            <a:off x="6629400" y="57912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2000" y="2286000"/>
            <a:ext cx="7924800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Presentation on </a:t>
            </a:r>
          </a:p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Software Solution for Automation of Vehicle fitness test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79248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Presented By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 Sachin  K. </a:t>
            </a:r>
            <a:r>
              <a:rPr lang="en-US" sz="2400" b="1" dirty="0" smtClean="0">
                <a:solidFill>
                  <a:schemeClr val="tx1"/>
                </a:solidFill>
              </a:rPr>
              <a:t>Vanjire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Aditya M. Mane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Abhiram S.Patil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38200" y="91440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dirty="0" smtClean="0">
                <a:latin typeface="Trebuchet MS" panose="020B0603020202020204" pitchFamily="34" charset="0"/>
                <a:cs typeface="Traditional Arabic" panose="020B0604020202020204" pitchFamily="18" charset="-78"/>
              </a:rPr>
              <a:t>GOV-TECHTHON </a:t>
            </a:r>
            <a:r>
              <a:rPr lang="en-US" sz="2800" b="1" dirty="0" smtClean="0">
                <a:latin typeface="Trebuchet MS" panose="020B0603020202020204" pitchFamily="34" charset="0"/>
                <a:cs typeface="Traditional Arabic" panose="020B0604020202020204" pitchFamily="18" charset="-78"/>
              </a:rPr>
              <a:t>2020:VIRTUAL </a:t>
            </a:r>
            <a:r>
              <a:rPr lang="en-US" sz="2800" b="1" dirty="0" smtClean="0">
                <a:latin typeface="Trebuchet MS" panose="020B0603020202020204" pitchFamily="34" charset="0"/>
                <a:cs typeface="Traditional Arabic" panose="020B0604020202020204" pitchFamily="18" charset="-78"/>
              </a:rPr>
              <a:t>HACKATHON</a:t>
            </a:r>
            <a:endParaRPr lang="en-US" sz="2800" b="1" dirty="0"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2438400" y="533400"/>
            <a:ext cx="6705600" cy="16764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Vehicle Fitness Inspection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2F54-2842-4678-87C9-30BD47926580}" type="datetime1">
              <a:rPr lang="en-US" smtClean="0"/>
              <a:t>11/1/2020</a:t>
            </a:fld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>
          <a:xfrm>
            <a:off x="6629400" y="57912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Requirement Gathering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0"/>
            <a:ext cx="2286000" cy="14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800600"/>
            <a:ext cx="2590800" cy="152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048000"/>
            <a:ext cx="2590801" cy="147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4648200"/>
            <a:ext cx="2286000" cy="123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4953000"/>
            <a:ext cx="2286000" cy="126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2819400" y="9144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38800" y="914400"/>
            <a:ext cx="3276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Info/Vehicle Info/Component Scan/Upload document/Smart Inspect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6096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Statement -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3" idx="3"/>
            <a:endCxn id="24" idx="1"/>
          </p:cNvCxnSpPr>
          <p:nvPr/>
        </p:nvCxnSpPr>
        <p:spPr>
          <a:xfrm>
            <a:off x="4114800" y="1333500"/>
            <a:ext cx="1524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8600" y="22860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Wire Diagram 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47900"/>
            <a:ext cx="55530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8986" t="3659" r="5072"/>
          <a:stretch>
            <a:fillRect/>
          </a:stretch>
        </p:blipFill>
        <p:spPr bwMode="auto">
          <a:xfrm>
            <a:off x="2438400" y="2552700"/>
            <a:ext cx="2209800" cy="145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l="28986" t="3659" r="5072"/>
          <a:stretch>
            <a:fillRect/>
          </a:stretch>
        </p:blipFill>
        <p:spPr bwMode="auto">
          <a:xfrm>
            <a:off x="685800" y="3314700"/>
            <a:ext cx="1600200" cy="85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 l="28986" t="3659" r="5072"/>
          <a:stretch>
            <a:fillRect/>
          </a:stretch>
        </p:blipFill>
        <p:spPr bwMode="auto">
          <a:xfrm>
            <a:off x="4800600" y="3619500"/>
            <a:ext cx="53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/>
          <a:srcRect l="28986" t="3659" r="5072"/>
          <a:stretch>
            <a:fillRect/>
          </a:stretch>
        </p:blipFill>
        <p:spPr bwMode="auto">
          <a:xfrm>
            <a:off x="5410200" y="4000500"/>
            <a:ext cx="242456" cy="53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lowchart: Magnetic Disk 9"/>
          <p:cNvSpPr/>
          <p:nvPr/>
        </p:nvSpPr>
        <p:spPr>
          <a:xfrm>
            <a:off x="7010400" y="1752600"/>
            <a:ext cx="1752600" cy="1981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base server</a:t>
            </a:r>
            <a:endParaRPr lang="en-US" dirty="0"/>
          </a:p>
        </p:txBody>
      </p:sp>
      <p:pic>
        <p:nvPicPr>
          <p:cNvPr id="12" name="Picture 11" descr="Inspec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0" y="4267200"/>
            <a:ext cx="1524000" cy="1524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10800000">
            <a:off x="5715000" y="4648200"/>
            <a:ext cx="1600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agnetic Disk 18"/>
          <p:cNvSpPr/>
          <p:nvPr/>
        </p:nvSpPr>
        <p:spPr>
          <a:xfrm>
            <a:off x="2362200" y="914400"/>
            <a:ext cx="2362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Manufacturer  owned  database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34200" y="6477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Inspector/User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95400" y="5029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platform Software development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953000" y="2895600"/>
            <a:ext cx="2057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390900" y="2170906"/>
            <a:ext cx="228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2F54-2842-4678-87C9-30BD47926580}" type="datetime1">
              <a:rPr lang="en-US" smtClean="0"/>
              <a:t>11/1/2020</a:t>
            </a:fld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>
          <a:xfrm>
            <a:off x="6629400" y="57912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Software Infrastructure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486400" y="4572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CV library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4724400" y="1447800"/>
            <a:ext cx="12192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00600" y="3581400"/>
            <a:ext cx="533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4000" y="3886200"/>
            <a:ext cx="381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2F54-2842-4678-87C9-30BD47926580}" type="datetime1">
              <a:rPr lang="en-US" smtClean="0"/>
              <a:t>11/1/2020</a:t>
            </a:fld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>
          <a:xfrm>
            <a:off x="6629400" y="57912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 UX Design development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0313"/>
          <a:stretch>
            <a:fillRect/>
          </a:stretch>
        </p:blipFill>
        <p:spPr bwMode="auto">
          <a:xfrm>
            <a:off x="381000" y="457200"/>
            <a:ext cx="39427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609600"/>
            <a:ext cx="398083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733800"/>
            <a:ext cx="3886200" cy="233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657600"/>
            <a:ext cx="3710067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2F54-2842-4678-87C9-30BD47926580}" type="datetime1">
              <a:rPr lang="en-US" smtClean="0"/>
              <a:t>11/1/2020</a:t>
            </a:fld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>
          <a:xfrm>
            <a:off x="6629400" y="57912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 UX Design development</a:t>
            </a:r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09600"/>
            <a:ext cx="64234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199" y="3581400"/>
            <a:ext cx="312420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581400"/>
            <a:ext cx="37142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2F54-2842-4678-87C9-30BD47926580}" type="datetime1">
              <a:rPr lang="en-US" smtClean="0"/>
              <a:t>11/1/2020</a:t>
            </a:fld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>
          <a:xfrm>
            <a:off x="6629400" y="57912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Software Development Technology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0" y="457200"/>
          <a:ext cx="6096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Platform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Desktop Application</a:t>
                      </a:r>
                    </a:p>
                    <a:p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Language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C#.net,WPF XAML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381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Demonstration Tool 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524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Multiplatform Tool -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62200" y="1752600"/>
          <a:ext cx="5867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29337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Platform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Windows, Mobile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Language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Microsoft XAMRIN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Cloud Server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Azure </a:t>
                      </a:r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devops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Computer Vision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Open CV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Database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Microsoft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 pitchFamily="34" charset="0"/>
                          <a:cs typeface="Arial" pitchFamily="34" charset="0"/>
                        </a:rPr>
                        <a:t>SQL,Oracle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34290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Wish List - 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438400" y="3505200"/>
          <a:ext cx="6096000" cy="3261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Multiplatform Tool development(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Desktop,Tablet,Mobile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Manufacturer Database connectivity to get the repair details .and design of smart dashboard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Vehicle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prognostics Alert.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Smart Vehicle Inspection based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on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Computer Vision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Cloud base database server implementation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Vehicle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Health Report and Alerts to the user with the help of web base service. Geo Fencing solution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Image compression techniques to upload the data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Security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Implementation (Encryption. Decryption of data)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934200" y="6477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Inspector/User</a:t>
            </a:r>
            <a:endParaRPr lang="en-US" dirty="0"/>
          </a:p>
        </p:txBody>
      </p:sp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2F54-2842-4678-87C9-30BD47926580}" type="datetime1">
              <a:rPr lang="en-US" smtClean="0"/>
              <a:t>11/1/2020</a:t>
            </a:fld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>
          <a:xfrm>
            <a:off x="6629400" y="57912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2000" y="2286000"/>
            <a:ext cx="79248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Thank you…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194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S.Vanjire</dc:creator>
  <cp:lastModifiedBy>Windows User</cp:lastModifiedBy>
  <cp:revision>42</cp:revision>
  <dcterms:created xsi:type="dcterms:W3CDTF">2006-08-16T00:00:00Z</dcterms:created>
  <dcterms:modified xsi:type="dcterms:W3CDTF">2020-11-02T05:55:54Z</dcterms:modified>
</cp:coreProperties>
</file>