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77" r:id="rId9"/>
    <p:sldId id="263" r:id="rId10"/>
    <p:sldId id="278" r:id="rId11"/>
    <p:sldId id="262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4" r:id="rId20"/>
    <p:sldId id="265" r:id="rId21"/>
    <p:sldId id="267" r:id="rId22"/>
    <p:sldId id="286" r:id="rId23"/>
    <p:sldId id="271" r:id="rId24"/>
    <p:sldId id="287" r:id="rId25"/>
    <p:sldId id="272" r:id="rId26"/>
    <p:sldId id="273" r:id="rId27"/>
    <p:sldId id="288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8BBE1-93D0-413A-B211-CF1A70AF07EF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014C-7CDD-4513-BFE1-E66393A9AF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2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D014C-7CDD-4513-BFE1-E66393A9AF6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18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18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7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8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0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2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07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5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6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54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0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7071-54F7-44E0-8AB9-17772EABB0C3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219E66-72D7-41C2-8147-5CA370D455F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0"/>
            <a:ext cx="10156874" cy="3398293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Exploratory Data Analysis ON ONLINE Sales Data</a:t>
            </a:r>
            <a:b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endParaRPr lang="en-IN" sz="6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76689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Sachin Varshney</a:t>
            </a:r>
          </a:p>
          <a:p>
            <a:pPr algn="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Cohort : August 2020</a:t>
            </a:r>
          </a:p>
          <a:p>
            <a:pPr algn="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 : Kaggle</a:t>
            </a: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2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different segment type proportion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42364" y="2985146"/>
            <a:ext cx="4162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51.7% of product sold are of consumer segment.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2279A-C406-448C-9872-E5C307D6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54" y="1184773"/>
            <a:ext cx="5390863" cy="48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574" y="328063"/>
            <a:ext cx="11150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are top 5 customer - sales wise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8740" y="5498885"/>
            <a:ext cx="1091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 sales wise : Tom Ashbrook, Tamara Chand, Greg Tran, Christopher Conant and Sean Miller.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ADA04-9B99-41EC-9727-B943F0B4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4" y="989782"/>
            <a:ext cx="11150221" cy="43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5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are top 5 countries - sales wise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740" y="5498885"/>
            <a:ext cx="1091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countries  sales wise : United States, Australia, France , China and Germany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2B7D2-3932-407E-AC5D-69AFAF40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6" y="893731"/>
            <a:ext cx="10156874" cy="45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3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are top 5 cities - sales wise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740" y="5498885"/>
            <a:ext cx="1091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countries  sales wise : New York City , Los Angeles, Seattle , San Francisco and Philadelphia.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F6DCB-67C6-4C3C-ABBD-3A00F1E0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60" y="893731"/>
            <a:ext cx="9738412" cy="44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0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region wise sales Trend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740" y="5498885"/>
            <a:ext cx="1091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region contribution is maximum towards sales.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7B342-3A15-497D-8CDF-8D285F64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53" y="893731"/>
            <a:ext cx="10518293" cy="46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6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category wise sales distribution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28296" y="3349432"/>
            <a:ext cx="416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category contributed is maximum towards sales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D3587-562B-4C02-8A4D-5753F1847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15" y="1184773"/>
            <a:ext cx="53911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6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is year wise sales trend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740" y="5498885"/>
            <a:ext cx="10918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is in upward trend with maximum sales in 2014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70A05-9BC6-433E-9858-26CA307A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60" y="990430"/>
            <a:ext cx="92106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0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Order Priority distribution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28296" y="3349432"/>
            <a:ext cx="4162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orders are  of medium priority.</a:t>
            </a:r>
          </a:p>
          <a:p>
            <a:endParaRPr lang="en-US" dirty="0">
              <a:solidFill>
                <a:srgbClr val="000000"/>
              </a:solidFill>
              <a:latin typeface="Helvetica Neue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EAD7D-D6D4-4C52-AF1C-21CBA187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26" y="1184773"/>
            <a:ext cx="5753100" cy="48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8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average discount offered in each C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ategory?</a:t>
            </a:r>
          </a:p>
          <a:p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740" y="5498885"/>
            <a:ext cx="1091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Furniture offers maximum discounts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9373B-D722-4F99-8083-01BB23C7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4" y="885825"/>
            <a:ext cx="10447955" cy="46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range of each numeric field?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1392071"/>
            <a:ext cx="31438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 discount ranges from 0-10%.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quantity lies from 0 to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sales are in the range of 0 to 5000.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shipping cost are in the range 0 to 200.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shipping days range is from 0 to 6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unit price range between 0 to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distribution is in upward trend with maximum ordered fulfilled in year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540D4-B2C1-4F8D-80C7-18EBC5D3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31" y="1184773"/>
            <a:ext cx="6688364" cy="49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7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is on Data Visualization for Online Sales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Contains different types of  segments  - Consumer, Home office and Corporate.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is service provider of daily office needs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Dataset also contains online sales data for different regions , market and countries.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4548F03-363F-46C2-A327-8C782FE7E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96" y="2616243"/>
            <a:ext cx="8356208" cy="317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Region to Profit trend 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4392" y="2274838"/>
            <a:ext cx="34528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profitable region is Central.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certain instances sales have exceeds more than 4000.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loss making region is EMEA.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loss in Canada Region.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AE9A2-6F1C-4D9D-8785-0E498C8F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70" y="1319113"/>
            <a:ext cx="7362825" cy="42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7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year wise order distribution?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2994629"/>
            <a:ext cx="244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year 2012 , company have reached the sales of 12000 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43440-575C-4E46-860D-1E809D9E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29" y="1184772"/>
            <a:ext cx="8590671" cy="47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11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product to Sales distribution?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2994629"/>
            <a:ext cx="244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sales range is up to 5000 with few instances reaching sales of 20000.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D94CD-6403-4C72-8FC5-EEFE7D518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65" y="1541768"/>
            <a:ext cx="7236996" cy="425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4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Plot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5A12DD-3297-41E7-9719-4DACDAF0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1184773"/>
            <a:ext cx="9762978" cy="48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3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year wise profit  distribution?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2994629"/>
            <a:ext cx="244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reached is above 8000 in year 2013.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loss is around 6000 in year 2013.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E774D-E4A5-4509-AD41-F5657825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109365"/>
            <a:ext cx="9210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0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correlated fields?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0499" y="3397430"/>
            <a:ext cx="416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price and sales are highly correlated.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Shipping cost and sales are highly correlated.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6AC9C-B7D8-4B66-9606-D5576AFF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01" y="1184774"/>
            <a:ext cx="6029325" cy="48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Item Types which are maximum sold: Staples, Cardinal Index Tab, Clear, Eldon File Cart-Single Width, Rogers file cart - Single width, Rogers File Cart-Single Width, Sanford Pencil Sharpener-Water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revenue generating products- Apple Smart Phone, Cisco Smart Phone, Motorola Smart  Phone, Nokia Smart Phone, Canon  image CLASS 2200 Advanced Copier.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order are shipped within 3 to 4 days and none of them are delivered after 7 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products are in the price range of 0-60 USD.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 price ranges between 75 to 180.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products (60%) sold are shipping using Standard Class delivery mode.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products (51.7%) sold are of consumer Segment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providing sales are Tom Ashbrook, Tamara Chand, Greg Tran, Christopher Conant and Sean Mille.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have majority of contribution towards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 City contributes towards majority of contribution towards sales in US.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74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is in upward trend with maximum sales in 2014.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orders sold are of medium priority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Furniture is the category which offers maximum discounts.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profitable region is central region. On certain instances sales have exceeds more than 4000.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loss making region is EMEA .There is no loss in Canada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year 2012 , company have reached the sales of 12000.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sales range is up to 5000 with few instances reaching sales of 20000.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profit reached is above 8000 in year 2013.Maximum loss is around 6000 in year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price and sales are highly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Shipping cost and sales are highly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region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maximum towards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category contributed is maximum towards sales.(37.5%).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solidFill>
                  <a:srgbClr val="000000"/>
                </a:solidFill>
                <a:effectLst/>
              </a:rPr>
            </a:b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Conclusions-Continue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2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Company need to identify the reasons why sales are less in Canada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Company need to identify why EMEA region is max loss making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80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66BE57-F6C2-40A9-92DD-6E361AE54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68" y="1145857"/>
            <a:ext cx="7086160" cy="4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sales mentioned for online orders, we need to identify top 5 ordered product and revenue generating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wise , country wise and City wise sales distribution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shipping time for ordered product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and most frequent used shipping modes?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identify profit distribution on the basis of regions and category.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Scope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3204" y="3397746"/>
            <a:ext cx="11150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Study: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10292 odd products and 1590 customers are included in study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from 1st,Jan 2011 to 31st Dec 2014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Regions in scope: Africa, Oceania, EMEA, North, Central Asia, West, North Asia, Central, South, Canada, East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Southeast Asia and Caribbean.</a:t>
            </a:r>
          </a:p>
        </p:txBody>
      </p:sp>
    </p:spTree>
    <p:extLst>
      <p:ext uri="{BB962C8B-B14F-4D97-AF65-F5344CB8AC3E}">
        <p14:creationId xmlns:p14="http://schemas.microsoft.com/office/powerpoint/2010/main" val="2318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C8A1C61-63DD-47B1-949E-324C17F0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5" y="1109009"/>
            <a:ext cx="11339539" cy="49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top 5 sold products?</a:t>
            </a:r>
            <a:endParaRPr lang="en-IN" sz="4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8717" y="5570521"/>
            <a:ext cx="10788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sold products : Staples, Cardinal Index Tab, Eldon File Cart, Rogers File Cart, Sanford Pencil Sharpener.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CA6A9-97D1-49B1-B1B9-C9D9FC26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5" y="1184773"/>
            <a:ext cx="11245756" cy="4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1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top 5 revenue generating products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5472499"/>
            <a:ext cx="10918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revenue generating products : Apple Smart Phone ,Cisco smart Phone, Motorola Smart Phone , Nokia Smart phone and Canon Image CLASS 2200 Advanced Copier.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AAC20-50A0-42E4-A739-3BAE7551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9" y="1062335"/>
            <a:ext cx="11699631" cy="42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0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different shipping mode proportion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28296" y="3349432"/>
            <a:ext cx="4162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60% of product sold are of Standard class shipping mode.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BBE4C-1152-4F1B-B794-1BDEA13A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4773"/>
            <a:ext cx="5467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average shipping time for sold products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5472499"/>
            <a:ext cx="1091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order are shipped within 3 to 4 days and none of them are delivered after 7 days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46B01-954D-4A4B-A40A-D3825F6D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1243399"/>
            <a:ext cx="1115022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9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unit price ranges for order placed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5253" y="2848560"/>
            <a:ext cx="25521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products are in the range of 0-60 USD.</a:t>
            </a:r>
          </a:p>
          <a:p>
            <a:endParaRPr lang="en-US" dirty="0">
              <a:solidFill>
                <a:srgbClr val="000000"/>
              </a:solidFill>
              <a:latin typeface="Helvetica Neue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78D68-40FC-492C-80EF-8C1E17A4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63" y="1333499"/>
            <a:ext cx="8381512" cy="44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225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566</TotalTime>
  <Words>1097</Words>
  <Application>Microsoft Office PowerPoint</Application>
  <PresentationFormat>Widescreen</PresentationFormat>
  <Paragraphs>100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 Neue</vt:lpstr>
      <vt:lpstr>Rockwell</vt:lpstr>
      <vt:lpstr>Times New Roman</vt:lpstr>
      <vt:lpstr>Gallery</vt:lpstr>
      <vt:lpstr>Exploratory Data Analysis ON ONLINE Sales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Retail Sales Data</dc:title>
  <dc:creator>ABHINAV</dc:creator>
  <cp:lastModifiedBy>Sachin Varshney</cp:lastModifiedBy>
  <cp:revision>59</cp:revision>
  <dcterms:created xsi:type="dcterms:W3CDTF">2020-10-30T05:47:21Z</dcterms:created>
  <dcterms:modified xsi:type="dcterms:W3CDTF">2020-12-01T04:39:28Z</dcterms:modified>
</cp:coreProperties>
</file>