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2" r:id="rId7"/>
    <p:sldId id="290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8BBE1-93D0-413A-B211-CF1A70AF07EF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014C-7CDD-4513-BFE1-E66393A9A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2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D014C-7CDD-4513-BFE1-E66393A9AF6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18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18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7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0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2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5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6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5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0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7071-54F7-44E0-8AB9-17772EABB0C3}" type="datetimeFigureOut">
              <a:rPr lang="en-IN" smtClean="0"/>
              <a:t>26-01-2021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0"/>
            <a:ext cx="10156874" cy="339829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Machine Learning Foundation  Online Sales Data Prediction</a:t>
            </a:r>
            <a:b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endParaRPr lang="en-IN" sz="6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76689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Sachin Varshney</a:t>
            </a:r>
          </a:p>
          <a:p>
            <a:pPr algn="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Cohort : August 2020</a:t>
            </a:r>
          </a:p>
          <a:p>
            <a:pPr algn="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 : Kaggle</a:t>
            </a:r>
          </a:p>
          <a:p>
            <a:pPr algn="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: Term 3</a:t>
            </a: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is to perform Machine Learning algorithm covered in ML foundation term to predict sales of online shopping.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Contains different types of  segments  - Consumer, Home office and Corporate.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is service provider of daily office needs 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4548F03-363F-46C2-A327-8C782FE7E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96" y="2616243"/>
            <a:ext cx="8356208" cy="317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sales mentioned for online orders, we need to  predict sales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use regression algorithm covered in ML foundation 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Linear Regression , Decision Tree Regressor , Random Forest Regressor Algorithm.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Scope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3204" y="3397746"/>
            <a:ext cx="11150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Study: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10292 odd products and 1590 customers are included in study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from 1st,Jan 2011 to 31st Dec 2014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Regions in scope: Africa, Oceania, EMEA, North, Central Asia, West, North Asia, Central, South, Canada, East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Southeast Asia and Caribbean.</a:t>
            </a:r>
          </a:p>
        </p:txBody>
      </p:sp>
    </p:spTree>
    <p:extLst>
      <p:ext uri="{BB962C8B-B14F-4D97-AF65-F5344CB8AC3E}">
        <p14:creationId xmlns:p14="http://schemas.microsoft.com/office/powerpoint/2010/main" val="2318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endParaRPr lang="en-IN" sz="4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3EEA2-5D76-46DF-B4E2-67A0A9E2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" y="1192352"/>
            <a:ext cx="8444718" cy="447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C8A1C61-63DD-47B1-949E-324C17F0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5" y="1109009"/>
            <a:ext cx="11339539" cy="49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correlated Independent Variables?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0499" y="3397430"/>
            <a:ext cx="4162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graph shows there is no multicollinearity between Independent Variables.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96441-995F-4697-B42B-BB320DCA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85" y="1062335"/>
            <a:ext cx="6112376" cy="48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all regression algorithm used?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38010" y="4605334"/>
            <a:ext cx="10020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Based on the Scores, looks like Radom Forest Regressor is performing well in this predicting online sales.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6394C-DB90-4266-BF24-AB966BEA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46328"/>
            <a:ext cx="10438228" cy="26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2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0889" y="1590818"/>
            <a:ext cx="11150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We can easily conclude from the scores that Random Tree Regressor is performing well </a:t>
            </a:r>
            <a:r>
              <a:rPr lang="en-US" dirty="0"/>
              <a:t>in predicting online sales for UK based retailer.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7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66BE57-F6C2-40A9-92DD-6E361AE5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68" y="1145857"/>
            <a:ext cx="7086160" cy="4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32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1486</TotalTime>
  <Words>246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Rockwell</vt:lpstr>
      <vt:lpstr>Times New Roman</vt:lpstr>
      <vt:lpstr>Gallery</vt:lpstr>
      <vt:lpstr>Machine Learning Foundation  Online Sales Data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Retail Sales Data</dc:title>
  <dc:creator>ABHINAV</dc:creator>
  <cp:lastModifiedBy>Sachin Varshney</cp:lastModifiedBy>
  <cp:revision>67</cp:revision>
  <dcterms:created xsi:type="dcterms:W3CDTF">2020-10-30T05:47:21Z</dcterms:created>
  <dcterms:modified xsi:type="dcterms:W3CDTF">2021-01-26T17:06:20Z</dcterms:modified>
</cp:coreProperties>
</file>