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theme/themeOverride2.xml" ContentType="application/vnd.openxmlformats-officedocument.themeOverride+xml"/>
  <Override PartName="/ppt/slides/slide13.xml" ContentType="application/vnd.openxmlformats-officedocument.presentationml.slide+xml"/>
  <Override PartName="/ppt/charts/chart3.xml" ContentType="application/vnd.openxmlformats-officedocument.drawingml.chart+xml"/>
  <Override PartName="/ppt/theme/themeOverride3.xml" ContentType="application/vnd.openxmlformats-officedocument.themeOverr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386626737/f/e2a744cf-09a8-49fb-a6d9-9aa073ab828d/SWETHA.M%20%20EXCEL.xlsx" TargetMode="External"/><Relationship Id="rId2"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386626737/f/e2a744cf-09a8-49fb-a6d9-9aa073ab828d/SWETHA.M%20%20EXCEL.xlsx" TargetMode="External"/><Relationship Id="rId2"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oleObject" Target="/storage/emulated/0/Android/data/cn.wps.moffice_eng/.Cloud/i18n/386626737/f/e2a744cf-09a8-49fb-a6d9-9aa073ab828d/SWETHA.M%20%20EXCEL.xlsx" TargetMode="External"/><Relationship Id="rId2"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[SWETHA.M  EXCEL.xlsx]Sheet3!PivotTable2</c:name>
    <c:fmtId val="53"/>
  </c:pivotSource>
  <c:chart>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5"/>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Sheet3!$B$5:$B$7</c:f>
              <c:strCache>
                <c:ptCount val="3"/>
                <c:pt idx="0">
                  <c:v>Column Labels</c:v>
                </c:pt>
                <c:pt idx="1">
                  <c:v>Fully Meets</c:v>
                </c:pt>
                <c:pt idx="2">
                  <c:v>2</c:v>
                </c:pt>
              </c:strCache>
            </c:strRef>
          </c:tx>
          <c:spPr>
            <a:solidFill>
              <a:schemeClr val="accent1"/>
            </a:solidFill>
            <a:ln>
              <a:noFill/>
            </a:ln>
            <a:effectLst/>
          </c:spPr>
          <c:invertIfNegative val="0"/>
          <c:cat>
            <c:strRef>
              <c:f>Sheet3!$A$8:$A$16</c:f>
              <c:strCache>
                <c:ptCount val="9"/>
                <c:pt idx="0">
                  <c:v>Administration</c:v>
                </c:pt>
                <c:pt idx="1">
                  <c:v>Finance</c:v>
                </c:pt>
                <c:pt idx="2">
                  <c:v>HR</c:v>
                </c:pt>
                <c:pt idx="3">
                  <c:v>IT</c:v>
                </c:pt>
                <c:pt idx="4">
                  <c:v>Marketing</c:v>
                </c:pt>
                <c:pt idx="5">
                  <c:v>Production</c:v>
                </c:pt>
                <c:pt idx="6">
                  <c:v>Purchase</c:v>
                </c:pt>
                <c:pt idx="7">
                  <c:v>Sales</c:v>
                </c:pt>
                <c:pt idx="8">
                  <c:v>Grand Total</c:v>
                </c:pt>
              </c:strCache>
            </c:strRef>
          </c:cat>
          <c:val>
            <c:numRef>
              <c:f>Sheet3!$B$8:$B$16</c:f>
              <c:numCache>
                <c:formatCode>General</c:formatCode>
                <c:ptCount val="9"/>
                <c:pt idx="3">
                  <c:v>1.0</c:v>
                </c:pt>
                <c:pt idx="5">
                  <c:v>1.0</c:v>
                </c:pt>
                <c:pt idx="7">
                  <c:v>1.0</c:v>
                </c:pt>
                <c:pt idx="8">
                  <c:v>3.0</c:v>
                </c:pt>
              </c:numCache>
            </c:numRef>
          </c:val>
        </c:ser>
        <c:ser>
          <c:idx val="1"/>
          <c:order val="1"/>
          <c:tx>
            <c:strRef>
              <c:f>Sheet3!$C$5:$C$7</c:f>
              <c:strCache>
                <c:ptCount val="3"/>
                <c:pt idx="0">
                  <c:v>Column Labels</c:v>
                </c:pt>
                <c:pt idx="1">
                  <c:v>Fully Meets</c:v>
                </c:pt>
                <c:pt idx="2">
                  <c:v>3</c:v>
                </c:pt>
              </c:strCache>
            </c:strRef>
          </c:tx>
          <c:spPr>
            <a:solidFill>
              <a:schemeClr val="accent2"/>
            </a:solidFill>
            <a:ln>
              <a:noFill/>
            </a:ln>
            <a:effectLst/>
          </c:spPr>
          <c:invertIfNegative val="0"/>
          <c:cat>
            <c:strRef>
              <c:f>Sheet3!$A$8:$A$16</c:f>
              <c:strCache>
                <c:ptCount val="9"/>
                <c:pt idx="0">
                  <c:v>Administration</c:v>
                </c:pt>
                <c:pt idx="1">
                  <c:v>Finance</c:v>
                </c:pt>
                <c:pt idx="2">
                  <c:v>HR</c:v>
                </c:pt>
                <c:pt idx="3">
                  <c:v>IT</c:v>
                </c:pt>
                <c:pt idx="4">
                  <c:v>Marketing</c:v>
                </c:pt>
                <c:pt idx="5">
                  <c:v>Production</c:v>
                </c:pt>
                <c:pt idx="6">
                  <c:v>Purchase</c:v>
                </c:pt>
                <c:pt idx="7">
                  <c:v>Sales</c:v>
                </c:pt>
                <c:pt idx="8">
                  <c:v>Grand Total</c:v>
                </c:pt>
              </c:strCache>
            </c:strRef>
          </c:cat>
          <c:val>
            <c:numRef>
              <c:f>Sheet3!$C$8:$C$16</c:f>
              <c:numCache>
                <c:formatCode>General</c:formatCode>
                <c:ptCount val="9"/>
                <c:pt idx="0">
                  <c:v>1.0</c:v>
                </c:pt>
                <c:pt idx="1">
                  <c:v>2.0</c:v>
                </c:pt>
                <c:pt idx="3">
                  <c:v>1.0</c:v>
                </c:pt>
                <c:pt idx="5">
                  <c:v>2.0</c:v>
                </c:pt>
                <c:pt idx="7">
                  <c:v>1.0</c:v>
                </c:pt>
                <c:pt idx="8">
                  <c:v>7.0</c:v>
                </c:pt>
              </c:numCache>
            </c:numRef>
          </c:val>
        </c:ser>
        <c:ser>
          <c:idx val="2"/>
          <c:order val="2"/>
          <c:tx>
            <c:strRef>
              <c:f>Sheet3!$D$5:$D$7</c:f>
              <c:strCache>
                <c:ptCount val="3"/>
                <c:pt idx="0">
                  <c:v>Column Labels</c:v>
                </c:pt>
                <c:pt idx="1">
                  <c:v>Fully Meets</c:v>
                </c:pt>
                <c:pt idx="2">
                  <c:v>4</c:v>
                </c:pt>
              </c:strCache>
            </c:strRef>
          </c:tx>
          <c:spPr>
            <a:solidFill>
              <a:schemeClr val="accent3"/>
            </a:solidFill>
            <a:ln>
              <a:noFill/>
            </a:ln>
            <a:effectLst/>
          </c:spPr>
          <c:invertIfNegative val="0"/>
          <c:cat>
            <c:strRef>
              <c:f>Sheet3!$A$8:$A$16</c:f>
              <c:strCache>
                <c:ptCount val="9"/>
                <c:pt idx="0">
                  <c:v>Administration</c:v>
                </c:pt>
                <c:pt idx="1">
                  <c:v>Finance</c:v>
                </c:pt>
                <c:pt idx="2">
                  <c:v>HR</c:v>
                </c:pt>
                <c:pt idx="3">
                  <c:v>IT</c:v>
                </c:pt>
                <c:pt idx="4">
                  <c:v>Marketing</c:v>
                </c:pt>
                <c:pt idx="5">
                  <c:v>Production</c:v>
                </c:pt>
                <c:pt idx="6">
                  <c:v>Purchase</c:v>
                </c:pt>
                <c:pt idx="7">
                  <c:v>Sales</c:v>
                </c:pt>
                <c:pt idx="8">
                  <c:v>Grand Total</c:v>
                </c:pt>
              </c:strCache>
            </c:strRef>
          </c:cat>
          <c:val>
            <c:numRef>
              <c:f>Sheet3!$D$8:$D$16</c:f>
              <c:numCache>
                <c:formatCode>General</c:formatCode>
                <c:ptCount val="9"/>
                <c:pt idx="0">
                  <c:v>1.0</c:v>
                </c:pt>
                <c:pt idx="2">
                  <c:v>2.0</c:v>
                </c:pt>
                <c:pt idx="3">
                  <c:v>1.0</c:v>
                </c:pt>
                <c:pt idx="4">
                  <c:v>1.0</c:v>
                </c:pt>
                <c:pt idx="5">
                  <c:v>1.0</c:v>
                </c:pt>
                <c:pt idx="8">
                  <c:v>6.0</c:v>
                </c:pt>
              </c:numCache>
            </c:numRef>
          </c:val>
        </c:ser>
        <c:ser>
          <c:idx val="3"/>
          <c:order val="3"/>
          <c:tx>
            <c:strRef>
              <c:f>Sheet3!$E$5:$E$7</c:f>
              <c:strCache>
                <c:ptCount val="3"/>
                <c:pt idx="0">
                  <c:v>Column Labels</c:v>
                </c:pt>
                <c:pt idx="1">
                  <c:v>Fully Meets</c:v>
                </c:pt>
                <c:pt idx="2">
                  <c:v>5</c:v>
                </c:pt>
              </c:strCache>
            </c:strRef>
          </c:tx>
          <c:spPr>
            <a:solidFill>
              <a:schemeClr val="accent4"/>
            </a:solidFill>
            <a:ln>
              <a:noFill/>
            </a:ln>
            <a:effectLst/>
          </c:spPr>
          <c:invertIfNegative val="0"/>
          <c:cat>
            <c:strRef>
              <c:f>Sheet3!$A$8:$A$16</c:f>
              <c:strCache>
                <c:ptCount val="9"/>
                <c:pt idx="0">
                  <c:v>Administration</c:v>
                </c:pt>
                <c:pt idx="1">
                  <c:v>Finance</c:v>
                </c:pt>
                <c:pt idx="2">
                  <c:v>HR</c:v>
                </c:pt>
                <c:pt idx="3">
                  <c:v>IT</c:v>
                </c:pt>
                <c:pt idx="4">
                  <c:v>Marketing</c:v>
                </c:pt>
                <c:pt idx="5">
                  <c:v>Production</c:v>
                </c:pt>
                <c:pt idx="6">
                  <c:v>Purchase</c:v>
                </c:pt>
                <c:pt idx="7">
                  <c:v>Sales</c:v>
                </c:pt>
                <c:pt idx="8">
                  <c:v>Grand Total</c:v>
                </c:pt>
              </c:strCache>
            </c:strRef>
          </c:cat>
          <c:val>
            <c:numRef>
              <c:f>Sheet3!$E$8:$E$16</c:f>
              <c:numCache>
                <c:formatCode>General</c:formatCode>
                <c:ptCount val="9"/>
                <c:pt idx="0">
                  <c:v>1.0</c:v>
                </c:pt>
                <c:pt idx="1">
                  <c:v>2.0</c:v>
                </c:pt>
                <c:pt idx="2">
                  <c:v>1.0</c:v>
                </c:pt>
                <c:pt idx="4">
                  <c:v>2.0</c:v>
                </c:pt>
                <c:pt idx="5">
                  <c:v>1.0</c:v>
                </c:pt>
                <c:pt idx="7">
                  <c:v>1.0</c:v>
                </c:pt>
                <c:pt idx="8">
                  <c:v>8.0</c:v>
                </c:pt>
              </c:numCache>
            </c:numRef>
          </c:val>
        </c:ser>
        <c:ser>
          <c:idx val="4"/>
          <c:order val="4"/>
          <c:tx>
            <c:strRef>
              <c:f>Sheet3!$G$5:$G$7</c:f>
              <c:strCache>
                <c:ptCount val="3"/>
                <c:pt idx="0">
                  <c:v>Column Labels</c:v>
                </c:pt>
                <c:pt idx="1">
                  <c:v>Needs improvement</c:v>
                </c:pt>
                <c:pt idx="2">
                  <c:v>5</c:v>
                </c:pt>
              </c:strCache>
            </c:strRef>
          </c:tx>
          <c:spPr>
            <a:solidFill>
              <a:schemeClr val="accent5"/>
            </a:solidFill>
            <a:ln>
              <a:noFill/>
            </a:ln>
            <a:effectLst/>
          </c:spPr>
          <c:invertIfNegative val="0"/>
          <c:cat>
            <c:strRef>
              <c:f>Sheet3!$A$8:$A$16</c:f>
              <c:strCache>
                <c:ptCount val="9"/>
                <c:pt idx="0">
                  <c:v>Administration</c:v>
                </c:pt>
                <c:pt idx="1">
                  <c:v>Finance</c:v>
                </c:pt>
                <c:pt idx="2">
                  <c:v>HR</c:v>
                </c:pt>
                <c:pt idx="3">
                  <c:v>IT</c:v>
                </c:pt>
                <c:pt idx="4">
                  <c:v>Marketing</c:v>
                </c:pt>
                <c:pt idx="5">
                  <c:v>Production</c:v>
                </c:pt>
                <c:pt idx="6">
                  <c:v>Purchase</c:v>
                </c:pt>
                <c:pt idx="7">
                  <c:v>Sales</c:v>
                </c:pt>
                <c:pt idx="8">
                  <c:v>Grand Total</c:v>
                </c:pt>
              </c:strCache>
            </c:strRef>
          </c:cat>
          <c:val>
            <c:numRef>
              <c:f>Sheet3!$G$8:$G$16</c:f>
              <c:numCache>
                <c:formatCode>General</c:formatCode>
                <c:ptCount val="9"/>
                <c:pt idx="6">
                  <c:v>1.0</c:v>
                </c:pt>
                <c:pt idx="8">
                  <c:v>1.0</c:v>
                </c:pt>
              </c:numCache>
            </c:numRef>
          </c:val>
        </c:ser>
        <c:dLbls>
          <c:showLegendKey val="0"/>
          <c:showVal val="0"/>
          <c:showCatName val="0"/>
          <c:showSerName val="0"/>
          <c:showPercent val="0"/>
          <c:showBubbleSize val="0"/>
        </c:dLbls>
        <c:gapWidth val="219"/>
        <c:overlap val="-27"/>
        <c:axId val="921124815"/>
        <c:axId val="921118095"/>
      </c:barChart>
      <c:catAx>
        <c:axId val="921124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1118095"/>
        <c:crosses val="autoZero"/>
        <c:auto val="1"/>
        <c:lblAlgn val="ctr"/>
        <c:lblOffset val="100"/>
        <c:noMultiLvlLbl val="0"/>
      </c:catAx>
      <c:valAx>
        <c:axId val="921118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1124815"/>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[SWETHA.M  EXCEL.xlsx]Sheet3!PivotTable2</c:name>
    <c:fmtId val="5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Fully Meets - 2</a:t>
            </a:r>
          </a:p>
        </c:rich>
      </c:tx>
      <c:overlay val="0"/>
      <c:spPr>
        <a:noFill/>
        <a:ln>
          <a:noFill/>
        </a:ln>
        <a:effectLst/>
      </c:spPr>
    </c:title>
    <c:autoTitleDeleted val="0"/>
    <c:pivotFmts>
      <c:pivotFmt>
        <c:idx val="0"/>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
        <c:idx val="133"/>
        <c:spPr>
          <a:solidFill>
            <a:schemeClr val="accent1"/>
          </a:solidFill>
          <a:ln w="19050">
            <a:solidFill>
              <a:schemeClr val="lt1"/>
            </a:solidFill>
          </a:ln>
          <a:effectLst/>
        </c:spPr>
      </c:pivotFmt>
      <c:pivotFmt>
        <c:idx val="134"/>
        <c:spPr>
          <a:solidFill>
            <a:schemeClr val="accent1"/>
          </a:solidFill>
          <a:ln w="19050">
            <a:solidFill>
              <a:schemeClr val="lt1"/>
            </a:solidFill>
          </a:ln>
          <a:effectLst/>
        </c:spPr>
      </c:pivotFmt>
      <c:pivotFmt>
        <c:idx val="135"/>
        <c:marker>
          <c:symbol val="none"/>
        </c:marker>
        <c:dLbl>
          <c:idx val="0"/>
          <c:delete val="1"/>
          <c:extLst>
            <c:ext xmlns:c15="http://schemas.microsoft.com/office/drawing/2012/chart" uri="{CE6537A1-D6FC-4f65-9D91-7224C49458BB}"/>
          </c:extLst>
        </c:dLbl>
      </c:pivotFmt>
      <c:pivotFmt>
        <c:idx val="136"/>
        <c:spPr>
          <a:solidFill>
            <a:schemeClr val="accent1"/>
          </a:solidFill>
          <a:ln w="19050">
            <a:solidFill>
              <a:schemeClr val="lt1"/>
            </a:solidFill>
          </a:ln>
          <a:effectLst/>
        </c:spPr>
      </c:pivotFmt>
      <c:pivotFmt>
        <c:idx val="137"/>
        <c:spPr>
          <a:solidFill>
            <a:schemeClr val="accent2"/>
          </a:solidFill>
          <a:ln w="19050">
            <a:solidFill>
              <a:schemeClr val="lt1"/>
            </a:solidFill>
          </a:ln>
          <a:effectLst/>
        </c:spPr>
      </c:pivotFmt>
      <c:pivotFmt>
        <c:idx val="138"/>
        <c:spPr>
          <a:solidFill>
            <a:schemeClr val="accent3"/>
          </a:solidFill>
          <a:ln w="19050">
            <a:solidFill>
              <a:schemeClr val="lt1"/>
            </a:solidFill>
          </a:ln>
          <a:effectLst/>
        </c:spPr>
      </c:pivotFmt>
      <c:pivotFmt>
        <c:idx val="139"/>
        <c:spPr>
          <a:solidFill>
            <a:schemeClr val="accent4"/>
          </a:solidFill>
          <a:ln w="19050">
            <a:solidFill>
              <a:schemeClr val="lt1"/>
            </a:solidFill>
          </a:ln>
          <a:effectLst/>
        </c:spPr>
      </c:pivotFmt>
      <c:pivotFmt>
        <c:idx val="140"/>
        <c:spPr>
          <a:solidFill>
            <a:schemeClr val="accent5"/>
          </a:solidFill>
          <a:ln w="19050">
            <a:solidFill>
              <a:schemeClr val="lt1"/>
            </a:solidFill>
          </a:ln>
          <a:effectLst/>
        </c:spPr>
      </c:pivotFmt>
      <c:pivotFmt>
        <c:idx val="141"/>
        <c:spPr>
          <a:solidFill>
            <a:schemeClr val="accent6"/>
          </a:solidFill>
          <a:ln w="19050">
            <a:solidFill>
              <a:schemeClr val="lt1"/>
            </a:solidFill>
          </a:ln>
          <a:effectLst/>
        </c:spPr>
      </c:pivotFmt>
      <c:pivotFmt>
        <c:idx val="142"/>
        <c:spPr>
          <a:solidFill>
            <a:schemeClr val="accent1">
              <a:lumMod val="60000"/>
            </a:schemeClr>
          </a:solidFill>
          <a:ln w="19050">
            <a:solidFill>
              <a:schemeClr val="lt1"/>
            </a:solidFill>
          </a:ln>
          <a:effectLst/>
        </c:spPr>
      </c:pivotFmt>
      <c:pivotFmt>
        <c:idx val="143"/>
        <c:spPr>
          <a:solidFill>
            <a:schemeClr val="accent2">
              <a:lumMod val="60000"/>
            </a:schemeClr>
          </a:solidFill>
          <a:ln w="19050">
            <a:solidFill>
              <a:schemeClr val="lt1"/>
            </a:solidFill>
          </a:ln>
          <a:effectLst/>
        </c:spPr>
      </c:pivotFmt>
      <c:pivotFmt>
        <c:idx val="144"/>
        <c:marker>
          <c:symbol val="none"/>
        </c:marker>
        <c:dLbl>
          <c:idx val="0"/>
          <c:delete val="1"/>
          <c:extLst>
            <c:ext xmlns:c15="http://schemas.microsoft.com/office/drawing/2012/chart" uri="{CE6537A1-D6FC-4f65-9D91-7224C49458BB}"/>
          </c:extLst>
        </c:dLbl>
      </c:pivotFmt>
      <c:pivotFmt>
        <c:idx val="145"/>
        <c:spPr>
          <a:solidFill>
            <a:schemeClr val="accent1"/>
          </a:solidFill>
          <a:ln w="19050">
            <a:solidFill>
              <a:schemeClr val="lt1"/>
            </a:solidFill>
          </a:ln>
          <a:effectLst/>
        </c:spPr>
      </c:pivotFmt>
      <c:pivotFmt>
        <c:idx val="146"/>
        <c:spPr>
          <a:solidFill>
            <a:schemeClr val="accent2"/>
          </a:solidFill>
          <a:ln w="19050">
            <a:solidFill>
              <a:schemeClr val="lt1"/>
            </a:solidFill>
          </a:ln>
          <a:effectLst/>
        </c:spPr>
      </c:pivotFmt>
      <c:pivotFmt>
        <c:idx val="147"/>
        <c:spPr>
          <a:solidFill>
            <a:schemeClr val="accent3"/>
          </a:solidFill>
          <a:ln w="19050">
            <a:solidFill>
              <a:schemeClr val="lt1"/>
            </a:solidFill>
          </a:ln>
          <a:effectLst/>
        </c:spPr>
      </c:pivotFmt>
      <c:pivotFmt>
        <c:idx val="148"/>
        <c:spPr>
          <a:solidFill>
            <a:schemeClr val="accent4"/>
          </a:solidFill>
          <a:ln w="19050">
            <a:solidFill>
              <a:schemeClr val="lt1"/>
            </a:solidFill>
          </a:ln>
          <a:effectLst/>
        </c:spPr>
      </c:pivotFmt>
      <c:pivotFmt>
        <c:idx val="149"/>
        <c:spPr>
          <a:solidFill>
            <a:schemeClr val="accent5"/>
          </a:solidFill>
          <a:ln w="19050">
            <a:solidFill>
              <a:schemeClr val="lt1"/>
            </a:solidFill>
          </a:ln>
          <a:effectLst/>
        </c:spPr>
      </c:pivotFmt>
      <c:pivotFmt>
        <c:idx val="150"/>
        <c:spPr>
          <a:solidFill>
            <a:schemeClr val="accent6"/>
          </a:solidFill>
          <a:ln w="19050">
            <a:solidFill>
              <a:schemeClr val="lt1"/>
            </a:solidFill>
          </a:ln>
          <a:effectLst/>
        </c:spPr>
      </c:pivotFmt>
      <c:pivotFmt>
        <c:idx val="151"/>
        <c:spPr>
          <a:solidFill>
            <a:schemeClr val="accent1">
              <a:lumMod val="60000"/>
            </a:schemeClr>
          </a:solidFill>
          <a:ln w="19050">
            <a:solidFill>
              <a:schemeClr val="lt1"/>
            </a:solidFill>
          </a:ln>
          <a:effectLst/>
        </c:spPr>
      </c:pivotFmt>
      <c:pivotFmt>
        <c:idx val="152"/>
        <c:spPr>
          <a:solidFill>
            <a:schemeClr val="accent2">
              <a:lumMod val="60000"/>
            </a:schemeClr>
          </a:solidFill>
          <a:ln w="19050">
            <a:solidFill>
              <a:schemeClr val="lt1"/>
            </a:solidFill>
          </a:ln>
          <a:effectLst/>
        </c:spPr>
      </c:pivotFmt>
      <c:pivotFmt>
        <c:idx val="153"/>
        <c:marker>
          <c:symbol val="none"/>
        </c:marker>
        <c:dLbl>
          <c:idx val="0"/>
          <c:delete val="1"/>
          <c:extLst>
            <c:ext xmlns:c15="http://schemas.microsoft.com/office/drawing/2012/chart" uri="{CE6537A1-D6FC-4f65-9D91-7224C49458BB}"/>
          </c:extLst>
        </c:dLbl>
      </c:pivotFmt>
      <c:pivotFmt>
        <c:idx val="154"/>
        <c:spPr>
          <a:solidFill>
            <a:schemeClr val="accent1"/>
          </a:solidFill>
          <a:ln w="19050">
            <a:solidFill>
              <a:schemeClr val="lt1"/>
            </a:solidFill>
          </a:ln>
          <a:effectLst/>
        </c:spPr>
      </c:pivotFmt>
      <c:pivotFmt>
        <c:idx val="155"/>
        <c:spPr>
          <a:solidFill>
            <a:schemeClr val="accent2"/>
          </a:solidFill>
          <a:ln w="19050">
            <a:solidFill>
              <a:schemeClr val="lt1"/>
            </a:solidFill>
          </a:ln>
          <a:effectLst/>
        </c:spPr>
      </c:pivotFmt>
      <c:pivotFmt>
        <c:idx val="156"/>
        <c:spPr>
          <a:solidFill>
            <a:schemeClr val="accent3"/>
          </a:solidFill>
          <a:ln w="19050">
            <a:solidFill>
              <a:schemeClr val="lt1"/>
            </a:solidFill>
          </a:ln>
          <a:effectLst/>
        </c:spPr>
      </c:pivotFmt>
      <c:pivotFmt>
        <c:idx val="157"/>
        <c:spPr>
          <a:solidFill>
            <a:schemeClr val="accent4"/>
          </a:solidFill>
          <a:ln w="19050">
            <a:solidFill>
              <a:schemeClr val="lt1"/>
            </a:solidFill>
          </a:ln>
          <a:effectLst/>
        </c:spPr>
      </c:pivotFmt>
      <c:pivotFmt>
        <c:idx val="158"/>
        <c:spPr>
          <a:solidFill>
            <a:schemeClr val="accent5"/>
          </a:solidFill>
          <a:ln w="19050">
            <a:solidFill>
              <a:schemeClr val="lt1"/>
            </a:solidFill>
          </a:ln>
          <a:effectLst/>
        </c:spPr>
      </c:pivotFmt>
      <c:pivotFmt>
        <c:idx val="159"/>
        <c:spPr>
          <a:solidFill>
            <a:schemeClr val="accent6"/>
          </a:solidFill>
          <a:ln w="19050">
            <a:solidFill>
              <a:schemeClr val="lt1"/>
            </a:solidFill>
          </a:ln>
          <a:effectLst/>
        </c:spPr>
      </c:pivotFmt>
      <c:pivotFmt>
        <c:idx val="160"/>
        <c:spPr>
          <a:solidFill>
            <a:schemeClr val="accent1">
              <a:lumMod val="60000"/>
            </a:schemeClr>
          </a:solidFill>
          <a:ln w="19050">
            <a:solidFill>
              <a:schemeClr val="lt1"/>
            </a:solidFill>
          </a:ln>
          <a:effectLst/>
        </c:spPr>
      </c:pivotFmt>
      <c:pivotFmt>
        <c:idx val="161"/>
        <c:spPr>
          <a:solidFill>
            <a:schemeClr val="accent2">
              <a:lumMod val="60000"/>
            </a:schemeClr>
          </a:solidFill>
          <a:ln w="19050">
            <a:solidFill>
              <a:schemeClr val="lt1"/>
            </a:solidFill>
          </a:ln>
          <a:effectLst/>
        </c:spPr>
      </c:pivotFmt>
      <c:pivotFmt>
        <c:idx val="162"/>
        <c:marker>
          <c:symbol val="none"/>
        </c:marker>
        <c:dLbl>
          <c:idx val="0"/>
          <c:delete val="1"/>
          <c:extLst>
            <c:ext xmlns:c15="http://schemas.microsoft.com/office/drawing/2012/chart" uri="{CE6537A1-D6FC-4f65-9D91-7224C49458BB}"/>
          </c:extLst>
        </c:dLbl>
      </c:pivotFmt>
      <c:pivotFmt>
        <c:idx val="163"/>
        <c:spPr>
          <a:solidFill>
            <a:schemeClr val="accent1"/>
          </a:solidFill>
          <a:ln w="19050">
            <a:solidFill>
              <a:schemeClr val="lt1"/>
            </a:solidFill>
          </a:ln>
          <a:effectLst/>
        </c:spPr>
      </c:pivotFmt>
      <c:pivotFmt>
        <c:idx val="164"/>
        <c:spPr>
          <a:solidFill>
            <a:schemeClr val="accent2"/>
          </a:solidFill>
          <a:ln w="19050">
            <a:solidFill>
              <a:schemeClr val="lt1"/>
            </a:solidFill>
          </a:ln>
          <a:effectLst/>
        </c:spPr>
      </c:pivotFmt>
      <c:pivotFmt>
        <c:idx val="165"/>
        <c:spPr>
          <a:solidFill>
            <a:schemeClr val="accent3"/>
          </a:solidFill>
          <a:ln w="19050">
            <a:solidFill>
              <a:schemeClr val="lt1"/>
            </a:solidFill>
          </a:ln>
          <a:effectLst/>
        </c:spPr>
      </c:pivotFmt>
      <c:pivotFmt>
        <c:idx val="166"/>
        <c:spPr>
          <a:solidFill>
            <a:schemeClr val="accent4"/>
          </a:solidFill>
          <a:ln w="19050">
            <a:solidFill>
              <a:schemeClr val="lt1"/>
            </a:solidFill>
          </a:ln>
          <a:effectLst/>
        </c:spPr>
      </c:pivotFmt>
      <c:pivotFmt>
        <c:idx val="167"/>
        <c:spPr>
          <a:solidFill>
            <a:schemeClr val="accent5"/>
          </a:solidFill>
          <a:ln w="19050">
            <a:solidFill>
              <a:schemeClr val="lt1"/>
            </a:solidFill>
          </a:ln>
          <a:effectLst/>
        </c:spPr>
      </c:pivotFmt>
      <c:pivotFmt>
        <c:idx val="168"/>
        <c:spPr>
          <a:solidFill>
            <a:schemeClr val="accent6"/>
          </a:solidFill>
          <a:ln w="19050">
            <a:solidFill>
              <a:schemeClr val="lt1"/>
            </a:solidFill>
          </a:ln>
          <a:effectLst/>
        </c:spPr>
      </c:pivotFmt>
      <c:pivotFmt>
        <c:idx val="169"/>
        <c:spPr>
          <a:solidFill>
            <a:schemeClr val="accent1">
              <a:lumMod val="60000"/>
            </a:schemeClr>
          </a:solidFill>
          <a:ln w="19050">
            <a:solidFill>
              <a:schemeClr val="lt1"/>
            </a:solidFill>
          </a:ln>
          <a:effectLst/>
        </c:spPr>
      </c:pivotFmt>
      <c:pivotFmt>
        <c:idx val="170"/>
        <c:spPr>
          <a:solidFill>
            <a:schemeClr val="accent2">
              <a:lumMod val="60000"/>
            </a:schemeClr>
          </a:solidFill>
          <a:ln w="19050">
            <a:solidFill>
              <a:schemeClr val="lt1"/>
            </a:solidFill>
          </a:ln>
          <a:effectLst/>
        </c:spPr>
      </c:pivotFmt>
      <c:pivotFmt>
        <c:idx val="171"/>
        <c:marker>
          <c:symbol val="none"/>
        </c:marker>
        <c:dLbl>
          <c:idx val="0"/>
          <c:delete val="1"/>
          <c:extLst>
            <c:ext xmlns:c15="http://schemas.microsoft.com/office/drawing/2012/chart" uri="{CE6537A1-D6FC-4f65-9D91-7224C49458BB}"/>
          </c:extLst>
        </c:dLbl>
      </c:pivotFmt>
      <c:pivotFmt>
        <c:idx val="172"/>
        <c:spPr>
          <a:solidFill>
            <a:schemeClr val="accent1"/>
          </a:solidFill>
          <a:ln w="19050">
            <a:solidFill>
              <a:schemeClr val="lt1"/>
            </a:solidFill>
          </a:ln>
          <a:effectLst/>
        </c:spPr>
      </c:pivotFmt>
      <c:pivotFmt>
        <c:idx val="173"/>
        <c:spPr>
          <a:solidFill>
            <a:schemeClr val="accent2"/>
          </a:solidFill>
          <a:ln w="19050">
            <a:solidFill>
              <a:schemeClr val="lt1"/>
            </a:solidFill>
          </a:ln>
          <a:effectLst/>
        </c:spPr>
      </c:pivotFmt>
      <c:pivotFmt>
        <c:idx val="174"/>
        <c:spPr>
          <a:solidFill>
            <a:schemeClr val="accent3"/>
          </a:solidFill>
          <a:ln w="19050">
            <a:solidFill>
              <a:schemeClr val="lt1"/>
            </a:solidFill>
          </a:ln>
          <a:effectLst/>
        </c:spPr>
      </c:pivotFmt>
      <c:pivotFmt>
        <c:idx val="175"/>
        <c:spPr>
          <a:solidFill>
            <a:schemeClr val="accent4"/>
          </a:solidFill>
          <a:ln w="19050">
            <a:solidFill>
              <a:schemeClr val="lt1"/>
            </a:solidFill>
          </a:ln>
          <a:effectLst/>
        </c:spPr>
      </c:pivotFmt>
      <c:pivotFmt>
        <c:idx val="176"/>
        <c:spPr>
          <a:solidFill>
            <a:schemeClr val="accent5"/>
          </a:solidFill>
          <a:ln w="19050">
            <a:solidFill>
              <a:schemeClr val="lt1"/>
            </a:solidFill>
          </a:ln>
          <a:effectLst/>
        </c:spPr>
      </c:pivotFmt>
      <c:pivotFmt>
        <c:idx val="177"/>
        <c:spPr>
          <a:solidFill>
            <a:schemeClr val="accent6"/>
          </a:solidFill>
          <a:ln w="19050">
            <a:solidFill>
              <a:schemeClr val="lt1"/>
            </a:solidFill>
          </a:ln>
          <a:effectLst/>
        </c:spPr>
      </c:pivotFmt>
      <c:pivotFmt>
        <c:idx val="178"/>
        <c:spPr>
          <a:solidFill>
            <a:schemeClr val="accent1">
              <a:lumMod val="60000"/>
            </a:schemeClr>
          </a:solidFill>
          <a:ln w="19050">
            <a:solidFill>
              <a:schemeClr val="lt1"/>
            </a:solidFill>
          </a:ln>
          <a:effectLst/>
        </c:spPr>
      </c:pivotFmt>
      <c:pivotFmt>
        <c:idx val="179"/>
        <c:spPr>
          <a:solidFill>
            <a:schemeClr val="accent2">
              <a:lumMod val="60000"/>
            </a:schemeClr>
          </a:solidFill>
          <a:ln w="19050">
            <a:solidFill>
              <a:schemeClr val="lt1"/>
            </a:solidFill>
          </a:ln>
          <a:effectLst/>
        </c:spPr>
      </c:pivotFmt>
    </c:pivotFmts>
    <c:plotArea>
      <c:layout/>
      <c:pieChart>
        <c:varyColors val="1"/>
        <c:ser>
          <c:idx val="0"/>
          <c:order val="0"/>
          <c:tx>
            <c:strRef>
              <c:f>Sheet3!$B$5:$B$7</c:f>
              <c:strCache>
                <c:ptCount val="3"/>
                <c:pt idx="0">
                  <c:v>Column Labels</c:v>
                </c:pt>
                <c:pt idx="1">
                  <c:v>Fully Meets</c:v>
                </c:pt>
                <c:pt idx="2">
                  <c:v>2</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cat>
            <c:strRef>
              <c:f>Sheet3!$A$8:$A$16</c:f>
              <c:strCache>
                <c:ptCount val="9"/>
                <c:pt idx="0">
                  <c:v>Administration</c:v>
                </c:pt>
                <c:pt idx="1">
                  <c:v>Finance</c:v>
                </c:pt>
                <c:pt idx="2">
                  <c:v>HR</c:v>
                </c:pt>
                <c:pt idx="3">
                  <c:v>IT</c:v>
                </c:pt>
                <c:pt idx="4">
                  <c:v>Marketing</c:v>
                </c:pt>
                <c:pt idx="5">
                  <c:v>Production</c:v>
                </c:pt>
                <c:pt idx="6">
                  <c:v>Purchase</c:v>
                </c:pt>
                <c:pt idx="7">
                  <c:v>Sales</c:v>
                </c:pt>
                <c:pt idx="8">
                  <c:v>Grand Total</c:v>
                </c:pt>
              </c:strCache>
            </c:strRef>
          </c:cat>
          <c:val>
            <c:numRef>
              <c:f>Sheet3!$B$8:$B$16</c:f>
              <c:numCache>
                <c:formatCode>General</c:formatCode>
                <c:ptCount val="9"/>
                <c:pt idx="3">
                  <c:v>1.0</c:v>
                </c:pt>
                <c:pt idx="5">
                  <c:v>1.0</c:v>
                </c:pt>
                <c:pt idx="7">
                  <c:v>1.0</c:v>
                </c:pt>
                <c:pt idx="8">
                  <c:v>3.0</c:v>
                </c:pt>
              </c:numCache>
            </c:numRef>
          </c:val>
        </c:ser>
        <c:ser>
          <c:idx val="1"/>
          <c:order val="1"/>
          <c:tx>
            <c:strRef>
              <c:f>Sheet3!$C$5:$C$7</c:f>
              <c:strCache>
                <c:ptCount val="3"/>
                <c:pt idx="0">
                  <c:v>Column Labels</c:v>
                </c:pt>
                <c:pt idx="1">
                  <c:v>Fully Meets</c:v>
                </c:pt>
                <c:pt idx="2">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cat>
            <c:strRef>
              <c:f>Sheet3!$A$8:$A$16</c:f>
              <c:strCache>
                <c:ptCount val="9"/>
                <c:pt idx="0">
                  <c:v>Administration</c:v>
                </c:pt>
                <c:pt idx="1">
                  <c:v>Finance</c:v>
                </c:pt>
                <c:pt idx="2">
                  <c:v>HR</c:v>
                </c:pt>
                <c:pt idx="3">
                  <c:v>IT</c:v>
                </c:pt>
                <c:pt idx="4">
                  <c:v>Marketing</c:v>
                </c:pt>
                <c:pt idx="5">
                  <c:v>Production</c:v>
                </c:pt>
                <c:pt idx="6">
                  <c:v>Purchase</c:v>
                </c:pt>
                <c:pt idx="7">
                  <c:v>Sales</c:v>
                </c:pt>
                <c:pt idx="8">
                  <c:v>Grand Total</c:v>
                </c:pt>
              </c:strCache>
            </c:strRef>
          </c:cat>
          <c:val>
            <c:numRef>
              <c:f>Sheet3!$C$8:$C$16</c:f>
              <c:numCache>
                <c:formatCode>General</c:formatCode>
                <c:ptCount val="9"/>
                <c:pt idx="0">
                  <c:v>1.0</c:v>
                </c:pt>
                <c:pt idx="1">
                  <c:v>2.0</c:v>
                </c:pt>
                <c:pt idx="3">
                  <c:v>1.0</c:v>
                </c:pt>
                <c:pt idx="5">
                  <c:v>2.0</c:v>
                </c:pt>
                <c:pt idx="7">
                  <c:v>1.0</c:v>
                </c:pt>
                <c:pt idx="8">
                  <c:v>7.0</c:v>
                </c:pt>
              </c:numCache>
            </c:numRef>
          </c:val>
        </c:ser>
        <c:ser>
          <c:idx val="2"/>
          <c:order val="2"/>
          <c:tx>
            <c:strRef>
              <c:f>Sheet3!$D$5:$D$7</c:f>
              <c:strCache>
                <c:ptCount val="3"/>
                <c:pt idx="0">
                  <c:v>Column Labels</c:v>
                </c:pt>
                <c:pt idx="1">
                  <c:v>Fully Meets</c:v>
                </c:pt>
                <c:pt idx="2">
                  <c:v>4</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cat>
            <c:strRef>
              <c:f>Sheet3!$A$8:$A$16</c:f>
              <c:strCache>
                <c:ptCount val="9"/>
                <c:pt idx="0">
                  <c:v>Administration</c:v>
                </c:pt>
                <c:pt idx="1">
                  <c:v>Finance</c:v>
                </c:pt>
                <c:pt idx="2">
                  <c:v>HR</c:v>
                </c:pt>
                <c:pt idx="3">
                  <c:v>IT</c:v>
                </c:pt>
                <c:pt idx="4">
                  <c:v>Marketing</c:v>
                </c:pt>
                <c:pt idx="5">
                  <c:v>Production</c:v>
                </c:pt>
                <c:pt idx="6">
                  <c:v>Purchase</c:v>
                </c:pt>
                <c:pt idx="7">
                  <c:v>Sales</c:v>
                </c:pt>
                <c:pt idx="8">
                  <c:v>Grand Total</c:v>
                </c:pt>
              </c:strCache>
            </c:strRef>
          </c:cat>
          <c:val>
            <c:numRef>
              <c:f>Sheet3!$D$8:$D$16</c:f>
              <c:numCache>
                <c:formatCode>General</c:formatCode>
                <c:ptCount val="9"/>
                <c:pt idx="0">
                  <c:v>1.0</c:v>
                </c:pt>
                <c:pt idx="2">
                  <c:v>2.0</c:v>
                </c:pt>
                <c:pt idx="3">
                  <c:v>1.0</c:v>
                </c:pt>
                <c:pt idx="4">
                  <c:v>1.0</c:v>
                </c:pt>
                <c:pt idx="5">
                  <c:v>1.0</c:v>
                </c:pt>
                <c:pt idx="8">
                  <c:v>6.0</c:v>
                </c:pt>
              </c:numCache>
            </c:numRef>
          </c:val>
        </c:ser>
        <c:ser>
          <c:idx val="3"/>
          <c:order val="3"/>
          <c:tx>
            <c:strRef>
              <c:f>Sheet3!$E$5:$E$7</c:f>
              <c:strCache>
                <c:ptCount val="3"/>
                <c:pt idx="0">
                  <c:v>Column Labels</c:v>
                </c:pt>
                <c:pt idx="1">
                  <c:v>Fully Meets</c:v>
                </c:pt>
                <c:pt idx="2">
                  <c:v>5</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cat>
            <c:strRef>
              <c:f>Sheet3!$A$8:$A$16</c:f>
              <c:strCache>
                <c:ptCount val="9"/>
                <c:pt idx="0">
                  <c:v>Administration</c:v>
                </c:pt>
                <c:pt idx="1">
                  <c:v>Finance</c:v>
                </c:pt>
                <c:pt idx="2">
                  <c:v>HR</c:v>
                </c:pt>
                <c:pt idx="3">
                  <c:v>IT</c:v>
                </c:pt>
                <c:pt idx="4">
                  <c:v>Marketing</c:v>
                </c:pt>
                <c:pt idx="5">
                  <c:v>Production</c:v>
                </c:pt>
                <c:pt idx="6">
                  <c:v>Purchase</c:v>
                </c:pt>
                <c:pt idx="7">
                  <c:v>Sales</c:v>
                </c:pt>
                <c:pt idx="8">
                  <c:v>Grand Total</c:v>
                </c:pt>
              </c:strCache>
            </c:strRef>
          </c:cat>
          <c:val>
            <c:numRef>
              <c:f>Sheet3!$E$8:$E$16</c:f>
              <c:numCache>
                <c:formatCode>General</c:formatCode>
                <c:ptCount val="9"/>
                <c:pt idx="0">
                  <c:v>1.0</c:v>
                </c:pt>
                <c:pt idx="1">
                  <c:v>2.0</c:v>
                </c:pt>
                <c:pt idx="2">
                  <c:v>1.0</c:v>
                </c:pt>
                <c:pt idx="4">
                  <c:v>2.0</c:v>
                </c:pt>
                <c:pt idx="5">
                  <c:v>1.0</c:v>
                </c:pt>
                <c:pt idx="7">
                  <c:v>1.0</c:v>
                </c:pt>
                <c:pt idx="8">
                  <c:v>8.0</c:v>
                </c:pt>
              </c:numCache>
            </c:numRef>
          </c:val>
        </c:ser>
        <c:ser>
          <c:idx val="4"/>
          <c:order val="4"/>
          <c:tx>
            <c:strRef>
              <c:f>Sheet3!$G$5:$G$7</c:f>
              <c:strCache>
                <c:ptCount val="3"/>
                <c:pt idx="0">
                  <c:v>Column Labels</c:v>
                </c:pt>
                <c:pt idx="1">
                  <c:v>Needs improvement</c:v>
                </c:pt>
                <c:pt idx="2">
                  <c:v>5</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cat>
            <c:strRef>
              <c:f>Sheet3!$A$8:$A$16</c:f>
              <c:strCache>
                <c:ptCount val="9"/>
                <c:pt idx="0">
                  <c:v>Administration</c:v>
                </c:pt>
                <c:pt idx="1">
                  <c:v>Finance</c:v>
                </c:pt>
                <c:pt idx="2">
                  <c:v>HR</c:v>
                </c:pt>
                <c:pt idx="3">
                  <c:v>IT</c:v>
                </c:pt>
                <c:pt idx="4">
                  <c:v>Marketing</c:v>
                </c:pt>
                <c:pt idx="5">
                  <c:v>Production</c:v>
                </c:pt>
                <c:pt idx="6">
                  <c:v>Purchase</c:v>
                </c:pt>
                <c:pt idx="7">
                  <c:v>Sales</c:v>
                </c:pt>
                <c:pt idx="8">
                  <c:v>Grand Total</c:v>
                </c:pt>
              </c:strCache>
            </c:strRef>
          </c:cat>
          <c:val>
            <c:numRef>
              <c:f>Sheet3!$G$8:$G$16</c:f>
              <c:numCache>
                <c:formatCode>General</c:formatCode>
                <c:ptCount val="9"/>
                <c:pt idx="6">
                  <c:v>1.0</c:v>
                </c:pt>
                <c:pt idx="8">
                  <c:v>1.0</c:v>
                </c:pt>
              </c:numCache>
            </c:numRef>
          </c:val>
        </c:ser>
        <c:dLbls>
          <c:showLegendKey val="0"/>
          <c:showVal val="0"/>
          <c:showCatName val="0"/>
          <c:showSerName val="0"/>
          <c:showPercent val="0"/>
          <c:showBubbleSize val="0"/>
          <c:showLeaderLines val="1"/>
        </c:dLbls>
        <c:firstSliceAng val="0"/>
      </c:pieChart>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printSettings>
    <c:headerFooter/>
    <c:pageMargins b="0.75" l="0.7" r="0.7" t="0.75" header="0.3" footer="0.3"/>
    <c:pageSetup/>
  </c:printSettings>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[SWETHA.M  EXCEL.xlsx]Sheet3!PivotTable2</c:name>
    <c:fmtId val="60"/>
  </c:pivotSource>
  <c:chart>
    <c:autoTitleDeleted val="0"/>
    <c:pivotFmts>
      <c:pivotFmt>
        <c:idx val="0"/>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0"/>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1"/>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2"/>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3"/>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4"/>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5"/>
        <c:spPr>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6"/>
        <c:spPr>
          <a:ln w="2857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17"/>
        <c:spPr>
          <a:ln w="28575" cap="rnd">
            <a:solidFill>
              <a:schemeClr val="accent3"/>
            </a:solidFill>
            <a:round/>
          </a:ln>
          <a:effectLst/>
        </c:spPr>
        <c:marker>
          <c:symbol val="none"/>
        </c:marker>
        <c:dLbl>
          <c:idx val="0"/>
          <c:delete val="1"/>
          <c:extLst>
            <c:ext xmlns:c15="http://schemas.microsoft.com/office/drawing/2012/chart" uri="{CE6537A1-D6FC-4f65-9D91-7224C49458BB}"/>
          </c:extLst>
        </c:dLbl>
      </c:pivotFmt>
      <c:pivotFmt>
        <c:idx val="18"/>
        <c:spPr>
          <a:ln w="28575" cap="rnd">
            <a:solidFill>
              <a:schemeClr val="accent4"/>
            </a:solidFill>
            <a:round/>
          </a:ln>
          <a:effectLst/>
        </c:spPr>
        <c:marker>
          <c:symbol val="none"/>
        </c:marker>
        <c:dLbl>
          <c:idx val="0"/>
          <c:delete val="1"/>
          <c:extLst>
            <c:ext xmlns:c15="http://schemas.microsoft.com/office/drawing/2012/chart" uri="{CE6537A1-D6FC-4f65-9D91-7224C49458BB}"/>
          </c:extLst>
        </c:dLbl>
      </c:pivotFmt>
      <c:pivotFmt>
        <c:idx val="19"/>
        <c:spPr>
          <a:ln w="28575" cap="rnd">
            <a:solidFill>
              <a:schemeClr val="accent5"/>
            </a:solidFill>
            <a:round/>
          </a:ln>
          <a:effectLst/>
        </c:spPr>
        <c:marker>
          <c:symbol val="none"/>
        </c:marker>
        <c:dLbl>
          <c:idx val="0"/>
          <c:delete val="1"/>
          <c:extLst>
            <c:ext xmlns:c15="http://schemas.microsoft.com/office/drawing/2012/chart" uri="{CE6537A1-D6FC-4f65-9D91-7224C49458BB}"/>
          </c:extLst>
        </c:dLbl>
      </c:pivotFmt>
    </c:pivotFmts>
    <c:plotArea>
      <c:layout/>
      <c:lineChart>
        <c:grouping val="stacked"/>
        <c:varyColors val="0"/>
        <c:ser>
          <c:idx val="0"/>
          <c:order val="0"/>
          <c:tx>
            <c:strRef>
              <c:f>Sheet3!$B$5:$B$7</c:f>
              <c:strCache>
                <c:ptCount val="3"/>
                <c:pt idx="0">
                  <c:v>Column Labels</c:v>
                </c:pt>
                <c:pt idx="1">
                  <c:v>Fully Meets</c:v>
                </c:pt>
                <c:pt idx="2">
                  <c:v>2</c:v>
                </c:pt>
              </c:strCache>
            </c:strRef>
          </c:tx>
          <c:spPr>
            <a:ln w="28575" cap="rnd">
              <a:solidFill>
                <a:schemeClr val="accent1"/>
              </a:solidFill>
              <a:round/>
            </a:ln>
            <a:effectLst/>
          </c:spPr>
          <c:marker>
            <c:symbol val="none"/>
          </c:marker>
          <c:cat>
            <c:strRef>
              <c:f>Sheet3!$A$8:$A$16</c:f>
              <c:strCache>
                <c:ptCount val="9"/>
                <c:pt idx="0">
                  <c:v>Administration</c:v>
                </c:pt>
                <c:pt idx="1">
                  <c:v>Finance</c:v>
                </c:pt>
                <c:pt idx="2">
                  <c:v>HR</c:v>
                </c:pt>
                <c:pt idx="3">
                  <c:v>IT</c:v>
                </c:pt>
                <c:pt idx="4">
                  <c:v>Marketing</c:v>
                </c:pt>
                <c:pt idx="5">
                  <c:v>Production</c:v>
                </c:pt>
                <c:pt idx="6">
                  <c:v>Purchase</c:v>
                </c:pt>
                <c:pt idx="7">
                  <c:v>Sales</c:v>
                </c:pt>
                <c:pt idx="8">
                  <c:v>Grand Total</c:v>
                </c:pt>
              </c:strCache>
            </c:strRef>
          </c:cat>
          <c:val>
            <c:numRef>
              <c:f>Sheet3!$B$8:$B$16</c:f>
              <c:numCache>
                <c:formatCode>General</c:formatCode>
                <c:ptCount val="9"/>
                <c:pt idx="3">
                  <c:v>1.0</c:v>
                </c:pt>
                <c:pt idx="5">
                  <c:v>1.0</c:v>
                </c:pt>
                <c:pt idx="7">
                  <c:v>1.0</c:v>
                </c:pt>
                <c:pt idx="8">
                  <c:v>3.0</c:v>
                </c:pt>
              </c:numCache>
            </c:numRef>
          </c:val>
          <c:smooth val="0"/>
        </c:ser>
        <c:ser>
          <c:idx val="1"/>
          <c:order val="1"/>
          <c:tx>
            <c:strRef>
              <c:f>Sheet3!$C$5:$C$7</c:f>
              <c:strCache>
                <c:ptCount val="3"/>
                <c:pt idx="0">
                  <c:v>Column Labels</c:v>
                </c:pt>
                <c:pt idx="1">
                  <c:v>Fully Meets</c:v>
                </c:pt>
                <c:pt idx="2">
                  <c:v>3</c:v>
                </c:pt>
              </c:strCache>
            </c:strRef>
          </c:tx>
          <c:spPr>
            <a:ln w="28575" cap="rnd">
              <a:solidFill>
                <a:schemeClr val="accent2"/>
              </a:solidFill>
              <a:round/>
            </a:ln>
            <a:effectLst/>
          </c:spPr>
          <c:marker>
            <c:symbol val="none"/>
          </c:marker>
          <c:cat>
            <c:strRef>
              <c:f>Sheet3!$A$8:$A$16</c:f>
              <c:strCache>
                <c:ptCount val="9"/>
                <c:pt idx="0">
                  <c:v>Administration</c:v>
                </c:pt>
                <c:pt idx="1">
                  <c:v>Finance</c:v>
                </c:pt>
                <c:pt idx="2">
                  <c:v>HR</c:v>
                </c:pt>
                <c:pt idx="3">
                  <c:v>IT</c:v>
                </c:pt>
                <c:pt idx="4">
                  <c:v>Marketing</c:v>
                </c:pt>
                <c:pt idx="5">
                  <c:v>Production</c:v>
                </c:pt>
                <c:pt idx="6">
                  <c:v>Purchase</c:v>
                </c:pt>
                <c:pt idx="7">
                  <c:v>Sales</c:v>
                </c:pt>
                <c:pt idx="8">
                  <c:v>Grand Total</c:v>
                </c:pt>
              </c:strCache>
            </c:strRef>
          </c:cat>
          <c:val>
            <c:numRef>
              <c:f>Sheet3!$C$8:$C$16</c:f>
              <c:numCache>
                <c:formatCode>General</c:formatCode>
                <c:ptCount val="9"/>
                <c:pt idx="0">
                  <c:v>1.0</c:v>
                </c:pt>
                <c:pt idx="1">
                  <c:v>2.0</c:v>
                </c:pt>
                <c:pt idx="3">
                  <c:v>1.0</c:v>
                </c:pt>
                <c:pt idx="5">
                  <c:v>2.0</c:v>
                </c:pt>
                <c:pt idx="7">
                  <c:v>1.0</c:v>
                </c:pt>
                <c:pt idx="8">
                  <c:v>7.0</c:v>
                </c:pt>
              </c:numCache>
            </c:numRef>
          </c:val>
          <c:smooth val="0"/>
        </c:ser>
        <c:ser>
          <c:idx val="2"/>
          <c:order val="2"/>
          <c:tx>
            <c:strRef>
              <c:f>Sheet3!$D$5:$D$7</c:f>
              <c:strCache>
                <c:ptCount val="3"/>
                <c:pt idx="0">
                  <c:v>Column Labels</c:v>
                </c:pt>
                <c:pt idx="1">
                  <c:v>Fully Meets</c:v>
                </c:pt>
                <c:pt idx="2">
                  <c:v>4</c:v>
                </c:pt>
              </c:strCache>
            </c:strRef>
          </c:tx>
          <c:spPr>
            <a:ln w="28575" cap="rnd">
              <a:solidFill>
                <a:schemeClr val="accent3"/>
              </a:solidFill>
              <a:round/>
            </a:ln>
            <a:effectLst/>
          </c:spPr>
          <c:marker>
            <c:symbol val="none"/>
          </c:marker>
          <c:cat>
            <c:strRef>
              <c:f>Sheet3!$A$8:$A$16</c:f>
              <c:strCache>
                <c:ptCount val="9"/>
                <c:pt idx="0">
                  <c:v>Administration</c:v>
                </c:pt>
                <c:pt idx="1">
                  <c:v>Finance</c:v>
                </c:pt>
                <c:pt idx="2">
                  <c:v>HR</c:v>
                </c:pt>
                <c:pt idx="3">
                  <c:v>IT</c:v>
                </c:pt>
                <c:pt idx="4">
                  <c:v>Marketing</c:v>
                </c:pt>
                <c:pt idx="5">
                  <c:v>Production</c:v>
                </c:pt>
                <c:pt idx="6">
                  <c:v>Purchase</c:v>
                </c:pt>
                <c:pt idx="7">
                  <c:v>Sales</c:v>
                </c:pt>
                <c:pt idx="8">
                  <c:v>Grand Total</c:v>
                </c:pt>
              </c:strCache>
            </c:strRef>
          </c:cat>
          <c:val>
            <c:numRef>
              <c:f>Sheet3!$D$8:$D$16</c:f>
              <c:numCache>
                <c:formatCode>General</c:formatCode>
                <c:ptCount val="9"/>
                <c:pt idx="0">
                  <c:v>1.0</c:v>
                </c:pt>
                <c:pt idx="2">
                  <c:v>2.0</c:v>
                </c:pt>
                <c:pt idx="3">
                  <c:v>1.0</c:v>
                </c:pt>
                <c:pt idx="4">
                  <c:v>1.0</c:v>
                </c:pt>
                <c:pt idx="5">
                  <c:v>1.0</c:v>
                </c:pt>
                <c:pt idx="8">
                  <c:v>6.0</c:v>
                </c:pt>
              </c:numCache>
            </c:numRef>
          </c:val>
          <c:smooth val="0"/>
        </c:ser>
        <c:ser>
          <c:idx val="3"/>
          <c:order val="3"/>
          <c:tx>
            <c:strRef>
              <c:f>Sheet3!$E$5:$E$7</c:f>
              <c:strCache>
                <c:ptCount val="3"/>
                <c:pt idx="0">
                  <c:v>Column Labels</c:v>
                </c:pt>
                <c:pt idx="1">
                  <c:v>Fully Meets</c:v>
                </c:pt>
                <c:pt idx="2">
                  <c:v>5</c:v>
                </c:pt>
              </c:strCache>
            </c:strRef>
          </c:tx>
          <c:spPr>
            <a:ln w="28575" cap="rnd">
              <a:solidFill>
                <a:schemeClr val="accent4"/>
              </a:solidFill>
              <a:round/>
            </a:ln>
            <a:effectLst/>
          </c:spPr>
          <c:marker>
            <c:symbol val="none"/>
          </c:marker>
          <c:cat>
            <c:strRef>
              <c:f>Sheet3!$A$8:$A$16</c:f>
              <c:strCache>
                <c:ptCount val="9"/>
                <c:pt idx="0">
                  <c:v>Administration</c:v>
                </c:pt>
                <c:pt idx="1">
                  <c:v>Finance</c:v>
                </c:pt>
                <c:pt idx="2">
                  <c:v>HR</c:v>
                </c:pt>
                <c:pt idx="3">
                  <c:v>IT</c:v>
                </c:pt>
                <c:pt idx="4">
                  <c:v>Marketing</c:v>
                </c:pt>
                <c:pt idx="5">
                  <c:v>Production</c:v>
                </c:pt>
                <c:pt idx="6">
                  <c:v>Purchase</c:v>
                </c:pt>
                <c:pt idx="7">
                  <c:v>Sales</c:v>
                </c:pt>
                <c:pt idx="8">
                  <c:v>Grand Total</c:v>
                </c:pt>
              </c:strCache>
            </c:strRef>
          </c:cat>
          <c:val>
            <c:numRef>
              <c:f>Sheet3!$E$8:$E$16</c:f>
              <c:numCache>
                <c:formatCode>General</c:formatCode>
                <c:ptCount val="9"/>
                <c:pt idx="0">
                  <c:v>1.0</c:v>
                </c:pt>
                <c:pt idx="1">
                  <c:v>2.0</c:v>
                </c:pt>
                <c:pt idx="2">
                  <c:v>1.0</c:v>
                </c:pt>
                <c:pt idx="4">
                  <c:v>2.0</c:v>
                </c:pt>
                <c:pt idx="5">
                  <c:v>1.0</c:v>
                </c:pt>
                <c:pt idx="7">
                  <c:v>1.0</c:v>
                </c:pt>
                <c:pt idx="8">
                  <c:v>8.0</c:v>
                </c:pt>
              </c:numCache>
            </c:numRef>
          </c:val>
          <c:smooth val="0"/>
        </c:ser>
        <c:ser>
          <c:idx val="4"/>
          <c:order val="4"/>
          <c:tx>
            <c:strRef>
              <c:f>Sheet3!$G$5:$G$7</c:f>
              <c:strCache>
                <c:ptCount val="3"/>
                <c:pt idx="0">
                  <c:v>Column Labels</c:v>
                </c:pt>
                <c:pt idx="1">
                  <c:v>Needs improvement</c:v>
                </c:pt>
                <c:pt idx="2">
                  <c:v>5</c:v>
                </c:pt>
              </c:strCache>
            </c:strRef>
          </c:tx>
          <c:spPr>
            <a:ln w="28575" cap="rnd">
              <a:solidFill>
                <a:schemeClr val="accent5"/>
              </a:solidFill>
              <a:round/>
            </a:ln>
            <a:effectLst/>
          </c:spPr>
          <c:marker>
            <c:symbol val="none"/>
          </c:marker>
          <c:cat>
            <c:strRef>
              <c:f>Sheet3!$A$8:$A$16</c:f>
              <c:strCache>
                <c:ptCount val="9"/>
                <c:pt idx="0">
                  <c:v>Administration</c:v>
                </c:pt>
                <c:pt idx="1">
                  <c:v>Finance</c:v>
                </c:pt>
                <c:pt idx="2">
                  <c:v>HR</c:v>
                </c:pt>
                <c:pt idx="3">
                  <c:v>IT</c:v>
                </c:pt>
                <c:pt idx="4">
                  <c:v>Marketing</c:v>
                </c:pt>
                <c:pt idx="5">
                  <c:v>Production</c:v>
                </c:pt>
                <c:pt idx="6">
                  <c:v>Purchase</c:v>
                </c:pt>
                <c:pt idx="7">
                  <c:v>Sales</c:v>
                </c:pt>
                <c:pt idx="8">
                  <c:v>Grand Total</c:v>
                </c:pt>
              </c:strCache>
            </c:strRef>
          </c:cat>
          <c:val>
            <c:numRef>
              <c:f>Sheet3!$G$8:$G$16</c:f>
              <c:numCache>
                <c:formatCode>General</c:formatCode>
                <c:ptCount val="9"/>
                <c:pt idx="6">
                  <c:v>1.0</c:v>
                </c:pt>
                <c:pt idx="8">
                  <c:v>1.0</c:v>
                </c:pt>
              </c:numCache>
            </c:numRef>
          </c:val>
          <c:smooth val="0"/>
        </c:ser>
        <c:dLbls>
          <c:showLegendKey val="0"/>
          <c:showVal val="0"/>
          <c:showCatName val="0"/>
          <c:showSerName val="0"/>
          <c:showPercent val="0"/>
          <c:showBubbleSize val="0"/>
        </c:dLbls>
        <c:smooth val="0"/>
        <c:axId val="738414847"/>
        <c:axId val="738415327"/>
      </c:lineChart>
      <c:catAx>
        <c:axId val="738414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8415327"/>
        <c:crosses val="autoZero"/>
        <c:auto val="1"/>
        <c:lblAlgn val="ctr"/>
        <c:lblOffset val="100"/>
        <c:noMultiLvlLbl val="0"/>
      </c:catAx>
      <c:valAx>
        <c:axId val="738415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8414847"/>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txPr>
    <a:bodyPr/>
    <a:lstStyle/>
    <a:p>
      <a:pPr>
        <a:defRPr/>
      </a:pPr>
      <a:endParaRPr lang="en-US"/>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3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3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3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3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2"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72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25" name="Holder 3"/>
          <p:cNvSpPr>
            <a:spLocks noGrp="1"/>
          </p:cNvSpPr>
          <p:nvPr>
            <p:ph type="body" idx="1"/>
          </p:nvPr>
        </p:nvSpPr>
        <p:spPr>
          <a:xfrm>
            <a:off x="609600" y="1577340"/>
            <a:ext cx="10972800" cy="266700"/>
          </a:xfrm>
        </p:spPr>
        <p:txBody>
          <a:bodyPr bIns="0" lIns="0" rIns="0" tIns="0"/>
          <a:p/>
        </p:txBody>
      </p:sp>
      <p:sp>
        <p:nvSpPr>
          <p:cNvPr id="104872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2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1" name=""/>
        <p:cNvGrpSpPr/>
        <p:nvPr/>
      </p:nvGrpSpPr>
      <p:grpSpPr>
        <a:xfrm>
          <a:off x="0" y="0"/>
          <a:ext cx="0" cy="0"/>
          <a:chOff x="0" y="0"/>
          <a:chExt cx="0" cy="0"/>
        </a:xfrm>
      </p:grpSpPr>
      <p:sp>
        <p:nvSpPr>
          <p:cNvPr id="104872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3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3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3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3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6" name=""/>
        <p:cNvGrpSpPr/>
        <p:nvPr/>
      </p:nvGrpSpPr>
      <p:grpSpPr>
        <a:xfrm>
          <a:off x="0" y="0"/>
          <a:ext cx="0" cy="0"/>
          <a:chOff x="0" y="0"/>
          <a:chExt cx="0" cy="0"/>
        </a:xfrm>
      </p:grpSpPr>
      <p:sp>
        <p:nvSpPr>
          <p:cNvPr id="104871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chart" Target="../charts/chart3.xml"/><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b="1" sz="2400" lang="en-US"/>
              <a:t>STUDENT NAME:</a:t>
            </a:r>
            <a:r>
              <a:rPr b="1" sz="2400" lang="en-US"/>
              <a:t> </a:t>
            </a:r>
            <a:r>
              <a:rPr b="1" sz="2400" lang="en-US"/>
              <a:t>S</a:t>
            </a:r>
            <a:r>
              <a:rPr b="1" sz="2400" lang="en-US"/>
              <a:t>W</a:t>
            </a:r>
            <a:r>
              <a:rPr b="1" sz="2400" lang="en-US"/>
              <a:t>E</a:t>
            </a:r>
            <a:r>
              <a:rPr b="1" sz="2400" lang="en-US"/>
              <a:t>T</a:t>
            </a:r>
            <a:r>
              <a:rPr b="1" sz="2400" lang="en-US"/>
              <a:t>H</a:t>
            </a:r>
            <a:r>
              <a:rPr b="1" sz="2400" lang="en-US"/>
              <a:t>A</a:t>
            </a:r>
            <a:r>
              <a:rPr b="1" sz="2400" lang="en-US"/>
              <a:t> </a:t>
            </a:r>
            <a:r>
              <a:rPr b="1" sz="2400" lang="en-US"/>
              <a:t>.</a:t>
            </a:r>
            <a:r>
              <a:rPr b="1" sz="2400" lang="en-US"/>
              <a:t>M</a:t>
            </a:r>
            <a:endParaRPr b="1" dirty="0" sz="2400" lang="en-US"/>
          </a:p>
          <a:p>
            <a:r>
              <a:rPr b="1" dirty="0" sz="2400" lang="en-US"/>
              <a:t>REGISTER NO:</a:t>
            </a:r>
            <a:r>
              <a:rPr b="1" dirty="0" sz="2400" lang="en-US"/>
              <a:t> </a:t>
            </a:r>
            <a:r>
              <a:rPr b="1" dirty="0" sz="2400" lang="en-US"/>
              <a:t>2</a:t>
            </a:r>
            <a:r>
              <a:rPr b="1" dirty="0" sz="2400" lang="en-US"/>
              <a:t>2</a:t>
            </a:r>
            <a:r>
              <a:rPr b="1" dirty="0" sz="2400" lang="en-US"/>
              <a:t>1</a:t>
            </a:r>
            <a:r>
              <a:rPr b="1" dirty="0" sz="2400" lang="en-US"/>
              <a:t>3</a:t>
            </a:r>
            <a:r>
              <a:rPr b="1" dirty="0" sz="2400" lang="en-US"/>
              <a:t>2</a:t>
            </a:r>
            <a:r>
              <a:rPr b="1" dirty="0" sz="2400" lang="en-US"/>
              <a:t>1</a:t>
            </a:r>
            <a:r>
              <a:rPr b="1" dirty="0" sz="2400" lang="en-US"/>
              <a:t>1</a:t>
            </a:r>
            <a:r>
              <a:rPr b="1" dirty="0" sz="2400" lang="en-US"/>
              <a:t>0</a:t>
            </a:r>
            <a:r>
              <a:rPr b="1" dirty="0" sz="2400" lang="en-US"/>
              <a:t>4</a:t>
            </a:r>
            <a:r>
              <a:rPr b="1" dirty="0" sz="2400" lang="en-US"/>
              <a:t>2</a:t>
            </a:r>
            <a:r>
              <a:rPr b="1" dirty="0" sz="2400" lang="en-US"/>
              <a:t>0</a:t>
            </a:r>
            <a:r>
              <a:rPr b="1" dirty="0" sz="2400" lang="en-US"/>
              <a:t>6</a:t>
            </a:r>
            <a:r>
              <a:rPr b="1" dirty="0" sz="2400" lang="en-US"/>
              <a:t>7</a:t>
            </a:r>
            <a:endParaRPr altLang="en-US" b="1" lang="zh-CN"/>
          </a:p>
          <a:p>
            <a:r>
              <a:rPr b="1" dirty="0" sz="2400" lang="en-US"/>
              <a:t>DEPARTMENT:</a:t>
            </a:r>
            <a:r>
              <a:rPr b="1" dirty="0" sz="2400" lang="en-US"/>
              <a:t> </a:t>
            </a:r>
            <a:r>
              <a:rPr b="1" dirty="0" sz="2400" lang="en-US"/>
              <a:t>B</a:t>
            </a:r>
            <a:r>
              <a:rPr b="1" dirty="0" sz="2400" lang="en-US"/>
              <a:t>.</a:t>
            </a:r>
            <a:r>
              <a:rPr b="1" dirty="0" sz="2400" lang="en-US"/>
              <a:t>C</a:t>
            </a:r>
            <a:r>
              <a:rPr b="1" dirty="0" sz="2400" lang="en-US"/>
              <a:t>o</a:t>
            </a:r>
            <a:r>
              <a:rPr b="1" dirty="0" sz="2400" lang="en-US"/>
              <a:t>m</a:t>
            </a:r>
            <a:r>
              <a:rPr b="1" dirty="0" sz="2400" lang="en-US"/>
              <a:t> </a:t>
            </a:r>
            <a:r>
              <a:rPr b="1" dirty="0" sz="2400" lang="en-US"/>
              <a:t>(</a:t>
            </a:r>
            <a:r>
              <a:rPr b="1" dirty="0" sz="2400" lang="en-US"/>
              <a:t>C</a:t>
            </a:r>
            <a:r>
              <a:rPr b="1" dirty="0" sz="2400" lang="en-US"/>
              <a:t>S</a:t>
            </a:r>
            <a:r>
              <a:rPr b="1" dirty="0" sz="2400" lang="en-US"/>
              <a:t>)</a:t>
            </a:r>
            <a:endParaRPr altLang="en-US" b="1" lang="zh-CN"/>
          </a:p>
          <a:p>
            <a:r>
              <a:rPr b="1" dirty="0" sz="2400" lang="en-US"/>
              <a:t>COLLEGE</a:t>
            </a:r>
            <a:r>
              <a:rPr b="1" dirty="0" sz="2400" lang="en-US"/>
              <a:t>:</a:t>
            </a:r>
            <a:r>
              <a:rPr b="1" dirty="0" sz="2400" lang="en-US"/>
              <a:t> </a:t>
            </a:r>
            <a:r>
              <a:rPr b="1" dirty="0" sz="2400" lang="en-US"/>
              <a:t> </a:t>
            </a:r>
            <a:r>
              <a:rPr b="1" dirty="0" sz="2400" lang="en-US"/>
              <a:t>P</a:t>
            </a:r>
            <a:r>
              <a:rPr b="1" dirty="0" sz="2400" lang="en-US"/>
              <a:t>R</a:t>
            </a:r>
            <a:r>
              <a:rPr b="1" dirty="0" sz="2400" lang="en-US"/>
              <a:t>E</a:t>
            </a:r>
            <a:r>
              <a:rPr b="1" dirty="0" sz="2400" lang="en-US"/>
              <a:t>S</a:t>
            </a:r>
            <a:r>
              <a:rPr b="1" dirty="0" sz="2400" lang="en-US"/>
              <a:t>I</a:t>
            </a:r>
            <a:r>
              <a:rPr b="1" dirty="0" sz="2400" lang="en-US"/>
              <a:t>D</a:t>
            </a:r>
            <a:r>
              <a:rPr b="1" dirty="0" sz="2400" lang="en-US"/>
              <a:t>E</a:t>
            </a:r>
            <a:r>
              <a:rPr b="1" dirty="0" sz="2400" lang="en-US"/>
              <a:t>NCY </a:t>
            </a:r>
            <a:r>
              <a:rPr b="1" dirty="0" sz="2400" lang="en-US"/>
              <a:t>COLLEGE</a:t>
            </a:r>
            <a:r>
              <a:rPr b="1" dirty="0" sz="2400" lang="en-US"/>
              <a:t>.</a:t>
            </a:r>
            <a:endParaRPr altLang="en-US" b="1"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702" name="object 5"/>
          <p:cNvSpPr/>
          <p:nvPr/>
        </p:nvSpPr>
        <p:spPr>
          <a:xfrm>
            <a:off x="10515600" y="5476876"/>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0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704" name="object 8"/>
          <p:cNvSpPr txBox="1"/>
          <p:nvPr/>
        </p:nvSpPr>
        <p:spPr>
          <a:xfrm>
            <a:off x="739775" y="291147"/>
            <a:ext cx="4901055"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70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
          <p:cNvSpPr txBox="1"/>
          <p:nvPr/>
        </p:nvSpPr>
        <p:spPr>
          <a:xfrm>
            <a:off x="739775" y="1360692"/>
            <a:ext cx="8263005" cy="929641"/>
          </a:xfrm>
          <a:prstGeom prst="rect"/>
        </p:spPr>
        <p:txBody>
          <a:bodyPr rtlCol="0" wrap="square">
            <a:spAutoFit/>
          </a:bodyPr>
          <a:p>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a:t>
            </a:r>
            <a:r>
              <a:rPr b="1" sz="2800" lang="en-US">
                <a:solidFill>
                  <a:srgbClr val="000000"/>
                </a:solidFill>
              </a:rPr>
              <a:t>ction </a:t>
            </a:r>
            <a:r>
              <a:rPr b="1" sz="2800" lang="en-US">
                <a:solidFill>
                  <a:srgbClr val="000000"/>
                </a:solidFill>
              </a:rPr>
              <a:t>f</a:t>
            </a:r>
            <a:r>
              <a:rPr b="1" sz="2800" lang="en-US">
                <a:solidFill>
                  <a:srgbClr val="000000"/>
                </a:solidFill>
              </a:rPr>
              <a:t>r</a:t>
            </a:r>
            <a:r>
              <a:rPr b="1" sz="2800" lang="en-US">
                <a:solidFill>
                  <a:srgbClr val="000000"/>
                </a:solidFill>
              </a:rPr>
              <a:t>o</a:t>
            </a:r>
            <a:r>
              <a:rPr b="1" sz="2800" lang="en-US">
                <a:solidFill>
                  <a:srgbClr val="000000"/>
                </a:solidFill>
              </a:rPr>
              <a:t>m</a:t>
            </a:r>
            <a:r>
              <a:rPr b="1" sz="2800" lang="en-US">
                <a:solidFill>
                  <a:srgbClr val="000000"/>
                </a:solidFill>
              </a:rPr>
              <a:t> </a:t>
            </a:r>
            <a:r>
              <a:rPr b="1" sz="2800" lang="en-US">
                <a:solidFill>
                  <a:srgbClr val="000000"/>
                </a:solidFill>
              </a:rPr>
              <a:t>o</a:t>
            </a:r>
            <a:r>
              <a:rPr b="1" sz="2800" lang="en-US">
                <a:solidFill>
                  <a:srgbClr val="000000"/>
                </a:solidFill>
              </a:rPr>
              <a:t>n</a:t>
            </a:r>
            <a:r>
              <a:rPr b="1" sz="2800" lang="en-US">
                <a:solidFill>
                  <a:srgbClr val="000000"/>
                </a:solidFill>
              </a:rPr>
              <a:t>l</a:t>
            </a:r>
            <a:r>
              <a:rPr b="1" sz="2800" lang="en-US">
                <a:solidFill>
                  <a:srgbClr val="000000"/>
                </a:solidFill>
              </a:rPr>
              <a:t>i</a:t>
            </a:r>
            <a:r>
              <a:rPr b="1" sz="2800" lang="en-US">
                <a:solidFill>
                  <a:srgbClr val="000000"/>
                </a:solidFill>
              </a:rPr>
              <a:t>n</a:t>
            </a:r>
            <a:r>
              <a:rPr b="1" sz="2800" lang="en-US">
                <a:solidFill>
                  <a:srgbClr val="000000"/>
                </a:solidFill>
              </a:rPr>
              <a:t>e</a:t>
            </a:r>
            <a:r>
              <a:rPr b="1" sz="2800" lang="en-US">
                <a:solidFill>
                  <a:srgbClr val="000000"/>
                </a:solidFill>
              </a:rPr>
              <a:t> </a:t>
            </a:r>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o</a:t>
            </a:r>
            <a:r>
              <a:rPr b="1" sz="2800" lang="en-US">
                <a:solidFill>
                  <a:srgbClr val="000000"/>
                </a:solidFill>
              </a:rPr>
              <a:t>u</a:t>
            </a:r>
            <a:r>
              <a:rPr b="1" sz="2800" lang="en-US">
                <a:solidFill>
                  <a:srgbClr val="000000"/>
                </a:solidFill>
              </a:rPr>
              <a:t>rces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f</a:t>
            </a:r>
            <a:r>
              <a:rPr b="1" sz="2800" lang="en-US">
                <a:solidFill>
                  <a:srgbClr val="000000"/>
                </a:solidFill>
              </a:rPr>
              <a:t>e</a:t>
            </a:r>
            <a:r>
              <a:rPr b="1" sz="2800" lang="en-US">
                <a:solidFill>
                  <a:srgbClr val="000000"/>
                </a:solidFill>
              </a:rPr>
              <a:t>a</a:t>
            </a:r>
            <a:r>
              <a:rPr b="1" sz="2800" lang="en-US">
                <a:solidFill>
                  <a:srgbClr val="000000"/>
                </a:solidFill>
              </a:rPr>
              <a:t>t</a:t>
            </a:r>
            <a:r>
              <a:rPr b="1" sz="2800" lang="en-US">
                <a:solidFill>
                  <a:srgbClr val="000000"/>
                </a:solidFill>
              </a:rPr>
              <a:t>u</a:t>
            </a:r>
            <a:r>
              <a:rPr b="1" sz="2800" lang="en-US">
                <a:solidFill>
                  <a:srgbClr val="000000"/>
                </a:solidFill>
              </a:rPr>
              <a:t>r</a:t>
            </a:r>
            <a:r>
              <a:rPr b="1" sz="2800" lang="en-US">
                <a:solidFill>
                  <a:srgbClr val="000000"/>
                </a:solidFill>
              </a:rPr>
              <a:t>e</a:t>
            </a:r>
            <a:r>
              <a:rPr b="1" sz="2800" lang="en-US">
                <a:solidFill>
                  <a:srgbClr val="000000"/>
                </a:solidFill>
              </a:rPr>
              <a:t> </a:t>
            </a:r>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a:t>
            </a:r>
            <a:r>
              <a:rPr b="1" sz="2800" lang="en-US">
                <a:solidFill>
                  <a:srgbClr val="000000"/>
                </a:solidFill>
              </a:rPr>
              <a:t>ction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a:t>
            </a:r>
            <a:r>
              <a:rPr b="1" sz="2800" lang="en-US">
                <a:solidFill>
                  <a:srgbClr val="000000"/>
                </a:solidFill>
              </a:rPr>
              <a:t>s</a:t>
            </a:r>
            <a:r>
              <a:rPr b="1" sz="2800" lang="en-US">
                <a:solidFill>
                  <a:srgbClr val="000000"/>
                </a:solidFill>
              </a:rPr>
              <a:t>ing</a:t>
            </a:r>
            <a:r>
              <a:rPr b="1" sz="2800" lang="en-US">
                <a:solidFill>
                  <a:srgbClr val="000000"/>
                </a:solidFill>
              </a:rPr>
              <a:t>.</a:t>
            </a:r>
            <a:endParaRPr b="1" sz="2800" lang="en-IN">
              <a:solidFill>
                <a:srgbClr val="000000"/>
              </a:solidFill>
            </a:endParaRPr>
          </a:p>
        </p:txBody>
      </p:sp>
      <p:sp>
        <p:nvSpPr>
          <p:cNvPr id="1048707" name=""/>
          <p:cNvSpPr txBox="1"/>
          <p:nvPr/>
        </p:nvSpPr>
        <p:spPr>
          <a:xfrm>
            <a:off x="739775" y="2622642"/>
            <a:ext cx="9147421" cy="929640"/>
          </a:xfrm>
          <a:prstGeom prst="rect"/>
        </p:spPr>
        <p:txBody>
          <a:bodyPr rtlCol="0" wrap="square">
            <a:spAutoFit/>
          </a:bodyPr>
          <a:p>
            <a:r>
              <a:rPr b="1" sz="2800" lang="en-US">
                <a:solidFill>
                  <a:srgbClr val="000000"/>
                </a:solidFill>
              </a:rPr>
              <a:t>*</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c</a:t>
            </a:r>
            <a:r>
              <a:rPr b="1" sz="2800" lang="en-US">
                <a:solidFill>
                  <a:srgbClr val="000000"/>
                </a:solidFill>
              </a:rPr>
              <a:t>l</a:t>
            </a:r>
            <a:r>
              <a:rPr b="1" sz="2800" lang="en-US">
                <a:solidFill>
                  <a:srgbClr val="000000"/>
                </a:solidFill>
              </a:rPr>
              <a:t>e</a:t>
            </a:r>
            <a:r>
              <a:rPr b="1" sz="2800" lang="en-US">
                <a:solidFill>
                  <a:srgbClr val="000000"/>
                </a:solidFill>
              </a:rPr>
              <a:t>aning </a:t>
            </a:r>
            <a:r>
              <a:rPr b="1" sz="2800" lang="en-US">
                <a:solidFill>
                  <a:srgbClr val="000000"/>
                </a:solidFill>
              </a:rPr>
              <a:t>u</a:t>
            </a:r>
            <a:r>
              <a:rPr b="1" sz="2800" lang="en-US">
                <a:solidFill>
                  <a:srgbClr val="000000"/>
                </a:solidFill>
              </a:rPr>
              <a:t>s</a:t>
            </a:r>
            <a:r>
              <a:rPr b="1" sz="2800" lang="en-US">
                <a:solidFill>
                  <a:srgbClr val="000000"/>
                </a:solidFill>
              </a:rPr>
              <a:t>e</a:t>
            </a:r>
            <a:r>
              <a:rPr b="1" sz="2800" lang="en-US">
                <a:solidFill>
                  <a:srgbClr val="000000"/>
                </a:solidFill>
              </a:rPr>
              <a:t>d</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n</a:t>
            </a:r>
            <a:r>
              <a:rPr b="1" sz="2800" lang="en-US">
                <a:solidFill>
                  <a:srgbClr val="000000"/>
                </a:solidFill>
              </a:rPr>
              <a:t>d</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m</a:t>
            </a:r>
            <a:r>
              <a:rPr b="1" sz="2800" lang="en-US">
                <a:solidFill>
                  <a:srgbClr val="000000"/>
                </a:solidFill>
              </a:rPr>
              <a:t>i</a:t>
            </a:r>
            <a:r>
              <a:rPr b="1" sz="2800" lang="en-US">
                <a:solidFill>
                  <a:srgbClr val="000000"/>
                </a:solidFill>
              </a:rPr>
              <a:t>s</a:t>
            </a:r>
            <a:r>
              <a:rPr b="1" sz="2800" lang="en-US">
                <a:solidFill>
                  <a:srgbClr val="000000"/>
                </a:solidFill>
              </a:rPr>
              <a:t>s</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v</a:t>
            </a:r>
            <a:r>
              <a:rPr b="1" sz="2800" lang="en-US">
                <a:solidFill>
                  <a:srgbClr val="000000"/>
                </a:solidFill>
              </a:rPr>
              <a:t>a</a:t>
            </a:r>
            <a:r>
              <a:rPr b="1" sz="2800" lang="en-US">
                <a:solidFill>
                  <a:srgbClr val="000000"/>
                </a:solidFill>
              </a:rPr>
              <a:t>l</a:t>
            </a:r>
            <a:r>
              <a:rPr b="1" sz="2800" lang="en-US">
                <a:solidFill>
                  <a:srgbClr val="000000"/>
                </a:solidFill>
              </a:rPr>
              <a:t>u</a:t>
            </a:r>
            <a:r>
              <a:rPr b="1" sz="2800" lang="en-US">
                <a:solidFill>
                  <a:srgbClr val="000000"/>
                </a:solidFill>
              </a:rPr>
              <a:t>e</a:t>
            </a:r>
            <a:r>
              <a:rPr b="1" sz="2800" lang="en-US">
                <a:solidFill>
                  <a:srgbClr val="000000"/>
                </a:solidFill>
              </a:rPr>
              <a:t>s</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i</a:t>
            </a:r>
            <a:r>
              <a:rPr b="1" sz="2800" lang="en-US">
                <a:solidFill>
                  <a:srgbClr val="000000"/>
                </a:solidFill>
              </a:rPr>
              <a:t>d</a:t>
            </a:r>
            <a:r>
              <a:rPr b="1" sz="2800" lang="en-US">
                <a:solidFill>
                  <a:srgbClr val="000000"/>
                </a:solidFill>
              </a:rPr>
              <a:t>e</a:t>
            </a:r>
            <a:r>
              <a:rPr b="1" sz="2800" lang="en-US">
                <a:solidFill>
                  <a:srgbClr val="000000"/>
                </a:solidFill>
              </a:rPr>
              <a:t>n</a:t>
            </a:r>
            <a:r>
              <a:rPr b="1" sz="2800" lang="en-US">
                <a:solidFill>
                  <a:srgbClr val="000000"/>
                </a:solidFill>
              </a:rPr>
              <a:t>t</a:t>
            </a:r>
            <a:r>
              <a:rPr b="1" sz="2800" lang="en-US">
                <a:solidFill>
                  <a:srgbClr val="000000"/>
                </a:solidFill>
              </a:rPr>
              <a:t>i</a:t>
            </a:r>
            <a:r>
              <a:rPr b="1" sz="2800" lang="en-US">
                <a:solidFill>
                  <a:srgbClr val="000000"/>
                </a:solidFill>
              </a:rPr>
              <a:t>f</a:t>
            </a:r>
            <a:r>
              <a:rPr b="1" sz="2800" lang="en-US">
                <a:solidFill>
                  <a:srgbClr val="000000"/>
                </a:solidFill>
              </a:rPr>
              <a:t>y</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b</a:t>
            </a:r>
            <a:r>
              <a:rPr b="1" sz="2800" lang="en-US">
                <a:solidFill>
                  <a:srgbClr val="000000"/>
                </a:solidFill>
              </a:rPr>
              <a:t>l</a:t>
            </a:r>
            <a:r>
              <a:rPr b="1" sz="2800" lang="en-US">
                <a:solidFill>
                  <a:srgbClr val="000000"/>
                </a:solidFill>
              </a:rPr>
              <a:t>a</a:t>
            </a:r>
            <a:r>
              <a:rPr b="1" sz="2800" lang="en-US">
                <a:solidFill>
                  <a:srgbClr val="000000"/>
                </a:solidFill>
              </a:rPr>
              <a:t>n</a:t>
            </a:r>
            <a:r>
              <a:rPr b="1" sz="2800" lang="en-US">
                <a:solidFill>
                  <a:srgbClr val="000000"/>
                </a:solidFill>
              </a:rPr>
              <a:t>k</a:t>
            </a:r>
            <a:r>
              <a:rPr b="1" sz="2800" lang="en-US">
                <a:solidFill>
                  <a:srgbClr val="000000"/>
                </a:solidFill>
              </a:rPr>
              <a:t> </a:t>
            </a:r>
            <a:r>
              <a:rPr b="1" sz="2800" lang="en-US">
                <a:solidFill>
                  <a:srgbClr val="000000"/>
                </a:solidFill>
              </a:rPr>
              <a:t>v</a:t>
            </a:r>
            <a:r>
              <a:rPr b="1" sz="2800" lang="en-US">
                <a:solidFill>
                  <a:srgbClr val="000000"/>
                </a:solidFill>
              </a:rPr>
              <a:t>a</a:t>
            </a:r>
            <a:r>
              <a:rPr b="1" sz="2800" lang="en-US">
                <a:solidFill>
                  <a:srgbClr val="000000"/>
                </a:solidFill>
              </a:rPr>
              <a:t>l</a:t>
            </a:r>
            <a:r>
              <a:rPr b="1" sz="2800" lang="en-US">
                <a:solidFill>
                  <a:srgbClr val="000000"/>
                </a:solidFill>
              </a:rPr>
              <a:t>u</a:t>
            </a:r>
            <a:r>
              <a:rPr b="1" sz="2800" lang="en-US">
                <a:solidFill>
                  <a:srgbClr val="000000"/>
                </a:solidFill>
              </a:rPr>
              <a:t>e</a:t>
            </a:r>
            <a:r>
              <a:rPr b="1" sz="2800" lang="en-US">
                <a:solidFill>
                  <a:srgbClr val="000000"/>
                </a:solidFill>
              </a:rPr>
              <a:t>s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a:t>
            </a:r>
            <a:r>
              <a:rPr b="1" sz="2800" lang="en-US">
                <a:solidFill>
                  <a:srgbClr val="000000"/>
                </a:solidFill>
              </a:rPr>
              <a:t>sing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endParaRPr b="1" sz="2800" lang="en-IN">
              <a:solidFill>
                <a:srgbClr val="000000"/>
              </a:solidFill>
            </a:endParaRPr>
          </a:p>
        </p:txBody>
      </p:sp>
      <p:sp>
        <p:nvSpPr>
          <p:cNvPr id="1048708" name=""/>
          <p:cNvSpPr txBox="1"/>
          <p:nvPr/>
        </p:nvSpPr>
        <p:spPr>
          <a:xfrm>
            <a:off x="739775" y="3884591"/>
            <a:ext cx="8025951" cy="929641"/>
          </a:xfrm>
          <a:prstGeom prst="rect"/>
        </p:spPr>
        <p:txBody>
          <a:bodyPr rtlCol="0" wrap="square">
            <a:spAutoFit/>
          </a:bodyPr>
          <a:p>
            <a:r>
              <a:rPr b="1" sz="2800" lang="en-US">
                <a:solidFill>
                  <a:srgbClr val="000000"/>
                </a:solidFill>
              </a:rPr>
              <a:t>*</a:t>
            </a:r>
            <a:r>
              <a:rPr b="1" sz="2800" lang="en-US">
                <a:solidFill>
                  <a:srgbClr val="000000"/>
                </a:solidFill>
              </a:rPr>
              <a:t> </a:t>
            </a:r>
            <a:r>
              <a:rPr b="1" sz="2800" lang="en-US">
                <a:solidFill>
                  <a:srgbClr val="000000"/>
                </a:solidFill>
              </a:rPr>
              <a:t>C</a:t>
            </a:r>
            <a:r>
              <a:rPr b="1" sz="2800" lang="en-US">
                <a:solidFill>
                  <a:srgbClr val="000000"/>
                </a:solidFill>
              </a:rPr>
              <a:t>a</a:t>
            </a:r>
            <a:r>
              <a:rPr b="1" sz="2800" lang="en-US">
                <a:solidFill>
                  <a:srgbClr val="000000"/>
                </a:solidFill>
              </a:rPr>
              <a:t>l</a:t>
            </a:r>
            <a:r>
              <a:rPr b="1" sz="2800" lang="en-US">
                <a:solidFill>
                  <a:srgbClr val="000000"/>
                </a:solidFill>
              </a:rPr>
              <a:t>c</a:t>
            </a:r>
            <a:r>
              <a:rPr b="1" sz="2800" lang="en-US">
                <a:solidFill>
                  <a:srgbClr val="000000"/>
                </a:solidFill>
              </a:rPr>
              <a:t>u</a:t>
            </a:r>
            <a:r>
              <a:rPr b="1" sz="2800" lang="en-US">
                <a:solidFill>
                  <a:srgbClr val="000000"/>
                </a:solidFill>
              </a:rPr>
              <a:t>l</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mance </a:t>
            </a:r>
            <a:r>
              <a:rPr b="1" sz="2800" lang="en-US">
                <a:solidFill>
                  <a:srgbClr val="000000"/>
                </a:solidFill>
              </a:rPr>
              <a:t>l</a:t>
            </a:r>
            <a:r>
              <a:rPr b="1" sz="2800" lang="en-US">
                <a:solidFill>
                  <a:srgbClr val="000000"/>
                </a:solidFill>
              </a:rPr>
              <a:t>e</a:t>
            </a:r>
            <a:r>
              <a:rPr b="1" sz="2800" lang="en-US">
                <a:solidFill>
                  <a:srgbClr val="000000"/>
                </a:solidFill>
              </a:rPr>
              <a:t>v</a:t>
            </a:r>
            <a:r>
              <a:rPr b="1" sz="2800" lang="en-US">
                <a:solidFill>
                  <a:srgbClr val="000000"/>
                </a:solidFill>
              </a:rPr>
              <a:t>e</a:t>
            </a:r>
            <a:r>
              <a:rPr b="1" sz="2800" lang="en-US">
                <a:solidFill>
                  <a:srgbClr val="000000"/>
                </a:solidFill>
              </a:rPr>
              <a:t>l</a:t>
            </a:r>
            <a:r>
              <a:rPr b="1" sz="2800" lang="en-US">
                <a:solidFill>
                  <a:srgbClr val="000000"/>
                </a:solidFill>
              </a:rPr>
              <a:t> </a:t>
            </a:r>
            <a:r>
              <a:rPr b="1" sz="2800" lang="en-US">
                <a:solidFill>
                  <a:srgbClr val="000000"/>
                </a:solidFill>
              </a:rPr>
              <a:t>b</a:t>
            </a:r>
            <a:r>
              <a:rPr b="1" sz="2800" lang="en-US">
                <a:solidFill>
                  <a:srgbClr val="000000"/>
                </a:solidFill>
              </a:rPr>
              <a:t>y</a:t>
            </a:r>
            <a:r>
              <a:rPr b="1" sz="2800" lang="en-US">
                <a:solidFill>
                  <a:srgbClr val="000000"/>
                </a:solidFill>
              </a:rPr>
              <a:t> </a:t>
            </a:r>
            <a:r>
              <a:rPr b="1" sz="2800" lang="en-US">
                <a:solidFill>
                  <a:srgbClr val="000000"/>
                </a:solidFill>
              </a:rPr>
              <a:t>a</a:t>
            </a:r>
            <a:r>
              <a:rPr b="1" sz="2800" lang="en-US">
                <a:solidFill>
                  <a:srgbClr val="000000"/>
                </a:solidFill>
              </a:rPr>
              <a:t>p</a:t>
            </a:r>
            <a:r>
              <a:rPr b="1" sz="2800" lang="en-US">
                <a:solidFill>
                  <a:srgbClr val="000000"/>
                </a:solidFill>
              </a:rPr>
              <a:t>p</a:t>
            </a:r>
            <a:r>
              <a:rPr b="1" sz="2800" lang="en-US">
                <a:solidFill>
                  <a:srgbClr val="000000"/>
                </a:solidFill>
              </a:rPr>
              <a:t>l</a:t>
            </a:r>
            <a:r>
              <a:rPr b="1" sz="2800" lang="en-US">
                <a:solidFill>
                  <a:srgbClr val="000000"/>
                </a:solidFill>
              </a:rPr>
              <a:t>y</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u</a:t>
            </a:r>
            <a:r>
              <a:rPr b="1" sz="2800" lang="en-US">
                <a:solidFill>
                  <a:srgbClr val="000000"/>
                </a:solidFill>
              </a:rPr>
              <a:t>l</a:t>
            </a:r>
            <a:r>
              <a:rPr b="1" sz="2800" lang="en-US">
                <a:solidFill>
                  <a:srgbClr val="000000"/>
                </a:solidFill>
              </a:rPr>
              <a:t>a </a:t>
            </a:r>
            <a:r>
              <a:rPr b="1" sz="2800" lang="en-US">
                <a:solidFill>
                  <a:srgbClr val="000000"/>
                </a:solidFill>
              </a:rPr>
              <a:t>a</a:t>
            </a:r>
            <a:r>
              <a:rPr b="1" sz="2800" lang="en-US">
                <a:solidFill>
                  <a:srgbClr val="000000"/>
                </a:solidFill>
              </a:rPr>
              <a:t>n</a:t>
            </a:r>
            <a:r>
              <a:rPr b="1" sz="2800" lang="en-US">
                <a:solidFill>
                  <a:srgbClr val="000000"/>
                </a:solidFill>
              </a:rPr>
              <a:t>d</a:t>
            </a:r>
            <a:r>
              <a:rPr b="1" sz="2800" lang="en-US">
                <a:solidFill>
                  <a:srgbClr val="000000"/>
                </a:solidFill>
              </a:rPr>
              <a:t> </a:t>
            </a:r>
            <a:r>
              <a:rPr b="1" sz="2800" lang="en-US">
                <a:solidFill>
                  <a:srgbClr val="000000"/>
                </a:solidFill>
              </a:rPr>
              <a:t>f</a:t>
            </a:r>
            <a:r>
              <a:rPr b="1" sz="2800" lang="en-US">
                <a:solidFill>
                  <a:srgbClr val="000000"/>
                </a:solidFill>
              </a:rPr>
              <a:t>i</a:t>
            </a:r>
            <a:r>
              <a:rPr b="1" sz="2800" lang="en-US">
                <a:solidFill>
                  <a:srgbClr val="000000"/>
                </a:solidFill>
              </a:rPr>
              <a:t>lter</a:t>
            </a:r>
            <a:r>
              <a:rPr b="1" sz="2800" lang="en-US">
                <a:solidFill>
                  <a:srgbClr val="000000"/>
                </a:solidFill>
              </a:rPr>
              <a:t>s</a:t>
            </a:r>
            <a:r>
              <a:rPr b="1" sz="2800" lang="en-US">
                <a:solidFill>
                  <a:srgbClr val="000000"/>
                </a:solidFill>
              </a:rPr>
              <a:t>.</a:t>
            </a:r>
            <a:endParaRPr b="1" sz="2800" lang="en-IN">
              <a:solidFill>
                <a:srgbClr val="000000"/>
              </a:solidFill>
            </a:endParaRPr>
          </a:p>
        </p:txBody>
      </p:sp>
      <p:sp>
        <p:nvSpPr>
          <p:cNvPr id="1048709" name=""/>
          <p:cNvSpPr txBox="1"/>
          <p:nvPr/>
        </p:nvSpPr>
        <p:spPr>
          <a:xfrm>
            <a:off x="739774" y="4966336"/>
            <a:ext cx="10213358" cy="510540"/>
          </a:xfrm>
          <a:prstGeom prst="rect"/>
        </p:spPr>
        <p:txBody>
          <a:bodyPr rtlCol="0" wrap="square">
            <a:spAutoFit/>
          </a:bodyPr>
          <a:p>
            <a:r>
              <a:rPr b="1" sz="2800" lang="en-US">
                <a:solidFill>
                  <a:srgbClr val="000000"/>
                </a:solidFill>
              </a:rPr>
              <a:t>*</a:t>
            </a:r>
            <a:r>
              <a:rPr b="1" sz="2800" lang="en-US">
                <a:solidFill>
                  <a:srgbClr val="000000"/>
                </a:solidFill>
              </a:rPr>
              <a:t> </a:t>
            </a:r>
            <a:r>
              <a:rPr b="1" sz="2800" lang="en-US">
                <a:solidFill>
                  <a:srgbClr val="000000"/>
                </a:solidFill>
              </a:rPr>
              <a:t>S</a:t>
            </a:r>
            <a:r>
              <a:rPr b="1" sz="2800" lang="en-US">
                <a:solidFill>
                  <a:srgbClr val="000000"/>
                </a:solidFill>
              </a:rPr>
              <a:t>u</a:t>
            </a:r>
            <a:r>
              <a:rPr b="1" sz="2800" lang="en-US">
                <a:solidFill>
                  <a:srgbClr val="000000"/>
                </a:solidFill>
              </a:rPr>
              <a:t>m</a:t>
            </a:r>
            <a:r>
              <a:rPr b="1" sz="2800" lang="en-US">
                <a:solidFill>
                  <a:srgbClr val="000000"/>
                </a:solidFill>
              </a:rPr>
              <a:t>m</a:t>
            </a:r>
            <a:r>
              <a:rPr b="1" sz="2800" lang="en-US">
                <a:solidFill>
                  <a:srgbClr val="000000"/>
                </a:solidFill>
              </a:rPr>
              <a:t>a</a:t>
            </a:r>
            <a:r>
              <a:rPr b="1" sz="2800" lang="en-US">
                <a:solidFill>
                  <a:srgbClr val="000000"/>
                </a:solidFill>
              </a:rPr>
              <a:t>r</a:t>
            </a:r>
            <a:r>
              <a:rPr b="1" sz="2800" lang="en-US">
                <a:solidFill>
                  <a:srgbClr val="000000"/>
                </a:solidFill>
              </a:rPr>
              <a:t>i</a:t>
            </a:r>
            <a:r>
              <a:rPr b="1" sz="2800" lang="en-US">
                <a:solidFill>
                  <a:srgbClr val="000000"/>
                </a:solidFill>
              </a:rPr>
              <a:t>z</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s</a:t>
            </a:r>
            <a:r>
              <a:rPr b="1" sz="2800" lang="en-US">
                <a:solidFill>
                  <a:srgbClr val="000000"/>
                </a:solidFill>
              </a:rPr>
              <a:t> </a:t>
            </a:r>
            <a:r>
              <a:rPr b="1" sz="2800" lang="en-US">
                <a:solidFill>
                  <a:srgbClr val="000000"/>
                </a:solidFill>
              </a:rPr>
              <a:t>u</a:t>
            </a:r>
            <a:r>
              <a:rPr b="1" sz="2800" lang="en-US">
                <a:solidFill>
                  <a:srgbClr val="000000"/>
                </a:solidFill>
              </a:rPr>
              <a:t>s</a:t>
            </a:r>
            <a:r>
              <a:rPr b="1" sz="2800" lang="en-US">
                <a:solidFill>
                  <a:srgbClr val="000000"/>
                </a:solidFill>
              </a:rPr>
              <a:t>ing </a:t>
            </a:r>
            <a:r>
              <a:rPr b="1" sz="2800" lang="en-US">
                <a:solidFill>
                  <a:srgbClr val="000000"/>
                </a:solidFill>
              </a:rPr>
              <a:t>P</a:t>
            </a:r>
            <a:r>
              <a:rPr b="1" sz="2800" lang="en-US">
                <a:solidFill>
                  <a:srgbClr val="000000"/>
                </a:solidFill>
              </a:rPr>
              <a:t>i</a:t>
            </a:r>
            <a:r>
              <a:rPr b="1" sz="2800" lang="en-US">
                <a:solidFill>
                  <a:srgbClr val="000000"/>
                </a:solidFill>
              </a:rPr>
              <a:t>v</a:t>
            </a:r>
            <a:r>
              <a:rPr b="1" sz="2800" lang="en-US">
                <a:solidFill>
                  <a:srgbClr val="000000"/>
                </a:solidFill>
              </a:rPr>
              <a:t>o</a:t>
            </a:r>
            <a:r>
              <a:rPr b="1" sz="2800" lang="en-US">
                <a:solidFill>
                  <a:srgbClr val="000000"/>
                </a:solidFill>
              </a:rPr>
              <a:t>t</a:t>
            </a:r>
            <a:r>
              <a:rPr b="1" sz="2800" lang="en-US">
                <a:solidFill>
                  <a:srgbClr val="000000"/>
                </a:solidFill>
              </a:rPr>
              <a:t> </a:t>
            </a:r>
            <a:r>
              <a:rPr b="1" sz="2800" lang="en-US">
                <a:solidFill>
                  <a:srgbClr val="000000"/>
                </a:solidFill>
              </a:rPr>
              <a:t>table </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 </a:t>
            </a:r>
            <a:r>
              <a:rPr b="1" sz="2800" lang="en-US">
                <a:solidFill>
                  <a:srgbClr val="000000"/>
                </a:solidFill>
              </a:rPr>
              <a:t>v</a:t>
            </a:r>
            <a:r>
              <a:rPr b="1" sz="2800" lang="en-US">
                <a:solidFill>
                  <a:srgbClr val="000000"/>
                </a:solidFill>
              </a:rPr>
              <a:t>i</a:t>
            </a:r>
            <a:r>
              <a:rPr b="1" sz="2800" lang="en-US">
                <a:solidFill>
                  <a:srgbClr val="000000"/>
                </a:solidFill>
              </a:rPr>
              <a:t>s</a:t>
            </a:r>
            <a:r>
              <a:rPr b="1" sz="2800" lang="en-US">
                <a:solidFill>
                  <a:srgbClr val="000000"/>
                </a:solidFill>
              </a:rPr>
              <a:t>u</a:t>
            </a:r>
            <a:r>
              <a:rPr b="1" sz="2800" lang="en-US">
                <a:solidFill>
                  <a:srgbClr val="000000"/>
                </a:solidFill>
              </a:rPr>
              <a:t>a</a:t>
            </a:r>
            <a:r>
              <a:rPr b="1" sz="2800" lang="en-US">
                <a:solidFill>
                  <a:srgbClr val="000000"/>
                </a:solidFill>
              </a:rPr>
              <a:t>lisation</a:t>
            </a:r>
            <a:r>
              <a:rPr b="1" sz="2800" lang="en-US">
                <a:solidFill>
                  <a:srgbClr val="000000"/>
                </a:solidFill>
              </a:rPr>
              <a:t>.</a:t>
            </a:r>
            <a:endParaRPr b="1" sz="2800" lang="en-IN">
              <a:solidFill>
                <a:srgbClr val="000000"/>
              </a:solidFill>
            </a:endParaRPr>
          </a:p>
        </p:txBody>
      </p:sp>
      <p:sp>
        <p:nvSpPr>
          <p:cNvPr id="1048710" name=""/>
          <p:cNvSpPr txBox="1"/>
          <p:nvPr/>
        </p:nvSpPr>
        <p:spPr>
          <a:xfrm>
            <a:off x="739774" y="5476875"/>
            <a:ext cx="7381167" cy="929640"/>
          </a:xfrm>
          <a:prstGeom prst="rect"/>
        </p:spPr>
        <p:txBody>
          <a:bodyPr rtlCol="0" wrap="square">
            <a:spAutoFit/>
          </a:bodyPr>
          <a:p>
            <a:r>
              <a:rPr b="1" sz="2800" lang="en-US">
                <a:solidFill>
                  <a:srgbClr val="000000"/>
                </a:solidFill>
              </a:rPr>
              <a:t>*</a:t>
            </a:r>
            <a:r>
              <a:rPr b="1" sz="2800" lang="en-US">
                <a:solidFill>
                  <a:srgbClr val="000000"/>
                </a:solidFill>
              </a:rPr>
              <a:t> </a:t>
            </a:r>
            <a:r>
              <a:rPr b="1" sz="2800" lang="en-US">
                <a:solidFill>
                  <a:srgbClr val="000000"/>
                </a:solidFill>
              </a:rPr>
              <a:t>V</a:t>
            </a:r>
            <a:r>
              <a:rPr b="1" sz="2800" lang="en-US">
                <a:solidFill>
                  <a:srgbClr val="000000"/>
                </a:solidFill>
              </a:rPr>
              <a:t>i</a:t>
            </a:r>
            <a:r>
              <a:rPr b="1" sz="2800" lang="en-US">
                <a:solidFill>
                  <a:srgbClr val="000000"/>
                </a:solidFill>
              </a:rPr>
              <a:t>s</a:t>
            </a:r>
            <a:r>
              <a:rPr b="1" sz="2800" lang="en-US">
                <a:solidFill>
                  <a:srgbClr val="000000"/>
                </a:solidFill>
              </a:rPr>
              <a:t>u</a:t>
            </a:r>
            <a:r>
              <a:rPr b="1" sz="2800" lang="en-US">
                <a:solidFill>
                  <a:srgbClr val="000000"/>
                </a:solidFill>
              </a:rPr>
              <a:t>a</a:t>
            </a:r>
            <a:r>
              <a:rPr b="1" sz="2800" lang="en-US">
                <a:solidFill>
                  <a:srgbClr val="000000"/>
                </a:solidFill>
              </a:rPr>
              <a:t>l</a:t>
            </a:r>
            <a:r>
              <a:rPr b="1" sz="2800" lang="en-US">
                <a:solidFill>
                  <a:srgbClr val="000000"/>
                </a:solidFill>
              </a:rPr>
              <a:t>i</a:t>
            </a:r>
            <a:r>
              <a:rPr b="1" sz="2800" lang="en-US">
                <a:solidFill>
                  <a:srgbClr val="000000"/>
                </a:solidFill>
              </a:rPr>
              <a:t>sation </a:t>
            </a:r>
            <a:r>
              <a:rPr b="1" sz="2800" lang="en-US">
                <a:solidFill>
                  <a:srgbClr val="000000"/>
                </a:solidFill>
              </a:rPr>
              <a:t>o</a:t>
            </a:r>
            <a:r>
              <a:rPr b="1" sz="2800" lang="en-US">
                <a:solidFill>
                  <a:srgbClr val="000000"/>
                </a:solidFill>
              </a:rPr>
              <a:t>f</a:t>
            </a:r>
            <a:r>
              <a:rPr b="1" sz="2800" lang="en-US">
                <a:solidFill>
                  <a:srgbClr val="000000"/>
                </a:solidFill>
              </a:rPr>
              <a:t> </a:t>
            </a:r>
            <a:r>
              <a:rPr b="1" sz="2800" lang="en-US">
                <a:solidFill>
                  <a:srgbClr val="000000"/>
                </a:solidFill>
              </a:rPr>
              <a:t>d</a:t>
            </a:r>
            <a:r>
              <a:rPr b="1" sz="2800" lang="en-US">
                <a:solidFill>
                  <a:srgbClr val="000000"/>
                </a:solidFill>
              </a:rPr>
              <a:t>a</a:t>
            </a:r>
            <a:r>
              <a:rPr b="1" sz="2800" lang="en-US">
                <a:solidFill>
                  <a:srgbClr val="000000"/>
                </a:solidFill>
              </a:rPr>
              <a:t>t</a:t>
            </a:r>
            <a:r>
              <a:rPr b="1" sz="2800" lang="en-US">
                <a:solidFill>
                  <a:srgbClr val="000000"/>
                </a:solidFill>
              </a:rPr>
              <a:t>a</a:t>
            </a:r>
            <a:r>
              <a:rPr b="1" sz="2800" lang="en-US">
                <a:solidFill>
                  <a:srgbClr val="000000"/>
                </a:solidFill>
              </a:rPr>
              <a:t> </a:t>
            </a:r>
            <a:r>
              <a:rPr b="1" sz="2800" lang="en-US">
                <a:solidFill>
                  <a:srgbClr val="000000"/>
                </a:solidFill>
              </a:rPr>
              <a:t>b</a:t>
            </a:r>
            <a:r>
              <a:rPr b="1" sz="2800" lang="en-US">
                <a:solidFill>
                  <a:srgbClr val="000000"/>
                </a:solidFill>
              </a:rPr>
              <a:t>y</a:t>
            </a:r>
            <a:r>
              <a:rPr b="1" sz="2800" lang="en-US">
                <a:solidFill>
                  <a:srgbClr val="000000"/>
                </a:solidFill>
              </a:rPr>
              <a:t> </a:t>
            </a:r>
            <a:r>
              <a:rPr b="1" sz="2800" lang="en-US">
                <a:solidFill>
                  <a:srgbClr val="000000"/>
                </a:solidFill>
              </a:rPr>
              <a:t>u</a:t>
            </a:r>
            <a:r>
              <a:rPr b="1" sz="2800" lang="en-US">
                <a:solidFill>
                  <a:srgbClr val="000000"/>
                </a:solidFill>
              </a:rPr>
              <a:t>s</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G</a:t>
            </a:r>
            <a:r>
              <a:rPr b="1" sz="2800" lang="en-US">
                <a:solidFill>
                  <a:srgbClr val="000000"/>
                </a:solidFill>
              </a:rPr>
              <a:t>r</a:t>
            </a:r>
            <a:r>
              <a:rPr b="1" sz="2800" lang="en-US">
                <a:solidFill>
                  <a:srgbClr val="000000"/>
                </a:solidFill>
              </a:rPr>
              <a:t>a</a:t>
            </a:r>
            <a:r>
              <a:rPr b="1" sz="2800" lang="en-US">
                <a:solidFill>
                  <a:srgbClr val="000000"/>
                </a:solidFill>
              </a:rPr>
              <a:t>p</a:t>
            </a:r>
            <a:r>
              <a:rPr b="1" sz="2800" lang="en-US">
                <a:solidFill>
                  <a:srgbClr val="000000"/>
                </a:solidFill>
              </a:rPr>
              <a:t>h</a:t>
            </a:r>
            <a:r>
              <a:rPr b="1" sz="2800" lang="en-US">
                <a:solidFill>
                  <a:srgbClr val="000000"/>
                </a:solidFill>
              </a:rPr>
              <a:t> </a:t>
            </a:r>
            <a:r>
              <a:rPr b="1" sz="2800" lang="en-US">
                <a:solidFill>
                  <a:srgbClr val="000000"/>
                </a:solidFill>
              </a:rPr>
              <a:t>,</a:t>
            </a:r>
            <a:r>
              <a:rPr b="1" sz="2800" lang="en-US">
                <a:solidFill>
                  <a:srgbClr val="000000"/>
                </a:solidFill>
              </a:rPr>
              <a:t> </a:t>
            </a:r>
            <a:r>
              <a:rPr b="1" sz="2800" lang="en-US">
                <a:solidFill>
                  <a:srgbClr val="000000"/>
                </a:solidFill>
              </a:rPr>
              <a:t>B</a:t>
            </a:r>
            <a:r>
              <a:rPr b="1" sz="2800" lang="en-US">
                <a:solidFill>
                  <a:srgbClr val="000000"/>
                </a:solidFill>
              </a:rPr>
              <a:t>a</a:t>
            </a:r>
            <a:r>
              <a:rPr b="1" sz="2800" lang="en-US">
                <a:solidFill>
                  <a:srgbClr val="000000"/>
                </a:solidFill>
              </a:rPr>
              <a:t>r</a:t>
            </a:r>
            <a:r>
              <a:rPr b="1" sz="2800" lang="en-US">
                <a:solidFill>
                  <a:srgbClr val="000000"/>
                </a:solidFill>
              </a:rPr>
              <a:t> </a:t>
            </a:r>
            <a:r>
              <a:rPr b="1" sz="2800" lang="en-US">
                <a:solidFill>
                  <a:srgbClr val="000000"/>
                </a:solidFill>
              </a:rPr>
              <a:t>d</a:t>
            </a:r>
            <a:r>
              <a:rPr b="1" sz="2800" lang="en-US">
                <a:solidFill>
                  <a:srgbClr val="000000"/>
                </a:solidFill>
              </a:rPr>
              <a:t>i</a:t>
            </a:r>
            <a:r>
              <a:rPr b="1" sz="2800" lang="en-US">
                <a:solidFill>
                  <a:srgbClr val="000000"/>
                </a:solidFill>
              </a:rPr>
              <a:t>a</a:t>
            </a:r>
            <a:r>
              <a:rPr b="1" sz="2800" lang="en-US">
                <a:solidFill>
                  <a:srgbClr val="000000"/>
                </a:solidFill>
              </a:rPr>
              <a:t>g</a:t>
            </a:r>
            <a:r>
              <a:rPr b="1" sz="2800" lang="en-US">
                <a:solidFill>
                  <a:srgbClr val="000000"/>
                </a:solidFill>
              </a:rPr>
              <a:t>r</a:t>
            </a:r>
            <a:r>
              <a:rPr b="1" sz="2800" lang="en-US">
                <a:solidFill>
                  <a:srgbClr val="000000"/>
                </a:solidFill>
              </a:rPr>
              <a:t>a</a:t>
            </a:r>
            <a:r>
              <a:rPr b="1" sz="2800" lang="en-US">
                <a:solidFill>
                  <a:srgbClr val="000000"/>
                </a:solidFill>
              </a:rPr>
              <a:t>m</a:t>
            </a:r>
            <a:r>
              <a:rPr b="1" sz="2800" lang="en-US">
                <a:solidFill>
                  <a:srgbClr val="000000"/>
                </a:solidFill>
              </a:rPr>
              <a:t>s</a:t>
            </a:r>
            <a:r>
              <a:rPr b="1" sz="2800" lang="en-US">
                <a:solidFill>
                  <a:srgbClr val="000000"/>
                </a:solidFill>
              </a:rPr>
              <a:t> </a:t>
            </a:r>
            <a:r>
              <a:rPr b="1" sz="2800" lang="en-US">
                <a:solidFill>
                  <a:srgbClr val="000000"/>
                </a:solidFill>
              </a:rPr>
              <a:t>&amp;</a:t>
            </a:r>
            <a:r>
              <a:rPr b="1" sz="2800" lang="en-US">
                <a:solidFill>
                  <a:srgbClr val="000000"/>
                </a:solidFill>
              </a:rPr>
              <a:t> </a:t>
            </a:r>
            <a:r>
              <a:rPr b="1" sz="2800" lang="en-US">
                <a:solidFill>
                  <a:srgbClr val="000000"/>
                </a:solidFill>
              </a:rPr>
              <a:t>P</a:t>
            </a:r>
            <a:r>
              <a:rPr b="1" sz="2800" lang="en-US">
                <a:solidFill>
                  <a:srgbClr val="000000"/>
                </a:solidFill>
              </a:rPr>
              <a:t>i</a:t>
            </a:r>
            <a:r>
              <a:rPr b="1" sz="2800" lang="en-US">
                <a:solidFill>
                  <a:srgbClr val="000000"/>
                </a:solidFill>
              </a:rPr>
              <a:t>e</a:t>
            </a:r>
            <a:r>
              <a:rPr b="1" sz="2800" lang="en-US">
                <a:solidFill>
                  <a:srgbClr val="000000"/>
                </a:solidFill>
              </a:rPr>
              <a:t> </a:t>
            </a:r>
            <a:r>
              <a:rPr b="1" sz="2800" lang="en-US">
                <a:solidFill>
                  <a:srgbClr val="000000"/>
                </a:solidFill>
              </a:rPr>
              <a:t>C</a:t>
            </a:r>
            <a:r>
              <a:rPr b="1" sz="2800" lang="en-US">
                <a:solidFill>
                  <a:srgbClr val="000000"/>
                </a:solidFill>
              </a:rPr>
              <a:t>h</a:t>
            </a:r>
            <a:r>
              <a:rPr b="1" sz="2800" lang="en-US">
                <a:solidFill>
                  <a:srgbClr val="000000"/>
                </a:solidFill>
              </a:rPr>
              <a:t>a</a:t>
            </a:r>
            <a:r>
              <a:rPr b="1" sz="2800" lang="en-US">
                <a:solidFill>
                  <a:srgbClr val="000000"/>
                </a:solidFill>
              </a:rPr>
              <a:t>r</a:t>
            </a:r>
            <a:r>
              <a:rPr b="1" sz="2800" lang="en-US">
                <a:solidFill>
                  <a:srgbClr val="000000"/>
                </a:solidFill>
              </a:rPr>
              <a:t>t</a:t>
            </a:r>
            <a:r>
              <a:rPr b="1" sz="2800" lang="en-US">
                <a:solidFill>
                  <a:srgbClr val="000000"/>
                </a:solidFill>
              </a:rPr>
              <a:t>s</a:t>
            </a:r>
            <a:r>
              <a:rPr b="1" sz="2800" lang="en-US">
                <a:solidFill>
                  <a:srgbClr val="000000"/>
                </a:solidFill>
              </a:rPr>
              <a:t>.</a:t>
            </a:r>
            <a:endParaRPr b="1"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11" name="object 3"/>
          <p:cNvSpPr/>
          <p:nvPr/>
        </p:nvSpPr>
        <p:spPr>
          <a:xfrm>
            <a:off x="11162918" y="4474964"/>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2" name="object 4"/>
          <p:cNvSpPr/>
          <p:nvPr/>
        </p:nvSpPr>
        <p:spPr>
          <a:xfrm>
            <a:off x="10691084" y="75406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13" name="object 5"/>
          <p:cNvSpPr/>
          <p:nvPr/>
        </p:nvSpPr>
        <p:spPr>
          <a:xfrm>
            <a:off x="10848246" y="5819774"/>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14" name="object 7"/>
          <p:cNvSpPr txBox="1">
            <a:spLocks noGrp="1"/>
          </p:cNvSpPr>
          <p:nvPr>
            <p:ph type="title"/>
          </p:nvPr>
        </p:nvSpPr>
        <p:spPr>
          <a:xfrm>
            <a:off x="755332" y="385444"/>
            <a:ext cx="3392713"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1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725078" y="1263640"/>
          <a:ext cx="6619446" cy="419912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19" name="object 7"/>
          <p:cNvSpPr txBox="1">
            <a:spLocks noGrp="1"/>
          </p:cNvSpPr>
          <p:nvPr/>
        </p:nvSpPr>
        <p:spPr>
          <a:xfrm>
            <a:off x="755332" y="385444"/>
            <a:ext cx="3392713" cy="737236"/>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a:t>R</a:t>
            </a:r>
            <a:r>
              <a:rPr dirty="0" spc="-40"/>
              <a:t>E</a:t>
            </a:r>
            <a:r>
              <a:rPr dirty="0" spc="15"/>
              <a:t>S</a:t>
            </a:r>
            <a:r>
              <a:rPr dirty="0" spc="-30"/>
              <a:t>U</a:t>
            </a:r>
            <a:r>
              <a:rPr dirty="0" spc="-405"/>
              <a:t>L</a:t>
            </a:r>
            <a:r>
              <a:rPr dirty="0"/>
              <a:t>TS</a:t>
            </a:r>
            <a:r>
              <a:rPr dirty="0" lang="en-US"/>
              <a:t> </a:t>
            </a:r>
            <a:endParaRPr altLang="en-US" lang="zh-CN"/>
          </a:p>
        </p:txBody>
      </p:sp>
      <p:graphicFrame>
        <p:nvGraphicFramePr>
          <p:cNvPr id="4194305" name="图表 1"/>
          <p:cNvGraphicFramePr>
            <a:graphicFrameLocks/>
          </p:cNvGraphicFramePr>
          <p:nvPr/>
        </p:nvGraphicFramePr>
        <p:xfrm>
          <a:off x="2082980" y="1247591"/>
          <a:ext cx="6008937" cy="351212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graphicFrame>
        <p:nvGraphicFramePr>
          <p:cNvPr id="4194306" name="图表 1"/>
          <p:cNvGraphicFramePr>
            <a:graphicFrameLocks/>
          </p:cNvGraphicFramePr>
          <p:nvPr/>
        </p:nvGraphicFramePr>
        <p:xfrm>
          <a:off x="2284688" y="2079358"/>
          <a:ext cx="5184310" cy="3685795"/>
        </p:xfrm>
        <a:graphic>
          <a:graphicData uri="http://schemas.openxmlformats.org/drawingml/2006/chart">
            <c:chart xmlns:c="http://schemas.openxmlformats.org/drawingml/2006/chart" xmlns:r="http://schemas.openxmlformats.org/officeDocument/2006/relationships" r:id="rId1"/>
          </a:graphicData>
        </a:graphic>
      </p:graphicFrame>
      <p:sp>
        <p:nvSpPr>
          <p:cNvPr id="1048720" name="object 7"/>
          <p:cNvSpPr txBox="1">
            <a:spLocks noGrp="1"/>
          </p:cNvSpPr>
          <p:nvPr/>
        </p:nvSpPr>
        <p:spPr>
          <a:xfrm>
            <a:off x="755332" y="385444"/>
            <a:ext cx="3280062" cy="737236"/>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a:t>R</a:t>
            </a:r>
            <a:r>
              <a:rPr dirty="0" spc="-40"/>
              <a:t>E</a:t>
            </a:r>
            <a:r>
              <a:rPr dirty="0" spc="15"/>
              <a:t>S</a:t>
            </a:r>
            <a:r>
              <a:rPr dirty="0" spc="-30"/>
              <a:t>U</a:t>
            </a:r>
            <a:r>
              <a:rPr dirty="0" spc="-405"/>
              <a:t>L</a:t>
            </a:r>
            <a:r>
              <a:rPr dirty="0"/>
              <a:t>TS</a:t>
            </a:r>
            <a:r>
              <a:rPr dirty="0" lang="en-US">
                <a:latin typeface="Arial"/>
              </a:rPr>
              <a:t> </a:t>
            </a:r>
            <a:endParaRPr altLang="en-US" 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2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22" name=""/>
          <p:cNvSpPr txBox="1"/>
          <p:nvPr/>
        </p:nvSpPr>
        <p:spPr>
          <a:xfrm>
            <a:off x="1000026" y="1977397"/>
            <a:ext cx="9147421" cy="2021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3200" lang="en-US">
                <a:solidFill>
                  <a:srgbClr val="000000"/>
                </a:solidFill>
                <a:latin typeface="Arial"/>
              </a:rPr>
              <a:t>B</a:t>
            </a:r>
            <a:r>
              <a:rPr b="1" sz="3200" lang="en-US">
                <a:solidFill>
                  <a:srgbClr val="000000"/>
                </a:solidFill>
                <a:latin typeface="Arial"/>
              </a:rPr>
              <a:t>y</a:t>
            </a:r>
            <a:r>
              <a:rPr b="1" sz="3200" lang="en-US">
                <a:solidFill>
                  <a:srgbClr val="000000"/>
                </a:solidFill>
                <a:latin typeface="Arial"/>
              </a:rPr>
              <a:t> </a:t>
            </a:r>
            <a:r>
              <a:rPr b="1" sz="3200" lang="en-US">
                <a:solidFill>
                  <a:srgbClr val="000000"/>
                </a:solidFill>
                <a:latin typeface="Arial"/>
              </a:rPr>
              <a:t>c</a:t>
            </a:r>
            <a:r>
              <a:rPr b="1" sz="3200" lang="en-US">
                <a:solidFill>
                  <a:srgbClr val="000000"/>
                </a:solidFill>
                <a:latin typeface="Arial"/>
              </a:rPr>
              <a:t>o</a:t>
            </a:r>
            <a:r>
              <a:rPr b="1" sz="3200" lang="en-US">
                <a:solidFill>
                  <a:srgbClr val="000000"/>
                </a:solidFill>
                <a:latin typeface="Arial"/>
              </a:rPr>
              <a:t>m</a:t>
            </a:r>
            <a:r>
              <a:rPr b="1" sz="3200" lang="en-US">
                <a:solidFill>
                  <a:srgbClr val="000000"/>
                </a:solidFill>
                <a:latin typeface="Arial"/>
              </a:rPr>
              <a:t>p</a:t>
            </a:r>
            <a:r>
              <a:rPr b="1" sz="3200" lang="en-US">
                <a:solidFill>
                  <a:srgbClr val="000000"/>
                </a:solidFill>
                <a:latin typeface="Arial"/>
              </a:rPr>
              <a:t>a</a:t>
            </a:r>
            <a:r>
              <a:rPr b="1" sz="3200" lang="en-US">
                <a:solidFill>
                  <a:srgbClr val="000000"/>
                </a:solidFill>
                <a:latin typeface="Arial"/>
              </a:rPr>
              <a:t>r</a:t>
            </a:r>
            <a:r>
              <a:rPr b="1" sz="3200" lang="en-US">
                <a:solidFill>
                  <a:srgbClr val="000000"/>
                </a:solidFill>
                <a:latin typeface="Arial"/>
              </a:rPr>
              <a:t>i</a:t>
            </a:r>
            <a:r>
              <a:rPr b="1" sz="3200" lang="en-US">
                <a:solidFill>
                  <a:srgbClr val="000000"/>
                </a:solidFill>
                <a:latin typeface="Arial"/>
              </a:rPr>
              <a:t>n</a:t>
            </a:r>
            <a:r>
              <a:rPr b="1" sz="3200" lang="en-US">
                <a:solidFill>
                  <a:srgbClr val="000000"/>
                </a:solidFill>
                <a:latin typeface="Arial"/>
              </a:rPr>
              <a:t>g</a:t>
            </a:r>
            <a:r>
              <a:rPr b="1" sz="3200" lang="en-US">
                <a:solidFill>
                  <a:srgbClr val="000000"/>
                </a:solidFill>
                <a:latin typeface="Arial"/>
              </a:rPr>
              <a:t> </a:t>
            </a:r>
            <a:r>
              <a:rPr b="1" sz="3200" lang="en-US">
                <a:solidFill>
                  <a:srgbClr val="000000"/>
                </a:solidFill>
                <a:latin typeface="Arial"/>
              </a:rPr>
              <a:t>t</a:t>
            </a:r>
            <a:r>
              <a:rPr b="1" sz="3200" lang="en-US">
                <a:solidFill>
                  <a:srgbClr val="000000"/>
                </a:solidFill>
                <a:latin typeface="Arial"/>
              </a:rPr>
              <a:t>h</a:t>
            </a:r>
            <a:r>
              <a:rPr b="1" sz="3200" lang="en-US">
                <a:solidFill>
                  <a:srgbClr val="000000"/>
                </a:solidFill>
                <a:latin typeface="Arial"/>
              </a:rPr>
              <a:t>e</a:t>
            </a:r>
            <a:r>
              <a:rPr b="1" sz="3200" lang="en-US">
                <a:solidFill>
                  <a:srgbClr val="000000"/>
                </a:solidFill>
                <a:latin typeface="Arial"/>
              </a:rPr>
              <a:t> </a:t>
            </a:r>
            <a:r>
              <a:rPr b="1" sz="3200" lang="en-US">
                <a:solidFill>
                  <a:srgbClr val="000000"/>
                </a:solidFill>
                <a:latin typeface="Arial"/>
              </a:rPr>
              <a:t>d</a:t>
            </a:r>
            <a:r>
              <a:rPr b="1" sz="3200" lang="en-US">
                <a:solidFill>
                  <a:srgbClr val="000000"/>
                </a:solidFill>
                <a:latin typeface="Arial"/>
              </a:rPr>
              <a:t>a</a:t>
            </a:r>
            <a:r>
              <a:rPr b="1" sz="3200" lang="en-US">
                <a:solidFill>
                  <a:srgbClr val="000000"/>
                </a:solidFill>
                <a:latin typeface="Arial"/>
              </a:rPr>
              <a:t>t</a:t>
            </a:r>
            <a:r>
              <a:rPr b="1" sz="3200" lang="en-US">
                <a:solidFill>
                  <a:srgbClr val="000000"/>
                </a:solidFill>
                <a:latin typeface="Arial"/>
              </a:rPr>
              <a:t>a</a:t>
            </a:r>
            <a:r>
              <a:rPr b="1" sz="3200" lang="en-US">
                <a:solidFill>
                  <a:srgbClr val="000000"/>
                </a:solidFill>
                <a:latin typeface="Arial"/>
              </a:rPr>
              <a:t> </a:t>
            </a:r>
            <a:r>
              <a:rPr b="1" sz="3200" lang="en-US">
                <a:solidFill>
                  <a:srgbClr val="000000"/>
                </a:solidFill>
                <a:latin typeface="Arial"/>
              </a:rPr>
              <a:t>o</a:t>
            </a:r>
            <a:r>
              <a:rPr b="1" sz="3200" lang="en-US">
                <a:solidFill>
                  <a:srgbClr val="000000"/>
                </a:solidFill>
                <a:latin typeface="Arial"/>
              </a:rPr>
              <a:t>f</a:t>
            </a:r>
            <a:r>
              <a:rPr b="1" sz="3200" lang="en-US">
                <a:solidFill>
                  <a:srgbClr val="000000"/>
                </a:solidFill>
                <a:latin typeface="Arial"/>
              </a:rPr>
              <a:t> </a:t>
            </a:r>
            <a:r>
              <a:rPr b="1" sz="3200" lang="en-US">
                <a:solidFill>
                  <a:srgbClr val="000000"/>
                </a:solidFill>
                <a:latin typeface="Arial"/>
              </a:rPr>
              <a:t>e</a:t>
            </a:r>
            <a:r>
              <a:rPr b="1" sz="3200" lang="en-US">
                <a:solidFill>
                  <a:srgbClr val="000000"/>
                </a:solidFill>
                <a:latin typeface="Arial"/>
              </a:rPr>
              <a:t>m</a:t>
            </a:r>
            <a:r>
              <a:rPr b="1" sz="3200" lang="en-US">
                <a:solidFill>
                  <a:srgbClr val="000000"/>
                </a:solidFill>
                <a:latin typeface="Arial"/>
              </a:rPr>
              <a:t>p</a:t>
            </a:r>
            <a:r>
              <a:rPr b="1" sz="3200" lang="en-US">
                <a:solidFill>
                  <a:srgbClr val="000000"/>
                </a:solidFill>
                <a:latin typeface="Arial"/>
              </a:rPr>
              <a:t>l</a:t>
            </a:r>
            <a:r>
              <a:rPr b="1" sz="3200" lang="en-US">
                <a:solidFill>
                  <a:srgbClr val="000000"/>
                </a:solidFill>
                <a:latin typeface="Arial"/>
              </a:rPr>
              <a:t>o</a:t>
            </a:r>
            <a:r>
              <a:rPr b="1" sz="3200" lang="en-US">
                <a:solidFill>
                  <a:srgbClr val="000000"/>
                </a:solidFill>
                <a:latin typeface="Arial"/>
              </a:rPr>
              <a:t>yee</a:t>
            </a:r>
            <a:r>
              <a:rPr b="1" sz="3200" lang="en-US">
                <a:solidFill>
                  <a:srgbClr val="000000"/>
                </a:solidFill>
                <a:latin typeface="Arial"/>
              </a:rPr>
              <a:t>s</a:t>
            </a:r>
            <a:r>
              <a:rPr b="1" sz="3200" lang="en-US">
                <a:solidFill>
                  <a:srgbClr val="000000"/>
                </a:solidFill>
                <a:latin typeface="Arial"/>
              </a:rPr>
              <a:t> </a:t>
            </a:r>
            <a:r>
              <a:rPr b="1" sz="3200" lang="en-US">
                <a:solidFill>
                  <a:srgbClr val="000000"/>
                </a:solidFill>
                <a:latin typeface="Arial"/>
              </a:rPr>
              <a:t>w</a:t>
            </a:r>
            <a:r>
              <a:rPr b="1" sz="3200" lang="en-US">
                <a:solidFill>
                  <a:srgbClr val="000000"/>
                </a:solidFill>
                <a:latin typeface="Arial"/>
              </a:rPr>
              <a:t>e</a:t>
            </a:r>
            <a:r>
              <a:rPr b="1" sz="3200" lang="en-US">
                <a:solidFill>
                  <a:srgbClr val="000000"/>
                </a:solidFill>
                <a:latin typeface="Arial"/>
              </a:rPr>
              <a:t> </a:t>
            </a:r>
            <a:r>
              <a:rPr b="1" sz="3200" lang="en-US">
                <a:solidFill>
                  <a:srgbClr val="000000"/>
                </a:solidFill>
                <a:latin typeface="Arial"/>
              </a:rPr>
              <a:t>c</a:t>
            </a:r>
            <a:r>
              <a:rPr b="1" sz="3200" lang="en-US">
                <a:solidFill>
                  <a:srgbClr val="000000"/>
                </a:solidFill>
                <a:latin typeface="Arial"/>
              </a:rPr>
              <a:t>a</a:t>
            </a:r>
            <a:r>
              <a:rPr b="1" sz="3200" lang="en-US">
                <a:solidFill>
                  <a:srgbClr val="000000"/>
                </a:solidFill>
                <a:latin typeface="Arial"/>
              </a:rPr>
              <a:t>n</a:t>
            </a:r>
            <a:r>
              <a:rPr b="1" sz="3200" lang="en-US">
                <a:solidFill>
                  <a:srgbClr val="000000"/>
                </a:solidFill>
                <a:latin typeface="Arial"/>
              </a:rPr>
              <a:t> </a:t>
            </a:r>
            <a:r>
              <a:rPr b="1" sz="3200" lang="en-US">
                <a:solidFill>
                  <a:srgbClr val="000000"/>
                </a:solidFill>
                <a:latin typeface="Arial"/>
              </a:rPr>
              <a:t>v</a:t>
            </a:r>
            <a:r>
              <a:rPr b="1" sz="3200" lang="en-US">
                <a:solidFill>
                  <a:srgbClr val="000000"/>
                </a:solidFill>
                <a:latin typeface="Arial"/>
              </a:rPr>
              <a:t>i</a:t>
            </a:r>
            <a:r>
              <a:rPr b="1" sz="3200" lang="en-US">
                <a:solidFill>
                  <a:srgbClr val="000000"/>
                </a:solidFill>
                <a:latin typeface="Arial"/>
              </a:rPr>
              <a:t>s</a:t>
            </a:r>
            <a:r>
              <a:rPr b="1" sz="3200" lang="en-US">
                <a:solidFill>
                  <a:srgbClr val="000000"/>
                </a:solidFill>
                <a:latin typeface="Arial"/>
              </a:rPr>
              <a:t>u</a:t>
            </a:r>
            <a:r>
              <a:rPr b="1" sz="3200" lang="en-US">
                <a:solidFill>
                  <a:srgbClr val="000000"/>
                </a:solidFill>
                <a:latin typeface="Arial"/>
              </a:rPr>
              <a:t>a</a:t>
            </a:r>
            <a:r>
              <a:rPr b="1" sz="3200" lang="en-US">
                <a:solidFill>
                  <a:srgbClr val="000000"/>
                </a:solidFill>
                <a:latin typeface="Arial"/>
              </a:rPr>
              <a:t>l</a:t>
            </a:r>
            <a:r>
              <a:rPr b="1" sz="3200" lang="en-US">
                <a:solidFill>
                  <a:srgbClr val="000000"/>
                </a:solidFill>
                <a:latin typeface="Arial"/>
              </a:rPr>
              <a:t>i</a:t>
            </a:r>
            <a:r>
              <a:rPr b="1" sz="3200" lang="en-US">
                <a:solidFill>
                  <a:srgbClr val="000000"/>
                </a:solidFill>
                <a:latin typeface="Arial"/>
              </a:rPr>
              <a:t>s</a:t>
            </a:r>
            <a:r>
              <a:rPr b="1" sz="3200" lang="en-US">
                <a:solidFill>
                  <a:srgbClr val="000000"/>
                </a:solidFill>
                <a:latin typeface="Arial"/>
              </a:rPr>
              <a:t>e </a:t>
            </a:r>
            <a:r>
              <a:rPr b="1" sz="3200" lang="en-US">
                <a:solidFill>
                  <a:srgbClr val="000000"/>
                </a:solidFill>
                <a:latin typeface="Arial"/>
              </a:rPr>
              <a:t>t</a:t>
            </a:r>
            <a:r>
              <a:rPr b="1" sz="3200" lang="en-US">
                <a:solidFill>
                  <a:srgbClr val="000000"/>
                </a:solidFill>
                <a:latin typeface="Arial"/>
              </a:rPr>
              <a:t>h</a:t>
            </a:r>
            <a:r>
              <a:rPr b="1" sz="3200" lang="en-US">
                <a:solidFill>
                  <a:srgbClr val="000000"/>
                </a:solidFill>
                <a:latin typeface="Arial"/>
              </a:rPr>
              <a:t>e</a:t>
            </a:r>
            <a:r>
              <a:rPr b="1" sz="3200" lang="en-US">
                <a:solidFill>
                  <a:srgbClr val="000000"/>
                </a:solidFill>
                <a:latin typeface="Arial"/>
              </a:rPr>
              <a:t> </a:t>
            </a:r>
            <a:r>
              <a:rPr b="1" sz="3200" lang="en-US">
                <a:solidFill>
                  <a:srgbClr val="000000"/>
                </a:solidFill>
                <a:latin typeface="Arial"/>
              </a:rPr>
              <a:t>p</a:t>
            </a:r>
            <a:r>
              <a:rPr b="1" sz="3200" lang="en-US">
                <a:solidFill>
                  <a:srgbClr val="000000"/>
                </a:solidFill>
                <a:latin typeface="Arial"/>
              </a:rPr>
              <a:t>e</a:t>
            </a:r>
            <a:r>
              <a:rPr b="1" sz="3200" lang="en-US">
                <a:solidFill>
                  <a:srgbClr val="000000"/>
                </a:solidFill>
                <a:latin typeface="Arial"/>
              </a:rPr>
              <a:t>r</a:t>
            </a:r>
            <a:r>
              <a:rPr b="1" sz="3200" lang="en-US">
                <a:solidFill>
                  <a:srgbClr val="000000"/>
                </a:solidFill>
                <a:latin typeface="Arial"/>
              </a:rPr>
              <a:t>f</a:t>
            </a:r>
            <a:r>
              <a:rPr b="1" sz="3200" lang="en-US">
                <a:solidFill>
                  <a:srgbClr val="000000"/>
                </a:solidFill>
                <a:latin typeface="Arial"/>
              </a:rPr>
              <a:t>o</a:t>
            </a:r>
            <a:r>
              <a:rPr b="1" sz="3200" lang="en-US">
                <a:solidFill>
                  <a:srgbClr val="000000"/>
                </a:solidFill>
                <a:latin typeface="Arial"/>
              </a:rPr>
              <a:t>r</a:t>
            </a:r>
            <a:r>
              <a:rPr b="1" sz="3200" lang="en-US">
                <a:solidFill>
                  <a:srgbClr val="000000"/>
                </a:solidFill>
                <a:latin typeface="Arial"/>
              </a:rPr>
              <a:t>mance </a:t>
            </a:r>
            <a:r>
              <a:rPr b="1" sz="3200" lang="en-US">
                <a:solidFill>
                  <a:srgbClr val="000000"/>
                </a:solidFill>
                <a:latin typeface="Arial"/>
              </a:rPr>
              <a:t>o</a:t>
            </a:r>
            <a:r>
              <a:rPr b="1" sz="3200" lang="en-US">
                <a:solidFill>
                  <a:srgbClr val="000000"/>
                </a:solidFill>
                <a:latin typeface="Arial"/>
              </a:rPr>
              <a:t>f</a:t>
            </a:r>
            <a:r>
              <a:rPr b="1" sz="3200" lang="en-US">
                <a:solidFill>
                  <a:srgbClr val="000000"/>
                </a:solidFill>
                <a:latin typeface="Arial"/>
              </a:rPr>
              <a:t> </a:t>
            </a:r>
            <a:r>
              <a:rPr b="1" sz="3200" lang="en-US">
                <a:solidFill>
                  <a:srgbClr val="000000"/>
                </a:solidFill>
                <a:latin typeface="Arial"/>
              </a:rPr>
              <a:t>employees </a:t>
            </a:r>
            <a:r>
              <a:rPr b="1" sz="3200" lang="en-US">
                <a:solidFill>
                  <a:srgbClr val="000000"/>
                </a:solidFill>
                <a:latin typeface="Arial"/>
              </a:rPr>
              <a:t> </a:t>
            </a:r>
            <a:r>
              <a:rPr b="1" sz="3200" lang="en-US">
                <a:solidFill>
                  <a:srgbClr val="000000"/>
                </a:solidFill>
                <a:latin typeface="Arial"/>
              </a:rPr>
              <a:t>b</a:t>
            </a:r>
            <a:r>
              <a:rPr b="1" sz="3200" lang="en-US">
                <a:solidFill>
                  <a:srgbClr val="000000"/>
                </a:solidFill>
                <a:latin typeface="Arial"/>
              </a:rPr>
              <a:t>y</a:t>
            </a:r>
            <a:r>
              <a:rPr b="1" sz="3200" lang="en-US">
                <a:solidFill>
                  <a:srgbClr val="000000"/>
                </a:solidFill>
                <a:latin typeface="Arial"/>
              </a:rPr>
              <a:t> </a:t>
            </a:r>
            <a:r>
              <a:rPr b="1" sz="3200" lang="en-US">
                <a:solidFill>
                  <a:srgbClr val="000000"/>
                </a:solidFill>
                <a:latin typeface="Arial"/>
              </a:rPr>
              <a:t>a</a:t>
            </a:r>
            <a:r>
              <a:rPr b="1" sz="3200" lang="en-US">
                <a:solidFill>
                  <a:srgbClr val="000000"/>
                </a:solidFill>
                <a:latin typeface="Arial"/>
              </a:rPr>
              <a:t>n</a:t>
            </a:r>
            <a:r>
              <a:rPr b="1" sz="3200" lang="en-US">
                <a:solidFill>
                  <a:srgbClr val="000000"/>
                </a:solidFill>
                <a:latin typeface="Arial"/>
              </a:rPr>
              <a:t>a</a:t>
            </a:r>
            <a:r>
              <a:rPr b="1" sz="3200" lang="en-US">
                <a:solidFill>
                  <a:srgbClr val="000000"/>
                </a:solidFill>
                <a:latin typeface="Arial"/>
              </a:rPr>
              <a:t>l</a:t>
            </a:r>
            <a:r>
              <a:rPr b="1" sz="3200" lang="en-US">
                <a:solidFill>
                  <a:srgbClr val="000000"/>
                </a:solidFill>
                <a:latin typeface="Arial"/>
              </a:rPr>
              <a:t>y</a:t>
            </a:r>
            <a:r>
              <a:rPr b="1" sz="3200" lang="en-US">
                <a:solidFill>
                  <a:srgbClr val="000000"/>
                </a:solidFill>
                <a:latin typeface="Arial"/>
              </a:rPr>
              <a:t>s</a:t>
            </a:r>
            <a:r>
              <a:rPr b="1" sz="3200" lang="en-US">
                <a:solidFill>
                  <a:srgbClr val="000000"/>
                </a:solidFill>
                <a:latin typeface="Arial"/>
              </a:rPr>
              <a:t>i</a:t>
            </a:r>
            <a:r>
              <a:rPr b="1" sz="3200" lang="en-US">
                <a:solidFill>
                  <a:srgbClr val="000000"/>
                </a:solidFill>
                <a:latin typeface="Arial"/>
              </a:rPr>
              <a:t>n</a:t>
            </a:r>
            <a:r>
              <a:rPr b="1" sz="3200" lang="en-US">
                <a:solidFill>
                  <a:srgbClr val="000000"/>
                </a:solidFill>
                <a:latin typeface="Arial"/>
              </a:rPr>
              <a:t>g</a:t>
            </a:r>
            <a:r>
              <a:rPr b="1" sz="3200" lang="en-US">
                <a:solidFill>
                  <a:srgbClr val="000000"/>
                </a:solidFill>
                <a:latin typeface="Arial"/>
              </a:rPr>
              <a:t> </a:t>
            </a:r>
            <a:r>
              <a:rPr b="1" sz="3200" lang="en-US">
                <a:solidFill>
                  <a:srgbClr val="000000"/>
                </a:solidFill>
                <a:latin typeface="Arial"/>
              </a:rPr>
              <a:t>v</a:t>
            </a:r>
            <a:r>
              <a:rPr b="1" sz="3200" lang="en-US">
                <a:solidFill>
                  <a:srgbClr val="000000"/>
                </a:solidFill>
                <a:latin typeface="Arial"/>
              </a:rPr>
              <a:t>a</a:t>
            </a:r>
            <a:r>
              <a:rPr b="1" sz="3200" lang="en-US">
                <a:solidFill>
                  <a:srgbClr val="000000"/>
                </a:solidFill>
                <a:latin typeface="Arial"/>
              </a:rPr>
              <a:t>r</a:t>
            </a:r>
            <a:r>
              <a:rPr b="1" sz="3200" lang="en-US">
                <a:solidFill>
                  <a:srgbClr val="000000"/>
                </a:solidFill>
                <a:latin typeface="Arial"/>
              </a:rPr>
              <a:t>i</a:t>
            </a:r>
            <a:r>
              <a:rPr b="1" sz="3200" lang="en-US">
                <a:solidFill>
                  <a:srgbClr val="000000"/>
                </a:solidFill>
                <a:latin typeface="Arial"/>
              </a:rPr>
              <a:t>o</a:t>
            </a:r>
            <a:r>
              <a:rPr b="1" sz="3200" lang="en-US">
                <a:solidFill>
                  <a:srgbClr val="000000"/>
                </a:solidFill>
                <a:latin typeface="Arial"/>
              </a:rPr>
              <a:t>u</a:t>
            </a:r>
            <a:r>
              <a:rPr b="1" sz="3200" lang="en-US">
                <a:solidFill>
                  <a:srgbClr val="000000"/>
                </a:solidFill>
                <a:latin typeface="Arial"/>
              </a:rPr>
              <a:t>s</a:t>
            </a:r>
            <a:r>
              <a:rPr b="1" sz="3200" lang="en-US">
                <a:solidFill>
                  <a:srgbClr val="000000"/>
                </a:solidFill>
                <a:latin typeface="Arial"/>
              </a:rPr>
              <a:t> </a:t>
            </a:r>
            <a:r>
              <a:rPr b="1" sz="3200" lang="en-US">
                <a:solidFill>
                  <a:srgbClr val="000000"/>
                </a:solidFill>
                <a:latin typeface="Arial"/>
              </a:rPr>
              <a:t>c</a:t>
            </a:r>
            <a:r>
              <a:rPr b="1" sz="3200" lang="en-US">
                <a:solidFill>
                  <a:srgbClr val="000000"/>
                </a:solidFill>
                <a:latin typeface="Arial"/>
              </a:rPr>
              <a:t>h</a:t>
            </a:r>
            <a:r>
              <a:rPr b="1" sz="3200" lang="en-US">
                <a:solidFill>
                  <a:srgbClr val="000000"/>
                </a:solidFill>
                <a:latin typeface="Arial"/>
              </a:rPr>
              <a:t>a</a:t>
            </a:r>
            <a:r>
              <a:rPr b="1" sz="3200" lang="en-US">
                <a:solidFill>
                  <a:srgbClr val="000000"/>
                </a:solidFill>
                <a:latin typeface="Arial"/>
              </a:rPr>
              <a:t>r</a:t>
            </a:r>
            <a:r>
              <a:rPr b="1" sz="3200" lang="en-US">
                <a:solidFill>
                  <a:srgbClr val="000000"/>
                </a:solidFill>
                <a:latin typeface="Arial"/>
              </a:rPr>
              <a:t>t</a:t>
            </a:r>
            <a:r>
              <a:rPr b="1" sz="3200" lang="en-US">
                <a:solidFill>
                  <a:srgbClr val="000000"/>
                </a:solidFill>
                <a:latin typeface="Arial"/>
              </a:rPr>
              <a:t>s</a:t>
            </a:r>
            <a:r>
              <a:rPr b="1" sz="3200" lang="en-US">
                <a:solidFill>
                  <a:srgbClr val="000000"/>
                </a:solidFill>
                <a:latin typeface="Arial"/>
              </a:rPr>
              <a:t> </a:t>
            </a:r>
            <a:r>
              <a:rPr b="1" sz="3200" lang="en-US">
                <a:solidFill>
                  <a:srgbClr val="000000"/>
                </a:solidFill>
                <a:latin typeface="Arial"/>
              </a:rPr>
              <a:t>a</a:t>
            </a:r>
            <a:r>
              <a:rPr b="1" sz="3200" lang="en-US">
                <a:solidFill>
                  <a:srgbClr val="000000"/>
                </a:solidFill>
                <a:latin typeface="Arial"/>
              </a:rPr>
              <a:t>n</a:t>
            </a:r>
            <a:r>
              <a:rPr b="1" sz="3200" lang="en-US">
                <a:solidFill>
                  <a:srgbClr val="000000"/>
                </a:solidFill>
                <a:latin typeface="Arial"/>
              </a:rPr>
              <a:t>d</a:t>
            </a:r>
            <a:r>
              <a:rPr b="1" sz="3200" lang="en-US">
                <a:solidFill>
                  <a:srgbClr val="000000"/>
                </a:solidFill>
                <a:latin typeface="Arial"/>
              </a:rPr>
              <a:t> </a:t>
            </a:r>
            <a:r>
              <a:rPr b="1" sz="3200" lang="en-US">
                <a:solidFill>
                  <a:srgbClr val="000000"/>
                </a:solidFill>
                <a:latin typeface="Arial"/>
              </a:rPr>
              <a:t>p</a:t>
            </a:r>
            <a:r>
              <a:rPr b="1" sz="3200" lang="en-US">
                <a:solidFill>
                  <a:srgbClr val="000000"/>
                </a:solidFill>
                <a:latin typeface="Arial"/>
              </a:rPr>
              <a:t>i</a:t>
            </a:r>
            <a:r>
              <a:rPr b="1" sz="3200" lang="en-US">
                <a:solidFill>
                  <a:srgbClr val="000000"/>
                </a:solidFill>
                <a:latin typeface="Arial"/>
              </a:rPr>
              <a:t>e</a:t>
            </a:r>
            <a:r>
              <a:rPr b="1" sz="3200" lang="en-US">
                <a:solidFill>
                  <a:srgbClr val="000000"/>
                </a:solidFill>
                <a:latin typeface="Arial"/>
              </a:rPr>
              <a:t> </a:t>
            </a:r>
            <a:r>
              <a:rPr b="1" sz="3200" lang="en-US">
                <a:solidFill>
                  <a:srgbClr val="000000"/>
                </a:solidFill>
                <a:latin typeface="Arial"/>
              </a:rPr>
              <a:t>d</a:t>
            </a:r>
            <a:r>
              <a:rPr b="1" sz="3200" lang="en-US">
                <a:solidFill>
                  <a:srgbClr val="000000"/>
                </a:solidFill>
                <a:latin typeface="Arial"/>
              </a:rPr>
              <a:t>i</a:t>
            </a:r>
            <a:r>
              <a:rPr b="1" sz="3200" lang="en-US">
                <a:solidFill>
                  <a:srgbClr val="000000"/>
                </a:solidFill>
                <a:latin typeface="Arial"/>
              </a:rPr>
              <a:t>a</a:t>
            </a:r>
            <a:r>
              <a:rPr b="1" sz="3200" lang="en-US">
                <a:solidFill>
                  <a:srgbClr val="000000"/>
                </a:solidFill>
                <a:latin typeface="Arial"/>
              </a:rPr>
              <a:t>g</a:t>
            </a:r>
            <a:r>
              <a:rPr b="1" sz="3200" lang="en-US">
                <a:solidFill>
                  <a:srgbClr val="000000"/>
                </a:solidFill>
                <a:latin typeface="Arial"/>
              </a:rPr>
              <a:t>r</a:t>
            </a:r>
            <a:r>
              <a:rPr b="1" sz="3200" lang="en-US">
                <a:solidFill>
                  <a:srgbClr val="000000"/>
                </a:solidFill>
                <a:latin typeface="Arial"/>
              </a:rPr>
              <a:t>a</a:t>
            </a:r>
            <a:r>
              <a:rPr b="1" sz="3200" lang="en-US">
                <a:solidFill>
                  <a:srgbClr val="000000"/>
                </a:solidFill>
                <a:latin typeface="Arial"/>
              </a:rPr>
              <a:t>m</a:t>
            </a:r>
            <a:r>
              <a:rPr b="1" sz="3200" lang="en-US">
                <a:solidFill>
                  <a:srgbClr val="000000"/>
                </a:solidFill>
                <a:latin typeface="Arial"/>
              </a:rPr>
              <a:t>s</a:t>
            </a:r>
            <a:r>
              <a:rPr b="1" sz="3200" lang="en-US">
                <a:solidFill>
                  <a:srgbClr val="000000"/>
                </a:solidFill>
                <a:latin typeface="Arial"/>
              </a:rPr>
              <a:t> </a:t>
            </a:r>
            <a:r>
              <a:rPr b="1" sz="3200" lang="en-US">
                <a:solidFill>
                  <a:srgbClr val="000000"/>
                </a:solidFill>
                <a:latin typeface="Arial"/>
              </a:rPr>
              <a:t>t</a:t>
            </a:r>
            <a:r>
              <a:rPr b="1" sz="3200" lang="en-US">
                <a:solidFill>
                  <a:srgbClr val="000000"/>
                </a:solidFill>
                <a:latin typeface="Arial"/>
              </a:rPr>
              <a:t>o</a:t>
            </a:r>
            <a:r>
              <a:rPr b="1" sz="3200" lang="en-US">
                <a:solidFill>
                  <a:srgbClr val="000000"/>
                </a:solidFill>
                <a:latin typeface="Arial"/>
              </a:rPr>
              <a:t> </a:t>
            </a:r>
            <a:r>
              <a:rPr b="1" sz="3200" lang="en-US">
                <a:solidFill>
                  <a:srgbClr val="000000"/>
                </a:solidFill>
                <a:latin typeface="Arial"/>
              </a:rPr>
              <a:t>e</a:t>
            </a:r>
            <a:r>
              <a:rPr b="1" sz="3200" lang="en-US">
                <a:solidFill>
                  <a:srgbClr val="000000"/>
                </a:solidFill>
                <a:latin typeface="Arial"/>
              </a:rPr>
              <a:t>n</a:t>
            </a:r>
            <a:r>
              <a:rPr b="1" sz="3200" lang="en-US">
                <a:solidFill>
                  <a:srgbClr val="000000"/>
                </a:solidFill>
                <a:latin typeface="Arial"/>
              </a:rPr>
              <a:t>h</a:t>
            </a:r>
            <a:r>
              <a:rPr b="1" sz="3200" lang="en-US">
                <a:solidFill>
                  <a:srgbClr val="000000"/>
                </a:solidFill>
                <a:latin typeface="Arial"/>
              </a:rPr>
              <a:t>a</a:t>
            </a:r>
            <a:r>
              <a:rPr b="1" sz="3200" lang="en-US">
                <a:solidFill>
                  <a:srgbClr val="000000"/>
                </a:solidFill>
                <a:latin typeface="Arial"/>
              </a:rPr>
              <a:t>n</a:t>
            </a:r>
            <a:r>
              <a:rPr b="1" sz="3200" lang="en-US">
                <a:solidFill>
                  <a:srgbClr val="000000"/>
                </a:solidFill>
                <a:latin typeface="Arial"/>
              </a:rPr>
              <a:t>c</a:t>
            </a:r>
            <a:r>
              <a:rPr b="1" sz="3200" lang="en-US">
                <a:solidFill>
                  <a:srgbClr val="000000"/>
                </a:solidFill>
                <a:latin typeface="Arial"/>
              </a:rPr>
              <a:t>e</a:t>
            </a:r>
            <a:r>
              <a:rPr b="1" sz="3200" lang="en-US">
                <a:solidFill>
                  <a:srgbClr val="000000"/>
                </a:solidFill>
                <a:latin typeface="Arial"/>
              </a:rPr>
              <a:t> </a:t>
            </a:r>
            <a:r>
              <a:rPr b="1" sz="3200" lang="en-US">
                <a:solidFill>
                  <a:srgbClr val="000000"/>
                </a:solidFill>
                <a:latin typeface="Arial"/>
              </a:rPr>
              <a:t>o</a:t>
            </a:r>
            <a:r>
              <a:rPr b="1" sz="3200" lang="en-US">
                <a:solidFill>
                  <a:srgbClr val="000000"/>
                </a:solidFill>
                <a:latin typeface="Arial"/>
              </a:rPr>
              <a:t>p</a:t>
            </a:r>
            <a:r>
              <a:rPr b="1" sz="3200" lang="en-US">
                <a:solidFill>
                  <a:srgbClr val="000000"/>
                </a:solidFill>
                <a:latin typeface="Arial"/>
              </a:rPr>
              <a:t>e</a:t>
            </a:r>
            <a:r>
              <a:rPr b="1" sz="3200" lang="en-US">
                <a:solidFill>
                  <a:srgbClr val="000000"/>
                </a:solidFill>
                <a:latin typeface="Arial"/>
              </a:rPr>
              <a:t>r</a:t>
            </a:r>
            <a:r>
              <a:rPr b="1" sz="3200" lang="en-US">
                <a:solidFill>
                  <a:srgbClr val="000000"/>
                </a:solidFill>
                <a:latin typeface="Arial"/>
              </a:rPr>
              <a:t>a</a:t>
            </a:r>
            <a:r>
              <a:rPr b="1" sz="3200" lang="en-US">
                <a:solidFill>
                  <a:srgbClr val="000000"/>
                </a:solidFill>
                <a:latin typeface="Arial"/>
              </a:rPr>
              <a:t>t</a:t>
            </a:r>
            <a:r>
              <a:rPr b="1" sz="3200" lang="en-US">
                <a:solidFill>
                  <a:srgbClr val="000000"/>
                </a:solidFill>
                <a:latin typeface="Arial"/>
              </a:rPr>
              <a:t>i</a:t>
            </a:r>
            <a:r>
              <a:rPr b="1" sz="3200" lang="en-US">
                <a:solidFill>
                  <a:srgbClr val="000000"/>
                </a:solidFill>
                <a:latin typeface="Arial"/>
              </a:rPr>
              <a:t>o</a:t>
            </a:r>
            <a:r>
              <a:rPr b="1" sz="3200" lang="en-US">
                <a:solidFill>
                  <a:srgbClr val="000000"/>
                </a:solidFill>
                <a:latin typeface="Arial"/>
              </a:rPr>
              <a:t>n</a:t>
            </a:r>
            <a:r>
              <a:rPr b="1" sz="3200" lang="en-US">
                <a:solidFill>
                  <a:srgbClr val="000000"/>
                </a:solidFill>
                <a:latin typeface="Arial"/>
              </a:rPr>
              <a:t>a</a:t>
            </a:r>
            <a:r>
              <a:rPr b="1" sz="3200" lang="en-US">
                <a:solidFill>
                  <a:srgbClr val="000000"/>
                </a:solidFill>
                <a:latin typeface="Arial"/>
              </a:rPr>
              <a:t>l</a:t>
            </a:r>
            <a:r>
              <a:rPr b="1" sz="3200" lang="en-US">
                <a:solidFill>
                  <a:srgbClr val="000000"/>
                </a:solidFill>
                <a:latin typeface="Arial"/>
              </a:rPr>
              <a:t> </a:t>
            </a:r>
            <a:r>
              <a:rPr b="1" sz="3200" lang="en-US">
                <a:solidFill>
                  <a:srgbClr val="000000"/>
                </a:solidFill>
                <a:latin typeface="Arial"/>
              </a:rPr>
              <a:t>e</a:t>
            </a:r>
            <a:r>
              <a:rPr b="1" sz="3200" lang="en-US">
                <a:solidFill>
                  <a:srgbClr val="000000"/>
                </a:solidFill>
                <a:latin typeface="Arial"/>
              </a:rPr>
              <a:t>f</a:t>
            </a:r>
            <a:r>
              <a:rPr b="1" sz="3200" lang="en-US">
                <a:solidFill>
                  <a:srgbClr val="000000"/>
                </a:solidFill>
                <a:latin typeface="Arial"/>
              </a:rPr>
              <a:t>f</a:t>
            </a:r>
            <a:r>
              <a:rPr b="1" sz="3200" lang="en-US">
                <a:solidFill>
                  <a:srgbClr val="000000"/>
                </a:solidFill>
                <a:latin typeface="Arial"/>
              </a:rPr>
              <a:t>i</a:t>
            </a:r>
            <a:r>
              <a:rPr b="1" sz="3200" lang="en-US">
                <a:solidFill>
                  <a:srgbClr val="000000"/>
                </a:solidFill>
                <a:latin typeface="Arial"/>
              </a:rPr>
              <a:t>c</a:t>
            </a:r>
            <a:r>
              <a:rPr b="1" sz="3200" lang="en-US">
                <a:solidFill>
                  <a:srgbClr val="000000"/>
                </a:solidFill>
                <a:latin typeface="Arial"/>
              </a:rPr>
              <a:t>i</a:t>
            </a:r>
            <a:r>
              <a:rPr b="1" sz="3200" lang="en-US">
                <a:solidFill>
                  <a:srgbClr val="000000"/>
                </a:solidFill>
                <a:latin typeface="Arial"/>
              </a:rPr>
              <a:t>e</a:t>
            </a:r>
            <a:r>
              <a:rPr b="1" sz="3200" lang="en-US">
                <a:solidFill>
                  <a:srgbClr val="000000"/>
                </a:solidFill>
                <a:latin typeface="Arial"/>
              </a:rPr>
              <a:t>ncy </a:t>
            </a:r>
            <a:r>
              <a:rPr b="1" sz="3200" lang="en-US">
                <a:solidFill>
                  <a:srgbClr val="000000"/>
                </a:solidFill>
                <a:latin typeface="Arial"/>
              </a:rPr>
              <a:t>&amp;</a:t>
            </a:r>
            <a:r>
              <a:rPr b="1" sz="3200" lang="en-US">
                <a:solidFill>
                  <a:srgbClr val="000000"/>
                </a:solidFill>
                <a:latin typeface="Arial"/>
              </a:rPr>
              <a:t> </a:t>
            </a:r>
            <a:r>
              <a:rPr b="1" sz="3200" lang="en-US">
                <a:solidFill>
                  <a:srgbClr val="000000"/>
                </a:solidFill>
                <a:latin typeface="Arial"/>
              </a:rPr>
              <a:t>P</a:t>
            </a:r>
            <a:r>
              <a:rPr b="1" sz="3200" lang="en-US">
                <a:solidFill>
                  <a:srgbClr val="000000"/>
                </a:solidFill>
                <a:latin typeface="Arial"/>
              </a:rPr>
              <a:t>r</a:t>
            </a:r>
            <a:r>
              <a:rPr b="1" sz="3200" lang="en-US">
                <a:solidFill>
                  <a:srgbClr val="000000"/>
                </a:solidFill>
                <a:latin typeface="Arial"/>
              </a:rPr>
              <a:t>o</a:t>
            </a:r>
            <a:r>
              <a:rPr b="1" sz="3200" lang="en-US">
                <a:solidFill>
                  <a:srgbClr val="000000"/>
                </a:solidFill>
                <a:latin typeface="Arial"/>
              </a:rPr>
              <a:t>d</a:t>
            </a:r>
            <a:r>
              <a:rPr b="1" sz="3200" lang="en-US">
                <a:solidFill>
                  <a:srgbClr val="000000"/>
                </a:solidFill>
                <a:latin typeface="Arial"/>
              </a:rPr>
              <a:t>u</a:t>
            </a:r>
            <a:r>
              <a:rPr b="1" sz="3200" lang="en-US">
                <a:solidFill>
                  <a:srgbClr val="000000"/>
                </a:solidFill>
                <a:latin typeface="Arial"/>
              </a:rPr>
              <a:t>c</a:t>
            </a:r>
            <a:r>
              <a:rPr b="1" sz="3200" lang="en-US">
                <a:solidFill>
                  <a:srgbClr val="000000"/>
                </a:solidFill>
                <a:latin typeface="Arial"/>
              </a:rPr>
              <a:t>t</a:t>
            </a:r>
            <a:r>
              <a:rPr b="1" sz="3200" lang="en-US">
                <a:solidFill>
                  <a:srgbClr val="000000"/>
                </a:solidFill>
                <a:latin typeface="Arial"/>
              </a:rPr>
              <a:t>i</a:t>
            </a:r>
            <a:r>
              <a:rPr b="1" sz="3200" lang="en-US">
                <a:solidFill>
                  <a:srgbClr val="000000"/>
                </a:solidFill>
                <a:latin typeface="Arial"/>
              </a:rPr>
              <a:t>v</a:t>
            </a:r>
            <a:r>
              <a:rPr b="1" sz="3200" lang="en-US">
                <a:solidFill>
                  <a:srgbClr val="000000"/>
                </a:solidFill>
                <a:latin typeface="Arial"/>
              </a:rPr>
              <a:t>i</a:t>
            </a:r>
            <a:r>
              <a:rPr b="1" sz="3200" lang="en-US">
                <a:solidFill>
                  <a:srgbClr val="000000"/>
                </a:solidFill>
                <a:latin typeface="Arial"/>
              </a:rPr>
              <a:t>t</a:t>
            </a:r>
            <a:r>
              <a:rPr b="1" sz="3200" lang="en-US">
                <a:solidFill>
                  <a:srgbClr val="000000"/>
                </a:solidFill>
                <a:latin typeface="Arial"/>
              </a:rPr>
              <a:t>y</a:t>
            </a:r>
            <a:r>
              <a:rPr b="1" sz="3200" lang="en-US">
                <a:solidFill>
                  <a:srgbClr val="000000"/>
                </a:solidFill>
                <a:latin typeface="Arial"/>
              </a:rPr>
              <a:t>.</a:t>
            </a:r>
            <a:endParaRPr b="1" sz="2800" lang="en-IN">
              <a:solidFill>
                <a:srgbClr val="000000"/>
              </a:solidFill>
            </a:endParaRPr>
          </a:p>
        </p:txBody>
      </p:sp>
      <p:sp>
        <p:nvSpPr>
          <p:cNvPr id="1048723" name="Title 1"/>
          <p:cNvSpPr>
            <a:spLocks noGrp="1"/>
          </p:cNvSpPr>
          <p:nvPr/>
        </p:nvSpPr>
        <p:spPr>
          <a:xfrm>
            <a:off x="2812564" y="4867288"/>
            <a:ext cx="10681335" cy="901700"/>
          </a:xfrm>
          <a:prstGeom prst="rect"/>
        </p:spPr>
        <p:txBody>
          <a:bodyPr bIns="0" lIns="0" rIns="0" tIns="0" wrap="square">
            <a:spAutoFit/>
          </a:bodyPr>
          <a:lstStyle>
            <a:lvl1pPr>
              <a:defRPr b="1" sz="4800" i="0">
                <a:solidFill>
                  <a:srgbClr val="000000"/>
                </a:solidFill>
                <a:latin typeface="Trebuchet MS"/>
                <a:cs typeface="Trebuchet MS"/>
              </a:defRPr>
            </a:lvl1pPr>
          </a:lstStyle>
          <a:p>
            <a:r>
              <a:rPr dirty="0" sz="6000" lang="en-US">
                <a:latin typeface="Times New Roman" panose="02020603050405020304" pitchFamily="18" charset="0"/>
                <a:cs typeface="Times New Roman" panose="02020603050405020304" pitchFamily="18" charset="0"/>
              </a:rPr>
              <a:t>T</a:t>
            </a:r>
            <a:r>
              <a:rPr dirty="0" sz="6000" lang="en-US">
                <a:latin typeface="Times New Roman" panose="02020603050405020304" pitchFamily="18" charset="0"/>
                <a:cs typeface="Times New Roman" panose="02020603050405020304" pitchFamily="18" charset="0"/>
              </a:rPr>
              <a:t>H</a:t>
            </a:r>
            <a:r>
              <a:rPr dirty="0" sz="6000" lang="en-US">
                <a:latin typeface="Times New Roman" panose="02020603050405020304" pitchFamily="18" charset="0"/>
                <a:cs typeface="Times New Roman" panose="02020603050405020304" pitchFamily="18" charset="0"/>
              </a:rPr>
              <a:t>A</a:t>
            </a:r>
            <a:r>
              <a:rPr dirty="0" sz="6000" lang="en-US">
                <a:latin typeface="Times New Roman" panose="02020603050405020304" pitchFamily="18" charset="0"/>
                <a:cs typeface="Times New Roman" panose="02020603050405020304" pitchFamily="18" charset="0"/>
              </a:rPr>
              <a:t>N</a:t>
            </a:r>
            <a:r>
              <a:rPr dirty="0" sz="6000" lang="en-US">
                <a:latin typeface="Times New Roman" panose="02020603050405020304" pitchFamily="18" charset="0"/>
                <a:cs typeface="Times New Roman" panose="02020603050405020304" pitchFamily="18" charset="0"/>
              </a:rPr>
              <a:t>K</a:t>
            </a:r>
            <a:r>
              <a:rPr dirty="0" sz="6000" lang="en-US">
                <a:latin typeface="Times New Roman" panose="02020603050405020304" pitchFamily="18" charset="0"/>
                <a:cs typeface="Times New Roman" panose="02020603050405020304" pitchFamily="18" charset="0"/>
              </a:rPr>
              <a:t> </a:t>
            </a:r>
            <a:r>
              <a:rPr dirty="0" sz="6000" lang="en-US">
                <a:latin typeface="Times New Roman" panose="02020603050405020304" pitchFamily="18" charset="0"/>
                <a:cs typeface="Times New Roman" panose="02020603050405020304" pitchFamily="18" charset="0"/>
              </a:rPr>
              <a:t>Y</a:t>
            </a:r>
            <a:r>
              <a:rPr dirty="0" sz="6000" lang="en-US">
                <a:latin typeface="Times New Roman" panose="02020603050405020304" pitchFamily="18" charset="0"/>
                <a:cs typeface="Times New Roman" panose="02020603050405020304" pitchFamily="18" charset="0"/>
              </a:rPr>
              <a:t>O</a:t>
            </a:r>
            <a:r>
              <a:rPr dirty="0" sz="6000" lang="en-US">
                <a:latin typeface="Times New Roman" panose="02020603050405020304" pitchFamily="18" charset="0"/>
                <a:cs typeface="Times New Roman" panose="02020603050405020304" pitchFamily="18" charset="0"/>
              </a:rPr>
              <a:t>U</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End Users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a:solidFill>
                  <a:srgbClr val="0D0D0D"/>
                </a:solidFill>
                <a:latin typeface="Times New Roman" panose="02020603050405020304" pitchFamily="18" charset="0"/>
                <a:cs typeface="Times New Roman" panose="02020603050405020304" pitchFamily="18" charset="0"/>
              </a:rPr>
              <a:t>Dataset Description</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Results and </a:t>
            </a:r>
            <a:r>
              <a:rPr b="1" dirty="0" sz="2800" lang="en-US">
                <a:solidFill>
                  <a:srgbClr val="0D0D0D"/>
                </a:solidFill>
                <a:latin typeface="Times New Roman" panose="02020603050405020304" pitchFamily="18" charset="0"/>
                <a:cs typeface="Times New Roman" panose="02020603050405020304" pitchFamily="18" charset="0"/>
              </a:rPr>
              <a:t>Discussion</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Conclusion</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b="1"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591168" y="2653663"/>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flipH="1">
            <a:off x="36442" y="1399411"/>
            <a:ext cx="325508" cy="33537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lang="en-US" spc="2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676275" y="1399411"/>
            <a:ext cx="8578521" cy="1348741"/>
          </a:xfrm>
          <a:prstGeom prst="rect"/>
        </p:spPr>
        <p:txBody>
          <a:bodyPr rtlCol="0" wrap="square">
            <a:spAutoFit/>
          </a:bodyPr>
          <a:p>
            <a:r>
              <a:rPr b="1" sz="2800" lang="en-IN">
                <a:solidFill>
                  <a:srgbClr val="000000"/>
                </a:solidFill>
              </a:rPr>
              <a:t>Key  challenges for data analytics  include ensuring data quality, integrating diverse data sources, maintaining security.</a:t>
            </a:r>
            <a:endParaRPr b="1" sz="2800" lang="en-IN">
              <a:solidFill>
                <a:srgbClr val="000000"/>
              </a:solidFill>
            </a:endParaRPr>
          </a:p>
        </p:txBody>
      </p:sp>
      <p:sp>
        <p:nvSpPr>
          <p:cNvPr id="1048650" name=""/>
          <p:cNvSpPr txBox="1"/>
          <p:nvPr/>
        </p:nvSpPr>
        <p:spPr>
          <a:xfrm>
            <a:off x="676275" y="2933697"/>
            <a:ext cx="7766679" cy="1348741"/>
          </a:xfrm>
          <a:prstGeom prst="rect"/>
        </p:spPr>
        <p:txBody>
          <a:bodyPr rtlCol="0" wrap="square">
            <a:spAutoFit/>
          </a:bodyPr>
          <a:p>
            <a:r>
              <a:rPr b="1" sz="2800" lang="en-IN">
                <a:solidFill>
                  <a:srgbClr val="000000"/>
                </a:solidFill>
              </a:rPr>
              <a:t>It includes problem statement addressing skill shortages, establishing data governance,  dealing with legacy systems.</a:t>
            </a:r>
            <a:endParaRPr b="1" sz="2800" lang="en-IN">
              <a:solidFill>
                <a:srgbClr val="000000"/>
              </a:solidFill>
            </a:endParaRPr>
          </a:p>
        </p:txBody>
      </p:sp>
      <p:sp>
        <p:nvSpPr>
          <p:cNvPr id="1048651" name=""/>
          <p:cNvSpPr txBox="1"/>
          <p:nvPr/>
        </p:nvSpPr>
        <p:spPr>
          <a:xfrm>
            <a:off x="645890" y="4776784"/>
            <a:ext cx="7797063" cy="929640"/>
          </a:xfrm>
          <a:prstGeom prst="rect"/>
        </p:spPr>
        <p:txBody>
          <a:bodyPr rtlCol="0" wrap="square">
            <a:spAutoFit/>
          </a:bodyPr>
          <a:p>
            <a:r>
              <a:rPr b="1" sz="2800" lang="en-IN">
                <a:solidFill>
                  <a:srgbClr val="000000"/>
                </a:solidFill>
              </a:rPr>
              <a:t>These challenges must be tackled to harness the power of data analytics effectively.</a:t>
            </a:r>
            <a:endParaRPr b="1"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rot="23285">
            <a:off x="7809315" y="2546379"/>
            <a:ext cx="3533775" cy="3061414"/>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6"/>
          <p:cNvSpPr/>
          <p:nvPr/>
        </p:nvSpPr>
        <p:spPr>
          <a:xfrm>
            <a:off x="10267950" y="98710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8" name="TextBox 10"/>
          <p:cNvSpPr txBox="1"/>
          <p:nvPr/>
        </p:nvSpPr>
        <p:spPr>
          <a:xfrm>
            <a:off x="676274" y="1680835"/>
            <a:ext cx="8604132" cy="1348740"/>
          </a:xfrm>
          <a:prstGeom prst="rect"/>
          <a:noFill/>
        </p:spPr>
        <p:txBody>
          <a:bodyPr rtlCol="0" wrap="square">
            <a:spAutoFit/>
          </a:bodyPr>
          <a:p>
            <a:pPr algn="l">
              <a:buFont typeface="Arial" panose="020B0604020202020204" pitchFamily="34" charset="0"/>
              <a:buChar char="•"/>
            </a:pPr>
            <a:r>
              <a:rPr b="1" dirty="0" sz="2800" i="0" lang="en-US">
                <a:solidFill>
                  <a:srgbClr val="0D0D0D"/>
                </a:solidFill>
                <a:effectLst/>
                <a:latin typeface="Times New Roman" panose="02020603050405020304" pitchFamily="18" charset="0"/>
                <a:cs typeface="Times New Roman" panose="02020603050405020304" pitchFamily="18" charset="0"/>
              </a:rPr>
              <a:t>Data analysis  using Excel involves defining objectives, collecting and cleaning data, analyzing it using Excel tools</a:t>
            </a:r>
            <a:endParaRPr b="1" dirty="0" sz="2400" i="0" lang="en-US">
              <a:solidFill>
                <a:srgbClr val="0D0D0D"/>
              </a:solidFill>
              <a:effectLst/>
              <a:latin typeface="Times New Roman" panose="02020603050405020304" pitchFamily="18" charset="0"/>
              <a:cs typeface="Times New Roman" panose="02020603050405020304" pitchFamily="18" charset="0"/>
            </a:endParaRPr>
          </a:p>
        </p:txBody>
      </p:sp>
      <p:sp>
        <p:nvSpPr>
          <p:cNvPr id="1048659" name=""/>
          <p:cNvSpPr txBox="1"/>
          <p:nvPr/>
        </p:nvSpPr>
        <p:spPr>
          <a:xfrm>
            <a:off x="676275" y="3204210"/>
            <a:ext cx="7887744" cy="1348739"/>
          </a:xfrm>
          <a:prstGeom prst="rect"/>
        </p:spPr>
        <p:txBody>
          <a:bodyPr rtlCol="0" wrap="square">
            <a:spAutoFit/>
          </a:bodyPr>
          <a:p>
            <a:r>
              <a:rPr b="1" sz="2800" lang="en-IN">
                <a:solidFill>
                  <a:srgbClr val="000000"/>
                </a:solidFill>
              </a:rPr>
              <a:t>visualizing findings, interpreting results, creating a report with recommendations, and iterating based on feedback</a:t>
            </a:r>
            <a:r>
              <a:rPr b="1" sz="2800" lang="en-US">
                <a:solidFill>
                  <a:srgbClr val="000000"/>
                </a:solidFill>
              </a:rPr>
              <a:t>.</a:t>
            </a:r>
            <a:endParaRPr b="1" sz="2800" lang="en-IN">
              <a:solidFill>
                <a:srgbClr val="000000"/>
              </a:solidFill>
            </a:endParaRPr>
          </a:p>
        </p:txBody>
      </p:sp>
      <p:sp>
        <p:nvSpPr>
          <p:cNvPr id="1048660" name=""/>
          <p:cNvSpPr txBox="1"/>
          <p:nvPr/>
        </p:nvSpPr>
        <p:spPr>
          <a:xfrm>
            <a:off x="676274" y="4552949"/>
            <a:ext cx="7720516" cy="929641"/>
          </a:xfrm>
          <a:prstGeom prst="rect"/>
        </p:spPr>
        <p:txBody>
          <a:bodyPr rtlCol="0" wrap="square">
            <a:spAutoFit/>
          </a:bodyPr>
          <a:p>
            <a:r>
              <a:rPr b="1" sz="2800" lang="en-IN">
                <a:solidFill>
                  <a:srgbClr val="000000"/>
                </a:solidFill>
              </a:rPr>
              <a:t>This structured approach ensures a systematic and effective data analysis process.</a:t>
            </a:r>
            <a:endParaRPr b="1" sz="2800" lang="en-IN">
              <a:solidFill>
                <a:srgbClr val="000000"/>
              </a:solidFill>
            </a:endParaRPr>
          </a:p>
        </p:txBody>
      </p:sp>
      <p:sp>
        <p:nvSpPr>
          <p:cNvPr id="1048661" name=""/>
          <p:cNvSpPr txBox="1"/>
          <p:nvPr/>
        </p:nvSpPr>
        <p:spPr>
          <a:xfrm>
            <a:off x="580211" y="5737859"/>
            <a:ext cx="7218776" cy="9296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IN">
                <a:solidFill>
                  <a:srgbClr val="000000"/>
                </a:solidFill>
                <a:latin typeface="Calibri"/>
              </a:rPr>
              <a:t>* Identify trends and patterns and make informed decisions </a:t>
            </a:r>
            <a:r>
              <a:rPr b="1" sz="2800" lang="en-US">
                <a:solidFill>
                  <a:srgbClr val="000000"/>
                </a:solidFill>
                <a:latin typeface="Calibri"/>
              </a:rPr>
              <a:t>.</a:t>
            </a:r>
            <a:endParaRPr b="1"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3"/>
          <p:cNvSpPr/>
          <p:nvPr/>
        </p:nvSpPr>
        <p:spPr>
          <a:xfrm>
            <a:off x="10484845" y="289096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7" name=""/>
          <p:cNvSpPr txBox="1"/>
          <p:nvPr/>
        </p:nvSpPr>
        <p:spPr>
          <a:xfrm>
            <a:off x="543985" y="1661160"/>
            <a:ext cx="9038165" cy="1767840"/>
          </a:xfrm>
          <a:prstGeom prst="rect"/>
        </p:spPr>
        <p:txBody>
          <a:bodyPr rtlCol="0" wrap="square">
            <a:spAutoFit/>
          </a:bodyPr>
          <a:p>
            <a:r>
              <a:rPr b="1" sz="2800" lang="en-IN">
                <a:solidFill>
                  <a:srgbClr val="000000"/>
                </a:solidFill>
              </a:rPr>
              <a:t>In data analytics, the end users are typically individuals or groups within an organization who utilize the insights and findings generated from the data analysis to make informed decisions and take actions.</a:t>
            </a:r>
            <a:endParaRPr b="1" sz="2800" lang="en-IN">
              <a:solidFill>
                <a:srgbClr val="000000"/>
              </a:solidFill>
            </a:endParaRPr>
          </a:p>
        </p:txBody>
      </p:sp>
      <p:sp>
        <p:nvSpPr>
          <p:cNvPr id="1048668" name=""/>
          <p:cNvSpPr txBox="1"/>
          <p:nvPr/>
        </p:nvSpPr>
        <p:spPr>
          <a:xfrm>
            <a:off x="723899" y="3429000"/>
            <a:ext cx="7511164" cy="510540"/>
          </a:xfrm>
          <a:prstGeom prst="rect"/>
        </p:spPr>
        <p:txBody>
          <a:bodyPr rtlCol="0" wrap="square">
            <a:spAutoFit/>
          </a:bodyPr>
          <a:p>
            <a:r>
              <a:rPr b="1" sz="2800" lang="en-IN">
                <a:solidFill>
                  <a:srgbClr val="000000"/>
                </a:solidFill>
              </a:rPr>
              <a:t>These end users can include</a:t>
            </a:r>
            <a:r>
              <a:rPr b="1" sz="2800" lang="en-US">
                <a:solidFill>
                  <a:srgbClr val="000000"/>
                </a:solidFill>
              </a:rPr>
              <a:t> </a:t>
            </a:r>
            <a:r>
              <a:rPr b="1" sz="2800" lang="en-US">
                <a:solidFill>
                  <a:srgbClr val="000000"/>
                </a:solidFill>
              </a:rPr>
              <a:t>:</a:t>
            </a:r>
            <a:endParaRPr b="1" sz="2800" lang="en-IN">
              <a:solidFill>
                <a:srgbClr val="000000"/>
              </a:solidFill>
            </a:endParaRPr>
          </a:p>
        </p:txBody>
      </p:sp>
      <p:sp>
        <p:nvSpPr>
          <p:cNvPr id="1048669" name=""/>
          <p:cNvSpPr txBox="1"/>
          <p:nvPr/>
        </p:nvSpPr>
        <p:spPr>
          <a:xfrm>
            <a:off x="920749" y="3939540"/>
            <a:ext cx="4572000" cy="510540"/>
          </a:xfrm>
          <a:prstGeom prst="rect"/>
        </p:spPr>
        <p:txBody>
          <a:bodyPr rtlCol="0" wrap="square">
            <a:spAutoFit/>
          </a:bodyPr>
          <a:p>
            <a:r>
              <a:rPr sz="2800" lang="en-IN">
                <a:solidFill>
                  <a:srgbClr val="000000"/>
                </a:solidFill>
              </a:rPr>
              <a:t>*Executives</a:t>
            </a:r>
            <a:endParaRPr sz="2800" lang="en-IN">
              <a:solidFill>
                <a:srgbClr val="000000"/>
              </a:solidFill>
            </a:endParaRPr>
          </a:p>
        </p:txBody>
      </p:sp>
      <p:sp>
        <p:nvSpPr>
          <p:cNvPr id="1048670" name=""/>
          <p:cNvSpPr txBox="1"/>
          <p:nvPr/>
        </p:nvSpPr>
        <p:spPr>
          <a:xfrm>
            <a:off x="920749" y="4450080"/>
            <a:ext cx="4572000" cy="510540"/>
          </a:xfrm>
          <a:prstGeom prst="rect"/>
        </p:spPr>
        <p:txBody>
          <a:bodyPr rtlCol="0" wrap="square">
            <a:spAutoFit/>
          </a:bodyPr>
          <a:p>
            <a:r>
              <a:rPr sz="2800" lang="en-IN">
                <a:solidFill>
                  <a:srgbClr val="000000"/>
                </a:solidFill>
              </a:rPr>
              <a:t>*Managers</a:t>
            </a:r>
            <a:endParaRPr sz="2800" lang="en-IN">
              <a:solidFill>
                <a:srgbClr val="000000"/>
              </a:solidFill>
            </a:endParaRPr>
          </a:p>
        </p:txBody>
      </p:sp>
      <p:sp>
        <p:nvSpPr>
          <p:cNvPr id="1048671" name=""/>
          <p:cNvSpPr txBox="1"/>
          <p:nvPr/>
        </p:nvSpPr>
        <p:spPr>
          <a:xfrm>
            <a:off x="920748" y="4960620"/>
            <a:ext cx="4204600" cy="510540"/>
          </a:xfrm>
          <a:prstGeom prst="rect"/>
        </p:spPr>
        <p:txBody>
          <a:bodyPr rtlCol="0" wrap="square">
            <a:spAutoFit/>
          </a:bodyPr>
          <a:p>
            <a:r>
              <a:rPr sz="2800" lang="en-IN">
                <a:solidFill>
                  <a:srgbClr val="000000"/>
                </a:solidFill>
              </a:rPr>
              <a:t>*Marketing teams</a:t>
            </a:r>
            <a:endParaRPr sz="2800" lang="en-IN">
              <a:solidFill>
                <a:srgbClr val="000000"/>
              </a:solidFill>
            </a:endParaRPr>
          </a:p>
        </p:txBody>
      </p:sp>
      <p:sp>
        <p:nvSpPr>
          <p:cNvPr id="1048672" name=""/>
          <p:cNvSpPr txBox="1"/>
          <p:nvPr/>
        </p:nvSpPr>
        <p:spPr>
          <a:xfrm>
            <a:off x="920749" y="5564505"/>
            <a:ext cx="4572000" cy="510540"/>
          </a:xfrm>
          <a:prstGeom prst="rect"/>
        </p:spPr>
        <p:txBody>
          <a:bodyPr rtlCol="0" wrap="square">
            <a:spAutoFit/>
          </a:bodyPr>
          <a:p>
            <a:r>
              <a:rPr sz="2800" lang="en-IN">
                <a:solidFill>
                  <a:srgbClr val="000000"/>
                </a:solidFill>
              </a:rPr>
              <a:t>*Sales teams</a:t>
            </a:r>
            <a:endParaRPr sz="2800" lang="en-IN">
              <a:solidFill>
                <a:srgbClr val="000000"/>
              </a:solidFill>
            </a:endParaRPr>
          </a:p>
        </p:txBody>
      </p:sp>
      <p:sp>
        <p:nvSpPr>
          <p:cNvPr id="1048673" name=""/>
          <p:cNvSpPr txBox="1"/>
          <p:nvPr/>
        </p:nvSpPr>
        <p:spPr>
          <a:xfrm>
            <a:off x="4479481" y="3939540"/>
            <a:ext cx="4572000" cy="510540"/>
          </a:xfrm>
          <a:prstGeom prst="rect"/>
        </p:spPr>
        <p:txBody>
          <a:bodyPr rtlCol="0" wrap="square">
            <a:spAutoFit/>
          </a:bodyPr>
          <a:p>
            <a:r>
              <a:rPr sz="2800" lang="en-IN">
                <a:solidFill>
                  <a:srgbClr val="000000"/>
                </a:solidFill>
              </a:rPr>
              <a:t>*Financial analysts</a:t>
            </a:r>
            <a:endParaRPr sz="2800" lang="en-IN">
              <a:solidFill>
                <a:srgbClr val="000000"/>
              </a:solidFill>
            </a:endParaRPr>
          </a:p>
        </p:txBody>
      </p:sp>
      <p:sp>
        <p:nvSpPr>
          <p:cNvPr id="1048674" name=""/>
          <p:cNvSpPr txBox="1"/>
          <p:nvPr/>
        </p:nvSpPr>
        <p:spPr>
          <a:xfrm>
            <a:off x="4479481" y="4450079"/>
            <a:ext cx="4572000" cy="510540"/>
          </a:xfrm>
          <a:prstGeom prst="rect"/>
        </p:spPr>
        <p:txBody>
          <a:bodyPr rtlCol="0" wrap="square">
            <a:spAutoFit/>
          </a:bodyPr>
          <a:p>
            <a:r>
              <a:rPr sz="2800" lang="en-IN">
                <a:solidFill>
                  <a:srgbClr val="000000"/>
                </a:solidFill>
              </a:rPr>
              <a:t>*Operations staff</a:t>
            </a:r>
            <a:endParaRPr sz="2800" lang="en-IN">
              <a:solidFill>
                <a:srgbClr val="000000"/>
              </a:solidFill>
            </a:endParaRPr>
          </a:p>
        </p:txBody>
      </p:sp>
      <p:sp>
        <p:nvSpPr>
          <p:cNvPr id="1048675" name=""/>
          <p:cNvSpPr txBox="1"/>
          <p:nvPr/>
        </p:nvSpPr>
        <p:spPr>
          <a:xfrm>
            <a:off x="4479481" y="4960619"/>
            <a:ext cx="5771778" cy="510540"/>
          </a:xfrm>
          <a:prstGeom prst="rect"/>
        </p:spPr>
        <p:txBody>
          <a:bodyPr rtlCol="0" wrap="square">
            <a:spAutoFit/>
          </a:bodyPr>
          <a:p>
            <a:r>
              <a:rPr sz="2800" lang="en-IN">
                <a:solidFill>
                  <a:srgbClr val="000000"/>
                </a:solidFill>
              </a:rPr>
              <a:t>*Other stakeholders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1966423" cy="3139114"/>
          </a:xfrm>
          <a:prstGeom prst="rect"/>
        </p:spPr>
      </p:pic>
      <p:sp>
        <p:nvSpPr>
          <p:cNvPr id="1048676" name="object 3"/>
          <p:cNvSpPr/>
          <p:nvPr/>
        </p:nvSpPr>
        <p:spPr>
          <a:xfrm>
            <a:off x="10185082" y="4439282"/>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10879455" y="124269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10879455" y="5159126"/>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9" name="object 6"/>
          <p:cNvSpPr txBox="1">
            <a:spLocks noGrp="1"/>
          </p:cNvSpPr>
          <p:nvPr>
            <p:ph type="title"/>
          </p:nvPr>
        </p:nvSpPr>
        <p:spPr>
          <a:xfrm>
            <a:off x="650557" y="182553"/>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1" name=""/>
          <p:cNvSpPr txBox="1"/>
          <p:nvPr/>
        </p:nvSpPr>
        <p:spPr>
          <a:xfrm>
            <a:off x="2184691" y="809626"/>
            <a:ext cx="7153337" cy="1513840"/>
          </a:xfrm>
          <a:prstGeom prst="rect"/>
        </p:spPr>
        <p:txBody>
          <a:bodyPr rtlCol="0" wrap="square">
            <a:spAutoFit/>
          </a:bodyPr>
          <a:p>
            <a:r>
              <a:rPr b="1" sz="2400" lang="en-IN">
                <a:solidFill>
                  <a:srgbClr val="000000"/>
                </a:solidFill>
              </a:rPr>
              <a:t>This value proposition highlights the significant impact that data analytics can have on your organization's performance and success. By harnessing the power of data, you can:</a:t>
            </a:r>
            <a:endParaRPr b="1" sz="2800" lang="en-IN">
              <a:solidFill>
                <a:srgbClr val="000000"/>
              </a:solidFill>
            </a:endParaRPr>
          </a:p>
        </p:txBody>
      </p:sp>
      <p:sp>
        <p:nvSpPr>
          <p:cNvPr id="1048682" name=""/>
          <p:cNvSpPr txBox="1"/>
          <p:nvPr/>
        </p:nvSpPr>
        <p:spPr>
          <a:xfrm>
            <a:off x="2184691" y="2323465"/>
            <a:ext cx="6694857" cy="802640"/>
          </a:xfrm>
          <a:prstGeom prst="rect"/>
        </p:spPr>
        <p:txBody>
          <a:bodyPr rtlCol="0" wrap="square">
            <a:spAutoFit/>
          </a:bodyPr>
          <a:p>
            <a:r>
              <a:rPr b="1" sz="2400" lang="en-IN">
                <a:solidFill>
                  <a:srgbClr val="000000"/>
                </a:solidFill>
              </a:rPr>
              <a:t>*Gain a competitive advantage and achieve your business goals effectively.</a:t>
            </a:r>
            <a:endParaRPr b="1" sz="2800" lang="en-IN">
              <a:solidFill>
                <a:srgbClr val="000000"/>
              </a:solidFill>
            </a:endParaRPr>
          </a:p>
        </p:txBody>
      </p:sp>
      <p:sp>
        <p:nvSpPr>
          <p:cNvPr id="1048683" name=""/>
          <p:cNvSpPr txBox="1"/>
          <p:nvPr/>
        </p:nvSpPr>
        <p:spPr>
          <a:xfrm>
            <a:off x="2184691" y="3126105"/>
            <a:ext cx="6788837" cy="802640"/>
          </a:xfrm>
          <a:prstGeom prst="rect"/>
        </p:spPr>
        <p:txBody>
          <a:bodyPr rtlCol="0" wrap="square">
            <a:spAutoFit/>
          </a:bodyPr>
          <a:p>
            <a:r>
              <a:rPr b="1" sz="2400" lang="en-IN">
                <a:solidFill>
                  <a:srgbClr val="000000"/>
                </a:solidFill>
              </a:rPr>
              <a:t>* Enhance operational efficiency and productivity</a:t>
            </a:r>
            <a:endParaRPr b="1" sz="2800" lang="en-IN">
              <a:solidFill>
                <a:srgbClr val="000000"/>
              </a:solidFill>
            </a:endParaRPr>
          </a:p>
        </p:txBody>
      </p:sp>
      <p:sp>
        <p:nvSpPr>
          <p:cNvPr id="1048684" name=""/>
          <p:cNvSpPr txBox="1"/>
          <p:nvPr/>
        </p:nvSpPr>
        <p:spPr>
          <a:xfrm>
            <a:off x="2347822" y="3928744"/>
            <a:ext cx="4515765" cy="447040"/>
          </a:xfrm>
          <a:prstGeom prst="rect"/>
        </p:spPr>
        <p:txBody>
          <a:bodyPr rtlCol="0" wrap="square">
            <a:spAutoFit/>
          </a:bodyPr>
          <a:p>
            <a:r>
              <a:rPr b="1" sz="2400" lang="en-IN">
                <a:solidFill>
                  <a:srgbClr val="000000"/>
                </a:solidFill>
              </a:rPr>
              <a:t>Solutions :</a:t>
            </a:r>
            <a:endParaRPr b="1" sz="2800" lang="en-IN">
              <a:solidFill>
                <a:srgbClr val="000000"/>
              </a:solidFill>
            </a:endParaRPr>
          </a:p>
        </p:txBody>
      </p:sp>
      <p:sp>
        <p:nvSpPr>
          <p:cNvPr id="1048685" name=""/>
          <p:cNvSpPr txBox="1"/>
          <p:nvPr/>
        </p:nvSpPr>
        <p:spPr>
          <a:xfrm>
            <a:off x="2401239" y="4333908"/>
            <a:ext cx="7389522" cy="447040"/>
          </a:xfrm>
          <a:prstGeom prst="rect"/>
        </p:spPr>
        <p:txBody>
          <a:bodyPr rtlCol="0" wrap="square">
            <a:spAutoFit/>
          </a:bodyPr>
          <a:p>
            <a:r>
              <a:rPr b="1" sz="2400" lang="en-IN">
                <a:solidFill>
                  <a:srgbClr val="000000"/>
                </a:solidFill>
              </a:rPr>
              <a:t>Conditional Formatting -for missing Data</a:t>
            </a:r>
            <a:endParaRPr b="1" sz="2800" lang="en-IN">
              <a:solidFill>
                <a:srgbClr val="000000"/>
              </a:solidFill>
            </a:endParaRPr>
          </a:p>
        </p:txBody>
      </p:sp>
      <p:sp>
        <p:nvSpPr>
          <p:cNvPr id="1048686" name=""/>
          <p:cNvSpPr txBox="1"/>
          <p:nvPr/>
        </p:nvSpPr>
        <p:spPr>
          <a:xfrm>
            <a:off x="2479945" y="4739073"/>
            <a:ext cx="6562829" cy="447041"/>
          </a:xfrm>
          <a:prstGeom prst="rect"/>
        </p:spPr>
        <p:txBody>
          <a:bodyPr rtlCol="0" wrap="square">
            <a:spAutoFit/>
          </a:bodyPr>
          <a:p>
            <a:r>
              <a:rPr b="1" sz="2400" lang="en-IN">
                <a:solidFill>
                  <a:srgbClr val="000000"/>
                </a:solidFill>
              </a:rPr>
              <a:t>Filter - to remove blanks</a:t>
            </a:r>
            <a:endParaRPr b="1" sz="2800" lang="en-IN">
              <a:solidFill>
                <a:srgbClr val="000000"/>
              </a:solidFill>
            </a:endParaRPr>
          </a:p>
        </p:txBody>
      </p:sp>
      <p:sp>
        <p:nvSpPr>
          <p:cNvPr id="1048687" name=""/>
          <p:cNvSpPr txBox="1"/>
          <p:nvPr/>
        </p:nvSpPr>
        <p:spPr>
          <a:xfrm>
            <a:off x="2344975" y="5084830"/>
            <a:ext cx="6832768" cy="447040"/>
          </a:xfrm>
          <a:prstGeom prst="rect"/>
        </p:spPr>
        <p:txBody>
          <a:bodyPr rtlCol="0" wrap="square">
            <a:spAutoFit/>
          </a:bodyPr>
          <a:p>
            <a:r>
              <a:rPr b="1" sz="2400" lang="en-IN">
                <a:solidFill>
                  <a:srgbClr val="000000"/>
                </a:solidFill>
              </a:rPr>
              <a:t>Formula - for identifying performance</a:t>
            </a:r>
            <a:endParaRPr b="1" sz="2800" lang="en-IN">
              <a:solidFill>
                <a:srgbClr val="000000"/>
              </a:solidFill>
            </a:endParaRPr>
          </a:p>
        </p:txBody>
      </p:sp>
      <p:sp>
        <p:nvSpPr>
          <p:cNvPr id="1048688" name=""/>
          <p:cNvSpPr txBox="1"/>
          <p:nvPr/>
        </p:nvSpPr>
        <p:spPr>
          <a:xfrm>
            <a:off x="2479945" y="5520882"/>
            <a:ext cx="7170189" cy="447040"/>
          </a:xfrm>
          <a:prstGeom prst="rect"/>
        </p:spPr>
        <p:txBody>
          <a:bodyPr rtlCol="0" wrap="square">
            <a:spAutoFit/>
          </a:bodyPr>
          <a:p>
            <a:r>
              <a:rPr b="1" sz="2400" lang="en-IN">
                <a:solidFill>
                  <a:srgbClr val="000000"/>
                </a:solidFill>
              </a:rPr>
              <a:t>Pivot table - to summaize data</a:t>
            </a:r>
            <a:endParaRPr b="1" sz="2800" lang="en-IN">
              <a:solidFill>
                <a:srgbClr val="000000"/>
              </a:solidFill>
            </a:endParaRPr>
          </a:p>
        </p:txBody>
      </p:sp>
      <p:sp>
        <p:nvSpPr>
          <p:cNvPr id="1048689" name=""/>
          <p:cNvSpPr txBox="1"/>
          <p:nvPr/>
        </p:nvSpPr>
        <p:spPr>
          <a:xfrm>
            <a:off x="2401239" y="5956935"/>
            <a:ext cx="7046472" cy="447040"/>
          </a:xfrm>
          <a:prstGeom prst="rect"/>
        </p:spPr>
        <p:txBody>
          <a:bodyPr rtlCol="0" wrap="square">
            <a:spAutoFit/>
          </a:bodyPr>
          <a:p>
            <a:r>
              <a:rPr b="1" sz="2400" lang="en-IN">
                <a:solidFill>
                  <a:srgbClr val="000000"/>
                </a:solidFill>
              </a:rPr>
              <a:t>Graph - Data analysis and visualisation</a:t>
            </a:r>
            <a:endParaRPr b="1"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IN"/>
              <a:t>Dataset Description</a:t>
            </a:r>
          </a:p>
        </p:txBody>
      </p:sp>
      <p:sp>
        <p:nvSpPr>
          <p:cNvPr id="1048691" name=""/>
          <p:cNvSpPr txBox="1"/>
          <p:nvPr/>
        </p:nvSpPr>
        <p:spPr>
          <a:xfrm>
            <a:off x="989320" y="1318259"/>
            <a:ext cx="9280810" cy="2186940"/>
          </a:xfrm>
          <a:prstGeom prst="rect"/>
        </p:spPr>
        <p:txBody>
          <a:bodyPr rtlCol="0" wrap="square">
            <a:spAutoFit/>
          </a:bodyPr>
          <a:p>
            <a:r>
              <a:rPr b="1" sz="2800" lang="en-IN">
                <a:solidFill>
                  <a:srgbClr val="000000"/>
                </a:solidFill>
              </a:rPr>
              <a:t>In an employee data analysis using Excel, the data set description typically includes information such as employee ID, name, age, gender, department, position, salary, performance ratings, attendance records, training history, and any other relevant employee-related data.</a:t>
            </a:r>
            <a:endParaRPr b="1" sz="2800" lang="en-IN">
              <a:solidFill>
                <a:srgbClr val="000000"/>
              </a:solidFill>
            </a:endParaRPr>
          </a:p>
        </p:txBody>
      </p:sp>
      <p:sp>
        <p:nvSpPr>
          <p:cNvPr id="1048692" name=""/>
          <p:cNvSpPr txBox="1"/>
          <p:nvPr/>
        </p:nvSpPr>
        <p:spPr>
          <a:xfrm>
            <a:off x="1057725" y="3714113"/>
            <a:ext cx="8417336" cy="1767840"/>
          </a:xfrm>
          <a:prstGeom prst="rect"/>
        </p:spPr>
        <p:txBody>
          <a:bodyPr rtlCol="0" wrap="square">
            <a:spAutoFit/>
          </a:bodyPr>
          <a:p>
            <a:r>
              <a:rPr b="1" sz="2800" lang="en-IN">
                <a:solidFill>
                  <a:srgbClr val="000000"/>
                </a:solidFill>
              </a:rPr>
              <a:t>This data set forms the foundation for conducting various analyses to gain insights into employee performance, engagement, retention, and other key HR metrics.</a:t>
            </a:r>
            <a:endParaRPr b="1"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9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object 4"/>
          <p:cNvSpPr/>
          <p:nvPr/>
        </p:nvSpPr>
        <p:spPr>
          <a:xfrm>
            <a:off x="10636286" y="11318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97" name="object 7"/>
          <p:cNvSpPr txBox="1">
            <a:spLocks noGrp="1"/>
          </p:cNvSpPr>
          <p:nvPr>
            <p:ph type="title"/>
          </p:nvPr>
        </p:nvSpPr>
        <p:spPr>
          <a:xfrm>
            <a:off x="1300162" y="812416"/>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9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99" name=""/>
          <p:cNvSpPr txBox="1"/>
          <p:nvPr/>
        </p:nvSpPr>
        <p:spPr>
          <a:xfrm>
            <a:off x="2526030" y="1727834"/>
            <a:ext cx="7833796" cy="1056640"/>
          </a:xfrm>
          <a:prstGeom prst="rect"/>
        </p:spPr>
        <p:txBody>
          <a:bodyPr rtlCol="0" wrap="square">
            <a:spAutoFit/>
          </a:bodyPr>
          <a:p>
            <a:r>
              <a:rPr b="1" sz="3200" lang="en-IN">
                <a:solidFill>
                  <a:srgbClr val="000000"/>
                </a:solidFill>
              </a:rPr>
              <a:t>- Conditional Formatting and Filter used for finding missing and removing blanks.</a:t>
            </a:r>
            <a:endParaRPr b="1" sz="2800" lang="en-IN">
              <a:solidFill>
                <a:srgbClr val="000000"/>
              </a:solidFill>
            </a:endParaRPr>
          </a:p>
        </p:txBody>
      </p:sp>
      <p:sp>
        <p:nvSpPr>
          <p:cNvPr id="1048700" name=""/>
          <p:cNvSpPr txBox="1"/>
          <p:nvPr/>
        </p:nvSpPr>
        <p:spPr>
          <a:xfrm>
            <a:off x="2526030" y="3428999"/>
            <a:ext cx="7012731" cy="574040"/>
          </a:xfrm>
          <a:prstGeom prst="rect"/>
        </p:spPr>
        <p:txBody>
          <a:bodyPr rtlCol="0" wrap="square">
            <a:spAutoFit/>
          </a:bodyPr>
          <a:p>
            <a:r>
              <a:rPr b="1" sz="3200" lang="en-IN">
                <a:solidFill>
                  <a:srgbClr val="000000"/>
                </a:solidFill>
              </a:rPr>
              <a:t>- </a:t>
            </a:r>
            <a:r>
              <a:rPr b="1" sz="3200" lang="en-US">
                <a:solidFill>
                  <a:srgbClr val="000000"/>
                </a:solidFill>
              </a:rPr>
              <a:t>F</a:t>
            </a:r>
            <a:r>
              <a:rPr b="1" sz="3200" lang="en-US">
                <a:solidFill>
                  <a:srgbClr val="000000"/>
                </a:solidFill>
              </a:rPr>
              <a:t>o</a:t>
            </a:r>
            <a:r>
              <a:rPr b="1" sz="3200" lang="en-US">
                <a:solidFill>
                  <a:srgbClr val="000000"/>
                </a:solidFill>
              </a:rPr>
              <a:t>r</a:t>
            </a:r>
            <a:r>
              <a:rPr b="1" sz="3200" lang="en-US">
                <a:solidFill>
                  <a:srgbClr val="000000"/>
                </a:solidFill>
              </a:rPr>
              <a:t>m</a:t>
            </a:r>
            <a:r>
              <a:rPr b="1" sz="3200" lang="en-US">
                <a:solidFill>
                  <a:srgbClr val="000000"/>
                </a:solidFill>
              </a:rPr>
              <a:t>u</a:t>
            </a:r>
            <a:r>
              <a:rPr b="1" sz="3200" lang="en-US">
                <a:solidFill>
                  <a:srgbClr val="000000"/>
                </a:solidFill>
              </a:rPr>
              <a:t>la </a:t>
            </a:r>
            <a:r>
              <a:rPr b="1" sz="3200" lang="en-US">
                <a:solidFill>
                  <a:srgbClr val="000000"/>
                </a:solidFill>
              </a:rPr>
              <a:t>f</a:t>
            </a:r>
            <a:r>
              <a:rPr b="1" sz="3200" lang="en-US">
                <a:solidFill>
                  <a:srgbClr val="000000"/>
                </a:solidFill>
              </a:rPr>
              <a:t>o</a:t>
            </a:r>
            <a:r>
              <a:rPr b="1" sz="3200" lang="en-US">
                <a:solidFill>
                  <a:srgbClr val="000000"/>
                </a:solidFill>
              </a:rPr>
              <a:t>r</a:t>
            </a:r>
            <a:r>
              <a:rPr b="1" sz="3200" lang="en-US">
                <a:solidFill>
                  <a:srgbClr val="000000"/>
                </a:solidFill>
              </a:rPr>
              <a:t> </a:t>
            </a:r>
            <a:r>
              <a:rPr b="1" sz="3200" lang="en-US">
                <a:solidFill>
                  <a:srgbClr val="000000"/>
                </a:solidFill>
              </a:rPr>
              <a:t>i</a:t>
            </a:r>
            <a:r>
              <a:rPr b="1" sz="3200" lang="en-US">
                <a:solidFill>
                  <a:srgbClr val="000000"/>
                </a:solidFill>
              </a:rPr>
              <a:t>d</a:t>
            </a:r>
            <a:r>
              <a:rPr b="1" sz="3200" lang="en-US">
                <a:solidFill>
                  <a:srgbClr val="000000"/>
                </a:solidFill>
              </a:rPr>
              <a:t>e</a:t>
            </a:r>
            <a:r>
              <a:rPr b="1" sz="3200" lang="en-US">
                <a:solidFill>
                  <a:srgbClr val="000000"/>
                </a:solidFill>
              </a:rPr>
              <a:t>n</a:t>
            </a:r>
            <a:r>
              <a:rPr b="1" sz="3200" lang="en-US">
                <a:solidFill>
                  <a:srgbClr val="000000"/>
                </a:solidFill>
              </a:rPr>
              <a:t>t</a:t>
            </a:r>
            <a:r>
              <a:rPr b="1" sz="3200" lang="en-US">
                <a:solidFill>
                  <a:srgbClr val="000000"/>
                </a:solidFill>
              </a:rPr>
              <a:t>ifying </a:t>
            </a:r>
            <a:r>
              <a:rPr b="1" sz="3200" lang="en-US">
                <a:solidFill>
                  <a:srgbClr val="000000"/>
                </a:solidFill>
              </a:rPr>
              <a:t>performance</a:t>
            </a:r>
            <a:r>
              <a:rPr b="1" sz="3200" lang="en-US">
                <a:solidFill>
                  <a:srgbClr val="000000"/>
                </a:solidFill>
              </a:rPr>
              <a:t>.</a:t>
            </a:r>
            <a:endParaRPr b="1" sz="2800" lang="en-IN">
              <a:solidFill>
                <a:srgbClr val="000000"/>
              </a:solidFill>
            </a:endParaRPr>
          </a:p>
        </p:txBody>
      </p:sp>
      <p:sp>
        <p:nvSpPr>
          <p:cNvPr id="1048701" name=""/>
          <p:cNvSpPr txBox="1"/>
          <p:nvPr/>
        </p:nvSpPr>
        <p:spPr>
          <a:xfrm>
            <a:off x="2526030" y="4575882"/>
            <a:ext cx="7113954" cy="1056639"/>
          </a:xfrm>
          <a:prstGeom prst="rect"/>
        </p:spPr>
        <p:txBody>
          <a:bodyPr rtlCol="0" wrap="square">
            <a:spAutoFit/>
          </a:bodyPr>
          <a:p>
            <a:r>
              <a:rPr b="1" sz="3200" lang="en-IN">
                <a:solidFill>
                  <a:srgbClr val="000000"/>
                </a:solidFill>
              </a:rPr>
              <a:t>- </a:t>
            </a:r>
            <a:r>
              <a:rPr b="1" sz="3200" lang="en-US">
                <a:solidFill>
                  <a:srgbClr val="000000"/>
                </a:solidFill>
              </a:rPr>
              <a:t>P</a:t>
            </a:r>
            <a:r>
              <a:rPr b="1" sz="3200" lang="en-US">
                <a:solidFill>
                  <a:srgbClr val="000000"/>
                </a:solidFill>
              </a:rPr>
              <a:t>i</a:t>
            </a:r>
            <a:r>
              <a:rPr b="1" sz="3200" lang="en-US">
                <a:solidFill>
                  <a:srgbClr val="000000"/>
                </a:solidFill>
              </a:rPr>
              <a:t>v</a:t>
            </a:r>
            <a:r>
              <a:rPr b="1" sz="3200" lang="en-US">
                <a:solidFill>
                  <a:srgbClr val="000000"/>
                </a:solidFill>
              </a:rPr>
              <a:t>o</a:t>
            </a:r>
            <a:r>
              <a:rPr b="1" sz="3200" lang="en-US">
                <a:solidFill>
                  <a:srgbClr val="000000"/>
                </a:solidFill>
              </a:rPr>
              <a:t>t</a:t>
            </a:r>
            <a:r>
              <a:rPr b="1" sz="3200" lang="en-US">
                <a:solidFill>
                  <a:srgbClr val="000000"/>
                </a:solidFill>
              </a:rPr>
              <a:t> </a:t>
            </a:r>
            <a:r>
              <a:rPr b="1" sz="3200" lang="en-US">
                <a:solidFill>
                  <a:srgbClr val="000000"/>
                </a:solidFill>
              </a:rPr>
              <a:t>table </a:t>
            </a:r>
            <a:r>
              <a:rPr b="1" sz="3200" lang="en-US">
                <a:solidFill>
                  <a:srgbClr val="000000"/>
                </a:solidFill>
              </a:rPr>
              <a:t>a</a:t>
            </a:r>
            <a:r>
              <a:rPr b="1" sz="3200" lang="en-US">
                <a:solidFill>
                  <a:srgbClr val="000000"/>
                </a:solidFill>
              </a:rPr>
              <a:t>n</a:t>
            </a:r>
            <a:r>
              <a:rPr b="1" sz="3200" lang="en-US">
                <a:solidFill>
                  <a:srgbClr val="000000"/>
                </a:solidFill>
              </a:rPr>
              <a:t>d</a:t>
            </a:r>
            <a:r>
              <a:rPr b="1" sz="3200" lang="en-US">
                <a:solidFill>
                  <a:srgbClr val="000000"/>
                </a:solidFill>
              </a:rPr>
              <a:t> </a:t>
            </a:r>
            <a:r>
              <a:rPr b="1" sz="3200" lang="en-US">
                <a:solidFill>
                  <a:srgbClr val="000000"/>
                </a:solidFill>
              </a:rPr>
              <a:t>G</a:t>
            </a:r>
            <a:r>
              <a:rPr b="1" sz="3200" lang="en-US">
                <a:solidFill>
                  <a:srgbClr val="000000"/>
                </a:solidFill>
              </a:rPr>
              <a:t>r</a:t>
            </a:r>
            <a:r>
              <a:rPr b="1" sz="3200" lang="en-US">
                <a:solidFill>
                  <a:srgbClr val="000000"/>
                </a:solidFill>
              </a:rPr>
              <a:t>a</a:t>
            </a:r>
            <a:r>
              <a:rPr b="1" sz="3200" lang="en-US">
                <a:solidFill>
                  <a:srgbClr val="000000"/>
                </a:solidFill>
              </a:rPr>
              <a:t>p</a:t>
            </a:r>
            <a:r>
              <a:rPr b="1" sz="3200" lang="en-US">
                <a:solidFill>
                  <a:srgbClr val="000000"/>
                </a:solidFill>
              </a:rPr>
              <a:t>h</a:t>
            </a:r>
            <a:r>
              <a:rPr b="1" sz="3200" lang="en-US">
                <a:solidFill>
                  <a:srgbClr val="000000"/>
                </a:solidFill>
              </a:rPr>
              <a:t>s</a:t>
            </a:r>
            <a:r>
              <a:rPr b="1" sz="3200" lang="en-US">
                <a:solidFill>
                  <a:srgbClr val="000000"/>
                </a:solidFill>
              </a:rPr>
              <a:t> </a:t>
            </a:r>
            <a:r>
              <a:rPr b="1" sz="3200" lang="en-US">
                <a:solidFill>
                  <a:srgbClr val="000000"/>
                </a:solidFill>
              </a:rPr>
              <a:t>f</a:t>
            </a:r>
            <a:r>
              <a:rPr b="1" sz="3200" lang="en-US">
                <a:solidFill>
                  <a:srgbClr val="000000"/>
                </a:solidFill>
              </a:rPr>
              <a:t>o</a:t>
            </a:r>
            <a:r>
              <a:rPr b="1" sz="3200" lang="en-US">
                <a:solidFill>
                  <a:srgbClr val="000000"/>
                </a:solidFill>
              </a:rPr>
              <a:t>r</a:t>
            </a:r>
            <a:r>
              <a:rPr b="1" sz="3200" lang="en-US">
                <a:solidFill>
                  <a:srgbClr val="000000"/>
                </a:solidFill>
              </a:rPr>
              <a:t> </a:t>
            </a:r>
            <a:r>
              <a:rPr b="1" sz="3200" lang="en-US">
                <a:solidFill>
                  <a:srgbClr val="000000"/>
                </a:solidFill>
              </a:rPr>
              <a:t>a</a:t>
            </a:r>
            <a:r>
              <a:rPr b="1" sz="3200" lang="en-US">
                <a:solidFill>
                  <a:srgbClr val="000000"/>
                </a:solidFill>
              </a:rPr>
              <a:t>n</a:t>
            </a:r>
            <a:r>
              <a:rPr b="1" sz="3200" lang="en-US">
                <a:solidFill>
                  <a:srgbClr val="000000"/>
                </a:solidFill>
              </a:rPr>
              <a:t>a</a:t>
            </a:r>
            <a:r>
              <a:rPr b="1" sz="3200" lang="en-US">
                <a:solidFill>
                  <a:srgbClr val="000000"/>
                </a:solidFill>
              </a:rPr>
              <a:t>l</a:t>
            </a:r>
            <a:r>
              <a:rPr b="1" sz="3200" lang="en-US">
                <a:solidFill>
                  <a:srgbClr val="000000"/>
                </a:solidFill>
              </a:rPr>
              <a:t>y</a:t>
            </a:r>
            <a:r>
              <a:rPr b="1" sz="3200" lang="en-US">
                <a:solidFill>
                  <a:srgbClr val="000000"/>
                </a:solidFill>
              </a:rPr>
              <a:t>sing</a:t>
            </a:r>
            <a:r>
              <a:rPr b="1" sz="3200" lang="en-US">
                <a:solidFill>
                  <a:srgbClr val="000000"/>
                </a:solidFill>
              </a:rPr>
              <a:t>,</a:t>
            </a:r>
            <a:r>
              <a:rPr b="1" sz="3200" lang="en-US">
                <a:solidFill>
                  <a:srgbClr val="000000"/>
                </a:solidFill>
              </a:rPr>
              <a:t> </a:t>
            </a:r>
            <a:r>
              <a:rPr b="1" sz="3200" lang="en-US">
                <a:solidFill>
                  <a:srgbClr val="000000"/>
                </a:solidFill>
              </a:rPr>
              <a:t>s</a:t>
            </a:r>
            <a:r>
              <a:rPr b="1" sz="3200" lang="en-US">
                <a:solidFill>
                  <a:srgbClr val="000000"/>
                </a:solidFill>
              </a:rPr>
              <a:t>u</a:t>
            </a:r>
            <a:r>
              <a:rPr b="1" sz="3200" lang="en-US">
                <a:solidFill>
                  <a:srgbClr val="000000"/>
                </a:solidFill>
              </a:rPr>
              <a:t>m</a:t>
            </a:r>
            <a:r>
              <a:rPr b="1" sz="3200" lang="en-US">
                <a:solidFill>
                  <a:srgbClr val="000000"/>
                </a:solidFill>
              </a:rPr>
              <a:t>m</a:t>
            </a:r>
            <a:r>
              <a:rPr b="1" sz="3200" lang="en-US">
                <a:solidFill>
                  <a:srgbClr val="000000"/>
                </a:solidFill>
              </a:rPr>
              <a:t>a</a:t>
            </a:r>
            <a:r>
              <a:rPr b="1" sz="3200" lang="en-US">
                <a:solidFill>
                  <a:srgbClr val="000000"/>
                </a:solidFill>
              </a:rPr>
              <a:t>r</a:t>
            </a:r>
            <a:r>
              <a:rPr b="1" sz="3200" lang="en-US">
                <a:solidFill>
                  <a:srgbClr val="000000"/>
                </a:solidFill>
              </a:rPr>
              <a:t>i</a:t>
            </a:r>
            <a:r>
              <a:rPr b="1" sz="3200" lang="en-US">
                <a:solidFill>
                  <a:srgbClr val="000000"/>
                </a:solidFill>
              </a:rPr>
              <a:t>s</a:t>
            </a:r>
            <a:r>
              <a:rPr b="1" sz="3200" lang="en-US">
                <a:solidFill>
                  <a:srgbClr val="000000"/>
                </a:solidFill>
              </a:rPr>
              <a:t>i</a:t>
            </a:r>
            <a:r>
              <a:rPr b="1" sz="3200" lang="en-US">
                <a:solidFill>
                  <a:srgbClr val="000000"/>
                </a:solidFill>
              </a:rPr>
              <a:t>n</a:t>
            </a:r>
            <a:r>
              <a:rPr b="1" sz="3200" lang="en-US">
                <a:solidFill>
                  <a:srgbClr val="000000"/>
                </a:solidFill>
              </a:rPr>
              <a:t>g</a:t>
            </a:r>
            <a:r>
              <a:rPr b="1" sz="3200" lang="en-US">
                <a:solidFill>
                  <a:srgbClr val="000000"/>
                </a:solidFill>
              </a:rPr>
              <a:t> </a:t>
            </a:r>
            <a:r>
              <a:rPr b="1" sz="3200" lang="en-US">
                <a:solidFill>
                  <a:srgbClr val="000000"/>
                </a:solidFill>
              </a:rPr>
              <a:t>a</a:t>
            </a:r>
            <a:r>
              <a:rPr b="1" sz="3200" lang="en-US">
                <a:solidFill>
                  <a:srgbClr val="000000"/>
                </a:solidFill>
              </a:rPr>
              <a:t>n</a:t>
            </a:r>
            <a:r>
              <a:rPr b="1" sz="3200" lang="en-US">
                <a:solidFill>
                  <a:srgbClr val="000000"/>
                </a:solidFill>
              </a:rPr>
              <a:t>d</a:t>
            </a:r>
            <a:r>
              <a:rPr b="1" sz="3200" lang="en-US">
                <a:solidFill>
                  <a:srgbClr val="000000"/>
                </a:solidFill>
              </a:rPr>
              <a:t> </a:t>
            </a:r>
            <a:r>
              <a:rPr b="1" sz="3200" lang="en-US">
                <a:solidFill>
                  <a:srgbClr val="000000"/>
                </a:solidFill>
              </a:rPr>
              <a:t>v</a:t>
            </a:r>
            <a:r>
              <a:rPr b="1" sz="3200" lang="en-US">
                <a:solidFill>
                  <a:srgbClr val="000000"/>
                </a:solidFill>
              </a:rPr>
              <a:t>i</a:t>
            </a:r>
            <a:r>
              <a:rPr b="1" sz="3200" lang="en-US">
                <a:solidFill>
                  <a:srgbClr val="000000"/>
                </a:solidFill>
              </a:rPr>
              <a:t>s</a:t>
            </a:r>
            <a:r>
              <a:rPr b="1" sz="3200" lang="en-US">
                <a:solidFill>
                  <a:srgbClr val="000000"/>
                </a:solidFill>
              </a:rPr>
              <a:t>u</a:t>
            </a:r>
            <a:r>
              <a:rPr b="1" sz="3200" lang="en-US">
                <a:solidFill>
                  <a:srgbClr val="000000"/>
                </a:solidFill>
              </a:rPr>
              <a:t>a</a:t>
            </a:r>
            <a:r>
              <a:rPr b="1" sz="3200" lang="en-US">
                <a:solidFill>
                  <a:srgbClr val="000000"/>
                </a:solidFill>
              </a:rPr>
              <a:t>l</a:t>
            </a:r>
            <a:r>
              <a:rPr b="1" sz="3200" lang="en-US">
                <a:solidFill>
                  <a:srgbClr val="000000"/>
                </a:solidFill>
              </a:rPr>
              <a:t>i</a:t>
            </a:r>
            <a:r>
              <a:rPr b="1" sz="3200" lang="en-US">
                <a:solidFill>
                  <a:srgbClr val="000000"/>
                </a:solidFill>
              </a:rPr>
              <a:t>s</a:t>
            </a:r>
            <a:r>
              <a:rPr b="1" sz="3200" lang="en-US">
                <a:solidFill>
                  <a:srgbClr val="000000"/>
                </a:solidFill>
              </a:rPr>
              <a:t>i</a:t>
            </a:r>
            <a:r>
              <a:rPr b="1" sz="3200" lang="en-US">
                <a:solidFill>
                  <a:srgbClr val="000000"/>
                </a:solidFill>
              </a:rPr>
              <a:t>n</a:t>
            </a:r>
            <a:r>
              <a:rPr b="1" sz="3200" lang="en-US">
                <a:solidFill>
                  <a:srgbClr val="000000"/>
                </a:solidFill>
              </a:rPr>
              <a:t>g</a:t>
            </a:r>
            <a:r>
              <a:rPr b="1" sz="3200" lang="en-US">
                <a:solidFill>
                  <a:srgbClr val="000000"/>
                </a:solidFill>
              </a:rPr>
              <a:t> </a:t>
            </a:r>
            <a:r>
              <a:rPr b="1" sz="3200" lang="en-US">
                <a:solidFill>
                  <a:srgbClr val="000000"/>
                </a:solidFill>
              </a:rPr>
              <a:t>d</a:t>
            </a:r>
            <a:r>
              <a:rPr b="1" sz="3200" lang="en-US">
                <a:solidFill>
                  <a:srgbClr val="000000"/>
                </a:solidFill>
              </a:rPr>
              <a:t>a</a:t>
            </a:r>
            <a:r>
              <a:rPr b="1" sz="3200" lang="en-US">
                <a:solidFill>
                  <a:srgbClr val="000000"/>
                </a:solidFill>
              </a:rPr>
              <a:t>t</a:t>
            </a:r>
            <a:r>
              <a:rPr b="1" sz="3200" lang="en-US">
                <a:solidFill>
                  <a:srgbClr val="000000"/>
                </a:solidFill>
              </a:rPr>
              <a:t>a</a:t>
            </a:r>
            <a:r>
              <a:rPr b="1" sz="3200" lang="en-US">
                <a:solidFill>
                  <a:srgbClr val="000000"/>
                </a:solidFill>
              </a:rPr>
              <a:t>.</a:t>
            </a:r>
            <a:endParaRPr b="1"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2024-03-25T23:07:22Z</dcterms:created>
  <dcterms:modified xsi:type="dcterms:W3CDTF">2024-09-10T14:51:16Z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856fe4a8bfdb4c158bb295ad28efc145</vt:lpwstr>
  </property>
</Properties>
</file>