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sldIdLst>
    <p:sldId id="281" r:id="rId5"/>
    <p:sldId id="257" r:id="rId6"/>
    <p:sldId id="277" r:id="rId7"/>
    <p:sldId id="286" r:id="rId8"/>
    <p:sldId id="264"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047"/>
    <a:srgbClr val="0B2B41"/>
    <a:srgbClr val="114263"/>
    <a:srgbClr val="401918"/>
    <a:srgbClr val="731F1C"/>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3" autoAdjust="0"/>
  </p:normalViewPr>
  <p:slideViewPr>
    <p:cSldViewPr snapToGrid="0">
      <p:cViewPr varScale="1">
        <p:scale>
          <a:sx n="74" d="100"/>
          <a:sy n="74" d="100"/>
        </p:scale>
        <p:origin x="576" y="72"/>
      </p:cViewPr>
      <p:guideLst>
        <p:guide orient="horz" pos="2160"/>
        <p:guide pos="3864"/>
        <p:guide pos="408"/>
        <p:guide orient="horz" pos="432"/>
        <p:guide pos="72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Picture Placeholder 11">
            <a:extLst>
              <a:ext uri="{FF2B5EF4-FFF2-40B4-BE49-F238E27FC236}">
                <a16:creationId xmlns:a16="http://schemas.microsoft.com/office/drawing/2014/main" xmlns=""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dirty="0"/>
              <a:t>Insert Image</a:t>
            </a:r>
            <a:endParaRPr lang="en-GB" dirty="0"/>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dirty="0"/>
              <a:t>TITLE</a:t>
            </a:r>
            <a:endParaRPr lang="en-GB" dirty="0"/>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dirty="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smtClean="0"/>
              <a:t>Click to edit Master title style</a:t>
            </a:r>
            <a:endParaRPr lang="en-GB" dirty="0"/>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a:t>
            </a:fld>
            <a:endParaRPr lang="en-GB" sz="1200" dirty="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12" name="Picture Placeholder 11">
            <a:extLst>
              <a:ext uri="{FF2B5EF4-FFF2-40B4-BE49-F238E27FC236}">
                <a16:creationId xmlns:a16="http://schemas.microsoft.com/office/drawing/2014/main" xmlns=""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dirty="0"/>
              <a:t>Insert Image</a:t>
            </a:r>
            <a:endParaRPr lang="en-GB" dirty="0"/>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smtClean="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smtClean="0"/>
              <a:t>Click to edit Master title style</a:t>
            </a:r>
            <a:endParaRPr lang="en-GB" dirty="0"/>
          </a:p>
        </p:txBody>
      </p:sp>
      <p:sp>
        <p:nvSpPr>
          <p:cNvPr id="20" name="Slide Number Placeholder 7">
            <a:extLst>
              <a:ext uri="{FF2B5EF4-FFF2-40B4-BE49-F238E27FC236}">
                <a16:creationId xmlns:a16="http://schemas.microsoft.com/office/drawing/2014/main" xmlns=""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GB" smtClean="0"/>
              <a:pPr algn="ctr"/>
              <a:t>‹#›</a:t>
            </a:fld>
            <a:endParaRPr lang="en-GB" dirty="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xmlns=""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xmlns=""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Slide Number Placeholder 7">
            <a:extLst>
              <a:ext uri="{FF2B5EF4-FFF2-40B4-BE49-F238E27FC236}">
                <a16:creationId xmlns:a16="http://schemas.microsoft.com/office/drawing/2014/main" xmlns=""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smtClean="0"/>
              <a:pPr algn="ctr"/>
              <a:t>‹#›</a:t>
            </a:fld>
            <a:endParaRPr lang="en-US" dirty="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dirty="0"/>
              <a:t>Insert Image</a:t>
            </a:r>
            <a:endParaRPr lang="en-GB" dirty="0"/>
          </a:p>
        </p:txBody>
      </p:sp>
      <p:sp>
        <p:nvSpPr>
          <p:cNvPr id="10" name="Title 1">
            <a:extLst>
              <a:ext uri="{FF2B5EF4-FFF2-40B4-BE49-F238E27FC236}">
                <a16:creationId xmlns:a16="http://schemas.microsoft.com/office/drawing/2014/main" xmlns=""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dirty="0"/>
              <a:t>TITLE</a:t>
            </a:r>
            <a:endParaRPr lang="en-GB" dirty="0"/>
          </a:p>
        </p:txBody>
      </p:sp>
      <p:sp>
        <p:nvSpPr>
          <p:cNvPr id="17" name="Text Placeholder 4">
            <a:extLst>
              <a:ext uri="{FF2B5EF4-FFF2-40B4-BE49-F238E27FC236}">
                <a16:creationId xmlns:a16="http://schemas.microsoft.com/office/drawing/2014/main" xmlns=""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dirty="0"/>
              <a:t>Name</a:t>
            </a:r>
          </a:p>
        </p:txBody>
      </p:sp>
      <p:sp>
        <p:nvSpPr>
          <p:cNvPr id="18" name="Text Placeholder 4">
            <a:extLst>
              <a:ext uri="{FF2B5EF4-FFF2-40B4-BE49-F238E27FC236}">
                <a16:creationId xmlns:a16="http://schemas.microsoft.com/office/drawing/2014/main" xmlns=""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dirty="0"/>
              <a:t>Phone</a:t>
            </a:r>
          </a:p>
        </p:txBody>
      </p:sp>
      <p:sp>
        <p:nvSpPr>
          <p:cNvPr id="19" name="Text Placeholder 4">
            <a:extLst>
              <a:ext uri="{FF2B5EF4-FFF2-40B4-BE49-F238E27FC236}">
                <a16:creationId xmlns:a16="http://schemas.microsoft.com/office/drawing/2014/main" xmlns=""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dirty="0"/>
              <a:t>Email</a:t>
            </a:r>
          </a:p>
        </p:txBody>
      </p:sp>
      <p:sp>
        <p:nvSpPr>
          <p:cNvPr id="20" name="Text Placeholder 4">
            <a:extLst>
              <a:ext uri="{FF2B5EF4-FFF2-40B4-BE49-F238E27FC236}">
                <a16:creationId xmlns:a16="http://schemas.microsoft.com/office/drawing/2014/main" xmlns=""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dirty="0"/>
              <a:t>Website</a:t>
            </a:r>
          </a:p>
        </p:txBody>
      </p:sp>
      <p:sp>
        <p:nvSpPr>
          <p:cNvPr id="3" name="Content Placeholder 2">
            <a:extLst>
              <a:ext uri="{FF2B5EF4-FFF2-40B4-BE49-F238E27FC236}">
                <a16:creationId xmlns:a16="http://schemas.microsoft.com/office/drawing/2014/main" xmlns=""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dirty="0"/>
              <a:t>Icon</a:t>
            </a:r>
            <a:endParaRPr lang="en-GB" dirty="0"/>
          </a:p>
        </p:txBody>
      </p:sp>
      <p:sp>
        <p:nvSpPr>
          <p:cNvPr id="28" name="Content Placeholder 2">
            <a:extLst>
              <a:ext uri="{FF2B5EF4-FFF2-40B4-BE49-F238E27FC236}">
                <a16:creationId xmlns:a16="http://schemas.microsoft.com/office/drawing/2014/main" xmlns=""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dirty="0"/>
              <a:t>Icon</a:t>
            </a:r>
            <a:endParaRPr lang="en-GB" dirty="0"/>
          </a:p>
        </p:txBody>
      </p:sp>
      <p:sp>
        <p:nvSpPr>
          <p:cNvPr id="29" name="Content Placeholder 2">
            <a:extLst>
              <a:ext uri="{FF2B5EF4-FFF2-40B4-BE49-F238E27FC236}">
                <a16:creationId xmlns:a16="http://schemas.microsoft.com/office/drawing/2014/main" xmlns=""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dirty="0"/>
              <a:t>Icon</a:t>
            </a:r>
            <a:endParaRPr lang="en-GB" dirty="0"/>
          </a:p>
        </p:txBody>
      </p:sp>
      <p:sp>
        <p:nvSpPr>
          <p:cNvPr id="30" name="Content Placeholder 2">
            <a:extLst>
              <a:ext uri="{FF2B5EF4-FFF2-40B4-BE49-F238E27FC236}">
                <a16:creationId xmlns:a16="http://schemas.microsoft.com/office/drawing/2014/main" xmlns=""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dirty="0"/>
              <a:t>Icon</a:t>
            </a:r>
            <a:endParaRPr lang="en-GB" dirty="0"/>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dirty="0"/>
              <a:t>TITLE</a:t>
            </a:r>
            <a:endParaRPr lang="en-GB" dirty="0"/>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dirty="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3" name="Freeform: Shape 12">
            <a:extLst>
              <a:ext uri="{FF2B5EF4-FFF2-40B4-BE49-F238E27FC236}">
                <a16:creationId xmlns:a16="http://schemas.microsoft.com/office/drawing/2014/main" xmlns=""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dirty="0"/>
              <a:t>TITLE</a:t>
            </a:r>
            <a:endParaRPr lang="en-GB" dirty="0"/>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dirty="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smtClean="0"/>
              <a:t>Click to edit Master title style</a:t>
            </a:r>
            <a:endParaRPr lang="en-GB" dirty="0"/>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a:t>
            </a:fld>
            <a:endParaRPr lang="en-GB" sz="1200" dirty="0">
              <a:solidFill>
                <a:schemeClr val="bg1"/>
              </a:solidFill>
            </a:endParaRPr>
          </a:p>
        </p:txBody>
      </p:sp>
      <p:sp>
        <p:nvSpPr>
          <p:cNvPr id="9" name="Content Placeholder 2">
            <a:extLst>
              <a:ext uri="{FF2B5EF4-FFF2-40B4-BE49-F238E27FC236}">
                <a16:creationId xmlns:a16="http://schemas.microsoft.com/office/drawing/2014/main" xmlns="" id="{C7BBA6D3-FEB9-412B-8FBB-095FC3A60ABF}"/>
              </a:ext>
            </a:extLst>
          </p:cNvPr>
          <p:cNvSpPr>
            <a:spLocks noGrp="1"/>
          </p:cNvSpPr>
          <p:nvPr>
            <p:ph idx="1"/>
          </p:nvPr>
        </p:nvSpPr>
        <p:spPr>
          <a:xfrm>
            <a:off x="633186" y="1825625"/>
            <a:ext cx="10815864"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smtClean="0"/>
              <a:t>Click to edit Master title style</a:t>
            </a:r>
            <a:endParaRPr lang="en-GB" dirty="0"/>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a:t>
            </a:fld>
            <a:endParaRPr lang="en-GB" sz="1200" dirty="0">
              <a:solidFill>
                <a:schemeClr val="bg1"/>
              </a:solidFill>
            </a:endParaRPr>
          </a:p>
        </p:txBody>
      </p:sp>
      <p:sp>
        <p:nvSpPr>
          <p:cNvPr id="9" name="Content Placeholder 2">
            <a:extLst>
              <a:ext uri="{FF2B5EF4-FFF2-40B4-BE49-F238E27FC236}">
                <a16:creationId xmlns:a16="http://schemas.microsoft.com/office/drawing/2014/main" xmlns=""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a:extLst>
              <a:ext uri="{FF2B5EF4-FFF2-40B4-BE49-F238E27FC236}">
                <a16:creationId xmlns:a16="http://schemas.microsoft.com/office/drawing/2014/main" xmlns=""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smtClean="0"/>
              <a:t>Click to edit Master title style</a:t>
            </a:r>
            <a:endParaRPr lang="en-GB" dirty="0"/>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a:t>
            </a:fld>
            <a:endParaRPr lang="en-GB" sz="1200" dirty="0">
              <a:solidFill>
                <a:schemeClr val="bg1"/>
              </a:solidFill>
            </a:endParaRPr>
          </a:p>
        </p:txBody>
      </p:sp>
      <p:sp>
        <p:nvSpPr>
          <p:cNvPr id="9" name="Text Placeholder 2">
            <a:extLst>
              <a:ext uri="{FF2B5EF4-FFF2-40B4-BE49-F238E27FC236}">
                <a16:creationId xmlns:a16="http://schemas.microsoft.com/office/drawing/2014/main" xmlns=""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a:extLst>
              <a:ext uri="{FF2B5EF4-FFF2-40B4-BE49-F238E27FC236}">
                <a16:creationId xmlns:a16="http://schemas.microsoft.com/office/drawing/2014/main" xmlns=""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a:extLst>
              <a:ext uri="{FF2B5EF4-FFF2-40B4-BE49-F238E27FC236}">
                <a16:creationId xmlns:a16="http://schemas.microsoft.com/office/drawing/2014/main" xmlns=""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a:extLst>
              <a:ext uri="{FF2B5EF4-FFF2-40B4-BE49-F238E27FC236}">
                <a16:creationId xmlns:a16="http://schemas.microsoft.com/office/drawing/2014/main" xmlns=""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a:t>
            </a:fld>
            <a:endParaRPr lang="en-GB" sz="1200" dirty="0">
              <a:solidFill>
                <a:schemeClr val="bg1"/>
              </a:solidFill>
            </a:endParaRPr>
          </a:p>
        </p:txBody>
      </p:sp>
      <p:sp>
        <p:nvSpPr>
          <p:cNvPr id="9" name="Text Placeholder 3">
            <a:extLst>
              <a:ext uri="{FF2B5EF4-FFF2-40B4-BE49-F238E27FC236}">
                <a16:creationId xmlns:a16="http://schemas.microsoft.com/office/drawing/2014/main" xmlns=""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Content Placeholder 2">
            <a:extLst>
              <a:ext uri="{FF2B5EF4-FFF2-40B4-BE49-F238E27FC236}">
                <a16:creationId xmlns:a16="http://schemas.microsoft.com/office/drawing/2014/main" xmlns=""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a:extLst>
              <a:ext uri="{FF2B5EF4-FFF2-40B4-BE49-F238E27FC236}">
                <a16:creationId xmlns:a16="http://schemas.microsoft.com/office/drawing/2014/main" xmlns=""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Picture Placeholder 11">
            <a:extLst>
              <a:ext uri="{FF2B5EF4-FFF2-40B4-BE49-F238E27FC236}">
                <a16:creationId xmlns:a16="http://schemas.microsoft.com/office/drawing/2014/main" xmlns=""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dirty="0"/>
              <a:t>Insert Image</a:t>
            </a:r>
            <a:endParaRPr lang="en-GB" dirty="0"/>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dirty="0"/>
              <a:t>TITLE</a:t>
            </a:r>
            <a:endParaRPr lang="en-GB" dirty="0"/>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dirty="0"/>
              <a:t>Subtitle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a:t>
            </a:fld>
            <a:endParaRPr lang="en-GB" sz="1200" dirty="0">
              <a:solidFill>
                <a:schemeClr val="bg1"/>
              </a:solidFill>
            </a:endParaRPr>
          </a:p>
        </p:txBody>
      </p:sp>
      <p:sp>
        <p:nvSpPr>
          <p:cNvPr id="9" name="Title 1">
            <a:extLst>
              <a:ext uri="{FF2B5EF4-FFF2-40B4-BE49-F238E27FC236}">
                <a16:creationId xmlns:a16="http://schemas.microsoft.com/office/drawing/2014/main" xmlns=""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 name="Text Placeholder 3">
            <a:extLst>
              <a:ext uri="{FF2B5EF4-FFF2-40B4-BE49-F238E27FC236}">
                <a16:creationId xmlns:a16="http://schemas.microsoft.com/office/drawing/2014/main" xmlns=""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Picture Placeholder 2">
            <a:extLst>
              <a:ext uri="{FF2B5EF4-FFF2-40B4-BE49-F238E27FC236}">
                <a16:creationId xmlns:a16="http://schemas.microsoft.com/office/drawing/2014/main" xmlns=""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dirty="0"/>
              <a:t>Insert Image</a:t>
            </a:r>
            <a:endParaRPr lang="en-GB" dirty="0"/>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dirty="0"/>
              <a:t>TITLE</a:t>
            </a:r>
            <a:endParaRPr lang="en-GB" dirty="0"/>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dirty="0"/>
              <a:t>Subtitle</a:t>
            </a:r>
            <a:endParaRPr lang="en-GB" dirty="0"/>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dirty="0"/>
              <a:t>Insert Image</a:t>
            </a:r>
            <a:endParaRPr lang="en-GB" dirty="0"/>
          </a:p>
        </p:txBody>
      </p:sp>
      <p:sp>
        <p:nvSpPr>
          <p:cNvPr id="2" name="Title 1">
            <a:extLst>
              <a:ext uri="{FF2B5EF4-FFF2-40B4-BE49-F238E27FC236}">
                <a16:creationId xmlns:a16="http://schemas.microsoft.com/office/drawing/2014/main" xmlns=""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smtClean="0"/>
              <a:t>Click to edit Master title style</a:t>
            </a:r>
            <a:endParaRPr lang="en-GB" dirty="0"/>
          </a:p>
        </p:txBody>
      </p:sp>
      <p:sp>
        <p:nvSpPr>
          <p:cNvPr id="3" name="Text Placeholder 2">
            <a:extLst>
              <a:ext uri="{FF2B5EF4-FFF2-40B4-BE49-F238E27FC236}">
                <a16:creationId xmlns:a16="http://schemas.microsoft.com/office/drawing/2014/main" xmlns=""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smtClean="0"/>
              <a:t>Click to edit Master text styles</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dirty="0"/>
              <a:t>Insert Image</a:t>
            </a:r>
            <a:endParaRPr lang="en-GB" dirty="0"/>
          </a:p>
        </p:txBody>
      </p:sp>
      <p:sp>
        <p:nvSpPr>
          <p:cNvPr id="14" name="Text Placeholder 12">
            <a:extLst>
              <a:ext uri="{FF2B5EF4-FFF2-40B4-BE49-F238E27FC236}">
                <a16:creationId xmlns:a16="http://schemas.microsoft.com/office/drawing/2014/main" xmlns=""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smtClean="0"/>
              <a:t>Click to edit Master text styles</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smtClean="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smtClean="0"/>
              <a:t>Click to edit Master title style</a:t>
            </a:r>
            <a:endParaRPr lang="en-GB" dirty="0"/>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dirty="0"/>
              <a:t>Icon</a:t>
            </a:r>
            <a:endParaRPr lang="en-GB" dirty="0"/>
          </a:p>
        </p:txBody>
      </p:sp>
      <p:sp>
        <p:nvSpPr>
          <p:cNvPr id="17" name="Content Placeholder 15">
            <a:extLst>
              <a:ext uri="{FF2B5EF4-FFF2-40B4-BE49-F238E27FC236}">
                <a16:creationId xmlns:a16="http://schemas.microsoft.com/office/drawing/2014/main" xmlns=""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dirty="0"/>
              <a:t>Icon</a:t>
            </a:r>
            <a:endParaRPr lang="en-GB" dirty="0"/>
          </a:p>
        </p:txBody>
      </p:sp>
      <p:sp>
        <p:nvSpPr>
          <p:cNvPr id="18" name="Slide Number Placeholder 7">
            <a:extLst>
              <a:ext uri="{FF2B5EF4-FFF2-40B4-BE49-F238E27FC236}">
                <a16:creationId xmlns:a16="http://schemas.microsoft.com/office/drawing/2014/main" xmlns=""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GB" smtClean="0"/>
              <a:pPr algn="ctr"/>
              <a:t>‹#›</a:t>
            </a:fld>
            <a:endParaRPr lang="en-GB" dirty="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dirty="0"/>
              <a:t>Insert Image</a:t>
            </a:r>
            <a:endParaRPr lang="en-GB" dirty="0"/>
          </a:p>
        </p:txBody>
      </p:sp>
      <p:sp>
        <p:nvSpPr>
          <p:cNvPr id="14" name="Text Placeholder 12">
            <a:extLst>
              <a:ext uri="{FF2B5EF4-FFF2-40B4-BE49-F238E27FC236}">
                <a16:creationId xmlns:a16="http://schemas.microsoft.com/office/drawing/2014/main" xmlns=""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smtClean="0"/>
              <a:t>Click to edit Master text styles</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smtClean="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smtClean="0"/>
              <a:t>Click to edit Master title style</a:t>
            </a:r>
            <a:endParaRPr lang="en-GB" dirty="0"/>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dirty="0"/>
              <a:t>Icon</a:t>
            </a:r>
            <a:endParaRPr lang="en-GB" dirty="0"/>
          </a:p>
        </p:txBody>
      </p:sp>
      <p:sp>
        <p:nvSpPr>
          <p:cNvPr id="17" name="Content Placeholder 15">
            <a:extLst>
              <a:ext uri="{FF2B5EF4-FFF2-40B4-BE49-F238E27FC236}">
                <a16:creationId xmlns:a16="http://schemas.microsoft.com/office/drawing/2014/main" xmlns=""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dirty="0"/>
              <a:t>Icon</a:t>
            </a:r>
            <a:endParaRPr lang="en-GB" dirty="0"/>
          </a:p>
        </p:txBody>
      </p:sp>
      <p:sp>
        <p:nvSpPr>
          <p:cNvPr id="8" name="Text Placeholder 12">
            <a:extLst>
              <a:ext uri="{FF2B5EF4-FFF2-40B4-BE49-F238E27FC236}">
                <a16:creationId xmlns:a16="http://schemas.microsoft.com/office/drawing/2014/main" xmlns=""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smtClean="0"/>
              <a:t>Click to edit Master text styles</a:t>
            </a:r>
          </a:p>
        </p:txBody>
      </p:sp>
      <p:sp>
        <p:nvSpPr>
          <p:cNvPr id="10" name="Content Placeholder 15">
            <a:extLst>
              <a:ext uri="{FF2B5EF4-FFF2-40B4-BE49-F238E27FC236}">
                <a16:creationId xmlns:a16="http://schemas.microsoft.com/office/drawing/2014/main" xmlns=""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dirty="0"/>
              <a:t>Icon</a:t>
            </a:r>
            <a:endParaRPr lang="en-GB" dirty="0"/>
          </a:p>
        </p:txBody>
      </p:sp>
      <p:sp>
        <p:nvSpPr>
          <p:cNvPr id="11" name="Slide Number Placeholder 7">
            <a:extLst>
              <a:ext uri="{FF2B5EF4-FFF2-40B4-BE49-F238E27FC236}">
                <a16:creationId xmlns:a16="http://schemas.microsoft.com/office/drawing/2014/main" xmlns=""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GB" smtClean="0"/>
              <a:pPr algn="ctr"/>
              <a:t>‹#›</a:t>
            </a:fld>
            <a:endParaRPr lang="en-GB" dirty="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dirty="0"/>
              <a:t>Insert Image</a:t>
            </a:r>
            <a:endParaRPr lang="en-GB" dirty="0"/>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smtClean="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smtClean="0"/>
              <a:t>Click to edit Master title style</a:t>
            </a:r>
            <a:endParaRPr lang="en-GB" dirty="0"/>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dirty="0"/>
              <a:t>Icon</a:t>
            </a:r>
            <a:endParaRPr lang="en-GB" dirty="0"/>
          </a:p>
        </p:txBody>
      </p:sp>
      <p:sp>
        <p:nvSpPr>
          <p:cNvPr id="11" name="Text Placeholder 12">
            <a:extLst>
              <a:ext uri="{FF2B5EF4-FFF2-40B4-BE49-F238E27FC236}">
                <a16:creationId xmlns:a16="http://schemas.microsoft.com/office/drawing/2014/main" xmlns=""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smtClean="0"/>
              <a:t>Click to edit Master text styles</a:t>
            </a:r>
          </a:p>
        </p:txBody>
      </p:sp>
      <p:sp>
        <p:nvSpPr>
          <p:cNvPr id="12" name="Content Placeholder 15">
            <a:extLst>
              <a:ext uri="{FF2B5EF4-FFF2-40B4-BE49-F238E27FC236}">
                <a16:creationId xmlns:a16="http://schemas.microsoft.com/office/drawing/2014/main" xmlns=""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dirty="0"/>
              <a:t>Icon</a:t>
            </a:r>
            <a:endParaRPr lang="en-GB" dirty="0"/>
          </a:p>
        </p:txBody>
      </p:sp>
      <p:sp>
        <p:nvSpPr>
          <p:cNvPr id="15" name="Slide Number Placeholder 7">
            <a:extLst>
              <a:ext uri="{FF2B5EF4-FFF2-40B4-BE49-F238E27FC236}">
                <a16:creationId xmlns:a16="http://schemas.microsoft.com/office/drawing/2014/main" xmlns=""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GB" smtClean="0"/>
              <a:pPr algn="ctr"/>
              <a:t>‹#›</a:t>
            </a:fld>
            <a:endParaRPr lang="en-GB" dirty="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dirty="0"/>
              <a:t>Insert Image</a:t>
            </a:r>
            <a:endParaRPr lang="en-GB" dirty="0"/>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smtClean="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smtClean="0"/>
              <a:t>Click to edit Master title style</a:t>
            </a:r>
            <a:endParaRPr lang="en-GB" dirty="0"/>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dirty="0"/>
              <a:t>Icon</a:t>
            </a:r>
            <a:endParaRPr lang="en-GB" dirty="0"/>
          </a:p>
        </p:txBody>
      </p:sp>
      <p:sp>
        <p:nvSpPr>
          <p:cNvPr id="8" name="Slide Number Placeholder 7">
            <a:extLst>
              <a:ext uri="{FF2B5EF4-FFF2-40B4-BE49-F238E27FC236}">
                <a16:creationId xmlns:a16="http://schemas.microsoft.com/office/drawing/2014/main" xmlns=""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GB" smtClean="0"/>
              <a:pPr algn="ctr"/>
              <a:t>‹#›</a:t>
            </a:fld>
            <a:endParaRPr lang="en-GB" dirty="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smtClean="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smtClean="0"/>
              <a:t>Click to edit Master title style</a:t>
            </a:r>
            <a:endParaRPr lang="en-GB" dirty="0"/>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dirty="0"/>
              <a:t>Icon</a:t>
            </a:r>
            <a:endParaRPr lang="en-GB" dirty="0"/>
          </a:p>
        </p:txBody>
      </p:sp>
      <p:grpSp>
        <p:nvGrpSpPr>
          <p:cNvPr id="11" name="Group 10">
            <a:extLst>
              <a:ext uri="{FF2B5EF4-FFF2-40B4-BE49-F238E27FC236}">
                <a16:creationId xmlns:a16="http://schemas.microsoft.com/office/drawing/2014/main" xmlns=""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xmlns=""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xmlns=""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Slide Number Placeholder 5">
            <a:extLst>
              <a:ext uri="{FF2B5EF4-FFF2-40B4-BE49-F238E27FC236}">
                <a16:creationId xmlns:a16="http://schemas.microsoft.com/office/drawing/2014/main" xmlns=""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a:t>
            </a:fld>
            <a:endParaRPr lang="en-GB" sz="1200" dirty="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GB" smtClean="0"/>
              <a:pPr algn="ctr"/>
              <a:t>‹#›</a:t>
            </a:fld>
            <a:endParaRPr lang="en-GB" dirty="0"/>
          </a:p>
        </p:txBody>
      </p:sp>
      <p:sp>
        <p:nvSpPr>
          <p:cNvPr id="2" name="Title Placeholder 1">
            <a:extLst>
              <a:ext uri="{FF2B5EF4-FFF2-40B4-BE49-F238E27FC236}">
                <a16:creationId xmlns:a16="http://schemas.microsoft.com/office/drawing/2014/main" xmlns=""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a:extLst>
              <a:ext uri="{FF2B5EF4-FFF2-40B4-BE49-F238E27FC236}">
                <a16:creationId xmlns:a16="http://schemas.microsoft.com/office/drawing/2014/main" xmlns=""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3" Type="http://schemas.openxmlformats.org/officeDocument/2006/relationships/image" Target="../media/image15.png"/><Relationship Id="rId8" Type="http://schemas.openxmlformats.org/officeDocument/2006/relationships/image" Target="../media/image41.svg"/><Relationship Id="rId12"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 Id="rId11" Type="http://schemas.openxmlformats.org/officeDocument/2006/relationships/image" Target="../media/image13.png"/><Relationship Id="rId6" Type="http://schemas.openxmlformats.org/officeDocument/2006/relationships/image" Target="../media/image39.svg"/><Relationship Id="rId15" Type="http://schemas.openxmlformats.org/officeDocument/2006/relationships/image" Target="../media/image2.gif"/><Relationship Id="rId10" Type="http://schemas.openxmlformats.org/officeDocument/2006/relationships/image" Target="../media/image43.svg"/><Relationship Id="rId4" Type="http://schemas.openxmlformats.org/officeDocument/2006/relationships/image" Target="../media/image37.svg"/><Relationship Id="rId1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A8DA-C40B-4AB9-9407-30FB70335152}"/>
              </a:ext>
            </a:extLst>
          </p:cNvPr>
          <p:cNvSpPr>
            <a:spLocks noGrp="1"/>
          </p:cNvSpPr>
          <p:nvPr>
            <p:ph type="ctrTitle"/>
          </p:nvPr>
        </p:nvSpPr>
        <p:spPr>
          <a:xfrm>
            <a:off x="6709893" y="0"/>
            <a:ext cx="5482107" cy="4955167"/>
          </a:xfrm>
        </p:spPr>
        <p:txBody>
          <a:bodyPr/>
          <a:lstStyle/>
          <a:p>
            <a:pPr algn="ctr"/>
            <a:r>
              <a:rPr lang="en-US" sz="4800" cap="all" dirty="0">
                <a:solidFill>
                  <a:srgbClr val="FF0000"/>
                </a:solidFill>
              </a:rPr>
              <a:t>LET’S NOT BE A IT GRADUATES, BECOME JOB READY </a:t>
            </a:r>
            <a:r>
              <a:rPr lang="en-US" sz="4800" cap="all" dirty="0"/>
              <a:t>WITH </a:t>
            </a:r>
            <a:r>
              <a:rPr lang="en-US" sz="4800" cap="all" dirty="0" smtClean="0"/>
              <a:t>FUTURISTIC RESEARCH BASED TECHNOLOGIES</a:t>
            </a:r>
            <a:endParaRPr lang="en-US" sz="4800" cap="all" dirty="0"/>
          </a:p>
        </p:txBody>
      </p:sp>
      <p:sp>
        <p:nvSpPr>
          <p:cNvPr id="12" name="Subtitle 11">
            <a:extLst>
              <a:ext uri="{FF2B5EF4-FFF2-40B4-BE49-F238E27FC236}">
                <a16:creationId xmlns:a16="http://schemas.microsoft.com/office/drawing/2014/main" xmlns="" id="{B28A8D9C-5123-4D2B-9272-016EF90E0E50}"/>
              </a:ext>
            </a:extLst>
          </p:cNvPr>
          <p:cNvSpPr>
            <a:spLocks noGrp="1"/>
          </p:cNvSpPr>
          <p:nvPr>
            <p:ph type="subTitle" idx="1"/>
          </p:nvPr>
        </p:nvSpPr>
        <p:spPr>
          <a:xfrm>
            <a:off x="6709893" y="5131796"/>
            <a:ext cx="5482107" cy="1726204"/>
          </a:xfrm>
        </p:spPr>
        <p:txBody>
          <a:bodyPr/>
          <a:lstStyle/>
          <a:p>
            <a:r>
              <a:rPr lang="en-IN" sz="2100" b="1" dirty="0">
                <a:solidFill>
                  <a:schemeClr val="accent5">
                    <a:lumMod val="50000"/>
                  </a:schemeClr>
                </a:solidFill>
              </a:rPr>
              <a:t>REDHAT Linux, DevOps</a:t>
            </a:r>
            <a:r>
              <a:rPr lang="en-IN" sz="2100" b="1" dirty="0" smtClean="0">
                <a:solidFill>
                  <a:schemeClr val="accent5">
                    <a:lumMod val="50000"/>
                  </a:schemeClr>
                </a:solidFill>
              </a:rPr>
              <a:t>, </a:t>
            </a:r>
            <a:r>
              <a:rPr lang="en-IN" sz="2100" b="1" dirty="0">
                <a:solidFill>
                  <a:schemeClr val="accent5">
                    <a:lumMod val="50000"/>
                  </a:schemeClr>
                </a:solidFill>
              </a:rPr>
              <a:t>Machine Learning, Artificial Intelligence, Data Science, Cloud Computing, </a:t>
            </a:r>
            <a:r>
              <a:rPr lang="en-IN" sz="2100" b="1" dirty="0" smtClean="0">
                <a:solidFill>
                  <a:schemeClr val="accent5">
                    <a:lumMod val="50000"/>
                  </a:schemeClr>
                </a:solidFill>
              </a:rPr>
              <a:t>AWS, Python</a:t>
            </a:r>
            <a:r>
              <a:rPr lang="en-IN" sz="2100" b="1" dirty="0">
                <a:solidFill>
                  <a:schemeClr val="accent5">
                    <a:lumMod val="50000"/>
                  </a:schemeClr>
                </a:solidFill>
              </a:rPr>
              <a:t>, Bigdata Hadoop, Spark, </a:t>
            </a:r>
            <a:r>
              <a:rPr lang="en-IN" sz="2100" b="1" dirty="0" smtClean="0">
                <a:solidFill>
                  <a:schemeClr val="accent5">
                    <a:lumMod val="50000"/>
                  </a:schemeClr>
                </a:solidFill>
              </a:rPr>
              <a:t>Docker, Ansible</a:t>
            </a:r>
            <a:r>
              <a:rPr lang="en-IN" sz="2100" b="1" dirty="0">
                <a:solidFill>
                  <a:schemeClr val="accent5">
                    <a:lumMod val="50000"/>
                  </a:schemeClr>
                </a:solidFill>
              </a:rPr>
              <a:t>, MEAN/FULL Stack Web Development (Mongo DB, Express JS, Angular JS, Node JS) etc.</a:t>
            </a:r>
            <a:r>
              <a:rPr lang="en-IN" sz="2100" dirty="0">
                <a:solidFill>
                  <a:schemeClr val="accent5">
                    <a:lumMod val="50000"/>
                  </a:schemeClr>
                </a:solidFill>
              </a:rPr>
              <a:t> </a:t>
            </a:r>
            <a:endParaRPr lang="en-GB" sz="2100" dirty="0">
              <a:solidFill>
                <a:schemeClr val="accent5">
                  <a:lumMod val="5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0" y="337327"/>
            <a:ext cx="6375042" cy="172858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254" y="4615887"/>
            <a:ext cx="2859109" cy="207423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066" y="2349125"/>
            <a:ext cx="4927255" cy="2073701"/>
          </a:xfrm>
          <a:prstGeom prst="rect">
            <a:avLst/>
          </a:prstGeom>
        </p:spPr>
      </p:pic>
    </p:spTree>
    <p:extLst>
      <p:ext uri="{BB962C8B-B14F-4D97-AF65-F5344CB8AC3E}">
        <p14:creationId xmlns:p14="http://schemas.microsoft.com/office/powerpoint/2010/main" val="1725568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xmlns=""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descr="decorative element">
            <a:extLst>
              <a:ext uri="{FF2B5EF4-FFF2-40B4-BE49-F238E27FC236}">
                <a16:creationId xmlns:a16="http://schemas.microsoft.com/office/drawing/2014/main" xmlns="" id="{AB025618-C830-4992-9CD3-D9E49BC79E67}"/>
              </a:ext>
            </a:extLst>
          </p:cNvPr>
          <p:cNvGrpSpPr/>
          <p:nvPr/>
        </p:nvGrpSpPr>
        <p:grpSpPr>
          <a:xfrm>
            <a:off x="2378701" y="-217446"/>
            <a:ext cx="8914847" cy="7075446"/>
            <a:chOff x="1826589" y="0"/>
            <a:chExt cx="8416492" cy="6904899"/>
          </a:xfrm>
        </p:grpSpPr>
        <p:sp>
          <p:nvSpPr>
            <p:cNvPr id="10" name="Parallelogram 9">
              <a:extLst>
                <a:ext uri="{FF2B5EF4-FFF2-40B4-BE49-F238E27FC236}">
                  <a16:creationId xmlns:a16="http://schemas.microsoft.com/office/drawing/2014/main" xmlns="" id="{11E692D4-6AEA-4652-A7AE-A02328258A55}"/>
                </a:ext>
              </a:extLst>
            </p:cNvPr>
            <p:cNvSpPr/>
            <p:nvPr/>
          </p:nvSpPr>
          <p:spPr>
            <a:xfrm>
              <a:off x="3646293" y="46899"/>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Parallelogram 8">
              <a:extLst>
                <a:ext uri="{FF2B5EF4-FFF2-40B4-BE49-F238E27FC236}">
                  <a16:creationId xmlns:a16="http://schemas.microsoft.com/office/drawing/2014/main" xmlns=""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Parallelogram 21">
              <a:extLst>
                <a:ext uri="{FF2B5EF4-FFF2-40B4-BE49-F238E27FC236}">
                  <a16:creationId xmlns:a16="http://schemas.microsoft.com/office/drawing/2014/main" xmlns=""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4" name="Rectangle 13" descr="decorative element">
            <a:extLst>
              <a:ext uri="{FF2B5EF4-FFF2-40B4-BE49-F238E27FC236}">
                <a16:creationId xmlns:a16="http://schemas.microsoft.com/office/drawing/2014/main" xmlns="" id="{C862BC4D-BD7A-417E-A34A-59CE4D4A6AC8}"/>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descr="decorative element">
            <a:extLst>
              <a:ext uri="{FF2B5EF4-FFF2-40B4-BE49-F238E27FC236}">
                <a16:creationId xmlns:a16="http://schemas.microsoft.com/office/drawing/2014/main" xmlns="" id="{652937FB-CDE3-46B3-8481-AB5DB8C4BABA}"/>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Slide Number Placeholder 5">
            <a:extLst>
              <a:ext uri="{FF2B5EF4-FFF2-40B4-BE49-F238E27FC236}">
                <a16:creationId xmlns:a16="http://schemas.microsoft.com/office/drawing/2014/main" xmlns="" id="{11457662-C1A5-4B93-8E30-88025E27C462}"/>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2</a:t>
            </a:fld>
            <a:endParaRPr lang="en-GB" sz="1200" dirty="0">
              <a:solidFill>
                <a:schemeClr val="bg1"/>
              </a:solidFill>
            </a:endParaRPr>
          </a:p>
        </p:txBody>
      </p:sp>
      <p:sp>
        <p:nvSpPr>
          <p:cNvPr id="4" name="Title 3">
            <a:extLst>
              <a:ext uri="{FF2B5EF4-FFF2-40B4-BE49-F238E27FC236}">
                <a16:creationId xmlns:a16="http://schemas.microsoft.com/office/drawing/2014/main" xmlns="" id="{DFF36EE7-AE57-42F4-ACA9-A328C1F4EA02}"/>
              </a:ext>
            </a:extLst>
          </p:cNvPr>
          <p:cNvSpPr>
            <a:spLocks noGrp="1"/>
          </p:cNvSpPr>
          <p:nvPr>
            <p:ph type="title"/>
          </p:nvPr>
        </p:nvSpPr>
        <p:spPr>
          <a:xfrm>
            <a:off x="90489" y="93799"/>
            <a:ext cx="10006547" cy="6934748"/>
          </a:xfrm>
        </p:spPr>
        <p:txBody>
          <a:bodyPr/>
          <a:lstStyle/>
          <a:p>
            <a:r>
              <a:rPr lang="en-US" dirty="0" smtClean="0"/>
              <a:t>Global </a:t>
            </a:r>
            <a:r>
              <a:rPr lang="en-US" dirty="0"/>
              <a:t>IT Providers was founded in 2014 since then it has emerged as a niche managed hosting, infrastructure management and server Management </a:t>
            </a:r>
            <a:r>
              <a:rPr lang="en-US" dirty="0" smtClean="0"/>
              <a:t>Company.</a:t>
            </a:r>
            <a:br>
              <a:rPr lang="en-US" dirty="0" smtClean="0"/>
            </a:br>
            <a:r>
              <a:rPr lang="en-US" dirty="0"/>
              <a:t/>
            </a:r>
            <a:br>
              <a:rPr lang="en-US" dirty="0"/>
            </a:br>
            <a:r>
              <a:rPr lang="en-US" sz="800" dirty="0" smtClean="0"/>
              <a:t/>
            </a:r>
            <a:br>
              <a:rPr lang="en-US" sz="800" dirty="0" smtClean="0"/>
            </a:br>
            <a:r>
              <a:rPr lang="en-US" dirty="0" smtClean="0"/>
              <a:t>GIP </a:t>
            </a:r>
            <a:r>
              <a:rPr lang="en-US" dirty="0"/>
              <a:t>specializes in managing servers and core IT infrastructure for small and medium sized organizations. We provide security, server administration and disaster prevention which facilitates management of Intranets, Online Customer Support Solutions, Web-based and regular Email messaging solutions, and business-critical IT infrastructure. The company provides a wide range of web services to more than 100 clients including Corporate, Government organizations, Online Media and individual </a:t>
            </a:r>
            <a:r>
              <a:rPr lang="en-US" dirty="0" smtClean="0"/>
              <a:t>entities.</a:t>
            </a:r>
            <a:r>
              <a:rPr lang="en-US" dirty="0"/>
              <a:t/>
            </a:r>
            <a:br>
              <a:rPr lang="en-US" dirty="0"/>
            </a:br>
            <a:r>
              <a:rPr lang="en-US" dirty="0"/>
              <a:t/>
            </a:r>
            <a:br>
              <a:rPr lang="en-US" dirty="0"/>
            </a:br>
            <a:r>
              <a:rPr lang="en-US" sz="800" dirty="0"/>
              <a:t/>
            </a:r>
            <a:br>
              <a:rPr lang="en-US" sz="800" dirty="0"/>
            </a:br>
            <a:r>
              <a:rPr lang="en-US" b="1" dirty="0" smtClean="0"/>
              <a:t>GIP </a:t>
            </a:r>
            <a:r>
              <a:rPr lang="en-US" b="1" dirty="0"/>
              <a:t>offers Web Hosting, Network Management, Server Management and Solutions that include Web servers, Application servers, Database server, and Hosted Exchange, </a:t>
            </a:r>
            <a:r>
              <a:rPr lang="en-US" b="1" dirty="0" smtClean="0"/>
              <a:t>SharePoint, Cloud </a:t>
            </a:r>
            <a:r>
              <a:rPr lang="en-US" b="1" dirty="0"/>
              <a:t>Infrastructure, Virtualization and Email Servers in stand-alone or multi-tiered or clustered architecture basis.</a:t>
            </a:r>
            <a:br>
              <a:rPr lang="en-US" b="1" dirty="0"/>
            </a:br>
            <a:r>
              <a:rPr lang="en-US" b="1" dirty="0"/>
              <a:t>Our business portfolio is designed to deliver cost effective and end-to-end business solutions right from conceptualization to implementation with a focus on enhancing productivity and maximizing business performance.</a:t>
            </a:r>
          </a:p>
        </p:txBody>
      </p:sp>
    </p:spTree>
    <p:extLst>
      <p:ext uri="{BB962C8B-B14F-4D97-AF65-F5344CB8AC3E}">
        <p14:creationId xmlns:p14="http://schemas.microsoft.com/office/powerpoint/2010/main" val="320712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group of students at a table studying in the library">
            <a:extLst>
              <a:ext uri="{FF2B5EF4-FFF2-40B4-BE49-F238E27FC236}">
                <a16:creationId xmlns:a16="http://schemas.microsoft.com/office/drawing/2014/main" xmlns="" id="{1A5F02FB-FDF1-427A-AB2F-50F09EBEE54E}"/>
              </a:ext>
            </a:extLst>
          </p:cNvPr>
          <p:cNvPicPr>
            <a:picLocks noGrp="1" noChangeAspect="1"/>
          </p:cNvPicPr>
          <p:nvPr>
            <p:ph type="pic" sz="quarter" idx="10"/>
          </p:nvPr>
        </p:nvPicPr>
        <p:blipFill rotWithShape="1">
          <a:blip r:embed="rId2" cstate="email">
            <a:clrChange>
              <a:clrFrom>
                <a:srgbClr val="8B3954"/>
              </a:clrFrom>
              <a:clrTo>
                <a:srgbClr val="8B3954">
                  <a:alpha val="0"/>
                </a:srgbClr>
              </a:clrTo>
            </a:clrChange>
            <a:extLst>
              <a:ext uri="{28A0092B-C50C-407E-A947-70E740481C1C}">
                <a14:useLocalDpi xmlns:a14="http://schemas.microsoft.com/office/drawing/2010/main"/>
              </a:ext>
            </a:extLst>
          </a:blip>
          <a:srcRect/>
          <a:stretch/>
        </p:blipFill>
        <p:spPr>
          <a:xfrm>
            <a:off x="-1" y="0"/>
            <a:ext cx="12192001" cy="6858000"/>
          </a:xfrm>
        </p:spPr>
      </p:pic>
      <p:grpSp>
        <p:nvGrpSpPr>
          <p:cNvPr id="3" name="Group 2" descr="decorative element">
            <a:extLst>
              <a:ext uri="{FF2B5EF4-FFF2-40B4-BE49-F238E27FC236}">
                <a16:creationId xmlns:a16="http://schemas.microsoft.com/office/drawing/2014/main" xmlns="" id="{B96D2D9B-E0B9-499F-9404-108DB59E4502}"/>
              </a:ext>
            </a:extLst>
          </p:cNvPr>
          <p:cNvGrpSpPr/>
          <p:nvPr/>
        </p:nvGrpSpPr>
        <p:grpSpPr>
          <a:xfrm>
            <a:off x="-1" y="-450760"/>
            <a:ext cx="6957056" cy="6858000"/>
            <a:chOff x="0" y="0"/>
            <a:chExt cx="6957056" cy="6858000"/>
          </a:xfrm>
        </p:grpSpPr>
        <p:sp>
          <p:nvSpPr>
            <p:cNvPr id="33" name="Parallelogram 32">
              <a:extLst>
                <a:ext uri="{FF2B5EF4-FFF2-40B4-BE49-F238E27FC236}">
                  <a16:creationId xmlns:a16="http://schemas.microsoft.com/office/drawing/2014/main" xmlns="" id="{7E2E6584-76E9-4C56-A349-C9CDC96DC5F0}"/>
                </a:ext>
              </a:extLst>
            </p:cNvPr>
            <p:cNvSpPr/>
            <p:nvPr/>
          </p:nvSpPr>
          <p:spPr>
            <a:xfrm>
              <a:off x="1150750" y="0"/>
              <a:ext cx="5491804" cy="6858000"/>
            </a:xfrm>
            <a:prstGeom prst="parallelogram">
              <a:avLst>
                <a:gd name="adj" fmla="val 3271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B73F00D5-E18D-4210-AD3E-3ED73CEE4865}"/>
                </a:ext>
              </a:extLst>
            </p:cNvPr>
            <p:cNvSpPr/>
            <p:nvPr/>
          </p:nvSpPr>
          <p:spPr>
            <a:xfrm flipH="1" flipV="1">
              <a:off x="0" y="443963"/>
              <a:ext cx="6957056" cy="5892799"/>
            </a:xfrm>
            <a:custGeom>
              <a:avLst/>
              <a:gdLst>
                <a:gd name="connsiteX0" fmla="*/ 6957056 w 6957056"/>
                <a:gd name="connsiteY0" fmla="*/ 5892799 h 5892799"/>
                <a:gd name="connsiteX1" fmla="*/ 0 w 6957056"/>
                <a:gd name="connsiteY1" fmla="*/ 5892799 h 5892799"/>
                <a:gd name="connsiteX2" fmla="*/ 1473200 w 6957056"/>
                <a:gd name="connsiteY2" fmla="*/ 0 h 5892799"/>
                <a:gd name="connsiteX3" fmla="*/ 6957056 w 6957056"/>
                <a:gd name="connsiteY3" fmla="*/ 0 h 5892799"/>
              </a:gdLst>
              <a:ahLst/>
              <a:cxnLst>
                <a:cxn ang="0">
                  <a:pos x="connsiteX0" y="connsiteY0"/>
                </a:cxn>
                <a:cxn ang="0">
                  <a:pos x="connsiteX1" y="connsiteY1"/>
                </a:cxn>
                <a:cxn ang="0">
                  <a:pos x="connsiteX2" y="connsiteY2"/>
                </a:cxn>
                <a:cxn ang="0">
                  <a:pos x="connsiteX3" y="connsiteY3"/>
                </a:cxn>
              </a:cxnLst>
              <a:rect l="l" t="t" r="r" b="b"/>
              <a:pathLst>
                <a:path w="6957056" h="5892799">
                  <a:moveTo>
                    <a:pt x="6957056" y="5892799"/>
                  </a:moveTo>
                  <a:lnTo>
                    <a:pt x="0" y="5892799"/>
                  </a:lnTo>
                  <a:lnTo>
                    <a:pt x="1473200" y="0"/>
                  </a:lnTo>
                  <a:lnTo>
                    <a:pt x="6957056" y="0"/>
                  </a:lnTo>
                  <a:close/>
                </a:path>
              </a:pathLst>
            </a:cu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 name="Freeform: Shape 12">
              <a:extLst>
                <a:ext uri="{FF2B5EF4-FFF2-40B4-BE49-F238E27FC236}">
                  <a16:creationId xmlns:a16="http://schemas.microsoft.com/office/drawing/2014/main" xmlns="" id="{C6577883-A694-450C-A2C7-C9C8A85D9915}"/>
                </a:ext>
              </a:extLst>
            </p:cNvPr>
            <p:cNvSpPr/>
            <p:nvPr/>
          </p:nvSpPr>
          <p:spPr>
            <a:xfrm flipH="1" flipV="1">
              <a:off x="0" y="4457696"/>
              <a:ext cx="6267450" cy="883839"/>
            </a:xfrm>
            <a:custGeom>
              <a:avLst/>
              <a:gdLst>
                <a:gd name="connsiteX0" fmla="*/ 6267450 w 6267450"/>
                <a:gd name="connsiteY0" fmla="*/ 883839 h 883839"/>
                <a:gd name="connsiteX1" fmla="*/ 0 w 6267450"/>
                <a:gd name="connsiteY1" fmla="*/ 883839 h 883839"/>
                <a:gd name="connsiteX2" fmla="*/ 220960 w 6267450"/>
                <a:gd name="connsiteY2" fmla="*/ 0 h 883839"/>
                <a:gd name="connsiteX3" fmla="*/ 6267450 w 6267450"/>
                <a:gd name="connsiteY3" fmla="*/ 0 h 883839"/>
              </a:gdLst>
              <a:ahLst/>
              <a:cxnLst>
                <a:cxn ang="0">
                  <a:pos x="connsiteX0" y="connsiteY0"/>
                </a:cxn>
                <a:cxn ang="0">
                  <a:pos x="connsiteX1" y="connsiteY1"/>
                </a:cxn>
                <a:cxn ang="0">
                  <a:pos x="connsiteX2" y="connsiteY2"/>
                </a:cxn>
                <a:cxn ang="0">
                  <a:pos x="connsiteX3" y="connsiteY3"/>
                </a:cxn>
              </a:cxnLst>
              <a:rect l="l" t="t" r="r" b="b"/>
              <a:pathLst>
                <a:path w="6267450" h="883839">
                  <a:moveTo>
                    <a:pt x="6267450" y="883839"/>
                  </a:moveTo>
                  <a:lnTo>
                    <a:pt x="0" y="883839"/>
                  </a:lnTo>
                  <a:lnTo>
                    <a:pt x="220960" y="0"/>
                  </a:lnTo>
                  <a:lnTo>
                    <a:pt x="6267450"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grpSp>
      <p:sp>
        <p:nvSpPr>
          <p:cNvPr id="2" name="Title 1"/>
          <p:cNvSpPr>
            <a:spLocks noGrp="1"/>
          </p:cNvSpPr>
          <p:nvPr>
            <p:ph type="ctrTitle"/>
          </p:nvPr>
        </p:nvSpPr>
        <p:spPr>
          <a:xfrm>
            <a:off x="94227" y="2815819"/>
            <a:ext cx="6360774" cy="3330802"/>
          </a:xfrm>
        </p:spPr>
        <p:txBody>
          <a:bodyPr/>
          <a:lstStyle/>
          <a:p>
            <a:r>
              <a:rPr lang="en-IN" sz="8800" b="1" dirty="0" smtClean="0">
                <a:ln w="22225">
                  <a:solidFill>
                    <a:schemeClr val="accent3">
                      <a:lumMod val="60000"/>
                      <a:lumOff val="40000"/>
                    </a:schemeClr>
                  </a:solidFill>
                  <a:prstDash val="solid"/>
                </a:ln>
                <a:solidFill>
                  <a:srgbClr val="FF0000"/>
                </a:solidFill>
              </a:rPr>
              <a:t>What Are Tracks, And How Do I Choose The Best One?</a:t>
            </a:r>
            <a:endParaRPr lang="en-IN" sz="8800" b="1" dirty="0">
              <a:ln w="22225">
                <a:solidFill>
                  <a:schemeClr val="accent3">
                    <a:lumMod val="60000"/>
                    <a:lumOff val="40000"/>
                  </a:schemeClr>
                </a:solidFill>
                <a:prstDash val="solid"/>
              </a:ln>
              <a:solidFill>
                <a:srgbClr val="FF0000"/>
              </a:solidFill>
            </a:endParaRPr>
          </a:p>
        </p:txBody>
      </p:sp>
    </p:spTree>
    <p:extLst>
      <p:ext uri="{BB962C8B-B14F-4D97-AF65-F5344CB8AC3E}">
        <p14:creationId xmlns:p14="http://schemas.microsoft.com/office/powerpoint/2010/main" val="2366578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pic>
        <p:nvPicPr>
          <p:cNvPr id="14" name="Picture Placeholder 9" descr="books on a shelf">
            <a:extLst>
              <a:ext uri="{FF2B5EF4-FFF2-40B4-BE49-F238E27FC236}">
                <a16:creationId xmlns:a16="http://schemas.microsoft.com/office/drawing/2014/main" xmlns="" id="{0BCD2159-BE65-43D5-9E0A-9EB4B1B2F85B}"/>
              </a:ext>
            </a:extLst>
          </p:cNvPr>
          <p:cNvPicPr>
            <a:picLocks noChangeAspect="1"/>
          </p:cNvPicPr>
          <p:nvPr/>
        </p:nvPicPr>
        <p:blipFill>
          <a:blip r:embed="rId2" cstate="emai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0" y="0"/>
            <a:ext cx="12192001" cy="6858000"/>
          </a:xfrm>
          <a:prstGeom prst="rect">
            <a:avLst/>
          </a:prstGeom>
        </p:spPr>
      </p:pic>
      <p:sp>
        <p:nvSpPr>
          <p:cNvPr id="5" name="Oval 4"/>
          <p:cNvSpPr/>
          <p:nvPr/>
        </p:nvSpPr>
        <p:spPr>
          <a:xfrm>
            <a:off x="662394" y="256213"/>
            <a:ext cx="3690665" cy="2639826"/>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smtClean="0">
                <a:ln w="22225">
                  <a:solidFill>
                    <a:schemeClr val="tx1"/>
                  </a:solidFill>
                  <a:prstDash val="solid"/>
                </a:ln>
                <a:solidFill>
                  <a:schemeClr val="tx1"/>
                </a:solidFill>
              </a:rPr>
              <a:t>Application Development</a:t>
            </a:r>
            <a:endParaRPr lang="en-IN" sz="3600" b="1" dirty="0">
              <a:ln w="22225">
                <a:solidFill>
                  <a:schemeClr val="tx1"/>
                </a:solidFill>
                <a:prstDash val="solid"/>
              </a:ln>
              <a:solidFill>
                <a:schemeClr val="tx1"/>
              </a:solidFill>
            </a:endParaRPr>
          </a:p>
        </p:txBody>
      </p:sp>
      <p:sp>
        <p:nvSpPr>
          <p:cNvPr id="9" name="Oval 8"/>
          <p:cNvSpPr/>
          <p:nvPr/>
        </p:nvSpPr>
        <p:spPr>
          <a:xfrm>
            <a:off x="3882102" y="3817125"/>
            <a:ext cx="3680191" cy="2639826"/>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smtClean="0">
                <a:ln w="22225">
                  <a:solidFill>
                    <a:schemeClr val="tx1"/>
                  </a:solidFill>
                  <a:prstDash val="solid"/>
                </a:ln>
                <a:solidFill>
                  <a:schemeClr val="tx1"/>
                </a:solidFill>
              </a:rPr>
              <a:t>Deployment</a:t>
            </a:r>
            <a:endParaRPr lang="en-IN" sz="3600" b="1" dirty="0">
              <a:ln w="22225">
                <a:solidFill>
                  <a:schemeClr val="tx1"/>
                </a:solidFill>
                <a:prstDash val="solid"/>
              </a:ln>
              <a:solidFill>
                <a:schemeClr val="tx1"/>
              </a:solidFill>
            </a:endParaRPr>
          </a:p>
        </p:txBody>
      </p:sp>
      <p:sp>
        <p:nvSpPr>
          <p:cNvPr id="10" name="Oval 9"/>
          <p:cNvSpPr/>
          <p:nvPr/>
        </p:nvSpPr>
        <p:spPr>
          <a:xfrm>
            <a:off x="7817476" y="256213"/>
            <a:ext cx="3757787" cy="2639826"/>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smtClean="0">
                <a:ln w="22225">
                  <a:solidFill>
                    <a:schemeClr val="tx1"/>
                  </a:solidFill>
                  <a:prstDash val="solid"/>
                </a:ln>
                <a:solidFill>
                  <a:schemeClr val="tx1"/>
                </a:solidFill>
              </a:rPr>
              <a:t>Data Management &amp; Manipulation</a:t>
            </a:r>
            <a:endParaRPr lang="en-IN" sz="3600" b="1" dirty="0">
              <a:ln w="22225">
                <a:solidFill>
                  <a:schemeClr val="tx1"/>
                </a:solidFill>
                <a:prstDash val="solid"/>
              </a:ln>
              <a:solidFill>
                <a:schemeClr val="tx1"/>
              </a:solidFill>
            </a:endParaRPr>
          </a:p>
        </p:txBody>
      </p:sp>
      <p:sp>
        <p:nvSpPr>
          <p:cNvPr id="7" name="Right Arrow 6"/>
          <p:cNvSpPr/>
          <p:nvPr/>
        </p:nvSpPr>
        <p:spPr>
          <a:xfrm rot="3075585">
            <a:off x="2028251" y="3574809"/>
            <a:ext cx="1972958" cy="484632"/>
          </a:xfrm>
          <a:prstGeom prst="rightArrow">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ight Arrow 12"/>
          <p:cNvSpPr/>
          <p:nvPr/>
        </p:nvSpPr>
        <p:spPr>
          <a:xfrm rot="19006366">
            <a:off x="7852604" y="3510409"/>
            <a:ext cx="1986070"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406473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Open book">
            <a:extLst>
              <a:ext uri="{FF2B5EF4-FFF2-40B4-BE49-F238E27FC236}">
                <a16:creationId xmlns:a16="http://schemas.microsoft.com/office/drawing/2014/main" xmlns="" id="{A799F565-1DAB-4AD3-BCE4-5DAC8012F35C}"/>
              </a:ext>
            </a:extLst>
          </p:cNvPr>
          <p:cNvPicPr>
            <a:picLocks noGrp="1" noChangeAspect="1"/>
          </p:cNvPicPr>
          <p:nvPr>
            <p:ph type="pic" sz="quarter" idx="10"/>
          </p:nvPr>
        </p:nvPicPr>
        <p:blipFill>
          <a:blip r:embed="rId2">
            <a:extLst>
              <a:ext uri="{28A0092B-C50C-407E-A947-70E740481C1C}">
                <a14:useLocalDpi xmlns:a14="http://schemas.microsoft.com/office/drawing/2010/main"/>
              </a:ext>
            </a:extLst>
          </a:blip>
          <a:srcRect/>
          <a:stretch>
            <a:fillRect/>
          </a:stretch>
        </p:blipFill>
        <p:spPr/>
      </p:pic>
      <p:sp>
        <p:nvSpPr>
          <p:cNvPr id="29" name="Rectangle 28" descr="decorative element">
            <a:extLst>
              <a:ext uri="{FF2B5EF4-FFF2-40B4-BE49-F238E27FC236}">
                <a16:creationId xmlns:a16="http://schemas.microsoft.com/office/drawing/2014/main" xmlns="" id="{5C2DDD60-EB1C-44D8-84E1-D86EB3558F11}"/>
              </a:ext>
            </a:extLst>
          </p:cNvPr>
          <p:cNvSpPr/>
          <p:nvPr/>
        </p:nvSpPr>
        <p:spPr>
          <a:xfrm>
            <a:off x="0" y="0"/>
            <a:ext cx="12192000" cy="6863626"/>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descr="decorative element">
            <a:extLst>
              <a:ext uri="{FF2B5EF4-FFF2-40B4-BE49-F238E27FC236}">
                <a16:creationId xmlns:a16="http://schemas.microsoft.com/office/drawing/2014/main" xmlns="" id="{F5325EDA-7343-463C-83EC-5D799E8B8195}"/>
              </a:ext>
            </a:extLst>
          </p:cNvPr>
          <p:cNvGrpSpPr/>
          <p:nvPr/>
        </p:nvGrpSpPr>
        <p:grpSpPr>
          <a:xfrm>
            <a:off x="9621170" y="0"/>
            <a:ext cx="2570831" cy="6858001"/>
            <a:chOff x="9621170" y="0"/>
            <a:chExt cx="2570831" cy="6858001"/>
          </a:xfrm>
        </p:grpSpPr>
        <p:sp>
          <p:nvSpPr>
            <p:cNvPr id="32" name="Freeform: Shape 31">
              <a:extLst>
                <a:ext uri="{FF2B5EF4-FFF2-40B4-BE49-F238E27FC236}">
                  <a16:creationId xmlns:a16="http://schemas.microsoft.com/office/drawing/2014/main" xmlns=""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30" name="Freeform: Shape 29">
              <a:extLst>
                <a:ext uri="{FF2B5EF4-FFF2-40B4-BE49-F238E27FC236}">
                  <a16:creationId xmlns:a16="http://schemas.microsoft.com/office/drawing/2014/main" xmlns=""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8" name="Freeform: Shape 27">
              <a:extLst>
                <a:ext uri="{FF2B5EF4-FFF2-40B4-BE49-F238E27FC236}">
                  <a16:creationId xmlns:a16="http://schemas.microsoft.com/office/drawing/2014/main" xmlns=""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6" name="Freeform: Shape 25">
              <a:extLst>
                <a:ext uri="{FF2B5EF4-FFF2-40B4-BE49-F238E27FC236}">
                  <a16:creationId xmlns:a16="http://schemas.microsoft.com/office/drawing/2014/main" xmlns=""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xmlns=""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grpSp>
      <p:grpSp>
        <p:nvGrpSpPr>
          <p:cNvPr id="5" name="Group 4" descr="decorative element">
            <a:extLst>
              <a:ext uri="{FF2B5EF4-FFF2-40B4-BE49-F238E27FC236}">
                <a16:creationId xmlns:a16="http://schemas.microsoft.com/office/drawing/2014/main" xmlns="" id="{1A141F7B-AE96-45F9-BC57-F7C86174910A}"/>
              </a:ext>
            </a:extLst>
          </p:cNvPr>
          <p:cNvGrpSpPr/>
          <p:nvPr/>
        </p:nvGrpSpPr>
        <p:grpSpPr>
          <a:xfrm>
            <a:off x="0" y="6086479"/>
            <a:ext cx="12192000" cy="600974"/>
            <a:chOff x="0" y="6086479"/>
            <a:chExt cx="12192000" cy="600974"/>
          </a:xfrm>
        </p:grpSpPr>
        <p:sp>
          <p:nvSpPr>
            <p:cNvPr id="14" name="Rectangle 13">
              <a:extLst>
                <a:ext uri="{FF2B5EF4-FFF2-40B4-BE49-F238E27FC236}">
                  <a16:creationId xmlns:a16="http://schemas.microsoft.com/office/drawing/2014/main" xmlns="" id="{C862BC4D-BD7A-417E-A34A-59CE4D4A6AC8}"/>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xmlns="" id="{652937FB-CDE3-46B3-8481-AB5DB8C4BABA}"/>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9" name="Slide Number Placeholder 5">
            <a:extLst>
              <a:ext uri="{FF2B5EF4-FFF2-40B4-BE49-F238E27FC236}">
                <a16:creationId xmlns:a16="http://schemas.microsoft.com/office/drawing/2014/main" xmlns="" id="{DB02A950-05E3-4691-9BC9-47B314EEA715}"/>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5</a:t>
            </a:fld>
            <a:endParaRPr lang="en-GB" sz="1200" dirty="0">
              <a:solidFill>
                <a:schemeClr val="bg1"/>
              </a:solidFill>
            </a:endParaRPr>
          </a:p>
        </p:txBody>
      </p:sp>
      <p:sp>
        <p:nvSpPr>
          <p:cNvPr id="4" name="Title 3">
            <a:extLst>
              <a:ext uri="{FF2B5EF4-FFF2-40B4-BE49-F238E27FC236}">
                <a16:creationId xmlns:a16="http://schemas.microsoft.com/office/drawing/2014/main" xmlns="" id="{DFF36EE7-AE57-42F4-ACA9-A328C1F4EA02}"/>
              </a:ext>
            </a:extLst>
          </p:cNvPr>
          <p:cNvSpPr>
            <a:spLocks noGrp="1"/>
          </p:cNvSpPr>
          <p:nvPr>
            <p:ph type="title"/>
          </p:nvPr>
        </p:nvSpPr>
        <p:spPr>
          <a:xfrm>
            <a:off x="-1" y="116720"/>
            <a:ext cx="11359166" cy="830997"/>
          </a:xfrm>
        </p:spPr>
        <p:txBody>
          <a:bodyPr/>
          <a:lstStyle/>
          <a:p>
            <a:r>
              <a:rPr lang="en-GB" sz="4000" b="1" dirty="0">
                <a:ln>
                  <a:solidFill>
                    <a:srgbClr val="00B0F0"/>
                  </a:solidFill>
                </a:ln>
                <a:solidFill>
                  <a:schemeClr val="bg1"/>
                </a:solidFill>
              </a:rPr>
              <a:t>"TOP THREE MOST BOOMING IT TECHNOLOGIES”</a:t>
            </a:r>
            <a:endParaRPr lang="en-GB" sz="4000" dirty="0">
              <a:ln>
                <a:solidFill>
                  <a:srgbClr val="00B0F0"/>
                </a:solidFill>
              </a:ln>
              <a:solidFill>
                <a:schemeClr val="bg1"/>
              </a:solidFill>
            </a:endParaRPr>
          </a:p>
        </p:txBody>
      </p:sp>
      <p:sp>
        <p:nvSpPr>
          <p:cNvPr id="88" name="Text Placeholder 87">
            <a:extLst>
              <a:ext uri="{FF2B5EF4-FFF2-40B4-BE49-F238E27FC236}">
                <a16:creationId xmlns:a16="http://schemas.microsoft.com/office/drawing/2014/main" xmlns="" id="{D01EBAE5-B81D-4150-B62C-F56241C55563}"/>
              </a:ext>
            </a:extLst>
          </p:cNvPr>
          <p:cNvSpPr>
            <a:spLocks noGrp="1"/>
          </p:cNvSpPr>
          <p:nvPr>
            <p:ph type="body" sz="quarter" idx="12"/>
          </p:nvPr>
        </p:nvSpPr>
        <p:spPr>
          <a:xfrm>
            <a:off x="3672839" y="2717802"/>
            <a:ext cx="2550595" cy="3368675"/>
          </a:xfrm>
        </p:spPr>
        <p:txBody>
          <a:bodyPr/>
          <a:lstStyle/>
          <a:p>
            <a:pPr algn="ctr"/>
            <a:r>
              <a:rPr lang="en-US" sz="3600" b="1" dirty="0" smtClean="0">
                <a:latin typeface="Corbel" panose="020B0503020204020204" pitchFamily="34" charset="0"/>
              </a:rPr>
              <a:t>Python, Data Science, Machine Learning, Artificial </a:t>
            </a:r>
            <a:r>
              <a:rPr lang="en-US" sz="3600" b="1" dirty="0">
                <a:latin typeface="Corbel" panose="020B0503020204020204" pitchFamily="34" charset="0"/>
              </a:rPr>
              <a:t>Intelligence</a:t>
            </a:r>
          </a:p>
        </p:txBody>
      </p:sp>
      <p:sp>
        <p:nvSpPr>
          <p:cNvPr id="87" name="Text Placeholder 86">
            <a:extLst>
              <a:ext uri="{FF2B5EF4-FFF2-40B4-BE49-F238E27FC236}">
                <a16:creationId xmlns:a16="http://schemas.microsoft.com/office/drawing/2014/main" xmlns="" id="{1F4C9CA2-B224-40CD-8DB2-CAE478D23611}"/>
              </a:ext>
            </a:extLst>
          </p:cNvPr>
          <p:cNvSpPr>
            <a:spLocks noGrp="1"/>
          </p:cNvSpPr>
          <p:nvPr>
            <p:ph type="body" sz="quarter" idx="11"/>
          </p:nvPr>
        </p:nvSpPr>
        <p:spPr/>
        <p:txBody>
          <a:bodyPr/>
          <a:lstStyle/>
          <a:p>
            <a:pPr algn="ctr"/>
            <a:r>
              <a:rPr lang="en-US" sz="3600" b="1" dirty="0" smtClean="0">
                <a:latin typeface="Corbel" panose="020B0503020204020204" pitchFamily="34" charset="0"/>
              </a:rPr>
              <a:t>Linux,  DevOps, </a:t>
            </a:r>
          </a:p>
          <a:p>
            <a:pPr algn="ctr"/>
            <a:r>
              <a:rPr lang="en-US" sz="3600" b="1" dirty="0" smtClean="0">
                <a:latin typeface="Corbel" panose="020B0503020204020204" pitchFamily="34" charset="0"/>
              </a:rPr>
              <a:t>AWS,</a:t>
            </a:r>
          </a:p>
          <a:p>
            <a:pPr algn="ctr"/>
            <a:r>
              <a:rPr lang="en-US" sz="3600" b="1" dirty="0" smtClean="0">
                <a:latin typeface="Corbel" panose="020B0503020204020204" pitchFamily="34" charset="0"/>
              </a:rPr>
              <a:t>Cloud </a:t>
            </a:r>
            <a:r>
              <a:rPr lang="en-US" sz="3600" b="1" dirty="0">
                <a:latin typeface="Corbel" panose="020B0503020204020204" pitchFamily="34" charset="0"/>
              </a:rPr>
              <a:t>Computing</a:t>
            </a:r>
          </a:p>
        </p:txBody>
      </p:sp>
      <p:sp>
        <p:nvSpPr>
          <p:cNvPr id="90" name="Text Placeholder 89">
            <a:extLst>
              <a:ext uri="{FF2B5EF4-FFF2-40B4-BE49-F238E27FC236}">
                <a16:creationId xmlns:a16="http://schemas.microsoft.com/office/drawing/2014/main" xmlns="" id="{AC38A326-FA47-4BD6-B27D-DEB6A4485AB5}"/>
              </a:ext>
            </a:extLst>
          </p:cNvPr>
          <p:cNvSpPr>
            <a:spLocks noGrp="1"/>
          </p:cNvSpPr>
          <p:nvPr>
            <p:ph type="body" sz="quarter" idx="15"/>
          </p:nvPr>
        </p:nvSpPr>
        <p:spPr>
          <a:xfrm>
            <a:off x="6886908" y="2717802"/>
            <a:ext cx="2624595" cy="3368675"/>
          </a:xfrm>
        </p:spPr>
        <p:txBody>
          <a:bodyPr/>
          <a:lstStyle/>
          <a:p>
            <a:pPr algn="ctr"/>
            <a:r>
              <a:rPr lang="en-US" sz="3200" b="1" dirty="0">
                <a:latin typeface="Corbel" panose="020B0503020204020204" pitchFamily="34" charset="0"/>
              </a:rPr>
              <a:t> MEAN Stack Web Development with </a:t>
            </a:r>
            <a:r>
              <a:rPr lang="en-US" sz="3200" b="1" dirty="0" smtClean="0">
                <a:latin typeface="Corbel" panose="020B0503020204020204" pitchFamily="34" charset="0"/>
              </a:rPr>
              <a:t>MongoDB, </a:t>
            </a:r>
            <a:r>
              <a:rPr lang="en-US" sz="3200" b="1" dirty="0" err="1" smtClean="0">
                <a:latin typeface="Corbel" panose="020B0503020204020204" pitchFamily="34" charset="0"/>
              </a:rPr>
              <a:t>ExpressJS</a:t>
            </a:r>
            <a:r>
              <a:rPr lang="en-US" sz="3200" b="1" dirty="0" smtClean="0">
                <a:latin typeface="Corbel" panose="020B0503020204020204" pitchFamily="34" charset="0"/>
              </a:rPr>
              <a:t>, Angular, </a:t>
            </a:r>
            <a:r>
              <a:rPr lang="en-US" sz="3200" b="1" dirty="0" err="1" smtClean="0">
                <a:latin typeface="Corbel" panose="020B0503020204020204" pitchFamily="34" charset="0"/>
              </a:rPr>
              <a:t>NodeJS</a:t>
            </a:r>
            <a:endParaRPr lang="en-US" sz="3200" b="1" dirty="0">
              <a:latin typeface="Corbel" panose="020B0503020204020204" pitchFamily="34" charset="0"/>
            </a:endParaRPr>
          </a:p>
          <a:p>
            <a:endParaRPr lang="en-GB"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02" y="1050607"/>
            <a:ext cx="2097631" cy="139791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728" y="1058811"/>
            <a:ext cx="2297438" cy="13979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6961" y="1079637"/>
            <a:ext cx="2619375" cy="1397912"/>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6401" y="894489"/>
            <a:ext cx="3204092" cy="1685925"/>
          </a:xfrm>
          <a:prstGeom prst="rect">
            <a:avLst/>
          </a:prstGeom>
        </p:spPr>
      </p:pic>
    </p:spTree>
    <p:extLst>
      <p:ext uri="{BB962C8B-B14F-4D97-AF65-F5344CB8AC3E}">
        <p14:creationId xmlns:p14="http://schemas.microsoft.com/office/powerpoint/2010/main" val="319101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4" name="Rectangle 13" descr="decorative element">
            <a:extLst>
              <a:ext uri="{FF2B5EF4-FFF2-40B4-BE49-F238E27FC236}">
                <a16:creationId xmlns:a16="http://schemas.microsoft.com/office/drawing/2014/main" xmlns="" id="{C862BC4D-BD7A-417E-A34A-59CE4D4A6AC8}"/>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descr="decorative element">
            <a:extLst>
              <a:ext uri="{FF2B5EF4-FFF2-40B4-BE49-F238E27FC236}">
                <a16:creationId xmlns:a16="http://schemas.microsoft.com/office/drawing/2014/main" xmlns="" id="{652937FB-CDE3-46B3-8481-AB5DB8C4BABA}"/>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Slide Number Placeholder 5">
            <a:extLst>
              <a:ext uri="{FF2B5EF4-FFF2-40B4-BE49-F238E27FC236}">
                <a16:creationId xmlns:a16="http://schemas.microsoft.com/office/drawing/2014/main" xmlns="" id="{79161314-0A22-4109-A2B1-41E87EFE1E18}"/>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GB" sz="1200" smtClean="0">
                <a:solidFill>
                  <a:schemeClr val="bg1"/>
                </a:solidFill>
              </a:rPr>
              <a:pPr algn="ctr"/>
              <a:t>6</a:t>
            </a:fld>
            <a:endParaRPr lang="en-GB" sz="1200" dirty="0">
              <a:solidFill>
                <a:schemeClr val="bg1"/>
              </a:solidFill>
            </a:endParaRPr>
          </a:p>
        </p:txBody>
      </p:sp>
      <p:sp>
        <p:nvSpPr>
          <p:cNvPr id="4" name="Title 3">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n-US" sz="6000" b="1" u="sng" dirty="0">
                <a:ln w="22225">
                  <a:solidFill>
                    <a:sysClr val="windowText" lastClr="000000"/>
                  </a:solidFill>
                  <a:prstDash val="solid"/>
                </a:ln>
                <a:solidFill>
                  <a:srgbClr val="FF0000"/>
                </a:solidFill>
              </a:rPr>
              <a:t>THANK </a:t>
            </a:r>
            <a:r>
              <a:rPr lang="en-US" sz="6000" b="1" u="sng" dirty="0" smtClean="0">
                <a:ln w="22225">
                  <a:solidFill>
                    <a:sysClr val="windowText" lastClr="000000"/>
                  </a:solidFill>
                  <a:prstDash val="solid"/>
                </a:ln>
                <a:solidFill>
                  <a:srgbClr val="FF0000"/>
                </a:solidFill>
              </a:rPr>
              <a:t>YOU:-</a:t>
            </a:r>
            <a:endParaRPr lang="en-GB" sz="6000" u="sng" dirty="0">
              <a:ln w="22225">
                <a:solidFill>
                  <a:sysClr val="windowText" lastClr="000000"/>
                </a:solidFill>
                <a:prstDash val="solid"/>
              </a:ln>
              <a:solidFill>
                <a:srgbClr val="FF0000"/>
              </a:solidFill>
            </a:endParaRPr>
          </a:p>
        </p:txBody>
      </p:sp>
      <p:pic>
        <p:nvPicPr>
          <p:cNvPr id="18" name="Content Placeholder 93" descr="User">
            <a:extLst>
              <a:ext uri="{FF2B5EF4-FFF2-40B4-BE49-F238E27FC236}">
                <a16:creationId xmlns:a16="http://schemas.microsoft.com/office/drawing/2014/main" xmlns="" id="{5AC6F288-703B-45A1-9B56-079BD755B2CB}"/>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550093" y="1945875"/>
            <a:ext cx="835642" cy="835641"/>
          </a:xfrm>
          <a:prstGeom prst="ellipse">
            <a:avLst/>
          </a:prstGeom>
        </p:spPr>
      </p:pic>
      <p:sp>
        <p:nvSpPr>
          <p:cNvPr id="5" name="Rectangle 4"/>
          <p:cNvSpPr/>
          <p:nvPr/>
        </p:nvSpPr>
        <p:spPr>
          <a:xfrm>
            <a:off x="1488782" y="2036850"/>
            <a:ext cx="3658861" cy="769441"/>
          </a:xfrm>
          <a:prstGeom prst="rect">
            <a:avLst/>
          </a:prstGeom>
        </p:spPr>
        <p:txBody>
          <a:bodyPr wrap="square">
            <a:spAutoFit/>
          </a:bodyPr>
          <a:lstStyle/>
          <a:p>
            <a:r>
              <a:rPr lang="en-US" sz="4400" b="1" dirty="0" smtClean="0">
                <a:ln w="22225">
                  <a:solidFill>
                    <a:schemeClr val="tx1"/>
                  </a:solidFill>
                  <a:prstDash val="solid"/>
                </a:ln>
                <a:solidFill>
                  <a:srgbClr val="FF0000"/>
                </a:solidFill>
                <a:latin typeface="+mj-lt"/>
              </a:rPr>
              <a:t>Nidhi Sharma</a:t>
            </a:r>
            <a:endParaRPr lang="en-GB" sz="4400" b="1" dirty="0">
              <a:ln w="22225">
                <a:solidFill>
                  <a:schemeClr val="tx1"/>
                </a:solidFill>
                <a:prstDash val="solid"/>
              </a:ln>
              <a:solidFill>
                <a:srgbClr val="FF0000"/>
              </a:solidFill>
              <a:latin typeface="+mj-lt"/>
            </a:endParaRPr>
          </a:p>
        </p:txBody>
      </p:sp>
      <p:pic>
        <p:nvPicPr>
          <p:cNvPr id="19" name="Content Placeholder 95" descr="Receiver">
            <a:extLst>
              <a:ext uri="{FF2B5EF4-FFF2-40B4-BE49-F238E27FC236}">
                <a16:creationId xmlns:a16="http://schemas.microsoft.com/office/drawing/2014/main" xmlns="" id="{106CDB5A-A67F-441C-894F-3EDD7AD64C9A}"/>
              </a:ext>
            </a:extLst>
          </p:cNvPr>
          <p:cNvPicPr>
            <a:picLocks noGrp="1" noChangeAspect="1"/>
          </p:cNvPicPr>
          <p:nvPr>
            <p:ph sz="quarter" idx="4294967295"/>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5730" y="3136912"/>
            <a:ext cx="735188" cy="735186"/>
          </a:xfrm>
          <a:prstGeom prst="ellipse">
            <a:avLst/>
          </a:prstGeom>
        </p:spPr>
      </p:pic>
      <p:sp>
        <p:nvSpPr>
          <p:cNvPr id="20" name="Rectangle 19"/>
          <p:cNvSpPr/>
          <p:nvPr/>
        </p:nvSpPr>
        <p:spPr>
          <a:xfrm>
            <a:off x="1488782" y="3028554"/>
            <a:ext cx="6426975" cy="769441"/>
          </a:xfrm>
          <a:prstGeom prst="rect">
            <a:avLst/>
          </a:prstGeom>
        </p:spPr>
        <p:txBody>
          <a:bodyPr wrap="square">
            <a:spAutoFit/>
          </a:bodyPr>
          <a:lstStyle/>
          <a:p>
            <a:r>
              <a:rPr lang="en-US" sz="4400" b="1" dirty="0" smtClean="0">
                <a:ln w="22225">
                  <a:solidFill>
                    <a:schemeClr val="tx1"/>
                  </a:solidFill>
                  <a:prstDash val="solid"/>
                </a:ln>
                <a:solidFill>
                  <a:srgbClr val="FF0000"/>
                </a:solidFill>
                <a:latin typeface="+mj-lt"/>
              </a:rPr>
              <a:t>9001997178, 9024196961</a:t>
            </a:r>
            <a:endParaRPr lang="en-GB" sz="4400" b="1" dirty="0">
              <a:ln w="22225">
                <a:solidFill>
                  <a:schemeClr val="tx1"/>
                </a:solidFill>
                <a:prstDash val="solid"/>
              </a:ln>
              <a:solidFill>
                <a:srgbClr val="FF0000"/>
              </a:solidFill>
              <a:latin typeface="+mj-lt"/>
            </a:endParaRPr>
          </a:p>
        </p:txBody>
      </p:sp>
      <p:pic>
        <p:nvPicPr>
          <p:cNvPr id="21" name="Content Placeholder 97" descr="Envelope">
            <a:extLst>
              <a:ext uri="{FF2B5EF4-FFF2-40B4-BE49-F238E27FC236}">
                <a16:creationId xmlns:a16="http://schemas.microsoft.com/office/drawing/2014/main" xmlns="" id="{0B9C03E0-6367-44D9-A740-AA6436F075E8}"/>
              </a:ext>
            </a:extLst>
          </p:cNvPr>
          <p:cNvPicPr>
            <a:picLocks noGrp="1" noChangeAspect="1"/>
          </p:cNvPicPr>
          <p:nvPr>
            <p:ph sz="quarter" idx="4294967295"/>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28805" y="4138606"/>
            <a:ext cx="824075" cy="824074"/>
          </a:xfrm>
          <a:prstGeom prst="ellipse">
            <a:avLst/>
          </a:prstGeom>
        </p:spPr>
      </p:pic>
      <p:sp>
        <p:nvSpPr>
          <p:cNvPr id="25" name="Rectangle 24"/>
          <p:cNvSpPr/>
          <p:nvPr/>
        </p:nvSpPr>
        <p:spPr>
          <a:xfrm>
            <a:off x="1488782" y="4109814"/>
            <a:ext cx="6911606" cy="769441"/>
          </a:xfrm>
          <a:prstGeom prst="rect">
            <a:avLst/>
          </a:prstGeom>
        </p:spPr>
        <p:txBody>
          <a:bodyPr wrap="square">
            <a:spAutoFit/>
          </a:bodyPr>
          <a:lstStyle/>
          <a:p>
            <a:r>
              <a:rPr lang="en-US" sz="4400" b="1" dirty="0" smtClean="0">
                <a:ln w="22225">
                  <a:solidFill>
                    <a:schemeClr val="tx1"/>
                  </a:solidFill>
                  <a:prstDash val="solid"/>
                </a:ln>
                <a:solidFill>
                  <a:srgbClr val="FF0000"/>
                </a:solidFill>
                <a:latin typeface="+mj-lt"/>
              </a:rPr>
              <a:t>Nidhi.sharma@grras.com</a:t>
            </a:r>
            <a:endParaRPr lang="en-GB" sz="4400" b="1" dirty="0">
              <a:ln w="22225">
                <a:solidFill>
                  <a:schemeClr val="tx1"/>
                </a:solidFill>
                <a:prstDash val="solid"/>
              </a:ln>
              <a:solidFill>
                <a:srgbClr val="FF0000"/>
              </a:solidFill>
              <a:latin typeface="+mj-lt"/>
            </a:endParaRPr>
          </a:p>
        </p:txBody>
      </p:sp>
      <p:pic>
        <p:nvPicPr>
          <p:cNvPr id="26" name="Content Placeholder 99" descr="Link">
            <a:extLst>
              <a:ext uri="{FF2B5EF4-FFF2-40B4-BE49-F238E27FC236}">
                <a16:creationId xmlns:a16="http://schemas.microsoft.com/office/drawing/2014/main" xmlns="" id="{420E824D-10A7-42CB-A7E8-5298E3E84F02}"/>
              </a:ext>
            </a:extLst>
          </p:cNvPr>
          <p:cNvPicPr>
            <a:picLocks noGrp="1" noChangeAspect="1"/>
          </p:cNvPicPr>
          <p:nvPr>
            <p:ph sz="quarter" idx="4294967295"/>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662678" y="5119649"/>
            <a:ext cx="790201" cy="790200"/>
          </a:xfrm>
          <a:prstGeom prst="ellipse">
            <a:avLst/>
          </a:prstGeom>
        </p:spPr>
      </p:pic>
      <p:sp>
        <p:nvSpPr>
          <p:cNvPr id="28" name="Rectangle 27"/>
          <p:cNvSpPr/>
          <p:nvPr/>
        </p:nvSpPr>
        <p:spPr>
          <a:xfrm>
            <a:off x="1488782" y="4879255"/>
            <a:ext cx="7313295" cy="2123658"/>
          </a:xfrm>
          <a:prstGeom prst="rect">
            <a:avLst/>
          </a:prstGeom>
        </p:spPr>
        <p:txBody>
          <a:bodyPr wrap="square">
            <a:spAutoFit/>
          </a:bodyPr>
          <a:lstStyle/>
          <a:p>
            <a:r>
              <a:rPr lang="en-US" sz="4400" b="1" dirty="0" smtClean="0">
                <a:ln w="22225">
                  <a:solidFill>
                    <a:schemeClr val="tx1"/>
                  </a:solidFill>
                  <a:prstDash val="solid"/>
                </a:ln>
                <a:solidFill>
                  <a:srgbClr val="FF0000"/>
                </a:solidFill>
                <a:latin typeface="+mj-lt"/>
              </a:rPr>
              <a:t>www.grras.com</a:t>
            </a:r>
          </a:p>
          <a:p>
            <a:r>
              <a:rPr lang="en-US" sz="4400" b="1" dirty="0">
                <a:ln w="22225">
                  <a:solidFill>
                    <a:schemeClr val="tx1"/>
                  </a:solidFill>
                  <a:prstDash val="solid"/>
                </a:ln>
                <a:solidFill>
                  <a:srgbClr val="FF0000"/>
                </a:solidFill>
                <a:latin typeface="+mj-lt"/>
              </a:rPr>
              <a:t>www.globalitproviders.com</a:t>
            </a:r>
            <a:endParaRPr lang="en-US" sz="4400" b="1" dirty="0" smtClean="0">
              <a:ln w="22225">
                <a:solidFill>
                  <a:schemeClr val="tx1"/>
                </a:solidFill>
                <a:prstDash val="solid"/>
              </a:ln>
              <a:solidFill>
                <a:srgbClr val="FF0000"/>
              </a:solidFill>
              <a:latin typeface="+mj-lt"/>
            </a:endParaRPr>
          </a:p>
          <a:p>
            <a:endParaRPr lang="en-GB" sz="4400" b="1" dirty="0">
              <a:ln w="22225">
                <a:solidFill>
                  <a:schemeClr val="tx1"/>
                </a:solidFill>
                <a:prstDash val="solid"/>
              </a:ln>
              <a:solidFill>
                <a:srgbClr val="FF0000"/>
              </a:solidFill>
              <a:latin typeface="+mj-lt"/>
            </a:endParaRPr>
          </a:p>
        </p:txBody>
      </p:sp>
      <p:pic>
        <p:nvPicPr>
          <p:cNvPr id="29" name="Picture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87919" y="1118318"/>
            <a:ext cx="6104081" cy="1655114"/>
          </a:xfrm>
          <a:prstGeom prst="rect">
            <a:avLst/>
          </a:prstGeom>
        </p:spPr>
      </p:pic>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39959" y="2994785"/>
            <a:ext cx="2859109" cy="2074235"/>
          </a:xfrm>
          <a:prstGeom prst="rect">
            <a:avLst/>
          </a:prstGeom>
        </p:spPr>
      </p:pic>
    </p:spTree>
    <p:extLst>
      <p:ext uri="{BB962C8B-B14F-4D97-AF65-F5344CB8AC3E}">
        <p14:creationId xmlns:p14="http://schemas.microsoft.com/office/powerpoint/2010/main" val="2118823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ducation_Template_CA - v3" id="{05BEC7B3-9C4F-4697-9BCB-CF8E9EC8EB39}" vid="{BBA0308C-16F9-454C-BD0F-1B17E2C0FD4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941CEA3-A3B3-4568-9E84-C4619CC82DFB}">
  <ds:schemaRefs>
    <ds:schemaRef ds:uri="http://schemas.microsoft.com/sharepoint/v3/contenttype/forms"/>
  </ds:schemaRefs>
</ds:datastoreItem>
</file>

<file path=customXml/itemProps2.xml><?xml version="1.0" encoding="utf-8"?>
<ds:datastoreItem xmlns:ds="http://schemas.openxmlformats.org/officeDocument/2006/customXml" ds:itemID="{BA4148EB-7DAD-48FA-A275-D42F48043C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49A191-EC8C-4AA6-9C64-D32B5F047436}">
  <ds:schemaRefs>
    <ds:schemaRef ds:uri="fb0879af-3eba-417a-a55a-ffe6dcd6ca77"/>
    <ds:schemaRef ds:uri="http://schemas.microsoft.com/office/infopath/2007/PartnerControls"/>
    <ds:schemaRef ds:uri="http://schemas.microsoft.com/office/2006/documentManagement/types"/>
    <ds:schemaRef ds:uri="http://schemas.microsoft.com/sharepoint/v3"/>
    <ds:schemaRef ds:uri="http://purl.org/dc/elements/1.1/"/>
    <ds:schemaRef ds:uri="http://www.w3.org/XML/1998/namespace"/>
    <ds:schemaRef ds:uri="http://purl.org/dc/dcmitype/"/>
    <ds:schemaRef ds:uri="http://schemas.microsoft.com/office/2006/metadata/properties"/>
    <ds:schemaRef ds:uri="http://schemas.openxmlformats.org/package/2006/metadata/core-properties"/>
    <ds:schemaRef ds:uri="6dc4bcd6-49db-4c07-9060-8acfc67cef9f"/>
    <ds:schemaRef ds:uri="http://purl.org/dc/terms/"/>
  </ds:schemaRefs>
</ds:datastoreItem>
</file>

<file path=docProps/app.xml><?xml version="1.0" encoding="utf-8"?>
<Properties xmlns="http://schemas.openxmlformats.org/officeDocument/2006/extended-properties" xmlns:vt="http://schemas.openxmlformats.org/officeDocument/2006/docPropsVTypes">
  <Template>Education presentation</Template>
  <TotalTime>0</TotalTime>
  <Words>162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 Light</vt:lpstr>
      <vt:lpstr>Corbel</vt:lpstr>
      <vt:lpstr>Office Theme</vt:lpstr>
      <vt:lpstr>LET’S NOT BE A IT GRADUATES, BECOME JOB READY WITH FUTURISTIC RESEARCH BASED TECHNOLOGIES</vt:lpstr>
      <vt:lpstr>Global IT Providers was founded in 2014 since then it has emerged as a niche managed hosting, infrastructure management and server Management Company.   GIP specializes in managing servers and core IT infrastructure for small and medium sized organizations. We provide security, server administration and disaster prevention which facilitates management of Intranets, Online Customer Support Solutions, Web-based and regular Email messaging solutions, and business-critical IT infrastructure. The company provides a wide range of web services to more than 100 clients including Corporate, Government organizations, Online Media and individual entities.   GIP offers Web Hosting, Network Management, Server Management and Solutions that include Web servers, Application servers, Database server, and Hosted Exchange, SharePoint, Cloud Infrastructure, Virtualization and Email Servers in stand-alone or multi-tiered or clustered architecture basis. Our business portfolio is designed to deliver cost effective and end-to-end business solutions right from conceptualization to implementation with a focus on enhancing productivity and maximizing business performance.</vt:lpstr>
      <vt:lpstr>What Are Tracks, And How Do I Choose The Best One?</vt:lpstr>
      <vt:lpstr>PowerPoint Presentation</vt:lpstr>
      <vt:lpstr>"TOP THREE MOST BOOMING IT TECHNOLOGIES”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2019-04-02T10:28:56Z</dcterms:created>
  <dcterms:modified xsi:type="dcterms:W3CDTF">2019-04-03T15:46:12Z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