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0.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409" r:id="rId3"/>
    <p:sldId id="311" r:id="rId4"/>
    <p:sldId id="410" r:id="rId5"/>
    <p:sldId id="411" r:id="rId6"/>
    <p:sldId id="412" r:id="rId7"/>
    <p:sldId id="413" r:id="rId8"/>
    <p:sldId id="312" r:id="rId9"/>
    <p:sldId id="313" r:id="rId10"/>
    <p:sldId id="309" r:id="rId11"/>
    <p:sldId id="310" r:id="rId12"/>
    <p:sldId id="314" r:id="rId13"/>
    <p:sldId id="315" r:id="rId14"/>
    <p:sldId id="317" r:id="rId15"/>
    <p:sldId id="297" r:id="rId16"/>
    <p:sldId id="296" r:id="rId17"/>
    <p:sldId id="316" r:id="rId18"/>
    <p:sldId id="318" r:id="rId19"/>
    <p:sldId id="319" r:id="rId20"/>
    <p:sldId id="320" r:id="rId21"/>
    <p:sldId id="321" r:id="rId22"/>
    <p:sldId id="322" r:id="rId23"/>
    <p:sldId id="323" r:id="rId24"/>
    <p:sldId id="324" r:id="rId25"/>
    <p:sldId id="325" r:id="rId26"/>
    <p:sldId id="326" r:id="rId27"/>
    <p:sldId id="264" r:id="rId28"/>
    <p:sldId id="328" r:id="rId29"/>
    <p:sldId id="329" r:id="rId30"/>
    <p:sldId id="330" r:id="rId31"/>
    <p:sldId id="331" r:id="rId32"/>
    <p:sldId id="332" r:id="rId33"/>
    <p:sldId id="333" r:id="rId34"/>
    <p:sldId id="399" r:id="rId35"/>
    <p:sldId id="400" r:id="rId36"/>
    <p:sldId id="334" r:id="rId37"/>
    <p:sldId id="335" r:id="rId38"/>
    <p:sldId id="414" r:id="rId39"/>
    <p:sldId id="415" r:id="rId40"/>
    <p:sldId id="336" r:id="rId41"/>
    <p:sldId id="396" r:id="rId42"/>
    <p:sldId id="397" r:id="rId43"/>
    <p:sldId id="398" r:id="rId44"/>
    <p:sldId id="337" r:id="rId45"/>
    <p:sldId id="338" r:id="rId46"/>
    <p:sldId id="416" r:id="rId47"/>
    <p:sldId id="339" r:id="rId48"/>
    <p:sldId id="340" r:id="rId49"/>
    <p:sldId id="341" r:id="rId50"/>
    <p:sldId id="401" r:id="rId51"/>
    <p:sldId id="281" r:id="rId52"/>
    <p:sldId id="402" r:id="rId53"/>
    <p:sldId id="258" r:id="rId54"/>
    <p:sldId id="295" r:id="rId55"/>
    <p:sldId id="405" r:id="rId56"/>
    <p:sldId id="283" r:id="rId57"/>
    <p:sldId id="285" r:id="rId58"/>
    <p:sldId id="284" r:id="rId59"/>
    <p:sldId id="343" r:id="rId60"/>
    <p:sldId id="342" r:id="rId61"/>
    <p:sldId id="403" r:id="rId62"/>
    <p:sldId id="286" r:id="rId63"/>
    <p:sldId id="407" r:id="rId64"/>
    <p:sldId id="287" r:id="rId65"/>
    <p:sldId id="408" r:id="rId66"/>
    <p:sldId id="289" r:id="rId67"/>
    <p:sldId id="259" r:id="rId68"/>
    <p:sldId id="260" r:id="rId69"/>
    <p:sldId id="261" r:id="rId70"/>
    <p:sldId id="344" r:id="rId71"/>
    <p:sldId id="288" r:id="rId72"/>
    <p:sldId id="290" r:id="rId73"/>
    <p:sldId id="345" r:id="rId74"/>
    <p:sldId id="291" r:id="rId75"/>
    <p:sldId id="292" r:id="rId76"/>
    <p:sldId id="346" r:id="rId77"/>
    <p:sldId id="347" r:id="rId78"/>
    <p:sldId id="404" r:id="rId79"/>
    <p:sldId id="419" r:id="rId80"/>
    <p:sldId id="294" r:id="rId81"/>
    <p:sldId id="353" r:id="rId82"/>
    <p:sldId id="354" r:id="rId83"/>
    <p:sldId id="349" r:id="rId84"/>
    <p:sldId id="350" r:id="rId85"/>
    <p:sldId id="351" r:id="rId86"/>
    <p:sldId id="352" r:id="rId87"/>
    <p:sldId id="357" r:id="rId88"/>
    <p:sldId id="417" r:id="rId89"/>
    <p:sldId id="418" r:id="rId90"/>
    <p:sldId id="358" r:id="rId91"/>
    <p:sldId id="359" r:id="rId92"/>
    <p:sldId id="355" r:id="rId93"/>
    <p:sldId id="293" r:id="rId94"/>
    <p:sldId id="360" r:id="rId95"/>
    <p:sldId id="361" r:id="rId96"/>
    <p:sldId id="362" r:id="rId97"/>
    <p:sldId id="364" r:id="rId98"/>
    <p:sldId id="365" r:id="rId99"/>
    <p:sldId id="366" r:id="rId100"/>
    <p:sldId id="367" r:id="rId101"/>
    <p:sldId id="368" r:id="rId102"/>
    <p:sldId id="369" r:id="rId103"/>
    <p:sldId id="370" r:id="rId104"/>
    <p:sldId id="371" r:id="rId105"/>
    <p:sldId id="372"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5" r:id="rId128"/>
    <p:sldId id="394"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849" y="5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CB221-E974-4519-AE38-01947A3169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6EA040-E986-42E4-BCF6-697005528CA1}">
      <dgm:prSet/>
      <dgm:spPr/>
      <dgm:t>
        <a:bodyPr/>
        <a:lstStyle/>
        <a:p>
          <a:pPr rtl="0"/>
          <a:r>
            <a:rPr lang="en-IN"/>
            <a:t>“A measure of central tendency is a typical value around which other figures congregate.”</a:t>
          </a:r>
        </a:p>
      </dgm:t>
    </dgm:pt>
    <dgm:pt modelId="{857F56C3-330D-4F80-9BA4-CC7C7510F58F}" type="parTrans" cxnId="{FD9A5624-82C2-4965-97DA-99F20043CAD3}">
      <dgm:prSet/>
      <dgm:spPr/>
      <dgm:t>
        <a:bodyPr/>
        <a:lstStyle/>
        <a:p>
          <a:endParaRPr lang="en-IN"/>
        </a:p>
      </dgm:t>
    </dgm:pt>
    <dgm:pt modelId="{E5450CDC-0E4A-42AA-9C66-44B08D2EC543}" type="sibTrans" cxnId="{FD9A5624-82C2-4965-97DA-99F20043CAD3}">
      <dgm:prSet/>
      <dgm:spPr/>
      <dgm:t>
        <a:bodyPr/>
        <a:lstStyle/>
        <a:p>
          <a:endParaRPr lang="en-IN"/>
        </a:p>
      </dgm:t>
    </dgm:pt>
    <dgm:pt modelId="{EE363CBE-B8D4-4202-BE28-8D63E89698C2}">
      <dgm:prSet/>
      <dgm:spPr/>
      <dgm:t>
        <a:bodyPr/>
        <a:lstStyle/>
        <a:p>
          <a:pPr rtl="0"/>
          <a:r>
            <a:rPr lang="en-IN"/>
            <a:t>“An average stands for the whole group of which it forms a part yet represents the whole.” </a:t>
          </a:r>
        </a:p>
      </dgm:t>
    </dgm:pt>
    <dgm:pt modelId="{13C8D733-30A7-48BD-A929-172386E2D9C0}" type="parTrans" cxnId="{58ADB47B-E866-4EC6-AFD8-A03911A9CE2B}">
      <dgm:prSet/>
      <dgm:spPr/>
      <dgm:t>
        <a:bodyPr/>
        <a:lstStyle/>
        <a:p>
          <a:endParaRPr lang="en-IN"/>
        </a:p>
      </dgm:t>
    </dgm:pt>
    <dgm:pt modelId="{8BD75662-BC8D-4DC0-B64A-5E2FE7805F57}" type="sibTrans" cxnId="{58ADB47B-E866-4EC6-AFD8-A03911A9CE2B}">
      <dgm:prSet/>
      <dgm:spPr/>
      <dgm:t>
        <a:bodyPr/>
        <a:lstStyle/>
        <a:p>
          <a:endParaRPr lang="en-IN"/>
        </a:p>
      </dgm:t>
    </dgm:pt>
    <dgm:pt modelId="{88ED877F-F8C9-4523-80B9-E9B6DF74A03A}" type="pres">
      <dgm:prSet presAssocID="{68CCB221-E974-4519-AE38-01947A3169EE}" presName="Name0" presStyleCnt="0">
        <dgm:presLayoutVars>
          <dgm:dir/>
          <dgm:animLvl val="lvl"/>
          <dgm:resizeHandles val="exact"/>
        </dgm:presLayoutVars>
      </dgm:prSet>
      <dgm:spPr/>
    </dgm:pt>
    <dgm:pt modelId="{6537FA93-57AF-48DE-9070-6A97E7202C0B}" type="pres">
      <dgm:prSet presAssocID="{DE6EA040-E986-42E4-BCF6-697005528CA1}" presName="linNode" presStyleCnt="0"/>
      <dgm:spPr/>
    </dgm:pt>
    <dgm:pt modelId="{BF4569F6-59C6-476B-8265-72A025260CAB}" type="pres">
      <dgm:prSet presAssocID="{DE6EA040-E986-42E4-BCF6-697005528CA1}" presName="parentText" presStyleLbl="node1" presStyleIdx="0" presStyleCnt="2">
        <dgm:presLayoutVars>
          <dgm:chMax val="1"/>
          <dgm:bulletEnabled val="1"/>
        </dgm:presLayoutVars>
      </dgm:prSet>
      <dgm:spPr/>
    </dgm:pt>
    <dgm:pt modelId="{A10285E3-F1D5-4326-AB80-F754A4DE7169}" type="pres">
      <dgm:prSet presAssocID="{E5450CDC-0E4A-42AA-9C66-44B08D2EC543}" presName="sp" presStyleCnt="0"/>
      <dgm:spPr/>
    </dgm:pt>
    <dgm:pt modelId="{14E6D370-E871-43D1-ABEA-6B45BE345D07}" type="pres">
      <dgm:prSet presAssocID="{EE363CBE-B8D4-4202-BE28-8D63E89698C2}" presName="linNode" presStyleCnt="0"/>
      <dgm:spPr/>
    </dgm:pt>
    <dgm:pt modelId="{0B775421-0056-4FD7-BDA6-9708314ED1BA}" type="pres">
      <dgm:prSet presAssocID="{EE363CBE-B8D4-4202-BE28-8D63E89698C2}" presName="parentText" presStyleLbl="node1" presStyleIdx="1" presStyleCnt="2">
        <dgm:presLayoutVars>
          <dgm:chMax val="1"/>
          <dgm:bulletEnabled val="1"/>
        </dgm:presLayoutVars>
      </dgm:prSet>
      <dgm:spPr/>
    </dgm:pt>
  </dgm:ptLst>
  <dgm:cxnLst>
    <dgm:cxn modelId="{05BB1207-32EA-4CC2-8335-4B2AF4629B80}" type="presOf" srcId="{DE6EA040-E986-42E4-BCF6-697005528CA1}" destId="{BF4569F6-59C6-476B-8265-72A025260CAB}" srcOrd="0" destOrd="0" presId="urn:microsoft.com/office/officeart/2005/8/layout/vList5"/>
    <dgm:cxn modelId="{FD9A5624-82C2-4965-97DA-99F20043CAD3}" srcId="{68CCB221-E974-4519-AE38-01947A3169EE}" destId="{DE6EA040-E986-42E4-BCF6-697005528CA1}" srcOrd="0" destOrd="0" parTransId="{857F56C3-330D-4F80-9BA4-CC7C7510F58F}" sibTransId="{E5450CDC-0E4A-42AA-9C66-44B08D2EC543}"/>
    <dgm:cxn modelId="{58ADB47B-E866-4EC6-AFD8-A03911A9CE2B}" srcId="{68CCB221-E974-4519-AE38-01947A3169EE}" destId="{EE363CBE-B8D4-4202-BE28-8D63E89698C2}" srcOrd="1" destOrd="0" parTransId="{13C8D733-30A7-48BD-A929-172386E2D9C0}" sibTransId="{8BD75662-BC8D-4DC0-B64A-5E2FE7805F57}"/>
    <dgm:cxn modelId="{CDEF758B-ABE4-4BBB-BD3B-6BF149686B54}" type="presOf" srcId="{68CCB221-E974-4519-AE38-01947A3169EE}" destId="{88ED877F-F8C9-4523-80B9-E9B6DF74A03A}" srcOrd="0" destOrd="0" presId="urn:microsoft.com/office/officeart/2005/8/layout/vList5"/>
    <dgm:cxn modelId="{73886CE2-79BB-474C-BFDB-9B880013A1C8}" type="presOf" srcId="{EE363CBE-B8D4-4202-BE28-8D63E89698C2}" destId="{0B775421-0056-4FD7-BDA6-9708314ED1BA}" srcOrd="0" destOrd="0" presId="urn:microsoft.com/office/officeart/2005/8/layout/vList5"/>
    <dgm:cxn modelId="{A906141D-C09D-4D14-B237-2EC769954EBE}" type="presParOf" srcId="{88ED877F-F8C9-4523-80B9-E9B6DF74A03A}" destId="{6537FA93-57AF-48DE-9070-6A97E7202C0B}" srcOrd="0" destOrd="0" presId="urn:microsoft.com/office/officeart/2005/8/layout/vList5"/>
    <dgm:cxn modelId="{32A779F3-14FC-4280-97DB-A2D804E3AE14}" type="presParOf" srcId="{6537FA93-57AF-48DE-9070-6A97E7202C0B}" destId="{BF4569F6-59C6-476B-8265-72A025260CAB}" srcOrd="0" destOrd="0" presId="urn:microsoft.com/office/officeart/2005/8/layout/vList5"/>
    <dgm:cxn modelId="{A31DCFDF-80C3-4F53-9AE1-5A01869B7BBF}" type="presParOf" srcId="{88ED877F-F8C9-4523-80B9-E9B6DF74A03A}" destId="{A10285E3-F1D5-4326-AB80-F754A4DE7169}" srcOrd="1" destOrd="0" presId="urn:microsoft.com/office/officeart/2005/8/layout/vList5"/>
    <dgm:cxn modelId="{94A2B27F-0E22-44A1-8326-8EE7EC0C1335}" type="presParOf" srcId="{88ED877F-F8C9-4523-80B9-E9B6DF74A03A}" destId="{14E6D370-E871-43D1-ABEA-6B45BE345D07}" srcOrd="2" destOrd="0" presId="urn:microsoft.com/office/officeart/2005/8/layout/vList5"/>
    <dgm:cxn modelId="{EDFE92BD-8396-4BF0-93EC-159D5DDCAEDF}" type="presParOf" srcId="{14E6D370-E871-43D1-ABEA-6B45BE345D07}" destId="{0B775421-0056-4FD7-BDA6-9708314ED1B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B89D7A00-E563-467E-BE50-88AADE8DAA99}" type="presOf" srcId="{62E18B0A-0626-402E-8589-D55BB0694ED8}" destId="{BCF5155D-5381-4120-9EC5-93C4C28255DE}"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C47226BC-253C-46C7-8ACB-B952B6CF01AA}" type="presOf" srcId="{F9FF6147-E73E-4F8E-A78B-5041FCF5A46A}" destId="{677BBEDF-2990-4C48-9586-023C6F652DB3}" srcOrd="0" destOrd="0" presId="urn:microsoft.com/office/officeart/2005/8/layout/vList2"/>
    <dgm:cxn modelId="{D9B3BCD3-A687-43E2-BC2F-57B7BE1689E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92FCB-35C6-4916-A236-2E82A640C1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AE70503-C392-429A-A955-C96F72A28928}">
      <dgm:prSet custT="1"/>
      <dgm:spPr/>
      <dgm:t>
        <a:bodyPr/>
        <a:lstStyle/>
        <a:p>
          <a:pPr rtl="0"/>
          <a:r>
            <a:rPr lang="en-IN" sz="4000" dirty="0"/>
            <a:t>Arithmetic Mean</a:t>
          </a:r>
        </a:p>
      </dgm:t>
    </dgm:pt>
    <dgm:pt modelId="{6B0A7B62-C41A-4B62-8F0E-AA741A29D4D7}" type="parTrans" cxnId="{C406820B-EB35-47DA-AB5A-B30C1DE5DEDF}">
      <dgm:prSet/>
      <dgm:spPr/>
      <dgm:t>
        <a:bodyPr/>
        <a:lstStyle/>
        <a:p>
          <a:endParaRPr lang="en-IN"/>
        </a:p>
      </dgm:t>
    </dgm:pt>
    <dgm:pt modelId="{FB457837-3173-4CD8-9493-0E0CDA87A7C8}" type="sibTrans" cxnId="{C406820B-EB35-47DA-AB5A-B30C1DE5DEDF}">
      <dgm:prSet/>
      <dgm:spPr/>
      <dgm:t>
        <a:bodyPr/>
        <a:lstStyle/>
        <a:p>
          <a:endParaRPr lang="en-IN"/>
        </a:p>
      </dgm:t>
    </dgm:pt>
    <dgm:pt modelId="{EF85A9FD-7CA0-433C-BEEC-3BB092C56F89}" type="pres">
      <dgm:prSet presAssocID="{57592FCB-35C6-4916-A236-2E82A640C1DF}" presName="linear" presStyleCnt="0">
        <dgm:presLayoutVars>
          <dgm:animLvl val="lvl"/>
          <dgm:resizeHandles val="exact"/>
        </dgm:presLayoutVars>
      </dgm:prSet>
      <dgm:spPr/>
    </dgm:pt>
    <dgm:pt modelId="{3FB542D8-8020-4DA9-9A9F-D4B45DD84CDC}" type="pres">
      <dgm:prSet presAssocID="{DAE70503-C392-429A-A955-C96F72A28928}" presName="parentText" presStyleLbl="node1" presStyleIdx="0" presStyleCnt="1">
        <dgm:presLayoutVars>
          <dgm:chMax val="0"/>
          <dgm:bulletEnabled val="1"/>
        </dgm:presLayoutVars>
      </dgm:prSet>
      <dgm:spPr/>
    </dgm:pt>
  </dgm:ptLst>
  <dgm:cxnLst>
    <dgm:cxn modelId="{C406820B-EB35-47DA-AB5A-B30C1DE5DEDF}" srcId="{57592FCB-35C6-4916-A236-2E82A640C1DF}" destId="{DAE70503-C392-429A-A955-C96F72A28928}" srcOrd="0" destOrd="0" parTransId="{6B0A7B62-C41A-4B62-8F0E-AA741A29D4D7}" sibTransId="{FB457837-3173-4CD8-9493-0E0CDA87A7C8}"/>
    <dgm:cxn modelId="{2CE2EE28-5600-4699-9A42-70CA9BA0129D}" type="presOf" srcId="{57592FCB-35C6-4916-A236-2E82A640C1DF}" destId="{EF85A9FD-7CA0-433C-BEEC-3BB092C56F89}" srcOrd="0" destOrd="0" presId="urn:microsoft.com/office/officeart/2005/8/layout/vList2"/>
    <dgm:cxn modelId="{8EE7CD33-52BC-4110-91AA-AE24A3D82125}" type="presOf" srcId="{DAE70503-C392-429A-A955-C96F72A28928}" destId="{3FB542D8-8020-4DA9-9A9F-D4B45DD84CDC}" srcOrd="0" destOrd="0" presId="urn:microsoft.com/office/officeart/2005/8/layout/vList2"/>
    <dgm:cxn modelId="{E98E7930-7530-4CA0-91AF-9DE664B86160}" type="presParOf" srcId="{EF85A9FD-7CA0-433C-BEEC-3BB092C56F89}" destId="{3FB542D8-8020-4DA9-9A9F-D4B45DD84CD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dgm:spPr/>
      <dgm:t>
        <a:bodyPr/>
        <a:lstStyle/>
        <a:p>
          <a:pPr rtl="0"/>
          <a:r>
            <a:rPr lang="en-IN" dirty="0"/>
            <a:t>Arithmetic Mean-Step deviation method</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A64FB23E-3B76-468A-8416-78CC0451060B}" type="presOf" srcId="{2023B462-FA4D-4853-A94D-74DFE974B874}" destId="{F4B5B038-8058-40D4-893C-2D909DF1C5E8}"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A65AE2FD-4191-4212-8028-FB524BE619CB}" type="presOf" srcId="{F37BF5A3-A8A5-4ABD-A584-5EC8798BBDB8}" destId="{382054C9-9969-4039-A4E2-5A71331D9303}" srcOrd="0" destOrd="0" presId="urn:microsoft.com/office/officeart/2005/8/layout/vList2"/>
    <dgm:cxn modelId="{9D0CFCF2-BAA0-49AD-9E9F-D6CD6F8EADC3}"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a:t>Arithmetic Mean-</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28CAA24C-3274-4B91-BE06-2800A4187CDA}" type="presOf" srcId="{2023B462-FA4D-4853-A94D-74DFE974B874}" destId="{F4B5B038-8058-40D4-893C-2D909DF1C5E8}" srcOrd="0" destOrd="0" presId="urn:microsoft.com/office/officeart/2005/8/layout/vList2"/>
    <dgm:cxn modelId="{5B16FFC1-86BC-4DFB-9F11-DBC46018E535}"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8166281B-5A4C-44CF-AC78-0D326E8CAC59}"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a:t>Arithmetic Mean- [Grouped data]</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A9DB1611-4510-4AD8-A704-FA485C98F4BE}" type="presOf" srcId="{2023B462-FA4D-4853-A94D-74DFE974B874}" destId="{F4B5B038-8058-40D4-893C-2D909DF1C5E8}" srcOrd="0" destOrd="0" presId="urn:microsoft.com/office/officeart/2005/8/layout/vList2"/>
    <dgm:cxn modelId="{435FEC24-8C52-4BC6-9BE8-5E69AE348DE1}"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B4E1FF57-56B0-405F-8C1B-1AEB5178E027}"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a:t>Arithmetic Mean- [Grouped data]</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8630CA1D-75C0-4A56-A43E-EBFE2AEF09C0}" type="presOf" srcId="{2023B462-FA4D-4853-A94D-74DFE974B874}" destId="{F4B5B038-8058-40D4-893C-2D909DF1C5E8}" srcOrd="0" destOrd="0" presId="urn:microsoft.com/office/officeart/2005/8/layout/vList2"/>
    <dgm:cxn modelId="{EF4DE260-55DD-4CD5-B7A2-6255EA36D92B}"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671F9FBD-1752-41A4-A8B3-FD4604E6C152}"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D176408F-B322-43E4-B06B-2A18F611AFA3}" type="presOf" srcId="{62E18B0A-0626-402E-8589-D55BB0694ED8}" destId="{BCF5155D-5381-4120-9EC5-93C4C28255DE}" srcOrd="0" destOrd="0" presId="urn:microsoft.com/office/officeart/2005/8/layout/vList2"/>
    <dgm:cxn modelId="{D58CFD9B-4105-4306-841B-E4988F3FBE84}"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A4C12A1B-7C4F-45A1-A835-5A03A87880B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6A2CC78C-6202-4C73-B826-C046429FE8B9}" type="presOf" srcId="{F9FF6147-E73E-4F8E-A78B-5041FCF5A46A}" destId="{677BBEDF-2990-4C48-9586-023C6F652DB3}" srcOrd="0" destOrd="0" presId="urn:microsoft.com/office/officeart/2005/8/layout/vList2"/>
    <dgm:cxn modelId="{FC81B997-E44E-4761-A4C6-81FB7274A0FB}" type="presOf" srcId="{62E18B0A-0626-402E-8589-D55BB0694ED8}" destId="{BCF5155D-5381-4120-9EC5-93C4C28255DE}"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3A316170-026F-4B8D-8DB8-9BA12E81FBAC}"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46C5C110-9DE5-4449-93FB-4A4B59E5AAA0}" type="presOf" srcId="{62E18B0A-0626-402E-8589-D55BB0694ED8}" destId="{BCF5155D-5381-4120-9EC5-93C4C28255DE}" srcOrd="0" destOrd="0" presId="urn:microsoft.com/office/officeart/2005/8/layout/vList2"/>
    <dgm:cxn modelId="{D3518361-1DC1-4B03-AC60-4D4B948C0FD3}"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56E687D5-8D98-4C63-87C9-B753F9EF2335}"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569F6-59C6-476B-8265-72A025260CAB}">
      <dsp:nvSpPr>
        <dsp:cNvPr id="0" name=""/>
        <dsp:cNvSpPr/>
      </dsp:nvSpPr>
      <dsp:spPr>
        <a:xfrm>
          <a:off x="2633471"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kern="1200"/>
            <a:t>“A measure of central tendency is a typical value around which other figures congregate.”</a:t>
          </a:r>
        </a:p>
      </dsp:txBody>
      <dsp:txXfrm>
        <a:off x="2741244" y="107828"/>
        <a:ext cx="2747110" cy="1992186"/>
      </dsp:txXfrm>
    </dsp:sp>
    <dsp:sp modelId="{0B775421-0056-4FD7-BDA6-9708314ED1BA}">
      <dsp:nvSpPr>
        <dsp:cNvPr id="0" name=""/>
        <dsp:cNvSpPr/>
      </dsp:nvSpPr>
      <dsp:spPr>
        <a:xfrm>
          <a:off x="2633471"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kern="1200"/>
            <a:t>“An average stands for the whole group of which it forms a part yet represents the whole.” </a:t>
          </a:r>
        </a:p>
      </dsp:txBody>
      <dsp:txXfrm>
        <a:off x="2741244" y="2425947"/>
        <a:ext cx="2747110" cy="19921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dirty="0"/>
            <a:t>Weighted Arithmetic mean  </a:t>
          </a:r>
        </a:p>
      </dsp:txBody>
      <dsp:txXfrm>
        <a:off x="50347" y="61037"/>
        <a:ext cx="8128906"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542D8-8020-4DA9-9A9F-D4B45DD84CDC}">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dirty="0"/>
            <a:t>Arithmetic Mean</a:t>
          </a:r>
        </a:p>
      </dsp:txBody>
      <dsp:txXfrm>
        <a:off x="55744" y="56283"/>
        <a:ext cx="8118112" cy="1030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82645"/>
          <a:ext cx="822960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IN" sz="3700" kern="1200" dirty="0"/>
            <a:t>Arithmetic Mean-Step deviation method</a:t>
          </a:r>
        </a:p>
      </dsp:txBody>
      <dsp:txXfrm>
        <a:off x="43321" y="125966"/>
        <a:ext cx="8142958"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dirty="0"/>
            <a:t>Arithmetic Mean-</a:t>
          </a:r>
        </a:p>
      </dsp:txBody>
      <dsp:txXfrm>
        <a:off x="51175" y="53383"/>
        <a:ext cx="8127250" cy="945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dirty="0"/>
            <a:t>Arithmetic Mean- [Grouped data]</a:t>
          </a:r>
        </a:p>
      </dsp:txBody>
      <dsp:txXfrm>
        <a:off x="51175" y="53383"/>
        <a:ext cx="8127250" cy="94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dirty="0"/>
            <a:t>Arithmetic Mean- [Grouped data]</a:t>
          </a:r>
        </a:p>
      </dsp:txBody>
      <dsp:txXfrm>
        <a:off x="51175" y="53383"/>
        <a:ext cx="8127250"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dirty="0"/>
            <a:t>Weighted Arithmetic mean  </a:t>
          </a:r>
        </a:p>
      </dsp:txBody>
      <dsp:txXfrm>
        <a:off x="50347" y="61037"/>
        <a:ext cx="8128906" cy="930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dirty="0"/>
            <a:t>Weighted Arithmetic mean  </a:t>
          </a:r>
        </a:p>
      </dsp:txBody>
      <dsp:txXfrm>
        <a:off x="50347" y="61037"/>
        <a:ext cx="8128906" cy="930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a:t>Weighted Arithmetic mean  </a:t>
          </a:r>
        </a:p>
      </dsp:txBody>
      <dsp:txXfrm>
        <a:off x="50347" y="61037"/>
        <a:ext cx="8128906" cy="930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3:57:42.882"/>
    </inkml:context>
    <inkml:brush xml:id="br0">
      <inkml:brushProperty name="width" value="0.05292" units="cm"/>
      <inkml:brushProperty name="height" value="0.05292" units="cm"/>
      <inkml:brushProperty name="color" value="#FF0000"/>
    </inkml:brush>
  </inkml:definitions>
  <inkml:trace contextRef="#ctx0" brushRef="#br0">6173 799 824 0,'0'0'23'0,"0"0"6"31,0 0-29-31,0 0 0 0,0 0 0 0,0 0 0 0,0 0 32 0,0 0 1 0,0 0 0 0,0 0 0 0,0 0-16 0,0 0-3 0,0 0-1 0,0 0 0 15,0 0-29-15,0 0-5 0,0 0-2 0,0 0 0 16</inkml:trace>
  <inkml:trace contextRef="#ctx0" brushRef="#br0" timeOffset="1327">5869 860 933 0,'0'0'26'0,"0"0"6"0,0 0-32 0,0 0 0 16,0 0 0-16,0 0 0 0,0 0 54 0,0 0 4 15,0 0 1-15,0 0 0 0,0 0-2 0,0 0 0 0,0 0 0 0,0 0 0 16,0 0-7-16,0 0-2 0,0 0 0 0,0 0 0 16,0 0 1-16,0 0 0 15,0 0 0-15,0 0 0 0,0 0-4 0,0 0-1 0,0 0 0 0,0 0 0 16,0 0 0-16,0 0-1 0,0 0 0 0,0 0 0 16,0 0-7-16,0 0 0 0,0 0-1 0,0 0 0 15,0 0-6-15,0 0-1 0,0 0 0 0,0 0 0 16,0 0-4-16,0 0-2 0,0 0 0 0,0 0 0 15,0 0-6-15,0 0-2 0,0 0 0 0,0 0 0 16,0 0 13-16,6 0 2 0,0 3 1 0,0-3 0 16,3 0-3-16,3 2-1 0,3-2 0 0,-1 5 0 15,4-2-13-15,3 0-2 0,3-3-1 0,6 2 0 16,-4 1-2-16,4 0 0 0,0-1 0 0,0-2 0 16,-3 0 3-16,-1 0 0 0,1 0 0 0,-3 0 0 15,3 0 7-15,-3 0 2 0,2 0 0 0,1 0 0 0,-3 0-20 16,0 6 0-16,-3-6 0 0,-1 0 0 15,4 0 0-15,-6 0 0 0,3 0 0 0,-6 2 0 0,0-2 0 0,0 0-12 16,-6 3 0-16,-1-3 0 0,1 0 12 0,-3 0 15 16,0 0-3-16,-6 0-1 15,0 0-42-15,0 0-8 0,0 0-1 0,0 0-1 16,0 0-22-16,0 0-4 0,0 0-1 0,0 0 0 16,0 0-158-16,0-5-32 0,0 5-6 0,-6-6-2 15</inkml:trace>
  <inkml:trace contextRef="#ctx0" brushRef="#br0" timeOffset="1724.54">6256 926 1220 0,'0'0'34'0,"0"0"9"0,0 0-35 0,0 0-8 0,0 0 0 0,0 0 0 16,0 0 106-16,0 0 19 0,0 0 4 0,0 0 1 16,0 0-10-16,0 0-1 0,0 0-1 0,0 0 0 15,0 0-46-15,0 0-10 0,0 0-2 0,0 0 0 16,0 0-19-16,0 8-4 0,0-3-1 0,3 9 0 0,-3-4-6 0,0-2-2 15,3 5 0-15,0 8 0 0,-3-5-28 0,3 8 0 16,-3-5 0-16,3 7 0 0,0-5 9 0,-3 3-9 16,3 3 8-16,0-6-8 0,0 5 10 0,0-5-10 15,0 6 12-15,0-3-12 0,3-1 0 0,-6 1 0 16,6-5 0-16,-3 2 0 0,2-5-11 0,-2 0 11 16,0 2-12-16,0-7 12 15,0 2-50-15,0 0-3 0,-3-5-1 0,3 0 0 16,-3-3-150-16,0-5-31 0,0 0-5 0,0 0-2 0</inkml:trace>
  <inkml:trace contextRef="#ctx0" brushRef="#br0" timeOffset="2456.94">6592 1397 1213 0,'0'0'26'0,"0"0"6"0,0 0 0 0,0 0 4 16,0 0-36-16,0 0 0 0,0 0 0 0,0 0 0 0,0 0 61 0,0 0 6 15,0 0 1-15,0 0 0 0,0 0-24 0,0 0-5 16,0 0-1-16,0 0 0 0,3 5 13 0,3-2 2 16,0 2 1-16,6-2 0 0,-3 0-21 0,3-3-4 15,0 0-1-15,0-3 0 0,3 0 8 0,-1-2 2 0,1 2 0 0,-3 1 0 16,6-4-14-16,-3 1-4 0,0 0 0 16,-3 2 0-16,3-2-6 0,0-3-2 0,-4-3 0 0,-2 3 0 15,6 0 3-15,-6 3 0 16,3-5 0-16,-6-4 0 0,3 6-1 0,-3 0 0 0,-3 3 0 0,0-5 0 15,0 2 7-15,-3 2 2 0,-3-2 0 0,0 6 0 16,0-4 17-16,-3 1 3 0,0-3 1 0,0 3 0 16,-3 2-19-16,0 1-3 0,0-1-1 0,-3 3 0 15,0 0-8-15,1 0-1 0,-4 3-1 0,3 2 0 16,-3 0-11-16,3 8 0 0,-3-7 0 0,3 7 0 16,-6-2 0-16,9 4 0 0,0 1 0 0,-2 6 0 15,2-9 0-15,-3 8-12 0,9-5 2 0,-3 0 1 16,0 5 9-16,6-8 0 0,0 6 0 0,3-6 0 15,3 0 0-15,0 3 9 16,3-6 0-16,-3 1 0 0,3-3-9 0,2 5 0 0,-2-5 0 0,3-3 0 0,0 1 0 16,0 2 0-16,3-3 0 0,0 0 0 0,0-2 0 15,0-3 0 1,3 0 0-16,-1 0 0 0,1 0-11 0,3-3-7 0,0-5-2 0,-3 3 0 16,0 2-124-16,-4-2-26 0,4 0-5 0,-6 0-773 0</inkml:trace>
  <inkml:trace contextRef="#ctx0" brushRef="#br0" timeOffset="3652.6">7232 1267 504 0,'0'0'14'15,"0"0"3"-15,0 0-17 0,0 0 0 0,0 0 0 0,0 0 0 0,0 0 30 0,0 0 2 16,0 0 1-16,0 0 0 0,0 0 8 0,0 0 2 16,0 0 0-16,0 0 0 0,0 0 7 0,0 0 2 15,0 0 0-15,0 0 0 0,0 0 3 0,0 0 1 16,0 0 0-16,0 0 0 0,0 0-29 15,0 0-6-15,0 0-1 0,0 0 0 0,0 0 16 0,0 0 4 16,0 0 0-16,0 0 0 0,0 0-20 0,0 0-3 16,0 0-1-16,0 0 0 0,0 0 20 0,0 0 3 15,0 0 1-15,0 0 0 0,0 0-8 0,0 0-2 16,0 0 0-16,0 0 0 0,0 0 10 0,0 0 1 0,0 0 1 0,0 0 0 16,0 0-14-16,0 0-4 15,0 0 0-15,6 0 0 0,-3 3 7 0,-3-3 1 0,3 3 0 0,0-1 0 16,3 1-13-16,0 0-3 0,-3 7 0 0,3-5 0 15,0 3 1-15,0 3 0 0,3 2 0 0,-3 0 0 16,3 3-17-16,-3 3 0 16,0-3 0-16,0 8 0 0,-1-9 0 0,-2 7 12 15,3-9-4-15,-3 3-8 0,3 0 11 0,-3-6-11 0,-3 3 10 0,0 1-10 16,3-4 22-16,-3-2-2 0,0 0 0 0,-3 0 0 16,0 5-9-16,0-7-3 15,0-1 0-15,-3 0 0 0,3 0-8 0,3-5 0 0,-3 3 0 0,3-3 0 16,0 0 0-16,0 0 0 0,0 0 0 0,0 0 0 15,0 0 0-15,-3-5 0 0,1-6 0 0,2 6 0 16,0-6 0-16,2-5 8 0,-2 3-8 0,3-3 8 0,0 0-8 16,0 3 10-16,3-5-10 0,-3 2 10 15,3 3-10-15,3-3 10 0,-3 5-10 0,3 3 10 16,3 0-10-16,-3-2 0 0,3 4 0 0,0-2 0 0,-3 3 10 0,3 5 0 16,0-3 0-16,-4 1 0 0,1-1-10 0,0 1 0 15,-3-1 0-15,3-2 0 0,-3 5 0 0,3-3 0 16,-3 0 0-16,-3 3 0 0,3-2-11 0,0 2-4 15,-6 0-1-15,6 0 0 16,-6 0-27-16,3-3-5 0,-3 3-2 0,6 0 0 16,-6 0-29-16,0 0-5 0,0 0-2 0,0 0-495 15,6 0-99-15</inkml:trace>
  <inkml:trace contextRef="#ctx0" brushRef="#br0" timeOffset="5043.39">7842 1336 1105 0,'0'0'24'0,"0"0"4"0,0 0 2 0,0-5 2 0,0 5-32 0,0-11 0 0,0 11 0 0,0-5 0 15,0 5 68-15,0 0 6 0,3-5 2 0,-3 5 0 16,0 0-12-16,0 0-1 0,0 0-1 0,0 0 0 16,3-6-23-16,-3 6-5 0,3 0-1 0,3-2 0 15,-3 4 7-15,3 1 0 0,0 0 1 0,0 2 0 16,0 0 3-16,0 6 0 0,3-3 0 0,-3 0 0 16,-3 0-44-16,3 5 0 0,0-3-13 0,0-2 3 15,0 0 10-15,0 0 0 0,0 6 0 0,0-9 8 16,0 3-8-16,-3-3 11 0,-1 0-11 0,1 1 12 15,0 2-12-15,-3-8 0 0,0 0 0 0,0 0 0 16,3 2 0-16,-3-2 0 0,0 0 9 0,0 0-1 16,0 0 5-16,0 0 2 0,0 0 0 0,0 0 0 15,3-10 19-15,0 2 4 0,0 0 1 0,0 0 0 16,3 0-22-16,0-8-4 0,-3 5-1 0,6 3 0 0,-3-2-1 16,3-3-1-16,-3 5 0 0,3 0 0 0,0 3-10 0,0-1 0 15,-3-2 0-15,3 3 0 16,0 5 16-16,-3-3-3 0,2 6 0 0,1 0 0 0,-3-1 1 0,3 9 0 15,0-6 0-15,0 3 0 0,-3 3-14 0,3 2-16 16,-3-3 3-16,0-2 1 0,0 3 12 0,0 2 0 16,0-2 0-16,-3-3 0 0,3 2 0 0,-3 4 0 15,0-9 0-15,0 0 10 0,0 0-10 0,-3-2 0 16,3 2 0-16,-3-5-11 0,0 0 3 0,0 0 0 16,0 0 0-16,0 0 0 0,0 0 8 0,0 0-8 15,0 0 8-15,0 0-8 0,0 0 8 0,0 0 0 16,0 0 0-16,0-5 0 0,0-3 0 0,3 0 0 0,-3-5 0 15,3 0 11-15,0 2-3 0,-3-5 0 16,2 3 0-16,-2 2 0 0,3 1 20 0,0-3 3 0,0 5 1 16,0 0 0-16,0 3-15 0,0-3-2 0,3 0-1 0,-3 2 0 15,3 4 2-15,-3-4 1 0,3 4 0 0,0-1 0 16,0 3-7-16,0-3-2 0,0 3 0 16,-3 3 0-16,6-3 12 0,-3 3 1 0,0 2 1 0,0-2 0 15,0 2-22-15,3 6-15 0,-3-3 3 0,3-1 0 16,-1 1 12-16,-2 3 0 0,3 5 0 0,-3-6 0 15,3 6 0-15,-3 3 0 0,0-9-11 0,-3 9 11 16,0-6-28-16,0-2 0 0,-3 2 1 16,3 0 0-16,-3-2-29 0,0-3-5 0,0 2-2 0,-3 1 0 15,3-6-110-15,-3 0-23 0,0 3-4 0,0-5 0 16</inkml:trace>
  <inkml:trace contextRef="#ctx0" brushRef="#br0" timeOffset="5541.9">8840 1281 1609 0,'0'0'35'0,"0"0"7"0,0 0 2 0,0 0 2 0,3-8-37 0,-3 2-9 0,3 1 0 0,-3 5 0 16,0-5 95-16,0-1 17 15,-3 1 3-15,3-3 1 0,0 8-42 0,-3-5-8 0,3 5-2 0,-6-3 0 16,6 3-35-16,-6-2-7 0,0 2-2 0,0 2 0 16,0 1-12-16,-3 0-8 0,0 5 8 0,0-1-8 15,-3-1 11-15,3-1-3 0,0 3 0 0,3 3 0 16,0-1-8-16,0-5-11 0,3 6 3 0,3-3 0 15,0 5 8-15,0-5 0 0,3 0 0 0,3 0 0 16,3 3 0-16,0-1 11 0,0-2-3 0,3-3 0 16,-3 6-8-16,3-3 0 0,-3 5 0 0,3-5 0 15,-3 0 0-15,3 3 0 0,-1-1 0 0,-2-2 0 0,3-3 0 16,-3 3 0-16,0 0 0 0,0 3 0 16,0-6 0-16,0-2 0 0,-3 5 0 0,0-3 0 0,0 0 0 0,-3 1 0 15,0 2 0-15,0-3 0 0,-3 0 0 0,0-2 0 16,0 2 0-16,-3 0 0 0,0 1 25 0,0 4 7 15,-6-4 0-15,3-1 1 16,-3-2-33-16,0 2 0 0,0 0 0 0,0-2 0 16,-3 2-38-16,3-5-14 0,0 3-4 0,-2-6 0 15,-1 3-141-15,3-5-29 0,-3-1-6 0,3-1-551 0</inkml:trace>
  <inkml:trace contextRef="#ctx0" brushRef="#br0" timeOffset="5707.95">8819 1286 1190 0,'0'0'33'0,"3"-8"9"0,0 3-34 0,3 2-8 15,-3 0 0-15,0-2 0 0,0 2 69 0,-3 3 12 16,6-2 3-16,-4 2 0 0,4 0-18 0,0 0-3 16,0 0-1-16,3-3 0 0,-3 3-22 0,3 0-5 15,3 0-1-15,0-3 0 0,0 3-22 0,3 0-4 0,0-2 0 0,0 2-8 16,-1-5 11-16,1 5-11 0,0 0 10 0,0 0-10 31,0 0-87-31,-3 0-23 0,3-6-5 0,0 6-1 0</inkml:trace>
  <inkml:trace contextRef="#ctx0" brushRef="#br0" timeOffset="6629.67">6304 2082 950 0,'0'0'20'0,"0"0"5"0,0 0 1 0,0 0 2 0,0 0-28 0,-3-2 0 16,3 2 0-16,-6-6 0 0,0 4 40 0,3 2 2 15,3 0 1-15,-6-6 0 16,6 6-9-16,-6-2-2 0,6 2 0 0,0 0 0 0,0 0 10 0,-3-6 2 16,3 6 0-16,0 0 0 0,0 0 12 0,0 0 2 15,0 0 1-15,0 0 0 0,0 0-27 0,0 0-4 16,0 0-2-16,0 0 0 0,0 0-26 0,0 0 0 15,3-2 0-15,3-1 0 0,0 3 0 0,3-2 0 16,0 2 0-16,5 0 0 0,-2 0 0 0,6 0 0 0,0 0 0 16,6 0 0-16,3 0 27 0,-1 0 3 0,7-3 1 0,6 3 0 15,3 0-31-15,-1-3 0 0,4 1 0 0,5-1 0 16,4 3 0-16,-3 0 0 0,5-3 0 16,4-2 9-16,-1 2-1 0,4-5 0 0,2 6 0 0,1-4 0 15,-1 4 0-15,-2-3-8 0,-1 2 12 0,10 0-4 16,-1 1 13-16,-2-1 3 0,-1-2 0 0,-2-3 0 15,-4 2-24-15,1 6 0 0,2-7-12 0,1 4 4 16,-4-2 18-16,-5 2 4 0,2 3 1 0,-2-3 0 16,-7 1 1-16,1-4 1 0,-1 1 0 0,1 0 0 15,-9 2-27-15,-4 0-6 0,-2 3 0 0,0-5-1 16,-6 5-5-16,-4 0-1 0,4 0 0 0,-9 0 0 16,-6 0-26-16,0 0-6 0,0 0-1 0,-3 0-468 15,-9 0-93-15</inkml:trace>
  <inkml:trace contextRef="#ctx0" brushRef="#br0" timeOffset="7493.49">6446 2228 787 0,'0'0'22'0,"0"0"6"0,0 0-28 0,-6 0 0 16,6 0 0-16,-3-5 0 0,3 5 82 0,-2 0 11 16,2 0 3-16,-6-6 0 0,6 6-58 0,-3-5-11 15,3 5-3-15,-3 0 0 0,3 0 29 0,-6-3 6 0,6 3 1 0,-3-5 0 16,3 5-7-16,0 0-1 0,-3-3 0 0,3 3 0 16,-3-5-19-16,3 5-4 15,0 0-1-15,0 0 0 0,0 0-16 0,0 0-3 0,0 0-1 0,0 0 0 16,0 0-8-16,0 0-12 0,0 0 2 0,3 0 1 15,6 0 9-15,0 0 0 0,-1 0 0 0,7-8 0 16,-3 8 16-16,9 0 3 0,3 0 0 0,3-3 0 16,2 1-9-16,7-1-2 0,0 3 0 15,3-2 0-15,2-1-8 0,1 0 0 0,9 1 0 0,-1-1-11 16,1 0 19-16,2 3 4 0,4-2 1 0,2-1 0 16,10-2 10-16,-4-3 1 0,1 2 1 0,2 4 0 15,7-3-11-15,-4-1-2 0,1 1-1 0,-4 2 0 0,3-7 13 16,7 4 4-16,-7-1 0 0,4 1 0 15,-7 4 21-15,1-4 5 0,2 4 1 0,-5-6 0 0,-1 0-25 16,-2 0-5-16,2 0-1 0,-8 3 0 0,-4-1-12 0,4-2-2 16,-1-5-1-16,-11 8 0 0,3-3-9 0,-10 3 12 15,-2-1-12-15,0-7 12 0,-7 5-24 16,4 0-5-16,-3 3-1 0,-6-3 0 31,-3 0-27-31,-1 0-6 0,1 0-1 0,0 3 0 0,-6 0 5 0,0-3 1 0,0 0 0 0,-6 0 0 16,3 2-42-16,-6-1-8 0,0 1-1 0,-1 4-430 15,-2-12-85-15</inkml:trace>
  <inkml:trace contextRef="#ctx0" brushRef="#br0" timeOffset="51163.91">2044 4093 630 0,'0'0'13'0,"0"0"3"0,0 0 1 0,0 0 2 0,0 0-19 0,0 0 0 15,0 0 0-15,0-5 0 0,0 0 74 0,0 5 11 16,0-6 3-16,-6 1 0 0,6 5-10 0,0 0-2 16,0-5 0-16,-3-1 0 0,3 4-19 0,0-6-4 15,-6 2-1-15,3-1 0 0,3 1-6 0,-6 1-2 16,3 0 0-16,-3 2 0 0,0-2-11 0,-3 2-2 0,3 0-1 0,-2 3 0 15,-4 0 13-15,3 0 2 16,-6 3 1-16,0 0 0 0,0 5-21 0,-3 0-4 0,0 5-1 16,-2-3 0-16,-1 6 9 0,0-2 2 0,3 4 0 15,-3 1 0-15,3-4-31 0,0 4 8 0,7 2-8 0,-1-2 0 16,3-6 0-16,0 5 0 0,9-2 0 0,0 0 0 16,0-3 0-16,3 1 0 15,6-1 0-15,3-3 0 0,2 1 0 0,1 2 0 0,3-5 0 0,3 3 0 16,3-6 0-16,0 3 0 15,2 0 0-15,-2 3 0 0,3-1 0 0,0-2-8 0,-3 5 8 0,-4-2-10 16,-2-3 10-16,0 2 8 0,-6 1-8 0,0-3 11 16,-3 5-11-16,-3-8 0 0,3 6 0 0,-9 0 0 15,-6-1 8-15,3-2 0 0,-9 5 0 0,3 1 0 16,-9-1 16-16,-3 3 2 0,1-3 1 0,-7 0 0 16,-3-2 1-16,9-3 0 0,-3-6 0 0,-2 4 0 15,-1-4-28-15,0 1 0 0,3 0 0 0,-6-1 0 16,1-2 0-16,-1 0 0 0,0 0 0 0,3 3 0 15,6-6-22 1,-2 1-6-16,8 2-2 0,3-6 0 0,3 6-2 0,0-5 0 0,9 5 0 0,0 0 0 16,0 0-204-16,0-5-42 0,24-19-8 0,-3 16-2 0</inkml:trace>
  <inkml:trace contextRef="#ctx0" brushRef="#br0" timeOffset="51576.81">2431 4006 1194 0,'0'0'33'0,"-3"-5"9"0,3-3-34 0,-6 2-8 0,6-2 0 0,0 8 0 16,0 0 119-16,0-2 21 0,0 2 5 0,0 0 1 16,0 0-39-16,0-8-8 0,0 8-2 0,0 0 0 15,0 0-65-15,0 0-12 0,0 0-4 0,6 8 0 0,3-6-16 0,-3 9 10 16,3 0-10-16,-3 7 8 0,6-2-8 15,-6 8 0-15,6 0 0 0,-9 2 0 0,3 3 11 0,-1 0-3 16,-2 0-8-16,3 0 12 0,-3 1-12 0,-3-1 0 16,3-6 8-16,-3 7-8 15,0-1 0-15,0-3 0 0,0-2-12 0,0 0 12 16,-3 0-49-16,3-6-3 0,-3-5-1 16,0 3 0-16,0-3-49 0,0-2-10 0,-2 0-1 0,5-1-627 15</inkml:trace>
  <inkml:trace contextRef="#ctx0" brushRef="#br0" timeOffset="51789.21">2339 4313 1681 0,'0'0'36'0,"0"0"8"0,-9 0 2 0,9 0 2 0,0-3-38 0,0 3-10 0,0 0 0 0,0 0 0 16,0 0 53-16,0 0 9 16,0 0 2-16,0 0 0 0,0 0 3 0,0 0 1 0,0 0 0 0,0 0 0 15,3-3-32-15,3 3-7 0,6 0-1 0,-3 0 0 16,2 0-28-16,7-5 0 15,-6 5 0-15,3 0 0 0,6 0 0 0,-6 0 14 0,0-3-2 0,6 3-1 16,-4 0-11-16,4 3-16 0,0 2 4 0,0-5 1 31,0 0-21-31,0 0-4 0,-1 0 0 0,4 0-608 0,-6 0-120 16</inkml:trace>
  <inkml:trace contextRef="#ctx0" brushRef="#br0" timeOffset="52298.9">3056 4342 1652 0,'0'0'36'0,"0"0"8"0,0 0 2 0,0 0 0 0,0 0-37 0,0-5-9 16,0 5 0-16,-6-6 0 0,3 4 60 0,-3-4 9 15,0 1 3-15,-3 2 0 0,3 3-32 0,3 0-7 16,-8 0-1-16,2 3 0 0,3 0 2 0,-6 2 0 16,3 3 0-16,-3 0 0 0,3 2-34 0,-3 4 0 15,3-1 0-15,0 3 0 0,-3 0 0 0,3-1 0 0,0 4 0 0,0 0 0 16,4-1 10-16,-1 1 2 16,3-4 0-16,0 4 0 0,3-3-12 0,0 0 0 0,0-6 0 0,3 1 0 15,0-1 0-15,0-2 0 0,5 0 0 0,-5-2 0 16,6-4 0-16,-3-2 0 0,3 0 0 0,3-5 0 15,-9 0 18-15,6-3 2 0,3 2 0 0,-3-4 0 16,0-1-10-16,3-5-2 0,-3 1 0 0,3-1 0 16,0 0-8-16,-1-3 8 0,-5 3-8 0,3-2 8 15,-3-1-8-15,-3 1 12 0,3 2-12 0,-3 0 12 16,3 3 1-16,-6 5 1 0,0 0 0 0,3 3 0 16,-3 5 14-16,0 0 4 0,0 0 0 0,0 0 0 15,0 0-32-15,0 0 0 0,0 0 0 0,3 8 0 16,0 2 0-16,3 3 0 0,0 1 0 0,-6-1 0 15,9 3 0-15,-9 0 0 0,6-3 0 0,-3 0 0 0,6-5 0 16,-3 3 0-16,3-1 0 0,-3-2 0 16,2-3-26-16,4-2-11 0,-6-3-3 0,6 0 0 15,0-3-19-15,0-2-4 0,3 0-1 0,-3-6-592 16,3-2-118-16</inkml:trace>
  <inkml:trace contextRef="#ctx0" brushRef="#br0" timeOffset="52534.71">3416 3855 1785 0,'-6'-13'39'0,"0"0"8"0,0 2 1 0,-3 6 4 0,4-6-42 0,2 6-10 16,-3-1 0-16,0 1 0 0,6 5 62 0,0 0 10 15,0 0 3-15,0 0 0 0,0 0-44 0,0 0-9 16,0 0-2-16,3 5 0 0,-3 6-12 0,3 5-8 0,3 2 8 0,0 4-8 16,-1-1 0-16,-2 5 0 0,6 6 0 0,-3-3 0 15,-3 3 14-15,6 2-2 0,-6-2 0 0,0 5 0 16,3-8 7-16,0 6 1 0,-6-9 0 0,3 0 0 15,0 4-20-15,-3-4 0 0,3-2 0 0,-3 0 0 32,3-3-28-32,0-3-2 0,-3-2-1 0,0 0 0 0,0 0-125 0,-3-3-24 15,3-2-6-15,-6-1-578 0</inkml:trace>
  <inkml:trace contextRef="#ctx0" brushRef="#br0" timeOffset="52864.82">3315 4233 1653 0,'0'0'47'15,"-3"-2"10"-15,3-4-45 0,-6 1-12 0,6 5 0 0,0 0 0 16,0 0 53-16,0 0 9 0,0 0 2 0,0 0 0 0,0 0-42 0,0 0-8 16,0 0-2-16,6 0 0 0,3-3 0 0,3 3 0 15,0 0 0-15,3 0 0 0,6 0 0 0,-7 0 0 16,7-2 0-16,3 2 0 16,-9-3-21-16,9 3-5 0,-6-5-1 0,-1 5 0 15,1-3-5-15,0 1-2 0,-3-1 0 0,0-8 0 0,0 9 10 0,-3-6 3 16,3 5 0-16,0 0 0 0,-10 3 9 0,7-2 0 15,-3 2 0-15,-3 0 0 0,0 0 0 0,0 2 0 16,3 9 0-16,-3-8 0 0,3 2 0 0,-6 6 0 16,3-1 0-16,-3 3 0 0,3-5 0 0,0 8 0 15,0 3 0-15,0-3 0 0,0 2 0 0,3 1 0 0,-3-1 0 16,2 3 0-16,-2-2 11 0,3-1-3 16,0 1 0-16,0-1 0 0,-6-2-8 0,3-2 8 0,-3 1-8 15,3-1 8-15,-3-4-8 0,0-2 0 16,3 0 0-16,-6 0-11 15,0-3-90-15,0-5-19 0,0 0-3 0,0 0-564 0</inkml:trace>
  <inkml:trace contextRef="#ctx0" brushRef="#br0" timeOffset="53018.67">3833 3998 1846 0,'0'0'40'0,"0"-5"9"0,-6-1 2 0,6 6 1 0,0 0-41 0,0 0-11 0,0 0 0 0,0 0 0 16,0 0 0-16,0 0 10 0,0 0-10 0,0 0 10 15,0 0-50-15,0 0-9 0,6 6-3 0,-3-1 0 16,3 0-34-16,-3 0-7 0,6 6-2 0,-3-8-556 16</inkml:trace>
  <inkml:trace contextRef="#ctx0" brushRef="#br0" timeOffset="53568.92">4413 4225 1638 0,'0'0'36'0,"0"0"7"0,0 0 1 0,0 0 3 0,-3-8-38 0,3 8-9 0,-3-5 0 0,3 5 0 15,0 0 100-15,-5-8 19 0,5 8 3 0,-3 0 1 16,-6-2-53-16,3 2-10 0,-3-3-3 0,0 6 0 15,0 2-57-15,-3 0 0 0,0 3 0 0,0 0-14 16,-3 3 14-16,3-1 0 0,3 1 0 0,0-1 0 0,4 4 9 16,-1-6-9-16,3-6 0 0,0 3 9 0,6 11-9 15,0 0 0-15,6-5 0 0,-4-1 0 0,4 1 0 16,0-3 0-16,3 3 0 0,-3-4 0 0,0 4 0 0,0-6 0 16,-3 1 0-16,0 2 0 0,-3-3 0 0,0 3 0 15,3-6 0-15,-6 6 8 16,0 3-8-16,0-6 0 0,-3 3 0 0,0 0 8 0,-6 0 1 0,0 3 0 15,-3-9 0-15,-3 9 0 0,0-6-9 0,-3 3 0 16,1 3 9-16,-4-6-9 0,3-2-13 0,0-3-7 16,0 0-2-16,3-3 0 15,0 0-117-15,1-2-23 0,2-3-5 0,3-2-401 16,3-4-80-16</inkml:trace>
  <inkml:trace contextRef="#ctx0" brushRef="#br0" timeOffset="53796.71">4550 3948 1652 0,'3'-19'36'0,"0"14"8"0,-3 5 2 0,3-6 0 0,0 4-37 0,0-3-9 0,-3-1 0 0,0 6 0 15,0 0 68-15,0 0 11 16,0 0 2-16,0 0 1 0,3 0-35 0,-3 0-7 0,3 6-2 0,3-1 0 16,-6 8-14-16,3 6-4 0,0 2 0 0,3 3 0 15,0 7-20-15,-3 6 0 0,3-5 0 0,-6 5-8 16,3 0 32-16,-3-2 6 0,3 2 2 0,-3-6 0 15,0 6-20-15,0-5-4 0,0-3-8 0,0 0 12 16,-3-5-12-16,3 0 0 0,-3-5 0 0,0-1 0 16,0-2-23-16,0-5-10 0,0-1-3 0,0-2 0 15,0-3-139-15,0-2-28 0,0-3-5 0,0 0-2 16</inkml:trace>
  <inkml:trace contextRef="#ctx0" brushRef="#br0" timeOffset="54130.93">4559 4196 1749 0,'0'0'38'0,"0"0"8"0,0 0 2 16,-3-8 2-16,3 6-40 0,0 2-10 0,0 0 0 0,0 0 0 0,0 0 17 0,3 0 2 16,3 0 0-16,0 0 0 0,0 2-3 0,3 1 0 15,3 0 0-15,-3-1 0 0,3 4-7 0,0-1-1 16,0-2-8-16,0-1 12 0,5-2-12 0,-2 0 8 16,0 0-8-16,0 0 0 0,0 0 0 0,0 0-10 15,-3-2 0-15,3-1 0 0,-1 0-12 0,-2-2-2 0,3 2-1 0,-3 1 0 16,-3-1 6-16,0 0 2 0,0 1 0 0,-3 2 0 15,0 2 4-15,-3-2 1 0,3 0 0 0,-3 3 0 16,0 2 41-16,0 1 9 0,-3 2 2 0,0 2 0 16,0 1-27-16,0-1-5 0,0 6 0 0,0-5-8 15,3-1 10-15,-3 1-10 0,3 2 8 0,-3 3-8 16,3-3 19-16,3 0-2 0,-3 6 0 0,0-6 0 16,-3 3 9-16,3 0 2 0,0-3 0 0,-3 0 0 15,0 1-28-15,0-1 0 0,0 0 0 0,0-8 0 16,0 3 0-16,-3 0 0 0,3-2 0 0,-3-4 0 15,3-2-50-15,0 0-2 0,-6 3-1 0,0-6-789 16</inkml:trace>
  <inkml:trace contextRef="#ctx0" brushRef="#br0" timeOffset="54293.18">4908 4035 1609 0,'-3'-11'35'16,"3"1"7"-16,-3-1 2 0,3 1 2 0,0-1-37 0,0 0-9 0,-6 6 0 0,6 0 0 0,0 5 44 0,0 0 6 15,0 0 2-15,0 0 0 0,0 0-43 0,0 0-9 16,0 0 0-16,0 0 0 16,0 0-25-16,6 2-5 0,-3 4-1 0,3 4 0 15,-1-4-26-15,1 4-6 0,3 3-1 0,0 1-396 16,0-1-79-16</inkml:trace>
  <inkml:trace contextRef="#ctx0" brushRef="#br0" timeOffset="54846.25">5172 4199 1684 0,'0'0'37'0,"0"0"8"0,0 0 2 0,0 0 0 0,0 0-38 0,0 0-9 0,0 0 0 0,0 0 0 16,0 0 97-16,0 0 18 0,0 0 3 0,0 0 1 16,0 0-54-16,-3 5-10 0,-2 1-3 0,-1 1 0 15,0 4-42-15,-3 2-10 0,3-2 0 0,3 5 0 16,-3-3 0-16,0 3 0 0,0 5 0 0,3-2 0 15,0-1-8-15,3-2 8 0,0 2-12 0,3-2 12 16,0 0 0-16,0-3 0 0,3-2 0 0,0 0 0 16,0-3 0-16,3 2 0 0,3-7 0 0,-1-1 0 15,4-4 0-15,3-1 0 0,0 3 0 0,3-10 0 0,3-1 0 0,0 0 11 16,2-5-11-16,1 1 10 0,3-9-10 16,-3 3 0-16,-1-3 0 0,-2 0 8 0,0 0-8 15,0-2 10-15,-3 2-10 0,0-3 10 0,-4 1 10 0,-5 2 3 16,0 3 0-16,-6 0 0 0,0 2 15 0,-3 3 3 15,-6 3 1-15,0 0 0 0,0 8 11 0,-6-6 3 16,0 6 0-16,0 2 0 0,-3 3-37 0,4 5-7 16,-4 1-2-16,0 4 0 0,0 1-10 0,3 0 0 15,0 7 0-15,3-5-11 0,0 6 3 0,3-1 0 16,0-2 0-16,3 3 0 0,3-11 8 0,0 8-12 16,0 10 12-16,0-2-12 0,3-3 12 0,0 0-10 15,3 0 10-15,-3-2-10 0,-3 2 10 0,3-5 12 0,-3 2-2 16,0-2-1-16,0 3-9 0,0-6-12 0,0 0 2 15,-3 3 1 1,0-8-27-16,-3 3-6 0,3-1-1 0,-6-2 0 0,3 0 25 0,-6 0 5 0,3 0 1 16,-3-3 0-16,-3 3 3 0,0 0 1 15,0-3 0-15,-6 1 0 16,3-4-68-16,-2 1-12 0,-4 0-4 0,-3-3 0 16,-3 2-57-16,0-2-12 0,-2 0-3 0,-1-2 0 15,-3 4 29-15,0-2 6 0,1 0 1 0,-4 0-440 0</inkml:trace>
  <inkml:trace contextRef="#ctx0" brushRef="#br0" timeOffset="55482.11">1496 4934 993 0,'9'0'44'0,"-9"-2"9"0,9 2-42 0,0 0-11 0,3 2 0 0,6 1 0 15,-6-3 0-15,9 3 0 0,0-1 0 0,-1 1 0 16,10 0 0-16,0-1 0 0,-3 1 0 0,8 0 0 16,1-1 40-16,9 1 13 0,2 0 3 0,7-1 0 15,-3-2-3-15,5 0 0 0,1 0 0 0,2 0 0 0,13-2-1 16,-7-4 0-16,7 6 0 0,2-5 0 0,3 2-36 0,4-2-7 16,8 2-1-16,-9-2-8 15,10 0 10-15,-4 0-10 0,0-1 8 0,7-2-8 0,2 8 0 0,-3-5 0 16,0 2 8-16,-5 1-8 0,-1-6 0 0,-3 5 0 15,4 1 0 1,-1 2-11-16,-3-3 11 0,7 3 0 0,2 0 8 0,-6 0-8 0,1 3 10 0,-1 2-2 16,-9-3-8-16,4 1 12 15,-7 2-12-15,-5 1 11 0,-1-1-11 0,-5 0 10 0,-4 1-10 0,-2-1 8 16,-7-3-8-16,-8 1 8 0,0 2-8 0,-10-2 12 16,1 5-12-16,-3-5 12 0,-3-1-12 0,-7 1-11 15,1 0 3-15,-6-1 0 16,-3 1-26-16,-3-3-5 0,-3 3-1 0,0-3-657 15</inkml:trace>
  <inkml:trace contextRef="#ctx0" brushRef="#br0" timeOffset="64465.13">6500 4268 806 0,'0'0'17'0,"0"0"4"0,0 0 1 0,0 0 2 15,0 0-24-15,0 0 0 0,0 0 0 0,0 0 0 0,0 0 107 0,0 0 17 16,0 0 3-16,0 0 1 0,0 0-52 0,0 0-9 16,0 0-3-16,6-6 0 0,3 4 4 0,3-3 1 15,0 2 0-15,3-2 0 0,-1-3-37 0,4 0-8 16,3 2-2-16,3-7 0 0,3 3-8 0,3-1-2 16,2 3 0-16,4-8 0 0,6 3 5 0,-1 2 1 0,4-7 0 15,0-3 0-15,-1 0 6 0,1-1 2 0,3-7 0 0,5 3 0 16,1-1-26-16,-4 4 0 0,4-4-9 15,-1 1 9-15,-2 2 8 0,0 3 8 16,2-1 1-16,1 4 1 0,-1-3-18 0,-5 2 0 16,0-2 0-16,-1 0 0 0,-2 0 0 0,-3 2 10 0,-1-2-10 0,1 0 8 15,-6 8-8-15,-1-3-11 0,-2 0 3 0,-6 3 0 32,-3 2-25-32,-3 1-5 0,-4 2-1 0,-2-3 0 0,-3 3-97 0,-3 3-20 0,0-3-4 0,-3 3-531 15</inkml:trace>
  <inkml:trace contextRef="#ctx0" brushRef="#br0" timeOffset="64815.59">7857 3548 981 0,'-9'3'28'0,"9"-3"6"0,0 0-34 0,-6 2 0 16,0 1 0-16,1-3 0 0,-1 0 112 0,0-3 16 15,3 3 4-15,-3 0 0 0,3 0-19 0,3 0-3 16,0 0-1-16,0 0 0 0,0 0-37 0,0 0-7 15,0 0-1-15,0 0-1 0,0 0-29 0,0 0-6 16,0 0 0-16,3-5-1 0,6 2 5 0,0 1 0 16,5-4 1-16,1 4 0 0,3-3-20 0,3 5-4 15,3-6-1-15,0 6 0 0,-1 0-8 0,1-8-14 16,3 3 3-16,0 0 1 0,-3 2 10 0,2-2 14 16,-2 0-3-16,-6 2-1 0,0 3-10 0,0 0 0 0,-3 0 0 15,0-3 0-15,-4 3 0 0,1 0 0 0,0 3 0 0,-3 0 0 16,-3 4 0-16,0 1-11 0,-6 0 3 0,-3 3 0 15,0 2 8-15,-6 6 11 0,0 2-3 0,-3 3 0 16,1-3-8-16,-4 3 0 0,0-3 0 0,0 3 0 16,0-3 0-16,0 0 0 0,3-3 0 0,0 4 0 15,3-4-11-15,0 1 3 0,0-9 0 0,4 1 0 32,2-1-81-32,3 1-16 0,0-8-3 0,3-1-784 0</inkml:trace>
  <inkml:trace contextRef="#ctx0" brushRef="#br0" timeOffset="65314.63">8846 3035 1265 0,'0'0'36'0,"0"0"8"0,0 0-36 0,0-3-8 15,0 0 0-15,2-2 0 0,1-3 44 0,0 3 6 0,6 0 2 0,0 2 0 16,3-2-2-16,0-1 0 0,3 4 0 0,3-3 0 16,3 2 12-16,5-5 2 0,1 3 1 0,0 2 0 15,0 3-48-15,0-3-9 0,-4 3-8 0,4 3 9 16,-3 2-9-16,3 1 0 0,-3 4 0 0,-6-7 0 16,5 5 0-16,-2 0 0 0,-3 2 0 0,0 3 0 15,0 1 0-15,-9-1 0 0,3 3 0 0,-3 2 0 16,-7 1 15-16,1-3 1 0,-8 8 0 0,-1-6 0 15,-3 6 0-15,-6-6 0 0,0 9 0 0,-9-6 0 16,3 0-16-16,-6 3 0 0,-2-3 0 0,-1 0 0 16,0 1-8-16,0-4-5 0,1 1-1 0,-1-1 0 15,0 1-6-15,6-11-2 0,0 2 0 0,4-5 0 16,-1 1-159-16,6-6-32 0,-9-8-7 16,9 0-370-16</inkml:trace>
  <inkml:trace contextRef="#ctx0" brushRef="#br0" timeOffset="65532.48">9078 2992 1265 0,'0'0'36'0,"0"0"8"0,0 0-36 0,0 0-8 16,0 0 0-16,0 0 0 0,0 0 94 0,0 0 17 16,0 0 3-16,3 6 1 0,-3 2-47 0,0 0-8 15,0 5-3-15,0-5 0 0,0 8-13 0,3 2-4 16,-3-5 0-16,3 11 0 0,0-8-17 0,-3 5-4 15,3 0-1-15,0 9 0 0,0-9-18 0,0 0 0 0,-1 0 0 0,1 3 0 16,0-3-20-16,3-2-2 0,0-4 0 0,0 7 0 31,-3-9-154-31,3 0-30 0,9 13-6 0,-6-10-2 0</inkml:trace>
  <inkml:trace contextRef="#ctx0" brushRef="#br0" timeOffset="65972.8">9500 3278 1364 0,'0'0'30'0,"0"0"6"0,0 0 2 0,0 0 0 0,0 0-30 0,0 0-8 0,6 0 0 0,-3 3 0 16,3-1 72-16,0-4 12 0,3-1 4 0,-3 3 0 0,0-2-20 0,3-1-3 15,0-5-1-15,-3 0 0 0,3 3-19 0,0-6-4 16,3 6-1-16,0-14 0 0,-1 3-29 0,4 6-11 16,-3-3 0-16,0-1 9 0,3 4 7 0,-6-9 0 15,3 3 1-15,-9 9 0 0,3-7-1 0,-3 4 0 16,-3-4 0-16,3 7 0 0,-3-7 24 0,-3 6 5 16,3 0 1-16,-3 3 0 0,-3 2-6 0,3 1-2 15,-3 2 0-15,-3 0 0 0,3 2-30 0,-3-2-8 16,0 6 0-16,0 2 0 0,3 2 0 0,-3 6 0 0,3-5 0 15,0 5 0-15,3 2-16 0,0 1-4 0,0 4 0 0,3-1-1 16,0-1 21-16,3-3 0 0,0 4 0 16,0-1 0-16,0-3-10 0,3-2 10 0,3 0-13 0,-3-3 5 15,3 3-9-15,3-11-2 0,-3 1 0 16,3 2 0 0,0-6-21-16,3-2-4 0,3 0 0 0,-1-5-1 15,1-6 7-15,0 3 2 0,3-5 0 0,0 0 0 0,3 0-176 0,-7-1-36 0,4 7-6 16,-3-9-390-16</inkml:trace>
  <inkml:trace contextRef="#ctx0" brushRef="#br0" timeOffset="66264">10081 3117 874 0,'12'-11'39'0,"-6"1"8"0,3-1-38 0,-3 0-9 0,-1 4 0 0,1-9 0 16,-3 5 130-16,0 0 24 0,-6 6 5 0,0-8 1 15,0 8-10-15,-2-3-2 0,-1 2 0 0,-3 4 0 16,0 2-67-16,-3 0-13 0,0 0-4 0,-3 0 0 0,0 5-32 0,0 3-6 16,0-3-2-16,0 3 0 0,4 5-11 15,2-5-2-15,0 0-1 0,0 6 0 0,3-1-10 0,3-3 0 31,3 1 0-31,0 5 0 0,3-6 0 0,3 1 0 0,3 2-10 0,-3-2 10 0,6-1 0 0,-4-2 0 16,4 3-8-16,3 0 8 0,-3-1 0 0,-3-2 0 16,3 0 0-16,-3 3 0 0,-3-6 8 0,0 3-8 15,0 0 0-15,-3 0 0 0,-3 5 0 0,0-8 0 16,-3 6 8-16,-3-1-8 0,0 6 15 0,-3-8-1 16,-3 5 0-16,-3-2 0 0,0 2-24 0,-3-5-5 15,4 0-1-15,-4 0 0 16,0 0-12-16,3 0-2 0,-3-5-1 0,6-1 0 15,0-2-34-15,0 0-7 0,3-2-2 0,6-1 0 16,1-5-154-16,4 3-32 0,10-11-5 0,3 5-2 0</inkml:trace>
  <inkml:trace contextRef="#ctx0" brushRef="#br0" timeOffset="66891.57">10370 3061 1638 0,'0'0'36'0,"0"0"7"0,0 0 1 0,-6-5 3 0,0 2-38 0,0 1-9 0,0 2 0 0,0 0 0 0,0 0 68 0,-3 0 11 15,0 5 2-15,0 6 1 0,0-6-38 0,-3-3-8 16,0 6-2-16,3 3 0 0,-3 5-15 0,6-8-3 15,-2 2-1-15,2 4 0 16,3 1-15-16,3-1 0 0,0-1 0 0,3 3 0 0,3-6 0 0,2 4 0 16,4-1-8-16,0-8 8 15,3 0-36-15,0 1-4 0,0-1-1 0,3 0 0 16,3-10 11-16,-1 5 2 0,4-5 1 0,0-6 0 0,-3 6 27 0,3 0 0 16,0-11 0-16,-1 2 11 0,1 4-19 0,0-3-4 15,-3 2-1-15,0 0 0 16,-3-2-35-16,-7-3-6 0,1 3-2 0,-3 5 0 15,-3-5 0-15,3 2 0 0,-6 1 0 0,3-1 0 0,-6 1 25 0,3 2 5 0,-3 0 1 16,3 2 0-16,-3 1 47 0,0 5 10 16,0-8 1-16,0 8 1 0,0 0 8 0,0 0 2 15,0 0 0-15,0 0 0 0,0 0-34 0,6 0-10 0,-3 3 0 0,3 5 0 16,3-6 51-16,-3 6 3 0,3 3 1 0,0 0 0 16,3 2-14-16,-4 0-2 0,1 8-1 0,0-8 0 15,-3 6-10-15,0-1-3 0,-3-2 0 0,0 6 0 16,-3-7-1-16,0 1 0 0,0 0 0 0,-3 3 0 15,-6-1-1-15,3-2-1 0,-3 0 0 0,-2-3 0 16,2-2-10-16,-3-3-3 0,3 0 0 0,-3 2 0 16,3-10-1-16,-3 3 0 0,3 0 0 0,0-3 0 15,3 0 1-15,3-3 0 0,0-2 0 0,0-3 0 16,3-3-9-16,0 3 0 0,3-5 0 0,0 0-11 16,0-6 11-16,6-2 11 0,3 0-3 0,0 0 0 0,0 2-8 15,3 6 0-15,0-6 0 0,2 9 0 0,-2 4 0 0,3 4-12 16,-3-3 2-16,0-3 1 15,3 2-85-15,-3 1-17 0,3 2-3 0,-1-2-786 16</inkml:trace>
  <inkml:trace contextRef="#ctx0" brushRef="#br0" timeOffset="67337.87">11096 3109 1792 0,'0'0'40'0,"0"0"8"0,0 0 1 0,0 0 1 0,0 0-40 0,0 0-10 0,3 3 0 0,0 2 0 15,3 5 38-15,-3-2 6 16,3 11 0-16,-3-6 1 0,3 3-20 0,-3 2-4 0,0-2-1 0,2 3 0 16,-2-1-9-16,0 1-3 0,0-3 0 0,3 0 0 15,-6-6-8-15,3 1 0 0,0-3 0 0,-3 0 0 16,3 8 0-16,-3-8 0 0,3-3 0 0,-3 0-11 15,3 0 11-15,-3 1 11 0,0-6-3 0,0 0 0 16,0 0 7-16,-6-6 1 0,3 1 0 0,-6-5 0 16,3 2-29-16,-3-8-6 0,1 0-1 0,-1-3 0 15,0 1 7-15,-3-6 1 0,3 0 0 0,-3 0 0 16,3-2 25-16,3 2 6 0,-3 0 1 0,3-2 0 16,3-1-4-16,3 6-1 0,0-5 0 0,3 7 0 0,0-5 21 15,6 1 4-15,0 1 0 0,0 9 1 0,3 0-33 16,3 5-8-16,0 3 0 0,2 2 0 0,1 3 21 0,0 3 3 15,3 5 0-15,0 0 0 0,-3 5-24 0,3-5 0 16,-7 5 0-16,1 3 8 0,0-6-8 0,-3 1 0 16,0 2-8-16,-3 0 8 0,-6 1-9 0,0 2 9 15,-3-3-10-15,-3 0 10 0,-3 3-9 0,-3-3 9 16,-3 3-8-16,0 3 8 16,-6-9-53-1,1 1-6-15,-1-1-1 0,0 1-594 16,-3-6-119-16</inkml:trace>
  <inkml:trace contextRef="#ctx0" brushRef="#br0" timeOffset="67583.19">11185 2543 1357 0,'9'-22'29'0,"-3"12"7"0,0-3 0 0,0 2 4 0,3-2-32 0,0 2-8 0,0 3 0 0,0 3 0 16,-3 2 54-16,2 1 10 15,-2-4 1-15,0 6 1 0,3 6 2 0,-3-1 0 0,6-2 0 0,0 7 0 16,0 4-13-16,3 4-3 0,3 3 0 0,-3 3 0 15,0 5-36-15,2-5-7 0,-5 5-1 0,3 5-8 16,0-2 14-16,-3 3-4 0,0-1-1 0,0 3 0 16,-3 0 1-16,0-3 0 0,0-4 0 0,-4-9 0 15,1 0-10-15,-3 0-14 0,3 3 3 0,-3-8 1 16,0 0-46-16,0-1-10 0,-3-4-2 16,3 2 0-16,-3-5-35 0,-3 3-7 0,0-11-2 0,3 0 0 15</inkml:trace>
  <inkml:trace contextRef="#ctx0" brushRef="#br0" timeOffset="67819.39">11379 2921 1422 0,'-6'-3'31'0,"3"-2"6"0,3 5 2 0,-3-5 1 0,6 2-32 0,0 0-8 16,3 3 0-16,3-2 0 0,2 2 22 0,1 2 2 15,3-2 1-15,0 0 0 0,3 3 43 0,0-3 8 16,3 0 1-16,-1 0 1 0,4 3-50 0,-3-3-9 16,0-3-3-16,0 3 0 15,-3 0 27-15,2-3 5 0,-2 3 0 0,0-2 1 0,0-3-26 0,0 5-6 16,0-3-1-16,0 3 0 0,-3 3 6 0,-4 2 1 15,1 0 0-15,0 0 0 0,0 3 1 0,0 3 1 16,-3 2 0-16,0-5 0 0,0 5-25 0,-3-2 0 0,-3 0 0 16,3-6 0-16,-3 3 0 0,0 0 0 15,0 0 0-15,0 2 0 0,0-5 0 0,-3 1 0 16,3-1 0-16,-3 0 0 16,0-5-40-16,0 0-12 0,0 0-4 0,0 0-579 0,-9-5-116 15</inkml:trace>
  <inkml:trace contextRef="#ctx0" brushRef="#br0" timeOffset="68464.39">11742 2757 1653 0,'-9'-21'47'0,"3"0"10"0,0 5-45 0,3 3-12 0,-3 2 0 0,3-2 0 16,0 10 58-16,0-2 10 0,3 5 1 0,0 0 1 15,0 0-56-15,0 0-14 0,0 0 0 0,0 0 0 16,3 5 0-16,0-5 0 16,0 5 0-16,0 6 0 0,3-6 0 0,0 3 0 0,3 3 0 0,0-6 0 15,0 3-29-15,3 3-3 0,-1 2 0 0,1-11 0 16,0 1-9-16,0 2-3 0,3 1 0 15,0-1 0-15,0 0-9 16,-3-2-3-16,0 0 0 0,0-3 0 0,-4 0 39 0,4 0 7 0,-6 0 2 0,3 0 0 0,-3 0 16 0,0 0 3 16,-6 0 1-16,0 0 0 0,6 0 41 0,0 2 9 15,-3 3 2-15,3 1 0 0,0-4-5 0,0 6-1 16,0 3 0-16,0 0 0 0,0 4 0 0,0 1 0 16,3 5 0-16,-3-5 0 0,3 8-32 0,-4-8-6 15,4 5-2-15,0-8 0 0,-3 3 22 0,3 0 5 16,-3-8 1-16,3 0 0 0,0 0-30 0,-3 0-7 15,3 0-1-15,0-6 0 0,-3-2-8 0,3 0 0 16,0 0 0-16,0 0 8 0,2-5 12 0,-2-3 1 16,0 0 1-16,3-2 0 0,-3 2-11 0,0-5-3 0,3-1 0 15,0-2 0-15,-3 3-8 0,0-3 0 0,0 3 9 16,0-5-9-16,0 2 21 0,-3 3 0 16,-1-3 0-16,1 2 0 0,-3 9-21 0,3 0 0 0,0-3 0 15,-6 8 0 1,0 0-23-16,6 8-9 0,-3-3-1 0,6 6-1 0,-3-1 22 0,0 6 12 0,3-5-12 0,-3 2 12 15,3 3 0-15,0-8 0 0,0 2 0 0,3-2 0 16,0-2 0-16,2-1 0 0,1 0 0 0,0-10 0 16,0 0 0-16,6-3 0 15,-3-3 12-15,3 0-3 0,-1-4 19 0,1-1 3 0,3-3 1 0,-9 3 0 16,3 3-32-16,-3-3 0 0,0-2 0 0,-3 4 0 16,-4-4 35-16,1 2 10 0,-3 0 3 0,-3-5 0 15,-3 5-39-15,-3-2-9 0,-6 7 0 0,-3-5 0 16,-2 8 43-16,-1 3 6 0,-3 5 2 0,-3 3 0 0,-3 5-31 15,0 2-5-15,1 3-2 0,-1 6 0 0,3 2-24 16,3 3-5-16,0 5 0 0,3 0-1 16,6 3-24-16,3-6-5 0,1 1-1 0,5 4 0 0,5-12 18 0,1 5 3 15,3-6 1-15,6 4 0 16,3-12 4-16,0 6 1 0,3-3 0 0,0-8 0 16,2 1-20-16,-2-1-3 0,3 0-1 0,-3-2 0 15,0 0-106-15,0-3-22 0,-4 0-4 0,1-3-682 0</inkml:trace>
  <inkml:trace contextRef="#ctx0" brushRef="#br0" timeOffset="69483.33">6488 4249 787 0,'0'0'22'0,"0"0"6"0,0 0-28 0,3 6 0 16,0-4 0-16,0 3 0 0,0 1 67 0,3-1 8 0,0-2 1 0,0 2 1 15,3 0 1-15,3 1 0 0,-3-1 0 0,8 0 0 16,4 3-7-16,0-3-2 0,6 3 0 0,-3-5 0 16,3 2-47-16,2 1-10 0,4-1-1 0,3 3-1 15,-1-3-1-15,4 3 0 0,0 0 0 0,14 3 0 16,-5-1 35-16,3 1 8 0,2-1 0 0,4 1 1 16,-1-1-27-16,-2-2-6 0,0 3 0 0,2 0-1 15,1 2-11-15,-1-3-8 0,1 1 9 0,2 0-9 16,-5-4 0-16,-1 4 0 0,-2-3 0 0,6 5 0 15,-7-2 32-15,1-1 0 0,-4 1 0 0,1-3 0 0,-3 5-15 16,-7-2-2-16,1-1-1 0,0 1 0 16,-4 2-3-16,-2-2-1 0,0-1 0 0,-3 3 0 0,0-7-10 15,-4 2 0-15,-2 0 9 0,-3-3-9 0,-3-2 10 0,-3 2-2 16,-3-5-8-16,-3 3 12 16,-1-1 15-16,-2-2 2 0,0-2 1 0,-3-1 0 0,0 0-3 0,0-2-1 15,-3-3 0-15,0 0 0 0,-3-3 10 0,-3 1 1 16,3-3 1-16,-6 2 0 0,3-5-30 0,-5 3-8 15,-1 2 0-15,-3-4 0 0,-3 1 11 0,3 1 1 16,-3 0 0-16,0 0 0 0,0-1 0 0,1 4 0 16,-1-1 0-16,-3 3 0 0,6 0-12 15,0 3 12-15,0 0-12 0,3 2 12 0,3 3-12 0,1-5 0 16,2 5 0-16,6 0 8 0,0 0-8 0,0 0 0 0,0 0 0 16,3 5 0-16,0 0-12 0,2 1 0 0,4 2-1 0,6 0 0 31,3 0 13-31,3-1 0 0,3 4 12 0,3-3-12 0,-1 3 0 0,1-1 0 0,0-5 0 0,-3 3 0 15,0-2 0-15,-4 2 0 0,1 0 0 0,-3-3 0 16,-3 3 0-16,0-3 0 0,-3 3 0 0,-3 0 0 16,0-3 0-16,-6 3 0 0,3 0 0 0,-6 0 0 15,0 3 13-15,-6 4-4 0,0-4-1 0,0 0 0 16,-3 2-8-16,-6 3 0 0,3-3 0 0,-6 6 0 16,0-6 0-16,-3 3-11 0,1-1 3 0,-1-4 0 15,0 2-4-15,3-5 0 0,6 3 0 0,0-3 0 16,6-3-92-16,3 0-20 0,6-2-3 0,3 2-545 15,3-5-110-15</inkml:trace>
  <inkml:trace contextRef="#ctx0" brushRef="#br0" timeOffset="70159.17">9599 4453 860 0,'3'-8'19'0,"-3"0"4"0,0-3 1 0,-3 1 0 0,3-1-24 0,-6 1 0 16,3-3 0-16,-3 2 0 0,-3 0 33 0,0 1 3 15,-3-1 0-15,-3 3 0 0,0 0 57 0,0 3 12 0,0 0 3 0,4 2 0 16,-1 0-20-16,0 3-3 0,3 0-1 0,3 0 0 15,0 0-16-15,6 0-3 0,0 0-1 0,0 0 0 16,0 0-16-16,0 0-3 0,6 3-1 0,3 0 0 16,3 2-17-16,6 0-4 0,2-2-1 0,4 0 0 15,0-1 6-15,0 1 2 0,3 0 0 0,-1-1 0 16,-2-2-30-16,0 3 0 16,0-3 0-16,0-5 0 0,-1 5-20 15,-2 0-11-15,0 0-1 0,-3-3-1 0,-3-2 21 0,0 2 4 0,-3 0 8 0,-6 1-13 16,0 2-51-16,-6 0-9 0,0 0-3 0,0 0 0 15,-6-6-25-15,0 4-6 0,-3-4-1 0,-3 6 0 16,0 0 20-16,-3-5 3 0,3 10 1 0,-6-5 0 16,6 0 84-16,-3 0 0 0,4 6 12 0,-1-1 0 0,3-5 92 15,3 8 20-15,-3-3 3 0,3 1 1 0,3 7-22 16,-3-5-4-16,6 0-1 0,0 8 0 16,0-3-53-16,0 5-10 0,3 1-2 0,0-3-1 0,0 10-3 0,0-10-1 15,3 3 0-15,0 2 0 0,0 0-18 0,0 0-3 16,-3 0-1-16,0 0 0 0,-3-2-9 0,0-3 0 15,0 0 0-15,-3-1 0 0,-3-1 0 0,0-4 8 16,0 1-8-16,-3-1 8 0,3-4-8 0,-3-1 0 16,-3 0 0-16,3-2-11 15,-3-3-13-15,3 0-4 0,3 0 0 0,-3-3 0 0,3 1 28 16,0-4 0-16,4-2 0 0,-1 1 0 0,3-1 17 0,0 0 9 16,0-3 2-16,5 3 0 0,1-2-7 15,0 2-1-15,3 0 0 0,3 2 0 0,0 1-10 0,0 0-2 0,3 2-8 0,0 1 12 16,0 2 14-16,3-3 2 0,-1 0 1 0,1 3 0 31,3 0-49-31,-3 0-9 0,3 0-3 0,0-5 0 16,2 5-73-16,-2 0-15 0,0 0-4 0,-3-3-504 0,3-2-102 0</inkml:trace>
  <inkml:trace contextRef="#ctx0" brushRef="#br0" timeOffset="70535.8">10036 4546 2098 0,'0'0'46'0,"0"0"10"0,0 0 1 0,0 0 3 0,6 0-48 0,3 0-12 0,-3 2 0 0,3 1 0 0,0 2 63 0,0 0 10 16,0 1 3-16,3 4 0 0,-3-2-36 0,-4 5-6 16,4 1-2-16,-3-1 0 0,3 3-19 0,-6-3-4 15,0 0-1-15,0 0 0 0,0-2-8 0,-3 0 8 16,3-3-8-16,-3-3 8 0,0 0-8 0,0-5 0 15,0 0 0-15,0 0-11 0,0 0 3 0,0 0 0 16,0 0 0-16,6-2 0 16,-3-6-26-16,3 0-5 0,3-3-1 0,0 0 0 0,3-4 27 0,0 1 5 15,0 1 8-15,3 0-13 16,-4 0 32-16,4 2 6 0,-6 3 2 0,3 3 0 0,-3 0 1 0,0 2 0 16,0 3 0-16,-3 3 0 0,3 2-15 0,-3 0-2 15,0 6-1-15,0-1 0 0,0 4 0 0,-3-1 0 0,3 3 0 16,0 0 0-16,-4-1-10 0,4 1-9 0,-3 3 9 0,3-6-13 15,0 0-7-15,0 1 0 0,3-4-1 0,0 1 0 32,0-3-86-32,0 0-17 0,0-1-3 0,0-1-1 15,3-4-35-15,0-2-7 0,-3-2-2 0,5-6-556 0</inkml:trace>
  <inkml:trace contextRef="#ctx0" brushRef="#br0" timeOffset="70820.14">10873 4159 1839 0,'0'0'40'0,"0"0"9"0,0-5 2 0,-3 0 1 0,3-1-42 0,-3 1-10 0,3 0 0 0,-6 0 0 0,3-1 95 0,-3 4 17 16,0-1 3-16,0 0 1 15,0 1-68-15,-3 4-14 0,3 1-2 0,-6 0-1 16,3 2 1-16,0 8 1 0,0 0 0 0,0 6 0 0,0 5-43 0,6 7-9 15,-3-4-1-15,1 7-1 0,5 3 21 0,0-2-11 16,0-1 11-16,5 0-8 0,-2-4-9 0,0-4-2 16,-3 1 0-16,9-1 0 0,-6-5-3 0,3-2-1 15,-3-1 0-15,3 1 0 16,0-6-24-16,0 3-5 0,-3-6 0 0,0-2-1 16,0-2-140-16,-3-6-28 0,0 0-6 0,0 0-1 0</inkml:trace>
  <inkml:trace contextRef="#ctx0" brushRef="#br0" timeOffset="71314.53">10739 4514 2127 0,'0'0'47'0,"-6"-5"9"0,3-1 3 0,3 6 1 0,-3-5-48 0,3 5-12 0,0 0 0 0,0 0 0 16,0 0 60-16,0 0 9 0,0 0 3 0,0 0 0 15,0 0-63-15,0 0-9 0,3-3 0 0,9 1-12 16,-3-1 12-16,-1 3 0 0,4-3 12 0,0-2-12 16,3 5-12-16,-3-5-10 0,3 2-2 0,3 3 0 31,0-8-35-31,0 0-7 0,2 3-2 0,4-6 0 15,-3 3-5-15,3 0-2 0,-6-2 0 0,0 2 0 16,-1 0-21-16,-2 0-4 0,0 0 0 0,-3 3-1 0,-3 0 29 0,-3-1 7 16,0 1 1-16,3 2 0 0,-9 1 64 0,0 2 0 0,0 0 0 0,0 0 12 0,0 0 76 0,0 0 16 15,0 0 2-15,0 0 1 0,0 0-66 16,0 0-13-16,0 0-2 0,0 2-1 0,0 6 6 0,0-2 1 16,3 2 0-16,0-1 0 0,0 4 22 0,6 0 5 15,0 4 1-15,0-1 0 0,-1-4 22 0,1 4 5 16,0-1 1-16,-3 3 0 0,3 0-39 0,0-1-7 15,0 1-2-15,-3 3 0 0,0-3-25 16,-3 0-6-16,-3-1-1 0,3-1 0 0,-3-1 4 0,-3 0 0 16,0-2 0-16,-3-1 0 0,3-2-12 0,-3-3 0 15,-3 1 0-15,0-4 8 0,0-2-8 0,3 0 0 16,0 0 0-16,0-2 8 0,0-1 0 0,4 0 0 16,-1-7 0-16,0 2 0 0,6-3-8 0,-3 1-14 15,3-3 3-15,-1-1 1 0,7 1 10 0,0 0 11 0,0 0-3 16,0-1 0-16,3 4-8 0,0 2 0 0,3 0 0 15,-3 3 8-15,0-1-8 0,3 4 0 0,-1-4 0 0,1 4 0 16,-3 2 0-16,3-3 0 16,0 3 0-16,3 0 0 15,-3 0-96-15,0 3-14 0,0-3-3 0,-1 0-1 16,1 0 10-16,-3 2 3 0,3-2 0 0,0 3 0 16,-3 0-114-16,0-3-22 0,15 2-5 0,-13 1-1 0</inkml:trace>
  <inkml:trace contextRef="#ctx0" brushRef="#br0" timeOffset="71717.45">11539 4588 1566 0,'0'0'34'0,"0"0"7"0,0 0 2 0,6-5 1 16,-3-1-35-16,0 1-9 0,0 0 0 0,0-3 0 0,3 5 37 0,-3-5 6 15,3 0 1-15,0 0 0 0,0 0-12 0,-3 0-1 16,3 1-1-16,0-7 0 0,3 6 16 0,-3-2 3 16,-3-1 1-16,0-2 0 0,0 0-5 0,0-1-1 15,-6 1 0-15,3 3 0 0,0 2 10 0,0 2 2 16,-3-1 0-16,0 4 0 16,0-2-4-16,-3 5 0 0,0 2 0 0,-3 4 0 0,0 1-40 0,0 4-12 15,3 2 0-15,0 6 8 0,-3-9-8 0,3 9-16 16,0-3 4-16,0 2 0 0,3-2 12 0,3 3 0 0,3-1-9 0,0-2 9 31,3 0-41-31,3-3-4 0,0 0-1 0,0 1 0 0,6-4 22 0,-3-4 5 0,3 1 1 0,0-4 0 31,-1 0-24-31,1-6-5 0,6 0-1 0,-3 1 0 16,6-3-22-16,-3-6-5 0,3 6-1 0,-1-3 0 16,1-3 0-16,-3 3 0 0,0 0 0 0,0 0 0 15,-3 3-35-15,-4 0-7 0,1-1-2 0,-3 1 0 0</inkml:trace>
  <inkml:trace contextRef="#ctx0" brushRef="#br0" timeOffset="72186.48">11896 4453 1411 0,'0'0'31'0,"0"0"6"0,0 0 2 0,0 0 1 0,6 0-32 0,3 0-8 15,-3 0 0-15,3 3 0 0,0-1 96 0,3 1 19 16,-3 2 3-16,3 3 1 0,0 0-47 0,-3 3-10 0,3-1-2 15,0 3 0-15,-1 1-44 0,-2-1-16 0,-3 0 9 16,0-2-9-16,0-1 12 0,-6 1-2 0,3-1-1 16,3-2 0-16,-3 0-9 0,0-2 0 0,0-4 0 0,6 4 0 15,-6-4-15-15,3-4-5 0,-6-1 0 0,9-5-1 32,0 0-25-32,0 0-5 0,0-2-1 0,3-1 0 0,-3 0 52 0,-1 1 9 15,4-1 3-15,-6 1 0 0,3-1 56 0,0 3 12 0,-6 3 3 0,3 0 0 16,0 2-35-16,0 3-6 0,0 0-2 0,0 0 0 15,0 3-31-15,0 4-9 0,0 1 0 0,0 0 0 16,0 6 0-16,0-1 0 0,0 0 0 0,3 0 0 16,-4 0-24-16,1 1-8 0,0-1-3 15,6-2 0-15,-3-4-29 0,3 1-5 0,-3-5-2 0,3-3 0 16,-3 0-111 0,3-5-22-16,0-3-5 0,0-3-1 0</inkml:trace>
  <inkml:trace contextRef="#ctx0" brushRef="#br0" timeOffset="72425.39">12519 3821 1911 0,'0'0'42'0,"0"0"9"0,0 0 1 0,0 0 2 0,6 5-43 16,-3 3-11-16,2 2 0 0,-2 4 0 0,3 2 52 0,-3 5 9 15,6 5 2-15,-3 3 0 0,0 6-18 0,0-1-3 16,0 0-1-16,0 3 0 0,0 1-33 0,-3-1-8 15,6 2 0-15,-9 1 0 0,6-3 0 0,-3-3 0 0,0 1 0 16,0-9 0-16,3-2 0 0,0 0-14 0,-3-6 3 16,3-2 1-1,-3 0-58-15,0-8-11 0,-3-3-2 0,0 1-1 16,6 2-22-16,-6-8-5 0,0 0-1 0,0 0 0 0</inkml:trace>
  <inkml:trace contextRef="#ctx0" brushRef="#br0" timeOffset="72650.78">12614 4382 1285 0,'-9'-22'28'0,"6"14"5"0,-3 6 2 0,0-14 2 0,0 5-29 0,3 3-8 0,0 0 0 0,3 3 0 15,0 5 61-15,0 0 11 0,3-3 3 0,6 1 0 16,0 2-59-16,3 2-16 0,0 1 0 0,3 2 0 16,3-2 64-16,-1 2 8 0,1 3 2 0,0-8 0 15,3 6-14-15,0-4-4 0,0 4 0 0,-1-4 0 16,-2 3-18-16,3 1-4 0,0-4-1 0,-3 1 0 16,-3 2 5-16,0 3 1 0,-3 0 0 0,-1 0 0 15,-2 3-20-15,0-1-4 0,0 4-1 0,-3-1 0 0,0-5-14 0,0 5 0 16,0-2 0-16,-3-1 0 0,0 1-20 0,0-3-1 15,0 2 0-15,0-4 0 16,-3-1-50-16,3-3-9 0,0 1-3 0,-3-3 0 16,0 0-13-16,0 0-4 0,3-3 0 0,-3-4 0 0</inkml:trace>
  <inkml:trace contextRef="#ctx0" brushRef="#br0" timeOffset="72775.47">12953 4186 1907 0,'-9'-27'54'0,"3"17"12"0,0-1-53 0,-3-5-13 16,9 6 0-16,-9-1 0 0,4-2 21 0,2 2 2 15,-3 6 0-15,3 0 0 0,0-1-23 0,3 6 0 0,0 0-10 0,0 0 10 16,0 0-24-16,0 6 3 0,0 2 0 0,6 2-530 16,0-2-105-1</inkml:trace>
  <inkml:trace contextRef="#ctx0" brushRef="#br0" timeOffset="73483.57">13379 4350 1220 0,'0'0'27'0,"0"0"5"0,0 0 2 0,-3-6 0 0,0-1-34 0,3 7 0 16,-3-3 0-16,3 3 0 0,0 0 110 0,-3-5 15 16,3 5 3-16,0 0 1 0,0 0-27 0,-3-3-6 15,3 3 0-15,-6-3-1 0,0 6-41 0,0-3-8 16,0 5-2-16,-3 1 0 0,3 1-16 0,0 1-3 16,-3 0-1-16,0 8 0 0,1 0-12 0,2-3-2 15,0 3-1-15,0-5 0 0,3-1-1 16,0 1-8-16,3 0 12 0,0-9-4 0,3 6-8 0,3-3 0 15,3-2 0-15,-1-3 0 0,4-3-11 0,3-2 3 16,0-3 0-16,0 0 0 0,0-2-2 0,3-1 0 0,-3-2 0 16,0 0 0-16,-4 2 10 0,1 0 0 0,0 1 0 15,-6-1 0-15,0 1 21 0,0 2 10 0,-3-3 1 0,-3 6 1 16,0 5 15-16,0 0 4 0,0 0 0 0,0 0 0 16,-3 0-52-16,-3 3-9 0,0 2-3 0,0 3 0 15,0 2 4-15,3 9 0 0,0-6 0 0,3 3 0 31,0 0-20-31,3-3-3 0,3-2-1 0,0-1 0 0,3-2 16 0,3 3 4 16,0-6 0-16,3 0 0 0,0-2 12 0,6-6 0 0,-1 3 0 0,1-2 0 16,3-4 0-16,0 1 10 0,0-5-2 0,0-6 0 15,-1 0-8-15,1-3 12 0,3 1-12 0,0-6 12 16,2 3-21-16,1-8-4 0,3 2-1 0,0 1 0 16,-1-9-7-16,-5 6-2 0,-3-3 0 0,0-5 0 0,-3 3 23 15,-6-14 0-15,-1 6 0 0,1 2 0 16,-6-2 26-16,0 0 6 0,-3 7 2 0,-3-2 0 15,-3 6 18-15,0 1 3 0,-3 7 1 0,0 4 0 16,-3 6-13-16,0 5-3 0,-3 5 0 0,6 6 0 0,-9 5-25 0,7 5-6 16,-4 6-1-16,3 2 0 0,-3 3-8 0,0 10-11 15,3-2 3-15,3 7 0 0,-3 9 8 0,3-6 0 16,3-2 0-16,0 2 0 16,0 1-28-16,3-4-3 0,3 1-1 0,0 2 0 15,0-4 0-15,3-1 0 0,0-3 0 0,3 3 0 16,5-8-164-16,-8-5-32 0,24 18-8 0,-3-21 0 0</inkml:trace>
  <inkml:trace contextRef="#ctx0" brushRef="#br0" timeOffset="82932.7">1544 6445 1071 0,'0'0'30'0,"0"0"7"0,0 0-29 0,0 0-8 0,0 0 0 0,-6-5 0 0,6 5 43 0,0 0 7 16,0 0 2-16,0 0 0 0,0 0 43 0,0 0 9 15,0 0 1-15,-3-3 1 0,3 3-16 0,0 0-3 16,0 0-1-16,0 0 0 0,0 0-43 0,0 0-9 16,0 0-2-16,3-5 0 0,3 0-19 0,3 2-4 15,0 0-1-15,3 1 0 0,6-3 10 0,2 2 2 16,-5 0 0-16,9 1 0 0,0-1 12 0,3 3 4 0,-3-3 0 15,-1 1 0-15,7-1-36 0,-9 0 0 0,0 3 0 0,6 3 0 16,-7-3 0-16,1 3 0 16,0 2 0-16,0-2 0 0,-3 2 0 0,0 3 0 0,-3 0 0 0,-1 0 0 15,-2 2 0-15,-3 1 0 0,3 2-15 16,-6 0 5-16,-3 3-3 0,3 3-1 16,-6-1 0-16,-6-2 0 0,6 3 14 0,-3-1 0 0,-6 3-10 0,-6 0 10 15,3 3 0-15,-2-5 0 0,-1-1-9 0,-3-2 9 16,3 3-8-16,-9-3 8 0,9-3-12 0,-6 3 12 15,-2 0-8-15,-1-3 8 16,3 0 0-16,-9-2 0 0,3-1-17 0,-2 1 3 0,-1-1 1 0,-3-2 0 31,6 0-17-31,-2-2-3 0,8-4-1 0,-9 1 0 0,12-3-24 0,-3-3-5 0,3 1-1 0,6-1-477 16,-2-2-96-16</inkml:trace>
  <inkml:trace contextRef="#ctx0" brushRef="#br0" timeOffset="83219.72">1770 6469 1258 0,'0'0'36'0,"0"0"7"0,0 0-35 0,0 0-8 16,0 0 0-16,0 0 0 0,0 0 80 0,0 0 15 15,0 0 2-15,0 0 1 0,0 0-22 0,0 0-5 0,0 0-1 0,0 0 0 16,0 0-1-16,0 0 0 16,0 0 0-16,3 5 0 0,3 3-38 0,-3 0-8 0,0 3-2 0,0-1 0 15,0 6-21-15,0 3 0 0,3-1 0 0,3 3 0 16,-9 1 28-16,0-4 2 0,3 6 0 0,-3-5 0 16,0 2-30-16,0-5 0 0,0-1 0 0,0-1 0 31,0-1-24-31,0-3-12 0,0 4-1 0,0-6-607 0,0 2-120 0</inkml:trace>
  <inkml:trace contextRef="#ctx0" brushRef="#br0" timeOffset="83800.93">2437 6615 1254 0,'-9'-6'36'0,"9"6"7"15,-6-5-35-15,3 2-8 0,-3-2 0 0,3 0 0 0,0 2 105 0,-3 0 19 16,3-2 4-16,-3 3 1 0,3-1-40 0,-6 0-8 15,3 3-1-15,1-2-1 0,-1 2 10 0,3 0 3 0,-3 0 0 16,0 2 0-16,0 4-59 0,-3 1-11 0,6 4-2 0,-6 5-1 16,0 0-19-16,3 0 0 0,0 8 0 0,0-3 0 15,3-3 0-15,3 3 0 0,-9-5-10 0,9 3 10 16,0-3 13-16,0 0 7 0,3-1 2 16,-3 1 0-1,6-5-69-15,-3-1-13 0,3-2-4 0,0 0 0 0,0-5 75 0,6-3 14 0,-3 0 3 0,3-3 1 16,3-5-46-1,-1 0-10-15,1-2-1 0,3-3-1 0,3-1 29 0,-6-1 10 0,3-1 0 0,-6 0 0 16,3-3-10-16,-6-2-14 0,2 0 3 0,-5 2 1 16,0 1 22-16,0 5 4 0,-6-3 0 0,0 3 1 15,0 2 24-15,-6 3 5 0,3 0 1 0,-3 0 0 16,3 5 13-16,-3 1 4 0,6 2 0 0,-5 0 0 16,-1 5-52-16,-3 0-12 0,3 6 0 0,-3 0 0 15,3 2-9-15,3 3-5 0,-3 2-1 16,3 3 0-16,3-5 15 0,0 3-12 0,3-3 12 0,3-3-12 15,-3-3-4-15,6 4 0 0,0-4 0 0,0-2 0 16,0 0-34-16,-7-3-7 0,10 1-2 0,-3-4 0 16,3 1 5-16,-3-6 1 0,0 1 0 0,6-4 0 15,-9-1-1-15,9-1 0 0,-3 0 0 0,-6-6-540 16,6 1-108-16</inkml:trace>
  <inkml:trace contextRef="#ctx0" brushRef="#br0" timeOffset="84022.21">2767 6228 1702 0,'0'-8'37'0,"0"-5"8"0,-3-3 2 0,0-2 1 0,3 2-38 0,-6 3-10 16,3-1 0-16,-2 4 0 0,2-1 100 0,-3 6 17 0,3-3 4 0,-3 5 1 16,6 3-40-16,-3-2-8 0,3 2-2 0,0 0 0 15,0 0-50-15,-3 5-10 0,-3 3-3 0,6 5 0 16,0 3-9-16,0 5 0 16,6 3 0-16,-3 8 0 0,3 0 0 0,0-1 18 0,0 4-2 0,2-1 0 15,-5-5-25-15,6 3-6 0,-3 0-1 0,0 2 0 16,0 0 16-16,-3 4 0 0,3-4 0 0,-6 0 0 15,3-5-16-15,0-2 4 0,0-3 0 0,-3-6 0 16,0 1-84 0,0-6-16-16,0 3-3 0,-3-3-1 0,0-2-68 0,3-3-13 0,-3-3-3 15</inkml:trace>
  <inkml:trace contextRef="#ctx0" brushRef="#br0" timeOffset="84532.87">2663 6522 1929 0,'-6'-11'42'0,"3"1"9"0,-6 2 1 0,3 0 4 0,3 3-45 0,3 5-11 15,0 0 0-15,0 0 0 0,0 0 49 0,0 0 8 16,0 0 2-16,0 0 0 0,0 0-59 0,3 0 0 16,3 0 0-16,6 0-14 0,-3 2 14 0,9-2-12 15,-6 0 12-15,9 0-12 0,-3 0 12 0,2 0 0 16,7-2 0-16,-6-1-9 0,0 0 0 0,-3 1 0 16,3-1 0-16,-1-2 0 0,-2 2 9 0,0-2 0 15,-3 2 0-15,3-2 0 0,-3 2 0 0,-3 1 0 16,0-1 0-16,0 0 0 0,-4 1 0 0,1 2 0 15,-3-3 8-15,0 3-8 0,-6 0 0 0,0 0 0 16,0 0 0-16,0 0 0 0,3 5 30 0,-3 3 2 0,0 0 0 16,-3 3 0-16,0 2-3 0,-3 3 0 0,3 0 0 0,0 5 0 31,-6 0-45-31,4 3-8 0,-1 2-3 0,0-2 0 0,3 3 27 0,-3-4 0 0,3-1 0 0,-3-4 0 16,6 1 0-16,-3-3 0 0,3-3 0 0,0-3 0 15,0 1 0-15,3-6 0 16,-3 1 0-16,6-4 0 0,-6-2 0 0,3 0 0 0,3 0 0 0,0-5 0 15,-3 0 0-15,6-3 0 0,-7-3 0 0,7-2 0 16,-3-3 0-16,3-3 0 0,-3-2 0 0,3-3 0 16,0 3 20-16,-3-3 10 0,0 3 2 0,3-3 0 15,-6 1 0-15,-3-1 0 0,6 3 0 0,-6 2 0 16,0 3 15-16,3 3 3 0,-3 2 1 0,-3 4 0 16,6-1-9-16,-3 8-2 0,0 0 0 0,0 0 0 15,0 0-28-15,0 0-12 0,0 0 8 0,0 8-8 16,6-1 0-16,-3 7 0 0,0-1 0 0,3 3 0 15,-3 2-29 1,3 1 1-16,0-1 1 0,0 1 0 0,-3-1 27 0,2 1 0 0,4 2 0 16,-3-2 0-16,0-1-69 0,0-2-9 0,6 0-2 15,-9-3 0-15,6-2-127 0,0-1-25 0</inkml:trace>
  <inkml:trace contextRef="#ctx0" brushRef="#br0" timeOffset="85289.16">3904 6236 1974 0,'0'0'56'0,"0"0"12"0,0 0-54 0,0 0-14 0,0 0 0 0,0 0 0 15,0 6 36-15,0 4 5 0,0 6 1 0,0 3 0 16,3 2-18-16,0 0-3 0,0 5-1 0,0 1 0 15,3 5-12-15,-3-1-8 0,3 6 8 0,-3 0-8 0,0 0 12 0,-3 0-1 16,3-2-1-16,-3-1 0 16,0-5-2-16,0-8 0 0,3 1 0 0,-3-6 0 0,0-3-8 0,0-3 0 15,0-2 0-15,0-5 0 0,3 0 0 0,-3-3 16 16,0 0-2-16,0-14-1 0,0-4 28 0,0-6 6 16,3-10 1-16,-3-9 0 15,3 1-68-15,-3-3-12 0,3 0-4 0,0-11 0 0,3 4 17 0,-3-7 3 16,3-2 1-16,3 1 0 0,-3 7 27 0,6 2 4 15,-9 6 2-15,3 0 0 0,0 8 26 16,0 8 6-16,2 5 1 0,-8 6 0 0,6 5-31 0,-6 2-5 16,3 6-2-16,-3 2 0 0,0 3-1 0,6 3-1 15,0 5 0-15,3 2 0 0,3 6-11 0,3 3 0 16,0 2 0-16,0 3 0 0,0 2-14 0,5 9 5 16,1-1 1-16,3 8 0 0,-6-5 8 0,6 3-8 0,-3-3 8 0,2-2-8 15,4-4 0-15,-6-7 0 0,-3 0 0 0,0 0 0 16,0-6 8-16,-3-2 9 0,-4 0-1 0,1-3-8 15,0-2 8-15,-3-3-8 16,-3 0 0-16,0-3 0 0,-3 0-18 16,0-2-7-16,-3-3-2 0,0 0 0 0,0 0 45 0,0 0 9 0,-6-5 1 0,-6-1 1 15,0-2-11-15,-3 0-2 0,1-2-1 0,-4 2 0 16,-6-3-7-16,-3 1 0 0,0-1-8 0,-5 3 12 16,2-2 23-16,0 4 4 0,3 1 1 0,-3 0 0 15,7 2-32-15,-1 3-8 0,3 3 0 0,3-1 0 16,3 1-10-16,3 2-3 0,3-2-1 0,3 0 0 15,-5 2-18-15,5 0-3 0,3 3-1 0,3-3 0 16,0 3-36-16,6-2-7 0,0-1-1 0,5-2-1 16,4-3-135-16,3 0-26 0,24-3-6 0,-6-2 0 0</inkml:trace>
  <inkml:trace contextRef="#ctx0" brushRef="#br0" timeOffset="85801.69">4771 6350 1470 0,'0'0'41'0,"-3"-5"11"0,-3-1-42 0,3 1-10 0,-3 2 0 0,3-2 0 15,3 5 92-15,0 0 16 0,0 0 3 0,0 0 1 16,0 0-38-16,0 0-7 0,0 0-2 0,0 0 0 16,3 8-37-16,3 0-8 0,0 3-2 0,0 2 0 15,0 0 15-15,2 3 3 0,-2 0 1 0,0 5 0 16,3-2-29-16,-6 2-8 0,3 0 0 0,0-5 0 15,-3 2-11-15,0-4-6 0,0 1-2 0,-3-4 0 0,3 0 19 0,-3-6 0 16,3 0 0-16,-3-5 0 0,0 0 0 0,0 0 0 16,0 0 0-16,3-8 0 0,3 0 0 0,0-5 0 15,3-3 0-15,0-2 0 0,-3-1 0 0,6 1 0 16,-3-1 0-16,6 1 0 16,-4-1 8-16,4 3 8 0,-6 3 1 0,3 2 1 0,3 1 8 0,-6 2 2 15,3 3 0-15,-3 2 0 0,6 0-12 0,-6 6-3 16,2 0 0-16,-5-1 0 0,9 6 1 0,-9 0 0 15,3 3 0-15,0-1 0 0,-3 3-14 0,3 1 0 16,-3 2 0-16,0 2 0 16,0 1-19-16,-3 2-9 0,3-3-3 0,0 3 0 15,3-2-9-15,-6-1-3 0,3 1 0 0,-3 0 0 16,3-1-135-16,0-5-27 0,5 16-6 0,-5-15-1 0</inkml:trace>
  <inkml:trace contextRef="#ctx0" brushRef="#br0" timeOffset="86149.46">5348 6482 1609 0,'6'-21'35'0,"-3"13"7"0,0-2 2 0,0-1 2 0,3 3-37 0,-3-2-9 0,-3 4 0 0,3-2 0 16,-3 3 104-16,0 5 18 0,0 0 4 0,0 0 1 15,0 0-10-15,0 0-1 0,0 0-1 0,0 0 0 16,-6 3-81-16,-3 5-16 0,0 5-3 0,-3 3-1 16,6 0-14-16,-9 5 0 0,9 0 0 0,-6 0 0 15,9 0 29-15,-2-2 3 0,2-3 1 0,0-3 0 16,0-3-33-16,3-2 0 0,3 0 0 0,-3 0 0 15,3-5 0-15,0 0 0 0,-1-3 0 0,4-3 0 0,0 0 0 16,3-2-22-16,-3-3 3 0,3-3 1 0,-3-2 18 16,3-3 17-16,-3 0-3 0,3-2-1 0,0 2-13 0,0-2 0 15,0 2 0-15,-3-3 0 0,0 6 0 16,0-3 0-16,0 3 0 0,-3 2 9 0,2 1 11 0,-5 2 1 16,3 2 1-16,-3 6 0 0,0 0-22 0,3 0 0 15,6 0 0-15,-9 3 0 0,6 0 0 0,3 5 0 16,-3 0 0-16,-3 0 0 15,3 2-23-15,0 3-9 0,-3-2-1 0,3 2-1 16,0 0-74-16,0 1-14 16,0-4-3-16,3 3-1 0,-6-2-18 0,0 0-3 0,6-1-1 0,-6-2-656 0</inkml:trace>
  <inkml:trace contextRef="#ctx0" brushRef="#br0" timeOffset="86703.99">5899 5895 1411 0,'-6'-3'31'0,"3"3"6"0,-3 0 2 0,-3-2 1 0,6 2-32 0,-3 0-8 0,3 0 0 15,-3 2 0-15,0 1 61 0,3 0 11 16,-3-1 3-16,0 1 0 0,3 5-6 0,0-3-1 0,3 6 0 0,-3-1 0 15,0 1-4-15,3 2-2 16,0 0 0-16,3 6 0 0,0-1-20 0,3 1-4 0,-3 10-1 0,3 3 0 16,0 7-37-16,0 4 0 0,3 2 0 0,-6-3 0 15,3-2 0-15,-3-3 0 16,3-3 8-16,-3 3-8 0,6-2-17 16,-6-6-8-16,3 5-2 0,0-2 0 0,0-8-132 0,-3 5-26 0,3-5-6 15,-1-3-1-15</inkml:trace>
  <inkml:trace contextRef="#ctx0" brushRef="#br0" timeOffset="86913.99">5917 6313 1796 0,'0'0'40'0,"0"0"8"0,0 0 1 0,0 0 1 0,0 0-40 0,0 0-10 0,3 3 0 0,0 2 0 15,2-2 28-15,1 10 3 0,6-3 1 0,-3-2 0 0,3 3 28 0,3 7 7 16,6-2 1-16,-3 3 0 0,0-1-58 0,2 6-10 15,-2-3 0-15,3 3 0 0,0-3 0 0,-3 0 12 16,0-2 0-16,-3-3 0 16,-1 0-12-16,-2-3 0 0,0-2 0 0,0-1 0 15,-3 1-200-15,3-6-44 0,-6 0-10 0,3-5-2 0</inkml:trace>
  <inkml:trace contextRef="#ctx0" brushRef="#br0" timeOffset="87115.31">6327 6429 1728 0,'-3'-13'38'0,"3"8"8"0,-3 0 2 0,0-1 0 0,0 1-39 0,3 5-9 0,0 0 0 0,0 0 0 16,0 0 120-16,0 0 21 0,0 0 5 0,0 0 1 16,0 0-86-16,-3 8-17 0,0 0-3 0,-2 8-1 15,2 2-13-15,0 6-3 0,-3 3-1 0,0 2 0 16,3 2-33-16,-3-2-6 0,6 6-2 0,-6-3 0 16,-6-6 18-16,9 1 0 0,-6-4 0 0,3-1 0 31,3-1-50-31,0-5-13 0,-3-1-2 0,3-1-1 0,0-1-122 0,0-3-25 0,3 9-5 15,0-8-1-15</inkml:trace>
  <inkml:trace contextRef="#ctx0" brushRef="#br0" timeOffset="87726.48">6905 6387 1659 0,'9'-8'36'0,"-9"8"8"0,3-5 2 0,0 2 1 0,3-2-38 0,-6 5-9 0,0 0 0 0,0 0 0 16,0 0 98-16,0 0 18 0,0 0 3 0,0 0 1 16,-6-3-37-16,0 3-7 0,-3 3-2 0,-3 0 0 0,0 2-56 15,0 0-18-15,0 6 10 0,0-3-10 16,0 2 0-16,0 6 0 0,7-3 0 0,-4 3 0 0,6 3-12 0,3-1 12 16,0 1-12-16,3-3 12 15,3 2-15-15,-1-2 5 0,4 0 1 0,3-3 0 0,3 0 9 0,-6-2-12 16,3 2 12-16,0-2-12 0,0-1 12 0,-6 1 0 15,3 0 0-15,-6-1 0 0,0-2 8 0,-3 3-8 16,-3-3 8-16,-3 2-8 16,0 1-21-16,-6-3-9 0,-3 2-2 0,0-4 0 0,0 1 32 0,0-1 0 15,0-1 11-15,1-2-3 16,-1-3-115-16,0 0-22 0,9-3-5 0,-9 0-715 0</inkml:trace>
  <inkml:trace contextRef="#ctx0" brushRef="#br0" timeOffset="87892.06">7080 6464 1724 0,'6'-3'38'0,"0"-2"8"0,0 2 2 0,3 1 0 0,-3 2-39 0,3-3-9 0,0 3 0 0,-3 3 0 15,3-1 90-15,-3 1 16 0,3 5 3 0,-3 2 1 16,0-2-59-16,0 6-12 0,0 1-3 0,0 4 0 16,0-1-28-16,-4 1-8 0,4 2 0 0,0-2 0 15,-3-1 0-15,0 1 0 0,0-3-8 0,0-1 8 16,0-1-15-16,-3-4 3 0,3-2 0 0,-3-3 0 15,0 1-30-15,0-6-6 0,0 0 0 0,0 0-1 16,0-8-22-16,-6-3-4 0,3-2-1 0,0-5-476 16,-3-1-95-16</inkml:trace>
  <inkml:trace contextRef="#ctx0" brushRef="#br0" timeOffset="87994.78">7131 6369 1668 0,'-15'-30'47'0,"9"15"11"16,0-7-46-16,-3 1-12 0,3-3 0 0,0 3 0 0,0 3 94 0,3 2 17 15,0 3 3-15,-2 2 1 16,2 3-115-16,3 3-25 0,0 5-4 0,0 0-1 15,0 0-142-15,0 0-28 0,0 0-5 0,0 0-2 16</inkml:trace>
  <inkml:trace contextRef="#ctx0" brushRef="#br0" timeOffset="88282.3">7515 6207 1429 0,'0'0'40'0,"0"0"10"0,6 3-40 0,-6-3-10 15,0 0 0-15,3 2 0 0,0 4 95 0,-3-4 17 0,0 6 3 0,0 3 1 16,-3-1-77-16,-3 4-15 16,3 2-4-16,-3 2 0 0,3-2-6 0,0 0-2 0,0 0 0 0,3 0 0 15,0-1-12-15,3 1 0 0,3-2 0 0,0 1 0 16,3 1 28-16,0 0 4 0,3 0 0 0,0-3 0 16,3 1-9-16,-1-1-2 0,1-3 0 0,3 4 0 15,-3-1 3-15,0-3 0 0,-3 1 0 0,0 0 0 16,-3-1 6-16,-3 3 2 0,0-2 0 0,-3 5 0 15,0-3 0-15,-3 3 0 0,-3 0 0 0,0-3 0 16,-6 0-52-16,0 0-9 0,-6 1-3 16,0-4 0-1,-3-2-109-15,0 0-23 0,0-3-4 0,1 1 0 0</inkml:trace>
  <inkml:trace contextRef="#ctx0" brushRef="#br0" timeOffset="88397">7685 6287 1692 0,'23'-22'37'0,"-11"14"8"0,3-2 2 0,3-1 0 0,3 3-38 0,0 3-9 15,3 0 0-15,-1-1 0 0,1 1 83 0,0 2 14 16,-3 3 3-16,3-2 1 16,-3-1-173-16,-4 1-34 0</inkml:trace>
  <inkml:trace contextRef="#ctx0" brushRef="#br0" timeOffset="89204.6">1696 7763 836 0,'0'0'24'0,"-6"3"4"0,3-1-28 0,-3 1 0 0,6-1 0 0,-9-2 0 15,9 0 130-15,0 0 20 0,0 0 4 0,0 0 1 16,0 3-43-16,0-3-9 0,0 0-2 0,0 0 0 16,0 0-29-16,9-3-7 15,-3 1-1-15,9-6 0 0,3 3-13 0,2-3-3 0,-2 0-1 0,6 0 0 16,3-3-24-16,3 6-5 16,-6-3-1-16,11 0 0 0,-5 5-17 0,3 1 0 0,2-1 0 0,-2 6 0 0,3-1 0 15,-6 4 0-15,-7 2 0 0,1 0 0 0,-3 2 0 16,-6 1 0-16,3 5 0 0,-3-3 0 0,-3 3 0 0,-3 2 10 15,-6-2-10-15,3 0 8 0,-6 0-8 0,-9 0-9 16,3 2 9-16,-6 3-13 16,0 1 2-16,-9 1 1 0,3 1 0 0,-12 5 0 0,4-2-2 15,-7-1 0-15,3 1 0 0,-9 2 0 16,1 0-21-16,2-3-5 0,3-7-1 0,-2 2 0 16,2-5 39-16,-3-3 0 0,0-5 0 0,10-3-588 15,-4 1-109-15</inkml:trace>
  <inkml:trace contextRef="#ctx0" brushRef="#br0" timeOffset="89409.05">1877 7829 1267 0,'0'0'28'0,"3"-3"5"0,3-2 2 0,-3 0 1 0,0-6-36 0,3 6 0 15,-3 8 0-15,3-1 0 0,0 1 109 0,0-3 15 16,3 5 4-16,-6 0 0 0,6 3-52 0,-3 0-9 0,3 3-3 0,-3-1 0 15,3 1 0-15,-3 2 0 0,0 3 0 0,0 3 0 16,2 2-52-16,-8 0-12 0,3 3 0 0,3 2 0 31,-6-2-101-31,0-3-21 0,3 0-4 0,0-2-718 0</inkml:trace>
  <inkml:trace contextRef="#ctx0" brushRef="#br0" timeOffset="90403.9">2586 7861 1976 0,'0'0'44'0,"0"0"8"0,0 0 3 0,0 0 0 0,0 0-44 0,0 0-11 16,0 0 0-16,0 0 0 0,0 0 76 0,0 0 12 15,-6 0 4-15,-3 2 0 0,3 4-60 0,-3 2-11 16,-3 2-2-16,3 1-1 0,0 5-4 0,0-3-1 15,0 3 0-15,3 2 0 0,1 6-13 0,5-8 0 16,-6 3 0-16,6-9 0 0,6 3 0 0,-6-7 0 16,2-1 0-16,4 3 0 0,-3-8-17 15,3 0-7-15,6 0 0 0,-6 0-1 16,0-8-11-16,3 3-3 0,3-11 0 0,-3 3 0 0,3 2 39 0,-3-8 0 0,0 6 0 0,0-3 0 16,-3 3 0-16,0 3 13 0,0 4 0 0,-4-2 0 15,1-2-13-15,-3 10-18 0,0 0 4 0,0 0 1 16,0 0 61-16,0 0 13 0,0 0 3 0,0 0 0 15,-3 5-52-15,3 3-12 0,0 3 0 0,0 2 0 16,3 3 0-16,0-3 0 0,0 3 0 0,3-3 0 16,0 3-48-16,3-11-13 0,0 3-3 15,0-3 0-15,3 1-2 0,0-6-1 0,0 0 0 0,3-6 0 16,0 1 55-16,-4-3 12 0,4-2 0 0,0-1 0 16,0-5 25-16,9 0 6 0,-12 0 1 0,0-2 0 0,3-1-32 15,0-2-12-15,-1 0 1 0,-5-6 0 16,3-2-30-16,-3 0-7 0,-3 0 0 0,0-3-1 0,0 3 49 0,-3 0 0 15,6 5 0-15,-9-5 0 0,0 11 56 0,0-6 6 16,0 3 1-16,-6 2 0 0,6 6-30 0,-6-3-5 16,3 3-2-16,0 2 0 0,-3-2 30 0,3 8 7 15,0 0 1-15,3 5 0 0,0 0-1 0,0 0 0 16,0 10 0-16,-6-2 0 0,3 3-50 0,0-1-13 16,3 9 0-16,0 5 0 0,0-1 0 0,0 1 0 15,3 5 0-15,-3 0 0 0,3 6 0 0,3-6 0 16,-6 8 0-16,0-8 0 0,3 0 0 0,0-2 0 15,-3-4 0-15,3 1 0 0,-3-3 0 0,3 1-9 16,0-1 0-16,-3-3 0 16,6 1-37-16,-6-3-7 0,0 0-2 0,9-6 0 15,-9 1-58-15,0-6-12 0,0-5-3 0,0 0 0 16,0 0-39-16,0 0-8 0,3-8-1 0,3-3-1 16,-3-2 95-16,0 0 19 0,3 0 4 0,3 0 1 0,-9 2 81 0,3-2 16 15,-3 0 3-15,6 2 1 0,-6 0 68 0,0 3 13 0,3 0 4 16,-3 3 0-16,0 0-1 0,0 5 0 0,0 0 0 0,0 0 0 15,0 0-101-15,6-5-26 0,-6-1 0 0,9 4 8 16,-4-4-8-16,4 4 0 0,-3-1 0 0,9 0 0 16,-9 1 16-16,9 4 3 0,0 4 0 0,-6-4 0 15,6-10-31-15,0 3-5 0,-3 0-2 0,5 0 0 16,-11 2 19-16,12 3 0 0,-9-3 0 0,0 3 0 16,3 0 21-16,-6 3 8 0,3 2 2 0,-9 0 0 15,6 3 1-15,-3 0 1 0,3 3 0 0,-6-3 0 16,0 2-47-16,0 1-10 0,0 2-1 0,0-2-1 15,0-1-10-15,0-2-1 0,6 3-1 0,-6-6 0 0,0 1 38 0,3-1 0 16,3-3 0-16,0-2 0 0,-6 0-16 0,6-2 4 16,2-1 0-16,-2-5 1 0,-6 3 11 0,12-6 8 15,-9 1-8-15,0-1 11 0,3 1-11 0,0-1 10 16,-6 3-10-16,6 0 10 0,-6-2 78 0,0-1 16 16,0 3 4-16,0 0 0 0,0 3-20 0,0 5-3 15,0 0-1-15,0 0 0 0,0 0-62 0,0 0-13 16,0 0-9-16,0 0 12 15,0 0-12-15,6 5-16 0,-3 0 4 0,-3 3 1 0,6 0 11 0,-3 0 0 16,3 0 10-16,0 0-10 16,0 3-59-16,3-3-17 0,-3 2-4 0,3-2-1 15,6-3-127-15,-7 1-24 0,13-1-6 0</inkml:trace>
  <inkml:trace contextRef="#ctx0" brushRef="#br0" timeOffset="91086.24">4274 7731 1728 0,'0'0'38'0,"0"0"8"0,0 0 2 0,0 0 0 0,0 0-39 0,0 3-9 16,0 2 0-16,0 8 0 0,0 3 53 0,2 3 9 16,1 2 2-16,0 0 0 0,0 3-52 0,0 0-12 15,-3 2 0-15,0 3 0 0,6 0 0 0,-6 0 0 16,0-2 0-16,0-1 0 0,0-4 0 0,0 1 0 15,0-2 0-15,0-5 0 0,-6-8 41 0,6 0 6 16,0-2 1-16,0-1 0 0,-3 0-26 0,3-5-5 16,-3-8-1-16,0-5 0 0,3-6 24 0,-3-2 4 15,1-5 0-15,-1-3 1 0,3-3-45 0,0 3 0 16,3-3 0-16,-3-8-13 0,2 1 31 0,-2-4 6 0,0-2 2 16,0 0 0-16,3 3 30 0,-3 5 7 0,0 3 1 0,0 5 0 15,0 7-27-15,6 4-5 0,3 2 0 0,-9 3-1 16,0 5-19-16,9 3-3 0,-3 2-1 0,0 6 0 15,6-1 0-15,0 6-8 0,0 3 12 0,9 2-4 16,-3 5-8-16,-1 6 0 0,4 5 0 0,-3 3 0 16,6 5-11-16,-3-2 11 0,3-4-8 0,-4 1 8 15,4-5 0-15,-3-1-8 0,3-5 8 0,-3 0 0 16,0-5 16-16,-1 0 9 16,-2 0 2-16,0-3 0 0,-3-2-42 0,-3-3-8 0,0 0-1 0,-3-3-1 15,-3-2-11-15,-3 2-3 0,0-5 0 16,-3 0 0-16,0 0 39 0,0 0 13 0,0 0 0 0,-6-8 0 15,-3 0-13-15,-3-3-18 0,-3 3 4 0,-6-2 1 0,-3 2 13 0,1 0 16 16,-4-3-3-16,0 3-1 0,0 1-12 16,0 1-16-16,4 4 3 0,-1-1 1 0,3 6 60 0,3-3 13 15,0 2 3-15,0 4 0 16,3-4-103-16,4 3-20 0,2 1-4 0,0-1-1 16,6 3-51-16,0-3-10 0,3 1-3 0,0-4 0 15,6 4-51-15,3-4-10 0,0 1-3 0,2-3 0 0</inkml:trace>
  <inkml:trace contextRef="#ctx0" brushRef="#br0" timeOffset="91483.85">4940 7800 2188 0,'0'0'48'0,"0"0"11"0,0 0 1 0,0 0 1 0,3-3-49 0,-3 3-12 0,6 0 0 0,0 0 0 16,-3 0 105-16,3 6 19 0,0-1 3 0,0 0 1 15,-3 3-118-15,6 3-23 0,-6 5-5 0,3-1-1 16,-3 1 11-16,3-2 8 0,-3-4-12 0,0 3 12 16,0-2 13-16,0 0 10 0,-3-1 1 0,3-2 1 15,0 0-25-15,-3-5 0 0,3 2 0 0,-3-5 0 16,0 0-25-16,0 0-11 0,0 0-1 0,0 0-1 15,0 0 6-15,0-5 0 0,3-3 1 0,5 0 0 0,-2-3 31 0,3 1 0 16,0-4 0-16,3-2 10 0,-3-2-10 0,0 2 0 16,3 3 0-16,-3 0 0 0,3 2 0 0,-3 3 0 15,0 3 0-15,-3 2 0 0,3 3 53 0,-1 3 9 16,-2 5 2-16,3 5 0 16,-3 0-52-16,0 0-12 0,0-5 0 0,-3 3 0 15,3 0-48-15,-3-1-13 16,0 3-3-16,0-5 0 0,-3 3 0 0,6-3 0 0,-6 0 0 0,9 0-614 15,-3-3-123-15</inkml:trace>
  <inkml:trace contextRef="#ctx0" brushRef="#br0" timeOffset="91801.75">5417 7808 2224 0,'-3'-5'49'0,"0"-3"11"0,3 0 1 0,-3 0 1 0,3 0-50 0,0 0-12 0,-3 3 0 0,0-1 0 15,3 1 46-15,0 5 6 0,0 0 2 0,0 0 0 16,-3 8 8-16,0 3 2 15,0 7 0-15,0 1 0 0,0-1-52 0,6 3-12 0,-6-2 0 0,3-1 0 32,0-2-18-32,0 0-6 0,0-3-2 0,3 1 0 0,-3-4 42 0,6-2 8 0,0-3 1 0,-3 1 1 15,9-6-72-15,-7 0-14 0,4 0-4 0,0-6 0 16,0-4 52-16,0 2 12 0,3 3 0 0,-6-9 0 16,6 4 0-16,-3-4 0 0,0-1 0 0,-6-1 0 15,0 0 0-15,3-5 0 0,-6 7 0 0,0-1 0 16,0 1 48-16,0 4 13 0,-3-1 3 0,3 9 0 15,0-4 0-15,0 6 0 0,0 0 0 0,0 0 0 16,0 8-103-16,-3 3-20 0,3 5-4 16,-3 0-1-16,6-1 0 0,-3 1 0 0,0-3 0 0,0 1 0 15,6-4-94-15,-3 1-19 0,3 2-4 0,0-8-427 16,0 6-84-16</inkml:trace>
  <inkml:trace contextRef="#ctx0" brushRef="#br0" timeOffset="92336.36">5964 7879 836 0,'0'0'24'0,"6"-2"4"0,-3-1-28 0,-3-2 0 0,6-1 0 0,0-2 0 16,0 3 108-16,0-3 16 0,0-2 4 0,0-4 0 16,0-1 0-16,0-4 0 0,0-2 0 0,0-3 0 15,-3-2-74-15,3-1-14 0,-3-2-4 0,0 0 0 0,0 2-6 0,-3-2-2 16,0 0 0-16,0-2 0 0,-3-1 29 0,0 0 6 16,0 0 1-16,0 1 0 0,-3-1 0 15,0 5 0-15,0 4 0 0,0 1 0 0,0 6-20 0,3 6-4 16,0-1-1-16,-3 3 0 0,3 3 4 0,3 2 1 15,0 3 0-15,0 0 0 0,0 0-29 0,0 0-6 16,0 0-1-16,-3 8 0 0,0 6-8 16,6 1-11-16,-3 7 3 0,3 4 0 0,3 6 8 0,0 2 0 15,0 1 0-15,0-1 0 0,0 0 0 0,0 1 0 16,0 2 0-16,0 3 0 16,0-1-31-16,-3-2-4 0,0-2-1 0,2-1 0 15,-2-7-148-15,3-4-31 0</inkml:trace>
  <inkml:trace contextRef="#ctx0" brushRef="#br0" timeOffset="92636.37">6271 7607 2167 0,'0'0'48'0,"0"0"9"0,0 0 3 0,0 0 0 0,0 0-48 0,0 0-12 0,0 0 0 0,0 0 0 16,0 0 59-16,0 0 9 0,0 5 1 0,0 6 1 15,0 2-70-15,3 5-16 0,0 4-3 0,0-1 0 16,0 3 31-16,0-3 5 0,0-3 2 0,3 1 0 15,0-3-28-15,-3-6-6 0,2 1-1 0,1-3 0 16,0 0 26-16,3-8 5 0,0 0 1 0,-3-8 0 16,6 0-64-16,-3-5-13 0,3-1-3 0,-3-4 0 0,3-1 78 0,0 1 15 15,0-1 3-15,-3 1 1 0,-1 2-17 16,-2 3-3-16,0 2-1 0,-3 3 0 0,0 3 6 16,-3 5 1-16,0 0 0 0,0 0 0 15,0 0 36-15,-3 10 7 0,-3 6 2 0,3 3 0 16,-6 2-52-16,4 5-12 0,-4 4 0 0,0-1 0 15,0-6-100-15,0 1-22 0,0-3-5 0,3 3-1 16,-3-3 38-16,3 1 7 0,0-1 2 0,0-3-519 16,0-2-104-16</inkml:trace>
  <inkml:trace contextRef="#ctx0" brushRef="#br0" timeOffset="93053.86">7000 7112 1724 0,'0'0'38'0,"0"0"8"0,-6 3 2 0,3 2 0 0,-6-2-39 0,3 2-9 0,6-2 0 0,-9 4 0 0,6-1 85 0,-3 4 15 16,3 1 4-16,3 2 0 0,0 3-35 0,0 5-6 16,3 6-2-16,0 4 0 0,3 6-26 0,-3 3-6 15,3 2-1-15,-3 1 0 0,3-1-28 0,-3-2 0 16,0 0 0-16,0 2 0 15,0-5 0-15,3-3 0 0,-3-5 0 0,0 3 0 0,0-5 0 0,3-6-8 16,-3-3-1-16,0-2 0 16,-3-5-139-16,3-3-28 0,-3-3-6 0,0 0-1 15,0-5 43-15,0-8 9 0,-3-10 2 0,-3-6 0 0</inkml:trace>
  <inkml:trace contextRef="#ctx0" brushRef="#br0" timeOffset="93302.2">6857 7480 1728 0,'0'0'38'0,"-6"-3"8"0,6 3 2 0,-3-3 0 0,3 3-39 0,0 0-9 15,0 0 0-15,0 0 0 0,0 0 0 0,6 3 0 0,3 0 0 0,6 2 0 16,0 0 0-16,0-2 0 0,6 2 0 0,-4-2 0 16,1-3 0-16,3 0 0 0,-3-3 0 0,6 1 0 15,-6-4 0-15,3 4 0 0,-4-1 0 0,1 0 0 16,0 1 53-16,0-1 9 0,0 0 2 0,-3 1 0 16,-3-1 0-16,0 3 0 0,-1 3 0 0,1 2 0 15,-3-5-10-15,0 5-2 0,0 1 0 0,0 2 0 16,0 2-34-16,-3 1-7 0,3 2-2 0,-3 3 0 15,-3 0-9-15,3 0 0 0,0 2 0 0,-3 3 8 16,0 1-8-16,3-1 0 16,-3-3 0-16,0-2 0 0,-3 3-12 0,3-6 3 0,-3-3 0 0,3 4 0 15,-3-6-86-15,0 0-17 0,0-8-3 0,0 0-519 16,0 0-104-16</inkml:trace>
  <inkml:trace contextRef="#ctx0" brushRef="#br0" timeOffset="93458.76">7208 7318 2180 0,'-6'-31'62'0,"3"20"13"0,-2-2-60 0,5 0-15 0,0 5 0 0,-6-6 0 0,6 9 88 0,0 0 16 16,0 5 2-16,0 0 1 0,0 0-86 0,0 0-21 15,0 0 0-15,0 0 0 16,6 0-47-16,-1 2-13 0,-2-2-4 0,9 6 0 16,-6-4-38-16,6 6-8 0,0 0-2 0,3 0 0 15,0 0-40-15,0 3-9 0,3-6-2 0,-3 3 0 0</inkml:trace>
  <inkml:trace contextRef="#ctx0" brushRef="#br0" timeOffset="93639.02">7464 7504 385 0,'0'0'8'0,"0"-3"1"0,0-5 1 0,0 3 2 0</inkml:trace>
  <inkml:trace contextRef="#ctx0" brushRef="#br0" timeOffset="93930.04">7473 7432 528 0,'0'0'0'0,"0"0"0"16,3-5 0-16,0 0 0 0,-3-1 0 0,3 1 0 16,0 2 176-16,-3 3 35 0,3-5 7 0,-3 5 2 0,3-3-125 0,-3 3-25 15,0 0-5-15,0 0-1 0,0 0 0 0,0 0 0 16,0 0 0-16,0 0 0 0,0 0 0 0,0 0 0 15,0 0 0-15,0 0 0 0,0 0-3 0,0 0-1 16,0 0 0-16,0 0 0 0,0 0 7 0,0 0 1 16,0 0 0-16,0 0 0 0,0 0-55 0,0 0-13 15,-3 6 0-15,-3-1 0 16,3 6 0-16,0-1 0 0,-3 3 0 0,3 1 0 0,0-1 0 0,0 0 0 16,0 3 0-16,3 0 0 0,-3 0 0 0,3 2 0 15,0-2 0-15,0 0 0 0,3 2 0 0,0-2 0 16,0 0 0-16,0-3 0 0,3 3 0 0,0-5 0 0,0 0 0 0,0-1 0 15,0-2 0-15,3 0 0 0,0-5 0 0,3-1 0 32,-3 1-48-32,3-3-13 0,0 0-3 0,3 0 0 0,-4-3 44 0,1-2 9 15,3 0 2-15,-3-3 0 0,6 0-3 0,-6 0 0 16,0 0 0-16,3 0-620 0,-3-3-124 0</inkml:trace>
  <inkml:trace contextRef="#ctx0" brushRef="#br0" timeOffset="94404.58">7828 7633 1267 0,'0'0'28'0,"3"-2"5"0,-1-4 2 0,4-2 1 0,0 3-36 0,0-3 0 16,0 3 0-16,3-3 0 0,3-3 109 0,-6 1 15 16,3 2 4-16,3-5 0 0,-3 2-116 0,0-2-24 15,3 0-4-15,-6-3 0 0,3 0 45 0,0-3 10 16,-1 1 1-16,-2 2 1 0,-3-3 43 0,6 3 9 16,-9 1 2-16,0 1 0 0,0 4-19 0,0 2-4 15,-9 0-1-15,6 3 0 0,-3 2-27 0,-2 3-6 16,-1 3-1-16,-3-1 0 0,3 6-22 0,-3 3-5 0,3 5-1 0,0 2 0 15,0-2 9-15,3 3 2 0,6-4 0 0,0 4 0 32,0-3-68-32,6 0-12 0,3 0-4 0,-3-1 0 0,6-1 52 0,0 2 12 0,0-3 0 0,3-3 0 15,2 4 0-15,1-4 0 0,0 1 0 0,0-1 0 16,-3 1 0-16,0 0 12 0,-3-1-3 0,-3-2 0 16,-1 3 3-16,-5-1 1 15,3-2 0-15,0 0 0 0,-6 3-1 0,0-3-1 0,0 2 0 0,-6 1 0 16,0 2-11-16,-2-2 10 0,-1 2-10 0,-3 0 10 15,-3-2-26-15,6-1-6 0,-6-2-1 0,0 3 0 16,0-1-31-16,-3-7-6 16,4-3-2-16,-4 5 0 0,3 6-169 0,-3-1-33 0,-12 14-8 15,6-5 0-15</inkml:trace>
  <inkml:trace contextRef="#ctx0" brushRef="#br0" timeOffset="98065.9">1937 9067 787 0,'0'0'22'0,"-6"-5"6"0,3 2-28 0,-3-2 0 0,0 2 0 0,3-2 0 0,3 5 91 0,0 0 13 15,-6-3 2-15,6 3 1 16,0 0 13-16,0 0 2 0,0 0 1 0,0 0 0 16,0 0-36-16,0 0-7 0,0 0-2 0,0 0 0 0,0 6-28 0,0 2-6 15,0 5 0-15,3 5-1 0,0 4-43 0,3 4-20 16,3 3 1-16,0 6 1 0,0 2 18 0,-3 0 0 15,3 0 0-15,6 0 0 0,-9 0 0 0,0 0 0 16,2 3 0-16,-8-3 0 16,9-3-56-16,-6-2-8 0,0-3-2 0,0-3-738 0</inkml:trace>
  <inkml:trace contextRef="#ctx0" brushRef="#br0" timeOffset="98510.88">1955 9065 1652 0,'0'0'36'0,"0"0"8"0,0 0 2 0,0 0 0 0,0-6-37 0,0 1-9 0,3-3 0 0,0 0 0 16,3 0 32-16,3 3 5 0,-3-3 1 0,2 0 0 15,7 0-22-15,-3 3-5 0,0-3-1 0,3 0 0 16,6 0 37-16,-9 3 7 0,6-1 2 0,-3 4 0 16,-1-3-39-16,4 2-7 0,-9 3-2 0,3 0 0 0,0 5-8 15,-3-2 8-15,0 5-8 0,0 0 8 0,0 2-8 0,-6 3-17 16,0 3 4-16,-3 3 1 16,0 2-16-16,-6 6-4 0,0 2 0 0,3 0 0 15,-6 5-15-15,-3-2-3 0,3 0-1 0,0-1 0 0,3-2 41 0,3-7 10 16,-3-1 0-16,6-5 0 0,6 2 0 0,-6-5 0 15,9-2 0-15,0 0 0 0,-6-1 0 0,6-2 0 16,3 3 0-16,-3-3 0 0,3 0 0 16,-3 0 0-16,0-1 0 0,2-1 0 0,-5 2 0 0,-3-3 0 15,3 3 0-15,-6-3 0 0,0 3 49 0,0 0 12 16,0-3 3-16,-6 3 0 0,-3 0 0 0,4 0 0 16,-4-3 0-16,-6 1 0 0,3 2-52 0,-9-3-12 0,9 0 0 15,-12 1 0-15,3 2 0 0,-2-6 0 0,-1-2 0 16,0 3 0-1,3 2-43-15,0 3-11 0,3-3-2 0,1 3-1 16,5-5-114-16,0 2-22 0,3 0-5 0,0-2-1 0</inkml:trace>
  <inkml:trace contextRef="#ctx0" brushRef="#br0" timeOffset="99254.99">2419 9345 1263 0,'0'0'28'0,"0"0"5"0,0 0 2 0,-3-3 1 0,3 3-36 0,0 0 0 16,0 0 0-16,0 0 0 0,0 0 93 0,0 0 12 16,0 0 3-16,0 0 0 0,0 0-29 0,0 0-6 15,0 0-1-15,0 0 0 16,0 0-32-16,3 8-6 0,-3 0-2 0,9 6 0 0,-6-1-40 0,6 0-9 16,-3 3-2-16,0 0 0 0,3 2 34 0,-3-2 6 15,3-5 2-15,3-1 0 0,-3 4-37 0,-7-7-7 0,7 4-2 0,3-6 0 16,-6 3 23-16,3-2 0 0,0-4 0 0,-3 1 0 15,3-6 0-15,3 1 0 0,-6-6 0 0,-3 0 0 16,6 0 0-16,-3-3 0 0,0-2 0 0,0 0 0 16,0 0 0-16,-3-3 0 15,0 5 0-15,-3-2 0 0,6 5 35 0,-6-3 11 0,0 3 2 0,-6 3 1 16,6 0 9-16,0 5 2 16,0 0 0-16,0 0 0 0,0 0-33 0,0 0-7 0,0 0 0 0,-3 5-1 15,3 3-19-15,3 3 0 0,-3 4 0 0,6-1 0 16,-4 2 0-16,1-1 0 0,3-1 0 0,3-4 0 15,0 1-48-15,0-6-12 16,0 3-4-16,3-5 0 0,0-3 52 0,0 0 12 0,3-6 0 0,-3 1 0 16,0 0 0-16,2-6 0 0,-2 1 9 0,6-4-9 15,-9-1 13-15,6-1-3 0,-3-3-1 0,0 1 0 16,0-1-18-16,-9-2-4 0,3 5-1 0,-3 0 0 16,-3 6 42-16,-3 2 9 0,3 0 2 0,-9 0 0 0,3 0-3 0,-3 8 0 15,3-3 0-15,-3 3 0 0,3 3-19 0,0 2-4 16,0 0-1-16,0 3 0 0,6 6-28 0,0-4-5 15,0 1-2-15,6 5 0 0,0-6 8 0,6 3 2 16,-3-2 0-16,3 0 0 16,6-1-17-16,-3-2-3 0,-1 3-1 0,1-3 0 0,3-3 14 0,-3 3 2 15,0 0 1-15,0 0 0 0,-3 0 17 0,0 2 0 16,-3 4 0-16,-3-4 0 0,-1 3 0 0,1-2 0 16,-6 0 0-16,0 2 0 0,0 0 0 0,-6 0 0 15,1 0 0-15,-4 1 0 0,0-1 0 0,-6-3 0 16,3 1-8-16,0 0 8 15,-3-3-53-15,3 0-7 0,0-6-2 0,0 3 0 16,3-2-53-16,0-3-10 0,1-5-3 0,2 0 0 0</inkml:trace>
  <inkml:trace contextRef="#ctx0" brushRef="#br0" timeOffset="99451.66">3086 9422 1728 0,'0'0'38'0,"0"0"8"0,3-3 2 0,0 1 0 0,3-1-39 0,-6 3-9 0,3-3 0 0,3 3 0 15,3 3 92-15,-6 0 16 0,3-1 3 0,0 3 1 16,-1 1-77-16,4 2-15 0,0 0-4 0,0 2 0 16,3 1-16-16,-3-1 0 0,-6 4 0 0,6-4 0 15,-3 1 0-15,-3-1 0 0,6 1 0 0,-9 0 0 16,6-4-62-16,-3-1-16 0,-3-4-3 0,0-2-1 16,0 0-22-16,0 0-5 0,0 0-1 0,0-5-622 15</inkml:trace>
  <inkml:trace contextRef="#ctx0" brushRef="#br0" timeOffset="99572.86">3139 9237 1754 0,'-20'-22'49'0,"11"12"12"0,-3-6-49 16,0-3-12-16,-6 1 0 0,9 2 0 0,-3 3 62 0,3 0 10 15,0 5 1-15,3 0 1 0,0 2-38 0,6 4-7 16,0 2-1-16,0 0-1 16,0 0-74-16,0 0-14 0,0 8-3 0,0 2-785 15</inkml:trace>
  <inkml:trace contextRef="#ctx0" brushRef="#br0" timeOffset="100022.59">3446 9297 2185 0,'0'0'48'0,"0"0"9"0,0 0 3 0,0 0 2 0,0 0-50 0,0 0-12 0,0 0 0 0,0 0 0 16,0 0 28-16,0 0 2 0,3 3 1 0,3 2 0 16,3 1 2-16,6 4 1 0,-3 4 0 0,6-1 0 0,-7 5-16 0,7-2-3 15,-6 3-1 1,0-1 0-16,3 1-14 0,-9-3 0 0,0-1 0 0,3-1 0 0,0-1-15 0,-9-3 1 15,3 1 0-15,3-6 0 0,-6 1-6 0,3-1 0 16,-3-5-1-16,0 0 0 16,0 0-16-16,3-8-3 0,0 0-1 0,0-5 0 0,6-3 32 0,-9 0 9 15,5-2 0-15,-2-4 0 0,0 1 0 0,3 0 0 16,-3-3 0-16,0 0 0 0,-3 9 50 0,3-1 11 16,-3 2 3-16,3 4 0 0,-3 5 0 0,3-1 0 15,3 6 0-15,-3 0 0 0,3 6-52 0,0 2-12 16,3 5 0-16,0 0 0 0,0 3 0 0,-3 0 0 15,6 2 0-15,-9-2 0 16,6 3-100-16,-3-1-22 0,6 1-5 0,-4-1-1 16,4-2 52-16,-3 0 9 0,0 0 3 0,-3 0-845 0</inkml:trace>
  <inkml:trace contextRef="#ctx0" brushRef="#br0" timeOffset="100908.24">4032 9544 1482 0,'0'0'42'0,"3"-3"9"0,0-2-41 0,0-1-10 0,-3 1 0 0,3-3 0 16,0 3 120-16,0-3 21 0,0 0 5 0,3-5 1 15,0 2-67-15,-3-2-12 0,3 0-4 0,-3-3 0 16,3 3-51-16,-3-3-13 0,3 0 0 0,0-3 0 15,-6 1 54-15,3 2 8 0,-3-3 2 0,3 3 0 0,-3 1-53 0,-3-1-11 16,3 2 0-16,-3 1 0 0,3 0 50 0,-9 2 13 16,6 4 2-16,0-1 1 0,-3 2-53 0,3 1-13 15,0 2 0-15,-3 3 0 0,0 3 0 0,0 2 0 16,-3 6 0-16,3 2 0 0,-3 3 0 0,1 8 0 16,2 2 0-16,0 1 0 0,0-1 0 0,3 1 0 15,3-1 0-15,0 1 0 0,0-4 0 0,0 1 0 16,6-3 0-16,0-2 0 0,0-1 0 0,-1-4 0 15,4-1 0-15,0-3 0 16,3-2-48-16,0-2-13 0,0-4-3 16,3-2 0-16,0-2 0 0,-3-4 0 0,6-4 0 0,-1-1 0 15,-2-2-51-15,3-3-10 0,0 0-3 0,0-2 0 16,0 2 3-16,0 3 0 0,2-3 0 0,-2 0 0 16,-3 3 46-16,3-1 10 0,-3 1 1 0,-3 0 1 0,-3-3 101 0,0 0 20 0,0 3 4 0,-3 0 1 15,0 2 59-15,-3 1 12 0,0-1 2 0,-3 0 1 16,0 3-13-16,-3-2-4 0,0 2 0 0,0 0 0 15,-3 0-39-15,3 3-8 0,-3 2-1 0,0 0-1 16,3 1 5-16,-3 2 0 0,0 0 1 0,0 2 0 16,-3 4-58-16,3-1-15 0,3 3 0 0,-3 0 0 15,3 2-20-15,3 1-8 0,-3 0 0 16,6-1-1-16,0 3 17 0,3-2 3 0,3 2 1 0,-3-2 0 16,3-1-16-16,0 1-2 0,0 0-1 0,0-3 0 15,3-1 27-15,-4 1 0 0,1 0 0 0,0 0 0 0,0 0 0 16,-3 3 0-16,0-3 0 0,0 2 0 0,0 1 0 0,-3 0 0 15,-3 2 0-15,0 0 0 16,-3 3-73-16,3-3-10 16,-6 0-1-16,0 1-1 0,-6-1-120 0,3-3-24 0,3 1-5 0,-3-3-1 15,4-3 188-15,-1-2 38 0,6-3 9 0,0 0 0 16,0 0-50-16,0-11-8 0,3 1-2 0,0-9 0 16,5 3 24-16,1-5 5 0,0-3 1 0,3 0 0 0,0 1 74 0,3-1 16 15,0 0 2-15,3 0 1 0,-3 0 22 0,0 1 5 16,-1 4 1-16,1 1 0 0,-3 2 81 0,0 2 17 15,-3 4 3-15,-3-1 1 0,0 1-53 0,0 4-10 0,-3 1-2 16,-3 5-1-16,0 0-75 0,0 0-14 16,0 0-3-16,0 0-1 0,0 0-3 0,0 0-1 15,-6 3 0-15,-3 2 0 16,3 3-75-16,0 0-15 0,0 5-4 0,3-2 0 0,0 5 52 0,3-3 12 0,0 0 0 0,6 0 0 16,0 1 0-16,3-4 15 0,0 1-3 0,3-1-1 15,3 1-27-15,0-3-4 0,-1 0-2 0,4 0 0 16,-3-3 7-16,0 3 2 0,-3-3 0 0,0 0 0 15,0 3 13-15,-6-2 0 0,3-1-10 0,-3 3 10 16,-3 0-34-16,-3 0-2 16,3 2-1-16,-6 4 0 15,-3 1-124-15,0 1-25 0,-3 0-5 0,-3 3-692 0</inkml:trace>
  <inkml:trace contextRef="#ctx0" brushRef="#br0" timeOffset="101399.93">5577 9065 1206 0,'0'0'26'0,"0"-3"6"0,0 3 0 0,-6-3 3 0,6 3-35 0,0 0 0 0,0 0 0 0,0 0 0 16,0 0 100-16,0 0 14 0,0 0 2 0,0 0 1 16,0 0-20-16,0 0-4 15,6-2-1-15,-3-1 0 0,9 0-23 0,3-2-5 0,3 2 0 0,3 1-1 16,6-3-14-16,-1 2-2 0,4-2-1 0,3-1 0 16,-3 1-34-16,-1 0-12 0,-2-3 9 0,0 2-9 15,-3 1-34-15,0 0-12 0,-1 0-2 0,-2-1-1 16,-3 1 33-16,-3 0 8 0,0 2 8 0,-6 0-13 31,-3 1-43-31,-6 2-9 0,0 0-2 0,0 0 0 0,0 0-143 0,-6 0-29 0,-12 2-5 0,0 1-2 0</inkml:trace>
  <inkml:trace contextRef="#ctx0" brushRef="#br0" timeOffset="101703.22">5756 9067 1784 0,'0'0'51'0,"0"3"10"15,-3 2-49-15,3 1-12 0,3 1 0 0,6 1 0 0,-3 3 50 0,3 2 7 16,0 3 2-16,2 0 0 0,4 5 2 0,0-2 1 15,0 2 0-15,-6 5 0 0,3-2-42 0,3 0-9 16,-6-3-2-16,3 3 0 0,-3-3 44 0,3-2 9 16,-4-1 2-16,-2 1 0 15,3-1-52-15,-3-5-12 0,-6 3 0 0,0-3 0 0,3-2 0 0,-6 0 0 0,3-1 0 0,-6-5 0 32,3 3-44-32,-3-2-12 0,-3-4-3 0,-2 1 0 15,-1-3-59-15,3-3-12 0,-3 1-2 0,0-6-1 16,0 2 81-16,3 1 17 0,3-3 3 0,0 0 1 0,3 0 80 0,-3 0 16 0,6 1 3 0,-6 1 1 15,6 6 25-15,0 0 5 0,0 0 1 16,6-5 0-16,0 2-37 0,3 3-7 0,-3-2-2 16,3 2 0-16,3 0 8 0,3 2 2 0,-6-2 0 0,6 0 0 15,5 0-52-15,-5 3-12 0,6-3 0 0,0 0 0 16,0 0 0-16,-3 0 0 0,3 0 0 0,-1 0 0 16,1-3-167-16,0-2-36 0,3 2-7 0,-3-5-755 15</inkml:trace>
  <inkml:trace contextRef="#ctx0" brushRef="#br0" timeOffset="102067.4">6235 9313 1850 0,'0'0'40'0,"0"0"9"0,6 6 2 0,0 2 1 0,-6 0-41 0,9-1-11 16,-3 1 0-16,3 0 0 0,-3 3 92 0,0-1 17 15,3 1 3-15,0 0 1 0,-3-1-73 0,-1 1-14 16,4-1-3-16,-3 1-1 0,0 2-13 0,-6-5-9 16,3 0 12-16,3 0-12 0,-6 0 13 0,0-5-4 0,0 2-1 15,0-5 0-15,0 0 1 0,0 0 0 16,0 0 0-16,0 0 0 0,0 0-9 0,6-8 0 0,-3-3 0 0,3 1 0 16,0-3 0-16,3-3 0 0,0 2 0 0,0-1 0 15,0-1 0-15,0 2 0 0,0 1 0 0,-3 3 0 16,3-1 53-16,-4 6 9 0,1 0 2 0,0 2 0 15,3 3-52-15,0 3-12 0,-3 2 0 0,0 0 0 16,3 3 0-16,0 3 0 16,0-3 0-16,-3 2 0 0,3 3 0 0,0-2 0 0,0 2 0 0,0 0 0 15,0-2-100-15,-1 2-22 16,1-2-5-16,0-1-1 0,0-2-51 0,0 0-10 16,9 8-3-16,0-11 0 0</inkml:trace>
  <inkml:trace contextRef="#ctx0" brushRef="#br0" timeOffset="102454.89">6780 8713 2188 0,'0'0'48'0,"0"5"11"0,6 0 1 0,0 3 1 0,-3 5-49 0,12 3-12 0,-1 6 0 0,1 4 0 16,3 3 66-16,3 5 10 0,-3 4 3 0,3 1 0 15,-6 4-79-15,-1 2-8 0,1 0-6 0,-6-1-1 16,3 1 15-16,-3-2 0 0,0-1 0 0,0-2 0 16,-3-6-55-16,0-2-8 0,0-3-1 15,0-2-947-15</inkml:trace>
  <inkml:trace contextRef="#ctx0" brushRef="#br0" timeOffset="102694.25">6845 9369 1728 0,'0'0'38'0,"0"0"8"0,0 0 2 0,0 0 0 0,6-3-39 0,3-2-9 16,0 0 0-16,3-3 0 0,3 0 80 0,0 0 15 16,3-3 2-16,-4 1 1 0,1-1-54 0,0 1-10 15,3-4-2-15,-3 4-1 0,3 2-21 0,-3-3-10 16,3-2 10-16,-1 2-10 16,1-2-50-16,3 0-16 0,0 0-3 0,3-1-544 0,0-1-109 0</inkml:trace>
  <inkml:trace contextRef="#ctx0" brushRef="#br0" timeOffset="103770.98">7458 9250 1314 0,'0'0'37'16,"0"0"8"-16,0 0-36 0,0 0-9 0,0 0 0 0,0 0 0 0,0 0 53 0,0 0 9 15,0 0 2-15,6 5 0 0,-3-2 0 0,3-3 0 16,0 2 0-16,-6-2 0 0,12-2-8 0,-9-1 0 16,6 0-1-16,-3 1 0 0,0-3-11 0,3-3-3 15,-3-3 0-15,3 3 0 0,-3-2-7 0,0-1-2 16,0-2 0-16,-3 2 0 0,3 1 9 0,-6-1 2 0,0 0 0 16,0 3 0-16,0 0-18 0,0 3-3 0,0 0-1 0,0 5 0 15,-6-5 35-15,6 2 6 0,-6 3 2 0,-3 0 0 16,3 3-52-16,-3 5-12 0,0-1 0 0,-3 7 0 15,6 4 0-15,-3 1 0 0,6 5 0 0,-3-1 0 32,0 1-48-32,6 0-13 0,0 2-3 0,9-4 0 0,-3-1 52 0,3-3 12 0,3-2 0 0,0 0 0 15,3-3-36 1,3-5-5-16,2 0-1 0,-5-3 0 0,12-2 42 0,-6-3 14 0,0 0 0 0,-3-5 0 16,3-3 1-16,-1-3 0 0,-2-2 0 0,0-3 0 15,0-5-2-15,0 3 0 0,0-6 0 0,-6-3 0 16,2 1-13-16,1-1 0 0,0 1 0 15,-6-6 0-15,0 3 0 0,-3 0 0 16,0 2 0-16,-6-2 0 0,3 0 54 0,-3 0 8 0,-3 0 2 0,0-3 0 0,0 6-52 16,-3-3-12-16,0 5 0 0,0 0 0 0,0 3 54 0,3 8 8 15,-3-1 2-15,3 7 0 0,-3-1-52 16,6 5-12-16,0 3 0 0,0 0 0 0,-6 5 0 0,3 8 0 16,0 3 0-16,3 6 0 15,0 1-48-15,0 6-13 0,3 3-3 0,3 0 0 0,-3 2 52 0,6-2 12 16,-3 2 0-16,3-2 0 0,0-3 0 0,0 0 0 15,3-2 0-15,0-6 0 16,0 0-26-16,3-5-2 0,-3-5-1 0,2-1 0 16,4-2-15-16,-3-5-4 0,3-6 0 0,-3 1 0 15,0-6-2-15,0-3-1 0,-3-2 0 0,-1-6 0 0,1-2 41 0,0 0 10 16,0 0 0-16,-3-6 0 0,0 4 0 0,-3-4 0 0,0 3 0 16,-6-2 0-16,3-3 49 0,-3 2 12 0,-3 1 3 15,-3-1 0-15,3 3 0 0,-3-2 0 0,0 5 0 0,0 2 0 16,0 3-1-16,3 3 0 0,0 5 0 15,0 0 0-15,0 6-35 0,3 2-6 16,0 0-2-16,0 0 0 0,0 5-31 0,0 6-6 16,0 7-2-16,3 3 0 0,0 8 19 0,0 0 0 0,0 3 0 0,3 0 0 15,0 0 0-15,-3-1 0 0,3-1 0 0,0-1 0 32,0 0-55-32,3-3-7 0,-3-5-2 0,3 3 0 0,-3-8 52 0,3-3 12 0,0 1 0 0,0-6 0 15,-1-1-54-15,1-4-8 16,3-3-2-16,-3 0 0 0,3-5 0 0,0 0 0 0,0-3 0 15,3-3 0-15,-3 0 52 0,3-2 12 16,-3 0 0-16,-1 0 0 0,1 2 0 0,-3 1 0 0,3-1 0 0,-3 0 0 16,0 3 100-16,0 3 22 0,-3 0 5 0,0 2 1 15,0 1-103-15,0 2-25 0,0 2 0 0,0 4 0 0,-3-1 0 16,3 5 0-16,0 1 0 0,-1 2 0 0,1 3 0 0,-3-3 0 16,0 3 0-16,0 0 0 15,0 0-46-15,0-5-14 0,0-1-4 0,-3 1 0 16,3-3 0-16,0-3 0 0,-3-2 0 0,0-3 0 15,0 0-20-15,0 0-4 0,3-6 0 0,-3-4-1 16,3-4-165-16,-3 1-33 0,6-21-6 16,-6 2-2-16</inkml:trace>
  <inkml:trace contextRef="#ctx0" brushRef="#br0" timeOffset="103864.65">8503 9004 1728 0,'-3'-16'76'0,"0"5"16"0,-3-2-73 0,3-3-19 16,-3-2 0-16,3-3 0 0,-3 2 157 0,0 0 28 16,1 4 6-16,2-1 1 0,0 5-141 0,3 1-28 15,-3 2-6-15,6 2-1 16,-3 6-172-16,0 0-34 0,3 3-7 0,3 2-2 15,-1 3 20-15,1 3 4 0,9 15 1 0,-3-5 0 0</inkml:trace>
  <inkml:trace contextRef="#ctx0" brushRef="#br0" timeOffset="105086.84">8786 9043 2269 0,'0'0'64'0,"0"0"15"0,0 0-63 0,0 0-16 0,0 0 0 0,0 0 0 16,0 0 105-16,-3-2 19 0,3 2 3 0,-3-3 1 0,-3 1-52 0,0 2-9 16,0 0-3-16,0 2 0 0,0 3-51 0,0 3-13 15,-3 0 0-15,3 3 0 0,3 2 0 0,-2-2 0 16,2-1 0-16,3-2 0 15,0 3-48-15,3-6-13 0,-1 3-3 0,1-5 0 0,3-1 52 0,-3 1 12 16,6-3 0-16,0-5 0 16,-3-1-36-16,6 1-4 0,-3-5 0 0,3-1-1 0,-3-2 33 0,0 0 8 15,0-1 0-15,-3 4 0 0,0-4-20 0,0 4-3 16,0-1 0-16,-1 3 0 0,-2-2 23 0,3 4 0 16,-3 6 0-16,0-7 0 0,3 7 0 0,-3 0 0 15,3 5 0-15,-3-3 0 0,6 9 0 0,-6-6 0 0,3 9 0 16,0 1 0-1,0 4-44-15,-3 0-4 0,3-1 0 0,-3-2-1 16,-3 2 7-16,3 4 2 0,-3-4 0 0,0 1 0 0,0-3 40 0,-3 2 0 0,0-5 11 0,-3 8-3 16,0-2 31-16,-3-1 5 0,-3-2 2 15,-3 3 0 1,3-6-60-16,-5 3-12 0,-1-5-2 0,-3-1-1 0,-3-5 45 0,3 1 10 16,3-1 2-16,0-5 0 0,4 0-28 0,2 0 0 0,3-3-9 0,0 1 9 15,3-4-24-15,0-2 1 0,3 1 1 16,3-1 0-16,3 0 69 0,3-3 13 0,3 3 4 0,0 0 0 15,3 0-103-15,3-2-20 0,2 2-4 16,1 0-1-16,3-3 64 0,-6 3 21 0,3 0 0 0,0 0 0 16,-3 3-74-16,-1-5-15 0,1 4-4 0,0-7 0 15,0 8-55-15,-3-6-11 0,0 6-2 0,3-3-1 0,-3-3 113 16,-3 6 28-16,3-3 0 0,-4 3 0 16,1-6 0-16,0 9 0 0,-3-4 0 0,0 1 0 0,3 0 45 0,-3-1 15 15,0 4 4-15,0-1 0 16,0 0-24-16,0-2-5 0,0 0-1 0,0 0 0 0,0-1-26 0,0 1-8 15,0-3 0-15,0 3 0 0,0 0 35 0,3-3 0 16,-4-3 0-16,1 0 0 0,3 3 29 0,-3-2 5 16,0-1 2-16,0 1 0 0,-3 2-3 0,3 0 0 15,-6 3 0-15,3-1 0 0,-3-2-28 0,0 8-5 16,0 0-2-16,-3-2 0 0,3 2 14 0,-3-3 2 16,-3 0 1-16,3 3 0 0,-3 3-38 0,0 0-12 15,0 2 8-15,0 3-8 0,0 2 0 0,4 1-11 16,-1 0 2-16,0 2 0 0,0-3-3 0,3-2 0 0,0 8 0 15,3-5 0 1,0-3-25-16,0 5-6 0,2-8-1 0,1 6 0 16,3-6 4-16,0 0 1 0,0-2 0 0,3 0 0 0,0-3 39 0,-3-3 0 0,3 0 0 0,0-2 0 15,0 0 0-15,-3 0 0 0,2-3 0 0,1-3 0 16,-3 6 17-16,3-3 11 0,-3 3 3 0,-3 2 0 16,3 0-19-16,-3 1-3 0,0-1-1 0,0 3 0 15,0 0 4-15,-3 3 0 0,3 2 0 0,0 0 0 16,3 1-12-16,-6 1 0 15,3 1 0-15,0 3 0 0,0-3 12 0,-1 0 1 0,-2 2 0 0,3-4 0 16,0-1-61-16,0 0-13 16,0-2-3-16,0-3 0 0,3 3 52 0,-3-3 12 0,3-3 0 0,-3-2 0 15,3-1 0-15,0 1 12 0,0-3-3 0,0 0 0 16,0 0-9-16,0-2 0 0,-1 2 0 0,1 0-11 16,-3 0 11-16,3 0 0 0,3-3 0 0,-6 3 0 0,0 3 0 0,3 0 16 15,-3 0-4-15,3 2-1 0,-6 0-1 0,3 1 0 16,0 2 0-16,-3 2 0 15,0 1-22-15,0 2-5 0,0 3-1 0,0 3 0 16,-3-1-9-16,6 1-1 0,-6 2-1 0,3-2 0 16,0-1-11-16,0-2-3 0,0-3 0 0,0 1 0 0,-1-1 18 0,4-2 3 15,-3-1 1-15,3-2 0 0,0 0 21 0,3-2-11 16,0-4 11-16,-3 1-8 0,3 0 8 0,3-3 11 16,-3 0-3-16,0-3 0 0,6 3-8 0,-6-2 0 15,6 2 0-15,-4-3 0 0,4 1 8 0,-3 2 2 16,0 0 1-16,0-3 0 0,3 3 28 0,-9 0 5 15,3 3 2-15,-3 2 0 0,-3-2-2 0,-3 5 0 0,0 0 0 16,0 0 0-16,0 0-16 0,3 5-3 0,-3 3-1 16,0 0 0-16,-3 6-12 0,0-1-4 0,3 3 0 0,0 2 0 15,0-2 4-15,0 3 1 0,0-1 0 0,3 1 0 32,3-1-61-32,0-5-13 0,3 3-3 0,2-2 0 15,4-1 1-15,0 0 0 0,0 0 0 0,6-5-949 0</inkml:trace>
  <inkml:trace contextRef="#ctx0" brushRef="#br0" timeOffset="106034.58">2282 10993 1148 0,'0'0'25'0,"0"0"6"0,-3 0 1 0,-3-2 0 0,3-1-32 0,3 3 0 0,-9 0 0 0,9 0 0 15,0-2 89-15,0 2 12 0,0 0 3 0,0 0 0 16,0 0-38-16,0 0-7 0,0 0-2 0,0 0 0 16,0 0 6-16,0 0 1 15,0 0 0-15,0-6 0 0,9 4-52 0,3-4-12 0,6 4 0 0,-3-1 0 16,9 0 0-16,-3 3 0 0,8-2 0 0,-5 2 0 15,6 2 54-15,0-2 8 0,-4 3 2 0,1-3 0 16,3 3-64-16,-6-1-15 16,0 1-1-16,2 2-1 0,-2 1 27 0,-3-1 6 0,0 0 0 0,-3 3 1 15,0 0-27-15,-6 3-6 0,-1-1 0 0,1 1-1 16,-6 2-24-16,3 0-5 0,-9 0-1 0,0 3 0 16,-9 0 38-16,3 3 9 0,-6-1 0 0,-2 1 0 15,-1 2 0-15,-3 0 0 0,-3 0 0 0,0 0 0 0,-3 3 0 0,1-3 0 16,-1-2 0-16,0-1 0 15,-3 1 17-15,0-6 6 0,7-2 1 0,-10 5 0 0,9-8-24 16,3-3-16-16,-6-3 2 0,9 1 1 16,-5-3-50-16,5 0-9 0,3-3-3 0,0 1-472 15,6-3-94-15</inkml:trace>
  <inkml:trace contextRef="#ctx0" brushRef="#br0" timeOffset="106266.67">2619 11020 1728 0,'0'0'49'0,"0"0"11"0,0 0-48 0,0 0-12 0,0 0 0 0,0 0 0 16,0 0 67-16,0 0 11 16,0 0 2-16,0 0 1 0,0 0-13 0,0 0-4 0,0 0 0 0,-3 5 0 15,0-2 0-15,0 2 0 0,3 3 0 0,0 0 0 16,0 5-64-16,3 0-19 0,0 3-1 0,0 6 0 15,3-4 32-15,-6 3 7 0,5 0 1 0,-2 1 0 16,0-4-68-16,3 1-12 0,-3-1-4 0,6-2-614 16,-9-3-123-16</inkml:trace>
  <inkml:trace contextRef="#ctx0" brushRef="#br0" timeOffset="106950.57">3110 11163 1497 0,'0'0'32'0,"0"0"8"0,0 0 0 0,0-6 4 0,0 1-36 0,0 5-8 16,0 0 0-16,-6-2 0 0,3-4 104 0,-3 1 20 15,0 5 3-15,3-5 1 0,-6 5-52 0,0 5-9 16,0-5-3-16,6 5 0 0,-6 3-13 0,-3 3-3 15,6-1-1-15,0 4 0 0,0-1-24 0,0 3-5 16,1 0-1-16,5-1 0 16,-3 1-35-16,3 0-7 0,0-3-2 0,3 1 0 0,-3-4 19 0,5 1 8 0,1-3-8 0,-3-3 8 15,6 0-8-15,-3-5 8 0,6 0-8 16,0 0 8-16,6 0 0 0,-9-5 0 0,3 0 0 0,0-3 0 31,0-3-24-31,-1-2-5 0,1-3-2 0,-3 3 0 0,3 2 31 0,-3-2 0 16,-6-3 0-16,3 3 0 0,-6 2 12 0,0-2 8 0,0 8 1 0,0-6 1 15,0 6 16-15,0 2 3 0,-6-2 1 0,3 5 0 16,3 0 18-16,0 8 3 0,-6-3 1 0,3 1 0 16,0-1-52-16,0 0-12 0,3-2 0 0,0 2 0 15,3 6 0-15,0 2 0 0,0-2 0 0,3-1 0 16,3 3-25-16,0-2-8 16,0-3-2-16,3-3 0 0,0 0 5 0,0 1 1 0,0-12 0 0,2 6 0 15,4-5-28-15,-3-3-6 0,0-2-1 0,3-6 0 16,-3 8 52-16,3-8 12 0,0 3 0 0,-7-6 0 15,7 3 32-15,-6 3 10 0,0-5 2 0,0-4 0 0,-3 9-32 16,3-3-12-16,-9-2 11 16,6-6-11-16,-3 0 10 0,0 0-10 0,0 1 10 0,0-1-10 0,-6 0 14 0,6-5-3 15,-6-6-1-15,0 6 0 0,0 5 36 0,0 1 7 16,-6-1 2-16,3 8 0 0,-3 0-11 0,3 3-1 16,-3 2-1-16,3 3 0 0,0 3-9 0,-3 0-1 15,3 2-1-15,0 3 0 0,0 0 11 0,0 0 2 16,0 5 1-16,0 1 0 15,3 4-72-15,0 6-14 0,0 5-3 0,0 3-1 0,3 0 36 0,0 5 9 16,3-5 0-16,-3 8 0 0,6 2 0 0,-6 0-10 16,3 3 10-16,0 3-10 15,3-5-39-15,-3-4-8 0,-3-2-2 0,2 0 0 16,1-5-4-16,-3 0-1 0,9-8 0 0,-6 3 0 16,0-9-153-16,0 1-31 0,6 7-7 0,-12-18-1 0</inkml:trace>
  <inkml:trace contextRef="#ctx0" brushRef="#br0" timeOffset="107384.4">3589 11181 2174 0,'-6'-8'48'0,"0"-2"9"0,-3-1 3 0,0-2 1 0,3 2-49 0,-6 6-12 0,0-8 0 0,3 8 0 16,6-3 57-16,-5 2 9 0,2 1 2 0,6 5 0 15,0 0-4-15,0 0 0 0,0 0 0 0,0 0 0 16,0 0-102-16,6-5-21 0,2 5-4 0,1-6-1 16,3 6 64-16,3 0 18 0,0 0 1 0,6 0 0 15,-3-5-19-15,-3 10 0 0,3 1 0 0,-1-1 0 16,1 0-14-16,-3-10-3 0,-6-6-1 0,3-2 0 0,3 3 18 15,-6 4 0-15,0-2 0 0,0 3 0 0,-3 5 48 16,5 0 12-16,-2 5 4 0,-3 1 0 0,0 2-52 0,0 2-12 16,0 9 0-16,-3-3 0 15,-3 2-48-15,0 3-13 0,0 0-3 0,0 1 0 16,-3-1 52-16,3-3 12 0,0 1 0 0,0-6 0 16,0 0-36-16,0-2-4 0,3-3 0 0,3-3-1 15,0 0 1-15,-3-2 0 0,3-6 0 0,0 1 0 0,3-4 28 0,-6-1 12 16,6-1-8-16,0-6 8 0,-3 1 12 0,3-5 7 15,-6 2 1-15,0 0 1 0,0 0 35 0,0 0 6 16,0 6 2-16,-3-4 0 0,0 1 51 0,-3 0 10 16,0 2 3-16,-3-2 0 0,3 2-52 0,-3 1-9 15,3 2-3-15,0 5 0 0,3 3-51 0,0 0-13 16,0 0 0-16,0 0 0 0,0 0 0 0,3 6 0 0,0-1 0 16,3 5 0-16,3 1 0 0,-1 2 0 0,1 3 0 15,-3-3 0 1,3-2-48-16,3 2-13 0,-6 3-3 0,6-8 0 15,-3 8 0-15,3-8 0 0,0 2 0 0,6 1 0 16,-3 0-153-16,-1-3-31 0,19 2-7 0,-3-5-1 0</inkml:trace>
  <inkml:trace contextRef="#ctx0" brushRef="#br0" timeOffset="107835.12">4720 10914 1314 0,'0'0'37'0,"0"0"8"0,0 0-36 0,0 0-9 16,0 0 0-16,0 0 0 0,0 0 104 0,0 0 20 15,0 3 3-15,6 2 1 0,-6 3 0 0,6 5 0 0,-3 0 0 16,3 3 0-16,0 3-52 0,-3 2-9 16,9 3-3-16,-9 2 0 0,3 1-16 0,0-1-3 0,2 3-1 15,-8-5 0-15,6 0-19 0,3-3-4 0,-3 0-1 0,0 0 0 31,-3-2-48-31,0-3-11 0,3-3-1 0,-3 0-1 16,0-2-108-16,0-3-22 0,0-3-4 0,-3-2-461 0,0-3-92 0</inkml:trace>
  <inkml:trace contextRef="#ctx0" brushRef="#br0" timeOffset="108051.22">4821 11160 1598 0,'0'-26'35'0,"-6"12"7"0,3-1 2 0,-3-7 1 0,0 1-36 0,-3-3-9 0,3 1 0 0,-8 1 0 15,2 1 104-15,3 3 18 0,0-3 4 0,-6 2 1 16,3 3-27-16,3-2-4 0,0-1-2 0,3 3 0 15,-6 0-38-15,9 1-7 0,3 1-1 0,-6 4-1 16,6-1-19-16,0 1-3 0,0-1-1 0,3 3 0 0,3-3-24 0,0 4 0 16,0-1 0-16,3 2 0 0,3 1 56 15,0 2 7-15,0 1 1 0,3-1 0 16,3 6-52 0,-1-1-12-16,4 4 0 0,0-1 0 0,-3 3 0 0,0 0 0 0,0 2 0 0,-3 4 0 0,0-1 0 0,-4 0 0 15,-2 0 0-15,-3 1 0 0,0-1 0 0,-6 0 0 16,0 3 0-16,-3-3 0 0,-3 3 0 0,-3 0 0 15,3 0 0-15,-5-3 0 16,-1 3-48-16,0-3-13 0,0 0-3 0,3-2 0 16,0-1-5-16,3-2-2 0,-6-2 0 0,9-4 0 15,-3 4-142-15,6-6-29 16,0 0-6-16,0 0 0 0</inkml:trace>
  <inkml:trace contextRef="#ctx0" brushRef="#br0" timeOffset="108853.05">5271 11107 1267 0,'0'0'28'0,"0"0"5"0,0 0 2 0,0 0 1 0,0 0-36 16,-3 0 0-16,3 0 0 0,0 0 0 15,0 0 109-15,0 0 15 0,0 0 4 0,0 0 0 16,0 0-52-16,0 0-9 0,0 0-3 0,0 0 0 15,0 0 0-15,0 0 0 0,0 6 0 0,6-4 0 0,0 3 0 0,0 1 0 16,0-1 0-16,2 3 0 0,1 0-51 0,0 0-13 16,0 0 0-16,3 5 0 0,-3 0 31 0,0-2 3 15,-3-1 1-15,0 1 0 0,-3 2-23 0,0-2-4 16,-3-3 0-16,-3 0-8 16,0 0-27-16,-3-3-12 0,0 0-2 0,0-2-1 15,0-1-18-15,0-2-3 0,0-2-1 0,3-1 0 0,-3-2 51 0,0 2 13 0,6 3 0 16,0-8 0-16,-6 3 0 0,6-3 0 15,0 0 0-15,6-2 0 0,-6-4 29 0,6 1 8 0,0 3 2 0,3-4 0 16,0 6-11-16,3 0-3 16,0 0 0-16,3-2 0 0,-3 2-25 0,3 0 0 15,-4 3 0-15,4-1 0 16,0 4-46-16,3-1-14 0,-3 1-4 0,0 2 0 0,0 2 3 0,0-2 0 16,-1 0 0-16,1 0 0 0,-3 3-56 0,0-1-11 15,-3-2-3-15,0 3 0 0,-3 0 54 0,0-1 10 0,0 1 3 0,-6-3 0 16,0 5 0-16,0-5 0 0,0-8 0 0,0 8 0 15,0 16 102-15,-3-3 21 0,3-2 4 0,-3-3 1 16,0 3-52-16,3-3-12 16,0-3 0-16,0 3 0 0,6-3 0 0,-3 0 0 0,3 3 0 0,0-2 0 15,3-4 54-15,0 1 8 0,0-3 2 16,0-3 0-16,-1 1-20 0,-2-1-4 16,0-5-1-16,3 3 0 0,0-3 10 0,-3 0 3 0,3 0 0 0,-3-3 0 0,0 1-12 0,0-1-3 15,3-2 0-15,-6 0 0 0,0-1 59 0,0 4 12 16,-3-1 3-16,-3 1 0 0,0-1-24 0,0 3-5 15,-3 0-1-15,0-2 0 0,-3 4-65 0,0-2-16 16,-3 6 0-16,0-1 0 0,3 0 55 0,-3 6 7 16,1 2 2-16,-1 1 0 0,6 4-52 0,-3 1-12 15,0 2 0-15,3 0 0 0,-3 1-13 0,3 4-3 16,3 3 0-16,3 0 0 16,3 1-24-16,0-4-6 0,3-2-1 0,0 3 0 15,3-6-13-15,3 0-4 0,0-2 0 0,3-4 0 16,-1 1-64-16,4-2-12 0,0-4-4 0,0-2-486 0,0 0-98 0</inkml:trace>
  <inkml:trace contextRef="#ctx0" brushRef="#br0" timeOffset="109298.87">5985 11226 2041 0,'0'0'44'0,"0"0"10"0,0 0 2 0,0 0 2 0,0 0-46 0,0 0-12 0,0 0 0 0,0 0 0 15,0 0 35-15,3-2 5 0,3 2 0 0,0 0 1 16,0 0 70-16,3 5 13 0,0 0 4 0,-3 1 0 16,0 1-103-16,0 1-25 0,0 6 0 0,0-1 0 0,2 0 0 15,-2 0 0-15,0 1 0 0,-3 1 0 16,0-1-46-16,0-1-14 0,-3 0-4 0,3-5 0 0,-3 0 50 0,0 0 14 16,-3 0 0-16,3-3 0 0,-6 0 0 0,3 1 0 15,0-4 0-15,-3 1 0 16,3 0-104-16,-3-6-19 0,1-2-4 0,-4-6-1 15,0 1 0-15,3-4 0 0,0-2 0 0,0 1 0 16,0-7 103-16,0 4 25 0,3-3 0 0,-3 0 0 0,3-3 96 0,-3 3 24 16,6-1 4-16,-3 1 2 0,3 0 3 0,0 3 1 15,3 2 0-15,0 2 0 0,3 4-73 0,0-1-14 16,0 3-3-16,0 3-1 0,-6 5-11 0,9-3-3 16,0 1 0-16,0 2 0 0,0 2-25 0,-1 1 0 0,1 0 0 15,0 5 0-15,0 0 0 0,0 0 0 0,0 2 0 16,-3-2 0-16,0 3 0 0,-3-1 0 0,0-2 0 0,0 3 0 15,-3-1 0-15,-3 1 0 16,0-3 0-16,0 2 0 16,-6 1 0-16,3-3 0 0,-3 3 0 0,-3-4 0 15,6 4-97-15,-6 0-25 0,4-3-5 0,-1-1-1 16,-3-1 52-16,3-4 9 0,0 4 3 0,0-4-547 0,0-2-109 0</inkml:trace>
  <inkml:trace contextRef="#ctx0" brushRef="#br0" timeOffset="110094.46">6309 10999 1951 0,'0'0'43'0,"0"0"9"0,0 0 1 0,0 0 2 0,0 0-44 0,0 0-11 16,0 0 0-16,0 0 0 0,3 2 55 0,3 4 9 15,-3-1 1-15,3 3 1 0,3 2-2 0,0 1 0 0,-3 0 0 0,3 2 0 16,0 3 0-16,-3-3 0 0,3 6 0 0,-3-4 0 16,-3 4-51-16,3-1-13 0,0-2 0 0,-3 3 0 15,0-3 0-15,0-3 0 0,0 0 0 0,-3-2 0 16,0-1 0-16,-3-2 0 0,-3 0 0 0,3 0 0 16,0-3-11-16,-3 1-5 0,3-4 0 0,-3-2-1 15,3 0-24-15,3 0-5 0,-6-2-1 0,3-4 0 16,-3 1 32-16,3-3 7 0,3 0 8 0,-3-2-13 15,3-1 13-15,0 1 0 0,3-4 9 0,0 4-9 16,0-4 59-16,0 4 5 0,6-1 2 0,-3 1 0 16,0 2-53-16,3 0-13 0,-3 0 0 0,3-3 0 15,6 3 0-15,-7 3 0 0,1-3 0 0,0 6 0 16,0-4-105-16,0 4-24 0,0-4-5 0,0 4-1 31,3-1 11-31,-3 3 3 0,3-3 0 0,0 3 0 0,3-2 45 0,-4-1 8 0,-2 0 3 0,0 3 0 0,3-2 53 0,-6 2 12 16,3 0 0-16,-9 0 0 0,9-3 100 0,-9 3 20 15,0 0 4-15,0 0 0 0,0 0-45 0,0 0-10 16,0 0-1-16,6 3-1 0,-6-3-13 0,0 0-2 16,0 0-1-16,3 2 0 0,0 4-22 0,0 2-4 15,-6 0-1-15,3 2 0 0,-3 1-24 0,0-1-17 16,0 6 2-16,0 0 1 0,0-3 0 0,0 6 0 16,3-3 0-16,0 2 0 0,0-5 14 15,3-2-11-15,-3 2 11 0,3-2-10 0,0-3 10 0,3-3-8 0,0 0 8 16,-6-5-8-16,0 0 8 0,6-2-13 0,6 2 5 15,-3-6 8-15,3 1 0 0,0-3 8 0,-1-2 2 16,1-1 0-16,-3 0 10 0,0-2 3 0,0 0 0 0,0 0 0 16,-3 2 6-16,0 1 2 0,-3-1 0 0,0 3 0 15,0-3 1-15,-3 4 1 0,-6 1 0 0,3-2 0 16,-3 0-33-16,0 3 0 0,-3 2 0 0,3 1 0 16,0-1 0-16,-3 3 0 15,0 0 0-15,0 3 0 0,0 2-109 0,1 0-29 16,2 3-6-16,3 0-888 0</inkml:trace>
  <inkml:trace contextRef="#ctx0" brushRef="#br0" timeOffset="110537.88">7259 11070 1497 0,'0'0'32'0,"0"0"8"0,0 0 0 0,-3-2 4 0,3-6-36 0,-3 2-8 15,3 1 0-15,-3 0 0 0,3 5 53 0,0-6 9 0,0 6 2 0,-3-5 0 16,-3 2-52-16,3-2-12 0,3 5 0 0,-3-2 0 16,3 2 54-16,-6-3 8 0,3 0 2 0,-3 3 0 15,6 0 31-15,-6 0 6 0,0 0 2 0,-3 3 0 16,1 0-11-16,-1-1-3 0,3 9 0 0,-3-6 0 16,0 6-71-16,0-1-18 0,3 1 0 0,0-1 0 15,-3 6 0-15,3 0 0 0,6 0 0 0,-3 3 0 16,6 2 0-16,0 0 0 0,0-3 0 0,3 4 0 15,0-4 0-15,3 1 0 0,3-4 0 0,3-1 0 16,3-4-68 0,-4 1-16-16,7-6-4 0,0 3-1 0,0-8-78 0,3-3-15 0,0-4-3 15,-1 1-664-15</inkml:trace>
  <inkml:trace contextRef="#ctx0" brushRef="#br0" timeOffset="111391.49">7473 11311 1552 0,'6'0'44'0,"-6"0"10"0,3 0-43 0,3-5-11 16,0 2 0-16,3-8 0 0,0 3 97 0,0 3 18 15,0-5 3-15,3-4 1 0,-3 4-88 0,3-6-18 16,-3 0-3-16,2 0-1 0,1-2-9 0,0-4 0 15,0 1 0-15,0 5 0 0,-3-7 53 0,0 4 9 16,-3 3 2-16,0-2 0 16,0-1-1-16,-3 3 0 0,-3 0 0 0,6 3 0 0,-6 0 1 0,0 0 1 0,-6 2 0 0,3 6 0 15,3-6-52-15,-6 6-13 0,6 5 0 0,-6-5 0 16,6 5 18-16,-9 0 1 0,-3 0 0 0,3 5 0 31,-6 0-41-31,3 9-8 0,3-1-2 0,-5 5 0 0,5 3 32 0,3 3 15 0,0 3-2 0,6-3 0 16,-3-3-61-16,6 3-13 15,-3-3-3-15,3 0 0 0,3-3 52 0,0-4 12 0,3-6 0 16,-1 2 0-16,1 1 0 0,3-1 0 0,0-4 0 0,0-1 0 16,0-2 0-16,0-6 0 0,3 3 0 0,0-5 0 15,0-1-11-15,-4-7 1 0,4 0 0 0,6 0 0 16,-6-1 10-16,0-2 0 0,6 1 0 0,-6-1 0 16,0 0 0-16,-7-3 12 0,4 3-2 0,3-5-1 0,-9 3 45 0,3-1 9 15,-3 1 1-15,0-3 1 0,-3 2-1 0,-3 1 0 16,0-1 0-16,0 0 0 0,-3 4-36 0,-3-1-7 15,6 3-1-15,-6 2-1 0,6 0-19 0,-6 3 0 16,6 8 0-16,0 0 0 0,0 0 9 0,0 0-1 16,0 0-8-16,0 0 12 15,-3 6-12-15,3 2-10 0,0 2 2 0,0 1 0 16,3 2-28-16,3 3-6 0,6 0-1 0,-3 2 0 16,0 1-7-16,6-1-2 0,-3 1 0 0,3-1 0 15,-6 1 1-15,2-3 0 0,-2 0 0 0,3 0 0 0,-9-1 41 0,9-1 10 16,-9-1 0-16,3 0 0 0,-6 0 0 0,0 1 0 15,6-4 0-15,-6-2 0 0,0-3 0 0,0-2 0 0,0 0 0 0,0-3 0 16,6-3 0-16,-3-2 0 16,3-6 0-16,0-2 0 15,3-3-53-15,-3-2-9 0,3-4-2 0,3 1 0 0,-4-5 103 16,1 2 20-16,0-3 4 0,0 4 1 0,-3 1 15 0,-3 1 3 0,0 5 1 0,-3 3 0 16,-3 0-9-16,0 5-2 0,0 0 0 0,0 3 0 15,3 5-12-15,-9-5-4 0,9 5 0 0,-6 0 0 16,-3 0-39-16,1 2-8 0,8-2-1 0,-3 3-8 15,-3 5-24-15,3 0-12 16,3 2-3-16,3 1 0 0,0 2 6 16,3 0 1-16,-1 1 0 0,7 1 0 15,0-1 0-15,0 2 0 0,9-3 0 0,-6 0 0 0,0 3 32 0,6-3 0 0,-6 0 0 16,-1 1 0-16,1-4 0 0,3-2 0 0,-6 3 0 0,0-1 0 16,-3 1 0-16,0-3 0 0,-3 2 0 0,-6-2 0 0,0 0-26 15,-3 3 2-15,-3-1 0 0,-3 1 0 16,-6 0-39-16,0-1-7 0,3 1-2 0,-9 5 0 15,1-3-9-15,5-3-3 0,-6 1 0 0,12-6 0 16,-6-5-46 0,9-2-10-16,-3-1-1 0,3-5-688 0</inkml:trace>
  <inkml:trace contextRef="#ctx0" brushRef="#br0" timeOffset="111552.9">8203 11073 1267 0,'11'-8'28'0,"4"0"5"0,3-3 2 0,0 1 1 0,0-1-36 0,0 3 0 16,0-2 0-16,0 2 0 0,-4 2 131 0,1 1 19 15,3 0 4-15,-3 0 1 0,0 2-54 0,-3 0-10 16,0 3-3-16,-3 0 0 0,3 3-28 0,-4 0-7 0,4 2-1 0,-3 0 0 31,0 0-154-31,-3 3-31 0,3 0-7 0,-3 3 0 16,-3-1 40-16,0-2 8 0,-3 0 1 0,3 0 1 15,-3 0 21-15,0-2 4 0,0-6 1 0,0 0 0 0,0 0 51 0,0 0 13 16,0 0 0-16,-6-6 0 0</inkml:trace>
  <inkml:trace contextRef="#ctx0" brushRef="#br0" timeOffset="111926.93">8378 10663 2541 0,'-6'-6'56'0,"0"1"11"0,3 0 2 0,3 5 3 0,0 0-57 0,0 0-15 0,0 0 0 0,0 0 0 31,0 0-40-31,-6 5-12 0,6 6-1 0,3-1-1 0,0 9-102 0,0-3-20 0,6 5-4 0,-3 0 0 16,6 0-72 0,-3 0-15-16,3-2-2 0,3-3-1 0,0-3 202 0,3-2 40 0,2-1 8 0,1-2 1 15,0-5 139-15,0 2 27 0,3-2 5 0,-12-3 2 0,0 0 19 0,-1 0 4 16,4-3 1-16,-3 0 0 0,0 1-50 15,0-1-11-15,0 0-1 0,0-2-1 0,-3 0-64 0,0 2-13 16,-3-2-2-16,0 0-1 0,-3 2-9 0,0 0-2 16,0 1 0-16,-3 2 0 0,0 0-14 0,0 0-10 15,5 0 12-15,1 0-12 0,-3 0 10 0,3 2-10 16,3 4 8-16,-3-1-8 16,3 3 0-16,-3 0 0 0,3 0 0 0,0 2 0 0,3-2-9 0,-3 0-1 15,0 0 0-15,3-3 0 0,-3 1 10 0,-3-1 0 16,8-2 0-16,-2-3 0 0,-3 2 11 0,3-2 4 15,-3 0 1-15,6 0 0 0,-3 0 3 0,0 0 1 0,0 3 0 16,0 0 0-16,-3 2-20 0,-4 3-17 0,-2 2 3 16,3 4 1-1,-6 2-174-15,3-1-34 0,-3 4-7 0,-6-3-2 0</inkml:trace>
  <inkml:trace contextRef="#ctx0" brushRef="#br0" timeOffset="112653.35">3035 12396 1728 0,'-15'10'76'0,"1"-2"16"0,2-2-73 0,6-1-19 15,-3 0 0-15,-3-2 0 16,6 2-19-16,3-2-7 0,-6-1-2 0,3 1 0 16,0 0-57-16,0-3-12 0,6 0-3 0,-6 2 0 0,3-2 80 0,3 0 20 0,-3 0 0 15,-6 0 0-15,9 0 0 0,0 0 0 0,-3-5 0 0,3 5 0 16,-3-3 0-16,0-2 0 16,3 5 0-16,-3-5 0 0,-3 2 0 0,3-2 0 0,3 5 0 0,0-5 0 15,-6-1 0-15,3 4 0 0,-5-1 0 0,2-2 0 16,0 2 0-16,0 3 0 0,3-3 0 0,-9 3 0 15,6 0-55-15,-6 3-7 16,3-3-2-16,0 0 0 0,0 3 52 0,-3-1 12 0,3 1 0 0,-3-3 0 16,3 3 48-16,1-1 13 0,-4 1 3 0,3-3 0 15,-3 3-8-15,3-3 0 0,0 2-1 0,0-2 0 16,0 0 14-16,3 0 3 0,0 0 1 0,0 0 0 16,3-2 15-16,-6-1 2 0,9 3 1 0,0 0 0 15,0 0-7-15,0 0-2 0,0 0 0 0,-6-5 0 16,3-1 1-16,3 1 0 0,3 0 0 0,3-1 0 0,3-1-67 15,3 1-16-15,-3-2 0 0,9 0 0 0,3 3 55 16,0-3 7-16,5 3 2 0,-5 0 0 0,6 2-52 16,-3 0-12-16,3 3 0 0,-4 0 0 0,4 3 0 0,-3 0 0 15,3-1 0-15,0 6 0 0,-7 0 0 0,1 3 0 16,0-1 0-16,-3 6 0 16,0-3-48-16,-9 6-13 0,0-1-3 0,-3 1 0 15,0 5 52-15,-6-3 12 0,0 0 0 0,-9 3 0 0,3 0 0 0,-6 2 0 16,0 1 0-16,-9-1 0 15,0 0-54-15,3-2-8 0,-8 0-2 0,5 0 0 0,0-3 52 0,-3-2 12 16,-3-1 0-16,4-2 0 16,-1-5-91-16,-3-1-15 0,3-2-3 0,0-3-542 15,3-2-108-15</inkml:trace>
  <inkml:trace contextRef="#ctx0" brushRef="#br0" timeOffset="112885.11">2892 12420 1710 0,'0'0'37'0,"0"0"8"0,0 0 2 0,3-6 1 0,-3 6-38 0,6-2-10 0,-6 2 0 0,0 0 0 15,0 0 101-15,0 0 19 0,0 0 3 0,3 2 1 16,3 4-37-16,3 1-7 0,-9 1-2 0,6 6 0 16,0 2-15-16,0 2-3 0,0 1-1 0,0 4 0 15,-3 4-59-15,3-3-22 0,-3 5 1 0,3 0 0 16,-3-5-18-16,6 2-3 0,-9-5-1 0,9 0 0 15,-6-2-91-15,3-3-18 0,-3 0-4 0,8-3-763 16</inkml:trace>
  <inkml:trace contextRef="#ctx0" brushRef="#br0" timeOffset="113503.55">3294 12629 1728 0,'3'-22'38'0,"-3"14"8"0,0 3 2 0,0 5 0 0,0-5-39 0,0 5-9 16,0 0 0-16,0 0 0 0,0 0 156 0,0 0 28 15,0 0 7-15,0 0 1 0,0 0-103 0,-6 5-20 16,3 3-4-16,-3 0-1 0,6 0-20 0,0 3-4 0,0 4 0 0,0-1-1 16,0 2-11-16,3-3-3 0,3-3 0 0,0 1 0 31,0 0-71-31,3-6-14 0,0 0-4 0,3-2 0 0,-3-1 52 0,3-4 12 0,3-1 0 0,-3-2 0 15,2 0 0-15,1-3 0 0,-3-3 0 16,0 0 0-16,-3 1 0 0,0-1 0 0,0 3 0 0,-3 0 0 16,-3 0 0-16,-3 3 0 0,0-3 0 0,0 3 0 15,-3 0 0-15,-3 2 0 0,0-2 0 0,-3 2 0 16,3 0 28-16,-9 3 9 0,3 0 2 0,0 3 0 16,0 2-63-16,4 1-12 0,-4-1-2 15,3 6-1-15,3-1 39 0,0 1 0 0,3 2 0 0,6-3 0 16,3 4 0-16,3-6 0 0,3 0 0 0,0 0 0 15,2-6-59 1,4-2-4-16,3-2-1 0,0-4 0 0,0-2 0 0,0-2 0 0,2-1 0 0,-2-5 0 0,0 0 52 16,0 1 12-16,0-4 0 0,0-2 0 0,-4-3 48 0,1 3 13 15,6-6 3-15,-3-2 0 0,-3 3-52 0,6-1-12 16,-9 1 0-16,2-3 0 0,1 2 0 0,-3-2 0 16,0 3 0-16,0-3 0 0,-6 2 0 0,0 3 0 15,-3-2 0-15,-3 2 0 0,0 0 54 0,-3 3 8 16,-3 3 2-16,-3-4 0 0,0 7-52 15,-3-1-12-15,3 2 0 0,-3 4 0 0,3 2 54 16,-3 3 8-16,0-1 2 0,3 4 0 0,0 2-52 0,-3 0-12 16,3 5 0-16,-3 3 0 0,6 3 54 0,-3 2 8 15,4 8 2-15,-1 3 0 16,3 2-103-16,0 6-20 0,0 0-4 0,0 5-1 0,3 0 52 0,2 2 12 0,1-1 0 0,-3 4 0 16,-3-2 0-16,6-1 0 0,0-2 0 0,-3 0 0 15,3-8 0-15,0 1 0 0,-3-4 0 0,3-2 0 31,0-8-132-31,3 0-23 0,-9-6-5 0,9-2 0 16,-3-3-102-16,0-2-20 0,-6-3-4 0,0-11-450 0</inkml:trace>
  <inkml:trace contextRef="#ctx0" brushRef="#br0" timeOffset="113892.27">3845 12528 1958 0,'-3'-8'43'0,"-6"-5"9"0,3 0 1 0,-6-3 3 0,3 0-45 0,-3 3-11 0,0-3 0 0,6 3 0 16,-2 2 112-16,2 3 21 0,3 3 4 0,-3-1 1 15,6 1-67-15,0 5-14 0,0 0-2 0,0 0-1 16,9-5-43-16,-3 5-11 0,8-3 0 0,-2 3 0 15,9 3 0-15,0-3 0 0,3 0 0 0,0 0 0 16,-4 0-28-16,7 0-7 16,-6-3-1-16,0 3-1 0,0-2 37 0,-3-1 0 0,2 3 0 0,-5 0 0 0,3-3 22 15,-3 3 12-15,-3 3 2 0,-3 0 1 0,0-1-29 0,-3 6-8 16,0 0 0-16,0 3 0 0,-3 2 0 0,0 5 0 16,-3 1 0-16,0 2 0 0,-3 3 0 0,3 0 0 15,-3 0 0-15,3-3 0 16,-6 0-50-16,6-3-11 0,0 1-3 0,0-3 0 0,0-6 52 0,6-2 12 15,-3-2 0-15,3-4 0 0,-3 1 0 0,3-6 0 16,-1-2 0-16,4-3 0 0,-3 0 0 0,3-5 0 16,0-3 0-16,-3 0 0 0,3-2 0 0,-3-1 0 15,3-2 0-15,-6 0 0 0,3 2 48 0,-3 1 13 16,0 2 3-16,-3 0 0 0,0 5 37 0,0 3 8 0,0 3 2 16,0 5 0-16,0 0-75 0,0 0-16 0,0 0-2 0,0 0-1 15,0 0-9-15,3 3-8 0,3 5 9 0,-3 2-9 31,3 4-49-31,0 1-16 0,3 1-3 0,0 3-1 16,-1-1-47-16,1 1-10 0,3-1-2 0,-3-2-1024 0</inkml:trace>
  <inkml:trace contextRef="#ctx0" brushRef="#br0" timeOffset="114991.13">5336 12261 1465 0,'0'0'32'0,"0"0"6"0,0 0 2 0,0 0 2 0,0 0-34 0,0 0-8 0,-3-3 0 0,3 3 0 16,0 0 84-16,0 0 14 16,0 0 3-16,0 0 1 0,0 0-4 0,0 0-1 15,0 0 0-15,0 0 0 0,0 0-23 0,0 0-5 0,-3 8-1 0,6 0 0 16,0 5-31-16,0 0-6 0,0 6-2 0,3 0 0 16,0 2-29-16,0 0 0 0,3 5 0 0,0-2 0 15,0 3 0-15,3-4 0 0,-3-1 0 0,5-1 0 16,-2-5 0-16,3-1 0 0,-3-1 0 0,0-6-10 15,3-3 10-15,-6 0-8 0,6-5 8 0,-3-2-8 16,0-4-12-16,-1-2-1 16,1-2-1-16,3-9 0 0,-3 1 22 0,3-3 0 0,-6-1 0 0,3 1 0 15,-3 0-9-15,-3 3 9 0,0 2-12 0,-3 2 12 0,0 1 0 0,-3 3 0 16,0 2 8-16,0 2-8 0,0 6 57 0,0 0 6 16,0 0 1-16,-3 6 0 0,0-1-52 0,-3 8-12 15,3 3 0-15,3 3 0 16,0 2 0-16,0-3 0 0,6 3 0 0,-3 1 0 15,3-6-48-15,3-1-13 0,0-4-3 0,2-3 0 0,1 0 48 0,0-3 16 16,3-2-12-16,-3-3 12 0,0-3 0 0,0-2 15 16,0-3-2-16,0-5 0 15,3-3 35-15,-7-3 6 0,1-2 2 0,3-3 0 0,-6 0-56 0,3-2-13 16,-6-3-2-16,3 2 0 0,-3 1 24 0,-6 0 5 16,0 4 1-16,-3-1 0 0,0 1-15 0,-9 4 0 15,6-1 0-15,-5 1 0 0,5 2 0 0,-3 3 11 16,3 2-3-16,0 3-8 15,0 3-74-15,3 2-22 0,0 3-4 0,3 3-630 0,0 2-126 0</inkml:trace>
  <inkml:trace contextRef="#ctx0" brushRef="#br0" timeOffset="115718.04">6205 12353 1958 0,'0'0'43'15,"0"0"9"-15,0 0 1 0,0 0 3 0,6 3-45 0,3 0-11 0,-3-1 0 0,0 1 0 0,-6 2 113 0,9 1 21 16,-3 2 4-16,0-1 1 0,-3 4-69 0,-3 0-14 16,6-1-2-16,0 3-1 15,-3 1-93-15,-3-1-20 0,0 0-3 0,0 0-1 16,0-2 52-16,0 2 12 0,0-5 0 0,0 3 0 0,0-3 0 15,-3 0 0-15,3-3 0 0,-6-3 0 0,6 1 0 0,0-3 0 16,0 0 9-16,0 0-9 0,0 0 0 0,-6-5 0 16,6 2 0-16,-3-5-10 0,-3 0 59 0,6 0 12 15,0-5 3-15,0 0 0 0,0 0-47 0,0-1-9 16,6 1-8-16,-6 0 12 0,3 2 15 0,-3 3 3 16,6-2 1-16,0 5 0 0,-3-3-23 0,-3 2-8 15,6 4 0-15,0-4 0 16,0 6-25-16,-3-2-11 0,9 2-3 0,-4 0 0 15,1 0-71-15,-3 0-14 0,9 0-4 0,-9-3 0 16,9 3-13-16,0-2-3 0,-3-1-1 0,3-2 0 16,0 2 27-16,0-2 6 0,-7-1 0 0,7 1 1 0,-3 0 89 0,0-3 22 0,0 3 0 0,-3-1 0 15,0 4 91-15,-3-1 22 0,0 0 5 0,-6 3 1 16,0 0-16-16,0 0-3 0,0 0-1 0,0 0 0 16,0 0-49-16,0 0-10 0,0 0-1 0,0 0-1 15,0 0 21-15,0 0 4 0,0 0 1 0,0 0 0 16,0 0 0-16,-3 3 0 0,0 2 0 0,0 3 0 15,0 0 0-15,-3 0 0 0,3 0 0 0,0 3 0 16,0 2-52-16,0 0-12 0,3 0 0 0,0 3 0 16,0 0-48-16,3-3-13 0,0 3-3 0,3-5 0 15,-3 2 52-15,3-5 12 0,0 2 0 0,0-2 0 16,-3-2 0-16,3-1 0 0,3-2 0 0,-3-1 0 0,0-2 0 16,2-2 0-16,-2-1 0 0,3 0 0 0,-3-2 0 15,0 0 0-15,-3-3 0 0,3 0 0 0,0-3 0 0,0 1 0 16,-3-1 0-16,0-2 0 0,0 2 0 0,0 1 0 15,0-1 0-15,-3 1 0 0,3 2 0 0,-3-3 0 16,0 6 0-16,0-3 0 16,0 8 48-16,0 0 13 0,0 0 3 0,0 0 0 0,0 0-52 0,0 0-12 15,0 0 0-15,0 0 0 0,0 0 0 0,0 0 0 16,3 2 0-16,0 4 0 16,3-1-48-16,0 3-13 0,0-3-3 0,0 3 0 15,0 3-90-15,3-3-18 0,0-3-4 0,-1 3-825 0</inkml:trace>
  <inkml:trace contextRef="#ctx0" brushRef="#br0" timeOffset="116085.99">6842 12353 1882 0,'0'0'41'0,"0"0"9"0,0 0 2 0,0 0 1 0,0 0-42 0,0 0-11 0,0 0 0 0,0 0 0 16,0 0 70-16,0 0 12 0,0 0 2 0,0 0 1 15,0 0-17-15,6 0-3 0,0 3-1 0,0 0 0 16,0 2-21-16,3 0-5 0,-3 3-1 0,0 3 0 16,3-1-8-16,-3-2-1 0,0 0-1 0,-3 3 0 15,0-3-27-15,0 0 0 0,0 0 0 0,-3 0 0 16,3-6 0-16,-3 4-9 0,0-6 0 0,0 0 0 0,3 5 9 0,-3-5 0 16,0 0 8-16,0 0-8 15,0 0-43-15,3-8-13 0,3 3-2 0,-3-6-1 0,2 6 59 0,1-6 17 16,0-2 1-16,0 2 0 0,0 1-6 0,0-1 0 15,-3 3-1-15,3 0 0 0,-3 0 24 0,3 6 5 16,-3-1 0-16,3 0 1 0,0 6 14 0,-3-3 2 16,3 5 1-16,3-2 0 0,-3 5-46 0,0-3-12 15,3 6 0-15,-3-3 0 0,0 2 0 0,3 1 0 16,-4-1 0-16,4 4 0 16,-3-4-49-16,0 1-12 0,0 2-3 0,0-2 0 15,0-1-102-15,0-2-21 0,0 3-4 0</inkml:trace>
  <inkml:trace contextRef="#ctx0" brushRef="#br0" timeOffset="116700.43">7488 12330 1728 0,'0'0'38'0,"-6"0"8"0,6 0 2 0,-6 2 0 0,3 1-39 0,3-3-9 15,0 0 0-15,-6 3 0 0,3 2 104 0,0-3 20 16,0 4 3-16,0-1 1 16,0 3-52-16,1 3-9 0,2 2-3 0,-3 3 0 0,3 2-64 0,-3 3-14 15,3 1-2-15,0-1-1 0,-3 3 17 0,3-9 0 16,3-1-8-16,-3 1 8 0,3-4-10 0,0-3 2 16,2-5 0-16,1-3 0 15,0-3-24-15,3-5-4 0,0-3 0 0,0-4-1 0,0-7 26 0,3 1 11 16,-3-3-8-16,3-2 8 0,3 5 0 0,-6-3 0 15,3 3 0-15,-6 0 11 0,-1 2 19 0,1 6 4 16,0 0 1-16,-3 2 0 0,0 6-6 0,-3 5-1 0,0 0 0 16,0 0 0-16,6 0 5 0,0 2 1 0,0 6 0 0,3 3 0 15,0 5-42 1,-3 0-9-16,3 2-2 0,0 3 0 16,0 1-48-16,-3 1-9 0,0-1-3 0,3 1 0 15,-6 1 21-15,0 0 4 0,0 2 1 0,-3-4 0 0,-3 4 53 0,-3-2 0 0,-3 0 0 0,-6 0 12 16,0-3-24-16,-3-3-5 0,-3-2-1 0,0 0 0 31,1-5-37-31,-4-1-7 0,0 1-2 0,-3-3 0 0,3-3-104 0,1 0-20 0,-1-2-5 0,3-6-1 31,-3 1 71-31,3-4 15 0,0-2 2 0,4-5 1 0,2-3 67 0,0-2 14 0,6-3 2 16,3-3 1-16,3 5 119 0,9 3 24 0,0 3 5 0,6-5 1 0,0 2-103 16,5 0-25-16</inkml:trace>
  <inkml:trace contextRef="#ctx0" brushRef="#br0" timeOffset="116955.93">7831 12007 1947 0,'-3'-11'43'0,"3"6"9"0,-3 0 1 0,0-9 2 0,0 6-44 16,3 1-11-16,0-1 0 0,0 8 0 15,-3-6 107-15,3 6 19 0,0 0 4 0,0 0 1 0,0 0-54 0,0 0-10 0,0 0-3 16,3 6 0-16,0 2 0 0,0 2 0 16,3 3 0-16,-1 3 0 0,1 5-51 0,3 3-13 0,-3 3 0 0,3 4 0 15,0-1 0-15,0 1 0 0,0-2 0 0,-3 6 0 32,3-3-48-32,0-3-13 0,-3 0-3 0,0-3 0 15,0-5-51-15,3 1-10 0,-3-4-3 0,3-5-580 0,-4-2-116 0</inkml:trace>
  <inkml:trace contextRef="#ctx0" brushRef="#br0" timeOffset="117153">8116 12224 2419 0,'0'0'53'0,"0"0"11"0,0 0 3 0,0 0 1 0,0 0-55 0,3 5-13 0,0 3 0 0,3 0 0 16,-3 5 0-16,3 3 0 0,-3-5 0 0,3 2 0 0,-3 5 0 0,0-4 0 15,0 1 0-15,0-1 0 16,0-1-48-16,-3 0-13 0,0-5-3 0,3 0 0 31,-3 0-51-31,3-3-10 0,-3-5-3 0,0 0 0 0,0 0 6 0,0 0 1 0,0-8 0 0,3 0 0 16,-3-5 1-16,0 0 0 0,0-6 0 0,0 1-335 0</inkml:trace>
  <inkml:trace contextRef="#ctx0" brushRef="#br0" timeOffset="117245.27">8152 12168 384 0,'-3'-16'0'16,"0"0"0"-16,-3-2 0 0,0-1 0 16,3-2 0-16,-3 3 0 0,3-1 328 0,0 3 67 15,0 3 13-15,0 0 2 0,3 5-298 0,0 3-60 16,0 5-12-16,0 0-3 15,0 0-107-15,3 0-22 0,3 8-4 0,3 0-677 0</inkml:trace>
  <inkml:trace contextRef="#ctx0" brushRef="#br0" timeOffset="117513.69">8241 12187 1940 0,'0'0'43'0,"0"0"9"0,0 0 1 0,0 0 1 0,0 0-43 0,3 5-11 0,0 0 0 0,0-2 0 15,0 2 44-15,-3 1 6 0,6-4 2 0,-6 6 0 16,3-5-37-16,0 2-7 0,3 0-8 0,-3 1 11 15,0-1 0-15,0 0 0 0,3-2 0 0,-3 2 0 16,3-2-11-16,-3-1-9 0,0 1 9 16,3 0-13-16,0 2 13 0,0-5 8 0,0 0 0 0,0 0-8 15,0-5 58-15,-1 2 5 0,1 0 1 0,0-2 0 16,0 0 0-16,0 2 0 0,0 3 0 0,0-8 0 16,-3 6-52-16,3-1-12 0,0 3 0 0,0 0 0 15,3 0 0-15,-3 3 0 0,3 2 0 0,-3 3 0 0,3 2 0 16,-3 1 0-16,0 0 0 0,0-1 0 15,0 1-48-15,-1-1-13 0,1 1-3 0,0-6 0 16,0 1-116-16,0-1-23 0,0-5-5 0,3-3-658 16</inkml:trace>
  <inkml:trace contextRef="#ctx0" brushRef="#br0" timeOffset="117944.52">8649 12131 1958 0,'0'0'43'0,"0"-5"9"0,0 2 1 0,0-2 3 0,0 5-45 0,0 0-11 15,0 0 0-15,0 0 0 0,0 0 53 0,0 0 9 16,0 0 2-16,0 0 0 0,0 8-52 0,0 5-12 15,0-2 0-15,0 7 0 0,0-7 0 0,0 7 0 16,-6-7 0-16,6 2 0 0,0-5 0 0,0 3 0 0,6-6 0 0,-6 0 0 16,0-5 0-16,6 3 0 15,-3-3 0-15,0-3 0 0,6-2 0 0,-3-3 0 16,3-3 0-16,-3-2 0 0,3-3 0 0,0 0 0 0,3-2 0 0,2-1 0 16,-8 1 0-16,9-1 0 0,-6 3 0 0,3 1 0 15,-3 4 54-15,0 0 8 0,-3 1 2 0,0 2 0 16,3 3 0-16,-3-1 0 0,0 6 0 0,0 0 0 15,3 3-52-15,-4 0-12 0,4 5 0 0,0-1 0 16,3 7 0-16,-3-1 0 0,-3 3 0 0,3 2 0 16,3 4-100-1,-3 1-22-15,0 1-5 0,0 3-1 0,0-4 103 0,0 4 25 0,0-1 0 0,-3 3 0 16,-1-2 0-16,-5-1 0 0,0 3 0 0,-5-2 0 16,-1-1 0-16,-3 1 0 0,0-6 0 0,3 0 0 15,-9-2 0-15,3-6 0 0,3-3 0 0,-6-2 0 16,3-5 0-16,3 0 0 0,0-3 0 0,-6-3 0 0,10 0 0 15,-1-5 0-15,0 1 0 0,3-7 0 0,3 1 0 16,0-5 0-16,3-4 0 0,3-1 0 0,0-1 46 0,-1 0 14 16,10-2 4-16,-6 2 0 0,6 0-52 0,6 3-12 15,-6 2 0-15,6 1 0 0,0 4 0 0,-4-1 0 16,7 1 0-16,-3-2-714 16,0 1-146-16</inkml:trace>
  <inkml:trace contextRef="#ctx0" brushRef="#br0" timeOffset="118953.49">2970 13703 1267 0,'0'0'28'0,"0"0"5"0,0 0 2 0,0 0 1 0,0 0-36 0,0 0 0 15,0 0 0-15,0 0 0 0,0 0 102 0,0 0 14 16,0 0 2-16,0 0 1 0,0 0-59 0,0 0-11 15,0 0-2-15,0 0-1 0,0 0-15 0,9-6-3 16,-6 4-1-16,3-3 0 0,3 2 22 0,0-2 5 16,2-3 1-16,1 2 0 0,0 1-37 0,6 0-7 15,3 2-2-15,0 1 0 0,0-1-9 0,2 3 0 16,7 0 0-16,-6 3 0 0,-3 2 22 0,3 0 2 16,-4 6 1-16,1-3 0 0,0 0-15 15,-6-1-10-15,6 4 12 0,-12 2-12 0,3 1 0 0,0 1 0 0,-6 4 0 0,0-3 0 16,-4 2-10-16,-2 1 1 0,0 2 0 0,-2-2 0 15,-1 4 9-15,-6-1-10 0,0-1 10 0,-3 0-10 16,3 0 10-16,-6-2 0 0,0 2-9 0,0-5 9 16,-3-1-13-16,-8-1 1 15,2-4 1-15,-3-2 0 0,0 0-42 0,0-3-9 0,7 1-2 16,-4-1 0-16,3-2 0 0,0-6 0 0,3 0 0 0,0-2-477 31,6-3-96-31</inkml:trace>
  <inkml:trace contextRef="#ctx0" brushRef="#br0" timeOffset="119148.01">3148 13674 1958 0,'0'0'43'0,"0"0"9"0,0 0 1 0,3 2 3 16,3 4-45-16,-3-4-11 0,3 4 0 0,3-4 0 15,0 3 64-15,-6 1 10 0,6 2 2 0,0 2 1 0,0 1-26 0,0 2-6 16,0 6-1-16,3-1 0 0,-6 6-29 0,0 0-7 15,-1 0 0-15,1-1-8 16,0 1-64-16,3 3-20 0,-6-11-4 0,6 2-1 16,-3-2-114-16,-3 0-22 0,9 8-5 0,-3-14-472 0</inkml:trace>
  <inkml:trace contextRef="#ctx0" brushRef="#br0" timeOffset="120120.69">3678 13830 1552 0,'0'0'44'0,"0"0"10"0,0 0-43 0,0 0-11 0,0 0 0 0,-3 2 0 15,3 1 140-15,-9 0 27 0,3-1 5 0,0 4 0 16,0-4-104-16,-5 6-22 0,-1 0-4 0,0 3-1 16,6 2-30-16,-6 3-11 0,3 2 0 0,3 1 9 15,3 2-9-15,-3-2 0 16,12-1 0-16,-6-2 0 0,3 0-23 0,6 0 0 0,3-3 0 0,-3-2 0 15,3-4 23-15,3 1 0 0,-7-2 0 0,4-4 0 16,0-2 0-16,-3 0 0 0,6-2 0 0,-3-4 0 0,0-2-9 16,0-2 9-16,0-1 0 0,0-2 0 0,-3 0-12 0,-1-3 12 15,1 3-12-15,-3-3 12 0,-3 3 0 0,-3 2 8 16,0 0 0-16,0 4 1 0,-3-1 44 0,0 2 9 16,-3-2 2-16,-2 6 0 0,2-4 0 0,-3 4 0 15,3 4 0-15,-3 1 0 0,6 0-53 0,-3 5-11 16,0-6 0-16,3 4 0 0,0 4 0 0,3 1 0 15,6 2 0-15,0-2 0 16,3 2-48-16,0 0-12 0,6 0-4 0,-1-5 0 16,4 0 52-16,0-3 12 0,3-2 0 0,-3-6 0 15,3 1-54-15,0-6-8 0,2 0-2 0,1-8 0 0,0-2 64 0,0-4 10 16,-3-7 3-16,-1-2 1 0,7 1-22 0,-12-1-5 16,6 7-1-16,-6-11 0 0,6 9 14 0,-12-3 0 0,3 0 0 0,-4-3 0 15,1 3 0-15,-3 0 0 0,0 2 0 0,-3 1 0 16,-3 5 48-16,0 0 13 0,-3-1 3 0,0 7 0 15,-3-9 0-15,0 8 0 0,0 3 0 16,-2 2 0-16,2 3 12 0,-3 3 2 0,3 2 1 0,-3 1 0 16,6 2-24-16,-3 5-5 0,0 5-1 0,0 6 0 31,6 0-60-31,0 5-12 0,-6 6-2 0,12 5-1 0,-3 2-10 16,-3 3-1-16,6 0-1 0,-3 3 0 0,3 2 38 0,0-5 0 0,0 3 0 0,3 2 0 15,-3-2-59-15,2-8-4 16,-2-1-1-16,3-2 0 0,-3-5-51 0,3-3-10 15,-3-5-3-15,-3-3 0 0,3-5-51 16,-3-2-10-16,0-4-3 0,-3-2 0 0,0 0 52 0,0-10 9 16,0-1 3-16,0-5 0 0,-3-2 51 0,3-3 10 0,-3 2 3 0,-6-2 0 0,0 2 204 0,3 1 42 15,0 2 8-15,-9-3 2 0,7 9 51 0,-4-1 10 16,3 1 3-16,3 2 0 0,0 0-142 0,3 3-28 16,3 5-6-16,0 0 0 0,0 0-80 0,0 0-8 15,0 0-6-15,9 5-1 0,3-5 15 0,3 2 0 16,-1 1 9-16,4 0-9 0,3-3 0 0,0 0-12 15,6-3 1-15,-6-2 0 0,8-8 11 16,-5 7-13-16,0 6 5 0,-3 0 8 0,0-5 0 0,-3 2 0 16,-4 1 0-16,1 2 0 0,-3-6 12 0,0 6-2 15,0 0-1-15,-3 6 0 0,-3-1-9 0,3 0 0 16,-3 6 0-16,-3 2 0 0,3 6 0 0,-3-1 0 0,0 3 0 16,-3 1 0-1,3 1-49-15,-3-4-12 0,3 2-3 0,-3-8 0 0,3 3 52 0,-3-8 12 0,6 0 0 0,-6-3 0 31,5 1-54-31,-5-6-8 0,0-6-2 0,6 1 0 0,3-6 52 0,-6-2 12 0,0-3 0 0,3-2 0 16,-3 2 48-16,0 0 13 0,0 0 3 0,0 3 0 16,-3 2 0-16,0 1 0 15,0-1 0-15,-3 1 0 0,3 4 36 0,0 6 7 16,0 0 1-16,0 0 1 0,0 0-72 0,0 0-14 0,0 0-3 0,0 0-1 16,0 0-19-16,3 6-11 0,6 4 2 0,-3 3 0 15,3 1-88-15,-3 2-18 0,6 5-3 16,-3-5-1-16,3-1-62 0,3-1-13 0,-4-1-2 0,1 0-1 15</inkml:trace>
  <inkml:trace contextRef="#ctx0" brushRef="#br0" timeOffset="121343.36">6205 13547 1680 0,'0'0'48'0,"0"0"9"0,0 0-45 0,0 0-12 16,0 0 0-16,-9 0 0 0,3 0 75 0,0 0 13 15,-5 0 2-15,-1-3 1 0,0 3-63 0,-3 0-12 16,0 0-2-16,-3 0-1 0,-3 3-13 0,0-3-13 16,1 2 2-16,-1-2 1 0,0 3 59 0,0-3 12 15,3 3 3-15,0-1 0 0,1-2 5 0,2 0 2 16,0 0 0-16,3 3 0 0,0-3-33 0,3 3-6 0,3-3-2 0,0 0 0 15,6 0-16-15,0 0-3 0,0 0-1 0,0 0 0 16,-3 2 6-16,0 1 0 0,3 2 1 0,3 3 0 16,3 3-33-16,0-1-8 0,3 1 0 0,-3 2-1 15,3 6 40-15,0-1 8 16,-3-2 1-16,0 2 1 0,0 4-25 0,0-4 0 0,-3 6 0 0,0 0 0 16,-3 0-11-16,0 2-7 0,-3 1-2 0,0-1 0 15,0-2 32-15,0 2 7 0,0-5 1 0,0 1 0 16,0 1-20-16,3-7 0 15,-3 0 0-15,3 0 0 0,0-5 0 0,0 2 0 16,3 0 0-16,-3-2 0 0,3-1 13 0,0-2-1 0,3 0 0 0,-3 0 0 16,6 0-12-16,-4 0-16 0,4-3 3 0,0 3 1 15,3-8 12-15,0 3 0 16,0-1 0-16,3-4 0 0,3-1 0 0,-3-2 0 0,3 0 0 0,-1-3 0 0,-2 2 0 16,3-4 0-16,0 2 0 0,-3-3 0 15,0 1-156-15,0-1-29 16,-3-2-6-16,-4 0-794 0</inkml:trace>
  <inkml:trace contextRef="#ctx0" brushRef="#br0" timeOffset="121789.34">5958 13920 1810 0,'-3'8'40'0,"-3"-8"8"0,0 2 1 0,3 6 3 0,3-8-42 0,0 0-10 16,0 0 0-16,0 3 0 0,-3 2 35 0,6-2 5 15,-3-1 0-15,6-2 1 0,0 3 8 0,3 0 2 16,0-3 0-16,3 0 0 0,3 0-31 0,3-3-7 15,-3 0-1-15,6-4 0 16,-4 1-32-16,4 1-8 0,0 0 0 0,3-3-1 16,-3 0-23-16,0 0-4 0,-1 3 0 0,-5-6-1 15,0 6 13-15,-3-3 2 0,0 2 1 0,0 1 0 0,0 0 64 0,-3 0 13 0,3-1 2 0,0 1 1 16,-7 5 17-16,4-3 3 0,-3 3 1 0,3 3 0 16,-3-3-25-16,0 5-5 0,3 3-1 0,-6-2 0 15,6 7 28-15,-3-3 6 0,0 4 1 0,0 1 0 16,0 4-52-16,-3-1-12 0,3-2 0 0,-3 0 0 15,0 5 0-15,-3-10-12 0,0 5 3 0,0-3 0 16,0 0 9-16,-3-5 12 0,0 0-2 0,3 0-1 16,0-3-9-16,0-5 0 0,0 0 0 0,0 0 0 15,0 0-12-15,0-5-4 0,0-5 0 0,3-1-1 16,3-2 17-16,-3-3 12 0,3-3-1 0,0 1-1 0,0-1 26 16,-6 3 4-16,5 3 2 0,1 3 0 0,0 2-10 0,3-3-3 15,-9 3 0-15,6 6 0 0,0-1 28 0,-3 3 6 16,3 3 1-16,0-1 0 0,3 6-52 0,-6 3-12 15,6-1 0-15,-3 3 0 16,0-2-12-16,6 2-4 0,-6 1-2 0,3 1 0 16,3-1-125-16,-4-1-25 0,1 0-4 0,0 0-558 15,3-7-111-15</inkml:trace>
  <inkml:trace contextRef="#ctx0" brushRef="#br0" timeOffset="122337.74">7113 13817 2030 0,'0'0'57'0,"0"0"14"0,-3 5-57 0,-3-5-14 0,3-5 0 0,-3-1 0 16,0 1 105-16,0 2 19 0,0 3 3 0,0-2 1 16,4 4-22-16,-7 1-4 0,3 5-1 0,-3 2 0 15,0 4-59-15,0 2-12 0,0 2-2 0,0 3-1 16,0 0-42-16,0 1-8 0,3-1-1 0,0 0-1 16,3-3-11-16,3-2-3 0,0-2 0 0,0-6 0 0,3 2 18 0,-3-5 3 15,6-2 1-15,-3-3 0 16,3-3-24-16,-3-2-5 0,3-5-1 0,0-4 0 0,0-2 38 0,0-2 9 15,0-3 0-15,0-3 0 0,0 5 0 0,0-2 0 16,0 3 0-16,-3-3 0 0,3 5 29 0,-3 5 8 16,0 6 2-16,0 2 0 15,2-2-11-15,-2 2-3 0,3 3 0 0,0 3 0 0,3 7-25 0,0 1 0 16,0 2 0-16,3 3 0 16,-3 3-46-16,3-1-14 0,-3 6-4 0,0-3 0 15,0 0-51-15,-3 0-10 0,-3 1-3 0,3-4 0 0,-6 3 103 0,0-7 25 16,-3 4 0-16,0-5 0 0,-6 6 32 0,0-6 12 15,0 0 3-15,-6-2 0 16,0 2-75-16,0-2-16 0,-3-1-2 0,-3-2-1 0,4-5 38 0,-1 2 9 16,-3-2 0-16,3-3 0 0,0-3 0 0,3-5-10 0,0 3 10 0,4-3-10 15,-4-3 10-15,3 6 0 16,3-3 10-16,3-2-10 0,6 4 0 0,3-2 0 0,0 3 0 0,6-3 0 16,3 3-14-16,3 0-9 0,-1 2-1 0,1-2-1 15</inkml:trace>
  <inkml:trace contextRef="#ctx0" brushRef="#br0" timeOffset="122527.35">7399 13843 2188 0,'0'0'48'0,"0"0"11"0,0 0 1 0,0 0 1 0,0 0-49 0,0 0-12 0,0 0 0 0,0 0 0 16,0 0 105-16,0 0 19 0,0 0 3 0,0 0 1 0,3 5-52 15,-3 1-9-15,6 4-3 0,-6 3 0 0,6 1-55 16,-3 2-9-16,-3 2 0 0,6 3-10 15,0 0-90-15,-3-2-19 0,3 2-3 0,-3-2-1 16,0-1 47-16,3-5 10 0,-4 1 2 0,-2-7 0 16,6 4-154-16,-6-6-30 0,0-5-7 0,0 0-1 0</inkml:trace>
  <inkml:trace contextRef="#ctx0" brushRef="#br0" timeOffset="122677.76">7435 13637 2646 0,'-6'-8'58'0,"3"-3"12"0,0 3 2 0,-3 0 3 0,-3 3-60 0,9 0-15 16,-6-1 0-16,6 6 0 0,0-5 40 0,0 5 4 0,-3-3 2 0,3 3 0 31,0 0-73-31,0 0-14 0,0 0-3 0,0 0-1 16,0 0-67-16,0 0-12 0,0 0-4 0,3-2-921 0</inkml:trace>
  <inkml:trace contextRef="#ctx0" brushRef="#br0" timeOffset="123138.88">7881 13719 2178 0,'0'0'48'0,"0"0"9"0,0 0 3 0,0 0 1 0,0 0-49 0,0 0-12 16,0 0 0-16,0 0 0 16,0 0 108-16,0 0 18 0,0 0 4 0,0 0 1 0,3 2-105 0,0 4-26 15,3 2 0-15,0 5 0 0,0 8 33 0,0-3 2 16,0 4 0-16,0-1 0 15,0 0-56-15,-3 3-11 0,3-6-3 0,-3 3 0 0,3-2 35 0,-3-1 0 16,0-4 0-16,0-6 0 16,0 0-58-16,-3-3-5 0,0-5-1 0,0 0 0 0,0 0 52 0,5-3 12 0,1-10 0 15,0-3 0-15,0-2 0 0,0-1 0 16,0-2 0-16,3 0 0 0,-3 0 48 0,3-1 13 16,-3 7 3-16,3-1 0 0,-3 2 0 0,3 4 0 0,-3 2 0 0,0 3 0 15,0-1-52-15,0 4-12 0,0-4 0 0,2 4 0 16,1 4 0-16,-3 4 0 0,3 4 0 0,0 1 0 15,-3 7-57 1,3-2-15-16,-3 5-2 0,3-2-1 0,-3-3-143 0,3 2-29 16,-3-2-5-16,0 3-2 0</inkml:trace>
  <inkml:trace contextRef="#ctx0" brushRef="#br0" timeOffset="124207.8">8366 13928 1792 0,'0'0'51'0,"0"0"10"0,6-3-49 0,0 3-12 16,0-3 0-16,3 1 0 0,0-4 105 0,0 1 19 15,0 3 3-15,-3-4 1 0,3 4-65 0,0-4-13 16,-3 4-2-16,0-4-1 0,0 1-24 0,-1-3-5 16,4 3-1-16,-6-3 0 0,3-3 11 0,0 3 3 15,-3-2 0-15,3 2 0 0,-3-3-12 0,0 1-3 16,0-4 0-16,0 4 0 0,-3 2 1 0,0 0 0 16,0 0 0-16,-6-3 0 0,6 1 18 0,-3 5 3 0,0-1 1 0,0 1 0 15,-3 2-11-15,0 1-3 0,0-4 0 0,0 4 0 16,0 2-25-16,-2-3 0 0,-1 3 0 0,0 3 0 15,0 2 0-15,3 0 0 0,-3 3 0 0,6 3 0 16,0 2 0-16,3 3 0 0,0-3 0 0,0 3 0 31,6 3-46-31,-3-1-14 0,3 1-4 0,3-1 0 0,3 1 49 0,0-3 15 0,-1-3 0 0,4 3-10 16,0-3-4-16,-3-3-1 0,6 1 0 0,3-6 0 16,-6 1 27-16,3-6 4 0,-4-6 2 0,1-2 0 15,0 3-66-15,0-3-12 0,0-2-4 0,3-4 0 0,-3 1 52 16,-3 0 12-16,3 0 0 0,-1-6 0 15,-5 3 48-15,3-2 13 0,-3 2 3 0,0 0 0 0,0-2-52 0,-3-1-12 16,-3 3 0-16,0 3 0 0,-3-3 54 0,3 3 8 16,-3-3 2-16,-3 3 0 15,3-1-52-15,-3 4-12 0,3 2 0 0,-3 0 0 0,0 3 54 0,0-1 8 16,0 6 2-16,3 0 0 0,0 0-52 0,-6 8-12 16,0 6 0-16,0-1 0 0,3 3 0 0,0 0 0 15,3-1 0-15,0 4 0 16,0 2-48-16,3 0-13 0,0 0-3 0,3 1 0 0,0-4 52 0,3 1 12 15,0-3 0-15,0-1 0 16,0-1-54-16,0-4-8 0,3 1-2 0,0-3 0 0,-4 0 52 0,4-6 12 16,0 4 0-16,0-6 0 0,0-3 0 0,0-2 0 15,3-3 0-15,-3 0 0 0,0-3 0 0,3-2 0 16,-1-3 0-16,-2 0 0 0,6 0 0 0,-6-2 0 16,3-1 0-16,-3-2 0 0,0 5 0 0,-3-2 0 0,0 2 0 0,0-3 0 15,-3 3 0-15,-3 1 0 0,-3-1 0 0,0 3 0 16,0-1 48-16,-3 4 13 0,0-1 3 0,0 3 0 15,0 3-52-15,-3 2-12 0,0 1 0 0,0 2 0 16,0 0 0-16,0 2 0 16,0 6 0-16,0 0 0 0,3 3 0 0,0-3 0 0,0 2 0 0,3 1 0 15,3 2 0-15,0-5 0 0,0 3 0 0,3-4 0 16,0 1 0-16,0-2 0 0,3-1 0 0,0-2 0 16,0-1 0-16,0 1 0 0,2 0 0 0,-2-1 0 15,0 4-48-15,0-1-13 0,0-3-3 0,0 1 0 16,-3 5 0-16,0-3 0 0,0 3 0 0,0 3 0 15,0 2 0-15,-3 3 0 0,0-3 0 0,0 3 0 0,0 0 51 16,0-3 13-16,-3 3 0 0,6-3 0 16,-3-2 0-16,3-3-8 0,0 0 8 0,0-3 0 0,0 0-16 0,2-5 1 15,-2 0 1-15,3-5 0 16,3-8-26-16,-3 2-6 0,3 3-1 0,0-5 0 0,3 0 38 0,3 0 9 16,-3 2 0-16,2-8 0 0,1 4 26 0,0-1 7 15,-3 0 2-15,0 3 0 0,-6-1 46 0,0 4 10 16,3-3 1-16,-6-1 1 0,-3-2-14 0,3 9-3 15,0 7-1-15,-6 0 0 0,0 0-18 0,0 0-3 16,0 0-1-16,0 0 0 0,0 2-42 0,8 3-11 16,-8 3 0-16,6 3 0 0,0 0 0 0,-3-1 0 15,3 1 0-15,0 2 0 16,-3-2-49-16,0-1-12 0,0-2-3 0,3 3 0 16,-6-3-50-16,6 0-10 0,-3 2-3 0,3-7 0 15,0-3-53-15,-3-3-10 0,3-5-2 0,0-2-1 0</inkml:trace>
  <inkml:trace contextRef="#ctx0" brushRef="#br0" timeOffset="124569.97">9587 13377 2523 0,'0'0'56'0,"0"0"11"0,0 0 2 0,0 0 2 0,0 0-57 0,0 0-14 0,0 0 0 0,0 6 0 16,0 4 31-16,6 3 3 0,-6 9 1 0,6-7 0 16,-6 7-95-16,9-1-18 0,-4 0-4 0,-2 3-1 15,3-6 31-15,0-2 5 0,3-3 2 0,3 1 0 16,-3-4 36-16,3-4 9 0,-3-1 0 0,6-3 0 0,-6-2 49 15,3 0 12-15,-3-2 3 0,3-3 0 0,-1-1-52 0,-2 1-12 16,0-3 0-16,0 0 0 0,0 3 54 0,-3-1 8 16,0 4 2-16,0-1 0 15,0 1-52-15,-6 2-12 0,3 0 0 0,3 0 0 0,3 2 0 0,-3 1 0 16,0 2 0-16,0 0 0 0,0 1 0 0,3 2 0 16,-3 0 0-16,2-3 0 0,-2 3 0 0,3-3 0 15,0 0 0-15,0 1 0 0,3-4 0 0,-3-2 0 16,3 0 0-16,0-2 0 0,0-4 0 0,0 4 0 15,-3-4 0-15,2 1 0 0,-2 0 54 0,3 2 8 16,-3 1 2-16,-3 2 0 0,0 2-36 0,3 4-8 16,-3-1 0-16,0 3-1 0,-3 5-6 0,0 3-1 15,-3 0 0-15,3 2 0 16,-3 1-44-16,0 2-10 0,0 3-2 0,0 2 0 16,0 3-41-16,0 0-9 0,-3 3-2 0,3 3-1067 0</inkml:trace>
  <inkml:trace contextRef="#ctx0" brushRef="#br0" timeOffset="125387.43">3410 15341 1958 0,'0'0'43'0,"0"0"9"0,0 0 1 0,0 0 3 0,0 0-45 15,0 0-11-15,0 0 0 0,0 0 0 0,0 0 91 0,0 0 16 16,0 0 3-16,0 0 1 0,0 0-24 0,0 7-5 16,6-1-1-16,0 7 0 0,3-2-65 0,0 7-16 15,-3 6 0-15,9 0 0 0,-3 2 0 0,0 3 0 16,0-2 0-16,0 2 0 16,-1 5-48-16,1-5-12 0,-3 0-4 0,0 6 0 15,-3-6 14-15,3 0 2 0,-3-2 1 0,0-4 0 16,-3 1-129-16,3-3-27 0,3 11-5 0,-3-11 0 0</inkml:trace>
  <inkml:trace contextRef="#ctx0" brushRef="#br0" timeOffset="125619.97">3440 15296 1267 0,'0'0'28'0,"0"-6"5"0,0 6 2 0,-9-2 1 0,9 2-36 0,0 0 0 0,0 0 0 0,0 0 0 16,0 0 109-16,0 0 15 0,0 0 4 0,0 0 0 16,0 0-52-16,0 0-9 0,9-3-3 0,-3 3 0 0,6 0 0 0,3-3 0 15,6-2 0-15,-1 0 0 0,4 5 0 0,-3-6 0 16,3 4 0-16,3-3 0 0,-6-3-64 0,-1 2-14 16,-5 4-2-16,6-4-1 0,0 4 27 0,-3-4 6 15,3 4 0-15,-3-1 1 16,-4 3-65-16,4-3-12 0,-6 3-4 0,3 0 0 15,-6 3-51-15,0-3-10 0,0 0-3 0,-3 3-716 0</inkml:trace>
  <inkml:trace contextRef="#ctx0" brushRef="#br0" timeOffset="125857.92">3512 15589 1552 0,'0'0'44'0,"0"0"10"0,0 0-43 0,0 0-11 0,5 6 0 0,-2-6 0 15,6 5 53-15,0-3 9 0,0-2 2 0,3 0 0 16,6 0 30-16,-6 0 6 0,6-2 2 0,0-3 0 16,-3 5-53-16,-1-6-10 0,-2 1-3 0,6 0 0 15,3-1-24-15,-9-2-12 0,9-2 10 0,-3 2-10 31,2-3-108-31,1 1-28 0,-6 2-6 0,6-3-1 0</inkml:trace>
  <inkml:trace contextRef="#ctx0" brushRef="#br0" timeOffset="126340.28">4196 15618 1497 0,'0'0'32'0,"0"0"8"0,0 0 0 0,0 0 4 0,0 0-36 0,6 0-8 0,0 0 0 0,0 0 0 16,6 0 53-16,0-5 9 0,-3 5 2 0,6-5 0 16,-3-1-15-16,-1-1-2 0,4 1-1 0,-3-2 0 15,3 0-20-15,-3-2-4 0,0 2-1 0,-3 0 0 16,0 0 8-16,-3 3 2 0,0-3 0 0,-3 0 0 16,0 3 23-16,0-1 5 0,-3 1 1 0,0 0 0 15,0 5-12-15,-3-6-1 0,0 1-1 0,-3 2 0 16,-3 1-6-16,0-1-2 0,0 3 0 0,-3 0 0 15,-3 3-19-15,3-1-4 0,-3 6-1 0,0 0 0 16,4 3-14-16,-1-1 0 0,0 4 0 0,0-1 0 16,3 3 0-16,3 0 0 0,0 0 0 0,3 7 0 15,3-4-48-15,-3 5-13 0,6-3-3 0,-3-3 0 0,3 1 52 0,3-1 12 16,0 4 0-16,3-9 0 0,0 5-16 0,3-7-1 16,0 0 0-16,2-1 0 15,4-2-127 1,0-5-24-16,0-1-6 0,3-2-419 0,0-2-84 0</inkml:trace>
  <inkml:trace contextRef="#ctx0" brushRef="#br0" timeOffset="126922.26">4655 15618 1728 0,'0'0'38'0,"0"0"8"0,0 0 2 0,0 0 0 0,0 0-39 0,0 0-9 16,0 0 0-16,0 0 0 0,0 0 144 0,-3-2 28 16,-3-1 4-16,-3 3 2 0,3 0-80 0,0 3-16 15,-3 2-3-15,0 0-1 0,3 3-62 0,-6 3-16 16,9 5 0-16,-3-3 0 0,0 3 0 0,3 0 0 0,3-3 0 0,0 3 0 15,3-3 0-15,3 0 0 0,0-2 0 0,3-1 0 16,0-2 0-16,0-2 0 0,3-4 0 0,-3 1 0 16,6-6 0-16,-4 1 0 0,4-4 0 0,0-2 0 15,0-2 0-15,0-3 0 0,0-1 0 0,-3-2 0 16,0 1-11-16,-3-1-5 0,-3-3 0 0,3 6-1 16,-7 2 27-16,1 1 6 0,-3 5 0 0,0-3 1 15,3 5-17-15,-3 3 0 0,0 0 0 0,0 0 0 16,0 0 55-16,0 0 7 0,0 0 2 0,0 0 0 15,-6 3-49-15,4 2-15 0,2 3 8 0,2 2-8 16,-2 1-50-16,3 0-14 16,0-1-2-16,3 1-1 0,0-3 3 0,0 0 0 0,3 0 0 0,-3-3 0 15,3-3 0-15,3 1 0 0,0-3 0 0,0-3 0 0,0-2 44 16,0 0 8-16,3-3 3 0,-7-3 0 0,4-2 9 0,0 0 11 16,0-3-3-16,-3 0 0 0,0-2 8 0,0-4 2 15,0 1 0-15,-3-2 0 0,3-4-5 0,-3 1-1 16,0-4 0-16,0-1 0 15,-3 2-4-15,-3-3 0 0,3-3-8 0,-3 4 12 0,-3-1 13 0,0 3 3 16,-3-3 0-16,3-2 0 0,-3-1 2 0,0 4 1 16,-3-4 0-16,3 1 0 0,-3-1 1 0,3 4 1 15,0 2 0-15,-3 2 0 0,6 3-33 0,-3 6 0 16,3 2 0-16,0 3 0 0,0 5 0 0,3 2 0 16,-3 1 0-16,3 5 0 0,0 0 58 0,0 0 5 15,0 5 1-15,3 9 0 0,-3 2-52 0,6 2-12 0,-3 9 0 16,6 4 0-16,-3 1 0 0,3 5 0 15,0 0 0-15,0 3 0 16,0-3-42-16,0 3-11 0,0-3-3 0,0 5 0 16,3-5-64-16,-7-3-12 0,4-2-4 0,-3 0 0 15,3-6-44-15,-3-2-10 0,0-5-2 0,0-4 0 0</inkml:trace>
  <inkml:trace contextRef="#ctx0" brushRef="#br0" timeOffset="127092.53">4985 15380 2196 0,'-15'-8'48'0,"6"6"11"0,0-4 1 0,-3 1 1 0,3 2-49 0,0-2-12 0,3 2 0 0,1 3 0 16,5 0 104-16,0 0 17 0,0 0 4 0,0 0 1 16,0 0-101-16,0 0-25 0,0 0 0 0,0 0 0 15,0 0 0-15,8-2 0 0,1-1 0 0,6 1 0 16,3 2 0-16,0-6 0 0,3 1 0 0,3 0 0 16,-1-1-46-16,4 1-14 0,-3 2-4 0,0-2 0 15,0 3-52-15,-1-4-10 16,1 4-2-16,0-1-512 0,0 0-101 0</inkml:trace>
  <inkml:trace contextRef="#ctx0" brushRef="#br0" timeOffset="128042.82">5476 15314 1750 0,'0'0'49'0,"0"0"12"0,0 0-49 0,0 0-12 0,0 0 0 0,0 0 0 15,0 0 124-15,0 0 23 0,0 0 4 0,0 0 1 16,0 5-54-16,0 1-10 0,0 2-3 0,0 0 0 16,0 2-48-16,0 1-9 0,3 2-3 0,3 3 0 15,-6 0-25-15,6 2 0 0,0 1 0 0,-3 2 0 0,3 0 0 16,0-2 10-16,3-1-2 0,-3-2-8 0,3-3 0 0,0-2-16 15,-4-1 2-15,7-4 0 0,-3-1 6 0,0-2 8 16,3-3-13-16,-6 0 5 16,3-3-28-16,0-2-6 0,3-6-1 0,-6 1 0 0,3-1 35 0,-3-5 8 15,3 0 0-15,-3 0 0 0,3 0 0 0,-9 3 0 16,5 0 0-16,-5 0 0 0,0 2 0 0,0 3 0 16,0 0 0-16,0 3 0 0,0 5 49 0,0 0 12 15,0 0 3-15,0 0 0 0,0 0 0 0,0 0 0 16,0 0 0-16,0 0 0 0,0 5-52 0,0 6-12 15,0-1 0-15,6 4 0 16,3-1-48-16,-6 0-13 0,9 0-3 0,-6-5 0 0,3 3 52 0,0-6 12 0,3 0 0 0,3-5 0 16,-3 0 0-16,0-2 0 0,3-3 0 0,-1-3 0 15,-2-3 0-15,0-2 0 0,3-3 0 0,-6 0 0 16,3-2 0-16,-3-1 0 16,-3 3 0-16,0-2 0 0,-3-1-20 0,-3 3-2 0,3 0 0 0,-6 0 0 15,3 3 35-15,-3 3 7 0,0 2 2 0,-3 0 0 16,0 0 34-16,0 5 6 0,0 1 2 0,0-1 0 15,-3 3-52-15,3 3-12 0,-3-1 0 0,3 6 0 16,0 0 0-16,3 3 0 0,0 2 0 0,3 0 0 16,0 0 0-16,6 1 0 0,3-1 0 0,0 0 0 15,0-2-48-15,0-1-13 0,3-2-3 16,3 0 0-16,-3 0 52 0,3-3 12 0,-1 3 0 0,1-2 0 16,3-1-23-16,-3 0-1 0,3 0-1 0,-3 3 0 15,0-2-15-15,0 2-4 0,-3-3 0 0,-1 3 0 16,-2 0-12-16,0 0-2 0,-3-3-1 0,0 0 0 15,-3 1 24-15,0-1 5 0,0-3 1 0,3 1 0 16,-3-3-17-16,3-3-3 0,0-2-1 0,0-5 0 16,3-1 18-16,0-2 4 0,3-3 1 0,-3-3 0 0,0 1 27 0,5-3 9 15,-2 0 0-15,-3-3 0 0,3 0 19 0,-9 0 4 16,3 6 1-16,3-4 0 0,-3 7 107 0,-6-1 20 16,0 2 5-16,6 4 1 0,-6 2-61 0,-6 0-12 15,6 3-2-15,0 5-1 0,-6-3-21 0,-3 3-4 16,3 3-1-16,3 5 0 0,-9 0-39 0,9 5-8 15,-9 3-1-15,9 2-1 0,0 6-15 0,-3 0-16 0,3 2 3 16,3-2 1 0,3 3-68-16,3-4-14 0,0 1-2 0,0-3-1 15,3 0-75-15,0 1-16 0,0-4-2 0,3-2-851 0</inkml:trace>
  <inkml:trace contextRef="#ctx0" brushRef="#br0" timeOffset="128586.79">7333 15023 1497 0,'-3'0'32'0,"-8"0"8"0,-1-3 0 0,-3 3 4 0,3-2-36 0,-9 2-8 15,0 0 0-15,-3 0 0 0,4 0 104 0,-1 5 20 16,-3-5 3-16,0 3 1 0,0 2-62 0,3-2-12 15,4 2-2-15,2 0-1 0,0-2 21 0,3 0 4 16,3 2 0-16,0-5 1 0,3 2-29 0,3 1-7 16,3-3-1-16,0 0 0 0,0 0-17 0,-3 8-4 0,6-3-1 0,0 3 0 15,3 3-18-15,0-3-9 16,3 2 1-16,0 1 0 0,0 2 17 0,3 0 4 0,-3 1 1 0,0-1 0 16,2 0-14-16,-2 3 0 0,0 0 0 0,-3 0 0 15,3 0 0-15,-6 2 0 0,3 1 0 0,0 2 0 16,-3 0-48-1,0 0-13-15,0 0-3 0,0 3 0 0,0 0 52 0,3 0 12 0,-3 0 0 0,0-1 0 16,0 1 0-16,3-3 0 0,0-2 0 0,0-3 0 16,0 0 0-16,0-3 0 0,3-3 0 0,-4 1 0 31,7-3-24-31,-3-3-9 0,3 1-2 0,-3-6 0 0,3 0-31 0,0-6-6 0,0 1-2 0,-3-6 0 16,3 1-82-16,0-3-16 0,-3-1-3 0,-1-4-1 0</inkml:trace>
  <inkml:trace contextRef="#ctx0" brushRef="#br0" timeOffset="128906.84">7330 15404 1933 0,'-8'-3'42'0,"2"-2"9"0,-6 0 1 0,3 0 4 0,-3-3-45 0,0 2-11 16,0 1 0-16,0 0 0 0,3 2 108 0,0 0 20 16,3 1 4-16,6 2 1 0,-3-3-74 15,3 3-15-15,0 0-4 0,0 0 0 0,0 0-40 0,6-3 0 16,0 1-8-16,6-1 8 0,3 1 0 0,3 2 0 16,0 2 0-16,0-2 0 0,-1 3 12 0,-2-1 4 15,6 1 1-15,-9 2 0 0,3 1-2 0,-3-4-1 16,3 6 0-16,-3-2 0 0,-3-1-14 0,2 0 0 15,-5 3 0-15,3 0 0 0,-6-3 0 0,3 1 0 16,-3 2 0-16,0-3 0 16,-3 0-48-16,6-2-13 0,-6-3-3 0,0 0 0 15,0 0 0-15,0 0 0 0,0 0 0 0,0 0 0 0,0 0 52 0,0-3 12 0,3 1 0 0,3-4 0 16,0 1 0-16,-3-3 0 0,3 0 0 0,0-3 0 16,-3 4 100-16,3-1 22 0,0 0 5 0,0 2 1 15,-3 1-103-15,0 2-25 0,6 1 0 0,-6-1 0 16,0 3 56-16,6 0 7 0,-3 3 1 0,2-1 0 15,1 4-52-15,3 2-12 0,-6 0 0 16,6 0 0-16,0 2 0 0,0-2 0 0,0 5 0 0,0-2 0 16,0-1-160-16,0 4-36 15,-3-4-6-15,2-2-2 0</inkml:trace>
  <inkml:trace contextRef="#ctx0" brushRef="#br0" timeOffset="129372.62">7902 15200 1497 0,'0'0'32'0,"0"0"8"0,0 0 0 0,0 0 4 0,0 0-36 0,0 0-8 16,0 0 0-16,0 0 0 0,0 0 156 0,0 0 28 16,0 0 7-16,0 0 1 0,0 0-52 0,0 0-9 15,0 0-3-15,3 6 0 0,-3-1-102 0,0 3-26 16,0 0 0-16,0 2 0 0,0 1 0 0,0-3 0 15,0 0 0-15,3 0 0 0,-3-3 0 0,3 0 0 16,-3 1 0-16,0-6 0 0,0 0 0 0,0 0 0 16,6 0 0-16,0-3 0 15,-3-2-46-15,3-1-14 0,-3 1-4 0,0-3 0 0,0 0 52 0,0 0 12 0,0 0 0 0,-3 0 0 16,3 3 0-16,-3 5 0 0,0 0 0 0,0 0 0 16,0 0 48-16,0 0 13 0,0 0 3 0,0 0 0 15,0 0 0-15,0 0 0 0,6 0 0 0,-1 3 0 16,1 2-52-16,0 3-12 0,3 3 0 0,0-1 0 31,-3 6-68-31,3 0-16 0,-3 0-3 0,0 2-1 0,0 1-12 16,0-3-4-16,-3 2 0 0,3 1 0 0,-6 2 80 0,3-3 15 0,-6 1 9 0,0-1-10 15,-3-2 32-15,0 0 6 0,-3 0 2 0,-3-3 0 16,0 1-3-16,0-4-1 0,-3-2 0 0,1 0 0 16,-1 0-10-16,0-5-3 0,0-1 0 0,3-4 0 15,-3 2-13-15,3-6-18 0,0 1 4 0,0-3 1 16,3 3 1-16,1-3 0 0,2 0 0 0,0 0 0 15,3-3-74-15,3 6-14 16,0-3-4-16,3-2-827 0</inkml:trace>
  <inkml:trace contextRef="#ctx0" brushRef="#br0" timeOffset="129541.18">8203 15219 2419 0,'0'0'53'0,"6"2"11"0,-1-2 3 0,1 3 1 0,-3 0-55 0,9 2-13 16,-9 0 0-16,3 1 0 0,0 2 54 0,3 0 8 15,-3-1 2-15,3 7 0 0,-3-1-52 0,0 3-12 16,-3 0 0-16,3 2 0 16,-6-2-113-16,6 3-26 0,-6-1-5 0,3 1 0 15,3-1 52-15,-6-5 12 0,0 3 1 0,6-5-505 16,-6-3-100-16</inkml:trace>
  <inkml:trace contextRef="#ctx0" brushRef="#br0" timeOffset="129687.87">8271 15028 2419 0,'-9'-21'53'0,"3"13"11"0,3-2 3 0,-3-1 1 0,0 0-55 0,3 6-13 0,0 0 0 0,3 5 0 16,0 0 54-16,0 0 8 0,0 0 2 0,0 0 0 15,0 0-52-15,0 0-12 0,0 0 0 0,-3 5 0 16,3 3-202-16,3 3-43 0,-3 15-9 16,6-13-2-16</inkml:trace>
  <inkml:trace contextRef="#ctx0" brushRef="#br0" timeOffset="130120.03">8598 15158 2649 0,'0'0'58'0,"0"0"12"0,0 0 2 0,0 0 4 0,0 0-61 0,0 0-15 16,0 0 0-16,0 0 0 0,6 3 54 0,-3 2 8 15,3-2 2-15,0 5 0 0,0-1-52 0,0 1-12 0,0 3 0 0,0 0 0 16,0-1 0-16,0 1 0 0,-3-1 0 0,0 4 0 16,0-4 0-16,0 1 0 15,0-1 0-15,0-2 0 0,0 0 0 0,-3-5 0 0,0-3 0 0,0 0 0 31,3 0-48-31,3-5-13 0,0-3-3 0,0-6 0 16,0 1 0-16,3 0 0 0,0 0 0 0,-1-3 0 16,1 3 29-16,0-1 6 0,0 1 1 0,0 5 0 0,0 0 61 0,0 0 13 0,-3 6 2 0,0-4 1 15,0 6 4-15,0-2 1 0,0 4 0 0,0 1 0 16,0 2-1-16,0 1 0 0,0 2 0 0,0 2 0 31,-3-2-74-31,-1 5-15 0,7 0-4 0,-3 1 0 0,0 2-138 0,-3-1-28 0,6 4-6 0,-3 0 0 16,0-1 116-16,0-2 23 0,0 0 5 0,3-3-741 15</inkml:trace>
  <inkml:trace contextRef="#ctx0" brushRef="#br0" timeOffset="131087.81">9212 15304 1728 0,'0'0'38'0,"0"0"8"0,0 0 2 0,6-3 0 0,0 0-39 0,-3 3-9 15,2-2 0-15,1-4 0 0,0 4 48 0,0-4 8 16,0 1 2-16,-3 0 0 0,6-3-42 0,-3 3-8 16,0-3-8-16,3 0 12 0,-3-3 41 0,0 0 9 15,3-2 2-15,0-3 0 0,0 1-14 0,0-7-2 0,0 4-1 16,0-6 0-16,-4 3-24 0,1 0-5 0,0 2-1 0,-3 1 0 16,0 4 38-16,-3 1 7 0,3 5 2 0,-3 0 0 15,0 8-64-15,0 0-8 16,0 0-4-16,-6-2-1 0,0 4 13 0,-3 6 0 0,4 3 0 0,-4 2 0 15,3 8-12-15,-3 0 12 0,3 6-13 0,0-1 5 32,3 1-28-32,0-1-6 0,3 3-1 0,3 0 0 0,0 1 35 0,0-4 8 0,6 0 0 0,-3 1 0 15,3-6 0-15,0-2 0 0,-1-1 0 0,4-5 0 16,0-2 0-16,0-6 0 16,0 1 0-16,3-6 0 0,0-3-28 0,3-2-3 15,0-3-1-15,-1-6 0 0,4 1 21 0,-3-3 11 0,0-2-12 0,0-3 12 16,0-1 0-16,-3 4 14 0,-1-3-1 0,4 0 0 15,-6-1 10-15,3 1 1 0,-3-3 1 0,-3 1 0 0,0-1 31 16,0 0 7-16,-3 3 1 0,-3-3 0 0,0 3-30 16,-3 2-6-16,0 1 0 0,0-1-1 0,-6 6-9 15,3 2-2-15,0 4 0 0,-3 1 0 0,0 4-6 0,0 2-2 16,0 2 0-16,-3 6 0 16,3 0-22-16,0 5-5 0,3 6-1 0,-3-1 0 0,3 6 4 15,3 0 1-15,3 0 0 0,0 2 0 16,3-2-12-16,0 0-2 0,0-3-1 0,6 0 0 0,-3 0 30 0,3-2 16 15,3-3-1-15,0 0-1 0,-1 0-14 0,4-6 0 16,0-2 0-16,0-3 0 0,3-2 0 0,0-3 0 16,3-5 0-16,-4-3 0 15,4 0-20-15,-3-5-8 0,0-1 0 0,0-1-1 0,-1-1 20 16,-2-3 9-16,0-2-8 0,0-3 8 0,0 0-8 0,-6 1 8 16,6-4-8-16,-6 1 8 0,-6-1 0 0,2-2 14 0,-2 3-2 0,-3 2 0 15,-3 0 26-15,-3 5 5 0,3 4 1 16,-6 1 0-16,-2 4-20 0,2 4-3 0,-9 1-1 0,3 5 0 15,-3 3-12-15,0 2-8 0,0 6 8 0,6 5-8 16,-6 2 11-16,3 6-3 0,4-3 0 0,2 3 0 16,0-3-8-16,0 3 0 0,3-6 0 0,3 4 0 15,3-7 0-15,3 4-11 16,3-6 3-16,-1 0 0 0,7 1 8 0,0-4-8 0,0 1 8 16,0-6-8-16,6 3 0 0,-6-5 0 0,6 2 0 0,-4-2 0 15,1 2-4-15,-3-2 0 0,0-1 0 0,-6 1 0 16,3 2-16-16,-3-2-3 0,-3 2-1 0,3 3 0 15,-3 0 20-15,-6 0 3 0,6 2 1 0,-6 1 0 16,0 5 8-16,3-3 0 0,3 0 0 0,-6 1 0 16,5-1 0-16,-5-3 11 0,3 4-3 0,3-6 0 15,0 0-8-15,-3-3 0 0,3 0 0 0,6-2 0 16,-9-1 0-16,9-4 0 0,-3-1 0 0,0-5 0 0,3 0-8 0,-3 0-4 16,3 0-1-16,-3-2 0 0,3-3 5 0,-4 2 8 15,-2-5-13-15,3 3 5 0,-3 2 8 0,3-5-8 16,3 3 8-16,-3-5-8 0,-3-1 16 0,-3 6 3 15,0-3 1-15,0 3 0 0,0-3 0 0,0 0 0 16,-3 3 0-16,0 5 0 0,0 8 22 0,0 0 5 16,0-8 1-16,0 3 0 0,0-1-29 0,0 6-11 15,0 0 8-15,0 0-8 16,0 6 0-16,3 4 0 0,0 1 0 0,-3-1 0 16,3 4-107-16,0-1-13 0,0 0-4 0,0 3 0 15,0 0-48-15,0 0-9 0,0-3-3 0,0-2-654 0</inkml:trace>
  <inkml:trace contextRef="#ctx0" brushRef="#br0" timeOffset="131272.67">10471 14811 2602 0,'0'0'57'0,"0"0"12"0,0 0 3 0,0 0 1 0,0 0-58 0,0 0-15 0,0 0 0 0,0 0 0 16,0 0 79-16,0 0 13 0,0 0 2 0,0 0 1 15,0 0-75-15,0 0-20 0,0 0 0 0,0 0 0 16,0 0-122-16,0 0-30 0,0 6-7 0,3-1-618 16,0 3-124-16</inkml:trace>
  <inkml:trace contextRef="#ctx0" brushRef="#br0" timeOffset="131767.87">10640 14973 1796 0,'0'0'40'0,"0"0"8"0,6 2 1 0,0-2 1 0,0 0-40 0,-3 0-10 16,3 0 0-16,-6 0 0 0,6 3 59 0,-6-3 9 15,0 0 3-15,0 0 0 0,0 0-15 0,0 0-4 16,0 0 0-16,3 3 0 0,0 2-29 0,-3 0-7 16,3 1 0-16,-3 2-1 15,0-1-36-15,0 4-7 0,0 5-2 0,0-3 0 16,3-5-12-16,-3 3-2 0,3-1-1 0,0 1 0 16,0-3 15-16,0 0 3 0,0-3 1 0,0 0 0 0,0-2 26 0,3 0 17 0,-3-3-2 0,0 0-1 15,3-3 31-15,-3-2 7 0,3-1 0 16,0 1 1-16,3 0-4 0,-4 2-1 0,-2-2 0 0,3 0 0 15,0-1 0-15,-3 4 0 0,3-1 0 0,-3 0 0 16,3 3-9-16,-3 0-3 0,0 3 0 0,3 0 0 16,0-3-12-16,0 2-4 15,-3 4 0-15,3 1 0 16,-3 1-170-16,3 3-34 0,-3 2-8 0,6 0 0 0,-3 1-86 16,3 2-17-16,-3-3-3 0,6-3-1 0,-4-2 145 0,7-2 29 15,-3-4 5-15,-3-2 2 0,6-5 180 0,-3-3 36 0,3-3 7 0,0-4 2 16,-6-1 22-16,6-3 5 0,2-2 1 0,-5-3 0 15,0 6-70-15,-3-6-13 0,-3 0-4 0,3 3 0 16,-3 2 64-16,-6 3 13 0,0 1 3 0,0-1 0 0,0 3 6 16,0-1 2-16,0 6 0 0,0 0 0 15,-3 3-58-15,3 5-11 0,0 0-3 0,0 0 0 16,0 0-48-16,0 0-16 0,3 5 10 0,-3 3-10 16,6 3-30-16,0 2-11 0,-3 3-3 0,3 0 0 15,-3 2-5-15,3 1-2 0,3 2 0 0,3-2 0 0,-3-1 21 0,-4 1 4 16,7 4 1-16,-3-4 0 15,-3 5-11-15,3 0-3 0,-3-1 0 0,0-1 0 16,-3 1-122-16,3 1-25 0,-9 0-5 0,0 0-1 0</inkml:trace>
  <inkml:trace contextRef="#ctx0" brushRef="#br0" timeOffset="131876.7">10938 15526 1497 0,'-6'-3'32'0,"0"-2"8"0,0 5 0 0,3-11 4 0,0 6-36 0,0-8-8 0,3 2 0 0,3-2 0 15,0-3 139-15,6-2 25 0,-3 4 6 16,9-7 1-16,3 8-120 0,3-6-24 0,5 3-5 0,1 3-1 31,0-3-78-31,3-2-16 0,0 7-3 0</inkml:trace>
  <inkml:trace contextRef="#ctx0" brushRef="#br0" timeOffset="133701.71">3723 16828 780 0,'0'0'22'0,"0"0"5"0,0 0-27 0,0 0 0 0,0 0 0 0,0 0 0 15,0 0 77-15,0 0 11 0,0 0 1 0,0 0 1 16,0 0-59-16,0 0-12 0,-3-6-3 0,3 6 0 31,0-5-44-31,0 5-10 0,0 0-2 0,0 0 0 16,-3-8 11-16,3 8 1 0,-3-5 1 0,3 5 0 0,0 0 37 0,0 0 7 0,0 0 2 0,0 0 0 15,0 0 68-15,0 0 13 0,0 0 4 0,0 0 0 16,0 0-4-16,0 0-1 0,0 0 0 0,0 0 0 16,0 0-23-16,0 0-4 0,0 0 0 0,0 0-1 15,0 0-18-15,0 0-3 0,0 0-1 0,0 0 0 0,0 0-9 0,0 0-1 16,0 0-1-16,0 0 0 16,0 0-11-16,0 0-3 0,0 0 0 0,0 0 0 0,0 0-4 0,0 5-2 15,3 3 0-15,-3 3 0 0,6 2 2 0,-3 3 1 16,0 5 0-16,3 0 0 15,-3 3-21-15,3 0 0 0,-3 5 0 0,0-3 0 0,0 3 0 16,0-2 0-16,3 2 0 0,-3-3 0 16,0-2 0-16,-1 3-8 0,1-4 0 0,-3-1 0 0,3-1-13 0,-3-3-3 15,0 1 0-15,0-3 0 16,3-1-6-16,-3-4-2 0,0 0 0 0,0-3 0 16,3-3-128-16,-3-2-25 0,0-3-6 0,0 0-620 15</inkml:trace>
  <inkml:trace contextRef="#ctx0" brushRef="#br0" timeOffset="134038.01">3708 16690 1384 0,'0'0'39'0,"0"0"9"0,0 0-38 0,0 0-10 0,0 0 0 0,3 0 0 0,0 3 104 0,3-3 18 16,0 2 4-16,3 1 1 0,-3 2-67 0,-3 0-12 15,6 1-4-15,0-1 0 0,2 0 3 0,1 3 0 16,0-2 0-16,0-1 0 0,6 3 4 0,-3-3 1 15,6 0 0-15,3-2 0 0,-4-3-2 0,4 3 0 16,-3-6 0-16,0 3 0 0,6-3-40 0,-9 1-10 16,2-4 0-16,1 4 0 15,0-4-140-15,-3-1-31 0,12-7-5 0,-15 6-2 0</inkml:trace>
  <inkml:trace contextRef="#ctx0" brushRef="#br0" timeOffset="134387.31">3788 16968 1839 0,'-3'-8'40'0,"3"8"9"0,0 0 2 0,0 0 1 0,0 0-42 0,0 0-10 0,0 0 0 0,0 0 0 16,0 0 21-16,0 0 3 0,0 0 0 0,0 0 0 15,0 0-24-15,0 0-15 0,0 0 3 0,0 0 0 16,3 0 28-16,3 0 7 0,-3-3 1 0,3 3 0 0,-3-2 35 16,6 2 7-16,-3 0 2 0,0 0 0 15,3-3-20-15,0 3-3 0,3 0-1 0,0 0 0 16,-3 0-9-16,3 0-3 0,-1 0 0 0,1 0 0 15,0 3-52-15,0-3-10 0,0 0-2 0,3 2-1 16,-3 1-79-16,0-3-16 0,3 2-4 0,0-2-788 16</inkml:trace>
  <inkml:trace contextRef="#ctx0" brushRef="#br0" timeOffset="134971.09">4532 16981 1630 0,'0'0'36'0,"0"0"7"0,0 0 1 0,0 0 3 0,0 0-38 0,0 0-9 0,0 0 0 0,0 0 0 15,0 0 75-15,0 0 13 0,0 0 2 0,0 0 1 16,0 0-42-16,3-3-8 0,-3 3-1 0,3-2-1 16,3 2-25-16,-6 0-5 0,3-3-1 0,-3 3 0 0,0 0-8 0,0 0 0 15,0 0 0-15,0 0 0 0,0 0 0 0,0 0 0 16,0 0 0-16,0 0 0 0,0 0 0 15,0-8 0-15,-3 3-9 0,0 0 9 0,0-1 0 0,-3 1 0 16,6 5 0-16,-2-3 0 0,-4-2 0 0,0 0 0 16,0 2 0-16,3 0 0 0,3 3 0 0,-9-5-12 15,3 2 12-15,0 1-10 16,6 2-9-16,-6-3-1 0,-3 3-1 0,0 3 0 16,3-3-14-16,0 5-2 0,0 0-1 15,-3 3 0-15,3 3 21 0,0-3 4 0,0 5 1 0,0 0 0 0,0 1 12 0,3-1-9 0,1 3 9 16,2 0-8-16,0-1 8 0,0 1 0 15,2 0 8-15,1 3-8 0,3-6 45 0,0 3 5 0,3-3 1 0,0 0 0 16,3 0-7-16,-3 3-2 0,3-5 0 0,0 0 0 16,3-1 1-16,0 1 0 0,-3-1 0 0,2-2 0 15,-2 0-31-15,3-3-12 16,0 1 8-16,-3-1-8 0,3-2 0 16,-3-3-14-16,0 0 2 0,0 0 0 15,0-3-36-15,-1 0-6 0,-2-2-2 0,3 2 0 16,-3 1-73-16,0-4-15 0,0 1-4 0,0 0-384 0,0 0-78 0</inkml:trace>
  <inkml:trace contextRef="#ctx0" brushRef="#br0" timeOffset="135436.91">4988 16968 1190 0,'0'0'33'0,"0"0"9"0,0 5-34 16,0-5-8-16,0 0 0 0,-9 0 0 0,9 5 113 0,-6-5 21 15,-3 0 4-15,3 6 1 0,0-6-105 0,3 0-21 16,-9 5-4-16,3-2-1 0,3-3-8 0,-3 0-17 16,-2 5 4-16,2 0 1 0,0 0-6 0,-3 6-1 15,3-3 0-15,-3 3 0 0,3 2 19 0,3 5 0 16,0-2 0-16,3-3 0 0,-3 6 0 0,0-1 8 15,6 1-8-15,0-3 12 0,-3 0 20 0,6-3 4 0,-3 0 1 0,3-5 0 16,3 3 10-16,3-3 1 0,-3-6 1 0,3 1 0 16,0 0-11-16,0-3-2 15,6-3-1-15,-3-2 0 0,-3-3-35 16,2 0 0-16,-2-3 0 0,6 1 0 0,-3-6 0 16,-3 2 0-16,-3-1 0 0,3 1 0 15,-3-2-19-15,0 3-10 0,0-3-3 0,-3 3 0 0,0 3 58 0,0-4 11 0,0 4 3 0,0 4 0 16,0-1 12-16,-3-4 4 0,3 6 0 0,-3 5 0 15,0 0-14-15,0-6-2 0,3-7-1 0,0 8 0 16,-3 5-5-16,3 10-1 0,3-2 0 0,0 3 0 16,-1 0-33-16,4 7 0 0,0 1 0 0,0-4 0 15,3 4-35-15,-3-3-13 0,0 5-4 16,0-5 0 0,3 0-118-16,-3-3-24 0,-3 6-5 0,3-9-1 0</inkml:trace>
  <inkml:trace contextRef="#ctx0" brushRef="#br0" timeOffset="135708.94">5336 16428 2236 0,'0'0'64'15,"0"0"12"-15,0 0-60 0,0 0-16 0,0 0 0 0,0 0 0 0,0 5 102 0,0 3 18 16,0 3 3-16,0-1 1 0,0 4-74 0,0 4-14 15,6 1-4-15,-3 4 0 0,0 7-32 0,3 1 0 16,0 6 0-16,0 3 0 16,3 2-38-16,-3 3-14 0,6 3-4 0,-3-3 0 15,0 3 0-15,-1-6 0 0,-2 0 0 0,0-2 0 0,3-6 32 0,-6-2 7 16,3 0 1-16,-3-6 0 16,3-5-90-16,-6 1-18 0,3-6-3 15,0-1-465-15,0-1-92 0</inkml:trace>
  <inkml:trace contextRef="#ctx0" brushRef="#br0" timeOffset="135857.54">5327 16989 1549 0,'0'0'44'0,"0"0"9"0,0 0-42 0,0 0-11 0,0 0 0 0,0 0 0 16,0 0 136-16,0 0 26 0,0 0 5 0,6-5 1 16,3 2-68-16,0 0-12 0,3 1-4 0,3 2 0 15,0-3-41-15,0 3-9 0,-1 0-2 0,1 0 0 31,3-3-107-31,-3 3-21 0,-3 0-5 0,0 3-583 0,3-3-117 0</inkml:trace>
  <inkml:trace contextRef="#ctx0" brushRef="#br0" timeOffset="136381.4">4419 17076 1105 0,'0'0'24'0,"0"0"4"0,0 0 2 0,0 0 2 0,0 0-32 0,0 0 0 0,0 0 0 0,0 0 0 0,0-5 23 0,0 5-3 16,3-5 0-16,-3-1 0 0,0 6-20 0,0 0 0 15,3-5 0-15,-3 0 0 0,3-1 0 0,-3 6-8 16,0 0 0-16,0 0 0 0,0 0 8 0,0-5 0 16,0 5 0-16,0 0 0 15,0-5 24-15,0 5 8 0,0 0 0 0,0 0 1 0,0 0 46 0,0 0 9 16,0 0 1-16,0 0 1 0,0 0-26 0,0 0-6 15,0 0-1-15,0 0 0 16,0 0-87-16,0 0-18 0,0 0-3 0,0 0-695 0</inkml:trace>
  <inkml:trace contextRef="#ctx0" brushRef="#br0" timeOffset="136694.6">4485 16989 990 0,'-3'-8'21'0,"3"8"5"0,0 0 1 0,0 0 1 0,0 0-28 0,0 0 0 0,0 0 0 0,0-5 0 15,0 5 57-15,3-6 6 0,0 1 1 0,-3 0 0 16,0 5-26-16,3-5-5 0,-3 5-1 16,0 0 0-16,0 0-20 0,0 0-4 0,0 0 0 0,0 0-8 15,0 0 23-15,0 0-3 0,0 0 0 0,0 0 0 16,0 0 12-16,0 0 3 0,0 0 0 0,0 0 0 15,-3 2-6-15,0 3-1 0,0-2 0 0,0 2 0 0,0 1 8 0,-3-1 2 16,3 0 0-16,-3 1 0 16,3 1-30-16,-3-1-8 0,3 2 0 0,-6 0 0 0,3-3 0 0,3 3 0 15,-3 0 0-15,0-3 0 16,0 0-31-16,3 1-7 0,-3-1-2 0,6-5 0 16,0 0-19-16,0 0-4 0,0 0-1 0,0 0 0 0</inkml:trace>
  <inkml:trace contextRef="#ctx0" brushRef="#br0" timeOffset="138753.72">5973 16896 1717 0,'0'0'37'0,"0"0"8"0,0 0 2 0,0 0 2 0,0 0-39 0,0 0-10 0,0 0 0 0,0 0 0 0,0 0 83 16,0 0 14-16,0 0 3 0,0 0 1 15,0 0-36-15,0 0-7 0,0 0-2 0,0 0 0 0,0 0-18 0,0 0-4 16,0 0-1-16,0 0 0 0,0 6-8 0,-3-1-1 16,3 3-1-16,0 0 0 15,3 5-40-15,0 0-8 0,0 6-2 0,3-1 0 0,-3 1 9 0,3 2 2 16,3-3 0-16,0-2 0 0,-3 3 16 0,3-6 8 15,-3 0-8-15,3-2 12 0,0-3 19 0,-1 0 3 16,1-3 1-16,3 0 0 0,-3-2-20 0,3-3-4 16,-3 0-1-16,3-3 0 15,-3-2-10-15,3 2-11 0,-3-5 3 0,0-2 0 16,0-1-29-16,-3-2-6 0,-1-3-1 0,1-2 0 0,0-1 24 0,0 1 4 16,0-4 0-16,0 4 1 0,-3-3 15 0,0 0-11 0,3-1 11 0,-3 7-10 15,0-4 10-15,0 3 0 16,3 3 8-16,-3 2-8 0,0 3 0 0,-3 3 8 0,3 0-8 0,-3 5 0 15,0 0 0-15,3 3 0 0,0 4 0 0,3 9 0 16,0 3 0-16,0 5-8 0,0 2 8 0,0 1-8 16,0 2 8-16,0-3 11 0,0 1-3 0,2-6 0 15,1 3 8-15,3-6 2 0,-3 1 0 0,0-6 0 16,0 0 10-16,-3-2 3 0,0-3 0 0,3 0 0 16,-3-3-3-16,3 0-1 0,-3-2 0 0,0-3 0 15,-3 0-27-15,3 0 0 16,3-3 0-16,-3-2 0 0,2 0 0 0,-2-3 0 0,0 0 0 0,-3-3 0 15,3 0 0-15,0 1 0 0,0-6 8 0,3 3-8 16,-9-3 11-16,6-3 0 0,-6 1 0 0,3-1 0 16,-3 3-11-16,6-2 0 0,-6-3 0 0,0 2 0 15,0 1 0-15,0 5-11 0,0-1 3 0,0 4 0 16,0-1-15 0,0 6-2-16,0-3-1 0,0 8 0 0,0 0-22 0,0 0-5 0,0 0-1 0,0 0 0 0,0 0 37 15,0 0 7-15,0 0 2 0,-9 5 0 0,9-2 16 0,0-3 3 16,0 5 1-16,0-5 0 0,0 5-1 0,0-2 0 15,3 0 0-15,3-1 0 0,0 1 1 0,-3-3 1 16,0 3 0-16,6-6 0 0,-6 3 7 0,3-5 0 16,0 2 1-16,0-2 0 0,3 2-5 0,-3-2 0 15,-3 2-1-15,0-2 0 0,0 0-7 0,-3 5 0 16,0 0-8-16,0-6 12 0,5 4-12 0,-5 2 0 0,0 0 0 16,0 0 0-16,0 0 0 0,0 0-21 0,0 0 3 0,0 0 1 15,0 0-7-15,-5 0 0 0,5 0-1 16,-6 8 0-16,3-3 25 0,-3 3-8 0,6 0 8 0,0 0 0 15,0 0 0-15,6 0 11 0,-6 0-1 0,6-1 0 16,2-1-10-16,-2 2 12 0,9-3-12 0,-6 3 12 16,0-3-12-16,3 1 0 0,3-1 0 0,-6 0 8 15,3-5 0-15,3 3 0 16,-6-3 0-16,3 0 0 16,-4 2-31-16,1-2-6 0,-3 3-2 0,0 0 0 0,0-1 31 0,0 1 0 0,-3 0-8 0,-3-3 8 15,0 5-20-15,3 0-2 0,-3 0 0 0,0 3 0 16,-6 3-24-1,3-3-5-15,0 3-1 0,0 2 0 0,0-3 29 0,0 4 6 0,3-4 1 0,0-2 0 16,0 3 58-16,0-3 12 0,3 0 2 0,0-3 1 16,0 0 8-16,0 0 2 0,9 1 0 0,-9-4 0 15,3 4-35-15,0-6-8 0,0 0 0 0,3 0-1 16,3 0-11-16,0-8-3 0,0 5 0 0,2-2 0 0,-2-3-9 16,3-3 0-16,0 3 0 0,-3-5 0 0,3 0 0 0,-3-3 0 15,0-3 0-15,-3 1 0 0,0-3 12 0,-3 0 1 16,0-3 0-16,-4 0 0 0,1 0-13 0,0 0-18 15,-3 3 4-15,0-3 1 0,0 6 4 0,-3-1 1 16,0 3 0-16,1 1 0 0,-1 4 8 0,0 0 0 16,0 6 0-16,0 0 0 0,-3 0-21 0,0 5-3 15,0 0 0-15,-3 7 0 16,-3 4-12-16,0 2-4 0,3 8 0 16,0 1 0-16,3 7 13 0,3-3 3 0,-3 1 0 0,6 2 0 0,0 0 24 15,3 0 0-15,3 0 0 0,3-5 0 0,0 0 8 0,3-3 8 0,0-5 0 16,3 2 1-16,0-5-17 0,0-2 8 0,-1 2-8 15,-2-5 0 1,6-5-76-16,-3 0-21 0,3-6-5 0,0 0-830 0</inkml:trace>
  <inkml:trace contextRef="#ctx0" brushRef="#br0" timeOffset="139310.25">8006 16476 2146 0,'0'0'60'0,"-6"0"15"0,-3 0-60 0,0 0-15 15,-3-3 0-15,1 0 0 0,2 3 57 0,-9 0 9 0,6 3 2 0,-6 0 0 16,3 2-68-16,0 0-14 0,-3 6-2 0,6-1-1 31,-2 4-18-31,2 1-3 0,3 1-1 0,0 3 0 0,3-1 47 0,3 6 8 0,3-3 3 0,3 6 0 16,3-1 8-16,3 1 1 0,3-1 1 0,0-2 0 15,2 2-29-15,-2-2 0 0,3 0 0 0,0 0 0 16,0 0 9-16,-3-3-9 0,3 0 8 0,-3-2-8 16,-3 2 24-16,0-3-1 0,-4-2 0 0,1 0 0 15,-3-3 5-15,-3 0 0 0,0-2 1 0,0 2 0 16,-6-5-43-16,-2 0-9 0,-1 0-1 0,-3-3-1 15,3 1-4 1,-6-1-1-16,0-2 0 0,0-3 0 16,-3 0-6-16,3 0-2 0,0-3 0 0,4 0 0 0,-4-2-95 0,3 0-19 0,3 2-4 0,-3-2-1 0</inkml:trace>
  <inkml:trace contextRef="#ctx0" brushRef="#br0" timeOffset="140121.04">8212 16994 2156 0,'5'-2'48'0,"1"-1"9"0,-3 0 3 0,6-2 0 0,-3 2-48 0,0-2-12 15,0 0 0-15,0-3 0 0,0-3 24 0,3-2 4 0,0 0 0 0,-3 0 0 16,-3-3-28-16,0 0 0 15,-3-3 0-15,0 3 0 16,0 1-24-16,-3-1-9 0,0 0-3 0,-3 0 0 0,3 0 16 0,-3 0 4 0,-3 0 0 0,0 3 0 16,0 0 16-16,0 2 0 0,3-2 0 0,-3 5 9 15,3 0-9-15,-2 3-11 0,2 2 3 0,-6 3 0 32,9 3-20-32,-9-1-3 0,0 6-1 0,3 3 0 0,0 2 19 0,0 3 3 0,0 3 1 0,6 2 0 15,-3 0 9-15,3 3 11 0,3 2-3 0,0 1 0 16,3-1 13-16,3 3 3 0,6-5 0 0,-3 3 0 15,3-4-9-15,-3-2-2 0,12-2 0 0,-6 0 0 16,-1-4 31-16,7-1 7 0,-6-4 1 16,6 1 0-16,-3-3-32 0,0-3-7 0,3-2-1 15,-4-1 0-15,1-2-12 0,0-2 11 0,0-4-11 0,-3-2 10 16,3 1-10-16,0-4 0 0,-1-5 9 0,1 0-9 16,-3-2 0-16,3-1 8 0,-3-2-8 0,0-3 0 0,0 0 9 15,-3-5-9-15,-3 0 12 0,-1-5-12 0,1-1 0 16,-3-2 0-16,0-5 0 0,0 0 0 0,-3 2 0 0,0-2 0 15,0-1 10-15,0 4-10 0,-3 4 10 0,0 1-10 16,6-1 12-16,-6 6-12 0,0 5 0 0,0 3 0 16,0 5 0-16,0 3 0 0,0 3-14 0,0 4-6 15,0 1-2-15,0 5 0 0,0 0 22 0,0 0-11 16,0 0 11-16,-6 5-8 16,0 6-16-16,0 5-4 0,3 2 0 0,-3 6 0 0,6 5 40 0,0 6 8 15,0 2 2-15,3 2 0 16,0 6-42-16,0 6-9 0,3-1-2 0,0 0 0 0,3 0 12 0,-3-2 3 0,3 0 0 0,-3-3 0 15,6-3 25-15,0-2 6 0,0-3 1 0,0-6 0 16,2-4 19-16,-2-3 4 0,0-3 1 16,3-5 0-16,-3-3-16 0,0-2-4 0,3-6 0 15,-3 0 0-15,3-5-20 0,0-2-8 0,-4-4 0 0,4-4 0 16,0-4 0-16,-3-4 0 0,3-3 0 0,-6-3 0 16,6 0 8-16,-9-5 0 0,6-3 8 0,-6-2-8 15,-3-1 14-15,3-2-2 0,-3 3 0 0,-3-3 0 16,-3 3 16-16,-3-1 4 0,6 1 0 0,-6 2 0 15,6 3-32-15,-9 2 0 0,3 6 0 0,6 3 0 16,-6 5-21 0,3 2-11-16,-3 3-1 0,0 3-1 0,6 5 16 0,0 0 3 0,-3 2 1 0,-9 6 0 15,9 6 5-15,-3 4 1 0,0 6 0 0,0 2 0 16,6 3-28-16,0 3-4 16,0 0-2-16,6 2 0 0,-6 1 29 0,12-3 13 0,-3 2-12 0,0-5 12 0,3-3 0 15,3 1 0-15,-3-3 0 0,0-3 0 0,2 3 0 16,4-6 8-16,-3-5-8 0,0-2 12 15,6 0-138-15,-6-3-27 0,20-3-6 16,-11-13-1-16</inkml:trace>
  <inkml:trace contextRef="#ctx0" brushRef="#br0" timeOffset="140371.7">9441 16732 2106 0,'0'0'46'0,"0"0"10"0,0 0 1 0,0 0 3 0,0 0-48 0,0 0-12 16,0 0 0-16,-6 0 0 0,0 0 96 0,-3 0 18 0,0 0 3 15,-6 0 1-15,3 6-85 0,0-1-17 0,0 5-3 0,-2-2-1 16,5 8 8-16,-3 3 0 0,6-1 1 0,0 3 0 31,0 6-43-31,6-1-9 0,0 1-1 0,3-1-1 0,3 1 17 0,3-3 3 0,0 5 1 0,0-8 0 16,5 0 12-16,1-5 0 16,3-3 0-16,0-2 0 15,6-3-48-15,-3-6-6 0,0-2-2 0,-1-5 0 16,1-6-12-16,3-7-4 0,-3-1 0 0,0-10 0 15,0 0-137-15,-4-5-28 0,22-35-6 0,-15 5-1 0</inkml:trace>
  <inkml:trace contextRef="#ctx0" brushRef="#br0" timeOffset="140825.96">9783 16195 1868 0,'0'-34'41'0,"0"15"9"0,0 6 2 0,0-8 0 0,3 8-42 0,0 2-10 0,-3 3 0 0,3-2 0 16,-3 10 113-16,0 0 21 0,0 0 4 0,0 0 1 15,0 0-27-15,0 0-6 0,0 0-1 0,0 10 0 16,0-2-65-16,3 11-12 0,3 2-4 0,-3 8 0 0,3 3-24 0,0 2 0 15,3 8 0-15,0 3 0 0,-3-2 0 0,3 10 0 16,0-6-14-16,2 6 5 0,-2 0 9 0,0-5 0 16,0 2 0-16,0-5 0 0,0-3 0 0,-3-5 0 15,3-5 0-15,-3-3 0 0,-3-2-12 0,0-6 0 16,0-3 0-16,0-5 0 16,0-2-117-16,0-3-24 0,-3-3-5 0,0-5-1 15,0 0-6-15,0 0-2 0,-6-5 0 0,-3-3 0 16,3-3 102-16,0-2 20 0,-3-3 4 0,3 0 1 0,-3-2 75 0,3-1 15 0,0-2 3 15,-3 0 1-15,3 3 6 0,0-1 0 0,1 3 1 0,2-2 0 16,0 4-34-16,3 4-7 0,0-1-2 0,-3 3 0 16,3 3-8-16,0 0-2 0,0 5 0 0,6-6 0 15,-3 6 44-15,5-2 8 0,1 2 1 0,0 2 1 16,6 1-5-16,0 0-1 0,3-3 0 0,0 2 0 16,6-2-13-16,-1 3-3 0,4-6-1 0,0 3 0 15,-3-2-12-15,3 2-3 0,-1 0 0 0,1 0 0 16,-3 0 7-16,-3 0 1 0,0 2 0 0,-1 1 0 15,1 0-32-15,0-1 0 0,-3 6 0 0,3 0 0 32,-3 3-20-32,3 2-9 0,-4 3-3 0,1 0 0 0,0 2 7 0,0 1 1 0,-3 2 0 0,-3-2 0 15,0-1-29-15,0-2-6 0,-3-3-1 16,-4-2 0-16,1-3-115 0,0 0-23 0,-3-3-5 0,-3-5-1 16</inkml:trace>
  <inkml:trace contextRef="#ctx0" brushRef="#br0" timeOffset="140946.62">10310 16351 2146 0,'0'0'60'0,"0"0"15"0,0 0-60 0,0 0-15 15,0 0 0-15,0 0 0 0,0 0 96 0,0 0 16 16,0 0 3-16,0 0 1 16,0 0-125-16,0 0-25 0,0 6-5 0,0 1-673 15,3 4-136-15</inkml:trace>
  <inkml:trace contextRef="#ctx0" brushRef="#br0" timeOffset="141379.96">10658 16661 2055 0,'15'5'45'0,"-15"-5"10"0,0 3 1 0,0-3 2 0,3 0-46 0,-3 0-12 0,6 2 0 0,-6-2 0 16,0 0 47-16,0 0 7 0,0 0 2 0,0 0 0 15,0 0-36-15,0 0-6 0,0 0-2 0,0 0 0 16,0 0 5-16,-6 3 1 15,3 0 0-15,-9 2 0 0,9 3-18 0,-3 5 0 0,-3 0-8 0,3 1 8 16,0 1-16-16,1 1 2 0,2-2 1 0,3 1 0 16,0-1 13-16,0-4 10 0,0 1-2 0,0-3 0 15,0-3 29-15,0 0 6 0,3-2 1 0,-3-3 0 16,5 0-20-16,1 0-3 0,-6-5-1 0,6-1 0 16,-3-1-20-16,3-4-8 0,0-2 0 0,-3-3 0 15,3 0 8-15,-6-3 0 0,6 4 0 0,-6-4 0 0,3 3 0 0,0 0 0 16,6 3 0-16,-3 0 0 15,-3 2 0-15,3 3-8 0,3 0 8 0,3 3-8 0,-3 2 0 0,3 3 0 16,2 6 0-16,1-1 0 0,3 8 8 0,0 0 0 16,0 6 0-16,0 0 0 15,0-1-25-15,-1-2-3 0,1-3-1 0,-3 0 0 0,3 1 21 0,-3-4 8 16,-3-2 0-16,0-3-9 0,3 1 58 0,-3-4 12 16,-1 1 3-16,4-6 0 0,0 1-10 0,0-4-2 15,-3-2 0-15,3 1 0 0,0-1-32 0,-3 2-6 16,3 1-2-16,-4 2 0 0,-2 3-12 0,3 0-10 15,3 6 2-15,0 2 0 16,3 5-116-16,-3 5-22 0,0 1-5 0</inkml:trace>
  <inkml:trace contextRef="#ctx0" brushRef="#br0" timeOffset="148211.23">16308 5607 1172 0,'0'0'33'0,"0"0"7"0,-3-3-32 0,3 3-8 16,-6 0 0-16,0-3 0 0,0 1 99 0,3-1 17 15,3 3 4-15,-6-3 1 0,6 3-29 0,-3-2-7 16,3 2-1-16,0 0 0 0,0 0-22 0,0 0-5 0,-6-3-1 15,6 3 0-15,0 0-28 0,0 0-7 0,0 0-1 0,0 0 0 16,6-5 9-16,0-1 2 0,3-2 0 0,6 3 0 16,0 0-31-16,0 0 0 0,2-1 0 0,4 1 0 15,0 2 0-15,0-2 8 16,0 2-8-16,0 3 0 0,-4 8 0 0,4-5 11 16,0 8-11-16,-3-6 10 0,3 3-10 0,-3 2-9 15,-3-4 9-15,-1 4-13 0,-2-2 13 0,0 3 0 0,-3-1 0 0,-3 1 0 16,0 2-15-16,-3 0-3 0,0 1-1 0,-6 4 0 15,3 1 6-15,-6-3 1 0,0 2 0 0,0 1 0 16,-6-1 12-16,0-2 0 0,-2 3 0 0,-4 2 0 16,0-5 9-16,0 2-9 0,-3 1 0 0,0-3 9 0,-3-1-9 15,1 1-9-15,-1-3 9 0,0-2-13 0,0 0 5 0,0-3 8 16,1 2-13-16,2-5 5 16,0-2-48-16,3 0-10 0,0-3-2 0,-3-3-517 15,6 0-104-15</inkml:trace>
  <inkml:trace contextRef="#ctx0" brushRef="#br0" timeOffset="148443.06">16314 5620 1407 0,'0'0'31'0,"0"0"6"0,0 0 2 0,0 0 1 0,0 0-32 0,0 0-8 15,0 0 0-15,0 0 0 0,0 0 108 0,0 0 21 0,0 0 4 0,0 0 1 16,0 0-51-16,0 0-11 0,0 0-1 0,0 0-1 15,0 0-19-15,0 0-4 0,0 0-1 0,0 0 0 16,6 2-25-16,-3 4-5 0,3 4 0 0,-3 1-1 16,3 2-15-16,-3 3 0 0,-1 2 0 0,1 1 0 15,-3 2 0-15,3 0-10 0,0 1 0 0,0-4 0 16,0 1-106 0,0-1-20-16,0-2-5 0,0 0-464 0,3 0-93 0</inkml:trace>
  <inkml:trace contextRef="#ctx0" brushRef="#br0" timeOffset="149055.63">16793 5773 1743 0,'0'0'49'0,"0"0"11"0,0 0-48 0,0 0-12 15,0 0 0-15,0 0 0 0,0 0 137 0,0 0 25 16,0 0 5-16,0 0 1 15,0 0-84-15,-6 6-16 0,3-1-3 0,-3 3-1 0,-3 2-51 0,3 1-13 16,0 2 0-16,3 0 0 0,-3 1 0 0,3-1 0 16,0 0 0-16,0-2 0 0,3 2 0 0,3-3-10 15,-3-2 2-15,6 0 0 16,-3-2-20-16,3-4-3 0,0 1-1 0,0 0 0 0,3-1 19 0,0-4 3 16,0-4 1-16,0 4 0 0,0-4 9 0,0-2 0 0,-3 0 0 0,-3 1 0 15,3-1 0-15,-3 0 0 16,-3 0 0-16,0 0 0 0,0 0 11 0,-3-3-3 15,0 6 0-15,0-3 0 0,0 3 19 0,0-1 3 0,-3-2 1 16,3 6 0-16,3 2-8 0,0 0-2 0,0 0 0 0,0 0 0 16,0 0-21-16,0 0 0 0,0 2 0 0,0 6 0 15,0 0-15-15,0 3 3 0,3 2 0 0,0-2 0 16,3 2 0-16,-3-2 1 0,3-1 0 0,-3-5 0 16,3 3-16-1,-1-5-3-15,1 2-1 0,3-5 0 0,0 0 7 0,0-5 0 0,3-3 1 0,0 0 0 16,0-5-8-1,3 0-1-15,-6-6-1 0,3-2 0 0,0 2-3 16,-4-2 0-16,1 0 0 0,0 0 0 0,0 2-5 0,-6-2-2 0,3 3 0 0,0-3 0 16,-3 2 68-16,3-2 14 0,-3 2 2 0,0-4 1 15,-3-1-7-15,0 0-2 0,0-2 0 0,-3-1 0 0,0 3 18 16,0 0 3-16,0 3 1 0,0 3 0 0,-3-1 1 0,3 3 0 16,-3 6 0-16,3 2 0 0,0 0 0 0,0 5 0 15,3 3 0-15,0 0 0 0,0 0-35 0,0 0-6 16,0 6-2-16,-3 1 0 0,3 9-13 15,0 3-10-15,0 5 2 0,0 5 0 0,0 0 8 0,0 3 0 16,3-1-9-16,-3 1 9 0,-3 0-8 0,3 0 8 16,0 2-10-16,0 3 10 15,0-5-35-15,-3 0-1 0,3-1 0 0,0-2 0 16,0-2-86-16,0-3-18 0,3-3-3 0,0-5-541 16,-3 0-109-16</inkml:trace>
  <inkml:trace contextRef="#ctx0" brushRef="#br0" timeOffset="149504.94">16992 5741 2023 0,'-6'-7'44'0,"-3"-1"10"0,1-3 2 0,-1 3 0 0,0 3-44 0,3-1-12 0,6 6 0 0,0 0 0 15,-3-2 22-15,3 2 2 0,0 0 1 0,0 0 0 16,6-3-13-16,0 3-2 0,6-2-1 0,-3 2 0 16,5-3 16-16,-2 3 3 0,3 0 1 0,3-3 0 15,-3 1-29-15,0 2 0 0,0-3 0 0,0 3 0 16,-1-3 8-16,1 1-8 0,0 2 0 0,-3-3 0 15,0 0 11-15,0 1-11 0,0-1 12 0,-3 0-12 16,0 1 20-16,-3 2-2 0,0-3-1 0,-6 3 0 16,0 0 17-16,0 0 3 0,3 3 1 0,0 2 0 15,-3 0-18-15,0 6-4 0,0 0-1 0,-3 4 0 0,3 4-15 16,-3 2 0-16,0 0 0 0,0 0-10 16,3 1 10-16,0-1 0 0,0 0 0 0,3-3 0 0,0-2-8 0,0-2 0 15,0-4 0-15,0 1 0 0,2-6 8 0,-2 0 0 16,3-5 0-16,0 0-8 15,0-2-18-15,3-4-3 0,-3-2-1 0,3-2 0 0,0-3 30 0,-3-1-9 16,3 1 9-16,-3 0 0 0,-3 2 21 0,3-2 10 16,-6 0 1-16,3 0 1 0,0 2 8 15,0-2 2-15,-3 2 0 0,0 1 0 0,0 4-7 0,0 6-2 16,0 0 0-16,0 0 0 0,0 0-34 0,0 0 0 16,3 3 0-16,0 0 0 0,3 5 0 0,-3 0 0 15,0 0 0-15,0 2-9 0,3 1 9 0,-6-1 0 16,6 1 0-16,-1-3 0 15,4 2-52-15,-3 1-6 0,0-3-1 0,-3 0 0 16,9-3-89-16,-3 3-19 0,6-3-3 0,0-2-476 0,0 0-95 0</inkml:trace>
  <inkml:trace contextRef="#ctx0" brushRef="#br0" timeOffset="149926.2">18362 5477 1364 0,'-6'-11'30'0,"3"9"6"0,3 2 2 0,-3-6 0 0,0 1-30 16,-3-3-8-16,3 3 0 0,-3 0 0 0,6 5 107 0,-3-6 20 16,-3 4 4-16,0-4 1 15,0 4-13-15,-3 2-3 0,3-3 0 0,-3 3 0 0,3 0-41 0,-6 0-9 16,3 3-2-16,0 2 0 0,-2 3-32 0,-1 2-8 16,0 1 0-16,0 5-1 0,0 2-12 0,3 4-3 15,-3 1 0-15,3 1 0 0,3 3-8 0,3-1 0 16,-3 1 0-16,6-1 0 0,3 1 0 0,0-1 0 15,3-2 0-15,0-3 0 0,3 0 0 0,3-5 0 0,0-3 0 16,3 0 0-16,0-2-9 0,0-6-1 0,5 1 0 16,1-6 0-1,0-3-33-15,3 0-6 0,-3-2-2 0,8-6 0 16,-8 4-66-16,0-7-14 0,0 1-2 0,-3-3-491 0,0 0-97 0</inkml:trace>
  <inkml:trace contextRef="#ctx0" brushRef="#br0" timeOffset="150155.74">18588 5398 1634 0,'-6'-22'36'0,"0"12"7"0,3-1 1 0,-3-2 3 0,3 0-38 0,-3 2-9 0,3 1 0 0,3 2 0 16,-3 2 96-16,0 1 16 0,3 5 4 0,0 0 1 15,0 0-23-15,0 0-5 0,0 0-1 0,0 0 0 16,0 0-26-16,0 5-6 0,-3 3 0 0,3 5-1 16,-3 3-38-16,3 8-7 0,0 3-2 0,0 4 0 0,0 1-8 0,0 0 0 15,0 2 0-15,0-5 0 0,0 3 0 0,0 58 0 16,0-61 0-16,0 0-17 15,0-2 4-15,0-1 1 16,0-5-121-16,3-2-24 0,3-1-5 0,0-2-1 16,0 0-95-16,-3-5-19 0,3-3-4 0,3-3-133 15,-3-5-26-15</inkml:trace>
  <inkml:trace contextRef="#ctx0" brushRef="#br0" timeOffset="151259.81">18659 5834 990 0,'6'-5'21'0,"-6"-1"5"0,0 1 1 0,3-3 1 0,-3 3-28 0,6 0 0 15,-6 5 0-15,0 0 0 0,0 0 89 0,0-3 12 16,6-2 3-16,-6 5 0 0,0-3-40 0,9 0-8 15,-3-2-2-15,3 3 0 0,-3-4 9 0,0 1 1 16,9 0 1-16,-6-1 0 0,3-2 6 0,2 0 1 0,-5 1 0 0,6-9 0 16,-3 5-38-16,3-2-7 0,-6 0-2 0,6 2 0 15,-9-5 23-15,3 3 5 0,3-3 1 0,-3 0 0 16,-4 0-4-16,-5-2-1 0,6 2 0 0,-3-3 0 16,-3 1-21-16,-3 2-4 0,3 3 0 15,-6 0-1-15,4 2 15 0,-1 3 3 0,-6 3 1 0,3-1 0 16,-3 6-24-16,3 0-5 0,-9 0-1 0,9 6 0 15,-6 4-12-15,0 4-15 0,0 1 3 0,0 4 1 16,0 2 11-16,0 0 0 0,10 0 0 0,-10 3 0 16,12 0-12-16,-6-3 4 0,6 3 0 0,6 0 0 15,-6-6-36-15,6 1-6 0,2-3-2 16,-2 0 0-16,3-3 31 0,3-3 5 0,-3 1 2 0,3-3 0 16,3-3-22-16,0 1-5 0,-6-1-1 0,3-5 0 15,3 0-21-15,-1-3-4 0,1 1-1 16,0-4 0-1,0-2-38-15,6 6-8 0,-6-6-2 0,0 0 0 0,0 0 36 0,5 3 6 0,-5-3 2 0,-3 0 0 0,3 2 51 0,0 1 10 16,0 0 3-16,-9 0 0 0,3-1 36 0,0 1 7 16,-3 2 1-16,0-2 1 0,-6 2 39 0,6 1 8 15,-6-4 2-15,0 1 0 0,0 0-11 0,-6 0-3 16,6-3 0-16,0 2 0 0,-6-2 1 0,0 0 0 16,3 3 0-16,-3 0 0 0,0-3 8 0,3 5 2 15,3 3 0-15,-6-2 0 0,0 2-34 0,3 0-6 16,-3 2-2-16,0 1 0 0,-3 8-33 0,3-4-8 15,0 7 0-15,3 2 0 0,-3-1 0 0,6 4 0 16,-6-3 0-16,6 0 0 0,0 0 0 0,0-6-11 0,6 1 3 16,-3-3 0-1,3 0-29-15,0 0-6 0,0-6-1 0,3-2 0 0,0 0 24 0,3-2 5 0,0-1 1 0,0-5 0 16,6 0 14-16,-10 0-9 0,7-2 9 0,-3-4-8 16,-3 4 0-16,0-1 0 0,3 3 0 0,-9-5 0 15,3 5 8-15,0-3 0 0,-6 1-9 0,6-1 9 16,-6 3 13-16,0-2 7 0,0-3 2 15,0 2 0-15,-6 3 12 0,6 0 2 0,0 3 1 0,0 5 0 16,0 0-28-16,0 0-9 0,0 0 0 0,0 0 0 16,0 0 12-16,6 2-4 0,-3 1 0 0,3 5-8 15,0 0 0-15,-3 0 0 0,3 2 0 0,0 1 0 16,3-3 0-16,-3 3 0 0,-1-1 0 0,-2 1 0 16,3-1 0-16,0 1-9 0,3-3 1 0,-3 0 0 15,-6 0 8-15,9-3 0 0,-9 3 0 0,6-3 0 16,-6-2 0-16,6 0 0 0,-6-1 0 0,0-2 0 15,3 3-22-15,3-3-9 0,-6 2-1 0,6-2-1 16,-6 0 17-16,3-2 4 0,3-3 1 0,0-1 0 0,0 1 3 0,3-3 0 16,-3 0 0-16,3 0 0 0,-3-2 8 0,3-1 0 15,2-2 0-15,-2 2 0 0,-3 1 8 0,3 2 3 16,3 2 1-16,-3 1 0 0,-3 2-12 0,3 6 0 16,-3 0 0-16,3 5 0 0,3 0 34 0,-9 5 5 15,3-3 1-15,0 6 0 16,3 0-59-16,-9-3-11 0,5 3-2 0,-5-5-1 0,3-1 19 0,3 1 4 15,-3-3 1-15,3 0 0 0,-3-6 9 0,3 1-12 16,0 0 12-16,3-3-12 0,-3-3 12 0,3 0-12 16,0-2 12-16,3-3-12 0,0-2 12 0,6-1 0 0,-9 1 0 15,11-6 0-15,-5 2 0 0,0-1 0 0,0-4 0 16,0 3-8-16,0 0 8 0,-3 0 0 16,3 3 8-16,-3-5-8 0,-4 2 46 0,-2 0 5 0,0 0 1 0,-3 3 0 15,-3 0-26-15,3 2-5 0,-6 3-1 0,0 0 0 16,-3 5-6-16,0 1-2 0,-2 4 0 0,-1 1 0 15,0 5-12-15,0 3 0 16,0-1 0-16,3-2 0 0,0 5 0 0,0-2-10 0,3 0 2 0,3-4 0 16,3-1-9-16,0 4-2 0,0-2 0 0,3 0 0 15,0-5-14-15,3 7-3 16,3-4-1-16,0 2 0 0,2-3 37 0,1 6 0 0,3-4 0 0,-3 4 0 16,-6-6 0-16,6 9 0 0,-3-4 0 0,3 3 0 15,-6 1 0-15,-3-1 0 0,2 0 0 0,-5 0 0 0,0-2-22 16,-6 5 3-16,0-3 1 0,-2 3 0 15,-4-3-35-15,0-2-7 0,3 2-2 0,-3-2 0 16,3-4-107-16,0-1-22 0,3-4-4 0</inkml:trace>
  <inkml:trace contextRef="#ctx0" brushRef="#br0" timeOffset="151471.25">20106 5604 1519 0,'9'-8'43'0,"-6"5"9"0,3 1-41 0,-3-1-11 16,0-2 0-16,-3 5 0 0,0 0 133 0,0 0 25 15,6 0 5-15,-3 0 1 0,3 5-77 0,-3 0-15 16,0 3-4-16,-1 3 0 0,-2-1-68 0,3 1-15 16,-3 5-2-16,3 0-1 0,-3 0-6 0,0 2 0 15,0 1-1-15,0-3 0 0,-3-3 15 0,3-3 10 16,0 4-12-16,0-6 12 0,3-3-22 0,-3 0 2 0,0-5 1 0,0 0 0 31,0 0-30-31,0-5-7 0,0-6 0 0,0-5-1 16,0 3-155-16,0-3-32 0,0-18-5 0,3 7-2 0</inkml:trace>
  <inkml:trace contextRef="#ctx0" brushRef="#br0" timeOffset="152138.94">20180 5501 1681 0,'0'-29'74'0,"0"13"16"0,0-3-72 0,0-2-18 0,0 0 0 0,-6 0 0 16,6 5 100-16,0 3 16 0,0 2 3 0,0 3 1 15,0 5-120-15,0 3-15 0,0 0-7 0,0 0-2 16,6 8-22-16,-6 3-5 0,0 2-1 0,0 3 0 31,6 0-46-31,-6 2-10 0,9-2-1 0,-3 0-1 16,3-3-102-16,3 1-20 0,12 9-4 0,-3-9 0 0,-1-4 214 0,1-4 43 0,-12-4 9 0,-3-2 2 0,3 0-32 0,0 0 0 15,3 3 0-15,-6-3 0 0,3 0 205 0,0-3 35 16,-3 3 8-16,0 0 0 0,-3 0-134 0,-3 0-27 16,6 0-6-16,-6 0-1 0,0 0-28 0,0 0-5 15,0 3-2-15,6 0 0 0,-6 4-33 0,0 1-12 16,2 0 9-16,1 3-9 16,0-1 0-16,0 1-12 0,0 2 0 0,0 1 1 0,0-4 11 0,0 1 9 15,3-1-1-15,0 1-8 0,0-3 14 0,0 0-4 16,0-3-1-16,3-2 0 0,0-1 30 0,0-2 5 15,0-2 2-15,0-4 0 0,3 1-19 0,0-3-4 16,-1 0-1-16,1-2 0 0,3-1-22 0,-3 3 0 0,3-2 0 16,0-1 0-16,0 3 8 0,-3 0-8 0,0 3 8 15,-3-3-8-15,-1 5 11 0,-2 3-3 0,0 3 0 0,0-1 0 16,-3 6-8-16,0 0 0 0,-3 3 0 0,-3 2 0 16,0 0 0-16,0 1-11 0,-3 2 3 15,0-3 0-15,0 0-13 0,1 0-3 16,-1-2 0-16,3-6 0 0,0 0 24 0,3-5 0 0,0 0 0 0,0 0 0 15,3-2 0-15,6-4 8 0,-4-4 0 0,7-3 0 16,0-1-8-16,3-4 8 0,0-1-8 0,6-4 8 16,-3 4-17-16,3-2-4 0,-4 0-1 0,1 0 0 15,3 2 49-15,-6-2 9 0,6 2 3 0,-6 3 0 16,3 3 13-16,-3 0 4 0,-4 8 0 0,4 2 0 16,-3 3-52-16,-3 5-12 0,3 3 0 0,-3 5 0 15,-3 3 0-15,3 6 0 0,-3 1 0 0,-6 4 0 16,3 2 10-16,0-3-1 0,0 6 0 0,-3 0 0 15,3 0-9-15,-6-1-12 0,0 4 2 0,-3-1 1 16,0 3 29-16,-3-5 5 0,0-6 2 0,-6 4 0 0,0-9-27 16,0 0 0-16,0-3 0 0,-2 1 0 15,-4-3-28-15,3-6-12 0,0-2-1 0,3-2-1 0,-3-4 27 0,6 1 6 16,0-6 1-16,4-2 0 0,-1 0-2 0,6-6 0 16,0 0 0-16,6 1 0 15,3-6-28-15,0 3-6 0,5-3 0 0,1 0-1 16,6 3 37-16,0 0 8 0,3 5 0 0,3 2 0 0,0 1 0 0,-1 5-12 15,-2 0 3-15,3 3 1 0,-3-1-7 0,0 1-1 16,-3 5 0-16,-4-3 0 0</inkml:trace>
  <inkml:trace contextRef="#ctx0" brushRef="#br0" timeOffset="152909">16596 7329 1123 0,'0'0'24'0,"0"-3"6"0,-5-2 1 0,5 2 1 0,-6-2-32 0,0 0 0 0,6 5 0 0,0-5 0 16,0 5 104-16,-3-6 16 16,3 6 2-16,0-5 1 0,0 0-28 0,0 5-6 0,0-6-1 0,0 1 0 15,9-3-32-15,-3 3-6 0,-1-3-2 0,4 0 0 16,6 0 5-16,0 0 1 0,-3-3 0 0,12 4 0 15,-3-1-36-15,0 2-7 16,2 1-2-16,4 2 0 0,-6 1-9 0,3 4 12 0,3 4-12 0,-4-1 12 0,4 6 2 16,-3-1 1-16,-3 6 0 0,0 0 0 0,0 2-15 15,-7 1 9-15,-5-1-9 0,3 4 8 16,-9-1 4-16,3 0 0 0,-6 3 0 0,-6-3 0 0,3-3 4 0,-9 1 0 16,-3-1 1-16,1 1 0 15,-1 0-37-15,-6 2-7 0,-6-3-1 0,9 1-1 0,-9-3 17 0,4-1 12 16,2 1-13-16,0-2 5 15,0-4-14-15,-3 1-2 0,9-3-1 0,-5-6 0 16,5 1-83-16,0 0-17 0,3-6-3 0,-3 0-1 16,6-2 27-16,3-3 6 0,-6-2 0 0,9-4 1 15,3 1-106-15,-6 0-22 0</inkml:trace>
  <inkml:trace contextRef="#ctx0" brushRef="#br0" timeOffset="153090.51">16751 7366 1310 0,'12'-11'37'0,"-9"6"8"0,3 0-36 0,0 0-9 16,0-1 0-16,-3 4 0 0,3-4 92 0,0 4 16 0,-6 2 3 0,9 0 1 15,-9 0-12-15,0 0-3 0,0 0 0 0,6 2 0 16,0 1-25-16,-3 2-4 0,-3 6-2 0,6-1 0 16,-6 6-45-16,6 0-9 0,-6 3-1 0,0 2-1 15,0-3-2-15,0 1-8 16,0-3 12-16,0 8-4 0,0-6-8 0,0 1 0 0,0-1 0 0,3-2 0 16,-3 0-53-16,6 0-16 0,-6 0-3 0,5-6-886 15</inkml:trace>
  <inkml:trace contextRef="#ctx0" brushRef="#br0" timeOffset="154005.97">17195 7448 2070 0,'0'0'45'0,"0"0"10"0,0 0 1 0,0 0 3 0,0 0-47 0,0 0-12 0,0 0 0 0,0 0 0 0,0 0 59 0,0 0 9 15,-3 5 3-15,-3 3 0 0,3 3-59 0,-3 2-12 16,3 3 0-16,-3 0 0 0,3 2 0 0,0 1-8 15,3-1 8-15,6-2 0 0,-6 3 0 0,6-6 0 16,-3 0 0-16,3-2 0 0,0-3 12 0,3-3-3 16,3 0 0-16,-3-2 0 0,5-3-9 0,-2 0 8 15,3-5-8-15,-6-1 8 0,6 1-8 0,-3-3 0 16,-3-2 0-16,-3-1 0 0,3 0 0 0,-3 1-11 0,0-1 3 16,-3 1 0-16,-3-1-5 0,3 1-1 15,-6 2 0-15,3 0 0 0,-6 0 14 0,0 0 0 16,3 2 0-16,-3 1 0 0,6 5 10 0,-6-2 2 0,6 2 0 15,-6 2 0-15,3 3-12 0,0 1 0 0,0-1 0 0,3 3 0 16,3 3 0-16,0-3 0 0,3 2-14 0,0-5 5 16,0 3 9-16,3-5 0 0,0 0 0 0,0-3 0 15,3 0 0-15,-1-6 0 0,1-2 0 0,0-2 8 16,0-3-8-16,3-1 0 0,0-4 8 0,0-1-8 16,0-2 0-16,0-3-12 0,-1-2 2 0,1-3 0 15,0 0 10-15,-3-3 0 0,0 3 0 0,0 0-8 16,-3 0 8-16,-3-1 11 0,-3 7-3 0,0-6 0 15,-3 5 36-15,0 0 8 0,-9-5 0 0,3 0 1 16,0 5-21-16,-3 0-5 0,-3 6-1 0,9 7 0 16,-9-2 6-16,9 2 0 0,-3 6 1 0,6 5 0 0,-6 5-20 15,-3 6-4-15,9 2-1 0,-6 3 0 0,6 8-8 0,-6 5-11 16,6 0 3-16,0 0 0 0,0 8 8 0,0 3 0 16,0-1 0-16,3 4 0 0,0-4 0 0,-3-2 0 15,6-2 0-15,-6-3 0 0,3-3 0 0,3-8 0 16,-3 3 0-16,3-6 0 15,3-2-47-15,-3-3-7 0,3-2-2 0,0-3 0 16,0 0-44-16,0-6-10 0,-3-2-2 0,3-2 0 16,0-3 29-16,-3-1 6 0,-3-2 1 0,3 0 0 0,-6 0 50 0,0-2 10 15,-3 2 3-15,0-3 0 0,-3 1 35 0,-3-1 7 16,-3-2 2-16,0 0 0 0,-3-1 53 0,3-1 12 16,0 1 1-16,3 4 1 0,3 2-62 0,-3 3-13 0,3-1-3 15,6 6 0-15,0 0-20 0,0 0 0 16,6-2 0-16,0-1 0 0,9 6 0 0,0-3-8 0,0 2 0 0,6-2 0 15,-3 0 27-15,5 3 5 0,1-3 2 0,0 3 0 16,-3-3 0-16,-3 0 0 0,0-3 0 0,-3 3 0 16,-1 0-15-16,-2 0-3 0,-3 0-8 0,0 0 12 15,-3 0 2-15,-3 3 0 0,3-1 0 0,-3 3 0 16,-3 3-3-16,3 6-1 0,-3-1 0 0,-3 5 0 16,3-4-20-16,0 1-4 0,-3 4-1 0,3-3 0 15,0 0-1-15,0-3 0 0,3 0 0 0,0-2 0 31,0-1-14-31,3-4-3 0,-3-1-1 0,6-2 0 0,-3-3 14 0,3-3 4 0,0 0 0 16,0-5 0-16,3-2 1 0,-4-1 1 0,1-2 0 0,3 2 0 16,-3 1 0-16,-3-1 0 0,3 1 0 0,-6-1 0 0,3 3 74 15,-3-2 14-15,0 2 3 0,0 0 1 0,-3 2-37 0,0 6-7 16,0 0-2-16,0 0 0 0,0 0 0 0,0 0 0 16,0 0 0-16,3 3 0 0,0 2-32 0,0 3 0 15,0 3 0-15,0-1 0 16,3 4-27-16,-3-4-12 0,3 1-2 0,3-1-1 15,0-2-10-15,0 3-1 0,2-3-1 0,4-3 0 16,3 0-75-16,0 1-15 0,0-4-4 0,3-2 0 0</inkml:trace>
  <inkml:trace contextRef="#ctx0" brushRef="#br0" timeOffset="154808.06">18969 7083 1609 0,'0'0'35'0,"0"0"7"0,0 0 2 0,0 0 2 0,0 0-37 0,0 0-9 16,0 0 0-16,0 0 0 0,0 0 60 0,0 0 9 16,0 0 3-16,0 0 0 0,0 0-4 0,0 0 0 0,3 5 0 0,-3 0 0 15,3 6-16-15,-3 2-3 0,3 6-1 16,0 5 0-16,0 2-28 0,0 6-7 0,0 0-1 0,0-1 0 15,0-2-12-15,3-2 0 0,0-1 0 0,-1-2 0 16,4-3 0-16,0-5 0 0,0 0 0 0,3-5 0 16,0-3 0-16,0 0 0 0,0-6 0 0,3 1 0 15,0-3 18-15,0-3 1 16,-1-2 0-16,1-3 0 0,0-3-4 0,0 1-1 0,0-6 0 0,-3 0 0 16,0-2 2-16,-3 2 0 0,0 0 0 0,0-3 0 15,-4-2-2-15,1 5 0 0,0 3 0 0,-3 0 0 16,3 2-1-16,-3 6 0 0,0 0 0 0,-3 5 0 15,0 0-13-15,3 2 0 0,0 9 0 0,3-1 0 16,0 4 25-16,-3 2 6 0,0-1 1 0,9 1 0 31,-9-3-51-31,9-2-9 0,-3-3-3 0,0-3 0 0,3 1 31 0,3-4 0 0,-4-2 0 0,7-2 0 16,-3-4 0-16,0 1 0 0,3-6 8 0,0-2-8 16,0 0 10-16,-3 0-10 0,-4-3 8 0,1 0-8 0,-3 0 12 15,-3 0-2-15,0 3-1 0,-3-3 0 0,0 3 7 0,-3-3 0 16,0 0 1-16,-6 3 0 0,0 0-17 15,3-3 0-15,-6 5 0 0,0-2 0 0,3 2-12 0,-3 1-4 16,1 2 0-16,-1 0 0 16,3 5-21-16,-3 1-5 0,3 2-1 0,0 2 0 15,0 4-13-15,0-1-4 0,3 3 0 0,0 0 0 16,3 0-105 0,0 0-22-16,3 0-4 0,0 0-1 0</inkml:trace>
  <inkml:trace contextRef="#ctx0" brushRef="#br0" timeOffset="155807.37">19942 7258 1407 0,'0'0'31'0,"0"0"6"0,0 0 2 0,0 0 1 0,0-6-32 0,-3 1-8 15,0 0 0-15,0-1 0 0,-3 1 80 0,6 0 16 16,-3-1 2-16,0 1 1 0,-6 3-15 0,9-1-2 16,-6-2-1-16,0 2 0 0,1 3-7 0,-1-3-2 15,0 3 0-15,0 3 0 0,0 0-19 0,-3 2-4 16,3 3-1-16,0 2 0 0,-3 1-38 0,6 2-10 16,-3 0 0-16,0 3 0 0,3-2-16 0,3 1-4 15,0-1-2-15,3-1 0 0,-3-3 22 0,9 1 0 16,0 0-9-16,0-3 9 0,0-3-10 0,6 0 2 0,0-2 0 15,-1-3 0-15,1-5 16 0,0 2 4 0,-3-5 1 0,3 3 0 16,0-3 3 0,-3-3 0-16,3 1 0 0,-6-4 0 15,2 4-36-15,-2-3-8 0,-3 2 0 0,0 0-1 16,-3 3 29-16,-3 0 0 0,0 1-8 0,0 1 8 0,0 6 24 0,0 0 7 0,0 0 1 0,0 0 1 16,0 0-33-16,0 0 0 0,-3 0 0 0,3 0 0 15,-3 6-8-15,0-1-9 16,0 0-2-16,6 0 0 0,0-2 3 0,3 0 1 15,3-1 0-15,-3-4 0 0,9-4-2 0,-3-2-1 0,3-2 0 0,0-3 0 16,6-1 18-16,-4 1-10 0,1-5 10 0,0 4-8 16,0-1 8-16,0 1 0 0,-3-2 0 0,0 3 0 15,-3 3 15-15,-7-4 5 0,1 4 0 0,-6-3 1 16,0-1 35-16,-3 6 8 0,-5-2 0 0,-1 2 1 16,-3 3-15-16,3 2-3 0,-3 0-1 0,-3 6 0 15,0 0-46-15,6-1 0 0,-3 6 0 0,3 0 0 16,0 3-36-16,3-1-3 0,1-4-1 0,5 2 0 0,0 7 16 0,5-9 4 15,1 7 0-15,0-2 0 0,3-4 20 0,0-1-11 16,3 4 11-16,3-2-8 0,0-2 8 0,3-1 0 16,-6 0 0-16,3-5 0 0,-4 5 0 0,-2-5 0 15,0 6 8-15,0-4-8 0,-3-2 0 0,0 6 0 16,-3-1 0-16,0 0-8 16,-3 6-42-16,3-3-8 0,-3 2-2 0,0 4 0 15,-3 1-3-15,3-1-1 0,-3-4 0 0,3 6 0 0,0-3 42 16,0-2 8-16,0 0 2 0,6-1 0 15,0-2-24-15,0-3-5 0,3-2-1 0,3-3 0 0,0 0 22 0,0-5 5 0,3-1 1 0,2-4 0 16,1-1 14-16,0-2 0 0,0-5 0 16,0-1 0-16,0 3 25 0,-3-2 8 0,-4-1 2 0,1 3 0 15,0-2 65-15,-6 2 14 0,0-3 2 0,-6 3 1 16,0 1-10-16,3 4-3 0,-3 0 0 0,-3 3 0 16,-3 0-70-16,0 3-14 0,3 5-4 0,-9 0 0 15,9 3-16-15,-6 2-16 0,1 3 4 0,2 3 0 16,-3 2-26-1,0 3-5-15,3 0-1 0,0 2 0 0,3 3 16 0,3 0 4 0,0 1 0 0,3-4 0 16,0 1-23-16,3-3-4 0,0-3-1 16,0 0 0-16,0-2 26 0,3-1 5 0,2-2 1 0,1-5 0 15,0-1-76-15,3-4-14 0,0-1-3 0,6-5-1 16,-3 3-109-16,0 0-21 0</inkml:trace>
  <inkml:trace contextRef="#ctx0" brushRef="#br0" timeOffset="156725.34">20936 6734 1414 0,'0'0'40'0,"0"-3"9"0,-3-2-39 0,3 5-10 0,0 0 0 0,0-6 0 16,0 6 86-16,0-5 15 0,0 5 3 0,0 0 1 0,0 0-21 0,0 0-5 15,3-3-1-15,6 6 0 0,-3 0-31 0,0 7-7 16,3 1 0-16,-3 7-1 0,3 6-11 0,-3 3-1 15,3 4-1-15,-6 7 0 0,3-7-18 0,0 6-8 16,-3 0 8-16,3-2-8 0,-3-6 0 0,0-3 0 16,3-2 0-16,-3-3 0 0,-3-5 0 0,3 0 0 15,-1-5 0-15,-2-1 0 0,3-4 0 0,-3-1 8 16,3-3-8-16,-3-2 0 16,6 0-23-16,0 0-9 0,-3-7-3 0,3-1 0 15,0 0 23-15,3-3 4 0,0 0 8 0,-3 1-13 0,0-3 13 0,3 2 10 16,-3-2-2-16,0 2 0 0,3-2 36 0,-3 2 6 15,0-2 2-15,0 5 0 0,0 3-12 0,0 5-3 0,-3 0 0 16,2 3 0-16,1 5-29 0,0 0-8 16,-3 2 0-16,3 1 0 0,0 2 9 0,0-3 1 0,0 4 0 0,-3-4 0 31,3 1-30-31,3-1-7 0,-3-2-1 0,0 0 0 0,3 0 6 0,-3-2 1 0,3-4 0 0,-3 1 0 16,3-3 10-16,3 0 3 0,-4-3 0 0,1 1 0 15,0-4 8-15,3 1 0 0,-3 0 0 0,3-1 0 16,-3 1 0-16,0-3 0 0,0 3 0 0,-3 0 0 15,0-1 16-15,-3 1-2 0,0 0 0 0,-3-1 0 16,3-2 19-16,-3 3 4 0,-3 0 1 0,3 5 0 16,0-8-10-16,0 8-1 0,0 0-1 0,0 0 0 15,-6 0-26-15,0 8 0 0,3 0-12 0,-3 0 12 16,3 5-17-16,0-2 4 0,3-1 1 0,-3 3 0 16,6-2 12-16,-3-3-11 0,6 0 11 0,-3 0-10 15,6-3 1-15,-3 0 0 0,3-5 0 0,-3 0 0 16,3 0 0-16,-1-2 0 0,1-4 0 0,0 1 0 0,0-3 9 15,0 3 11-15,-3-6-3 0,0 6 0 0,0 0 3 0,-3-1 0 16,0-1 0-16,0 1 0 0,-3 1-11 0,0 0 10 16,-3 2-10-16,-3-8 10 0,0 6-22 15,0-3-4-15,-3 3 0 0,0-3-1 16,3 3-18-16,-3-1-3 0,0 1-1 0,1 5 0 16,-1 0-81-16,0 0-17 0,3 3-3 0,3 2-1 15,0-2-35-15,3 2-8 0,0 11 0 0,9-8-1 0</inkml:trace>
  <inkml:trace contextRef="#ctx0" brushRef="#br0" timeOffset="157357.34">21585 6972 2127 0,'0'0'47'0,"0"0"9"0,0 0 3 0,0 0 1 0,0 0-48 0,0 0-12 0,0 0 0 0,0 0 0 16,0 0 88-16,0 0 16 0,0 0 4 0,0 0 0 16,0 8-68-16,3 0-14 0,-3 2-2 0,0 6-1 15,3 0 5-15,-3 0 2 0,0 2 0 0,3 1 0 16,-3-3-22-16,0 0-8 0,3-3 0 0,0 3 9 16,0 0-9-16,0-6 0 0,3 3 0 0,0-2 0 15,0-3 0-15,3-3 0 0,-3 1 0 0,3-4 0 16,0 1-24-16,0-6-6 0,0 3-2 0,-1-5 0 0,4 0 16 15,-3-3 2-15,3 2 1 0,-3-2 0 0,3 1 1 16,-6-1 0-16,3 0 0 0,-3 2 0 0,-3-2 12 0,0 0 12 16,0 1-3-16,0-1 0 0,-3 0 31 0,-3 2 7 15,3 1 1-15,0 5 0 0,0 0-32 0,0 0-7 16,0 0-1-16,0 0 0 0,0 0-8 16,0 0 0-16,0 0 0 0,-3 5 0 0,3 1 0 0,3-4-11 15,0 4 3-15,0-1 0 0,3-2 8 0,-3-1 0 16,6 1 0-16,0-6 0 15,-4 3-36-15,4-5-4 0,3 2-2 0,0-5 0 0,0 0 33 0,0 0 9 16,0-5 0-16,0 3 0 0,0-4 0 0,0-1 0 0,0 1 0 16,-4 4 0-16,1-4 11 0,-3 4-3 0,0-1-8 0,-3 3 12 15,0 0 24-15,-3 0 4 0,0 1 0 0,-3-1 1 16,0 0-23-16,0 2-5 16,3-2-1-16,-3 3 0 0,3 5-12 0,0 0 0 0,0 0 0 0,0 0 0 15,0 0 0-15,0 0-16 0,3 5 3 0,3 1 1 16,3-1 3-16,0 3 1 0,0 0 0 0,3 0 0 15,-3 2 8-15,3 4 0 0,0-4 0 0,-3 3 0 16,3 1 0-16,-1-4 0 0,-2 4 0 0,3-1 0 16,-3 0 0-16,0-2 0 0,-3 2 0 0,3-3 0 15,-6 1 0-15,3-3 0 0,-6 2 0 0,0-2 0 16,0 0 0-16,-6 0 0 0,3 0 0 0,-3 3 0 16,0-6-44-16,0 3-6 0,-3-3-2 0,3 1 0 15,0-4-7 1,0 1-1-16,0 0-1 0,6-3 0 0,0 0-162 0,0 0-32 0,0 0-6 0,0-8-503 15</inkml:trace>
  <inkml:trace contextRef="#ctx0" brushRef="#br0" timeOffset="157956.57">22121 7120 280 0,'9'-5'0'0,"0"-3"0"0,0 0 0 0,3-3 0 16,-3 1 0-16,0-1 0 0,-1 3 301 0,1-2 61 15,-3 2 12-15,3 2 2 0,-3-2-252 0,0 3-52 16,-3 0-9-16,0 2-3 0,0-2 7 0,-3 5 1 16,6 0 0-16,-3 0 0 15,0-3-42-15,3 6-8 0,0-1-2 0,0 1 0 0,0 2-16 0,-3-2 0 16,3 2 0-16,0-2 0 0,0 2 0 0,0-2 0 15,0 0 0-15,0-1-9 0,-1 1 9 0,4-3 0 16,-3 0 0-16,3-3 0 0,-3 1 0 0,3-4 8 16,-3 1-8-16,3 0 11 0,-3-3-11 0,3 0 12 0,-3 0-12 15,3-3 12-15,-3 3 12 0,3 0 2 0,-6-5 1 16,3 5 0-16,0 0-11 0,-3 0-1 0,3 0-1 0,-1 3 0 16,-2 0-14-16,3 2 0 0,-6 3 0 0,6 3 0 15,-3 2 0-15,3 3 0 16,0 3-8-16,0 2 8 15,-3 8-32-15,0-2 1 0,0 4 0 0,0-4 0 0,0-1 15 0,0-7 4 0,0 8 0 16,3-9 0-16,0 1 12 0,-3-6 0 0,3 3 0 0,3-5 0 16,0-1-9-16,-3 1 9 0,3-6-8 0,3 1 8 15,-4-4-20-15,4-2 0 0,0-5 1 0,3 3 0 16,-3-4-13-16,3 4-4 16,-3-9 0-16,3 6 0 0,-3 0 36 0,-3 0-8 0,2-1 8 0,-2-2 0 15,3 3 48-15,-3 0 12 0,-3 0 4 0,3 0 0 16,0 2 0-16,0 0 0 0,0 6 0 0,3 0 0 15,-3 2-52-15,3 0-12 0,0 6 0 0,-4 0 0 16,1 2 35-16,3 3 4 0,-3 3 1 0,3 2 0 0,-3-5-13 16,0 5-3-16,0 0 0 0,-3 3 0 0,3-3 7 0,-3 3 1 15,0 5 0-15,-3-2 0 0,0-1-32 0,0 4 0 16,0 1 0-16,-3-1 0 0,0 4 0 0,0 0 0 16,-6 4 0-16,3-4 0 0,3 0 0 0,-6 1 0 15,0-3 0-15,3-3 0 0,-3 3 0 0,-3-3 0 16,-3-3 0-16,3-2 0 0,-6 0 0 0,3-5 0 15,-3-1 0-15,4-4 0 0,-4-1 0 16,6 0 0-16,-6-2 0 0,3-1 0 16,3-2-36-16,3-2-12 0,6 2-4 0,0-11 0 15,6 1-12-15,3-6-4 0,3-5 0 0,6-1 0 0,0 1 48 0,2 3 10 0,1-3 2 0,3 2 0 32,-3 3-15-32,0 0-2 0,-3 6-1 0,-1-1 0 15,4 1-22-15,-6 4-5 0,3-2-1 0,-3 3-554 0,0 0-112 0</inkml:trace>
  <inkml:trace contextRef="#ctx0" brushRef="#br0" timeOffset="168040.83">12480 9829 874 0,'0'0'19'0,"0"0"4"0,0 0 1 0,0 0 1 0,0 0-25 0,3-2 0 16,-3 2 0-16,0 0 0 0,0 0 62 0,0 0 7 16,0 0 2-16,0 0 0 0,0 0-13 0,0-3-2 15,0 3-1-15,0 0 0 16,0 0-17-16,0 0-3 0,0 0-1 0,0 0 0 0,0 0 8 0,0 0 2 15,0 0 0-15,0 0 0 0,0 0 6 0,0 0 2 16,0 0 0-16,0 0 0 0,0 0 9 0,0 0 3 0,0 0 0 0,0 0 0 16,0 0-10-16,0 0-2 0,0 0 0 0,0 0 0 15,0 0-24-15,0 0-4 0,0 0-2 0,6 3 0 16,-3 2-13-16,0 0-9 0,0 6 12 0,0-1-12 16,3 1 30-16,-3 0-1 0,0-1 0 0,0 3 0 15,0 1-29-15,-3-1 0 0,3-3 0 0,0 1 0 16,-3 0 0-16,3-1 0 0,-3-2 0 0,3 0 0 15,-3-3-12-15,0 1-8 0,0-6-1 0,0 0-1 16,0 0 22-16,0 0 0 0,0 0 8 0,0 0-8 16,0 0 0-16,0 0 8 0,0 0-8 0,0-8 0 15,-3 0 0-15,3-5-11 0,-3 2 1 0,3-5 0 16,3 0 10-16,-3-2 9 0,3 2-1 0,-3-3-8 16,2 3 36-16,1-2 1 0,3-1 0 0,0 3 0 15,0 3-25-15,0 0-4 0,0 0-8 0,3 5 11 16,-3 0-11-16,0 0 0 0,3 3 0 0,0-1 8 0,0 6-8 15,0-2 8-15,0 4-8 0,3-2 8 0,-3 3-8 0,2 0 0 16,1 2 0-16,0 0 0 16,0 1 0-16,-3-1 0 0,3 3 0 0,-3 0 0 0,0 0 0 0,-3 0-17 15,3 0 4-15,-3-1 1 0,0 1-4 0,-3 0-1 16,0-2 0-16,-3 2 0 0,3 0 6 0,-3-3 2 16,0 0 0-16,0 0 0 0,0-5-11 0,-3 3-1 15,3-3-1-15,0 0 0 16,0 0 1-16,0 0 0 0,0 0 0 0,0 0 0 0,0 0 11 0,0-5 10 15,3-6-13-15,-3 3 5 0,3-2 18 0,0 2 4 16,2-6 1-16,1 1 0 0,-3 3 19 0,6-6 4 16,-3 5 1-16,3-2 0 0,0 2-8 0,0 1-2 0,3 2 0 15,-3-3 0-15,0 6-9 0,0-3-3 0,3 5 0 0,-3-2 0 16,0 2 18-16,-3 3 3 0,2 0 1 16,1 3 0-16,-3 2-39 0,0 1 0 0,3-1 0 0,-3 0 0 15,0 1 0-15,-3 2 0 0,3-1 0 0,0 4 8 31,-3 0-32-31,3-1-5 0,-3 1-2 0,0 5 0 0,-3-3 31 0,3 3 0 0,-3 2 0 0,-3 1 0 16,3 2-9-16,-3-3 9 0,3 4-8 0,-3-1 8 31,0 0-63-31,-3-2-7 0,3 2-2 0,-3-3-652 0,0-2-130 0</inkml:trace>
  <inkml:trace contextRef="#ctx0" brushRef="#br0" timeOffset="168938.94">13153 9861 1335 0,'0'0'29'0,"0"0"7"0,0 0 0 0,0 0 2 16,0 0-30-16,0 0-8 0,6-3 0 0,-3 1 0 0,0-1 104 0,-1 0 19 16,4 1 4-16,0-1 1 0,0 1-37 0,3-1-7 15,0-2-2-15,0-1 0 0,0 1-22 0,3 0-4 16,-3-3 0-16,3 0-1 0,-3 0-28 0,0 0-6 15,0-3-1-15,0 1 0 0,-1 2-2 0,1-3-1 16,0 1 0-16,0-4 0 0,0 1 1 0,-3 3 0 16,3-1 0-16,-3-2 0 0,-3 0-2 0,3 5-1 15,-6 0 0-15,3 0 0 0,-3-3 1 0,0 6 1 0,-3-3 0 0,3 3 0 16,-6-1 22-16,3 4 4 0,-3-1 1 16,0 0 0-16,-3 3-32 0,3 3-12 0,-3 0 11 0,0-1-11 15,0 4 0-15,1 7 0 0,-1-3 0 0,0 6-10 16,0-2 10-16,0 7 0 0,-3-5 0 0,6 2 0 15,0 1 0-15,0-1-8 0,3 3 8 0,0-2-8 16,0-1 8-16,3 1 0 0,3-3 0 0,0 2 0 16,0-4-12-16,3-1-1 0,0 0 0 0,0-2 0 15,3-3-1-15,-3 2 0 0,0-5 0 0,3 1 0 16,0-4-40-16,0 1-8 16,-1-3-2-16,1 0 0 0,3-5 0 0,-3 2 0 0,3-2 0 0,0-3 0 15,3 0 0-15,-3 0 0 0,0 0 0 0,0 0 0 16,0-3 52-16,-1 4 12 0,1-1 0 0,0-3 0 0,0 3 12 15,0-2 6-15,0 2 1 0,-3 0 0 0,0-3-19 16,0 3-11-16,0 0 2 0,-3-2 0 16,3 2 45-16,-3 0 8 0,-4-3 3 0,1 8 0 15,3-4 32-15,-3-1 6 0,-3 8 2 0,0 0 0 0,0 0-10 0,0 0-1 16,0 0-1-16,0 0 0 0,0 0-27 0,0 0-6 16,0 0-1-16,0 0 0 0,0 0-20 0,-3 0-4 15,0 10-1-15,0-2 0 0,3 3-16 0,-3-1 0 16,3-2 0-16,-2 5 0 0,2 1 0 0,2-6 0 15,-2 0 0-15,3 0 0 0,0-3-15 0,0 0-3 16,0-2-1-16,3-1 0 0,-3-2 19 0,3 0 0 16,0 0 0-16,3-5 0 0,0 0-20 0,-3 0-1 15,0-1 0-15,3-2 0 0,-3 0 21 0,3 0 0 0,-3 0 12 0,0 1-4 16,0-4 1-16,0 8 0 0,0-5 0 16,0 0 0-16,-1 3 5 0,-2 0 1 0,3 2 0 0,0 1 0 15,0-1-6-15,3 3-1 0,-3 0 0 0,0 3 0 16,3-1-8-16,0 1 0 0,-3 2 0 0,3 6 0 15,0-6 0-15,-3 3 0 0,3 0 0 0,0 0 0 16,-6 2-22 0,6-4-10-16,-4-1-1 0,4 0-1 0,-3 1 19 0,0-1 4 0,0-5 1 0,0 5 0 15,0-5 2-15,0 0 0 0,0 0 0 0,0 0 0 16,0 0 8-16,3-5 0 0,-3 5 0 0,3-5 0 16,-3-1 0-16,3-2 0 0,0 3 0 0,0 0 0 15,5-3 0-15,-5 3 11 0,3-6-3 0,0 8 0 16,-3-5 29-16,0 6 6 0,0-1 1 0,0 0 0 15,0 3-36-15,-3 3-8 0,0 0 0 0,0 2 0 16,0 3 8-16,0-3-8 0,0 6 12 0,-6-3-4 0,3 8-8 16,0-6-11-16,-3 3 3 0,2 1 0 15,-2 2-38-15,3-3-7 0,-3-3-2 0,3 6 0 16,-3-5-100-16,0 5-20 0,0 13-4 0,-3-5-1 0</inkml:trace>
  <inkml:trace contextRef="#ctx0" brushRef="#br0" timeOffset="169674.74">12742 10623 1497 0,'0'0'32'0,"0"0"8"15,0 0 0-15,0 0 4 0,0 0-36 0,0 0-8 0,0 0 0 0,0 0 0 16,0 0 117-16,0 0 22 0,0 0 4 0,0 0 1 16,0 0-47-16,0 0-9 0,0 0-1 0,3 3-1 0,3 2-42 0,-3 0-8 15,3 6-1-15,0-3-1 0,0 5-22 0,0-2-4 16,0 2 0-16,-4 0-8 0,1-2 0 0,0 2 0 16,0-3-10-16,0-2 10 0,0 0-11 0,-3 0 11 15,3-2-8-15,-3-6 8 0,0 0 0 0,0 0 0 16,0 0 0-16,0 0 0 0,0 0 0 0,3-8 0 15,0 0 0-15,0-3 0 0,6 1 0 0,-3-6 0 16,3-3-9-16,0 1 9 0,3-1 0 0,-3 3 0 16,0-2 0-16,3 4 0 0,-3-1 0 0,0 4 0 15,-1 3 9-15,4 3-1 0,-3-1-8 0,0 6-12 16,3 6 4-16,0-4 0 0,0 9 37 0,0 0 8 0,-3 4 2 16,3-1 0-16,-3 4-11 0,0-5-3 0,-1 6 0 15,-2-3 0 1,0-6-71-16,0 1-14 0,-3 0-4 0,3-3 0 0,-3-1 52 0,0-1 12 0,0-4 0 0,-3-2 0 15,0 3 0-15,0-3 0 0,0 0 0 0,3 0 0 32,3-3-54-32,-3 1-8 0,3-6-2 0,-3 3 0 0,3-3 78 0,0-3 15 0,-3 3 3 0,3-8 1 15,0 6 6-15,-3-4 1 0,3 4 0 0,-3-1 0 16,0 3 10-16,3 0 2 0,-3 6 1 0,-3 2 0 16,3-6-41-16,3 6-12 0,0-5 0 0,-1 5 8 15,1 5 24-15,0-5 6 0,3 6 1 0,0-1 0 16,3 3-26-16,0-3-5 0,-3 3 0 0,3-3-8 15,-3 1 0-15,0 4 0 0,-3-7 0 0,3 5 0 0,-3-3 0 16,0 3-9-16,0-3 1 0,-1-2 0 16,1 2-24-16,-3 3-4 0,3 0 0 0,-3 0-1 15,0 0-124-15,0 0-25 0,0 0-5 0,0 3-1 0</inkml:trace>
  <inkml:trace contextRef="#ctx0" brushRef="#br0" timeOffset="170107.59">13465 10774 1314 0,'0'0'37'0,"0"0"8"0,0 0-36 0,0 0-9 16,3-5 0-16,-3-1 0 0,3 1 80 0,-3 2 15 0,3-2 2 16,0 0 1-16,3 2-3 0,-3 0-1 0,0 1 0 0,3-1 0 15,0 1-25-15,-3-1-5 0,3 0 0 0,0 3-1 16,0-8-32-16,-3 6-7 0,3-1 0 0,0-2-1 15,3-1-14-15,-4-7-9 0,4 5 12 0,0-5-12 16,0 2 8-16,0 3-8 0,0-7 0 0,-3 1 0 31,3 4-20-31,-3-3-7 0,0 2-1 0,0 0-1 0,0 1 57 0,-3 2 11 0,-3-3 2 0,0 3 1 16,0 0-16-16,0 0-3 0,-6 3-1 0,3-3 0 16,-3 6 40-16,0-1 8 0,-3 3 2 0,0 0 0 15,0 3-45-15,-3 2-9 0,3 3-2 0,0 0 0 16,0 2-32-16,-2 4-6 0,5 1-2 0,0 1 0 15,0 3 24-15,3-1 0 0,0-4 0 0,3 4 0 16,0-5 0-16,3 3 0 0,0 0 0 0,0-5 0 16,3-3-8-16,0 2 8 0,3-4-10 0,-4-1 10 0,4 0-24 15,3-2 2-15,-3 2 0 0,3-5 0 16,0 0-22-16,0 0-5 0,0-8-1 0,-3 5 0 16,3-2-25-16,0 0-5 0,0 2 0 0,-4-2-1 15,4 0-19-15,0 2-4 0,0 0-1 0,-3 3 0 16,3-2-64-16,-3 4-13 0,0-2-2 0,0 0-1 0</inkml:trace>
  <inkml:trace contextRef="#ctx0" brushRef="#br0" timeOffset="170911.5">14040 10644 1728 0,'0'0'38'0,"0"-5"8"0,-3 0 2 0,0-1 0 0,0 1-39 0,0 0-9 0,0 2 0 0,-3-2 0 0,0 0 100 0,0 2 17 16,0 0 4-16,-6 1 1 16,3-1-32-16,-6 3-6 0,3 0-2 0,-3 5 0 0,-2 3-24 0,2 0-5 15,-3 3-1-15,3 5 0 0,-3 2-41 0,3 1-11 16,0 2 0-16,0 5 0 0,6-7 0 0,1 5 0 15,2-3 0-15,0-3 0 0,6 1 0 0,0-6 0 16,0 3 0-16,6-3 0 16,-3-5-49-16,3-3-12 0,5 1-3 0,1-6 0 0,0 0 52 0,3-3 12 15,3-2 0-15,3-3 0 0,3 0 0 0,-1-8 10 16,-2 0-2-16,0-5 0 0,-3 0-8 0,-6-3 8 16,3 0-8-16,-3-2 8 0,0-1-8 0,0 1 0 15,-4-3 0-15,1 2 0 0,0 1 0 0,-6 2-16 16,0-3 3-16,-3 1 0 0,0 0 61 0,-3-4 13 15,0 7 3-15,0-4 0 0,0 6-30 0,-3 2-6 0,0 1 0 0,0 5-1 16,6 2-3-16,-5 3-1 0,2 0 0 0,0 6 0 16,3 2 13-16,0 0 2 0,0 0 1 0,-6 2 0 15,3 6-31-15,-3 3-8 0,3-1 0 0,0 9 0 16,3 5 0-16,0-1 0 0,0 1 0 0,3 3 0 16,-3-3 0-16,6 2-8 0,-3 0 8 0,3 1-12 15,3-1-5-15,-1-2-2 0,-5 0 0 0,6-3 0 16,0-2 19-16,0-3 0 0,0-1 0 0,3-4 0 15,0-3-55-15,0-3-7 0,0 1-2 0,0-6 0 16,3 0-51-16,-4-6-10 0,4-2-3 0,0 0 0 16,-3-2 103-16,3-1 25 0,0-2 0 0,-9 2 0 0,3 3 13 15,0-2 8-15,-3-1 2 0,0 3 0 0,0 3 14 0,-3-3 3 16,-3 8 1-16,3-2 0 0,-3 2 19 0,0 0 3 16,0 0 1-16,0 0 0 0,0 0 0 0,3 0 0 15,-1 2 0-15,4 1 0 0,0 5-52 0,0 0-12 16,0 2 0-16,-3 1 0 15,3 2-48-15,0-2-13 0,-3 2-3 0,0-3 0 16,3 1 12-16,-6-3 3 0,3 3 0 0,0-3 0 16,0-1-14-16,0-4-2 0,-3 2-1 0,0-5 0 15,3 3-162-15,-3-3-33 0,0 0-7 0,0 0 0 0</inkml:trace>
  <inkml:trace contextRef="#ctx0" brushRef="#br0" timeOffset="171052.67">14367 10345 2419 0,'0'0'53'0,"-3"-5"11"0,0 0 3 0,-3-1 1 0,6 6-55 0,-3-5-13 0,3 5 0 0,0 0 0 16,0 0-9-16,0 0-5 15,0 0-1-15,0 0 0 16,0 5-75-16,-3 3-15 0,0 0-3 0,3 3-528 0,0-1-104 0</inkml:trace>
  <inkml:trace contextRef="#ctx0" brushRef="#br0" timeOffset="171924.2">14581 10649 1314 0,'0'0'37'0,"0"0"8"0,0 0-36 0,0 0-9 0,0 0 0 0,0 0 0 15,0 0 156-15,0-2 28 0,0 2 7 0,0-5 1 16,0-3-103-16,0 5-20 0,0 3-4 0,-3-8-1 16,3 8 16-16,0-5 2 0,-3 2 1 0,0-2 0 15,3 5-31-15,-3-3-7 0,3 3-1 0,-3-2 0 16,3 2-3-16,0 0-1 0,-5-3 0 0,5 3 0 15,-6 0-24-15,0 3-4 0,3-1-2 0,-3 3 0 16,0 3 4-16,3 3 1 0,0 2 0 0,0 3 0 16,0-3-15-16,3 3 0 0,0 0 0 0,3-3 0 15,0 1 0-15,0-1 0 0,3-3 0 0,0-2 0 0,3 0 0 16,0-3 0-16,2 1 0 0,1-6 0 16,0 0-48-16,0-6-13 0,3 1-3 0,0 0 0 0,-3-6 52 15,3 3 12-15,0-2 0 0,-1-1 0 0,-2-2 0 0,-3 2 0 16,0 1 0-16,-3-1 0 15,0 1 0-15,-6-1 0 0,3 3 0 0,-3 0 0 16,0 0 33-16,0 3 10 0,0 0 1 0,0 5 1 0,0 0-18 0,0 0-4 16,0 0-1-16,0 0 0 0,0 0-22 0,0 0 0 15,0 0 0-15,6 0 0 0,0 2 0 0,0 4-12 16,3-1 12-16,0 0-12 0,3 0 12 0,-3 1-12 16,3-1 12-16,-1-2-12 0,1-1 12 0,0 1 16 15,0-3-4-15,0 0-1 0,-3 0-11 0,3-3 0 16,-3 1 0-16,0-1 0 0,0 0 0 0,-3 1 0 15,0 2 0-15,-3-3 0 0,-3 3 0 0,0 0 0 0,3 0 0 0,-3 0 0 32,6 5-49-32,-3 1-12 0,-1-1-3 0,4 3 0 15,-3 0 28-15,0 0 6 0,0 2 1 0,0-2 0 16,0-2-9-16,3 2-2 0,-3-3 0 0,0-2 0 0,3 2 24 0,0-3 5 0,0-2 1 0,0 0 0 16,-3-2 24-16,3-1 5 0,3-2 1 0,0 0 0 15,-3-3 10-15,3 0 2 0,0 0 1 0,0 0 0 16,0 3-1-16,-1-1 0 0,1-2 0 0,0 6 0 15,-3-1-32-15,3 3 0 0,-3 0 0 0,0 3-12 16,0-1 32-16,0 6 8 0,0 0 0 0,0 0 1 16,0 3-41-16,-3-1-8 0,3 4-1 0,-3-1-1 15,0 0-142-15,0 3-28 0,0-3-5 0,0 0-2 16</inkml:trace>
  <inkml:trace contextRef="#ctx0" brushRef="#br0" timeOffset="178141.87">13197 11523 866 0,'0'0'24'0,"0"0"6"0,0 0-30 0,0 0 0 0,0 0 0 0,0 0 0 16,0 0 102-16,0 0 14 0,0 0 4 0,0 0 0 16,0 0-96-16,0 0-24 0,0 0 0 0,-6 0 0 15,3-3 63-15,-3 3 8 0,0 0 1 0,3-3 1 16,-3 3-35-16,1 0-7 0,2-2-2 0,-3 2 0 15,6 0-10-15,-6-3-3 0,6 3 0 0,-6-3 0 16,6 3 3-16,0 0 0 0,0 0 0 0,0 0 0 16,0 0 29-16,0 0 5 0,0 0 2 0,0 0 0 15,0 0 13-15,0 0 2 0,0 0 1 0,0 0 0 16,0 0-37-16,0 0-7 0,0 0-2 0,0 0 0 16,3 6-17-16,-3 2-8 0,3 0 0 0,3 2 8 15,0 3-8-15,0 1 0 0,-1-1 0 0,1 0 0 0,0-2 0 0,0 2 0 16,0-3 0-16,-3 1 0 0,3 0 0 0,-3-1 0 15,0-2 0-15,0 3 0 16,0-6 0-16,-3 0 0 0,0-2 0 0,0-3 0 16,0 0-33-16,0 0 1 0,0 0 0 0,0 0 0 0,0 0 16 0,0 0 3 15,3-5 1-15,-3-6 0 0,3 0 4 0,-3 1 8 16,3-1-13-16,0-2 5 0,-3 0 8 0,3-3 0 16,0 0 0-16,0 0 0 0,0 0 8 0,0 3 3 15,0 0 1-15,0 5 0 0,0 0-12 0,3 0 0 16,-3 3 0-16,3 0 0 0,-3 2 0 0,3 3 10 15,0-3-1-15,0 6 0 0,0 0-9 0,-1-1-12 16,1 3 2-16,3 1 1 0,-3 2-6 0,0 0-1 0,3 2 0 0,-3-2 0 31,0 0-18-31,0 0-4 0,-3 0-1 0,3-3 0 0,-3 1 39 0,3-1 0 16,-3 0 0-16,-3 0 0 0,0-5 0 0,3 6 0 0,-3-6 0 0,0 0 0 16,3 2-16-16,-3-2 5 0,0 0 1 0,0 0 0 31,0 0-35-31,0 0-7 0,0 0-2 0,3-2 0 0,3-4 43 0,-3-2 11 0,3 3 0 0,-3-5 0 15,3-1 37-15,-3-2 10 0,3 0 1 0,-3 2 1 16,2-2-27-16,-2 5-6 0,3-3 0 0,-3 3-1 16,3 3 22-16,-3 0 5 0,3-1 1 0,-6 6 0 15,6-2-18-15,0 2-3 0,-3 0-1 0,3 0 0 16,3 2 12-16,-3 4 3 0,0-1 0 0,3 0 0 16,-3 1-20-16,3-1-4 0,0 3-1 0,0 0 0 15,0 0-11-15,2 2 0 0,-2-2 0 0,3 3 8 0,-3-1-8 16,0 1 0-16,0-3 0 0,0 0 0 0,-3 0 0 0,3 2-11 15,-3-2 3-15,0 0 0 16,-3-2-98-16,0 1-19 0,0 1-4 0,0-2-779 0</inkml:trace>
  <inkml:trace contextRef="#ctx0" brushRef="#br0" timeOffset="178525.87">13787 11538 1497 0,'0'0'32'0,"0"0"8"0,3-5 0 0,0 0 4 0,0 0-36 0,-3 2-8 0,0 3 0 0,0 0 0 16,0-5 130-16,0 5 24 0,0 0 5 0,0 0 1 15,0 0-52-15,0 0-9 0,0 0-3 0,0 0 0 16,0 0-25-16,0 0-6 0,-3-3-1 0,3 3 0 16,-6 5-51-16,0 3-13 15,0 3 0-15,0 2 0 0,3-2 0 0,0 2 0 0,0-3 0 0,0 4 0 16,0-4 0-16,3 4 0 0,0-7 0 0,3 4 0 15,-3-3 0-15,3 0 0 0,3-3 0 0,-3-2 0 16,0 2 0-16,3-2 0 0,0-1 0 0,0-2 0 16,0 0-48-16,-1-2-13 15,1-1-3-15,3-2 0 0,-3 0 103 0,3-1 20 0,-3-2 4 0,3 0 1 16,-3 0-64-16,0 1-26 0,-3-1 2 0,0 0 0 16,0 0 24-16,0 0 12 0,-3-3 0 0,0 3-1 0,-3 0 1 15,0 0 1-15,0-2 0 0,-3 2 0 16,-3 3-13-16,3-1 0 0,0 1 0 0,-3 2 0 15,0 1 0-15,0-1 0 0,3 3 0 0,-2 0 0 16,2 3-48-16,-3-1-13 0,3 4-3 0,3-1 0 16,0-2-103-16,3 2-21 0,0 0-4 0,3-2 0 0</inkml:trace>
  <inkml:trace contextRef="#ctx0" brushRef="#br0" timeOffset="179313.14">14120 11507 1314 0,'0'0'37'0,"0"0"8"0,0 0-36 0,0 0-9 0,0 0 0 0,0 0 0 15,0 0 104-15,0 0 20 0,0 0 3 0,0 0 1 16,0 0-4-16,0 0-1 15,-6-6 0-15,6 6 0 0,-3-2-38 0,3 2-7 0,-3-5-2 0,3 5 0 16,-3-3-16-16,3 3-3 0,0 0-1 0,-9-3 0 16,6 3-44-16,-3 3-12 0,-3-3 0 0,3 5 0 15,3 0 0-15,-3 3 0 0,0 0 0 0,1 3 0 16,2-1 0-16,0 1 0 0,0 0 0 0,0-1 0 16,0-2 0-16,3 3 0 0,0-1 0 0,0-2 0 15,0 0-46-15,3-2-14 0,-3-1-4 0,6 0 0 16,-3 0 52-16,-3-5 12 0,3 3 0 0,2 0 0 15,-2-3-54-15,3-3-8 0,0 0-2 0,0-5 0 16,0 3 52-16,0-5 12 0,3-1 0 16,0-2 0-16,3 0 0 0,-6-3 0 0,3-3 0 0,-3 3 0 0,0-2 0 0,0-1 0 15,0 1 0-15,0-3 0 0,-3 2 0 0,0-5 0 16,-3 3 0-16,0-3 0 0,0 3 70 0,-3 0 17 16,0 0 3-16,0 2 1 0,-3 3-28 0,3 0-6 15,0 6-1-15,0-1 0 0,-3 1-24 0,3 4-4 16,3 1-2-16,-3 0 0 0,3 5 10 0,0 0 1 15,0 0 1-15,0 0 0 0,0 0-30 0,0 0-8 16,-3 5 0-16,0 3 0 0,3 5-15 0,0-2-4 16,3 5-1-16,0 0 0 0,0 2 5 0,0 3 1 0,0 0 0 0,3 1 0 15,0-1 23-15,-3 0 5 0,6 0 1 0,0-2 0 32,-4-3-63-32,4-1-13 0,0 1-3 0,3-2 0 0,-3-4 52 0,3 3 12 0,3-5 0 0,0 0 0 15,-3 0 0-15,6-3 0 0,-3 1 0 0,-1-6 0 31,1-3-54-31,0-2-8 0,0-3-2 0,-3 0 0 0,0 0 52 0,0-3 12 0,0 1 0 0,0-3 0 16,-3-1 48-16,-1 1 13 0,1-3 3 0,0-2 0 16,0 2-52-16,-6-3-12 0,3 1 0 0,-3-1 0 15,0 1 34-15,0-1 4 0,-6 6 1 0,0 0 0 16,0 2 4-16,0 1 1 0,-3 4 0 0,0-2 0 16,0 6-7-16,0 2-1 0,0 0 0 0,0 2 0 15,1 4-24-15,-1 2-12 0,-3 2 10 0,6 3-10 16,-3 6 0-16,3-3-8 0,0 5-1 0,0-2 0 0,3 2 17 0,0-3 4 15,0-2 1-15,3 3 0 16,0-4-53-16,0 1-10 0,0 0-2 0,3-3-1 0,-3 3 26 16,3-5 6-16,2-1 1 0,-2-2 0 15,0 3-10-15,3-6-2 0,0 3 0 0,-3-5 0 16,3 2-95-16,-3-2-19 0,3-3-4 0,0 2-1 16,0-2-33-16,0-2-6 0</inkml:trace>
  <inkml:trace contextRef="#ctx0" brushRef="#br0" timeOffset="193476.25">13489 12401 1436 0,'0'0'32'0,"0"0"6"0,0 0 2 0,0 0 0 0,-6-3-32 0,3-2-8 0,0 0 0 0,-3 2 0 16,3-2 66-16,-3 2 12 0,3-2 2 0,-3 2 1 15,0-2 24-15,0 0 5 0,0 2 1 0,0 0 0 16,0-2-45-16,1 2-9 0,-1 1-1 0,-3 2-1 16,3-3-23-16,-3 3-5 0,3-2-1 0,-3 2 0 15,0 0-26-15,3 2 0 0,-3 1 0 0,0-1 0 16,0 1 37-16,3 2 3 0,-6 1 0 0,3-1 0 15,0 3-29-15,-2-3-11 0,-1 6 8 0,0-3-8 16,0 2 8-16,0 1-8 0,0 2 0 0,-3 0 8 16,6 1-8-16,-3 4 0 0,0-2 0 0,3 5 0 15,-2-2 0-15,2 2 0 0,0 0 0 0,0 3 0 0,3-3 13 16,0 3 4-16,0-3 1 0,3 0 0 16,0-2-33-16,3-3-6 0,0 2-2 0,3-2 0 0,3 0 37 0,0 0 7 15,3 0 2-15,0-3 0 16,0 0-45-16,3 0-9 0,2-5-1 0,1 3-1 15,0-3 1-15,3-3 1 0,-3 0 0 0,3-2 0 16,-3 0 31-16,3-6 0 0,-4 0 0 0,4-2 0 0,-3 0 0 0,3-3 0 16,0-3 0-16,-3 1 0 0,3-4 0 0,-3 4 0 15,-1-3 0-15,1-3 0 0,0 5-8 0,0-2 8 16,-3 0 0-16,0-1-9 0,0 1 9 0,-3 0-8 16,0 0 8-16,-3-1-8 0,0 1 8 0,-3 0 0 0,-1 0 0 15,1 0 0-15,-3 2 0 0,-3-2 8 0,3 0-8 16,-2-3 8-16,-4 2-8 0,3-1 0 15,-3-1 0-15,-3 0 8 0,0-3-8 0,-3 3 0 16,0 1 0-16,0-1 0 0,0 0 0 0,0 3 0 0,-3-1 0 0,3 4 0 16,1 2 0-16,-1 0 0 0,3 3 0 0,0-1 0 15,0 4 52-15,0 2 10 0,0-3 2 0,0 6 0 16,3-1-52-16,0 1-12 0,0 2 0 0,0 3 0 16,0 0 0-16,0 5 0 0,3 1 0 0,-3 1 0 15,3 1-48 1,0 3-13-16,0-3-3 0,3 2 0 0,0-2 52 0,0 0 12 0,6 0 0 0,-3 0 0 15,6-3 0-15,0 0 0 0,3-2 0 0,0 2 0 16,3 3 0-16,-3-6 0 0,6 4 0 0,-3-4 0 16,2 1 0-16,-2-1 0 0,0-2 0 0,0 3 0 0,0-3 9 15,-3 2 5-15,0-2 1 0,0 0 0 0,0 0-24 16,0 0-5-16,-1-2-1 0,1-1 0 16,-3 0-90-16,3 0-19 0,-3 1-3 0,0-4-1 15,0 1-102-15,-3 0-21 0,9-1-4 0,-6-2-1 0</inkml:trace>
  <inkml:trace contextRef="#ctx0" brushRef="#br0" timeOffset="193859.18">13679 12647 1728 0,'0'0'38'0,"0"-5"8"0,0 5 2 0,-3-5 0 0,1-1-39 0,2 6-9 16,0 0 0-16,0 0 0 0,0 0 76 0,0 0 14 15,0 0 2-15,0 0 1 0,0 0-21 0,0 0-4 0,0 0 0 0,5 8-1 16,-2 0-28-16,3 0-6 0,0 5-1 0,3 0 0 15,0 1-16-15,0-1-4 0,0 0-1 0,0 0 0 16,0-2-11-16,0 2-16 16,0-5 4-16,3 3 1 0,-3-3 11 0,0 0 0 0,-1 0 0 0,4-3 0 15,-3 0 0-15,-3-2 0 0,6-1 0 0,-6-2 0 32,3 0-47-32,-3-2-7 0,0-4-2 0,0 1 0 0,0 0 39 0,0-3 7 0,-3 0 2 0,0 0 0 15,3 0 8-15,-3-2 0 0,-3 2 0 0,3-3 0 16,-3 3 49-16,0 0 12 0,0-2 3 0,-3 2 0 15,3 0 0-15,0 2 0 0,0 6 0 0,0 0 0 16,0 0 0-16,0 0 0 0,0 0 0 0,0 0 0 16,0 0-52-16,0 0-12 0,0 0 0 0,0 0 0 15,0 8 0-15,3 0 0 0,0 3 0 0,0-3 0 0,0 2 0 0,0 1 0 16,0 2 0-16,0-2 0 16,2-1-48-16,1 1-13 0,0 0-3 0,0-1 0 15,0 1-51-15,-3-1-10 0,3-2-3 0,3 0 0 16,-3 0-102-16,0-3-21 0,3 6-4 0,0-8-1 0</inkml:trace>
  <inkml:trace contextRef="#ctx0" brushRef="#br0" timeOffset="194274.89">14120 12737 1267 0,'0'0'28'0,"6"-5"5"0,-3-3 2 0,-3 3 1 0,3-3-36 0,-3 0 0 15,3 0 0-15,-3 0 0 0,0 0 109 0,3 0 15 0,-3 0 4 0,0 3 0 16,0-1 51-16,0 1 10 15,0 5 3-15,0 0 0 0,0 0-103 0,0 0-20 0,0 0-4 0,0 0-1 16,0 0-4-16,0 0 0 0,0 0-1 0,0 0 0 16,-6 0-43-16,0 5-16 0,3 6 11 0,0 0-11 15,-3 2 18-15,6 3-2 0,-3 0-1 0,0 2 0 16,3 1-24-16,0-1-5 0,3-2-1 0,0 2 0 16,3-4 15-16,-6-1 0 0,6 0 0 0,0-2 0 15,0-1-54 1,0-4-8-16,-3 2-2 0,3-6 0 0,0 4 52 0,0-6 12 0,0 0 0 0,0 0 0 15,-1-6 0-15,-2 1 0 0,3-3 0 0,-3 0 0 16,3-3 0-16,-3 1 0 0,0-1 0 0,-3-2 0 16,0 2 0-16,0 1 0 0,0-1 0 0,-3 3 0 15,0-2 0-15,-3 2 0 0,3-3 0 0,-3 3 0 16,1 0 48-16,2 3 13 0,-3 0 3 0,3 0 0 16,3 5-52-16,0 0-12 0,0 0 0 0,0 0 0 0,0 0 0 0,0 0 0 15,0 0 0-15,0 0 0 0,0 0 0 0,3 2 0 16,3 1 0-16,-1 2 0 0,1 0 0 0,3 1 0 15,0-1 0-15,0 3 0 16,0 0-151-16,3-3-33 0,-3 0-6 0,3 1-2 16,-6-1-51-16,6 0-10 0,6 1-3 0,-6-4 0 0</inkml:trace>
  <inkml:trace contextRef="#ctx0" brushRef="#br0" timeOffset="194642.06">14388 12705 2412 0,'0'0'53'0,"0"0"11"0,-6-2 3 0,6 2 0 0,0 0-54 0,0 0-13 0,-3-3 0 0,3 3 0 16,0 0 56-16,0 0 8 0,0 0 1 0,0 0 1 16,0 0-53-16,0 0-13 0,0 0 0 0,6 0 0 15,3 0 54-15,-3 3 8 0,3-1 2 0,0 1 0 16,3 5-52-16,-4-3-12 0,1 0 0 16,0 3 0-16,0-2 0 0,0 2 0 15,0 2 0-15,-3-2 0 0,0 0 0 0,0 0 0 0,0 0 0 0,-3 0 0 16,0 0 0-16,0 0 0 0,0-3 0 0,-3 0 0 15,0 1-48-15,0-6-13 0,0 0-3 0,0 0 0 16,0 0-51-16,0 0-10 0,6-3-3 0,-3 0 0 16,0-5 103-16,3 0 25 0,0 1 0 0,-3-7 0 15,3 4 46-15,-3-3 14 0,3-1 4 0,-1 4 0 16,1-4 0-16,-3 4 0 0,3-3 0 0,0 5 0 16,-3 2 0-16,3 1 0 0,0 2 0 0,0 1 0 0,3 2-52 15,0 2-12-15,-3 4 0 0,3-1 0 0,0 3 0 0,-3 0 0 16,3 3 0-16,0-1 0 0,0 1 0 0,-1-1 0 15,1 1 0-15,0-1 0 16,0 1-151-16,0 0-33 0,-3-1-6 0,3 1-548 16,-3-3-110-16</inkml:trace>
  <inkml:trace contextRef="#ctx0" brushRef="#br0" timeOffset="194908.44">14748 12197 2336 0,'-12'-26'52'0,"6"13"10"0,0-1 2 0,-3 4 1 0,0-3-52 0,3 2-13 0,3 3 0 0,-3 3 0 16,4-1 72-16,2 6 12 15,0 0 3-15,0 0 0 0,0 0-19 0,0 0-3 0,0 0-1 0,0 0 0 16,0 0-51-16,8 3-13 0,1 5 0 0,0 3 0 16,3 5 0-16,3 2 0 0,0 3 0 0,3 6 0 15,-3 2 28-15,3-3 2 0,-4 6 1 0,1-3 0 31,0 0-50-31,-3 0-9 0,0 0-3 0,0 0 0 0,0 1-26 0,-6-4-6 0,3-2-1 16,-3-3 0-16,0 0 0 0,0-5 0 0,0 0 0 0,-3-3 0 16,-1-2-204-16,-2-3-42 0,3 0-8 15,-3-3-2-15</inkml:trace>
  <inkml:trace contextRef="#ctx0" brushRef="#br0" timeOffset="195158.71">14831 12570 1875 0,'-6'-5'41'0,"-2"2"9"0,2-2 2 0,0 2 0 0,6 3-41 0,0 0-11 0,0 0 0 0,0 0 0 15,0 0 72-15,0 0 12 0,0 0 2 0,6 0 1 0,5 0-70 0,1 3-17 16,3-3 0-16,3 0 0 0,0 0 0 0,0-3 0 16,3 3 0-16,-3-2 0 0,2-3 0 0,-2 2 0 15,3 0 0-15,0-2 0 0,-3 2 0 0,0-2 0 16,-1 5 0-16,-2 0 0 0,0-3 32 0,-6 3 4 16,6 3 0-16,-9-3 0 0,3 3-7 0,3 2-1 15,-3 0 0-15,-3 1 0 0,0 1 11 0,3-1 1 16,-9 2 1-16,6 0 0 0,-3 0-14 0,2 2-3 15,1-2-1-15,-6 3 0 16,3-3-70-16,3 2-13 0,-6 1-4 0,0-3 0 16,6 2-64-16,-6-2-14 0,0 0-2 0,0-3-787 0</inkml:trace>
  <inkml:trace contextRef="#ctx0" brushRef="#br0" timeOffset="195295.33">15162 12340 2631 0,'-6'-13'58'0,"0"-3"12"0,0 3 2 0,0-3 2 0,0 8-59 0,3-3-15 0,0 6 0 0,-3 0 0 16,0 0 52-16,6 5 8 0,0 0 2 0,0 0 0 16,0 0-54-16,0 0-8 0,0 0 0 0,0 0-10 15,0 2-101-15,-6 1-20 0,3-3-4 0,3 5-989 16</inkml:trace>
  <inkml:trace contextRef="#ctx0" brushRef="#br0" timeOffset="195727.59">15364 11983 2030 0,'0'0'57'0,"0"0"14"16,0 0-57-16,0 0-14 0,0 0 0 0,0 0 0 0,0 0 156 0,0 0 29 15,0 0 6-15,0 0 1 0,0 5-154 0,3 1-30 16,3 4-8-16,0 6 0 0,3 0 0 0,3 5 0 16,-3 6 0-16,6 2 0 0,-6 0 0 0,9 2 0 15,-10 7 0-15,4-4 0 0,6 3-15 0,-6-8-4 16,-3 5-1-16,6-4 0 0,0-1 20 0,-3-3 0 15,0-5 0-15,3-2 0 0,-1-3 20 0,-2-3-3 16,3-2 0-16,0-9 0 0,-3 3-17 0,0-5 0 16,3 0 0-16,-3-5 0 0,3 0 0 0,-4-8 0 0,4 5 0 15,0-8 0-15,0 3 0 0,3-3 0 0,-3-3 0 16,0 3 0-16,0-2 0 0,-1-1 0 0,-2 1 0 0,-3-3 0 16,0-3 29-16,0 5 3 0,-3-2 0 0,-3 3 0 15,-3-1 0-15,3 3 0 0,-6 3 0 0,3 0 0 16,-3 2 25-16,-3 3 6 0,3 3 1 0,-6 2 0 15,0 3-21-15,0 3-4 0,-2 2-1 0,-1 3 0 16,0 3-10-16,3 2-1 0,3 5-1 0,0-2 0 31,3 6-72-31,3-1-14 0,0 0-4 0,3-3 0 0,3 1 52 0,0-1 12 0,6-2 0 0,0-2 0 16,2 1-54-16,1-1-8 16,-3 1-2-16,3-7 0 0,0 8 52 0,0-8 12 0,-3 3 0 0,3-6 0 15,0 6-105-15,-1-9-19 0,1 9-3 0,-3-6-649 16,0 3-131-16</inkml:trace>
  <inkml:trace contextRef="#ctx0" brushRef="#br0" timeOffset="196476.86">13870 13531 1792 0,'0'0'51'0,"0"0"10"0,0 0-49 0,0 0-12 16,0 0 0-16,0 0 0 0,0 0 105 0,-6 0 19 15,3 0 3-15,-3 0 1 0,-3 0 0 0,3 0 0 16,-3 0 0-16,0 2 0 0,0 1-52 0,0 2-9 16,1 3-3-16,-1 0 0 0,-3 3-42 0,3-1-9 0,-3 6-1 15,0 0-1-15,0 3-2 0,3-1 0 16,0 3 0-16,3-2 0 0,0-1-23 0,3 4-5 16,3-1-1-16,0 3 0 0,6-3 20 0,0-3 0 0,6-2 0 15,0 0 0-15,0 0 0 0,3-3 0 0,0-2 0 16,0-1 0-16,-1 1 0 0,1-1 0 0,0-2 0 0,-3 0 0 15,-3-2 0-15,0-1-12 0,-3 0 12 0,0 0-10 16,-6 3 10-16,3-2 0 0,-3-1 10 0,-3 3-10 16,-6 3 0-16,0-4 0 0,-3 4 0 0,-6 0 0 15,3 2 0-15,-5-3 0 0,-1 1 0 0,0-3 0 16,-3 0 0-16,3 0 0 0,-6-3 0 0,4 0 0 31,-1-2-45-31,0 2-15 0,3-2-4 0,3-3 0 16,0 0-51-16,7 0-10 0,2 0-3 0,3 0-580 0,6 0-116 0</inkml:trace>
  <inkml:trace contextRef="#ctx0" brushRef="#br0" timeOffset="196827.59">14168 13457 1792 0,'0'0'51'0,"0"0"10"0,-6-3-49 0,3 0-12 0,3 3 0 0,0 0 0 15,0 0 156-15,0 0 29 16,0 0 6-16,0 0 1 0,0 0-103 0,0 0-20 0,0 0-4 0,0 0-1 15,0 0 0-15,0 0 0 0,-3 6 0 0,3 2 0 16,3 0-13-16,0 2-3 0,3 6-1 0,0 3 0 16,2 2-39-16,-2 3-8 0,0 2 0 0,-3 0 0 15,0 1-40-15,0-3-4 0,0 2 0 0,-3-2-1 16,0 2 36-16,0-2 9 0,0-3 0 0,-3 1 0 16,3-4-156-16,-3-2-28 15,0 0-7-15,0-6-897 0</inkml:trace>
  <inkml:trace contextRef="#ctx0" brushRef="#br0" timeOffset="197114.1">14349 13512 1728 0,'12'-13'38'0,"-9"8"8"0,0-1 2 0,0 1 0 0,3 3-39 0,-6 2-9 16,3 0 0-16,3 0 0 0,-3 2 133 0,3 1 25 16,-3-1 5-16,3 4 1 0,-3-1-53 0,0 3-11 15,-3 0-1-15,0 3-1 0,0-1-83 0,-3 6-15 16,-3 0 0-16,-3 0-12 0,3 2-8 0,-6 1-1 15,0 2-1-15,0-3 0 16,-3 1-16-16,0-3-3 0,4-3-1 0,-1 3 0 0,3-3 34 0,0-2 8 16,3 2 0-16,3-2 0 0,-3-3 49 0,6-3 12 15,0 0 3-15,0 0 0 0,3-2-52 0,3 2-12 16,0-2 0-16,3 2 0 0,3 1 0 0,-1-4 0 0,4 1 0 16,0-1 0-16,0-2 0 0,0 0 0 15,0-2 0-15,0 4 0 0,3-2 0 0,-3 0 0 0,-1 0 0 16,1-2 0-1,3 2-253-15,-3-3-54 0,21 1-10 0,-9-4-3 0</inkml:trace>
  <inkml:trace contextRef="#ctx0" brushRef="#br0" timeOffset="197608.92">14736 13668 1832 0,'0'0'40'0,"3"-2"9"0,3-1 2 0,3-2 0 0,0 2-41 0,0-2-10 16,3 0 0-16,0-3 0 0,-3 0 63 0,0 0 10 15,2 0 3-15,-2 0 0 0,-3 0-39 0,0 0-7 16,0-3-2-16,-3 3 0 0,3 1 25 0,-3 1 5 0,-3-2 1 16,3 0 0-16,-6 3 4 0,3-3 1 0,-3 0 0 0,-3 3 0 15,3-3 0-15,-3 3 0 0,0-1 0 0,0 1 0 16,-3 2-52-16,1 1-12 0,-1 2 0 0,-3 0 0 15,3 2 0-15,-3 4 0 0,3 2 0 0,-3 2 0 16,-3 1 0-16,3 2 0 0,3 3 0 0,0 2 0 16,3 4 0-16,0-4 0 0,6 3 0 0,0-2 0 15,3-3 0-15,3 2 0 0,3-5 0 0,3 3 0 16,-3-2 0-16,6-1 0 0,0 0-12 0,0-5 12 16,3 3-53-16,2-6-4 0,-2-2-1 0,3-3 0 15,0-3-56-15,-3-2-11 0,3-3-3 16,-3 0 0-16,-1 0-51 0,1-3-10 0,-3 1-3 0,0-1 0 15</inkml:trace>
  <inkml:trace contextRef="#ctx0" brushRef="#br0" timeOffset="198011.1">15078 13549 2188 0,'0'0'48'0,"-3"-5"11"0,-2 0 1 0,5-1 1 0,0 6-49 0,-6-2-12 16,3-1 0-16,3 3 0 0,0 0 105 0,0 0 19 16,0 0 3-16,0 0 1 0,0 0-52 0,0 0-9 15,0 0-3-15,0 0 0 0,3 5-51 0,-3 3-13 16,6 3 0-16,2 2 0 0,-2 0 0 0,0 3 0 15,3 0 0-15,-3 0 0 0,-3-3 0 0,3 1 0 16,0-4 0-16,3 1 0 0,-3-3 11 0,0 0-1 16,-3-3 0-16,3 0 0 0,0-2-10 0,-6-1 0 15,9-2 0-15,-3 0-11 0,0-2 11 0,-3-1 0 16,3 0-9-16,0-2 9 0,-3 0 0 0,2 0 0 16,1-3 0-16,3 2 0 0,-9-2 0 0,6 3 0 0,0 3 0 0,-6-4 0 15,0 6 0-15,9 0-9 0,-9 0 9 0,6 3 0 16,3 2 0-16,-3 3 0 0,0 0 0 0,-3 3 0 31,9 2-58-31,-3-3-5 0,-3 1-1 0,3-3 0 16,3 0-51-16,-3 0-10 0,5-6-3 0,1-2 0 0,-3 0 95 0,3-5 18 0,3 0 4 0,-3-6 1 15,3 1 10-15,-3-4 14 0,-1-4-3 16,-2-1-1-16,0-2 43 0,0 3 9 0,-3-1 2 0,-3 1 0 16,3 4 0-16,-6-1 0 0,0 1 0 0,-3 4 0 15,0-3-27-15,-3 2-5 0,0-2 0 0,0 2-1 16,0 3-19-16,0-2-4 0,0 2-8 0,0 0 12 15,3 8-142-15,0 0-29 0,0 0-5 0,0 0-2 16</inkml:trace>
  <inkml:trace contextRef="#ctx0" brushRef="#br0" timeOffset="198460.77">15704 13428 2419 0,'0'0'53'0,"0"0"11"0,0 0 3 0,0 0 1 0,0 0-55 0,0 0-13 0,0 0 0 0,2-3 0 16,4 3 105-16,-3 0 19 0,6 3 3 0,-3-1 1 15,3 6-103-15,0 3-25 0,-3-1 0 0,3 4 0 16,0-1 0-16,-3 5 0 0,0 1 0 0,0-1 0 31,-3 4-46-31,0-4-14 0,0 1-4 0,-3-4 0 0,3 1 52 0,-3-2 12 0,0-1 0 0,3-3 0 16,-3-10-54-16,0 0-8 16,0 0-2-16,0 0 0 0,0 0 52 0,0 0 12 0,3-8 0 0,0-2 0 15,3-3 0-15,0-3 0 0,-3 0 0 0,3 0 0 16,-1-3 0-16,-2 4 0 0,0-4 0 0,3 3 0 15,-3 3 100-15,0 0 22 0,0 5 5 0,0 0 1 16,0 3-103-16,0-1-25 0,3 4 0 0,-6 2 0 16,3 2 0-16,3 1 0 0,-3 5 0 0,3 0 0 0,0 0 0 15,-3 5 0-15,0-2 0 0,3 2 0 32,-3 3-97-32,3-3-25 0,-3 0-5 0,3 3-1 0,-3 0-51 0,3 0-10 0,0 0-3 0,-3 0-691 15</inkml:trace>
  <inkml:trace contextRef="#ctx0" brushRef="#br0" timeOffset="199175.37">16058 13703 1314 0,'0'0'37'0,"0"0"8"0,6-3-36 0,-6 3-9 16,12-3 0-16,-6 1 0 0,2-1 53 0,-2 1 9 16,3-4 2-16,0-2 0 0,-3 0 51 0,3 0 10 0,0-2 3 0,0-1 0 15,-6 1-52-15,6-6-9 0,-3 0-3 0,6-3 0 16,-3 6 0-16,-3-3 0 0,0 0 0 0,-3-2 0 15,6-3 52-15,-6-3 9 0,-1 0 3 0,-2 3 0 16,0-3-103-16,0 3-25 0,6 2 0 0,-6 1 0 16,0-1 0-16,3 4 0 0,-3 4 0 0,0 0 0 15,-3 6 56-15,3 0 7 0,0 5 1 0,0 0 0 16,0 0-52-16,0 0-12 0,0 0 0 0,-6 5 0 16,4 0 0-16,-1 6 0 0,3 0 0 15,0 4 0-15,3 4 0 0,-1 2 0 0,-2 0 0 0,6 3 0 16,0-5-48-16,0-1-13 0,-3 1-3 15,3-1 0-15,0-5 52 0,3 3 12 0,-3-2 0 0,0-4 0 16,6-2 0-16,-6-3 0 0,3 1 0 0,-3-6 0 16,6 0 16-16,-3-3 5 0,3 0 2 0,-1-5 0 15,4-2-23-15,-3-1 0 0,3-2 0 0,0-3 0 0,-6 0 0 16,3-2 0-16,3-3 0 0,-3-1 0 0,0 1-16 0,-4-3-5 16,4 1-1-16,-3-4 0 0,-3-2 69 15,3 8 13-15,-6-3 4 0,0-2 0 16,0 2-52-16,3 5-12 0,-3-2 0 0,-3 5 0 0,3 0 0 0,-3 6 0 15,0 2 0-15,-3 3 0 0,3-1 0 0,0 6 0 16,0 0 0-16,0 0 0 0,0 0 0 0,0 0 0 16,3 6 0-16,3-1 0 0,0 5 0 0,3-2 0 15,0 8 0-15,3-5 0 16,0 2-48-16,0 0-13 0,-1 3-3 0,4 3 0 0,0-1 64 0,-3 1 23 16,3 2-1-16,-3 0 0 0,0 3-35 0,0-3-7 15,-3 0-2-15,0 3 0 0,-3-5 22 0,-1 2 0 16,-2-3 0-16,0-2 0 15,-3-3-56-15,0 1-6 0,0-4-2 0,0 1 0 0,0-6 35 0,0 0 6 0,0-5 2 0,0 0 0 32,0 0-69-32,6-2-14 0,0-1-2 0,3-8-1 0,0 1 137 0,0-3 27 0,0-6 6 0,0-2 1 15,0-3 0-15,0-2 0 0,0-3 0 0,0-1 0 16,-3-1-11-16,0 2-1 0,0 2-1 0,-3 9 0 16,-1-1-9-16,-2 6-2 0,0 2 0 0,0 3 0 15,0 3-14-15,0 0-3 0,0 5-1 0,0 0 0 16,0 0 8-16,0 0 2 0,-5 8 0 0,2 2 0 15,0 6-59-15,3 0-11 0,0 8-2 16,0 0-1-16,0 2-10 0,0 6-1 16,0 0-1-16,0 2 0 0,3 0-9 0,-3 1-2 0,-3 2 0 15,3 0 0-15,-3 0-121 0,-3-3-25 0,-3 27-5 0,-3-19-1 0</inkml:trace>
  <inkml:trace contextRef="#ctx0" brushRef="#br0" timeOffset="199843.43">14084 14692 1728 0,'0'0'38'0,"0"0"8"0,0 0 2 0,0 0 0 0,0 0-39 0,0 0-9 16,0 0 0-16,0 0 0 0,0 0 53 0,0 0 9 16,0 0 2-16,0 0 0 0,0 0 0 0,3 6 0 15,0 2 0-15,3 2 0 0,0 6 0 0,3 5 0 16,3 3 0-16,0 2 0 16,3 1-103-16,-6 5-20 0,3-1-4 0,2 4-1 0,-5-6 52 0,3 0 12 15,0-3 0-15,3-4 0 0,-3-4 0 0,0-5 0 0,-3-2 0 0,3-3 0 16,0-3 0-16,3-5 0 15,-4-5 0-15,1-3 0 0,0-5 48 16,0-3 13-16,0-3 3 0,0-7 0 0,-3-3-52 0,0 0-12 0,-3-3 0 0,0 3 0 16,0-3 38-16,-3 3 5 0,0 0 1 0,-3-3 0 15,-3 6 4-15,3 4 0 0,-3 1 1 0,0 3 0 16,3 5-26-16,-3 2-6 0,0 3-1 0,3 3 0 31,0 5-48-31,0 0-11 0,0 0-1 0,0 0-1 16,0 0-67-16,0 0-12 0,0 2-4 0,3 6-580 0,3 0-116 0</inkml:trace>
  <inkml:trace contextRef="#ctx0" brushRef="#br0" timeOffset="200692.59">14653 14735 1267 0,'0'0'28'0,"0"0"5"0,0 0 2 0,0 0 1 16,6 0-36-16,-6 0 0 0,3-3 0 0,-3 3 0 0,0 0 109 0,0 0 15 15,0 0 4-15,0 0 0 0,0 0 0 0,0 0 0 16,0 0 0-16,0 0 0 0,0 0-2 0,0 0 0 15,0 0 0-15,0 0 0 0,-6-3-48 0,0 1-10 16,0 2-1-16,0 0-1 0,0 0-53 0,0 2-13 16,0 1 0-16,0 0 0 0,0 5 34 0,0 0 4 15,3 2 1-15,0 1 0 16,3 5-63-16,0-1-12 0,3 1-2 0,0 0-1 0,3 0 39 0,-3-3 0 16,3 3 0-16,3-5 0 0,0 2-10 0,3-5 10 15,-3 0 0-15,6-3-9 0,-3-2-4 0,2-3-1 16,1-3 0-16,-3-2 0 0,0-3 4 0,0 0 1 0,0-3 0 15,0-2 0-15,-3-3 9 0,0 3 0 0,-3-3 0 0,3-2 0 16,-6-1 0-16,0 1 11 0,0 2-11 16,-3-3 12-16,-3 3 5 0,-3 0 2 0,3 1 0 0,-3 4 0 15,-3 0 8-15,3 4 1 0,-3 1 1 16,0 1 0-16,0 2-5 0,0 3-2 16,-3 0 0-16,0 6 0 0,3-1-12 0,0 0-2 0,3 3-8 0,3 0 12 15,0 3-12-15,3-3-12 0,3 2 3 0,3-2 0 16,0-3-5-16,3 1-1 0,0-4 0 0,0 1 0 15,3-3 3-15,0-3 0 0,0 1 0 0,3-4 0 16,-3-2 12-16,0-2-9 0,2-1 9 0,-2 1-8 16,-3-1-8-16,0 3-2 0,-3-2 0 0,0 4 0 15,0 1 18-15,-3 0 0 0,-3 5 0 0,0 0 0 16,0 0 32-16,0 0 11 0,0 0 1 0,-9-3 1 16,3 0-28-16,-3 3-5 0,3 3-2 0,0 0 0 15,3 2-10-15,-3 0-16 0,3 3 4 0,0 3 1 0,3-1-8 16,0 1-1-16,3 2-1 0,0 0 0 0,3 1-3 0,0-1 0 15,3 0 0-15,0 0 0 0,3 1 24 0,0-4 0 16,-3 3 0-16,3-5 0 0,0 3 0 0,0-3 0 16,3-3 0-16,-7 0 0 0,1 1 0 0,0-1 0 15,-6-2 0-15,3-1 0 0,0 1 0 0,3 0 0 16,-9-3 0-16,0 0 0 16,0 5 0-16,0 0 0 0,0 0 0 0,0 3 0 15,-3 3-66-15,-3 2-12 0,0 0-2 0,-3 3-1 16,3 0 19-16,6 0 4 0,-6-3 1 0,3 1 0 0,3-1 35 0,3-3 7 15,0-2 2-15,0 0 0 16,3-2-23-16,0-4-4 0,0-2 0 0,3 0-1 0,0-2 41 0,0-4 22 0,3-4-2 0,-3-1-1 16,6 0-4-16,-3-4-1 15,3-4 0-15,-1 1 0 0,1-4 14 0,-9 4 2 0,9-1 1 0,-6 1 0 32,3-1-47-32,-3 3-8 0,-3-2-3 0,3 2 0 0,-3 3 27 0,0 0 17 0,-3 2-2 0,3 0-1 15,0 1 40-15,-6 2 8 0,3 3 2 0,-3-1 0 16,0 6 0-16,0 0 0 0,0 0 0 0,0 0 0 15,0 0-14-15,5-2-2 0,1 2-1 0,-3 2 0 16,3 1-23-16,0 2-5 0,0 3-1 0,0 0 0 16,0 3-56-16,-3-1-11 15,3 6-3-15,0-3 0 0,-3 1-60 0,6 1-13 0,-9-1-3 16,3 2 0-16,0-3 0 0,0 0 0 0,-3 0 0 0,3 1-819 16</inkml:trace>
  <inkml:trace contextRef="#ctx0" brushRef="#br0" timeOffset="200849.53">15177 14520 2744 0,'-12'-5'78'0,"12"5"16"0,0 0-75 0,0-3-19 16,0 3 0-16,0 0 0 0,0 0 48 0,-9-2 7 16,9 2 1-16,0 0 0 15,0 0-105-15,0 0-21 0,0 0-4 0,0 0-1 16,0 0-180-16,0 5-36 0,3 11-7 0,3-3-2 0</inkml:trace>
  <inkml:trace contextRef="#ctx0" brushRef="#br0" timeOffset="201626.23">15528 14727 1958 0,'0'0'43'0,"0"0"9"0,0 0 1 0,-3-3 3 0,3 3-45 0,-6-3-11 16,6 3 0-16,-6-5 0 0,3 5 141 0,-3-3 27 15,0 3 4-15,0 0 2 0,0 0-74 0,0 3-14 16,0 0-3-16,0-1-1 0,0 6-66 0,0 0-16 15,1 6 0-15,2-4 0 0,0 3 0 0,0 3 0 16,3 0 0-16,0-3 0 0,6 3 0 0,-3-5 0 0,2 2 0 0,1-5 0 16,0 3 0-16,3-6 0 0,-3-3 0 0,0 1 0 31,3-3-48-31,-3-3-12 0,3 1-4 0,-3-3 0 0,3-6 64 0,-3 3 0 0,0-3 0 0,0-2 0 16,-3 0 0-16,0 0 0 0,0 0-12 0,-3-1 3 15,3 4 9-15,-3-1 12 0,0 1-2 0,0-1-1 16,-3 3 39-16,3-3 7 0,0 3 1 0,-3 3 1 15,3 5-45-15,0-8-12 0,0 8 0 0,0 0 0 16,0 0 33-16,6-2 5 0,-3-1 1 0,6 0 0 16,0 3-63-1,2 3-12-15,1 0-2 0,0 2-1 0,3 0 39 0,-3 0 0 0,3 3 0 0,-3 0 0 16,0 0 0-16,0 3 0 0,0-1 0 0,-4-2 0 16,-2 0-59-16,0 3-4 0,3-3-1 0,-6 0 0 15,0 0 52-15,-3-3 12 0,3 0 0 0,-3-2 0 16,0-3-105-16,0 0-19 0,0 0-3 0,0 0-1 15,0 0 52-15,0 0 9 0,0 0 3 0,3-3 0 16,3-2 102-16,-3-3 21 0,3-2 4 0,-3-1 1 0,3-2 51 0,0 2 10 16,0 1 3-16,0-1 0 0,0 3-52 0,-3 3-9 15,3-1-3-15,0 4 0 0,-3-1 0 0,3 3 0 16,0 0 0-16,-3 0 0 0,3 3-51 0,-1-1-13 16,-2 1 0-16,6 2 0 0,-3 1 0 0,0-1 0 15,0 0 0-15,0 6 0 16,-3-3-48-16,6 2-13 0,-3-2-3 0,-6 6 0 15,9-4-36-15,-6-2-7 0,3 3-1 0,-3-1-680 16,0-2-136-16</inkml:trace>
  <inkml:trace contextRef="#ctx0" brushRef="#br0" timeOffset="202142.02">16105 14573 1728 0,'0'0'38'0,"0"0"8"0,0 0 2 0,0 0 0 0,0 0-39 0,0 0-9 0,0 0 0 0,0 0 0 16,0 0 156-16,0 0 28 0,0 0 7 0,0 0 1 16,0 0-103-16,0 0-20 0,0 0-4 0,0 0-1 15,0 0 0-15,-6 6 0 0,6 1 0 0,-3 1 0 16,0 3-51-16,3 2-13 0,0 3 0 0,3 0 0 0,-3 5 0 0,3-2 0 15,3 2 0-15,-3 0 0 0,3-2 0 0,0-1 0 16,-3-2 0-16,3 0 0 16,3-6-48-16,3 1-13 0,0-3-3 0,-3 0 0 0,3-6 52 0,0 1 12 15,0 0 0-15,-4-6 0 0,4 3 0 16,-3-5 0-16,0 2 0 0,3-5 0 0,-3 0 0 0,0-2 0 16,0-1 0-16,3-5 0 0,-3 3 13 0,0-3 6 15,3-2 1-15,0-1 0 0,-4-2-32 0,4 2-7 16,-3-2-1-16,3 0 0 0,-3-3 68 0,3 0 12 15,-3-2 4-15,3 2 0 0,-3 0-52 0,0-2-12 16,0 5 0-16,-3-3 0 0,-3 5 0 0,0 4 0 16,0 1 0-16,-3 4 0 0,0 4 54 0,0 6 8 15,0 0 2-15,0 0 0 0,-6 3 0 0,-3 0 0 0,3 5 0 16,0 2 0-16,0 4-52 0,0 1-12 0,0 1 0 0,3 3 0 16,0 2 0-16,3 0 0 0,0 0 0 0,3 3 0 15,0-3 0-15,0 0 0 0,3-2 0 0,3-1 0 31,-3 1-48-31,3-6-13 0,3 3-3 0,-4-3 0 0,4-2 52 0,-3-3 12 0,3-3 0 16,0 0 0 0,0-2-156-16,0-3-29 0,0 0-6 0,0-3-1 0</inkml:trace>
  <inkml:trace contextRef="#ctx0" brushRef="#br0" timeOffset="203465.87">14492 15640 1436 0,'0'0'32'0,"0"0"6"0,0 0 2 0,0 0 0 0,0 0-32 0,0 0-8 0,0 0 0 0,0 0 0 15,0 0 117-15,0 0 23 0,0 0 4 0,0 0 0 16,0 0-64-16,-3-3-12 0,-3 3-4 0,-3 0 0 15,3 0 0-15,-3 3 0 0,0-1 0 0,0 1 0 16,1 2-51-16,-4 0-13 0,3 9 0 0,-3-4 0 16,3 3 0-16,3 1 0 0,3-4 0 0,-3 3 0 15,6 1 0-15,0-4 0 0,3 4 0 0,3-4 0 16,3 1 0-16,0-3 0 0,3 2 0 0,6-2 0 16,-4-3 0-16,4 3 0 0,3-2 0 0,-3-4 0 15,3 4 0-15,-3-4 0 0,0 4 0 0,-1-4 0 16,-5 3 0-16,0 1 0 0,-3-1 0 0,-3 3 0 15,-3-3 54-15,-3 6 8 0,-3-1 2 0,-3 4 0 16,-3-1-52-16,-3 0-12 0,-3 0 0 0,-2 1 0 16,-4-1 0-16,0 3 0 0,-3-3 0 0,3-2 0 15,0 2 0-15,1-3 0 0,-1 1 0 0,0-6 0 0,0 1 0 16,3-4 0-16,6 1 0 0,0-3 0 16,3 0-202-16,3-3-43 15,4-2-9-15,2-3-2 0</inkml:trace>
  <inkml:trace contextRef="#ctx0" brushRef="#br0" timeOffset="203708.67">14885 15510 2269 0,'0'0'64'0,"0"0"15"0,0 0-63 0,0 0-16 0,0 0 0 0,0 0 0 16,0 0 105-16,0 0 19 0,0 0 3 0,-3 5 1 15,0-2-52-15,3 5-9 0,-3 0-3 0,6 5 0 16,-3-2-51-16,3 4-13 16,3 1 0-16,0 5 0 0,0 3 0 0,0 0 0 0,0 3 0 0,0 2 0 15,3 0 0-15,3 0 0 0,-4 3 0 0,-2-1 0 32,3-4-100-32,0-1-22 0,-3-2-5 0,-6-3-1 15,6-2-51-15,0-3-10 0,-3-1-3 0,-3-1 0 0</inkml:trace>
  <inkml:trace contextRef="#ctx0" brushRef="#br0" timeOffset="204175.98">14852 15759 2206 0,'-12'-8'63'0,"6"5"13"0,0-2-61 0,3 2-15 0,3 3 0 0,0 0 0 0,0 0 97 0,0 0 17 16,0 0 3-16,0 0 1 0,0 0-73 0,3 0-14 16,6 0-3-16,0 3-1 0,6-1-27 0,0-2 0 15,0 3 0-15,6-3 0 16,0 0-19-16,-7 0-9 0,7 0-1 0,3-3-1 15,-9 1-24-15,6-1-5 0,0 0-1 0,-6 1 0 16,5-1 18-16,-5 0 3 0,-6-2 1 0,3 0 0 0,3 2 38 0,-9-2 0 16,3 0 0-16,-3-1 0 0,0 4 36 15,-3-1 16-15,3 0 2 0,-6 3 1 16,0 0-37-16,0 0-7 0,0 0-2 0,0 0 0 0,0 0 44 0,0 0 9 16,0 6 2-16,-3 2 0 0,0 2-52 0,0 1-12 0,0 5 0 15,0 0 0-15,3 2 0 0,0 1 0 0,0 2 0 16,0 0 0-16,3 0 0 0,3-2 0 0,0-1 0 0,0-2 0 31,-3-3-48-31,3 1-13 0,3-7-3 0,-1 1 0 16,-2-5 0-16,3 0 0 0,0-3 0 0,0-3 0 0,-3-5 52 0,3 0 12 0,-3-2 0 0,3-4 0 15,-3-2 0-15,3 3 0 0,-3-3 0 0,0 0 0 16,-3 3 48-16,0 0 13 0,0 2 3 0,-3 4 0 16,0-1 0-16,0 2 0 0,-3-2 0 0,3 8 0 15,-3-2 0-15,0-4 0 0,3 6 0 0,0 0 0 16,0 0 0-16,0 0 0 0,0 0 0 0,0 0 0 15,0 0-56-15,0 0-8 0,0 0-8 0,0 0 8 16,3 3-17-16,3 2 3 0,3 1 1 0,0-1 0 16,-1 3-77-16,4-3-15 0,0 3-3 0,0-3-1 15,3 1-67-15,-3-1-12 0,3-2-4 16,0-1 0-16</inkml:trace>
  <inkml:trace contextRef="#ctx0" brushRef="#br0" timeOffset="204609.93">15686 15671 1792 0,'0'0'51'0,"-6"3"10"0,3 0-49 0,-3-3-12 0,3 2 0 0,3-2 0 16,-6 3 105-16,6-3 19 0,0 0 3 0,0 0 1 16,0 0-52-16,0 0-9 0,0 0-3 0,-3 3 0 15,3 2 0-15,0 3 0 0,3 0 0 0,3 0 0 16,0 2-51-16,0 1-13 0,3 2 0 0,0 0 0 16,-3 0 0-16,5 3 0 0,-2-2 0 0,0 1 0 15,-3-1 0-15,0-1 0 0,0 0 0 0,-3-2 0 16,3-1-48-16,-3-4-13 0,-3-1-3 0,0-5 0 15,0 0 52-15,0 0 12 0,0 0 0 0,0 0 0 16,3-5-54-16,3-1-8 0,-3-4-2 0,-3-4 0 16,9 1 103-16,-3 0 20 0,-6-3 4 0,9 3 1 15,-6 0-52-15,3-1-12 0,0 4 0 0,0 2 0 16,-3 0 54-16,0 3 8 0,3-1 2 0,-4 4 0 0,4 2 0 16,0 2 0-16,0 1 0 0,0 2 0 15,0 3-103-15,3 0-20 0,-6 3-4 0,3 2-1 16,0 0-116-16,-3-2-24 0,6 2-5 0,-6 0-1 0</inkml:trace>
  <inkml:trace contextRef="#ctx0" brushRef="#br0" timeOffset="205943.31">16156 15714 2419 0,'0'0'53'0,"0"0"11"0,0 0 3 0,-3-6 1 0,-3 4-55 0,3-4-13 0,3 6 0 0,-6-2 0 16,0-1 105-16,0 3 19 0,0-3 3 0,0 3 1 15,0 3-103-15,0-3-25 0,0 3 0 0,0 2 0 16,1 3 0-16,-1 0 0 0,0 0 0 0,0 5 0 15,3 0 0-15,-3 1 0 0,3-1 0 0,3 3 0 16,3 2 0-16,0-2 0 0,0-3 0 0,0 0 0 16,3-2-97-16,0 0-25 0,2-6-5 0,1 0-1 15,0-2 28-15,0-6 6 0,0 3 1 0,0-10 0 16,0 4 46-16,-3-7 10 0,3-3 1 0,-3 0 1 0,3-2 23 0,-3-1 4 16,0-2 8-16,-3-5-13 0,0 2 13 15,0-3 8-15,-3 4 0 0,0-4-8 16,-3 3 58-16,-3 3 5 0,3-3 1 0,-3 1 0 15,-3-1 51-15,3 0 10 0,-3 3 3 0,-3-3 0 0,0 3-52 0,0 2-9 16,3 3-3-16,-3 1 0 0,6 4-51 0,-5 0-13 16,-1 6 0-16,9 0 0 0,-3-1 54 0,0 6 8 15,6 0 2-15,-3 0 0 0,3 0-52 0,-3 6-12 16,0-1 0-16,3 3 0 16,3 11-48-16,-3-4-13 0,6 4-3 0,0 5 0 0,3 0 52 0,3-1 12 15,2 4 0-15,1-3 0 0,0-1-20 0,0 4 0 0,0-1-1 16,3 1 0-1,-3-1-18-15,0-5-3 0,0 3-1 0,-4-5 0 16,4-3-17-16,-3-3-3 0,0 0-1 0,0-5 0 16,0 0 0-16,3-3 0 0,-3-5 0 0,0 0 0 15,0-2 9-15,-1-4 2 0,-2-2 0 0,3 0 0 0,0-2 85 0,0-1 16 0,-3-5 4 0,0 3 1 32,0-3-93-32,-3 0-20 0,3 3-3 0,-3 0-1 0,0-3 154 0,-3 6 30 0,-3-4 7 0,3 4 1 15,-6-1 0-15,3 3 0 0,-3 0 0 0,3 3 0 16,-3 0-52-16,3 5-9 0,0 0-3 0,0 0 0 15,0 0-51-15,0 0-13 0,-6 0 0 0,0 2 0 16,3 1 0-16,0 5 0 0,0 0 0 0,3 2 0 16,0 4-11-16,0-1-5 0,3 3 0 0,0 0-1 15,3-3-24-15,0 0-5 0,0 0-1 0,0-5 0 0,0 0 38 16,2 0 9-16,-2-5 0 0,3-1 0 16,0-2-53-16,-3-2-9 0,3-4-2 0,3-1 0 0,-3-4 36 15,0-2 8-15,3 0 0 0,-3-3 1 16,0 0-21-16,0 0-4 0,0 3 0 0,-3-3-1 0,-1 3 62 0,-2-1 13 15,0 1 2-15,0 0 1 0,-3 0 21 0,-3 2 4 16,3 0 1-16,-3 4 0 0,0-1-19 0,1 2-3 16,-1 1-1-16,3 5 0 0,0 0-2 0,0 0-1 15,0 0 0-15,0 0 0 0,0 0-1 0,0 0-1 16,0 0 0-16,0 0 0 16,0 0-52-16,5 5-11 0,1-2-1 0,0 2-1 15,3-2 3-15,0 0 1 0,0-1 0 0,0-2 0 0,3 0 30 0,-3 0 0 16,3 0 0-16,0-2 10 0,0 2-10 0,0 0 0 15,-3-3-10-15,-1 3 10 0,1 3 0 0,0-1 0 16,-3 1 0-16,3 2 0 16,0 3-57-16,-3 3-6 0,-3-1-1 0,3 3 0 15,-3 1 0-15,0-1 0 0,-3 3 0 0,3 2 0 16,-3 1 0-16,-3-1 0 0,6 1 0 0,0-6 0 16,-3 6-51-16,9-4-10 0,-9-1-3 0,6-4 0 15,3 4 52-15,-3-9 9 0,-3 0 3 0,9 0 0 0,-7-5 0 16,10 0 0-16,-6-5 0 0,3 0 0 0,6-8 102 0,-3 2 21 0,3-2 4 0,0-3 1 15,-3-5-6-15,2 5-1 0,-2 3 0 0,0-3 0 16,-6 3 63-16,3 2 12 0,-3-2 2 0,0-1 1 16,-3 7-6-16,0-1-1 0,-6 2 0 0,3 1 0 15,-3 5-14-15,0 0-3 0,0 0-1 0,0 0 0 16,0 0-52-16,0 0-10 0,0 0-3 0,-3 5 0 16,-3 6-45-16,3-1 0 0,0 6 0 0,3 3-13 15,0 2-57-15,3 0-11 0,0 0-3 0,0 3 0 16,3 0 16-16,0-5 4 0,3 2 0 0,0-3 0 15,2-2 0-15,-2-3 0 0,3-5 0 0,0-2 0 0,0-4 51 0,0-2 13 16,0-5 0-16,3-6 0 0,-3 1 0 0,3-6 0 16,-1-3 0-16,-2-4 0 0,0-1 0 0,0-5 0 15,0 5 0-15,-3-8 0 0,0 6 0 0,-3-4 0 16,0-1 0-16,-3-4 0 0,3 1 35 0,-3 0 9 16,-3-6 3-16,0 0 0 0,0 0 27 0,-3 1 6 15,0-1 0-15,-6 0 1 0,3 1-65 0,-3 2-16 16,-3 2 0-16,3 4 0 0,3 7 0 0,0 5 0 15,3 6 0-15,-3 2 0 0,3 3 28 0,3 6 3 0,0 2 0 0,0 0 0 16,6 5-31-16,0 6 0 0,6 5 0 0,3 5 0 31,-3 3-28-31,3 2 0 0,-3 6 1 0,3 0 0 16,-3-1 0-16,2 4 0 0,1 2 0 0,-3 0 0 16,0 0-110-16,3 0-23 0,-3 0-4 0,0-3 0 0</inkml:trace>
  <inkml:trace contextRef="#ctx0" brushRef="#br0" timeOffset="206711.08">18088 15309 1728 0,'0'0'38'0,"0"0"8"0,-6-3 2 0,3 1 0 0,3 2-39 0,-6 0-9 15,0-3 0-15,0 3 0 0,0 3 104 0,-3-3 20 16,0 2 3-16,3-2 1 16,-3 3 0-16,3 2 0 0,-3 0 0 0,-3 1 0 0,4 2-103 0,-4 0-25 15,3 2 0-15,0 3 0 0,-3 1 56 0,0 4 7 16,3 3 1-16,3 0 0 15,3 3-103-15,-3 3-20 0,6-3-4 0,0-1-1 0,0-7 52 0,0 3 12 16,9-1 0-16,-3-7 0 16,0-3-54-16,3 2-8 0,3-4-2 0,-3-6 0 15,3 0 0-15,3-6 0 0,-1 1 0 0,1-3 0 0,3-2 52 0,-6-9 12 0,3 3 0 0,-3-8 0 16,0-2 0-16,-3-6 0 0,3-5 0 0,-3-3 0 16,-4 17 22-16,1-4 7 0,0 1 2 15,-6-3 0-15,3 2 1 0,-3-2 1 0,-3 0 0 0,0 0 0 16,0-3 25-16,0 3 5 0,-2 0 1 0,-1 0 0 15,-3 0 0-15,0 2 0 0,3 1 0 0,-6 5 0 16,9-1-52-16,-9 7-12 0,9 4 0 0,-3 0 0 16,0 6 0-16,0 0 0 0,6 5 0 0,0 0 0 15,-9 2 0-15,9 9 0 0,-6 8 0 0,6 2 0 16,0 8 0-16,0 3 0 0,12 2 0 0,-9 8 0 31,9-2-48-31,-3 0-13 0,0 2-3 0,3 0 0 0,0-2 52 0,0 0 12 0,0-3 0 0,2-3 0 16,4-5-54-16,0 0-8 0,0-5-2 0,0-3 0 0,6-7 52 0,-4-4 12 15,1-2 0-15,0-3 0 16,0-5-54-16,0-5-8 0,0 0-2 0,-1-3 0 0,-2-3 52 0,0-2 12 16,-3-3 0-16,0-2 0 0,-3-1 48 0,0-2 13 15,-3 2 3-15,-3 1 0 0,0-6 0 0,0 0 0 16,-3 0 0-16,-3 3 0 0,0 3 0 0,-3-1 0 16,-3 1 0-16,0-1 0 0,0 3-52 0,-3 3-12 15,0 3 0-15,-3 2 0 0,0 0 54 0,0 2 8 16,0 4 2-16,-3-1 0 0,3 6-52 0,4 2-12 15,-4 6 0-15,6-1 0 0,-3-2 0 0,6 3 0 0,0 5 0 16,3-1 0-16,6 7 0 0,0-1 0 0,6 3 0 16,-1-1 0-1,1-1-48-15,3-1-13 0,0 0-3 0,3-3 0 0,-6-2 52 0,3-2 12 16,0 1 0-16,0-1 0 16,-1-9-105-16,-2 0-19 0,0-2-3 0,0-3-1 15,0-3-51-15,0-2-10 0,-3-6-3 0,0-2-691 0</inkml:trace>
  <inkml:trace contextRef="#ctx0" brushRef="#br0" timeOffset="207010.02">18635 15261 2098 0,'-3'-10'46'0,"3"4"10"0,0 1 1 0,-3 0 3 0,3 5-48 0,0 0-12 0,0 0 0 0,-2-6 0 16,2 6 124-16,0 0 24 0,0 0 4 0,0 0 0 15,0 0-70-15,0 0-14 0,0 0-4 0,2 6 0 16,4 2 0-16,0 2 0 0,3 1 0 0,0 2 0 16,3 6-102-16,0-4-21 0,0 1-4 0,0 0-1 15,0 0 0-15,-3-3 0 0,3 3 0 0,-6-3 0 16,5-2 0-16,-2 0 0 0,0-3 0 0,0-1 0 15,0-1-102-15,-3-4-21 0,0-4-4 0,0-1-1 16,0-2-51-16,3-6-10 0,-3-7-3 0,3 4 0 16,-6-7 205-16,0 8 41 0,0 2 10 0,0 4 0 0,-3-4 0 0,3-2 0 15,-3 2 0-15,0 6 0 0,0-6 203 0,0 3 42 16,-3 3 9-16,3 5 2 0,0 0-52 0,0 0-9 16,0 0-3-16,0 0 0 0,0 0-51 0,0 0-10 15,0 0-3-15,0 0 0 0,0 0-102 0,0 0-26 16,0 11 0-16,0 2 0 15,-3 3-97-15,3 2-25 0,0 1-5 0,0-3-1 16,0 2-51-16,-3 1-10 0,3-1-3 0,0 3 0 0</inkml:trace>
  <inkml:trace contextRef="#ctx0" brushRef="#br0" timeOffset="207216.46">18957 15261 2188 0,'0'0'48'0,"0"0"11"0,0 0 1 0,0-5 1 0,0 5-49 0,0 0-12 0,0 0 0 0,0 0 0 16,0 0 105-16,0 0 19 0,0 0 3 0,0 0 1 16,0 0-52-16,0 0-9 0,0 0-3 0,6 5 0 15,-6 0-102-15,0 6-21 0,6 0-4 0,-3-1-1 16,-3 3 0-16,6 1 0 0,-6-4 0 0,0-2 0 16,0 3-51-16,0-6-10 0,3 0-3 0,-3-2 0 15,0 0-7-15,0-3-1 0,0 0-1 0,0 0-361 16,0 0-72-16</inkml:trace>
  <inkml:trace contextRef="#ctx0" brushRef="#br0" timeOffset="207397.87">18906 15031 2185 0,'0'0'48'0,"-6"-3"9"0,3-2 3 0,-3 0 2 0,0 2-50 0,3 0-12 16,-2 1 0-16,5 2 0 0,-3-3 55 0,3 3 8 15,-6-2 1-15,0 2 1 0,6 0-52 0,0 0-13 16,0 0 0-16,0 0 0 0,-6 0 0 0,6 0 0 15,0 0 0-15,0 0 0 0,0 0 0 0,0 0 0 16,0 0 0-16,0 0 0 16,0 0-82-16,0 0-19 0,3 5-4 0,0 3-548 15,3 0-110-15</inkml:trace>
  <inkml:trace contextRef="#ctx0" brushRef="#br0" timeOffset="207941.83">19165 15206 2188 0,'0'0'48'0,"0"0"11"0,0 0 1 0,0 0 1 0,0 0-49 0,0 0-12 0,0 0 0 0,0 0 0 15,0 0 105-15,0 0 19 0,0 0 3 0,0 0 1 16,-3 5-103-16,3 3-25 0,-3 2 0 0,3-4 0 15,-3 7 0-15,3-2 0 0,3 2 0 0,-3 3 0 16,6-3-46-16,-6-3-14 0,6-2-4 0,0 3 0 16,0-6 0-16,0 1 0 0,0-4 0 0,0 3 0 0,0-5 50 0,0-5 14 15,0 3 0-15,3-9 0 0,-6 6 0 0,3-3 0 16,0-3 0-16,-3 1 0 0,0 2 50 0,0 2 11 16,0 1 3-16,0 0 0 0,-3 5 0 0,0 0 0 15,0 0 0-15,0 0 0 0,0 0 0 0,0 0 0 16,0 0 0-16,0 0 0 0,0 0-52 0,0 0-12 15,5 0 0-15,-2 5 0 16,6 6-120-16,-6-3-26 0,6 2-6 0,-3-5 0 16,3 1 39-16,0-6 8 0,0 2 1 0,3-4 1 15,0 2 23-15,0-6 4 0,0 1 0 0,3-5 1 0,-4 2 75 0,4-3 0 0,0-5 12 16,-3 3-1-16,0 0 42 0,3-3 9 0,-3 3 2 0,0-3 0 16,0-3 16-16,0 1 3 0,-1 2 1 0,-2-3 0 15,0 3-11-15,-3 1-1 0,3-1-1 0,-3 0 0 16,0 5-27-16,-3-2-6 0,0 2-1 0,0 3 0 15,0 1 22-15,0 1 4 0,-3 6 1 0,0 0 0 16,0 0-52-16,3-2-12 0,-3 2 0 0,6-3 0 16,0 3 0-16,0 3 0 0,3-1 0 0,-3 4 0 31,3-1-20-31,0 3-8 0,-3-3 0 0,2 3-1 0,1 3-107 16,-3-1-22-16,0-2-4 0,0 3-909 0</inkml:trace>
  <inkml:trace contextRef="#ctx0" brushRef="#br0" timeOffset="212907.28">15168 15777 1458 0,'0'0'32'0,"0"0"6"0,0 0 2 0,0 0 1 0,6 0-33 0,-3 3-8 0,3-3 0 0,-3 0 0 16,3 0 11-16,-3 0 0 0,5-3 0 0,-2 3 0 16,0-3-11-16,0 1 0 0,0 2 0 0,0-3-442 15,0 3-90-15</inkml:trace>
  <inkml:trace contextRef="#ctx0" brushRef="#br0" timeOffset="-214019.46">14546 16952 738 0,'0'0'20'0,"0"0"7"0,0 0-27 0,0 0 0 0,0 0 0 0,0 0 0 16,6-3 77-16,-6 3 11 0,0 0 1 0,3-2 1 15,3 2-72-15,-6 0-18 0,0 0 0 0,2 0 0 16,4 0 22-16,-6 0 1 0,0 0 0 0,0 0 0 15,3-3-37-15,-3 3-7 0,3-5-2 0,0-1 0 32,0 1-33-32,-3 0-6 0,0-3-2 0,0 0 0 0,0 0-51 0,0 0-10 0,-3-3-3 0,3 3 0 0,-3-2 154 15,3 2 30-15,-3-3 7 0,0 1 1 16,0-1 102-16,0 1 21 0,1 2 4 0,-1-3 1 0,0 3-103 0,0 0-20 16,0 3-4-16,3-3-1 0,-3 3 103 0,3 5 20 15,0 0 4-15,0 0 1 0,0 0-142 0,0 0-28 16,0 0-6-16,0 0 0 0,0 0 77 0,0 0 16 15,0 0 3-15,0 0 1 0,0 0-39 0,0 0-8 16,0 0-2-16,0 8 0 0,3 2-7 0,0 3-1 16,0 3-1-16,0 3 0 0,5 2-37 0,-2 3-7 15,3 0-2-15,-3 7 0 0,6-1-9 0,-3 1 0 16,-3-2 0-16,3 6 0 0,0-3 0 0,0-1 0 16,0 4 0-16,0 2 0 15,-3-3-49-15,3 0-12 0,-3 1-3 0,3-3 0 16,-4-6-51-16,1 1-10 0,0-6-3 0,0 0-648 0,-3-8-131 0</inkml:trace>
  <inkml:trace contextRef="#ctx0" brushRef="#br0" timeOffset="-213634.08">14817 16843 2289 0,'0'0'50'0,"0"0"10"0,0 0 3 0,0 0 2 0,0 0-52 0,0 0-13 0,0 0 0 0,0 0 0 15,0 6 83-15,0-6 13 0,0 0 4 0,0 0 0 16,2-3-49-16,4 6-10 0,0-3-1 0,-3 5-1 16,3-2-11-16,0 2-3 0,-6 3 0 0,6 0 0 15,-6 0-25-15,0 2 0 0,0 1 0 0,-6 5-11 16,0-3-38-16,0 6-8 0,-3-4-2 0,-2 1 0 16,-7 0-4-16,3 0-1 0,0 0 0 0,-6-3 0 15,3 0 11-15,-3 1 1 0,4-4 1 0,-1-2 0 0,3-3 66 0,0 1 13 16,3-4 2-16,0 1 1 0,3-3-9 0,3 0-2 15,0 0 0-15,6 0 0 0,-6 0 36 0,6 0 6 16,0 0 2-16,0 0 0 0,0 0-25 0,0 0-5 16,0 0-1-16,9 3 0 0,0-1-2 0,9 4-1 15,0-4 0-15,6 6 0 0,-1 0 4 0,4 0 1 16,0 3 0-16,0-1 0 0,0-2-18 0,-4 3-3 16,1-3-1-16,3 0 0 15,-9-3-48-15,9 0-9 0,-6 0-3 0,-7 1 0 16,4-1-13-16,0-2-4 0,-3-1 0 0,-6-2-751 0,6 3-150 15</inkml:trace>
  <inkml:trace contextRef="#ctx0" brushRef="#br0" timeOffset="-212852.42">15105 16970 1915 0,'0'0'42'0,"0"0"9"0,0 0 1 0,0 0 2 0,-6-5-43 0,6 0-11 0,0 5 0 0,-6-3 0 15,6 3 71-15,0 0 12 0,0 0 2 0,-3-2 1 16,3 2 8-16,0 0 2 0,0 0 0 0,0 0 0 16,0 0-14-16,0 0-2 0,0 0-1 0,-6 2 0 15,6 3-58-15,0 1-11 0,6 4-2 0,-6 4-8 16,6-1 21-16,0 3-2 0,3 0-1 0,0-1 0 16,0 1-29-16,0-2-5 0,0 1-2 0,0-1 0 0,0-1 18 0,0-3 0 15,0 1 0-15,-3-3 0 0,0 0 0 0,2-3 0 16,-2-2 0-16,0-1 0 15,0-2-55-15,0-2-7 0,0-1-2 0,-3-2 0 0,0-3 46 0,0 3 9 16,3-3 9-16,-3-3-13 0,-3 3 13 0,3-2 8 16,-3-1 0-16,0 0-8 0,0 1 0 0,0-1 0 15,-3 1 0-15,0-1 0 0,3 1 56 0,-3 2 4 16,0 0 0-16,0 2 1 16,3 6-34-16,0 0-7 0,0 0-2 0,0 0 0 0,0 0-26 0,0 0-6 15,0 0-1-15,0 0 0 0,0 3 63 0,0 5 13 0,3 3 3 16,3-1 0-1,0 3-103-15,0 1-20 0,0-1-4 0,3 0-1 16,0 0 0-16,-3 0 0 0,3-2 0 0,-3-3 0 0,3 3 52 0,0-3 12 0,-1-3 0 0,1 0 0 31,3-5-54-31,-6 0-8 0,3 0-2 0,0-5 0 0,0 0 52 0,-3-6 12 0,3 3 0 0,0-3 0 16,3 1 48-16,-3-9 13 0,0 3 3 16,0-2 0-16,-4-1-52 0,1 1-12 0,0-3 0 0,-3-3 0 15,0 0 54-15,0 0 8 0,0 0 2 0,0-2 0 16,-3 2-52-16,0 0-12 0,3 3 0 0,-3 3 0 15,0 4 54-15,0 1 8 0,-3 5 2 0,3 3 0 16,0 0-52-16,0 5-12 0,-6-3 0 0,0 3 0 16,3 0 0-16,-3 5 0 0,-2 3 0 0,2 3 0 15,0 2 0-15,3 3 0 0,0 3 0 0,3-4 0 16,0 1 0-16,3 0 0 0,0-3 0 0,6 1 0 16,-4-1 0-16,4-3 0 0,0-2 0 0,3 0 0 15,-3-2-48-15,0-1-13 0,3-5-3 0,-3 0 0 0,3 0 76 0,-3-3 14 16,3-2 3-16,-3 2 1 15,0-2-48-15,-1 2-10 0,-2 1-1 0,3-1-1 0,-6 0 30 0,0 3 0 16,-3 0 0-16,0 0 0 0,0 3 0 0,6 2 0 16,-3 1 0-16,-3 4 0 0,-3 1 0 0,3 2 0 15,-3 3 0-15,0 0 0 16,0-3-57-16,3 3-6 0,-3 0-1 0,3-3 0 0,3 0 52 0,-3-2 12 16,3-1 0-16,3 1 0 0,-3-3 0 15,3-3 0-15,0 3 0 0,0-3 0 0,0-2 0 0,-3 0 0 16,9-1 0-16,-9-2 0 0,9-2 0 0,-3 2 0 0,0-3 0 0,-3-2 0 31,3-1-105-31,-3 1-19 0,5 0-3 0,-2-3-1 16,0 0-51-16,-3 3-10 0,18-8-3 0,-12-1 0 0</inkml:trace>
  <inkml:trace contextRef="#ctx0" brushRef="#br0" timeOffset="-212566.33">16070 16425 2649 0,'0'0'58'0,"0"0"12"16,0 0 2-16,0 0 4 0,-3 3-61 0,-3 0-15 0,3 2 0 0,0 0 0 15,0 1 54-15,0-1 8 0,0 3 2 0,3 2 0 16,0 4 0-16,0 1 0 0,3 4 0 0,0 5 0 0,3 0-52 0,0 2-12 15,3 3 0-15,3 0 0 0,-4 0 0 0,4 3 0 16,-3 5 0-16,6 0 0 0,-3 0 0 0,0 3 0 16,0-3 0-16,0 3 0 15,-3-6-48-15,0-2-13 0,3-6-3 0,-4 3 0 16,-2-5-102-16,0-3-21 0,0-2-4 0,0-6-897 0</inkml:trace>
  <inkml:trace contextRef="#ctx0" brushRef="#br0" timeOffset="-212169.88">16037 16851 2419 0,'-3'-2'53'0,"-3"-4"11"0,0 1 3 0,-3 0 1 0,3 0-55 0,3 2-13 0,3 3 0 0,0 0 0 15,0 0 54-15,0 0 8 0,0 0 2 0,0 0 0 16,0 0-8-16,6 3 0 0,3 2-1 0,6-3 0 16,3 4-37-16,0-1-7 0,2 0-2 0,4-2 0 15,-3 0-9-15,0-3 0 0,3 0 0 0,-6-3 0 16,2 0 0-16,-2 3 0 0,-3-5 0 0,3 5 0 15,-3-3 0-15,0 3 0 0,-3 0 0 0,3 3 0 16,-3 0 0-16,-4-1 0 0,4 4 0 16,-3 2 0-16,0 2 0 0,0 1 0 0,-3-6 0 0,3 8 0 15,-3-2-100-15,-3 2-23 0,3-2-4 0,0-1-1 16,0-2 52-16,0 0 9 0,0-5 3 0,0-1 0 16,0 1 44-16,3-3 8 0,-3-3 3 0,-1-2 0 15,1 0 9-15,0 0 12 0,0-3-2 0,-3-3-1 16,3 0 65-16,-6-2 13 0,3 3 2 0,-3-1 1 15,0 0-14-15,-3 1-2 0,0-1-1 0,-3 1 0 0,0-1-35 0,0 3-7 16,-3 0-2-16,-2 0 0 0,-1 3 28 16,0 5 6-16,0-3 1 0,0-2 0 0,3 5-52 0,0 3-12 15,0-3 0-15,0 2 0 16,3 4-48-16,0-1-13 0,0 0-3 0,3 3 0 16,3-3-92-16,3 3-18 0,0 0-4 0,6 0-1 0</inkml:trace>
  <inkml:trace contextRef="#ctx0" brushRef="#br0" timeOffset="-211635.23">16644 16851 1850 0,'0'0'40'0,"0"0"9"0,0 0 2 0,0 0 1 0,3 3-41 0,0 0-11 0,3-1 0 0,-3-2 0 16,3 0 103-16,0 0 18 0,3-2 4 0,3-1 1 15,-3 0-25-15,3-2-5 0,-3-6 0 0,5-2-1 16,-5 0-24-16,3 2-5 0,3-4-1 0,-6 1 0 0,3 1-52 0,-6-3-13 15,3 3 0-15,0-6 0 0,-3 9 54 0,0-3 8 16,-6 2 2-16,0 0 0 0,0 1-52 16,0 5-12-16,0-3 0 0,-6 2 0 15,0 4 0-15,-3-4 0 0,0 6 0 0,3-2 0 0,-3 2 0 0,-3 0 0 16,3 2 0-16,3-2 0 16,-3 6-48-16,3-1-13 0,6 0-3 0,-6 1 0 0,12 2 52 0,-6-1 12 15,6 4 0-15,3 2 0 0,6-2 0 0,-6-1 0 16,9-2 0-16,-3 3 0 0,3-6 0 0,-1 8 0 15,1-5 0-15,3 0 0 16,-3 3-54-16,3 0-8 0,-6-1-2 0,0 3 0 0,-3 1 52 0,-4-1 12 16,1-3 0-16,-3 4 0 0,-3-1 0 0,-6-3 12 15,0 4-3-15,0-4 0 16,-6 3-28-16,-2 1-5 0,-1-4-2 0,-6 4 0 16,3-7-17-16,0 4-3 0,3-6-1 0,-9 1 0 0,6-1 31 0,4-5 5 0,-1 0 2 0,0 0 0 31,3-5-37-31,3-1-7 0,-3 1-2 0,6-3 0 15,0-2-27-15,3-4-6 0,6 4 0 0,3-4-796 0</inkml:trace>
  <inkml:trace contextRef="#ctx0" brushRef="#br0" timeOffset="-211485.75">17105 16711 2649 0,'0'0'58'0,"0"0"12"0,6 3 2 16,-3-3 4-16,3 2-61 0,-3 1-15 0,3 2 0 0,0-2 0 15,0 2 54-15,-3-2 8 0,3 2 2 0,0 0 0 16,0 1-52-16,-3-1-12 0,3 0 0 0,0 3 0 15,0-2-48-15,-3 2-13 0,3-1-3 0,-6 1 0 16,6-2-153-16,-3 2-31 0,-3-3-7 0,0-2-1 0</inkml:trace>
  <inkml:trace contextRef="#ctx0" brushRef="#br0" timeOffset="-211330.8">17141 16423 2649 0,'-3'-6'58'0,"-3"4"12"0,3-4 2 0,-3 1 4 0,3 3-61 0,-3-1-15 16,3 0 0-16,-3 1 0 0,6 2 0 0,-2-3 0 16,-4 0 0-16,6 3 0 15,0 0-151-15,0 0-33 0,0 0-6 0,0 0-2 0</inkml:trace>
  <inkml:trace contextRef="#ctx0" brushRef="#br0" timeOffset="-210720.16">17382 16547 2030 0,'0'0'57'0,"0"0"14"0,0 0-57 0,0 0-14 0,0 0 0 0,0 0 0 15,0 0 156-15,-3-5 29 0,0-1 6 0,-3 1 1 16,3 0-154-16,-3 0-30 0,6 5-8 0,-3-3 0 16,3 3 52-16,-8 0 10 0,-1-3 2 0,6 3 0 15,-3 3-52-15,0 0-12 0,0-3 0 0,0 5 0 16,3 0-48-16,-3 3-13 0,3-3-3 0,0 1 0 0,0 2 52 15,3 0 12-15,0-3 0 0,0-2 0 0,3 2 0 0,-3-5 0 16,0 2 0-16,6 1 0 0,-3 0 0 0,0-3 0 16,0 2 0-16,3-2 0 0,-3 0 48 0,3 0 13 15,-3-2 3-15,3-1 0 0,-3 3-52 0,0-3-12 16,3 1 0-16,-6 2 0 0,3-5 0 0,-3 5 0 16,3 0 0-16,-1 0 0 0,-2 0 0 0,6-3 0 15,-3 0 0-15,-3 3 0 0,3-2 0 0,-3 2 0 16,6-6 0-16,-3 4 0 0,0-6 0 0,3 5 0 15,-3 0 0-15,0-2 0 0,0 0-11 0,3-3-5 16,-3 0 0-16,3 3-1 0,0-3 27 0,-3 0 6 16,3-3 0-16,0 6 1 0,0-8-5 0,3 5-2 0,-3-3 0 15,-3 3 0-15,3 0 15 0,0 0 3 0,0 0 1 16,-3 0 0-16,3 3-5 0,-4 0-2 0,-2 2 0 0,3-2 0 16,-3 5-7-16,3-3-2 0,-3 3 0 15,0 0 0-15,0 0-1 0,0 0-1 0,0 0 0 16,0 0 0-16,-6-5-2 0,4 0 0 0,-4 5 0 0,-3 0 0 15,3 5-9-15,-3-2 0 0,0 2-12 0,-3 3 12 16,6 0-24-16,-3 5 2 0,3 6 1 0,3-1 0 16,0 1-37-1,3-1-7-15,0 1-2 0,3 4 0 0,0-4 53 0,6 0 14 0,-3-1 0 0,0-2 0 16,9 0 0-16,-6-3 0 0,3 0 0 0,3 0 0 16,-7-2-53-16,7 0-9 15,-3-1-2-15,3 1 0 0,-6-3 103 0,3 2 20 0,-3 1 4 0,-6-3 1 16,3 0-52-16,-3-3-12 0,0 3 0 0,0-3 0 15,-6 3 0-15,0 0 0 0,0 0 0 0,-3 0 0 0,0 3 0 16,-6-3 0-16,3 0 0 0,-6-1 0 16,3 4-48-16,-9-3-13 0,7 0-3 0,-1 2-751 15,-6 1-150-15</inkml:trace>
  <inkml:trace contextRef="#ctx0" brushRef="#br0" timeOffset="-205550.99">16364 9438 1407 0,'0'0'31'0,"0"0"6"0,0 0 2 0,0 0 1 0,0 0-32 16,0 0-8-16,0 0 0 0,0 0 0 0,0 0 96 15,0-3 19-15,0 3 3 0,-3-5 1 0,3 5-27 0,0 0-6 16,0 0-1-16,-6-6 0 0,6 6-21 0,-3-2-4 16,-3 2 0-16,3 0-1 0,-2 0-18 0,-1 2-3 15,0 1-1-15,-3 2 0 0,3 3-29 0,0 0-8 16,-3 0 0-16,0 3 0 16,3 2-14-16,-3 0-4 0,3 3-1 0,-6 3 0 0,6-1 19 0,0 3 0 15,0 1 0-15,0 4 0 0,0-2 0 0,3 0 0 16,3-3 0-16,0 3 0 0,3-1 0 0,-3-4 0 15,3-1 0-15,3 1 0 0,0 2 0 0,3-5 0 16,0-3 0-16,0 3 0 16,3-5-55-16,0-1-7 0,0-4-2 0,3-1 0 15,3 0 0-15,-4-5 0 0,4-5 0 0,0 0 0 16,0-3-51-16,3 2-10 0,-3-4-3 0,3-9-375 0,-4 9-75 16</inkml:trace>
  <inkml:trace contextRef="#ctx0" brushRef="#br0" timeOffset="-205284.72">16653 9681 1101 0,'6'-13'31'0,"-6"5"7"0,0 3-30 0,0-3-8 15,0 0 0-15,-3 0 0 0,0 3 149 0,0-3 29 0,0 2 6 0,-3 1 0 16,0 2-44-16,0 1-10 0,0-1-2 0,0 0 0 16,3 6-39-16,-3-3-8 0,0 3-1 0,0 5-1 15,1 2-79-15,-1 1-8 0,3 5-6 0,0 2-1 16,0-2 27-16,3 3 6 0,3-3 1 0,0-1 0 16,0-1-31-16,3-1-5 0,2-3-2 0,1 1 0 15,0-3 19-15,3-3-12 0,0-2 12 0,3-3-10 16,-3 0 10-16,0-3 0 0,0 1 10 0,0-4-10 0,0 1 0 15,-1-3 0-15,-2 0 0 0,0-2 0 0,0-1 57 16,-3 0 6-16,0-2 1 0,0 0 0 0,-3 2-52 16,-3-2-12-16,0 0 0 0,-3 2 0 0,-3-2 0 0,0 2 0 15,-3 1 0-15,0-1 0 0,0 3 0 0,0 0 0 16,1 3 0-16,-1 0 0 16,0 5-16-16,0 0-5 0,0 0-2 0,3 3 0 15,0 4-168-15,0 1-33 0,0 3-8 0,3-3-676 0</inkml:trace>
  <inkml:trace contextRef="#ctx0" brushRef="#br0" timeOffset="-204833.25">16975 9626 1746 0,'0'0'38'0,"0"0"8"0,0 0 2 0,0 0 1 0,0 0-39 0,0 0-10 16,0 0 0-16,0 0 0 0,0 0 49 0,0 0 8 15,0 0 2-15,5-3 0 0,1 0-7 0,3 1 0 16,3-1-1-16,0 0 0 0,6 1-35 0,-3-1-6 16,3 0-2-16,0 1 0 15,-1-1-53-15,1-2-11 0,3 0-3 0,0-1-549 16,3-2-109-16</inkml:trace>
  <inkml:trace contextRef="#ctx0" brushRef="#br0" timeOffset="-204485.57">17394 9451 1634 0,'0'0'36'0,"-6"0"7"0,-3 0 1 0,3 0 3 0,-6 5-38 0,12-5-9 0,-5 0 0 0,5 0 0 15,0 0 123-15,0 0 22 0,0 0 5 0,0 0 1 16,0 0-67-16,-3 6-14 0,3-1-2 0,0 3-1 16,3 0-54-16,2 2-13 0,1 1 0 0,0 5 0 15,3 0 0-15,0-1 0 0,-3 1 0 0,9 3 0 16,-3-1 0-16,-3-2 0 0,3-3 0 0,0 3 0 15,-3-2 0-15,0-4 0 0,0 1 0 0,-1-6 0 16,-2 3 0-16,6-5 0 0,-6 2 0 0,3-2 0 0,-3-3 54 16,3 0 8-16,-3-3 2 0,0-5 0 0,3 0-64 15,0-5-12-15,0 2-2 0,-3-5-1 0,6-5 15 0,-3-3-11 16,-4 1 11-16,1 4-10 0,-3-2 1 0,3 2 0 16,-6-4 0-16,3 7 0 0,-3 0 19 0,-3 0 4 15,-3 0 1-15,3 0 0 0,0 6-2 0,0 2 0 16,-2 0 0-16,2 2 0 15,3 6-79-15,0 0-16 0,0 0-3 0,-3 3-1 16,0 2-118-16,0 3-23 0,3 3-5 0,0-1 0 0</inkml:trace>
  <inkml:trace contextRef="#ctx0" brushRef="#br0" timeOffset="-203597.75">17870 9496 836 0,'0'0'24'0,"0"0"4"0,0 0-28 0,0 0 0 0,0 0 0 0,0 0 0 16,0 0 160-16,0 0 25 0,0 0 6 0,0 0 1 15,0 0-11-15,0 0-1 0,0 0-1 0,0 0 0 16,0 0-31-16,0 0-5 0,0 0-2 0,0 0 0 16,0 0-61-16,-3-3-13 0,3 3-3 0,-8-2 0 15,8 2-51-15,-3 0-13 0,0 2 0 0,-6 4 0 16,9 1 0-16,-3 4 0 0,0 0 0 0,-3 2 0 15,6-3 0-15,3 4 0 0,-3-4 0 0,3 4 0 16,3-4-24-16,0-5-7 0,0 6-1 16,0-3-1-16,-1-3 1 0,4 0 1 15,0-5 0-15,0 6 0 0,0-4 31 0,3-4 0 0,-3-4 0 0,3 6 0 0,0-5 0 0,0 3 0 16,-3-6 0-16,3 0 0 0,-3 0 0 0,-1 0 0 16,1 0 0-16,-3 0 0 0,3 3 0 0,-3-3 0 15,-3 0 0-15,0 0 0 0,-3 3 0 0,0-3 0 16,3 0 0-16,-9 2 0 0,6-2 45 0,-3 0 15 15,0 3 4-15,-3 0 0 0,0 2-52 0,6 3-12 16,0 0 0-16,0 0 0 16,0 0 0-16,0 0 0 0,0 0 0 0,0 0 0 0,0 0 0 0,0 3 0 15,3 2 0-15,-3 0 0 0,3 1 0 0,0-4-12 16,3 1 3-16,-3 0 0 16,9-3-37-16,-9-3-7 0,12 0-2 0,-9-5 0 0,3 1 55 0,3-4 16 0,-3 0 1 0,0-2 0 15,3-3-17-15,-4 3 8 0,4-5-8 16,-3 2 0-16,0 2 8 0,-3-1-8 0,0 1 0 0,-3-2 0 15,0 3 40-15,0 3 2 0,-3-4 0 0,-3 4 0 16,0-1-28-16,0 3-6 0,0 3 0 0,-3 0-8 16,3-1 27-16,-6 4-2 0,3 2 0 0,0 2 0 15,-3 6-25-15,1 0 8 0,2 3-8 0,-3-1 0 16,3 4 0-16,0-4 0 0,3 4-9 0,3-1 9 16,0-3-15-16,0-2 4 0,6 3 1 0,0-3 0 15,0 0-10-15,3-3-3 0,-1 0 0 0,1 1 0 16,3-4 7-16,0 1 2 0,0 0 0 0,-3-3 0 15,3 2 26-15,-3 1 6 0,3-3 1 0,-6 0 0 16,3 2-32-16,-6 1-7 0,3 0 0 0,-3 2-1 0,0 0 33 16,0 1 8-16,-3 4 0 0,0 1 1 15,-3 2-68-15,0 3-13 0,-3 0-4 0,3 0 0 16,-3 0 52-16,3 2 12 0,0-5 0 0,0 3 0 0,0 3 0 0,6-6 0 16,-3-3 0-16,3 4 0 15,3-4-54-15,0-7-8 0,3 2-2 0,0-2 0 0,2-3 52 0,4-3 12 16,0-5 0-16,3 0 0 0,0-2 0 0,3-1 0 15,3 1 0-15,-1-4 0 0,-2 1 25 0,-3 0 8 16,0 0 2-16,-3-1 0 0,0 1-5 0,0 3-1 16,-4-4 0-16,1 4 0 0,-3-1 7 0,0 1 0 15,0 2 1-15,-3 0 0 0,3 0-18 0,-6 3-4 16,3 2-1-16,-3-2 0 0,-3 5 14 0,0 0 4 16,3 0 0-16,-3 0 0 0,6 0-32 0,-3 0 0 0,3 2 0 15,-3 4 0-15,3-1 0 0,0 3 0 0,0 2 0 16,0-2 0-16,0 3-9 0,0-1-8 0,-1 4-2 0,1-4 0 31,0-2-36-31,-3 3-7 0,3-3-2 0,-3 0 0 0,0-3 52 0,3 0 12 0,-3-2 0 0,-3-3 0 31,0 0-208-31,0 0-38 0</inkml:trace>
  <inkml:trace contextRef="#ctx0" brushRef="#br0" timeOffset="-203438.6">18600 9125 2574 0,'-3'-5'56'0,"0"0"12"16,0-3 3-16,0 3 1 0,0-1-57 0,3 6-15 0,0 0 0 0,0 0 0 16,0 0-10-16,0 0-5 0,0 6-1 0,3 2 0 15,-3 2-38-15,6 1-8 0,0 2-2 0,-3 0 0 16,3 0-160-16,3 1-32 0,5 10-6 0,1-3-2 0</inkml:trace>
  <inkml:trace contextRef="#ctx0" brushRef="#br0" timeOffset="-202834.75">18871 9379 2026 0,'0'0'57'0,"0"0"14"0,0 0-57 0,0-5-14 0,-3 0 0 0,3 0 0 16,-3-1 140-16,3 1 26 0,-3-3 5 0,0 3 1 15,-3 0-80-15,3-1-16 16,0 1-4-16,3 5 0 0,-3-3-26 0,3 3-6 0,-3-2 0 0,-3 2-1 16,0 2-31-16,3 4-8 0,-3-1 0 0,0 3 0 15,3 5 0-15,0-2-10 0,3 2 10 0,0 0-13 16,0 0 13-16,3 1 0 0,0-1 0 0,0 0 0 16,3-5-20-16,-3 0 1 0,3 0 1 0,0-3 0 31,0 0-37-31,3-2-7 0,-3-3-2 0,0 0 0 0,3-3 41 0,-3 1 8 0,-1-4 2 0,4 1 0 15,-3-3 13-15,0 3 0 0,0-3 0 0,0 3 10 16,0-3 14-16,0 0 4 0,-3 3 0 0,0-3 0 16,0 2-4-16,0 1 0 0,-3 0 0 0,0 5 0 15,3-6 12-15,-3 6 3 0,3-5 0 0,-3 5 0 16,3 0-31-16,3-3-8 0,0 6 0 0,3 0 0 0,0 2 0 16,0 0 0-16,0 3 0 0,0 0 0 15,-1 0-21-15,4 0-9 0,-3 3-2 0,0-3 0 0,-3-3 18 0,3 0 3 16,0 1 1-16,-3-4 0 0,0 1 26 0,0-1 6 15,0 1 1-15,0-3 0 0,-3 0-35 0,3 0-8 16,-3-3 0-16,3 1-1 0,0-1 12 0,0 1 9 16,-1-4-12-16,4 1 12 0,-3 0-12 0,3-3 12 15,0 2-12-15,0-2 12 0,-3 1 0 0,0-1 0 16,3 2 12-16,-6 1-3 0,3 0 27 0,0 2 6 16,0-2 1-16,0 5 0 0,-3-3-28 0,3 3-6 15,0 3-1-15,0-3 0 0,-3 2-8 0,3 4 0 16,0-4 0-16,-1 4 0 0,1 2 0 0,-3-3 0 15,3 3 0-15,0-3 0 16,0 3-27-16,-3 0-10 0,0 0-3 0,0-3 0 16,0 1 7-16,0-1 1 0,3 0 0 0,-6-2 0 15,3-1-92-15,3 1-19 0,-3 0-3 0,-3-3-571 0,3 0-115 0</inkml:trace>
  <inkml:trace contextRef="#ctx0" brushRef="#br0" timeOffset="-202417.09">19463 9350 2343 0,'0'0'52'0,"0"-5"10"0,0-3 2 0,0 3 2 0,0-6-53 0,0 3-13 0,0 3 0 0,-3-3 0 16,3 0 92-16,-3 3 16 0,3 5 4 0,0 0 0 16,0 0-77-16,0 0-15 0,0 0-4 0,3 5 0 15,-3 6-16-15,3-1 0 0,-3 4 0 0,3-4 0 16,0 3 0-16,0-2 0 0,3 2-11 0,-3 3 11 0,3-8-12 0,0 3 12 16,0-1-12-16,0 3 12 0,3-7-10 0,2-1 10 15,-2 0-8-15,3 1 8 16,-3-4-9-16,3 1 9 0,0-3-10 0,-3-3 10 0,3 1 0 0,3-4 0 15,-3 1 0-15,3 0 10 0,-1-6-10 0,1 3 0 16,3-2 0-16,0-4 8 0,0 9-8 0,0-8 0 16,3 2 0-16,-1 1 8 0,-5-4 0 0,6-1 0 15,-6-1 0-15,6-3 0 0,-6 3 7 0,3-2 1 16,-4 2 0-16,-5 3 0 0,0-1 19 0,-9 4 4 16,6 2 1-16,-6 3 0 0,0-1 12 0,0 6 2 15,-6 0 1-15,-6 0 0 0,-2 3-24 0,-4 5-5 16,0 3-1-16,-3 7 0 0,6 1-25 0,-3-1 0 0,0 3 0 15,6 0 0-15,7-2-27 0,-1 2 3 0,6-2 0 0,0-1 0 32,0 1-32-32,6-1-7 0,2 1-1 0,4-1 0 15,3-2 7-15,0-3 1 0,6 3 0 0,-3-3 0 0,9 3 38 0,-7-8 8 0,4 3 2 0,3-6 0 32,-3 3-31-32,3-3-5 0,-4 1-2 0,1-4 0 15,0 1-168-15,0 0-34 0</inkml:trace>
  <inkml:trace contextRef="#ctx0" brushRef="#br0" timeOffset="-201617.42">16900 10644 1684 0,'0'0'37'0,"0"0"8"0,0 0 2 0,0 0 0 0,0 0-38 0,-3-5-9 15,3 5 0-15,-3-5 0 0,3 5 63 16,-3-6 10-16,-3 1 3 0,3 2 0 0,3 3 8 0,-3-2 3 15,3 2 0-15,-6-3 0 0,6 3-19 0,-3 0-3 16,-3 0-1-16,0 3 0 0,-3-1-32 0,4 4-6 0,-4 4-2 0,0 1 0 16,0 2-14-16,3 3-10 0,-6 2 12 0,9 4-12 15,-3 1 16-15,0 1-4 0,3 5-1 16,0-5 0-16,3 0-11 0,3 0 0 0,0 0 0 0,6-3 0 16,-3 3-14-16,9-6-5 0,-3 1-1 0,6-3 0 31,-4-3-19-31,10 0-4 0,0-5-1 0,3 0 0 0,0-6-42 15,-1-4-9-15,1 2-1 0,-3-5-1 0,6-3-101 0,-3-3-20 0,-1 0-4 16,-2 1-1-16</inkml:trace>
  <inkml:trace contextRef="#ctx0" brushRef="#br0" timeOffset="-201349.13">17367 10771 1807 0,'0'-5'40'0,"-6"0"8"0,3-3 1 0,-2 2 2 0,-4-2-41 0,0 3-10 0,-3 0 0 0,0 0 0 0,-3 2 120 0,3 0 23 15,-6 3 4-15,3 0 1 0,3 3-50 16,-2 2-10-16,2 1-1 0,-3 1-1 15,6 7-69-15,-3-1-17 0,9 3 0 0,-6 2 0 0,3 1 0 0,3-1 0 16,3 4 0-16,-3-4 0 0,6-2 0 0,3 2 0 16,3-7 0-16,0 5 0 0,3-8 0 0,3-3 0 15,0 0 0-15,2-5 0 16,4-5-17-16,-3 0-7 0,3 0-2 0,-3-6 0 0,0-2 42 0,-3-1 8 16,2-1 1-16,-2-1 1 15,-6 0-26-15,3-3 0 0,-3 3 0 0,-3 1 0 0,-3 1 56 0,0 1 7 16,0 3 1-16,-6-4 0 0,0 4-52 0,-6 2-12 15,3-3 0-15,-3 3 0 0,-3 3 0 0,0 2 0 16,3 1-12-16,-2 2 12 16,-4 5-106-16,3-2-14 0,0 5-4 0,3 0-648 0,0-1-131 15</inkml:trace>
  <inkml:trace contextRef="#ctx0" brushRef="#br0" timeOffset="-201050.22">17609 10795 2030 0,'0'0'57'0,"0"0"14"0,5-3-57 0,-2 1-14 16,6-1 0-16,0 0 0 0,3-2 105 0,0 2 19 15,0 1 3-15,0-1 1 16,0 1-154-16,0 2-30 0,3-3-7 0,-3 3-1 16,-1 0-122-16,1-3-25 0,15 1-5 0,-6-1 0 15</inkml:trace>
  <inkml:trace contextRef="#ctx0" brushRef="#br0" timeOffset="-200512.64">18237 10470 1314 0,'0'0'37'0,"0"0"8"0,0 0-36 0,0 0-9 0,0 0 0 0,0-3 0 15,0 3 104-15,0 0 20 0,0 0 3 0,0 0 1 0,0 0-52 0,0 0-9 16,0 0-3-16,3-5 0 0,3 10 52 0,2-5 9 16,1 3 3-16,3 2 0 0,3 5-105 0,0 1-23 15,3 0 0-15,0 4 0 0,3-1 0 0,-4 2 0 16,1 2 0-16,-3-2 0 0,-3 3 0 0,0-1 0 16,-3-2 0-16,-3 0-9 0,0-3 9 0,-3 3 0 15,0-6 10-15,0 4-10 0,-3-6 0 0,-3 2 0 16,0-2 0-16,-3-3 0 0,0 1-9 0,-3-1-8 15,-3 0-2-15,0-2 0 16,0 0-21-16,3-6-4 0,-3 0 0 0,3 1-1 16,1-4-15-16,2 1-4 0,3-3 0 0,0 0 0 0,0-2 82 0,3-1 16 15,3-2 3-15,0-3 1 0,3 0 30 0,5 0 5 0,1 0 2 16,0 0 0-16,3 3-33 0,0 0-6 0,0 2-2 0,3 1 0 16,-3 2-42-16,3 0-9 0,-4 0-2 0,4 3 0 31,0 2-87-31,-3-2-18 0,3 2-3 0,0 0-820 0</inkml:trace>
  <inkml:trace contextRef="#ctx0" brushRef="#br0" timeOffset="-200181.53">18725 10639 1728 0,'0'0'38'0,"0"-3"8"0,6 1 2 0,3-4 0 0,-3 1-39 0,2-3-9 0,-2 0 0 0,0-2 0 16,3-1 86-16,0-2 15 0,-3 2 3 0,0-5 1 0,-3 3-37 0,3 0-7 15,0-3-1-15,-3 3-1 0,0-6-25 0,-3 3-5 16,3 0-1-16,-3 1 0 0,0-1 45 0,0 5 9 16,-3 1 2-16,3 2 0 0,-3 2-44 0,0 1-9 15,3 2-2-15,-9 1 0 0,3 4-11 0,0 1-2 16,-6 2-1-16,3 6 0 0,3 2-15 0,-3 0 0 15,4 6 0-15,2-3-10 16,0 5-14-16,3-8-2 0,3 6-1 0,0-3 0 16,2 2-9-16,4-5-3 0,0 3 0 0,3-3 0 15,0 1-15-15,0-4-3 0,-3 1-1 0,6-6 0 16,0 0-5-16,-6-2-1 0,6 0 0 0,-1-6 0 16,1 0-102-16,3-2-21 0,-3 0-4 0,0-3-1 0</inkml:trace>
  <inkml:trace contextRef="#ctx0" brushRef="#br0" timeOffset="-199458.73">19085 10210 1666 0,'0'0'36'0,"0"0"8"0,0-5 2 0,3 2 2 15,-3 3-39-15,0-5-9 0,0 5 0 0,0 0 0 0,6 0 105 0,-6 0 19 16,6 0 4-16,0 3 1 0,3 2-41 0,-3 3-9 16,-3 3-2-16,8 2 0 0,-8 3-31 0,3 2-6 15,6 1-2-15,-9 4 0 0,3 4-22 0,0-1-5 16,0 1-1-16,3-1 0 0,-9-2-21 0,6 0-4 15,-3-3-1-15,3 0 0 16,0-5-24-16,-6 0-6 0,3-3-1 0,0 0 0 16,0-5-50-16,3 3-11 0,-3-6-1 0,3 1-1 15,0-6 20-15,-6 2 4 0,6-2 1 0,-3-2 0 16,3 2 33-16,0-6 8 0,-3 1 0 0,-1-6 1 0,7 3 32 0,-9 3 11 0,6-5 0 0,-3-1-9 31,3 0-42-31,0 1-8 0,0-1-1 0,-3-2-1 0,3 2 49 0,-3 1 12 0,0-3 0 0,0-1 0 16,-3 4 100-16,3-1 22 0,-3 3 5 0,-3 3 1 15,3 0-40-15,0 5-7 0,0 0-1 0,0 0-1 16,0 0 27-16,-6 2 6 0,-3 1 0 0,3 5 1 16,-3 3-90-16,3-1-23 15,-3 3 0-15,3 1 0 0,1 1 0 0,2 1 0 0,3 0 0 0,-6-3 0 16,6 1-28-16,0-1-11 0,6-3-1 16,-6-2-1-16,5 3 5 0,4-6 2 0,-6 1 0 0,9-6 0 15,-3 0 22-15,3 0 12 0,-3-6-12 0,3 1 12 16,3 0 0-16,-6-3 19 0,3 0-3 0,0 0 0 15,-3 0-16-15,-1 0 0 0,-2 0 0 0,3 3 0 0,-6-1 0 16,0 1 0-16,0 0 0 0,-3-3 0 0,0 3 58 16,-3-1 5-16,3 1 1 0,-6 0 0 0,0-3-52 0,0 3-12 15,0-3 0-15,-2 2 0 0,2 4 54 0,0-1 8 16,0 0 2-16,3 3 0 16,3 0-52-16,0 0-12 0,0 0 0 0,-6 3 0 15,3 2-48-15,0 1-13 0,3-1-3 0,0 3 0 0,3-3 52 0,3 3 12 16,-3-3 0-16,3 1 0 15,3-1-54-15,-3-2-8 0,2-1-2 0,1 1 0 16,0-3-51-16,3 0-10 0,-3-3-3 0,3-5 0 16,3 3 44-16,-3-3 9 0,0 0 2 0,3-5-395 15,-3 0-80-15</inkml:trace>
  <inkml:trace contextRef="#ctx0" brushRef="#br0" timeOffset="-198760.35">19576 10134 1780 0,'-9'-16'50'0,"6"8"12"0,-3-3-50 0,-3 1-12 0,3-4 0 0,0 4 0 15,0-3 131-15,-6 5 23 0,7 2 5 0,2-4 1 16,3 10-64-16,0 0-13 0,0 0-3 0,0 0 0 16,0 0-36-16,0 5-7 0,0 6-1 0,0 4-1 15,8 1-26-15,-2 8-9 0,6-3 0 0,-3 6 9 16,0-1-9-16,0 1 0 0,0-1 0 0,-3 3 0 16,3-2-27-16,-3-3-7 0,3-1-2 0,-3 4 0 15,0-6-8-15,-3 0-3 0,3-5 0 0,-3 0 0 16,3-6-116-16,-3 1-23 0,0-3-5 0,-3-3-1 15,3 1-51-15,-3-6-10 0,0 0-3 0,0 0 0 16,0 0 110-16,-3-8 22 0,-3 2 4 0,0-2 0 0,3 0 140 0,-3 1 28 16,-3-1 6-16,0-3 1 0,3 3 191 0,-3 0 38 15,3 0 8-15,0 0 2 0,0 3-119 0,3 0-24 16,3 5-5-16,0 0-1 0,0 0-97 0,0 0-19 16,6 0-4-16,3 0-1 0,3 0-33 0,3 0-7 15,0 2-2-15,3 1 0 0,-1-3 18 0,4 3 0 16,-3-3-8-16,3 0 8 0,0 0 0 0,3 0 0 15,-4-3 0-15,1 3 0 0,-3-3 26 0,0 3 12 16,-3 0 2-16,0 0 1 0,0 0 24 0,-6 3 5 16,-1-3 1-16,-2 3 0 0,0 2-27 0,0 0-4 15,0 0-2-15,0 1 0 0,-3 2-38 0,0 0-18 16,0-3 2-16,0 3 0 16,-3-3-39-16,3 3-7 0,-3-3-2 0,0 1 0 15,0-1-51-15,0-5-10 0,0 0-3 0,0 0 0 16,0 0 57-16,0 0 11 0,0 0 3 0,0 0 0 0,-3-5 29 0,0-1 5 0,0-4 2 0,0-1 0 15,0-2 21-15,0 0 0 0,0 0 0 0,0-3 0 16,3 0 52-16,-6 0 17 0,3 3 4 16,-3-3 1-16,3 0 47 0,0 5 10 0,3 1 1 0,0-1 1 15,0 6-81-15,0 5-17 0,0 0-3 0,3 0-1 16,0 0-31-16,3 0-13 0,3 5 1 0,0 6 0 16,0-3 12-16,0 0 0 0,0 0-10 0,-3 2 10 31,3-2-30-31,0-3-2 0,3 1 0 0,-3-1 0 0,0-2 32 0,3-1 0 0,-4-2 0 0,4 0 0 15,-3 0 22-15,3-2 10 0,0-4 3 0,0 1 0 16,-3-3-35-16,3 3 0 0,0 0 0 0,0-3 0 0,3 2 0 16,-4 1 0-16,1-3 0 0,0 3 0 0,0-1 13 15,3 1-4-15,0 0-1 0,0 2 0 0,0 1-8 0,-3-1 8 16,-1 3-8-16,1 0 8 0,0 0 10 0,0 5 2 16,-6 3 0-16,3 3 0 0,0-3 16 0,-3 2 3 15,0 4 1-15,0-4 0 16,0 3-94-16,0-2-18 0,0 0-4 0,-6-1-1068 0</inkml:trace>
  <inkml:trace contextRef="#ctx0" brushRef="#br0" timeOffset="-198134.5">17978 11663 1552 0,'0'0'44'0,"0"0"10"0,0 0-43 0,0 0-11 0,0 0 0 0,0 0 0 15,0 0 156-15,0 0 30 16,0 0 6-16,6 2 0 0,0 1-69 0,-4 0-15 0,4 2-2 0,6 0-1 16,-3 6-53-16,3 0-12 0,0 2-1 0,6 3-1 15,-3 2-38-15,-6 6-18 0,12 5 2 0,-9-5 0 16,2 0 16-16,1 2 0 0,0 1 0 0,0-4 0 16,0-1 0-16,-6-4 0 0,3 1 0 0,3-3 0 15,-6-3 0-15,0 0 0 0,-4-2 0 0,4-1 0 16,-6-2-106-16,3-3-18 0,-3 1-3 0,-3-4-581 15,0-2-116-15</inkml:trace>
  <inkml:trace contextRef="#ctx0" brushRef="#br0" timeOffset="-197834.17">18162 11941 2188 0,'0'0'48'0,"0"0"11"0,0-8 1 0,0 2 1 0,0 6-49 0,0 0-12 16,0 0 0-16,3-2 0 0,9-4 0 0,-6 1 0 15,3-3 0-15,3 0 0 16,-3 0 0-16,6-2 0 0,0-3 0 0,-7 2 0 0,7-2 32 0,-3-3 3 15,3 3 1-15,-6-3 0 0,3-3-28 0,-3 3-8 16,3 1 0-16,-6-1 0 0,3 2 26 0,-9 1-2 16,6 3 0-16,-3-1 0 0,-3 0 34 0,0 1 6 15,0 2 2-15,-3 0 0 0,0 3-2 16,3-1 0-16,-3 4 0 0,3 2 0 0,0-6-51 0,0 6-13 16,0 0 0-16,0 0 0 0,0 0 54 0,0 0 8 0,0 3 2 0,6 5 0 15,-3 3-52-15,3 2-12 0,0 5 0 0,2 1 0 16,4 2-17-16,-3 3-7 0,0-3 0 15,0 3-1 1,0-3-3-16,0 0 0 0,-3 3 0 0,3-5 0 16,-6-1-88-16,3-2-19 0,0 0-3 0,-3 0-1 15,0 0-93-15,3-6-20 0,0 6-3 0,0-5-1 0</inkml:trace>
  <inkml:trace contextRef="#ctx0" brushRef="#br0" timeOffset="-197597.81">18561 11875 1857 0,'0'0'40'0,"0"0"9"0,0-8 2 15,0 8 2-15,0 0-42 0,0 0-11 0,6 0 0 0,0 0 0 16,0 2 107-16,0 4 19 0,3 1 4 0,0 1 1 0,3 6-85 0,-3-6-17 16,2-1-3-16,-2 7-1 0,3-6-25 0,3 0 0 15,-3 0 0-15,3-1 0 0,0 1 12 0,3 0-2 16,-3-2-1-16,2-1 0 0,-2-5-9 0,0 5-12 15,0-2 2-15,0-3 1 16,-3 0-44-16,0 3-9 0,0-6-2 0,-3 0 0 16,3 1-142-16,-4-1-29 0,10-2-5 0,-6-1-2 0</inkml:trace>
  <inkml:trace contextRef="#ctx0" brushRef="#br0" timeOffset="-197427.06">18981 11875 2030 0,'0'0'57'0,"0"0"14"0,0 0-57 0,0 0-14 16,0 0 0-16,0 0 0 0,0 0 156 0,-3 5 29 15,3-5 6-15,-3 2 1 0,-3 6-103 0,3 0-20 0,-3 3-4 0,0-1-1 16,0 6-51-16,3 0-13 0,-3 3 0 0,0-1 0 16,0 6 0-16,-3-3 0 0,3 3 0 0,0 0 0 31,0 0-47-31,3-3-12 0,-3 3-2 0,0-3-1 16,1-3-70-16,2 1-13 0,0-1-3 0,-3-2-884 0</inkml:trace>
  <inkml:trace contextRef="#ctx0" brushRef="#br0" timeOffset="-196917.42">19201 11957 2101 0,'0'0'60'0,"0"0"12"0,0 0-57 0,0 0-15 16,0 0 0-16,0 0 0 0,0 0 39 0,3 5 5 15,0-3 0-15,3 4 1 0,3 4 15 0,3-2 4 16,-3 3 0-16,3 2 0 0,-4 6-52 0,1-4-12 16,-3 4 0-16,6-3 0 0,-9 2 0 0,6-2 0 15,-3 3 0-15,0-6 0 0,0 0 0 0,-3-2 0 16,3-1 0-16,-6-4 0 0,0-1 0 0,0 0 0 15,0-5 0-15,0 0 0 0,0 0 0 0,0 0 0 0,0-8 0 0,-6 0 0 16,6-5 0-16,-9-3 0 0,3-2 0 0,3-1 0 16,-3-2 0-16,0 0 0 0,0 0 0 0,-3-3 0 15,3-5 0-15,-3 5 0 0,4-2 0 0,-4-1 0 16,3 1 54-16,0-1 8 0,3 3 2 0,-3 3 0 16,6 0 0-16,0 3 0 0,0 4 0 0,6 1 0 15,-3 3-52-15,3 2-12 0,-6 0 0 0,12 2 0 16,-4 1 0-16,1 5 0 0,-3 0 0 0,9 3 0 15,0-1 0-15,-3 4 0 0,3 2 0 0,-6 0 0 16,6-1 0-16,-9 4 0 0,3-3 0 0,-3 0 0 16,3 2-48-16,-7 1-13 0,1-3-3 0,-3 0 0 15,-3 3 52-15,1-4 12 0,-7 4 0 0,3-3 0 16,-3 0-54-16,0-3-8 0,-3 3-2 0,3-3 0 16,-3 1-52-16,3-1-10 0,0-2-2 0,0-3-512 15,0 2-101-15</inkml:trace>
  <inkml:trace contextRef="#ctx0" brushRef="#br0" timeOffset="-196634.17">19531 11766 1958 0,'12'-5'43'0,"-12"5"9"0,0 0 1 0,0 0 3 0,0 0-45 0,0 0-11 16,0 0 0-16,0 0 0 0,0 0 104 0,0 0 20 15,0 0 3-15,0 0 1 0,3 2-103 0,-3 6-25 16,0 3 0-16,0-1 0 0,6 6 0 0,-6 0 0 15,9 0 0-15,-6 0 0 0,0 0-8 0,6 0-8 16,-3-6 0-16,0 1-1 16,3-3-24-16,-3 2-5 0,3-7-1 0,0-3 0 0,0 0 38 0,0-3 9 0,-1-5 0 0,-2-2 0 15,6 2 49-15,-9-5 12 0,3 2 3 0,3-2 0 16,-3 0-52-16,-6 2-12 0,0-2 0 0,0 2 0 16,-3 1 54-16,0-1 8 0,-3 3 2 0,-3 0 0 15,-3 0-52-15,0 3-12 0,-2 2 0 0,2-2 0 16,-3 5 0-16,0-3-8 0,3 6 8 0,0 0-787 15,0-1-149-15</inkml:trace>
  <inkml:trace contextRef="#ctx0" brushRef="#br0" timeOffset="-196223.68">19740 11245 1728 0,'0'0'38'0,"0"0"8"0,0-5 2 0,0-1 0 0,0 6-39 0,0-2-9 0,0 2 0 16,0 0 0-16,0 0 84 0,0 0 16 15,0 0 2-15,0 0 1 0,0 0-12 0,0 0-3 0,0 2 0 0,6 4 0 16,0 4-35-16,-3 3-7 0,9 3-2 0,-4 8 0 16,1 0-18-16,-3 2-4 0,9 6-1 0,-9 0 0 15,9-3-21-15,-6 5-10 0,3-2 1 0,0 0 0 16,0-3 9-16,0 0 12 0,-3-3-2 0,5-2-1 15,-8-3-58-15,0-2-12 16,3-1-3-16,-3-2 0 0,0-2 0 0,-3-4 0 16,0 1 0-16,0-3 0 0,-3-3-109 0,0-5-23 0,0 0-4 0</inkml:trace>
  <inkml:trace contextRef="#ctx0" brushRef="#br0" timeOffset="-195811.75">19892 11642 2044 0,'-3'-3'45'0,"-3"-2"10"0,-6-3 1 0,3 0 1 0,3 3-45 0,-3-3-12 0,3 0 0 0,3 2 0 0,0-2 63 0,0 6 10 15,3 2 3-15,0 0 0 0,0 0-57 0,3-5-11 16,0-1-8-16,3 1 9 0,3 2-9 0,0-2 0 16,3 0 0-16,0-1 0 0,2 1 20 0,-2-3 3 15,3 3 0-15,0-6 0 16,0 6-36-16,0-3-7 0,-3-2-2 0,3 2 0 0,-3-3 35 0,2 0 7 16,-2 1 2-16,-3-1 0 0,0 3 34 0,-3 3 6 15,3 0 2-15,-3 2 0 0,0 0-52 0,0 3-12 16,0 3 0-16,0 2 0 0,3 1 0 0,-3 2 0 15,3 5 0-15,-3-3 0 16,3 6-100-16,-3-2-22 0,-3 4-5 0,0-2-1 16,-1 0 52-16,1 0 9 0,-3 0 3 0,3-3 0 15,-3 0 0-15,0-5 0 0,0 0 0 0,0 0 0 0,0-3 102 0,0-5 21 0,0 0 4 0,0 0 1 16,0 0 0-16,0 0 0 0,3-3 0 0,0-2 0 16,3-3-64-16,0 0-15 0,0 0-1 0,0-5-1 15,0 0 27-15,0 0 6 0,0-1 0 0,0 4 1 16,0 2 89-16,0-3 18 0,0 9 3 0,-3-4 1 15,3 4-103-15,0 2-25 0,0 0 0 0,3 2 0 16,-3 4 56-16,3 2 7 0,-1 2 1 0,1 3 0 16,0 1-103-16,0 2-20 0,0-3-4 0,0 3-1 31,-3-3-51-31,3 3-10 0,0-3-3 0,0-2-580 0,0 2-116 0</inkml:trace>
  <inkml:trace contextRef="#ctx0" brushRef="#br0" timeOffset="-194558.59">20505 11623 836 0,'0'0'24'0,"0"0"4"0,0 0-28 0,0 0 0 16,0 0 0-16,0 0 0 0,0 0 108 0,0 0 16 16,6 0 4-16,-3 0 0 0,3 0-52 0,0 0-9 15,2 0-3-15,1-2 0 16,0-1 0-16,3 0 0 0,-3 1 0 0,3-1 0 0,3-2-10 0,-3-1-2 16,3 1-1-16,-3-3 0 0,0-2-31 0,-1 2-5 15,-2 0-2-15,0 0 0 0,0-3 21 0,-3 3 4 16,3-2 1-16,-6 4 0 0,0 1-11 0,0-6-3 15,0 6 0-15,-3 0 0 0,0 5 31 0,0-5 7 16,0 5 1-16,0-6 0 0,0 6-19 0,0 0-3 0,0 0-1 16,-3-5 0-16,3 5-29 0,-3-5-12 15,3 5 11-15,-6-3-11 0,6 3 0 0,0 0 0 0,0 0 0 16,0 0 0-16,0 0 0 0,0 0 0 0,0 0 0 0,-3-5 0 16,3 5 0-16,-3-6 8 15,3 6 0-15,-3-5 1 0,3 0 2 0,-3 0 0 0,3-1 0 0,0 6 0 16,-3-5-11-16,0 0 0 0,3 5 0 0,-3-6 8 15,3 6-8-15,-3-5 0 0,3 0 0 0,-3 0 0 16,0-1 0-16,0 4 0 0,0-4 0 0,0 1 0 16,0 0 0-16,-2-1 0 0,2 1 0 0,0 0 0 15,-3 0 27-15,3 2 3 0,3 3 1 0,0 0 0 485,0 0-19-485,-3-5-4 0,3 5-8 0,-6-3 12 0,6 3-12 0,-3 0 11 0,3 0-11 15,0 0 10-15,0 0-10 0,0 0-16 0,0 0 4 0,-6-3 1 0,6 3-1 0,-6 0-1 0,6 0 0 0,-6 0 0 0,0 3 13 0,3 0 0 0,3-3 0 0,-6 5 0 0,3-2-18 0,0 2-1 0,-3 3 0 0,3-3 0 0,0 6 19 0,0-3 0 0,3 2 0 0,-3-2 0 0,3 3 0 0,-3-1 0 0,3 6 0 0,0-5 0 0,0-3 0 0,3 8 0 0,-3-8 0 0,3 7 0 16,-3-1-55-16,3-4-7 0,0 3-2 0,0 1 0 0,3-4 52 0,0-4 12 0,3 7 0 0,-3-8 0 0,6 6 0 0,-3-6 0 0,0 0 0 0,3-2 0 0,-4 0 0 0,1-3 0 0,3 0 0 0,-3 0 0 0,0-3-12 0,0 0 0 0,3 1 0 0,-3-6 0 0,0 8-84 0,0-6-16 0,0 1-3 0,0 0-1 0,0-1-112 0,0-1-22 0,8 1-5 0,-5 1-1 0</inkml:trace>
  <inkml:trace contextRef="#ctx0" brushRef="#br0" timeOffset="-192777.65">19933 11165 1314 0,'0'0'37'0,"0"0"8"0,0 0-36 0,0 0-9 0,0 0 0 0,-6-2 0 16,6 2 86-16,0 0 15 0,0 0 3 0,0 0 1 16,0 0-5-16,0 0 0 0,0 0-1 0,0 0 0 15,0 0-38-15,0 5-7 0,0 0-2 0,0 1 0 16,9 2 10-16,-6 0 2 0,0 2 0 0,9 1 0 16,-9 2-52-16,9 0-12 0,-3 3 0 0,-3 0 0 31,3 0-94-31,-3 2-22 0,9 1-4 0,-6-1-834 0</inkml:trace>
  <inkml:trace contextRef="#ctx0" brushRef="#br0" timeOffset="-192066.67">20865 11560 1314 0,'0'0'37'0,"0"0"8"0,0 0-36 0,0 0-9 0,0 0 0 0,6-8 0 15,-3 8 53-15,0-6 9 0,0 1 2 0,3 5 0 16,0-5 0-16,-3 2 0 0,3-2 0 0,0 0 0 16,0-3 0-16,-1 0 0 0,1 0 0 0,3 0 0 15,-3 0-52-15,3 0-12 0,0-3 0 0,0 1 0 0,-3-1 54 0,3-2 8 16,0 0 2-16,-3 0 0 16,0-3-8-16,0 0-2 0,-3 3 0 0,0-3 0 15,-3 2-10-15,0 4-3 0,0-1 0 0,-3 1 0 0,0 2-17 0,0 2-3 16,-3 1-1-16,-3 3 0 0,0-1 10 0,-3 3 2 15,3 0 0-15,-6 3 0 0,3-1-20 0,0 3-3 16,1-2-1-16,2 5 0 0,3 3-8 0,0-3-11 16,3 2 3-16,0 1 0 0,6-1-9 0,0 4-2 15,0-4 0-15,6 3 0 0,0-2 19 0,2 2 0 16,4-2 0-16,0-1 0 0,3-2-21 0,-3 3-1 16,3-3 0-16,-3 0 0 0,0 0 22 0,-1 2 0 15,-2-2 0-15,0 0 0 0,-3 3 0 0,0-3 0 0,-6 2 0 0,3-2 8 16,-3 3-8-16,-3-3 0 0,3 0 0 0,-6 2 0 15,0 1 0-15,0-1 0 0,-3-2 0 0,-3-2 0 32,0 4-28-32,0-2-4 0,-6-3 0 0,4 1-1 15,-1-1-28-15,0-2-6 0,0-1-1 0,0 1 0 16,3-3-105-16,-3 0-22 0,-9-5-4 0,12-3-1 0</inkml:trace>
  <inkml:trace contextRef="#ctx0" brushRef="#br0" timeOffset="-191894.08">21163 11404 1951 0,'0'0'43'0,"5"-3"9"0,1 3 1 0,3 0 2 0,-9 0-44 0,6 0-11 0,0 0 0 0,0 0 0 15,0 3 106-15,-3-1 19 0,6 1 4 0,-6 2 1 0,3 0-53 0,-3 3-10 16,3 0-3-16,-3 3 0 16,3 2-102-16,-3 0-21 0,0 1-4 0,-3 1-1 15,0-1 0-15,3 2 0 0,-3-6 0 0,0 6 0 16,3-5-102-16,-3-9-21 0,0 4-4 0,3 1-1 15</inkml:trace>
  <inkml:trace contextRef="#ctx0" brushRef="#br0" timeOffset="-191744.47">21255 11269 1937 0,'-6'-14'55'0,"3"6"12"0,0 1-54 0,0-1-13 15,0-3 0-15,0 3 0 0,-3 0 95 0,3 0 16 0,0 0 3 0,-3 3 1 16,3 0-98-16,-3-1-17 0,3 1 0 15,-3 2-13 1,6 3-139-16,0 0-27 0,-9 6-5 0,3 4-2 0</inkml:trace>
  <inkml:trace contextRef="#ctx0" brushRef="#br0" timeOffset="-191317.75">21341 11441 1753 0,'0'0'38'0,"0"0"8"0,0 0 2 0,6-3 2 0,3 0-40 0,-6 1-10 0,6-4 0 0,3-4 0 16,-3 2 157-16,0-3 30 0,3 1 5 0,-3-6 2 0,-1 3-72 16,1-3-14-16,3-3-4 0,-3 1 0 0,-3-4-46 15,3 4-10-15,-3-3-1 0,0 2-1 0,3 3-21 0,-9 3-4 16,3 0-1-16,0 5 0 0,-3 0 16 0,3 3 2 15,-3 5 1-15,0 0 0 0,0 0-27 0,0 0-4 16,-6 0-8-16,-3 0 11 0,3 5-11 0,-3 3-11 16,3 0 3-16,-3 0 0 0,3 2 8 0,3 1-13 15,0 2 5-15,3-2 8 16,0-3-44-16,3 2 0 0,0 1-1 0,3 0 0 0,3-4 22 0,0 4 5 16,0 0 1-16,3-1 0 0,3-2 17 0,-3 3 0 15,3-3 0-15,-1 0 0 0,1 0-19 0,0 0 0 16,-3-1 0-16,0 4 0 0,0-3 19 0,-3 0 0 15,-3 0 0-15,3 0 0 0,-6 2 0 0,-3-2 0 16,0 3 0-16,-3-1 0 0,-3 4 0 0,-3-4 0 0,-3 4 0 0,0 1 0 16,-3-1 0-16,0-1 0 0,-3 3 0 0,1 0 0 31,2-8-177-31,0 7-32 0,3-7-7 0,0-2 0 0</inkml:trace>
  <inkml:trace contextRef="#ctx0" brushRef="#br0" timeOffset="-190600.54">22002 11316 836 0,'0'0'24'0,"0"0"4"0,0 0-28 0,0 0 0 16,0 0 0-16,0 0 0 0,0 0 0 0,0 0 0 15,0-5 0-15,0 0 0 0,3-1 57 0,0 1 6 16,-3 5 1-16,3-5 0 0,3-1 15 0,-3 1 3 15,3 0 1-15,-3 0 0 0,6-1 1 0,-3-2 0 0,0 0 0 0,0-2 0 16,2-1-16-16,4-2-4 0,3-3 0 0,3-5 0 16,-3 2-9-16,3 1-3 0,-3-3 0 0,3 0 0 15,-1-1 0 1,4-1 0-16,-3-1 0 0,3-3 0 0,0 4-9 0,-3-1-3 0,0 3 0 0,2-1 0 16,-2 1-4-16,0 3-2 0,0-1 0 0,0-2 0 15,-6 5-17-15,3 0-3 0,-4 3-1 0,1 0 0 16,0 2-4-16,0 1-1 0,-3 2 0 0,0-3 0 15,-3 6-8-15,3-3 0 0,-6 8 0 0,3-11 0 16,-3 11 0-16,-3 0 0 0,0 0 0 0,3-5 0 16,-3 5 0-16,0 0 10 0,0-5-10 0,0-1 10 15,0 6 2-15,-3-5 0 0,-3 3 0 0,0-6 0 16,-3 2 6-16,0 1 2 0,0 2 0 0,0 1 0 16,-3-1-20-16,3 0 0 0,-3 3 0 0,1 0 0 0,-1 0 10 15,3 0-2-15,-3 3 0 0,3 0 0 0,3-3-8 0,-3 2 8 16,9-2-8-16,0 0 8 0,0 0 4 0,0 0 0 15,0 0 0-15,0 0 0 0,0 0-12 0,0 0 0 16,9 0 0-16,6-2-11 0,0-1 11 0,6-2 0 16,5-1 0-16,1 1 0 0,0 0 0 0,0-3 9 15,-3 0-1-15,2 3-8 0,-2-1 11 0,-3 4-11 16,-3-1 10-16,-3 1-10 0,0 2 0 16,-4 2 0-16,1 1 0 0,-6 2 0 0,0 3 0 0,0 0 0 15,-6 5 0-15,0 0 0 0,-3 3 32 0,-3 0 0 16,0 3 0-16,-3 2 0 15,1-3-52-15,-1 1-9 0,-3-3-3 0,3 5 0 16,-3-5-16-16,3 0-4 0,0-3-1 0,0 0 0 16,3-2-128-16,0-1-26 0,3-2-5 0</inkml:trace>
  <inkml:trace contextRef="#ctx0" brushRef="#br0" timeOffset="-189934.9">23050 10369 1497 0,'0'0'32'0,"0"0"8"0,0 0 0 0,0 0 4 0,0-5-36 0,0 2-8 0,0 3 0 0,-3-10 0 16,3 10 0-16,0 0 0 15,0 0 0-15,0-6 0 0,0 6 148 0,-3-5 28 0,3 5 6 16,-9-11 1-16,9 11-147 0,-3-2-28 0,-3-1-8 0,0 0 0 16,3 3 100-16,0 0 20 0,-9 3 3 0,9 0 1 15,-6 5-101-15,0 0-23 0,3 2 0 0,0 1 0 16,0 5 0-16,3-3 0 0,0 3 0 0,3 0 0 15,0-3 0-15,3 0-15 0,3-5 2 0,39 5 0 32,-15-10-27-17,-21-3-6-15,3-5-1 0,-1-1 0 0,1-2 25 0,0 0 5 0,0-5 1 0,-3 0 0 16,3 0 16-16,-6 2 0 16,0 1 0-16,0-4 9 0,-3 6 31 0,-3-2 7 0,0-1 1 0,-3 6 0 15,0-3 16-15,0 3 3 0,-3-1 1 0,3 6 0 16,-3-5-13-16,0 5-3 0,0 0 0 0,0 5 0 15,0-5-41-15,3 6-11 0,0-1 0 0,0 8 0 16,3-2-30-16,0 2-8 0,3 0-2 0,0 0 0 16,3 3-19-16,0-2-4 0,3-4-1 0,0-2 0 15,0 0-46-15,3-3-10 0,0 1-1 0,0-4-1 16,3 1-30-16,-1-3-7 0,4-5-1 0,-3-1-628 16</inkml:trace>
  <inkml:trace contextRef="#ctx0" brushRef="#br0" timeOffset="-189683.57">23312 9734 2026 0,'-3'-16'44'0,"0"8"10"0,0 0 2 0,0 0 1 0,3 8-45 0,0 0-12 0,0 0 0 0,0 0 0 16,0 0 112-16,0 0 21 0,0 0 4 0,0 0 1 15,0 0-61-15,3 8-12 0,-3 0-2 0,6 3-1 16,-3 5-31-16,3 0-7 0,0 7 0 0,-1 6-1 15,4-2 8-15,-3 5 1 0,3 5 1 0,0 0 0 16,-3 0-42-16,0 0-9 0,0-3-2 0,0 1 0 16,0-1 0-16,3-2 0 0,-3 0 0 0,0-3 0 15,0-3-89-15,0-2-19 16,0-3-3-16,3-2-1 0,-3-6-79 0,0-3-16 0,2 9-3 16,1-8-574-16</inkml:trace>
  <inkml:trace contextRef="#ctx0" brushRef="#br0" timeOffset="-189413">23499 9681 2257 0,'0'0'49'0,"0"0"11"0,0 0 1 0,0 0 3 0,0 0-51 0,0 0-13 16,0 0 0-16,0 0 0 0,0 0 105 0,0 0 19 15,0 0 3-15,6 0 1 0,0 5-77 0,0 3-15 16,0 6-4-16,6 1 0 0,-3 7 0 0,9 1 0 15,-9 7 0-15,5-1 0 0,-2 8-32 0,0-3 0 16,0 0 0-16,0 4 0 16,-3-7-24-16,0 1-11 0,-3-3-2 0,3 0-1 15,-3-5 7-15,0 2 2 0,3-4 0 0,-3-1 0 16,0-3-4-16,0 1-1 0,-4-6 0 0,4 0 0 16,-3-2-10-16,0-3-1 0,0 0-1 0,-3-6 0 15,3 4-72-15,-3-6-14 0,0 0-4 0,0 0-803 0</inkml:trace>
  <inkml:trace contextRef="#ctx0" brushRef="#br0" timeOffset="-188351.08">23571 10126 1839 0,'-15'-8'40'0,"9"5"9"0,0 0 2 0,0 3 1 0,3-2-42 0,-3 2-10 0,6 0 0 0,0 0 0 16,0 0 95-16,0 0 17 0,0 0 3 0,0 0 1 16,0 0-68-16,0 0-14 0,0 0-2 0,6-3-1 15,0 3-18-15,3-3-3 0,6-2-1 0,0 0 0 16,-1 0 11-16,4-3 1 0,3 0 1 0,-3 0 0 0,0-3-10 0,0 1-1 15,0 2-1-15,11-8 0 0,-5 5-10 0,-15 6 0 16,-3 2 0-16,3-2 0 16,0 2 12-16,-3 1 0 0,0-4 0 0,0 4 0 0,0-1 0 0,0 0 0 15,-3 1 0-15,0-3 0 0,0 5-12 0,-3 0 0 16,3-8 0-16,-1 2 0 0,1-2 28 0,0 3 3 16,0 0 1-16,-3-1 0 0,0 1-32 0,0-3 0 15,0 3 0-15,-3-3 0 0,3 3 11 0,-3-1-11 16,0 1 12-16,1 2-12 0,-4-2 28 0,6 5-2 15,-3 0 0-15,-3 0 0 0,0 0-26 0,0 5 0 16,0 1 0-16,0 2 0 0,0 5 0 0,3 0 0 16,-3 3-14-16,0 5 5 15,3-2-15-15,0-1-2 0,0 3-1 0,12 35 0 32,3-24-11-32,-6-22-2 0,0-2-1 0,3 0 0 0,0-3 17 0,3 1 3 0,-4-6 1 0,7 0 0 15,-3 0-4-15,3-3-1 0,0 0 0 0,0-2 0 16,0-3 25-16,0 0-10 0,3 0 10 0,-4-2 0 15,-2 2 0-15,0-5 9 0,0-3 1 0,0 3 0 16,-3-3 18-16,-3 0 3 0,3 0 1 0,-3-5 0 16,-3 5 14-16,0 0 3 0,-3 0 1 0,0-2 0 15,0 4-15-15,-3 1-3 0,3 3-1 0,-3-1 0 16,-3 3 5-16,3 3 0 0,-3-1 1 0,3 1 0 16,-3 3-14-16,3 2-3 0,3 0-1 0,-6 0 0 15,0 2-19-15,3 1 0 0,0-1 0 0,3-2 0 16,0 8 0-16,0-2-12 0,3-1 0 0,0 0 0 0,0 3-2 15,3-5 0-15,0 2 0 0,0 0 0 0,6-2 14 16,-3 0 0-16,0-1 0 0,0 1 0 0,3 0 0 0,-1-3 0 16,1 2 0-16,0 1 0 0,-3 0 0 0,0-1 0 15,0 1 0-15,-3 2 0 0,0 0 0 0,-3 1 0 16,3-1 0-16,-3 3 0 16,0 0-28-16,-3 3-10 0,0-1-2 0,-3 3 0 15,0 3-12-15,-3-3-4 0,3 3 0 0,-3 0 0 16,-3-3 24-16,6 1 4 0,-3-1 0 0,6-3 1 15,0-2-20-15,0 3-4 0,0-3-1 0,6 0 0 16,-3-3 0-16,3 0-1 0,0 1 0 0,3-4 0 0,3 1 53 0,-3-3 0 16,3-3 8-16,-3 1 0 0,0-1-8 0,2-2-9 15,4-1 9-15,-6 1-13 16,3 0-55-16,3-3-12 0,-6 0-1 0,3 0-1 16,-3 0-97-16,0-5-19 0,3 2-4 0,-3-5-1 15,0 3 86-15,-4-3 17 0,-2 3 3 0,0 0 1 16,-3 0 25-16,0 2 6 0,-3-2 1 0,0 0 0 0,0-1 102 0,-2 4 21 15,2-3 4-15,-3 2 1 0,3 0 76 0,0 3 16 0,0-2 4 0,3 5 0 16,-3-3-10-16,3 2-2 0,-3 1 0 0,3 0 0 16,0 5-33-16,0 0-7 0,0 0-2 0,6-3 0 15,0 3-38-15,0 0-7 0,3 3-1 0,-1-1-1 16,1 4 7-16,3 2 2 0,-3 2 0 0,-3 3 0 16,3 1-42-16,-3-1-8 0,0 3-2 0,-3 0 0 15,0 2-16-15,0-2-17 0,0 0 3 0,0 0 1 16,-3-3 13-16,0-2 0 0,3 2 0 0,0-5 0 15,-6 0 0-15,9-6 0 0,-6-2-8 0,0 0 8 16,0 0-38-16,0 0-5 0,3 0-1 0,3-2 0 0,-3-4 21 16,3-4 4-16,0 2 1 0,0-3 0 0,0 3 18 0,-4-2 0 15,4 2-8-15,0 0 8 0,3 0 17 0,-9 0 7 16,6 0 2-16,3 0 0 16,-3 3 34-16,-6 0 6 0,9 2 2 0,-9 0 0 0,6 1-52 0,0 2-16 15,-3 2 10-15,3 1-10 0,0 0 0 0,3-1 0 16,-3 6 0-16,3-2 0 0,-3 1-12 0,-6 1-7 15,9 0-1-15,-3 0-1 16,-1 3-37-16,1-6-7 0,-3 3-2 0,3-5 0 16,3 2-106-16,-3-2-22 0,0-3-4 0</inkml:trace>
  <inkml:trace contextRef="#ctx0" brushRef="#br0" timeOffset="-187565.3">24779 9940 2113 0,'0'0'46'0,"0"0"10"0,0 0 1 0,0 0 3 0,0-5-48 0,0 0-12 0,-6 2 0 0,6 3 0 15,0 0 120-15,-3-5 22 0,3 5 4 0,0 0 1 16,0 0-94-16,-6 0-18 0,0 3-4 0,3-1-1 16,-3 6-30-16,6 0 0 0,0 0 0 0,-6 3 0 15,6-1-18-15,0 1 0 0,6-3 0 0,-6 2 0 16,6-2-12-16,-3 0-2 0,3-3-1 0,0-2 0 16,-3 0 7-16,3-1 2 0,0-2 0 0,3-2 0 15,-3-1 24-15,3 0 0 0,-3-2 0 0,3-3 8 16,3 3 0-16,-6-3 0 0,-3 0 0 0,2 0 0 15,1 3-8-15,-3-3 0 0,3 0 0 0,-6 0 0 16,6 0 0-16,-6 0 0 0,0-2 0 0,0-1 0 0,0 0-8 16,-6-2 0-16,6 0 0 0,-9 2 0 0,9-2 8 0,-6 3 14 15,1-4-3-15,2 6-1 0,-3 0-10 0,0 0 0 16,0 6 0-16,3-3 0 0,3-1 0 0,-3 4 0 16,0-4 0-16,0 4 0 0,0-4 0 0,0 1 0 15,0 0 0-15,0-6 0 16,3 3-12-16,-3-2 3 0,3-6 0 0,0 3 0 0,0-3 9 0,0-3-13 15,0 1 5-15,0-4 8 0,0 4 0 0,0-1 15 16,0 1-1-16,-3-3 0 0,0 0 37 0,-3 2 7 16,3-2 2-16,-3 0 0 0,3 0 3 0,-3-1 1 15,0 4 0-15,0 2 0 0,3 5-26 0,0 1-5 16,0 2-1-16,0 3 0 0,3 2-32 0,0 3 0 0,0 0 0 0,0 0 0 16,3 5 0-16,0 6 0 0,3 2 0 0,3 6 0 15,-3 2 0-15,6 5-12 0,-3 3 1 16,3 3 1-16,0 0-5 0,3-3-1 15,-3 5 0-15,-1-2 0 0,4-5 16 0,-3-1-12 0,0-2 12 0,3 0-12 32,-6-6-16-32,6-2-2 0,0-3-1 0,-3 0 0 0,0-5 6 0,-1 0 1 0,1-5 0 0,-3 0 0 15,3-1-13-15,-6-2-3 16,3-2 0-16,-6-1 0 0,3 0 40 0,0-2 0 0,-3 0 0 0,-3-1 0 16,3-1 0-16,-6-1 0 0,3-3 0 0,0 0 0 15,-3 3 0-15,3-2 0 0,0-1 0 0,-6-2 0 16,6 3 18-16,0-4 11 0,0 4 3 0,6 4 0 15,-6-7-16-15,3 3-4 0,3 4 0 0,0-2 0 16,3 3-12-16,-3-3 0 0,0 5 0 0,3-2 0 0,-9 0 0 16,6 0 0-16,-3 2 0 0,3-2 0 0,-6-1 9 0,5 4-1 15,-5-6 0-15,0 3 0 0,0-1 4 0,-5 1 0 16,-1 0 0-16,3 2 0 0,-3-2 32 0,6 2 6 16,-9 3 2-16,3 0 0 0,0 3-39 0,-3 2-13 15,-3 3 9-15,3 5-9 0,3 3 0 0,-3 0-14 16,3 5 2-16,0-2 0 15,3 4-32-15,3-1-7 0,0 1-1 0,0-4 0 16,9 5-12-16,-6 0-4 0,9-6 0 0,0 3 0 16,6-2-3-16,0-3-1 0,0-1 0 0,2-1 0 15,-2-1 4-15,0 0 0 0,3-2 0 0,-6-1 0 16,0-2-4-16,-3 3 0 0,-3-3 0 0,-1 2-769 0</inkml:trace>
  <inkml:trace contextRef="#ctx0" brushRef="#br0" timeOffset="-186395.06">22091 11372 1267 0,'0'0'28'0,"0"0"5"0,0 0 2 16,-6 0 1-16,-3 0-36 0,6 0 0 0,-3 0 0 0,0 0 0 16,6 0 109-16,-5 0 15 0,5 0 4 0,0 0 0 0,-6 0-52 0,6 0-9 15,-3-3-3-15,3 3 0 16,0 0-12-16,-6 0-2 0,6 0-1 0,0 0 0 0,0 0-27 0,-6-2-6 15,6 2 0-15,0 0-1 0,0 0 39 0,0 0 8 16,0 0 2-16,0 0 0 0,0 0-52 0,0 0-12 16,0 0 0-16,0 0 0 0,0 0 54 0,0 0 8 15,0 0 2-15,0 0 0 0,0 0-52 0,0 0-12 16,0 0 0-16,0 0 0 0,3 5 0 0,3-3 0 16,3 6 0-16,5 0 0 0,4 0 54 0,3 3 8 0,6 2 2 15,0 0 0-15,5 1-64 0,-2 1 0 16,6-1 0-16,0 2-10 0,2-1 10 0,-5 1-12 0,3-3 12 0,5 3-12 15,-11-2 12-15,0-4 0 0,-3 1 0 0,3-1 0 16,-4-2 0-16,-8 0 0 16,3 0 0-16,0 0 0 0,0-3 0 0,-6 1 0 0,-1-1 0 0,-5 0 0 15,3-2-12-15,-3 0 0 0,3-1 0 0,-9-2 0 32,3 0-102-32,0 0-21 0,-6 0-4 0,0 0-1 15,0 0 71-15,0 0 13 0,0 0 4 0,0-5 0 16,-6 0-10-16,6-3-2 0,0 0 0 0,-6 0 0 0,6 3 36 0,-9-3 6 0,9 0 2 0,-6 0 0 15,-3 0 0-15,3 0 1 0,0-3 0 0,-3 1 0 16,4 2 111-16,-4-3 21 0,3 3 5 0,-3 0 1 16,-3 0-37-16,3 3-7 0,0 0-2 0,-3-1 0 15,3 1-7-15,3 0-2 0,0 2 0 0,-3-2 0 0,3 2 0 16,-3 1 0-16,3 2 0 0,0-3 0 0,6 3-51 16,0 0-13-16,0 0 0 0,0 0 0 15,0 0 0-15,0 0 0 0,0 0 0 0,6 8 0 0,-6 0 0 0,12 2 0 16,-3 4 0-16,0-1 0 0,3 3 24 0,3-3 1 15,0 0 1-15,6 0 0 0,-6-2-26 0,-1 0 0 16,1-1 0-16,-3-2 0 0,-3 0 9 0,0 0-9 16,3-3 10-16,-3 3-10 0,-3-2 0 0,0-4 0 15,-6 3 0-15,3-2 0 0,-3-3 0 0,0 0 0 16,-3 5 0-16,0-2 0 16,0 2-39-16,-3-2-1 0,0 2 0 0,0-2 0 15,-3 2 7-15,0-2 1 0,0 2 0 0,-3 0 0 16,3 3-145-16,0-2-29 0,1 2-6 0</inkml:trace>
  <inkml:trace contextRef="#ctx0" brushRef="#br0" timeOffset="-183346.96">23100 11528 1176 0,'0'0'33'0,"0"0"7"0,0 0-32 0,0 0-8 0,0 0 0 0,0 0 0 16,0 0 120-16,0 0 23 0,0 0 4 0,0 0 1 15,0 0-29-15,0 0-6 0,0 0-1 0,0 0 0 16,0 0-32-16,0 0-6 0,0 0-2 0,3 5 0 16,0 3-22-16,3 3-5 0,0-1-1 0,0 4 0 15,0 1-35-15,0-1-9 0,0 4 0 0,3 1 0 16,-3-3 0-16,0 2 0 0,-3 1 0 0,3-1 0 16,0-2-12-16,0-3-4 0,-3 3 0 0,0-5-1 15,0-3 17-15,-3-3-10 0,0 0 10 0,3 0-8 0,-3-5 8 16,0 0 0-16,0 0 0 0,0 0 0 31,0 0-19-31,0 0-8 0,0 0-1 0,-6-10-1 0,3 5-5 0,0-9-1 0,0-1 0 0,3 1 0 0,-3 1 43 0,6 0 9 16,-3 0 2-16,3-1 0 0,0 1 9 15,0 0 1-15,0 0 1 0,3 2 0 16,-1-2 22-16,1 2 5 0,3-2 1 0,0 2 0 0,0 1-8 0,-3 2-2 16,3 3 0-16,-3 2 0 0,0 0-35 0,0 1-13 15,3 4 9-15,-3 1-9 0,0 2 11 0,3 1-3 16,0 4-8-16,0 1 12 0,-1-1-21 0,1 1-5 15,0 0-1-15,0 4 0 16,-3-1-33-16,3-1-6 0,-3 0-2 0,3 6-464 31,6 12-94-31,-6-12-18 0</inkml:trace>
  <inkml:trace contextRef="#ctx0" brushRef="#br0" timeOffset="-182945.66">23446 11491 2343 0,'0'0'52'0,"0"0"10"0,0 0 2 0,-3-5 2 0,3 5-53 0,0 0-13 0,0 0 0 0,0 0 0 15,0 0 76-15,0 0 13 0,0 0 3 0,0 0 0 16,0 0-48-16,0 0-10 0,0 0-2 0,0 5 0 16,0 5-24-16,0 4-8 0,3 2 0 0,-3 2 0 15,3-2 0-15,0 2 0 0,-1 1 0 0,1 0 0 16,0-4-9-16,3 1-3 0,0-3 0 0,3 3 0 15,-3-5 4-15,3 0 0 0,0-1 0 0,0-2 0 0,0-3-9 0,-3-2-2 16,3 0 0-16,0-3 0 0,-3 0 19 16,3-3 0-16,-3 0 0 0,0-2 0 15,0 0-30-15,-1-3-2 0,1 0-1 0,-3-3 0 16,3 3 22-16,-3-2 11 0,-3-1-10 0,0 1 10 16,0-1 9-16,0 0 8 0,-3 1 2 0,-3-1 0 0,3 1 33 0,0 2 6 15,0 0 2-15,3 3 0 0,0 5-9 0,0 0-2 16,-3-3 0-16,3 3 0 0,0 0-38 0,0 0-11 15,0 0 0-15,0 0 0 0,0 5 0 0,3 6-8 16,0-3 0-16,0 5 0 16,3 0-102-16,0 0-20 0,-3 1-4 0,3-1-1 15,0 0 53-15,0-2 10 0,0-1 3 0,0 1-619 0,0-1-124 0</inkml:trace>
  <inkml:trace contextRef="#ctx0" brushRef="#br0" timeOffset="-182390.72">23779 11708 2091 0,'0'0'46'0,"3"-8"10"0,0 0 1 0,0-3 2 0,0 1-47 0,3-3-12 0,-3-1 0 0,0-4 0 16,3 2 61-16,-3-3 11 0,-3-4 1 0,6 1 1 15,-6 1-5-15,3-3-1 0,-3 3 0 0,-3-5 0 16,3 5-3-16,-6-3-1 0,6 0 0 0,-3 3 0 0,-3 2-19 0,0 1-4 16,0 5-1-16,0-1 0 0,0 4-28 0,0 2-12 15,0 3 11-15,0-1-11 0,3 4 0 0,3 2 0 16,0 0-8-16,-6 2 8 0,3 4-12 0,-3 1 4 16,3 7 8-16,0 2-13 15,0 2-27-15,0 6-4 0,3 0-2 0,30 100 0 47,-12-55-10-47,-12-51-3 0,3-4 0 0,0-4 0 16,0 1-3-16,0-3-1 0,0-6 0 0,2 1 0 15,1-3 3-15,0 0 1 0,0-5 0 0,0-1 0 16,-3-1 21-16,6-4 4 0,0 3 1 0,-3-5 0 0,-3-3 33 0,5 0 0 0,-5-3 0 16,3 1 0-16,-6-1 60 0,3 1 7 0,-3-3 1 15,-3-3 0-15,3-3 3 0,-3 4 1 0,0-1 0 0,-3 0 0 16,0 6 0-16,0-4 0 0,-3 4 0 0,3 2 0 15,-3 3-16-15,3 2-4 0,0 1 0 0,-3 4 0 16,3 1-24-16,0 5-4 0,0 0-2 0,0 0 0 16,0 0-22-16,0 0 0 0,0 0 0 0,0 0 0 15,0 5 0-15,0 6 0 0,0-1 0 0,0 6 0 16,3 3 0-16,-3 2 0 0,3 3 0 0,0 5 0 16,0-5-20-16,-3 5-9 15,6 0-2-15,-6-5 0 16,0 5-13-16,3-3-2 0,0-5-1 0,3 1 0 0,-3-4-123 0,0 1-25 0,3-3-5 0,3-3 0 15</inkml:trace>
  <inkml:trace contextRef="#ctx0" brushRef="#br0" timeOffset="-181651.88">24368 11155 1886 0,'0'0'41'0,"0"0"9"0,0 0 2 0,0 0 1 0,0 2-42 15,-3 4-11-15,3-1 0 0,0 3 0 16,0-3 77-16,0 3 14 0,3 3 2 0,-3-3 1 0,0 5-19 0,0 0-4 16,3 3-1-16,0 3 0 0,0 2-50 0,0 0-11 15,0 3-1-15,-3 2-8 0,3 3 8 0,-3-2-8 16,3 7 0-16,-3-5 0 0,3 0 10 0,-3-2-10 15,0-3 8-15,0-3-8 0,0 0 0 0,0-5 0 16,0 2 0-16,0-4 0 0,-3-4 0 0,3-2 0 16,0 0 0-16,0-3 0 0,0 1-12 0,0-6 12 15,0 0-12-15,0 0 12 16,0 0-30-16,0-8 2 0,0 0 0 0,3-3 0 16,0 3-1-16,0-5 0 0,0 0 0 0,0-3 0 0,0 3 29 0,3-3 0 15,-3-3 0-15,0 1 0 0,3 2 40 0,-3 0 13 0,0 3 3 0,0 0 1 16,0-1 4-16,0 4 1 0,0 4 0 0,0 1 0 15,-3 5-30-15,0 0-7 0,0 0-1 0,3-5 0 16,3 5-8-16,0 5-1 16,0 0-1-16,2 1 0 0,-2 4-14 0,-3 4 0 0,3 4 0 0,-3-2-10 15,0 5-2-15,0-2 0 0,0-3 0 0,0 2 0 16,-3-2-7-16,0 0-1 0,0-3-1 0,0 0 0 16,0 0-19-16,3-2-4 15,-3-3-1-15,3 0 0 0,0 0-103 16,-3-3-20-16,3-2-4 0,-3-3-480 0,0 0-96 0</inkml:trace>
  <inkml:trace contextRef="#ctx0" brushRef="#br0" timeOffset="-181081.11">24606 11533 1335 0,'0'-5'29'0,"0"0"7"0,0-1 0 0,0 6 2 0,0 0-30 0,0-5-8 16,0 5 0-16,0 0 0 0,0 0 113 0,0 0 22 15,0 0 4-15,0 0 1 0,0 0-20 0,0 0-3 16,0 0-1-16,0 0 0 0,0 0-44 0,0 0-8 15,0 0-3-15,6 3 0 0,0 5-21 0,0 0-4 16,0-1 0-16,3 7-1 0,-3-4-35 0,3 1 0 16,-3-1 0-16,3 4 0 0,-3-6 0 0,0 0 0 15,3 0 0-15,0-3 0 0,0 3 0 0,0-6-16 16,-1 1 2-16,1 0 0 16,0-3-26-16,-3 0-6 0,3-3-1 0,0-2 0 15,-3-1 10-15,3 1 1 0,-3 0 1 0,0 0 0 0,0-1 35 0,-3 1 0 16,-3 2 0-16,0 3 0 0,0 0 28 0,3-5 13 0,-3 5 3 0,0 0 0 15,0 0 6-15,0 0 2 0,0 0 0 0,-6-3 0 16,0 3-16-16,0 6-4 0,-3-1 0 0,3 3 0 31,-3 5-65-31,0 0-14 0,0 1-2 0,0-1-1 16,0 3-98-16,1 0-19 0,-1-3-4 0,6 3-1 0,-3-3-17 16,6-2-4-16,-3 2-1 0,0-5 0 0,3 2 130 0,3-4 25 15,-3-1 6-15,6-3 1 0,0-2-128 0,3 0-26 16,-1 0-5-16,1-5-1 0,3 0 117 0,0 0 23 0,-3-3 5 15,6-3 1-15,-3 1 30 0,3 2 7 0,-3-3 1 0,3 0 0 16,-4 1 203-16,1-1 41 0,0 3 8 0,0 0 1 16,-3 0-10-16,0-2-3 0,-3 5 0 0,0-3 0 15,3 0-64-15,-3 2-12 0,0 4-4 0,-3-4 0 16,3 4-105-16,-3 2-22 0,3 0-4 0,0 2-1 0,0 1-20 16,0 2-15-16,-1 1 3 0,4 2 0 0,-3 2 3 0,-6 1 1 15,9 2 0-15,-3-2 0 0,3 2 8 0,-3-3 0 16,-3 4 0-16,3-4 0 0,3 3 0 0,3-2 0 15,-6 0 0-15,3-3 0 16,0-1-28-16,-3 1-3 0,3 0-1 0,3 0 0 0,-7-2 7 0,-2-1 1 16,3 0 0-16,0 0 0 15,-6 1-173-15,3-4-35 0,-3 9-6 0,0-3-2 0</inkml:trace>
  <inkml:trace contextRef="#ctx0" brushRef="#br0" timeOffset="-178439.88">19918 13139 2576 0,'-6'-10'73'0,"6"10"15"0,-3-6-70 15,3 6-18-15,0 0 0 0,0 0 0 0,0 0 92 0,0 0 14 16,-3-5 3-16,3 5 1 0,0 0-88 0,0 0-22 16,0 0 0-16,0 0 0 0,0 0 0 0,0 0 0 15,0 0 0-15,-3 5 0 16,0 3-161-16,3 0-37 0,3 0-7 0,0 0-524 16,-3-3-105-16</inkml:trace>
  <inkml:trace contextRef="#ctx0" brushRef="#br0" timeOffset="-175163.83">19832 13216 1074 0,'0'0'30'0,"0"0"8"0,3-5-30 0,-3-1-8 15,0 1 0-15,3 0 0 0,-3 2 104 0,0-5 19 16,0 0 4-16,0 3 1 0,0-3-52 0,0 3-9 15,-3-1-3-15,3 1 0 0,0 5 39 0,-3-5 7 16,0 0 2-16,0-1 0 0,0 1-25 0,3 5-5 16,-3-5-1-16,0 2 0 0,-3-2-22 0,3 2-5 15,-3 0-1-15,3 1 0 0,-3 2-34 0,0-3-7 16,0 3-2-16,-3 0 0 0,4 0-10 0,-4 3 0 16,0-1 0-16,0 1 0 0,0 2 53 0,0 1 9 0,3-1 2 0,-3 6 0 15,0-3-52-15,0 2-12 16,0 3 0-16,0 3 0 0,3 0 0 0,0 3 0 0,3-1 0 0,0 3 0 31,3 0-48-31,0 3-13 0,3-3-3 0,3 6 0 0,3-3 52 0,0 0 12 0,0-3 0 16,3 0 0-16,3-3 0 0,0-2 0 0,3-3 0 0,0-2 0 15,-1 2-11-15,-2-5 1 0,3 0 0 0,0-5 0 32,0-1-35-32,-3 1-7 0,3-3-2 0,-7-3 0 0,4 1-10 15,-3-1-1-15,0 1-1 0,-3-4-611 0,0 1-123 0</inkml:trace>
  <inkml:trace contextRef="#ctx0" brushRef="#br0" timeOffset="-174633.31">20103 12933 2127 0,'0'-11'47'0,"0"11"9"0,-3-5 3 0,3 0 1 0,0 5-48 0,0 0-12 0,0 0 0 0,0 0 0 0,0 0 118 0,0 0 22 16,0 0 4-16,0 0 0 0,0 0-64 0,0 0-12 15,0 0-4-15,0 0 0 0,6 2-51 0,0 9-13 16,3 2 0-16,6 6 0 0,0 2 0 0,-4 3 0 16,4 2 0-16,3 3 0 0,-3 0 0 0,-3 0-18 15,0 3 4-15,0 0 1 16,3-6-31-16,-9 3-5 0,0-5-2 0,2 0 0 0,-2 0 41 16,-3-3 10-16,3-5 0 0,0-3 0 0,-3 0 0 0,0-5 0 15,0 0 0-15,0-5 0 0,-3-3 0 0,0 0 0 16,3 0 0-16,3-3 0 15,0-2-53-15,0-3-9 0,0 0-2 0,0-5 0 0,0 2 52 0,3 1 12 0,-3-4 0 0,3 1 0 16,-3 0 48-16,3 2 13 0,-3 1 3 0,0-1 0 16,-1 3-30-16,1 3-6 0,0 5 0 0,0-5-1 15,0 2-12-15,0 6-3 0,3-1 0 0,-3 4 0 32,6 2-40-32,-3 0-9 0,0 2-2 0,3 1 0 15,0 2 5-15,-3 0 1 0,3-2 0 0,-1-1 0 0,1 1-53 0,-3 0-10 16,3-1-3-16,0-2 0 0,0-3 11 0,0 1 1 0,0-4 1 15,-3-2 0-15,3 0-64 0,-3-2-13 0,-1-1-2 0,1-2-1 16,0 2 133-16,0-5 33 0,0 3 0 0,0-3 0 16,-3 0 0-16,3 3 0 0,0-3 0 0,-3 2 0 15,-3 4 96-15,9-6 25 0,-6 3 6 0,-3-1 1 16,3 4-8-16,3-1 0 0,-3-2-1 0,0 5 0 0,-4 0-37 16,10 5-7-16,-3-5-2 0,-3 8 0 15,0 0-109-15,3 0-23 0,-3 0-4 0,3 2-1 16,-3 1-51-16,3-1-10 0,-3 1-3 0,0 0 0 0</inkml:trace>
  <inkml:trace contextRef="#ctx0" brushRef="#br0" timeOffset="-174477.1">20859 12954 2300 0,'-3'-11'51'0,"-3"3"10"0,3 1 3 15,-3-1 0-15,3 2-52 0,3 6-12 0,0 0 0 0,0 0 0 0,0 0 19 0,0 0 1 0,0 0 0 0,0 0 0 32,0 8-135-32,-3-2-26 0,3 4-6 0,0-2-1 0</inkml:trace>
  <inkml:trace contextRef="#ctx0" brushRef="#br0" timeOffset="-174087.51">21204 13253 1728 0,'0'0'38'0,"0"0"8"0,0 0 2 0,0 0 0 0,0 0-39 0,0 0-9 16,0 0 0-16,0 0 0 0,6 3 104 0,0-3 20 15,-3 2 3-15,3-2 1 0,0 0-72 0,3 0-13 16,0 0-3-16,-3-2-1 0,6 2-27 0,-3 0-4 15,-3-3-8-15,3 3 11 16,-4 0-50-16,4 0-9 0,6-3-3 0,-9 3 0 16,9 0-57-16,-3 0-11 0,0-2-2 0,0-1-1 15,0 3-5-15,0-5-1 0,-3-1 0 0,2 1 0 0</inkml:trace>
  <inkml:trace contextRef="#ctx0" brushRef="#br0" timeOffset="-173732.77">21597 13070 1681 0,'0'0'36'0,"0"0"8"0,3-8 2 0,0 3 2 0,0 0-38 0,0-3-10 0,-3 3 0 0,3-3 0 16,-3 2 108-16,0 1 19 0,0 5 4 0,0 0 1 15,-3-5-32-15,-3 2-7 0,3 1-1 0,-6-1 0 16,3 0-49-16,-3 3-11 0,-3 3-1 0,0 2-1 0,1 3 3 0,-4 0 1 16,3 3 0-16,0 2 0 0,3-3-34 0,3 1 0 15,0 2 0-15,3 1 0 0,0-4 0 0,6 1 0 16,0-1 0-16,3 1 0 15,3-1-28-15,3-2-2 0,0 3-1 0,0-3 0 16,3 0 31-16,-1 0 0 0,1-3 0 0,0 3 0 16,0 0 0-16,0-3 0 0,-3 3 8 0,-3-3-8 0,0 6 8 0,-3-8-8 15,0 5 0-15,-3 0 0 0,-3 0 15 0,-3 2-4 16,0-2-1-16,-6 3 0 0,0-3-10 0,0-1 0 16,-6 4 0-16,0 0 0 0,0-3 0 0,-3 0 0 15,0-1 0-15,1-1 0 0,-1-1 0 0,0 3 0 16,3-3 0-16,-3-2 0 15,6 2-57-15,0-2-4 0,0 0-1 0,3-3 0 16,4 0-208-16,5 0-42 0,0 0-8 0,0 0-1 0</inkml:trace>
  <inkml:trace contextRef="#ctx0" brushRef="#br0" timeOffset="-172614.04">22094 13065 1393 0,'0'0'30'0,"0"0"6"0,0 0 2 0,0 0 2 0,0 0-32 0,0 0-8 16,0 0 0-16,-3-8 0 0,3 8 96 0,0-5 16 15,0 5 4-15,-3-5 1 0,3 5-2 0,-3-6-1 16,0 1 0-16,3 5 0 0,-3-3-18 0,-3-2-3 16,0 2-1-16,3 1 0 0,-3 2-32 0,1 0-6 15,-4 0-2-15,0 2 0 0,0 4-28 0,-3-1-5 16,3 6-2-16,-3-1 0 0,0 1-17 0,3 5 0 15,0 0 0-15,0-1-9 0,0 7-3 0,3-4 0 16,3 3 0-16,0-2 0 16,3-1-12-16,0 1-2 0,0-6-1 0,3 3 0 0,3-5 27 0,3-1 0 15,0-2 0-15,-3 0 0 16,12-8-54-16,-6 0-6 0,3-5 0 0,3-3-1 0,0 0 48 0,2 0 13 0,-2-11 0 0,0 3 0 16,-3-2 8-16,3-1 8 0,-3 4 0 0,-3-4 1 15,-3 3-7-15,0 0-2 0,-4-2 0 0,-2 2 0 16,-3 0 44-16,0 0 8 0,0 0 1 0,-3 3 1 15,0 2-3-15,1 1-1 0,-4-1 0 0,3 3 0 16,-3 3-30-16,0 0-7 0,0 2-1 0,0 3 0 16,0 3-20-16,0-1 8 0,3 6-8 0,-3 6 0 15,-3 4-13-15,6 6-7 0,0-3-2 0,-6 8 0 16,9-2-42 0,-6 2-9-16,0 0-2 0,3 3 0 0,0-3 15 0,0 2 2 0,0-1 1 0,0-1 0 15,0 2 33-15,3-4 8 0,-6-1 0 0,6-5 1 16,0 3 7-16,0-8 8 0,0 3-13 0,6-6 5 0,-3 0-2 15,-3-5 0-15,3 3 0 0,3-6 0 0,3-2-11 0,0-1-3 16,3-4 0-16,-3-4 0 0,3 1 24 0,0-6 0 16,3 1 8-16,0-3-8 0,2-6 27 0,-2 1 0 15,3-4 0-15,-3-1 0 0,3-1 37 0,-3 0 7 16,3-2 1-16,-3-6 1 0,-1 8-45 0,1-5-8 16,3 0-3-16,-6 2 0 0,-3 3 14 0,6-2 2 15,-9 2 1-15,0 0 0 0,3 1-2 0,-3-1 0 16,0 3 0-16,-3-1 0 0,0 4-19 0,0 2-4 15,-3 0-1-15,3 3 0 0,-3 2 4 0,0 3 0 16,0 3 0-16,0 0 0 0,0 5-12 0,0 0 8 16,0 0-8-16,0 0 8 0,-9 8-8 0,9 5 0 0,-3 3 0 0,0 5 0 31,-3 6-43-31,6 2-10 0,-3-3-3 0,3 3 0 16,-3-2 20-16,3-4 3 0,3 1 1 0,-3-3 0 0,6 1 10 0,0-7 2 15,0 1 1-15,0-2 0 16,2-4-8-16,-2-2-1 0,6-3-1 0,-6-2 0 15,3 0-5-15,0-6-1 0,-3-2 0 0,3-1 0 0,0-4 15 0,-3-1 2 0,0-2 1 0,3-3 0 16,-3-2 42-16,3-4 9 0,-3 4 2 0,3-6 0 16,-4 0-12-16,1 1-3 0,0-4 0 0,-3 3 0 15,0 3 32-15,0 3 7 0,0-1 0 0,-3 3 1 16,0 0-7-16,0 6-2 0,0 2 0 0,0 2 0 16,0 6-27-16,0 0-5 0,0 0-2 0,0 0 0 15,0 0-18-15,0 6 0 0,-3 4 0 0,0 4 0 16,3 1-24-16,-3 4-11 0,0 2-2 0,3 3-1 15,0 0-10-15,3-3-3 0,-3 0 0 0,3 0 0 16,-3 0 5-16,3-2 1 0,0-3 0 0,0-3 0 16,3 0 5-16,0-5 2 0,3 0 0 0,-3-5 0 0,3-1 17 0,0-4 3 15,3-3 1-15,-3-1 0 0,3-2 17 0,0-2-10 16,-4-1 10-16,4-2-8 0,-3 0 8 0,-3-1 11 16,3 4-3-16,-3-6 0 0,-3 5 39 0,3-4 7 15,-3 1 2-15,-3 1 0 16,0 0-4-16,3 5 0 0,-3-3 0 0,0 6 0 0,0 5-36 0,0 0-8 15,0 0-8-15,0 0 11 16,0 0-92-16,0 0-19 0,0 0-3 0,0 0-659 16,0 5-132-16</inkml:trace>
  <inkml:trace contextRef="#ctx0" brushRef="#br0" timeOffset="-171766.41">22806 13121 1220 0,'0'0'34'0,"0"0"9"0,0 0-35 0,0 0-8 16,0 0 0-16,0-6 0 0,0 6 114 0,3-5 21 15,0 0 4-15,0-3 1 0,2 0-38 0,1 0-7 16,0 0-2-16,0-3 0 0,0 1-49 0,3-1-11 16,-3 1-1-16,0-1-1 0,0 1 9 0,0-4 1 0,0 4 1 0,-3-3 0 15,3-1 12-15,-3 1 2 0,3 0 1 0,-3-3 0 16,-3 0-24-16,0 3-5 0,3-3 0 0,-3 3-1 16,-3 0 15-16,3 2 3 0,-3 0 1 0,-3 3 0 15,3 3-29-15,-6 0-5 0,0 0-2 16,-3 5 0-16,0-3-10 0,-3 3 0 0,3 5 0 0,1 3 0 15,-1 5 0-15,3 3-14 0,0-3 3 0,3 9 1 16,0-4 2-16,6-2 0 0,0 0 0 0,6 0 0 16,-3-3-16-1,9 0-4-15,0 0 0 0,3-5 0 0,2 0 12 0,1 0 1 0,-3-2 1 0,3-4 0 16,0-2 3-16,-3 0 1 0,0-2 0 0,-4-1 0 16,1 3 10-16,0 0-8 0,-6 3 8 0,3-3-8 15,-6 2 0-15,3 1 0 0,-6 2 0 0,3 0 0 16,-3 6-62-16,-3 0-12 0,0-1-2 0,-3 1-1 15,3 2 17-15,0-2 4 0,3-1 1 0,0-2 0 16,0 0 25-16,6-5 5 0,-3 2 1 0,6-5 0 0,0-3 16 0,3-2 3 16,3-3 1-16,3-2 0 0,3-4 28 0,-1-2 7 15,1-2 1-15,3-3 0 0,0 2 45 0,0-2 10 16,-4 0 1-16,1 0 1 0,-6-3 15 0,3 0 2 16,-6 0 1-16,0 0 0 0,-3 1-15 0,-3-1-4 15,0 5 0-15,-6-2 0 0,0 3-11 0,0 2-2 16,-6 3-1-16,3 2 0 0,-6 0-20 0,0 6-4 15,0 5-1-15,-6 0 0 0,0 5-32 0,0 3-9 16,0 6 0-16,1 7 0 0,2-3 0 0,3 3-15 16,0 6 3-16,6 2 0 15,0 0-33-15,6-5-7 0,0 0 0 0,3 2-1 16,3-5-8-16,3 0-2 0,2 1 0 0,1-1 0 16,0-5-17-16,3 0-4 0,0-6-1 0,0 1 0 15,3-3 27-15,-1 0 6 0,-2-3 0 0,3-2 1 16,0-1-1-16,-6 1-1 0,6-1 0 0,-9-2-584 0,3 3-117 0</inkml:trace>
  <inkml:trace contextRef="#ctx0" brushRef="#br0" timeOffset="-169900.03">20207 14224 1954 0,'-3'-3'43'0,"-3"1"9"0,-3-1 1 0,0 0 3 15,0 3-45-15,-3 0-11 0,4 0 0 0,-7 0 0 16,3 3 53-16,0 0 9 0,-3-1 2 0,0 4 0 16,3 2-51-16,0 0-13 0,3 2 0 0,0 1 0 0,0-1 0 0,3 4 0 15,4 1 0-15,2 1 0 0,5 0 0 0,1 0 0 16,3 0 0-16,3 0 0 0,6 0 0 0,0-6 0 16,3 1 0-16,3-1 0 15,-1-2 46-15,4 0 4 0,3-2 1 0,0 1 0 0,-3-1-19 0,-4-1-4 16,-2 0-1-16,-6 1 0 15,0-1-27-15,-3 0-17 0,-3-2 2 0,-3 2 1 0,-3 0 62 0,3 1 13 16,-6-1 3-16,-9 3 0 0,3 0-52 0,0 3-12 16,-3 2 0-16,-6-3 0 15,-6 4-28-15,0-1-9 0,-2-5-2 0,-4 0 0 16,3 2-40-16,-9-2-8 0,9-3-1 0,-5 3-1 0,8-2 69 0,-6-1 20 16,12 0-9-16,-9 1 9 15,12-4-70-15,-2 1-10 0,-1 0-1 0,6-1-805 0</inkml:trace>
  <inkml:trace contextRef="#ctx0" brushRef="#br0" timeOffset="-169633.22">20576 13994 2030 0,'0'0'57'16,"0"0"14"-16,0 0-57 0,0 5-14 0,0 0 0 0,6 1 0 16,-3 2 105-16,3 2 19 0,-6 1 3 0,9 2 1 15,0 3-52-15,0 0-9 0,0 2-3 0,0 3 0 16,0 3-39-16,0 3-8 0,-4-1-1 0,4 6-1 0,-3 0-25 0,0-3-5 16,-3 3-1-16,3-3 0 15,-6 0-52-15,3-5-12 0,0-1-1 0,0-1-1 16,0-1-102-16,-3-3-20 0,3-2-4 0,-3-3-628 15</inkml:trace>
  <inkml:trace contextRef="#ctx0" brushRef="#br0" timeOffset="-169115.18">20540 14367 2188 0,'-6'-3'48'0,"1"-2"11"0,-1 0 1 0,-3-1 1 0,0 1-49 0,3 0-12 15,0 2 0-15,6 3 0 0,0 0 105 0,0 0 19 16,0 0 3-16,0 0 1 0,0 0-103 0,0 0-25 0,9 3 0 0,0-3 0 15,3 2 0-15,2-2 0 0,4 3 0 0,0-6 0 16,3 3 0-16,0-2-12 0,0-1 2 0,-3-2 1 31,2 0-101-31,-2-1-20 0,3 1-4 0,-3 0-1 16,-3-1-32-16,3-2-6 0,-3 3-2 0,-1 0 0 0,-2 0 89 16,3-1 18-16,-3 1 3 0,-3 0 1 0,3-1-103 15,-3 1-20-15,0-3-4 0,-3 3-1 0,3 2 120 0,-3-2 24 16,-3 0 5-16,3 2 1 0,-6 3 118 0,3-3 24 0,-3 3 5 0,0 0 1 15,0 0 69-15,0 0 13 0,0 0 4 0,0 0 0 16,0 0-19-16,0 0-3 0,0 0-1 0,0 0 0 16,3 6-84-16,0-1-17 0,-3 3-3 0,0 2-1 15,0 4-48-15,0-1-16 0,0 0 8 0,0 6-8 16,3-1 0-16,-3 1-16 0,2-3 4 0,-2 2 0 16,6-2-16-16,-3-3-4 0,3 3 0 0,0-5 0 15,0-3 32-15,0-3 0 0,3 0 0 0,3-2 0 0,-3-1 0 0,3-4 0 16,0-1 0-16,0-2 0 0,-3 0 0 0,3-1 13 15,-4-2-2-15,1-2-1 0,0-1 10 0,0 1 1 16,0-1 1-16,0 0 0 0,-3-2 7 0,0 3 2 16,3-1 0-16,-9 3 0 0,9 0-31 0,-6 3 0 15,0 0 0-15,-3 5 0 0,0 0 57 0,0 0 6 16,0 0 1-16,0 0 0 0,0 0 0 0,0 0 0 16,3 0 0-16,0 5 0 0,3 3-52 0,-3 0-12 15,3 2 0-15,-6-2 0 16,9 3-48-16,-6 2-13 0,3-2-3 0,-3-1 0 15,2-2-51-15,1 3-10 0,3-1-3 0,-3-2 0 16,3 3 0-16,0-3 0 0,0 0 0 0,0-3-716 0</inkml:trace>
  <inkml:trace contextRef="#ctx0" brushRef="#br0" timeOffset="-168098.38">21538 14385 2419 0,'0'0'53'0,"0"0"11"15,0 0 3-15,0 0 1 0,0 0-55 0,-3-2-13 0,-3-4 0 0,3 1 0 16,-3 0 105-16,0 0 19 0,0 2 3 0,0-2 1 16,0 2-103-16,-3 0-25 0,3 1 0 0,-3 2 0 0,3 0 0 0,-3 0 0 15,0 5 0-15,0 0 0 16,0 1 0-16,3 4 0 0,1 1 0 0,-1-1 0 15,0 4-46-15,3-1-14 0,0 0-4 0,3-2 0 16,0-1-96-16,0-2-19 0,3 0-4 0,3 0-1 16,-3-5 57-16,5-1 11 0,-2 1 3 0,0-3 0 15,0-3 21-15,3-2 4 0,-3 0 0 0,0-3 1 0,3-3 121 0,-3 1 24 16,3-6 5-16,-3 0 1 0,3-5 0 0,0-3 0 16,-3 0 0-16,6 0 0 0,-6-2-21 0,0-1-4 15,0-2-1-15,-3 0 0 0,-1 3 36 0,-2-3 7 16,3-3 2-16,-3 3 0 0,3-3 12 0,-3 0 2 0,0 0 1 15,-3 3 0-15,3 3-34 0,-3 2-6 0,-2 6-2 0,2-4 0 16,-3 9-28-16,3-3-7 0,-3 8-1 0,0-2 0 16,3 4-8-16,0 4-3 0,3 2 0 15,0 0 0-15,0 0 27 0,0 0 6 0,-3 2 1 0,-3 9 0 16,6 2-43-16,0-2 0 0,0 7-11 0,6 6 3 16,0 3-20-1,-3 2-3-15,9 3-1 0,0 2 0 16,-4-2-15-16,-2 2-3 0,6 0-1 0,0 1 0 15,0-3 10-15,0-1 1 0,0-2 1 0,3 1 0 0,-3-7 7 0,0-1 2 16,3-4 0-16,-1-5 0 0,4 1-10 0,-3-7-3 0,3 1 0 16,-6-5 0-16,3-3 7 0,-3 0 2 0,0-3 0 0,-3-2 0 15,-1 0 34-15,1-3 0 0,0 0 0 0,0 0 0 16,0-3 10-16,-3 1 6 0,-3-1 0 0,0-2 1 16,3 2 38-16,-6-2 7 0,3 0 2 0,-3-3 0 0,-3 3 0 15,0-3 0-15,0 3 0 0,0 0 0 16,0 2 0-16,0 3 0 0,-3 3 0 0,3 2 0 0,3 3-52 0,-6-3-12 15,6 3 0-15,-6 3 0 0,0 2 0 0,0 3 0 16,3 6 0-16,0-1 0 0,0 3-11 0,1-3-5 16,2 5 0-16,0-4-1 15,2 2-33-15,1-3-6 0,3 0-2 0,-3-2 0 16,3-4 4-16,0 1 1 0,3-2 0 0,0-4 0 0,0 1 42 0,3-6 11 16,0 1 0-16,0-1 0 0,0-5 0 0,0 0 0 15,0 0 0-15,-1 0 0 0,1-2 0 0,0 2 0 16,-3 0 0-16,0-3 0 0,0 3 49 0,0 3 12 15,-3-3 3-15,0 3 0 0,0 0-48 0,0 2-16 16,-6 3 9-16,6 0-9 0,0 3 0 0,0-3 0 0,3 5 0 0,0 0 0 31,-1 0-31-31,4 3 2 0,-3 0 0 0,3 3 0 16,0-3-64-16,-3 0-13 0,3 0-2 0,-3-3-1 16,0 3 20-16,0-5 4 0,3 2 1 0,0-5 0 0,-1 0 66 0,1 0 18 0,0-3 0 0,0-2 0 15,0-3 19-15,0 3 9 0,0-3 3 0,0-3 0 16,0 1 26-16,0-4 6 0,-1 4 1 0,1-3 0 15,0-1-52-15,-3 1-12 0,3-3 0 0,-3 0 0 16,3-2 44-16,-3 2 5 0,3-3 2 0,-3 1 0 16,0-3-4-16,3 0-1 0,-1-3 0 0,-2-3 0 15,3 1-6-15,-3-1-2 0,0 1 0 0,-3-8 0 16,0 4-18-16,-3 1-3 0,0 5-1 0,-3 1 0 16,0 2-6-16,-3 5-2 0,3 0 0 0,-6 5 0 0,3 1 1 15,0 4 0-15,-3 1 0 0,3 2 0 16,3 3 2-16,-6 3 0 0,0 2 0 0,3 6 0 15,0 2-32-15,0 6-7 0,3 2 0 0,-3 5-1 16,3 3-33-16,-3-5-6 0,3 5-2 0,0 0 0 16,0 0-127-16,0-5-26 0,-3 0-5 0</inkml:trace>
  <inkml:trace contextRef="#ctx0" brushRef="#br0" timeOffset="-167960.72">22398 14020 2498 0,'0'0'55'0,"0"0"11"0,0 0 2 0,0 0 3 0,0 0-57 0,6 3-14 16,0 2 0-16,0-2 0 0,3-3 0 0,3 3 9 16,-1-3-9-16,4-3 8 15,-3-2-75-15,3-1-15 0,0-2-3 0,3 0-946 0</inkml:trace>
  <inkml:trace contextRef="#ctx0" brushRef="#br0" timeOffset="-167361.38">23324 13642 1904 0,'0'0'42'0,"0"0"9"0,0 0 1 0,0 0 1 0,0 0-42 0,0 0-11 16,0 0 0-16,0 0 0 0,0 0 98 0,0 0 18 15,0 0 3-15,0 0 1 0,0 0-44 0,0 0-8 16,0 0-1-16,0 0-1 0,0 0-16 0,0 0-3 0,0 0-1 0,0 0 0 16,0 5-24-16,-3 3-5 15,3 3-1-15,-3 2 0 0,0 0-16 0,0 8 0 0,0 3 0 0,-3 3 0 16,3 4-21-16,0 4-2 0,0-1 0 0,0 3 0 15,0 0-49 1,3-2-11-16,0-4-1 0,3-1-1 0,0-4 49 0,0-2 9 0,3-3 3 0,0-3 0 16,0 1 24-16,3-6 0 0,-1 0 0 0,-2-5 8 15,3-2-20-15,0-1-3 0,0-5-1 0,0 0 0 16,0-3-5-16,0 1-2 0,-3-1 0 0,3 0 0 31,-3-2-33-31,-3 0-6 0,3 2-2 0,-6 3 0 0,0 0 52 0,3-5 12 0,-3 5 0 0,0 0 0 16,0-5-105-16,-3-3-19 0,-3 2-3 0,3 1-1 0</inkml:trace>
  <inkml:trace contextRef="#ctx0" brushRef="#br0" timeOffset="-167194.37">23169 13983 1911 0,'-12'-2'42'0,"0"-1"9"0,-3 0 1 0,0 1 2 16,3-1-43-16,0 3-11 0,6 0 0 0,0 0 0 0,6 0 104 0,0 0 18 15,0 0 4-15,0 0 1 0,0 0-101 0,6 3-26 16,3 2 0-16,6-2 8 0,0-1 25 0,6 1 6 15,-3 0 1-15,6-3 0 0,-4-3-19 0,-2 0-3 16,3 1-1-16,-3-4 0 0,0 1-17 0,0-3 0 0,0 0 0 0,17-5 0 16,-11 2 0-16,-15 6 0 15,0-3 0-15,3 3 0 16,3 0-104-16,-6-3-16 0,3-3-2 0,-1 6-565 0,1-1-113 16</inkml:trace>
  <inkml:trace contextRef="#ctx0" brushRef="#br0" timeOffset="-166753.97">22809 14131 1753 0,'0'0'38'0,"0"0"8"0,0 0 2 0,0 0 2 0,0 0-40 0,0 0-10 0,0 0 0 0,0 0 0 16,0 0 12-16,6 3 0 0,-1-3 0 0,1 0 0 15,0 3 5-15,3-1 2 0,-3-2 0 0,3 3 0 16,3 0-19-16,0-3 0 0,0 0-8 0,3 2-543 15,0-2-108-15</inkml:trace>
  <inkml:trace contextRef="#ctx0" brushRef="#br0" timeOffset="-166146.54">23815 13660 1191 0,'0'0'26'0,"0"0"6"0,0 0 0 0,0 0 2 0,0 0-34 0,0 0 0 0,0 0 0 0,0 0 0 15,0 0 140-15,0 0 22 0,0 0 4 0,0 0 1 16,0 0-56-16,0 0-11 0,0 0-3 0,0 0 0 15,6 3-21-15,-3 2-4 0,0 3 0 0,0-2-1 16,0 4-11-16,-1 1-3 0,1 5 0 0,3 0 0 0,-3 7-20 16,0 1-4-16,3 5-1 0,-3 6 0 15,0-6-51-15,-3 3-10 0,6-1-3 0,-6 1 0 16,3-6-15-16,-3 1-3 0,3-3-1 0,-6-3 0 16,6 0 6-16,0-5 1 0,0 0 0 0,0-6 0 15,3 1-153-15,-3-6-31 0,0 1-5 0,0-4-2 0</inkml:trace>
  <inkml:trace contextRef="#ctx0" brushRef="#br0" timeOffset="-165598.3">23767 14023 1969 0,'-6'-5'43'0,"0"2"9"0,3-2 1 0,3 5 3 0,-3-3-44 0,3 3-12 0,0 0 0 16,0 0 0-16,0 0 44 0,0 0 6 16,0 0 2-16,3 0 0 0,6 3-35 0,3-3-6 0,3 2-2 0,3-2 0 15,0 0 23-15,-1 0 5 0,10-2 1 0,-3-4 0 16,3 1-14-16,-3-3-2 0,-4 0-1 0,7-2 0 15,-9-4 3-15,3 4 0 0,-3-1 0 0,0-2 0 16,-6 0-10-16,2 2-2 0,-5 1 0 0,0-4 0 16,-3 6 7-16,0-2 1 0,0 5 0 0,-3-1 0 15,-3-7 25-15,0 8 6 0,0-3 1 0,-3-3 0 16,0 6-7-16,0 0-1 0,-3-1 0 0,3-2 0 16,-3 8-29-16,0 0-7 0,-3 0 0 0,-2 0-8 15,5 6 0-15,-3 2 0 0,0 2-12 0,0 3 3 16,3 3-30-16,0-2-5 0,0 7-2 0,3-3 0 15,-3 1-6-15,6-1 0 0,-3 1-1 0,6-3 0 16,0-3 25-16,3 0 4 0,-3 0 2 0,3-2 0 16,3-3 13-16,0-3 9 0,0-2-12 0,0 0 12 15,0-3 0-15,2-3 0 0,1-2 0 0,0-3 0 16,0 0 0-16,0-6 0 0,0 1 0 0,0 0 0 0,0-3 0 0,-3 3 0 16,0 0 12-16,-6-1-3 0,3 1-1 0,-6 3 0 15,0-1 0-15,0-2 0 0,-3 2 39 0,0 3 7 16,0 0 2-16,0 3 0 0,0 0-32 0,3 5-7 15,0 0-1-15,0 0 0 0,0 0-16 0,0 0 0 16,0 0 0-16,0 0 0 0,0 0-14 0,0 0 0 16,0 0 0-16,6 0 0 0,3 5 5 0,0-2 1 15,-4-1 0-15,7-2 0 16,-3 6-23-16,3-1-4 0,0 0-1 0,3-2 0 0,0 2 26 0,0-2 10 0,0-1-8 16,-3 4 8-16,-1-4 0 0,1 4 0 0,0-4 0 15,-3 1 0-15,0 2 0 0,-3-2 0 0,0 2 0 0,3 1 0 31,-6-1-20-31,6 3-4 0,-6 0-2 0,0-3 0 16,0 3-117-16,0 0-23 0,0 0-5 0,0 0-1 16,-3-3-48-16,0-5-9 0,-12 5-3 0,12-5-366 0</inkml:trace>
  <inkml:trace contextRef="#ctx0" brushRef="#br0" timeOffset="-165309.58">24434 13989 1220 0,'-3'-8'54'0,"3"0"11"0,0 0-52 0,0-3-13 0,-3 1 0 0,3-4 0 16,3-2 140-16,-3 1 26 0,3-7 5 0,0-1 1 15,3-1-29-15,-3 5-6 0,3-5-1 0,0-2 0 16,0 5-16-16,-1-3-3 0,-2-2-1 0,3 2 0 15,-3 0-48-15,3 3-11 0,-3 2-1 0,0 3-1 16,0 3-37-16,0 3-7 0,-3 2-2 0,3 2 0 0,-3 6-9 0,0 0 8 16,0 0-8-16,0 0 8 0,3 8-8 0,0 3 0 15,0 2-10-15,3 3 10 16,0 2-37-16,0 1-2 0,0 2 0 0,0 0 0 16,0-2-86-16,0 5-18 0,0-3-3 0,-3 8-1 15,0-3 5-15,0 1 1 0,-3-3 0 0,3-1 0 16,-3-1 29-16,0-1 7 0,0-3 1 0,0-4 0 0,3-1 115 0,-3-5 23 15,3 0 5-15,3-6 1 0,0 1 76 0,0-6 16 16,2 1 4-16,4-4 0 0,3 1-36 0,3-3-8 16,0 0 0-16,3-2-1 0,0 2-50 0,-1-3-9 15,-2 3-3-15,0 0 0 0,3 0-39 0,-3 3-8 16,0 0-2-16,-3-3-704 16,-1 2-142-16</inkml:trace>
  <inkml:trace contextRef="#ctx0" brushRef="#br0" timeOffset="-164298.68">20344 15655 1753 0,'0'0'38'0,"0"0"8"0,0 0 2 0,0 0 2 0,0 0-40 0,0 0-10 0,0 0 0 0,0 0 0 16,0 6 99-16,0-1 17 0,0 0 4 0,3 3 1 15,0-2-45-15,0 1-10 0,0 4-2 0,0 0 0 16,6-1 0-16,-3 3 0 0,3 6 0 0,0-1 0 16,0 9-51-16,-1-3-13 0,7 2 0 0,-6 3 0 15,6 0 0-15,-6 1 0 0,3-1-9 0,3 0 9 16,-3 2-9-16,0-4 9 0,-3 2-8 0,-3-5 8 16,0 0-23-16,2-3 1 0,-5-3 0 0,3-2 0 15,-3-3-11-15,0-2-3 0,0-6 0 0,-3 3 0 16,0-8-24-16,0 0-6 0,0 0-1 0,-6-13 0 15,3 0 14 1,-3-6 2-16,0-2 1 0,-2-3 0 0,2-2 50 0,-3-6 0 0,0 3 0 0,-3-5 12 0,3-1 32 0,-3 1 7 16,3-6 1-16,0-2 0 0,-3 2 7 0,0-2 1 15,3 5 1-15,-3 2 0 0,4 6 3 0,-1 0 0 16,0-3 0-16,3 1 0 0,3 4-52 0,0 6-12 16,0 2 0-16,3 4 0 0,0 1 15 0,3 4 0 15,3 2 0-15,-3 3 0 0,3 5-24 0,3 2-5 0,3 3-1 16,5 3 0-16,1 3 29 0,3 5 6 15,9 0 0-15,0 5 1 0,2-3-21 0,1 6 8 0,-3 3-8 0,3 4 0 16,-7-1-14-16,4 4-7 16,-3 0-2-16,6 1 0 15,-7-1-18-15,1-5-4 0,0 0-1 0,0-2 0 16,0-6-14-16,-7 0-2 0,1-2-1 0,-3-3 0 16,-3-3-1-16,-3-3 0 0,-3 1 0 0,0-6 0 0,-6 1 40 0,0-4 8 0,-3-2 2 0,0 0 0 15,0 0 44-15,-6 0 9 0,-6-2 1 0,-3-4 1 16,-3 1 7-16,-3 0 2 0,0-3 0 0,-5-3 0 15,2 1-14-15,-3-1-4 0,-3-2 0 0,1 0 0 16,2 2 26-16,-3-2 5 0,0 2 1 0,-3 3 0 16,4 0-48-16,2 3-16 0,-3 0 9 0,3 2-9 15,10 0 0-15,-1 3 0 0,3 0 0 0,0 0 0 16,6 3-44-16,3 0 0 0,0-3-1 0,6 0 0 16,0 5-135-16,6-2-28 0,3 2-4 0</inkml:trace>
  <inkml:trace contextRef="#ctx0" brushRef="#br0" timeOffset="-163264.35">21139 15534 1728 0,'0'0'38'0,"0"0"8"0,0 0 2 0,0 0 0 0,0 0-39 15,0 0-9-15,0 0 0 0,0 0 0 0,0 0 104 0,0 0 20 16,0 0 3-16,3 2 1 0,0 6-52 0,0-2-9 16,0 4-3-16,0 1 0 0,3 5-51 0,0-1-13 0,-1 1 0 0,1 6 0 15,3 4 21-15,0 0 2 0,-3 4 0 0,0 1 0 16,0-2-37-16,0 1-7 0,-3-1-2 0,0 0 0 15,-3-3 23-15,0-5 0 0,0 1 0 0,0-7 0 16,0 1 0-16,0-5-11 0,0-3 3 0,0-3 0 16,0 0-40-16,0-5-8 0,0 0-2 0,0 0 0 15,0 0-5-15,0-8-1 0,-6-2 0 0,0-6 0 0,-3-3 52 16,3 1 12-16,-3-6 0 0,0 0 0 0,0-2 41 0,1 2 11 16,-1 0 3-16,0-5 0 15,0 3 13-15,3-1 4 0,-3 3 0 0,3-2 0 0,-3 2-6 0,6 3-1 16,-3 0 0-16,3 2 0 0,0 3-8 15,3 3-1-15,0 3-1 0,0-1 0 0,3 3-37 0,0 3-7 16,0 2-2-16,3 3 0 0,3 3-9 16,3 5 0-16,6 2 0 0,0 4 0 0,2-1 0 0,4 8-11 15,3-5 3-15,3 5 0 16,0 3-27-16,-1-3-5 0,-5-5 0 0,3 2-1 16,-3 9-1-16,-6-3 0 0,2-3 0 0,1-3 0 15,0-2 4-15,0-3 1 0,-6-2 0 0,0-6 0 0,0 1 37 0,-7-4 0 16,4-4 0-16,-6 2 0 0,3-6 28 0,-3-2 12 0,-3-2 4 15,3-1 0-15,-6-2-20 0,0 0-3 0,-9-3-1 0,9-3 0 16,-6-2 36-16,-3 0 6 0,3 0 2 16,-9 0 0-16,10-1-30 0,-7 1-6 0,0-3 0 0,0 6-1 15,0-1-14-15,3 1-2 0,0-3-1 0,3 5 0 16,0 3-10-16,0-1 0 0,3 6-12 0,-3-2 12 31,6 5-48-31,0-1-1 0,0 6-1 0,0 0 0 16,0-5-98-16,3 2-20 0,3 1-4 0,0 2-557 0,0 2-111 0</inkml:trace>
  <inkml:trace contextRef="#ctx0" brushRef="#br0" timeOffset="-162912.56">21859 15444 1728 0,'0'0'38'0,"0"0"8"0,0 0 2 0,0 0 0 0,0 0-39 0,0 0-9 16,0 0 0-16,-6-3 0 0,0 0 156 0,0 3 28 15,0-2 7-15,-3 2 1 0,3 0-52 0,-3 2-9 16,0-2-3-16,1 3 0 0,2 0-102 0,-6 2-26 16,9 6 0-16,-9-3 0 0,3 5 11 0,0 0-3 15,6 6-8-15,0 2 12 16,3 0-34-16,3 3-7 0,0-3-2 0,6 3 0 16,-3-3-7-16,0 0-2 0,3-2 0 0,0-4 0 0,0-1 40 0,2-6 0 15,-2-3 0-15,3-3 0 16,0-2-59-16,-3-2-4 0,0-6-1 0,0 0 0 0,0-5 52 0,0 0 12 15,-3 2 0-15,0-5 0 0,-3 3 48 0,0 0 13 0,-3-1 3 16,0-2 0-16,-6 3 0 0,3-5 0 0,-6 2 0 0,3-3 0 16,-3 3-52-16,-3-2-12 0,3 2 0 0,-3-2 0 15,3 4 0-15,0 1 0 0,0 5 0 0,4 0 0 32,-1 3-21-32,0 0-7 0,6 5-2 0,0 0 0 0,0 0-166 15,0 0-34-15,3 2-6 0</inkml:trace>
  <inkml:trace contextRef="#ctx0" brushRef="#br0" timeOffset="-162532.52">22029 15298 2419 0,'0'0'53'0,"0"0"11"0,0 0 3 15,0 0 1-15,0 0-55 0,0 0-13 0,0 0 0 0,0 0 0 0,0 0 77 0,0 6 13 16,3 4 2-16,0 1 1 0,3-1-46 0,3 3-10 16,-3 1-1-16,2 4-1 0,1-2-35 0,3 3-16 15,0 2 2-15,-3 3 0 0,0-3 14 0,0 0-9 16,-3 3 9-16,3-3-8 16,0-3-31-16,-3-4-5 0,3 4-2 0,-3-5 0 0,0-5 37 0,2 3 9 15,-2-6 0-15,0 1 0 0,0-4 0 0,0 1 0 16,0-6 0-16,-3 1 0 0,3-4 0 0,0 1 0 15,-3-3 0-15,0-3 0 0,0-2 0 0,0-3 0 0,0 0 0 16,-3-2 0-16,0-3 23 0,0 5 6 0,-3-8 2 0,0 3 0 16,0-6-12-16,0 1-3 0,0 2 0 0,-3 0 0 15,3 1-6-15,0 1-2 0,0 4 0 0,0-1 0 32,0 6-50-32,0 0-10 0,3 2-3 0,0 1 0 15,3 2-161-15,-6 2-32 0,3 6-6 0,0 0-667 0</inkml:trace>
  <inkml:trace contextRef="#ctx0" brushRef="#br0" timeOffset="-162045.03">22448 15264 1778 0,'0'0'39'0,"0"0"8"0,3 2 1 0,3 4 3 0,-3-4-41 0,3 6-10 0,0 0 0 0,0 0 0 16,0 3 78-16,0 2 14 0,-3 3 2 0,3-3 1 15,0 3-62-15,-3 3-12 0,3 2-2 0,-6-3-1 16,6 6-18-16,-3-5-9 0,-3 2 1 0,6-3 0 15,-6-2-8-15,0 0 0 0,0-3-1 0,0 0 0 16,6-5-17-16,-6 0-3 0,0 0-1 16,0-2 0-16,0-6 38 0,0 0 0 0,0 0 0 0,0 0 0 0,0 0-22 0,-6-8 3 15,6 0 1-15,0-6 0 0,-6 1 18 0,6-3-12 16,-3-2 12-16,3-3-10 0,-6-3 26 0,6 5 6 16,-6-10 1-16,6 5 0 0,0-7 65 0,-3 4 14 15,0 1 2-15,0-1 1 0,3 1-1 0,-3 2-1 16,3 0 0-16,0-2 0 0,0 2-39 0,0 5-7 15,3 1-1-15,-3 2-1 0,3 3-35 0,3 2-8 16,-3 1 0-16,3 2-1 0,0 2-11 0,3 6 0 16,0 0 0-16,3 6 8 0,-1-1 0 0,4 8-8 0,3-2 12 15,0 5-4 1,3 2-28-16,0 1-5 0,3-1-2 0,-4 1 0 16,7-1-18-16,-3 1-4 0,3-1-1 0,-3 3 0 15,-1-2 14-15,-5 0 4 0,0-1 0 0,-6 1 0 0,3-4 18 0,-6-4 4 0,3 0 1 0,-3-3 0 16,0-1 29-16,-6-4 5 0,3 2 2 0,-6-2 0 31,0-3-73-31,0 0-14 0,0 0-4 0,0 0 0 0,0 0 72 0,-6-8 13 0,-3 5 3 0,0-4 1 16,-6 1 11-16,-3-2 3 0,0 3 0 0,-12-3 0 15,7 3 9-15,-4 2 1 0,-3 0 1 0,3 3 0 16,-3 3-29-16,7 2-5 0,-4 1-2 0,9-1 0 16,-3 3-114-16,3 0-22 0,3 2-5 0,1 1-649 15,-1 0-131-15</inkml:trace>
  <inkml:trace contextRef="#ctx0" brushRef="#br0" timeOffset="-156565.9">14977 18037 1940 0,'0'0'43'0,"0"0"9"0,0 5 1 0,-6 0 1 0,6-2-43 0,0 2-11 0,-3 0 0 0,3 1 0 15,0-6 108-15,0 5 20 0,0-2 4 0,0 2 1 16,0 0-55-16,0-2-11 0,0 2-3 0,0 3 0 16,0-3-51-16,0 6-13 0,0-3 0 0,3 3 0 0,3 2 0 15,-3 0 0-15,3 0 0 0,0 0 0 16,0 3 0-16,0-2 0 0,3 1 0 0,-3 4 0 0,3 2 0 0,3-2 0 15,-3-1-9-15,0 1 9 16,0-3-52-16,-1-1-5 0,1-1-1 0,-3 2 0 16,0-6-110-16,0-2-23 0,-3 0-4 0</inkml:trace>
  <inkml:trace contextRef="#ctx0" brushRef="#br0" timeOffset="-156151.65">15028 18225 1728 0,'-9'-14'38'0,"6"6"8"0,-3-2 2 0,0-1 0 0,0-2-39 15,0-6-9-15,-3-2 0 0,3-5 0 0,0 2 53 0,3 5 9 16,-3 12 2-16,-3-4 0 0,9-10 0 0,-6 2 0 16,6 6 0-16,-5 0 0 0,5 0 0 0,5 5 0 15,-5 8 0-15,0 0 0 0,0-6-52 0,6-4-12 0,3-1 0 16,-3 3 0-16,9 6 39 0,-6-4 5 16,6 4 0-16,0-4 1 0,6 1-31 0,0 5-6 0,-4-3-8 15,1 6 11-15,0 0 1 0,0 2 1 0,0 0 0 16,-6 3 0-16,3 3-61 0,-6-1-13 15,2 4-3-15,-5 2 0 0,3-1 0 0,-6 4 0 16,0-1 0-16,0 1 0 0,-3 2-16 0,-3-2-4 0,0-1-1 0,-3-2 0 16,0 0 33-16,-2 0 8 0,2-3 0 0,-3-2 1 15,0 2 72-15,0-8 15 0,0 3 2 0,0-3 1 16,0 1 29-16,0-1 5 0,0-5 2 0,0 5 0 16,3-5-17-16,-3 0-3 0,3 0-1 0,0 0 0 15,6 0 2-15,0 0 0 0,-6 0 0 0,6 0 0 16,0 0 0-16,0 0 0 0,0 0 0 0,0 0 0 15,0 0-52-15,3 0-12 0,6 0 0 0,0 0 0 0,3 6 0 16,3-4 0-16,0 3 0 0,0 1 0 0,3-1 0 0,0 0 0 16,2-2 0-16,1 2 0 0,-3 1 0 0,3-1 0 15,0 0 0-15,0 0 0 16,-1-2-48-16,-2 2-13 0,0 1-3 0,3-1 0 16,-6 6-102-16,3-4-21 0,-3 1-4 0,-3-2-1 15,2-1-51-15,-5-2-10 0,-9-3-3 0,0 0 0 0</inkml:trace>
  <inkml:trace contextRef="#ctx0" brushRef="#br0" timeOffset="-155780.84">15489 18301 1728 0,'0'0'38'0,"0"0"8"0,0 0 2 0,0 0 0 0,0 0-39 0,0 0-9 0,3-2 0 0,3-4 0 15,0 4 53-15,0-1 9 0,0-2 2 0,3-1 0 16,0 1 0-16,-3 0 0 0,3 0 0 0,0-1 0 15,-3-2-52-15,-3 0-12 0,9 0 0 0,-10-2 0 16,4-1 0-16,0 1 0 0,-3-1 0 0,0-2 0 16,0 2 0-16,-3-2 0 0,6 2 0 0,-6 1 0 15,0-1 0-15,0-2 0 0,0 5 0 0,-6-2 0 16,6 4 54-16,0-7 8 0,-6 8 2 0,3-6 0 16,-3 3 0-16,3 3 0 0,-2 0 0 0,-7-1 0 15,6 1-52-15,0 0-12 0,-3 2 0 0,0 3 0 16,0 0 54-16,0 3 8 0,0 2 2 0,0 0 0 0,0 1-52 0,3 2-12 15,0 2 0-15,-3 1 0 0,3 2 0 0,6-2 0 16,0 2 0-16,0 3 0 0,6-3 0 16,0-3 0-16,-3 9 0 0,6-8 0 0,0-3 0 0,0 5 0 15,0-3 0-15,0 1 0 0,0 0-11 0,3-4-5 16,0 4 0-16,-3-3-1 16,3 0-24-16,-4-3-5 0,4 0-1 0,0 1 0 15,-6-1-116-15,9-2-23 0,-9-1-5 0</inkml:trace>
  <inkml:trace contextRef="#ctx0" brushRef="#br0" timeOffset="-155246.16">15977 18031 1792 0,'0'0'51'0,"0"0"10"0,-3-5-49 0,0 0-12 16,3 5 0-16,-6-6 0 0,3 4 156 0,3 2 29 0,0 0 6 0,-5-3 1 15,-1 3-52-15,3 0-9 0,-3 0-3 0,0 3 0 16,3-1-108-16,-3 4-20 0,3 2 0 0,-3 2-12 16,6 1 0-16,-3 5 0 0,3 2 0 0,0-2 0 15,3 3-27-15,-3-1-5 0,6 1 0 0,-3-6-1 16,3 0-15-16,0-2-4 0,0-3 0 0,0 0 0 15,0-6 0-15,-1 1 0 0,1 0 0 16,0-6 0-16,-3 0 52 0,0-2 12 0,3-3 0 0,-6-3 0 0,3-2 0 0,0 0 0 16,-3 0 0-16,0-3 0 0,0 3 48 0,0-3 13 15,-3 3 3-15,0-1 0 0,3 4-52 0,-3-1-12 16,3 3 0-16,-3 0 0 0,0 0 54 0,3 3 8 16,0 5 2-16,0 0 0 0,0 0-19 0,0 0-3 15,0 0-1-15,0 0 0 0,0 0-28 0,0 0-5 16,9 3-8-16,-3 2 11 15,3 0-47-15,0 3-8 0,0 3-3 0,0 2 0 16,0 0-13-16,0 1-4 0,-3-1 0 0,0 5 0 16,0-2 0-16,-3 0 0 0,0 0 0 0,0 0 0 0,0 0 52 0,-3 0 12 15,-3 2 0-15,0-2 0 0,-3 5 0 0,0-2 0 16,0-1 0-16,-3 1 0 0,-3-1 48 0,0-2 13 0,0-3 3 0,-3 0 0 16,0 1-52-16,3-6-12 0,-2 2 0 0,-1-4 0 15,0-1 0-15,3 3 0 0,-3-6 0 0,3-2 0 16,0 0 0-16,3-2 0 0,-3-1 0 0,3-2 0 15,3 2 0-15,1-2 11 0,5 0-11 0</inkml:trace>
  <inkml:trace contextRef="#ctx0" brushRef="#br0" timeOffset="-154675.02">16299 17886 1958 0,'0'0'43'0,"0"0"9"0,0 0 1 0,0 0 3 0,0 0-45 15,3 2-11-15,0 4 0 0,3-1 0 0,0 0 104 0,0 3 20 0,3 0 3 0,0 0 1 16,2 3-103-16,-2 2-25 0,3-2 0 0,0 2 0 15,0 0 56-15,0 3 7 0,0-3 1 0,0 6 0 32,-3-3-103-32,-3-1-20 0,0 4-4 0,0-1-1 0,-3 1 52 0,2-3 12 0,-5 0 0 0,-5 0 0 15,5-3-54-15,-3 0-8 0,0-2-2 16,0-3 0-16,-3 0 19 16,0-3 3-16,0-3 1 0,-3 1 0 0,3 0 41 0,3-3 0 0,-3-3 0 0,3 0 0 15,-3 1 34-15,3-1 2 0,-3-2 1 0,3-3 0 16,-3 3 22-16,6-3 4 0,0-3 1 0,0 3 0 15,0 0 51-15,3-2 10 0,6-1 3 0,-9-2 0 0,9 2-103 16,3-2-25-16,-6 0 0 0,6 0 0 0,0-1 0 16,3 1 0-16,-1 3 0 0,7-4 0 0,-6 4 0 0,6-4 0 15,-6 4 0-15,6-1 0 16,-6-2-97-16,-1 3-25 0,7-4-5 0,-9 6-1 16,3-2-64-16,0 2-14 0,-3 3-2 0,-6 2-1 15</inkml:trace>
  <inkml:trace contextRef="#ctx0" brushRef="#br0" timeOffset="-154263.9">16695 18095 1552 0,'0'0'44'0,"0"0"10"0,0 0-43 0,6-3-11 0,-3 1 0 0,3-4 0 16,0-2 104-16,0 0 20 0,2-2 3 0,-2-1 1 15,0 1-52-15,0-4-9 0,0 1-3 0,0 0 0 16,0-3-51-16,-3 0-13 0,0 3 0 0,3 0 0 16,-6 2 54-16,3-2 8 0,0 2 2 0,-3 3 0 15,0 0 0-15,0 1 0 0,0-1 0 0,-3 0 0 16,0 2-52-16,-3-2-12 0,3 3 0 0,-3 0 0 16,0 0 53-16,-3-1 8 0,3 1 2 0,-3 0 0 15,0-1-50-15,-2 4-13 0,2 2 0 0,0-3 0 16,0 3 20-16,-3 3-2 0,3-1 0 0,0 4 0 15,3 2-18-15,0 0-14 0,0 2 2 0,0 3 1 16,3 1-5-16,0 4-2 0,3 3 0 0,0 0 0 16,0 1 2-16,3-4 1 0,3 3 0 0,0-2 0 0,0-1 6 15,3-2 1-15,0 0 0 0,0-3 0 16,3 1-18-16,3-4-3 0,-3-2-1 0,2-3 0 16,-2 1-27-16,3-6-6 0,-3-3-1 0,3-2 0 15,0-1-10-15,-3-4-2 0,3 2-1 0,-3-5 0 16,0 2-95-16,-1-2-20 0,4 0-3 0,-3-3-1 0</inkml:trace>
  <inkml:trace contextRef="#ctx0" brushRef="#br0" timeOffset="-153863.75">17091 17761 1552 0,'0'0'44'0,"0"-5"10"0,-3 0-43 0,3 0-11 0,0-1 0 0,-3 1 0 15,3 0 156-15,-3-1 28 0,0 1 7 0,0 0 1 16,0 0-52-16,0-1-9 0,-3 1-3 0,0 0 0 16,3 2-71-16,-6 0-14 0,3 1-3 0,0 2-1 15,-3 0-11-15,0 0-3 0,0 5 0 0,-3 0 0 16,0 3-25-16,-2 0 0 0,2 5 0 16,3-2 0-16,0 2-46 15,3 3-14-15,3-3-4 0,0 3 0 0,6-3 52 0,0 1 12 0,6-4 0 0,0 1 0 16,3-1 0-16,0-2 0 0,-1 0 0 0,1 0 0 31,3-2-54-31,-3-1-8 0,3-3-2 0,0 1 0 0,0 0 52 0,0-1 12 0,-3 1 0 0,-1 2 0 16,-2 1 0-16,6-4 0 0,-9 4 0 0,6-1 0 0,-3 0 0 15,-9 3 0-15,9 0 0 0,-9 0 0 0,6 0 0 0,-6 0 0 16,0 0 0-16,-6 0 0 0,6 0 0 0,0 0 0 16,-6 2 0-16,0-2 0 0,3 0 0 15,-6 0 0-15,3-3 0 0,-3 3 0 0,0-2 0 16,0-4 0-16,1 3 0 0,-1-2 0 15,0 0-26-15,-3-3-2 0,3 2-1 0,-3-4 0 16,9 2-159-16,-6-8-31 0,-18-11-6 0,18 1-2 0</inkml:trace>
  <inkml:trace contextRef="#ctx0" brushRef="#br0" timeOffset="-153489.83">17302 17648 2419 0,'0'0'53'0,"0"0"11"0,0 0 3 0,0 0 1 0,0 0-55 0,0 0-13 0,0 0 0 0,0 0 0 15,-6-3 105-15,0 3 19 0,6 0 3 0,-3 0 1 16,-3 3-103-16,0 2-25 0,0-2 0 0,-3 5 0 16,9 0 0-16,0-1 0 0,-6 4 0 0,12 2 0 15,-6-2 0-15,6 2 0 0,3 0 0 0,0 1 0 16,-3-4 0-16,9 1 0 0,0-1 0 0,-3 1 0 15,0-1 0-15,2-2 0 0,1 3 0 0,-3 0 0 16,3-1 0-16,0 1 0 0,-3-1 0 0,0-2 0 16,0 3 0-16,-3-3 0 0,0 0 0 0,-3 2 0 15,0 4-8-15,-3-7-8 0,-1-1 0 0,-2 7-1 0,0-8 17 16,0 1 0-16,-2 4 0 0,-1-5 0 0,-3 3-24 0,-3-2 0 16,0-1-1-16,-3 3 0 15,0-3-21-15,0-2-4 0,0 2-1 0,-3 0 0 16,3 1 0-16,0-4 0 0,-2 1 0 0,5-3 0 15,0 0-51-15,-3-5-10 0,6 2-3 0,-3-5-820 0</inkml:trace>
  <inkml:trace contextRef="#ctx0" brushRef="#br0" timeOffset="-152931.54">17689 17730 2113 0,'0'0'46'0,"0"0"10"0,0 0 1 0,0 0 3 0,0 0-48 0,0 0-12 0,0 0 0 0,-6 0 0 16,0 2 71-16,0 1 11 0,0 2 2 15,0 1 1-15,0-1-17 0,0 3-3 0,-3 0-1 0,3 0 0 16,0 5 0-16,0-2 0 0,0-1 0 0,3 1 0 15,1 2-102-15,2-2-21 0,0-4-4 0,0 4-1 16,2-3 52-16,1 0 12 0,3-3 0 0,0-2 0 16,0-1 0-16,3 1 0 0,0-3 0 0,0-3 0 15,0 1 0-15,3-3 0 0,-3-3 0 0,-3 2 0 16,3-4 0-16,0 2 0 0,-3-3 0 0,0 1 0 0,0-1 0 16,-3 3 0-16,0-2 0 0,-1-1 0 0,-2 3 48 0,0 0 13 15,0 3 3-15,0-1 0 0,0 6-52 0,0 0-12 16,0 0 0-16,0 0 0 0,0 0 0 0,0 0 0 15,0 0 0-15,0 0 0 0,0 0 0 0,0 0 0 16,0 0 0-16,0 0 0 16,3 3-124-16,3 2-28 0,0 3-6 0,3-2-1 15,-3 2 65-15,3-3 13 0,0-2 2 0,0-1 1 16,0-2-4-16,0-2-1 0,0-1 0 0,0-2 0 0,0-6 67 0,-3 3 16 16,3 0 0-16,-3 0 0 0,-1-2 48 0,-2 2 12 15,3 0 4-15,-3 0 0 0,0 3 51 0,0-1 10 0,-3 1 3 16,0 5 0-16,0 0-103 0,6-3-25 0,-6 3 0 15,3-5 0-15,0 0 56 0,-3 5 7 0,6 0 1 0,0-3 0 16,0 3-52-16,0 0-12 16,0 0 0-16,0 3 0 0,0-3 0 0,0 2 0 0,0 1 0 0,0 2 0 15,0-2 0-15,0 2 0 0,0-2 0 0,3 2 0 16,-3 0-100 0,-1 1-22-16,1 2-5 0,0-3-1 0</inkml:trace>
  <inkml:trace contextRef="#ctx0" brushRef="#br0" timeOffset="-146596.68">20293 10292 1036 0,'0'0'23'0,"0"0"5"0,0 0 0 0,0 0 1 0,0 0-29 0,0 0 0 16,0 0 0-16,0 0 0 0,0-5 108 0,0 5 16 16,-3-5 4-16,3 5 0 0,-3-6-34 0,0 1-6 15,3 5-2-15,0-3 0 0,0 3-17 0,-6-5-3 16,6 5-1-16,-2-5 0 0,-1 5-10 0,3 0-3 0,0 0 0 0,0 0 0 15,0 0-19-15,0 0-4 0,0 0-1 16,-6 0 0-16,6 0-12 0,-6 0-4 0,3 5 0 0,0 3 0 16,0-5-12-16,0 5-16 0,0-3 3 0,3 0 1 15,3 1 3-15,-3-6 1 0,3 5 0 0,0-2 0 16,0-1 8-16,3 1 0 0,3-3 0 0,-4 0-8 16,4-3 19-16,-3-2 4 0,3 0 1 0,0-6 0 15,0 6 11-15,0-3 2 0,0-5 1 0,0 2 0 16,3 3 2-16,-3-3 0 0,0 4 0 0,0-4 0 15,0 6 5-15,0-3 2 0,-1 5 0 0,1 0 0 16,3 1-27-16,-3 4-4 0,0 1-8 0,0 0 11 16,3 5-11-16,-3 0 0 0,0 2-10 0,0 1 10 15,-3 2-21-15,0 0 1 0,3-2 1 0,-3-3 0 16,2-3-9 0,-2 3-1-16,0-3-1 0,-6-2 0 0,9 0 30 0,-9-3 0 0,12 0 0 0,-6-3 0 15,-3-5 25-15,9 0 2 0,-3 0 0 0,0 0 0 0,3 0 0 0,-3 0 0 16,3 0 0-16,-3 0 0 0,0 3-14 0,2 2-2 15,-2 1-1-15,-3 2 0 16,9 2-38-16,-6 4-7 0,3 2-1 0,3 5-1 16,0 0-73-16,0 3-14 0,0 3-4 0,5 2 0 0</inkml:trace>
  <inkml:trace contextRef="#ctx0" brushRef="#br0" timeOffset="-135530.28">16281 3842 1227 0,'0'-8'27'0,"-3"3"5"0,3-3 2 0,0 0 1 0,-3 0-35 0,3 0 0 0,-9 0 0 0,6-3 0 16,-3 6 92-16,3-6 11 15,-3 3 2-15,-3 1 1 0,0-1-18 0,0 2-3 16,1 4-1-16,-1-1 0 0,-3-2-18 0,3 5-4 16,0 5-1-16,-3-2 0 0,3-1-16 0,0 4-3 0,3 7-1 0,-9 0 0 15,9 3-29-15,-3 2-12 0,3 9 8 0,0 2-8 16,3 0 0-16,0 8 0 0,3 0 0 0,0 6 0 16,3-6 0-16,0 0 8 0,0 2-8 0,0 1 0 31,3 0-20-31,-3-3-8 0,3 0-3 0,-3-6 0 0,0 4 31 0,3-9 0 0,-6 3 0 15,3-7 0-15,3-1 0 0,-6-5 0 0,0-3 0 0,0 0 0 16,0-5-57-16,0 3-6 0,-3-6-1 0,0-2-546 16,-3-1-110-16</inkml:trace>
  <inkml:trace contextRef="#ctx0" brushRef="#br0" timeOffset="-135396.65">16001 4281 1504 0,'-15'-24'43'0,"9"8"9"0,0 6-42 0,-3-4-10 0,4 4 0 0,-1 2 0 16,3-3 107-16,-3 9 19 0,6 2 4 0,0 0 1 0,0 0-59 0,0 0-12 15,0 0-3-15,0 0 0 0,6 0-42 0,0 0-15 16,2 0 9-16,7 2-9 0,-3-2 40 0,6 0 4 16,0 0 0-16,3 0 0 0,0 0-36 0,-1 0-8 15,4-2 0-15,3 2 0 16,-3 0-60-16,3 0-13 0,-4-3-3 0,1-2-1 16,0 2-15-16,-3 0-2 0,3 1-1 0,-3-1 0 15,-1 3 6-15,-2-2 1 0,-3 2 0 0,0 0 0 16,0 0-13-16,-3-3-3 0,15-2 0 0,-12 5 0 0</inkml:trace>
  <inkml:trace contextRef="#ctx0" brushRef="#br0" timeOffset="-134393.53">16403 4249 1267 0,'0'0'28'0,"0"0"5"0,0 0 2 0,3 6 1 0,3-4-36 0,0 1 0 0,3-1 0 0,0-2 0 16,0 0 109-16,0 0 15 0,3-2 4 0,-1-1 0 16,1 1-30-16,3-1-6 0,-3-2 0 0,3-1-1 15,0 1-39-15,-3 0-8 0,0-1-2 0,0-4 0 16,0 2 4-16,-4 0 1 0,1-3 0 0,0 6 0 15,-3-6-3-15,0 1-1 0,0 2 0 0,-3 0 0 16,-3-3-25-16,0 4-5 0,0-1-1 0,-3-3 0 16,-3 3 29-16,0 0 6 0,0 3 1 0,-3 0 0 15,0-1-26-15,-2 6-5 0,-1 0-1 0,0 3 0 16,0 2-16-16,0 0 0 0,0 6 0 0,3-3 0 16,0 5 0-16,0 0 0 0,3 1 0 0,0 4-9 0,3 1 1 15,3 2 0-15,0 0 0 0,3 0 0 0,0-2-4 16,3-1 0-16,3-2 0 0,0 3 0 15,3-3-35-15,0-3-7 0,6 0-2 0,0-2 0 16,-1-1 10-16,1-5 2 16,0 1 0-16,0-4 0 0,3 1-4 0,-3-3 0 0,3-3 0 15,-1 1 0-15,1-4-32 0,-3 1-6 16,3 0-2-16,-3-3 0 0,3 0 4 0,-3 0 1 0,-1 3 0 0,-2-6 0 16,3 3 40-16,-6 0 8 0,3 0 2 0,-3 0 0 0,-3 3 50 0,0 0 11 15,0 2 1-15,-6-2 1 0,3 2 29 0,-6 3 5 16,0 0 2-16,0-5 0 0,0 5 21 0,0-8 4 15,0 3 1-15,-3-1 0 0,3 6-9 0,-3-5-2 0,3 5 0 16,0 0 0-16,0 0-25 0,0 0-6 16,0 0-1-16,-3 3 0 0,-3 5-36 0,0 0-13 0,3 5 9 0,3 0-9 15,0 0 0-15,0 1 0 0,0 1-12 0,3-1 12 16,0-1-8-16,0-2 8 0,0-4 0 0,3 1 0 16,-3 0-17-16,3-2 1 0,-1-4 0 0,4-2 0 15,0-2 16-15,3-4-12 0,-6 1 12 0,6-8-10 16,-3 2 10-16,3 1 0 0,0-4 0 0,0 1 0 15,-3 3 0-15,-3-4 0 0,3 6 0 0,-3-10 8 16,-1 10-8-16,1-3 0 0,-3 3 0 0,0 3 0 16,0 5 0-16,-3 0 0 0,0 0 0 0,3-2 0 15,3 9 0-15,-3 4-12 0,3 2 4 0,-3 0 0 16,3 1-37-16,-3-1-7 0,6 0-2 0,-3-2 0 16,0-1-6-16,0-2-2 0,3-2 0 0,0 2 0 0,3-8 40 15,0 0 8-15,-1-6 2 0,4 1 0 16,0-3 12-16,0-5 16 0,0 0-3 0,0-6-1 15,0 0 10-15,0 1 2 0,-3-6 0 0,-1 0 0 0,1 3 2 0,-3-3 1 16,-3 1 0-16,3-4 0 0,-3-2-11 16,0-3-3-16,-3 0 0 0,0-2 0 0,0-6 29 0,0 6 6 15,0-6 0-15,-3 1 1 0,-3 4-9 0,3-2-1 16,-6 0-1-16,0 0 0 0,0 5 7 0,0 3 2 16,0 5 0-16,0 6 0 0,0 5-1 0,0 2 0 15,0 6 0-15,-3 2 0 0,4 3-37 0,-4 3-9 16,3 5 0-16,-3 8 0 0,3 0 0 0,-3 10-11 15,3-5 3-15,3 8 0 0,0 3-2 0,0 0 0 16,6 2 0-16,-3 8 0 0,6-2-3 0,-3 2-1 0,0 1 0 16,3-3 0-16,0-3-3 0,0-3-1 15,0-2 0-15,-3-1 0 16,3-4-7-16,0-3-2 0,-1-3 0 0,1-3 0 16,0-2-42-16,0-2-9 0,-3-1-2 0,3-8 0 15,-3 3-16-15,3-5-3 0,-3-1-1 0,-3-2 0 16,3-5-13-16,-3-3-3 0,3 3-1 0,-3-8 0 0,-3 2 105 0,3 0 20 0,-3 3 5 0,0-7 1 15,-3 1 78-15,3 4 16 0,-3-6 4 0,3 5 0 16,-3-2-20-16,3 5-4 0,0 3-1 0,3 5 0 16,0 0-39-16,0 0-7 0,0 0-1 0,6-3-1 15,0 3-62-15,6 3-12 0,-3-3-2 16,6 2-1-16,0 1 38 0,0-3 0 0,3 5 0 0,3-5 0 16,2 0-30-16,-2 0 2 0,6 0 0 0,0-8 0 15,3 8-44-15,-1-5-8 0,1 0-1 0,-3-3-1 16,-3-3-10-16,-1 6-3 0,-2-6 0 0,0 1 0 0</inkml:trace>
  <inkml:trace contextRef="#ctx0" brushRef="#br0" timeOffset="-133562.68">17927 4088 1414 0,'0'0'40'0,"0"0"9"0,0 0-39 0,0 0-10 0,-3-3 0 0,0-2 0 15,3 5 104-15,0 0 20 0,-6-5 3 0,3 2 1 16,3 3-24-16,-3-5-4 0,3 5 0 0,0 0-1 16,0 0-11-16,0 0-3 0,0 0 0 0,0 0 0 15,0 0-58-15,0 0-12 0,-6 2-3 0,3 4 0 16,0 2-12-16,0 2 0 0,0 1 0 0,0 5 0 16,3 2 0-16,0 3 0 0,0 3 0 15,3-3 0-15,0 0 0 0,3 3 0 0,0-5 0 0,3-3-10 16,-3-1 10-16,3-1 0 0,0-4 0 0,0-2 0 15,3-2 0-15,-3-4 0 0,6-2 0 0,-4 0 0 0,1-2 0 0,3-4-8 16,0-2 8-16,-3-2-8 0,3-4 8 0,-6 1 0 16,3-3 0-16,-3 1 0 0,-3-1 0 0,0 2 8 15,-3-1-8-15,3 1 11 0,-6 4 14 0,0-4 3 16,3 4 1-16,-3 5 0 16,0 5 3-16,0 0 1 0,0 0 0 0,0 0 0 0,0 0-33 0,-3 5 0 15,3 5-15-15,0 4 5 0,0-4-4 0,3 4-1 16,-1-4 0-16,1 1 0 15,3-3-9-15,0 0-3 0,3-6 0 0,0-2 0 0,6 0 11 0,-3-5 1 16,3 0 1-16,0-6 0 0,0-2 14 0,3 0 0 16,-4-1 0-16,1-2 0 0,0 3 10 0,-3 0 2 0,3 0 0 0,-6 0 0 15,0-1 9-15,-3 1 3 16,-3 0 0-16,0 0 0 0,-3-3 6 0,0 5 2 0,0 1 0 0,-3-1 0 16,3 3-10-16,0 3-2 0,0 5 0 0,0 0 0 15,0 0-20-15,0 0 0 0,0 0 0 0,0 5 0 16,0 6-9-16,3-3-7 0,3 2 0 0,0-2-1 15,0 3 7-15,5-6 2 0,1 0 0 0,0 1 0 16,6-4 8-16,-6 1-13 16,3-3 5-16,-3 0 8 0,0-3-16 0,3-2 5 0,-3 2 1 0,-4-2 0 15,1 0 10-15,0-1 11 0,-3 6-3 0,0-2 0 16,-3 2 1-16,-3 0 0 0,0 0 0 0,0 0 0 16,0 8-22-16,-3-3-5 0,0 6-1 0,-3 2 0 15,0 3-52-15,-3 2-10 0,1 3-3 0,2-5 0 16,-3 8 25-16,3-8 5 0,3 2 1 0,-3 1 0 15,6-3 8-15,-3 0 1 0,3 0 1 0,3-3 0 0,0 0 31 0,0-2 12 16,0-1-8-16,3-4 8 0,0 1 0 0,0-1 0 16,5-6 0-16,-2 0 8 15,3 0-136-15,3-6-28 0,0-1-4 0,0-1-2 16,3 0-59-16,3-3-12 0,-4 0-3 0,7 4-169 0</inkml:trace>
  <inkml:trace contextRef="#ctx0" brushRef="#br0" timeOffset="-132909.6">19502 4053 1601 0,'0'0'45'0,"0"0"11"0,0 0-45 0,0 0-11 0,0 0 0 0,6 0 0 16,0 0 73-16,-1 0 13 0,1-2 2 0,3-1 1 16,0 3-9-16,-3-5-3 0,3 0 0 0,0-3 0 15,-3 0-40-15,3-3-8 0,-3 1-1 0,0-1-1 16,3 0-2-16,-3-5 0 0,0 3 0 0,-3 0 0 15,6-3 21-15,-9 3 4 0,0 0 1 0,0-1 0 0,0 4 2 0,0-1 1 16,-9 3 0-16,3-2 0 0,0 4-23 0,-3 4-5 16,-3 2-1-16,3 2 0 0,-12 1-25 0,3 5 0 15,3 5 0-15,1 1 0 16,-1 7 0-16,0-5-14 0,3 2 5 0,3 6 1 0,0 0 8 0,6-3-8 16,0 0 8-16,0 0-8 15,6 0-20-15,3 1-3 0,0-4-1 0,0 1 0 0,3-9 19 0,3 3 3 16,6 3 1-16,-3-5 0 0,2-3 9 0,-2 2-8 15,3-4 8-15,0-4-8 16,0-2-35-16,3-2-6 0,-3-4-2 0,2 4 0 16,1-6-93-16,0-3-20 0,-3 3-3 0,0-2-1 15,0-4-96-15,-1 1-19 0,-2 3-4 0,0-6-1 16,-3 3 136-16,0-3 26 0,-3 0 6 0,0 0 0 0,-6 0 192 0,3 3 37 0,-6 0 8 0,0-1 2 16,-3-2 100-16,0 3 20 0,0 3 4 0,-3-1 1 15,3 3-94-15,0 3-18 0,0 0-4 0,3 5-1 16,0 0-66-16,0 0-13 0,6 2-2 0,3 3-1 31,0 3-64-31,6 3-13 0,3 2-2 0,-1 3-1 0,1 3 47 0,0-3 10 0,3 2 2 0,-3 1 0 16,0-4 0-16,0 1 0 0,-1 0 0 0,1 0 0 15,-3-5-14-15,-3-1-2 0,3 1-8 0,-3-1 12 16,3-4-42-16,-6-4-9 16,0 4-1-16,0-4-1 15,-1-2-187-15,1-2-38 0,15-12-7 0,-12 6-2 0</inkml:trace>
  <inkml:trace contextRef="#ctx0" brushRef="#br0" timeOffset="-132782.98">20073 3969 2070 0,'-6'-11'45'0,"3"1"10"0,0 2 1 0,0 5 3 0,0-5-47 0,3 8-12 15,0 0 0-15,0 0 0 0,0 0 63 0,-6 8 10 16,3 0 3-16,-3 10 0 0,-3 4-57 0,3 1-11 16,-2 4-8-16,-4-1 9 0,3 1-25 0,0-1-4 15,3 3-2-15,0-7-665 16,0 1-133-16</inkml:trace>
  <inkml:trace contextRef="#ctx0" brushRef="#br0" timeOffset="-132472.12">20442 3567 2257 0,'0'0'49'0,"0"0"11"0,0 0 1 0,0 0 3 0,0 0-51 0,0 0-13 0,0 0 0 0,0 0 0 15,0 5 54-15,0 5 8 16,0 6 2-16,0 6 0 0,0-1-52 0,0 5-12 0,0 3 0 0,0 6 0 16,0-4 0-16,6 6 0 0,-6 3 0 0,0 0 0 15,0-3-23-15,-3 0-7 0,3-5-2 0,0-3 0 16,0-5-17-16,0-1-4 0,3-1-1 0,-3-4 0 15,3-5-42-15,-3-2-9 0,3-1-2 0,-3-2 0 16,3-2-102-16,-3-6-21 0,0 0-4 16,0-14-1-16</inkml:trace>
  <inkml:trace contextRef="#ctx0" brushRef="#br0" timeOffset="-131840.55">20398 3940 1976 0,'-3'-11'44'0,"-3"-2"8"0,3 2 3 0,0 1 0 0,3-4-44 0,3 7-11 15,0-1 0-15,0 2 0 0,6 4 20 0,-1-1 1 16,1 3 1-16,3 0 0 0,6 0-2 0,-3 3 0 15,3-1 0-15,3 1 0 0,-3 2 64 0,2-2 13 16,1 0 3-16,3 2 0 0,-3-3-72 0,0 4-15 16,-3 2-2-16,-1-6-1 0,-2 4-10 0,0 2 10 15,0-3-10-15,0 3 10 0,-6 2-1 0,3-2 0 16,-3 3 0-16,3 2 0 0,-3 0-1 0,-3 3 0 0,0-3 0 16,-1 3 0-16,-2-2-8 0,-3-1-14 0,0 0 3 0,-3-2 1 15,-2-1 0-15,2 1 0 0,-6-1 0 0,0 1 0 31,0-3-28-31,-3 0-6 0,0 2 0 0,3-7-1 0,0 2 32 0,0-2 13 0,3 0-11 0,0-1 11 32,6-2-32-32,0 0 0 0,0 0 0 0,0-8 0 0,3 0 13 0,3 0 3 0,0-5 0 0,3 3 0 15,0-6 45-15,3 3 10 0,-3-3 1 0,6-3 1 16,-3 6 1-16,0 0 0 0,-1 2 0 0,1 3 0 16,0 3-34-16,-3 0-8 0,3-1 0 0,0 4 0 15,-3-1-15-15,3 3-5 0,3-3 0 0,-3 3-1 16,0 0-12-16,-1 0-3 0,4-8 0 0,-3 8 0 15,0-5 3-15,0 2 0 0,0 1 0 0,-3-3 0 16,0-1 33-16,0 4 0 0,-3 2 0 0,-6 0 0 0,0 0 27 16,0 0 9-16,0 0 1 0,0 0 1 0,0 0-7 15,0 0-2-15,0 5 0 0,-3 3 0 16,0 2-45-16,0 6-8 0,0 0-3 0,-3 0 0 16,3 3-17-16,0-6-4 0,3 3-1 0,-3-3 0 15,3-3 17-15,3 1 4 16,0 0 1-16,0-6 0 0,0 0 27 0,3-2 0 0,0 2 0 0,0-5 8 0,0 0 4 0,3 0 2 15,-4-5 0-15,1 2 0 0,3-2 0 0,-3-3 0 16,0 0 0-16,0 0 0 0,0 0-2 0,-3 0 0 16,0 0 0-16,0 0 0 0,-3-5 29 0,3 8 6 15,-3 0 1-15,0-3 0 0,0 8 2 0,0 0 1 16,0 0 0-16,0 0 0 0,0 0-51 0,0 8 0 16,0-1 0-16,0 7-12 0,0-6-7 0,0 2-1 0,3 1 0 15,-3-3 0 1,3-3-25-16,-3 6-6 0,3-3-1 0,3-3 0 15,-3 0-34-15,3 0-7 0,0-2-2 0,0-3 0 16,3 0 27-16,0 0 4 0,0-3 2 0,0-2 0 16,2 0-20-16,1 0-4 0,0-3-1 0,6-3-578 0</inkml:trace>
  <inkml:trace contextRef="#ctx0" brushRef="#br0" timeOffset="-131659.02">21326 4030 284 0,'6'-6'0'0,"-3"1"0"16,3-3 0-16,-3 0 0 0,3 3 0 0,-3-3 0 16,0 0 352-16,0 5 70 0,-3-10 14 0,3 5 4 15,-6 0-247-15,3 3-49 0,0 0-9 0,0 5-3 16,0 0-60-16,0 0-13 0,0 0-3 0,0 0 0 15,0 8-76-15,-3 5-16 16,0 3-4-16,3-3 0 0,-3 5 31 0,3 4 9 0,0-7 0 0,3 4 0 16,-3-3-24-16,3-3 1 0,0 3 1 0,0-5 0 15,0 2-14-15,3-3-4 0,-3 1 0 0,3-3 0 0,0-3 22 0,0 0 4 16,0-2 1-16,0 0 0 16,0-3-21-16,3-3-4 0,-1-2-1 0,4 0 0 15,0-3-8-15,0-3-1 0,0-2-1 0,3-3-501 16,-3 0-100-16</inkml:trace>
  <inkml:trace contextRef="#ctx0" brushRef="#br0" timeOffset="-131163.54">21663 3823 1681 0,'14'-34'36'0,"-8"21"8"0,0-6 2 0,0-7 2 0,0-3-38 0,-3-1-10 16,-3 7 0-16,0-6 0 0,-6 5 136 0,3 5 26 15,-3 6 5-15,-3-6 1 0,4 11-90 0,-4 1-18 16,-3 1-3-16,3 6-1 0,-3 3-28 0,3 5-7 16,-3 5-1-16,3 6 0 0,0-1-20 0,0 6-15 15,3 2 3-15,0 3 0 0,0 1 3 0,3-1 1 16,0 0 0-16,3 3 0 0,0-3 8 0,0 0 0 0,0-5 0 0,3-1 0 31,0-4-37-31,3-1-6 0,0-4-1 0,3-1 0 16,0-5-12-16,0 0-4 0,3-6 0 0,0 4 0 0,0-12 32 0,0 4 7 0,0-1 1 0,-1-2 0 15,1-3 20-15,0-3 13 0,0 6-1 0,0-8-1 16,0 5 30-16,-3-3 7 0,0 1 0 0,0-4 1 16,-3-1-15-16,0 7-3 0,3-8-1 0,-3 8 0 15,0 3-19-15,2 2-11 0,-2 3 12 0,3 3-12 16,0 4-22-16,0 9-11 0,0-5-3 15,0 5 0 1,3 2-6-16,-6-2-2 0,3 8 0 0,0-8 0 0,-3 0 18 0,3 2 3 0,0-4 1 0,0-4 0 16,-1 1-8-16,-2-3-2 0,3-3 0 0,0 0 0 0,-3 0 21 15,3-5 11-15,0-5-12 0,3 5 12 0,-3-5 25 16,0 0 12-16,3-3 3 0,0-3 0 0,0 3-26 0,-1-2-5 16,4 2-1-16,-3 2 0 0,3-7 4 0,0 8 0 15,0 0 0-15,0 2 0 0,-3 0 0 0,0 6 0 16,0 0 0-16,-4-1 0 0,4 6 14 15,-3 3 3-15,0-3 1 0,0 2 0 0,0 1-22 0,-3 2-8 16,3-2 0-16,-3-1 0 0,3 1-10 0,0-1-8 16,-3-4-2-16,3 2 0 15,0 0-19-15,-3-3-4 0,2 0-1 0,1 3 0 16,0-5-44-16,0-1-10 0,0-2-2 0,0 3 0 16,3-3-28-16,0-5-7 0,18-9-1 0,-12 7 0 0</inkml:trace>
  <inkml:trace contextRef="#ctx0" brushRef="#br0" timeOffset="-130725.59">22439 3797 1915 0,'-2'-3'42'0,"-1"-5"9"0,-3 3 1 0,3-3 2 0,-6 5-43 0,3-7-11 15,0 2 0-15,0 3 0 0,3-1 100 0,-3 1 19 16,0 5 3-16,6 0 1 0,0 0-95 0,0 0-20 0,0 0-8 0,-3 3 8 31,0 2-99-31,3 3-20 0,3 0-4 0,3 5-1 16,0-2-38-16,3 2-8 0,3 3-2 0,0 2-540 0</inkml:trace>
  <inkml:trace contextRef="#ctx0" brushRef="#br0" timeOffset="-130493.21">22663 3956 1190 0,'15'0'33'0,"-9"0"9"0,2 0-34 0,-2 0-8 0,0 0 0 15,0 0 0-15,0 0 94 0,-6 0 17 0,0 0 3 0,0 0 1 16,0 0-72-16,3-3-15 0,3 0-2 0,-3-2-1 15,0 5-13-15,3-3-4 0,-3 1 0 0,-3 2 0 16,6-3 20-16,0 3 3 0,0 0 1 0,3 0 0 16,3 0 25-16,-3 0 6 0,3 0 1 0,-3 0 0 15,2 0 0-15,4 3 0 0,-3-1 0 0,0-2 0 0,-3 3 0 0,0 0 0 16,0 2 0-16,0-2 0 16,-3-1-26-16,0 3-5 0,-3 3-1 0,0 0 0 0,0 3 0 0,0 2 0 15,0 3 0-15,0-5 0 16,-3 2-32-16,0 5 0 0,0-7 0 0,0 2 0 15,0 3-28-15,0-5-13 0,3-1-3 0,0 3 0 16,0 1-76-16,0-1-16 0,3-3-4 0</inkml:trace>
  <inkml:trace contextRef="#ctx0" brushRef="#br0" timeOffset="-129411.48">16605 1588 1414 0,'-9'-6'40'0,"7"1"9"0,-4-3-39 0,0 3-10 15,0 2 0-15,0-2 0 0,0-1 98 0,-3 1 18 16,0 0 3-16,3 0 1 0,-3-3-31 0,0 2-5 16,0 1-2-16,0 2 0 0,0 1-12 0,3-1-2 15,-3 3-1-15,3 0 0 0,-2 0-25 0,-1 3-5 16,0-1-1-16,0 4 0 0,-3 4-27 0,3 6-9 15,0-3 0-15,-3 9 0 0,6-1 11 0,0 5-11 0,0 1 10 16,0 2-10-16,3 0 0 0,3 3 0 0,3-9 0 0,0 4 0 16,3-6-11-16,3-2-8 0,3-4-1 0,3 1-1 15,3-5 21-15,0-1 0 0,-1-2 0 0,7-2 0 16,-3-6 16-16,3 0 0 0,0-3 1 0,-3-5 0 16,-1 3-5-1,-2-3-2-15,-3-8 0 0,0 3 0 0,0 0-10 0,-6-6 8 0,0 3-8 0,-6-5 8 16,-3 2 10-16,-3 1 2 0,0-8 0 0,-6 2 0 15,0 3 7-15,0-3 1 0,-3 5 1 0,-3-2 0 16,0 8-21-16,0 5-8 0,4 0 0 0,-4 0 9 16,0 5-41-16,3 3-8 0,-3 3-1 15,3 5-1-15,0 3-27 0,3-6-6 0,0 8-1 0,6 3 0 16,0-6-128-16,3 6-25 16,15 24-6-16,0-16-1 0</inkml:trace>
  <inkml:trace contextRef="#ctx0" brushRef="#br0" timeOffset="-128878.73">16906 1500 1566 0,'0'0'34'0,"0"0"7"0,0 0 2 0,0 0 1 0,0 0-35 0,0 0-9 16,6 3 0-16,0 2 0 0,3 6 36 0,0-1 4 15,3 9 2-15,-3-1 0 0,3 4-2 0,-1-1 0 16,1 5 0-16,-3 1 0 0,3-9-28 0,-6 9-12 0,3-9 8 15,0 6-8-15,-6-11 12 0,0 3-4 0,0 0 0 0,0-11 0 16,-3 3-8-16,0-3 0 0,3-2 0 16,-3-3 0-16,0 0 38 0,0 0 2 15,3-8 1-15,0 0 0 0,3-2-26 0,0-6-6 0,0 0-1 0,3 0 0 16,0-3 7-16,0 4 1 0,-1-9 0 0,4 11 0 16,-3-6 30-16,0 8 6 0,0 3 2 0,0 3 0 15,0 5-37-15,3 0-7 0,-3 3-2 0,0 5 0 16,3 2 0-16,0 4 0 0,-4-1 0 0,4 0 0 15,-3 3-8-15,3-5 0 0,0-1 0 0,3 1 0 16,-3 5 0-16,3-11 0 0,0 3 0 0,-3-6 0 16,2 4 0-16,1-6 0 0,0-3 0 0,0 0 0 15,0-2 11-15,3-3 0 0,-3 0 0 16,3-5 0-16,-1 2 3 0,-2-2 1 0,0 3 0 0,-3-6 0 16,0 3-6-16,-3-6-1 0,0 3 0 0,-6 6 0 15,0-9 12-15,-3 3 1 0,0 3 1 0,-6-6 0 16,0 6 16-16,0-3 3 0,-3 8 1 0,0-5 0 0,0 8-21 15,-3 2-4-15,3 3-1 0,-3 3 0 0,4-1-16 0,-1 9 0 16,0 0 0-16,0 7-9 16,3 1-14-16,3 5-2 0,3-1-1 0,0 1 0 15,3 5-37-15,3-8-7 0,3 3-2 0,3-8 0 16,0 8 2-16,5-11 0 0,4 0 0 0,3 1 0 16,6-9 45-16,0 3 9 0,5-6 1 0,1-2 1 0,0-5 14 0,-1 0-12 15,1 0 12-15,3-11-12 0,-3 5-4 0,-1 1 0 16,4-6 0-16,0 2 0 15,-7 4-122-15,1-1-25 0,-3-2-5 0,-6 2 0 0</inkml:trace>
  <inkml:trace contextRef="#ctx0" brushRef="#br0" timeOffset="-128565.84">18204 1593 1436 0,'0'0'32'0,"0"0"6"0,0 0 2 0,0 0 0 15,3 2-32-15,3 1-8 0,-3 2 0 0,3 1 0 0,0-4 35 0,0 9 5 16,3-11 2-16,-1 5 0 16,1-5-64-16,3 0-13 0,0 0-2 0,3 0-1 15,0 0 5-15,3-2 1 0,0-1 0 0,3-8 0 16,-1 6-7-16,-2-3-1 0,0 3 0 0,-3-3 0 0</inkml:trace>
  <inkml:trace contextRef="#ctx0" brushRef="#br0" timeOffset="-127929.2">18555 1254 1504 0,'0'0'43'0,"0"0"9"0,0 0-42 0,0 0-10 0,0 0 0 0,0 0 0 15,0 0 100-15,0 0 19 0,0 0 3 0,0 0 1 16,0 0-55-16,3 0-10 0,3 8-2 0,-3 0-1 15,3 16-30-15,0-8-5 0,0 10-2 0,0-5 0 16,0 6-8-16,0 2-2 0,0-8 0 0,0 6 0 16,0-9-8-16,0 6-17 0,2-6 4 0,-2 6 1 15,0-5 12-15,0 2 8 0,0-8 0 0,0 0-8 16,0 3 8-16,-3-11-8 0,0 3 0 0,0-2 0 16,0-4 25-16,-3-2-1 0,0 0-1 0,3 0 0 15,3-5-23-15,0-3 0 0,3 0 0 0,0-8 0 0,0 3 0 16,3 0-18-16,0-6 3 0,2 3 1 0,-2 6 38 15,0-6 8-15,0 3 2 0,-3 7 0 0,0 4 8 0,-3-3 2 16,3 5 0-16,0 2 0 0,0 1-44 0,-3-1 0 16,3 9 0-16,0 0 0 0,-3 5 0 0,-1-9 0 15,4 7 0-15,-3 4 8 16,3-12-51-16,0 9-10 0,0-7-3 0,0 6 0 16,0-9-38-16,3 0-8 0,0 0-2 0,0 1 0 15,3-6 58-15,-3 0 11 0,2-6 3 0,1 1 0 16,-3 0 0-16,0 2 0 0,0-5 0 0,-3 0 0 0,0 0 57 0,0 3 12 15,0 0 3-15,-3 0 0 0,-3 2 17 0,0-2 4 16,0-1 1-16,-3 6 0 0,0-8 2 0,0 3 1 16,-3-3 0-16,3 8 0 0,0 0-29 0,0 0-5 15,0 0-2-15,0 0 0 0,0 0-42 0,0 0-9 0,3 5-2 0,0 1 0 16,3 4 9-16,-1 1 2 0,1-6 0 16,0 6 0-16,3-1 13 0,0 4 0 0,-3-9 0 15,3 3 0-15,0-3 0 0,-3 0 0 0,0-2 0 0,0 0 0 16,0-3 0-16,0 0 0 0,0-3 0 0,-3 0 0 15,3-2 0-15,-3 0 13 0,3-3-4 0,-6 3-1 16,3-3 2-16,0-3 0 0,0 3 0 0,-6 3 0 16,3 0-10-16,-3-3-11 15,0-3 3-15,0 3 0 0,-3 3-2 0,0-1 0 0,0 1 0 0,0 3 0 16,3-1-172-16,-3 0-34 0,6 3-8 16,-6-2 0-16</inkml:trace>
  <inkml:trace contextRef="#ctx0" brushRef="#br0" timeOffset="-127694.93">19386 1146 2026 0,'0'0'44'0,"0"0"10"0,0 0 2 0,0 0 1 0,0 0-45 0,0 0-12 15,0 0 0-15,0 0 0 0,3 5 18 0,-3 8 2 16,0-2 0-16,5 5 0 0,1 7 3 0,-6 1 1 15,9 0 0-15,-6 10 0 0,3-2-4 0,0-5-1 16,0 2 0-16,0 3 0 16,3-9-37-16,-9 4-7 0,6-1-2 0,0-7 0 15,-3-1-7-15,0 1-2 0,0-3 0 0,3 2 0 16,-3-10-176-16,0 0-35 0,0 0-7 0,3 3-2 0</inkml:trace>
  <inkml:trace contextRef="#ctx0" brushRef="#br0" timeOffset="-127558.73">19424 1437 2098 0,'0'0'46'0,"0"0"10"0,0 0 1 0,0 0 3 0,0 0-48 0,0 0-12 0,0 0 0 0,0 0 0 16,6 2 0-16,0 9-11 0,3-6 3 0,-3 3 0 15,9-3 8-15,-6 1-8 0,9-6 8 0,0 5-8 16,-4-2-42-16,4-3-8 0,-3 0-2 0,3-3-512 16,0 0-104-16</inkml:trace>
  <inkml:trace contextRef="#ctx0" brushRef="#br0" timeOffset="-126728.38">20273 1537 1235 0,'0'0'35'0,"0"0"8"0,8-8-35 0,-8 8-8 0,6 0 0 0,3-2 0 15,-3 2 95-15,3 0 17 0,-3-6 3 0,6 4 1 16,-3-1-28-16,0 0-4 0,3 1-2 0,-3-4 0 16,6 4-32-16,-3-3-6 0,-3-6-2 0,5 3 0 15,1 0-7-15,-3 0-2 0,-3 0 0 0,3-2 0 16,-3-1 20-16,0 0 4 0,-3 1 1 0,0-6 0 16,0 3-4-16,-6 5-1 0,3-5 0 0,-6-1 0 15,-3 4-10-15,6 2-3 0,-6-3 0 0,0 3 0 16,-3 0-24-16,0 6-4 0,-3 2-2 0,-3 0 0 15,6 5-10-15,-3 3 0 0,-2 5 0 0,5-2 0 16,-3 5-11-16,3 5 3 0,0-3 0 0,3 6 0 16,0-8-27-1,6 8-5-15,0-8 0 0,0 5-1 0,6-8-16 0,0 3-3 0,0 0-1 0,3-6 0 16,6 1 26-16,-1 2 6 0,1-5 1 0,0-2 0 16,0-6-8-16,6 0-2 0,-6 0 0 0,6-3 0 0,2-2 20 0,-5-1 4 15,0-4 1-15,3 2 0 16,-6-3-37-16,0 6-7 0,6-8-2 0,-9 2 0 0,-4 3 35 0,7 3 6 15,-9-6 2-15,3 1 0 0,-3 2 44 0,0-3 10 16,-3 3 2-16,3-8 0 16,-6 6 44-16,9 2 10 0,-6 3 2 0,0-1 0 0,3-4-56 0,0 10-12 15,-3 5-1-15,9 3-1 0,-3 0-26 0,0-3 0 0,3 8 0 16,-1 6 0-16,1-6 0 0,-3 8 0 0,0-5 0 16,0 3 0-16,0-1 0 0,-3-2 0 0,0 5 0 0,0-10 0 15,-3 2 0-15,3 0 0 0,-6-5 0 16,6-3 0-16,-3 1 0 0,-3-1 10 0,0-5-2 0,0 0-8 15,0 0 27-15,0 0-2 0,6-5 0 0,-6-1 0 32,9 1-43-32,-9-3-9 0,12-5-1 0,-6 0-1 0,2 5 21 0,-2-3 8 0,3-5 0 0,0 3-9 15,3 5 21-15,-3-5 4 0,-3 5 0 0,3 0 1 16,0 3 21-16,0 5 4 0,0-3 1 0,0 3 0 16,-3 0-31-16,3 3-12 0,-1-1 8 0,-2 4-8 15,3 2 13-15,-6 2-2 0,6 1-1 0,-3-3 0 16,3 2-10-16,-9 1-14 0,6 2 3 0,0-2 1 15,0-1-19-15,-3 4-4 0,3-4-1 16,-6-5 0-16,9 6-179 0,-9 0-36 0,-3 12-7 0,3-7-2 16</inkml:trace>
  <inkml:trace contextRef="#ctx0" brushRef="#br0" timeOffset="-126079.7">21314 1400 1754 0,'0'0'49'0,"0"0"12"0,0-8-49 0,0-3-12 0,0 11 0 0,-3-3 0 16,3 3 108-16,0 0 18 0,0 0 4 0,0 0 1 15,0 0-60-15,0 0-12 0,-3 0-3 0,-3 0 0 16,0 3-44-16,1 8-12 0,2-3 0 0,-3 10 0 16,0-7 0-16,0 5-9 0,0 2 9 0,3-5-13 15,0 11 13-15,0-8 0 0,3 11-10 0,0-9 10 16,0 6-14-16,0-6 2 0,6 4 0 0,3-9 0 16,-3 3-42-16,6-3-8 0,-4-5-2 0,7 0 0 15,0-3-6-15,6-2-2 16,-6-3 0-16,6 0 0 0,-6-6 16 0,6 1 4 0,-7-3 0 0,7 3 0 15,-6-3-13-15,0-3-3 0,0 1 0 0,0-1 0 16,0 6-54-16,0-8-11 0,-4 2-3 0,-2 1 0 16,3 4 77-16,-3-7 15 0,0 8 4 0,-3-3 0 15,0 2 112-15,3-1 24 0,-9 1 4 0,6-4 0 0,0 2 40 16,-3 2 7-16,0 1 1 0,-3 0 1 0,0 5-5 0,0 0-2 16,0 0 0-16,0 0 0 0,0 0-38 0,0 0-8 15,0 0-2-15,0 0 0 0,-3 5-67 0,0 3-14 16,-3 3-2-16,6 5-1 0,-6-1-10 0,6 4-11 15,-3-8 3-15,3 10 0 0,0-5-10 0,3-6-2 16,-3 1 0-16,6 2 0 16,0-5-8-16,3-5-3 0,0 2 0 0,-3-5 0 0,9 0 20 0,-1-3 11 15,1 1-12-15,3-1 12 0,0-2 8 0,0-9 9 16,-3 4 2-16,0 2 0 0,-3 0-19 0,-1-3 10 16,1 3-10-16,-9 0 8 0,3 1 21 0,0 1 4 0,-6-2 1 0,6-2 0 15,-12-1-10-15,6 3-1 16,-6 3-1-16,0-8 0 0,-3 5 16 0,-2 2 3 0,-4 1 1 0,3 0 0 15,-3 5-34-15,3-3-8 16,-3 3 0-16,3 0 0 16,3 3-77-16,0-3-18 0,0 5-3 0,3-2-1 15,6 2-92-15,-3 0-18 0,3 1-4 0,6-4-623 0</inkml:trace>
  <inkml:trace contextRef="#ctx0" brushRef="#br0" timeOffset="-125111.77">22225 1511 1578 0,'0'0'44'0,"0"0"12"0,-3-3-45 0,0-2-11 16,0 2 0-16,-3-5 0 0,0 0 114 0,-3 3 21 15,0 0 4-15,-2-3 1 0,-1 5-62 0,0 1-12 0,-3-1-2 16,0 3-1-16,0 3-44 0,3-1-9 0,0 1-2 0,0 2 0 15,0 3-8-15,4 0-9 16,-1 5 9-16,3-2-13 0,0 2 13 0,6 0 0 0,0-2 0 0,0 2-9 31,6 0-27-31,0-2-4 0,3-6-2 0,-1 0 0 0,4-2 27 0,0-3 6 0,6 0 1 0,-3-5 0 16,3 0 22-16,0-6 5 0,0-2 1 0,-1-3 0 16,4 3 15-16,-3-9 3 0,-3 4 1 0,3-9 0 15,-3 9-31-15,-3-11-8 0,3 5 0 0,-6-2 0 16,-1-4 22-16,1 1 0 0,-3-2 0 0,-3 1 0 15,3-4 16-15,-6 5 3 0,0 5 1 0,0-5 0 16,-6 5-14-16,3 3-4 0,0 8 0 0,0-6 0 16,0 11 13-16,0 0 3 0,0 3 0 0,3 5 0 15,0 0-40-15,-6 5 0 0,1 3-12 0,2 6 4 16,-3 9-20-16,3-4-3 0,0 7-1 0,3 6 0 16,0-3 32-16,3 6-9 0,0-4 9 0,3 4 0 0,0-3-13 0,2-6 2 15,4 0 1-15,0-4 0 0,3-1-2 0,0-8 0 16,3 3 0-16,3-5 0 15,0-4-23-15,-1-1-5 0,4-1 0 0,-3-5-1 0,0 0 30 0,0-5 11 16,0-1 0-16,-4 1-9 0,1-3 9 0,-3-5-8 16,0 2 8-16,-3 1-8 0,0-6 8 0,-3 3 0 15,-3-1 0-15,0-1-8 0,-3 1 40 0,0 4 8 16,-3 7 1-16,3-2 1 0,-3 5-34 0,0 0-8 16,0 0 0-16,0 0 0 15,0 8-30-15,0 0-8 0,3 8-2 0,-3-1 0 0,0-4 29 0,3 0 11 0,0 2-8 16,-3-5 8-16,5 0-16 0,-2-3 3 0,0-5 0 0,3 5 0 15,0-2 3-15,3-3 1 0,-3-3 0 0,3-2 0 16,3 0 9-16,-3 2 0 0,0-2 0 0,0-3 0 16,0-5 11-16,0-1-3 0,0 6 0 0,0-2 0 15,-3-1-8-15,2 6 8 16,1 0-8-16,0 2 8 0,0 3-8 0,0 5-16 0,0 1 4 16,0 2 1-16,0 7 11 0,0-1-12 0,0-1 12 0,0 3-12 15,0 2 0-15,0-2 0 0,0-3 0 0,-4-2 0 16,4 2-121-16,3-2-25 0,-3-6-5 15,3-2-1-15,3-1 46 0,0-2 9 0,0-2 1 0,3-6 1 32,0 5 60-32,-1-10 12 0,4 5 3 0,0-5 0 0,-3 5 102 0,3-8 21 0,-3 5 4 0,-3-2 1 15,2-5 51-15,-2 2 10 0,-3 3 3 0,-3-3 0 16,0 5-58-16,-3 6-11 0,3 0-3 0,-3 2 0 16,-3 3-38-16,3 5-8 0,3-2-2 0,-3 10 0 15,0 3-57-15,-3-3-12 0,6 3-3 0,-7 3 0 0,4-4 32 0,3 4 0 16,-3-3 0-16,0 5 0 0,3-3-16 0,0 4 4 15,0-1 0-15,3 8-453 16,0-11-91-16,-3 4-17 0</inkml:trace>
  <inkml:trace contextRef="#ctx0" brushRef="#br0" timeOffset="-124190.66">16760 2664 1353 0,'0'0'29'0,"0"0"7"0,0-5 0 0,0 2 4 0,0 3-32 0,0 0-8 0,-3-5 0 15,3 5 0-15,0 0 100 0,0 0 18 16,0 0 4-16,0 0 1 0,0 0-47 0,0 0-10 16,0 0-2-16,0 0 0 0,0 0-35 0,0 0-7 0,3 8-2 0,0 3 0 15,0 7-3-15,3 3-1 0,-6 6 0 0,3-3 0 16,0 2-8-16,-3 1-8 0,3-4 12 0,-3 4-12 15,-3-6 9-15,3 0-9 0,0-8 0 16,-3 3 9-16,3-3-9 0,-3-7 0 0,3 2 0 0,0-6 0 16,0-2 0-16,0 0 0 0,0 0 0 0,0 0 0 15,0 0 53-15,-6-8 9 0,3 0 2 0,0-10 0 16,0-1-52-16,3-4-12 0,3 1 0 0,0-7 0 16,0 3 0-16,0-3 0 15,0-3 0-15,0 0 0 0,0 1 42 0,0 4 6 0,0-5 0 0,3 6 1 0,-3 5-5 0,3 2-2 16,-3 6 0-16,-3 5 0 0,3 3-30 0,-3 5-12 15,0 0 8-15,6 2-8 0,0 4 0 0,0 4 0 16,3 9 0-16,0-3 0 0,2 0 0 0,-5 10 0 16,9 3 0-16,-3-5 0 15,6 5-22-15,-3-3 3 0,0-2 1 0,0 0 0 0,-3-3 18 0,3-5 9 16,-4 0-1-16,1-3 0 0,3 0-20 0,-3-7-4 16,-3-1 0-16,3-5-1 0,-3 0 17 0,3-5 0 15,0-1 0-15,0-9 0 0,-3-4 0 0,2-2 0 16,1 0 0-16,3-11 0 0,-3 3 18 0,-3 0 7 15,3-3 2-15,-3-2 0 0,6-1-19 0,-9-2-8 16,3 5 8-16,-3-2-8 0,0 8 15 0,0 4-3 0,-1 4 0 16,-5 5 0-16,3 5-12 0,0 2 0 0,-3 6 0 15,0 0-10-15,0 0-8 0,3 3-2 0,0 5 0 0,3 0 0 32,0 5-169-32,0 3-35 0,0-5-6 0</inkml:trace>
  <inkml:trace contextRef="#ctx0" brushRef="#br0" timeOffset="-123860.77">17558 2580 2174 0,'0'0'48'0,"0"0"9"0,0 0 3 0,-3-3 1 15,-3 0-49-15,0 3-12 0,0 0 0 0,-3 3 0 0,0-3 46 0,0 5 6 16,-3 3 2-16,0 3 0 0,4 5-17 0,-4 2-3 15,0 6-1-15,3-3 0 16,3 6-53-16,0-3-10 0,0 2-2 0,3-2-1 0,3-6 33 0,3 3 0 16,3-5 0-16,0-2 0 0,3-1-13 0,0-8 1 15,3-2 0-15,3-3 0 0,2-3 12 0,1 0 16 16,3-10-3-16,0 3-1 16,0-6 16-16,-3 0 4 0,2 0 0 0,-2 0 0 0,0-2-20 0,-6 2-3 15,-3 0-1-15,0 0 0 0,-6 0 7 0,0-2 1 16,-3-1 0-16,-6 1 0 0,3 7-7 0,-6 0-1 15,0-2 0-15,0 5 0 0,0-2-25 0,3 4-6 0,-3 6-1 16,3-2 0 0,0 2-156-16,0 0-32 0,6 0-7 0</inkml:trace>
  <inkml:trace contextRef="#ctx0" brushRef="#br0" timeOffset="-123214.46">18106 2466 1702 0,'0'0'48'0,"0"0"11"0,0 0-47 15,0 0-12-15,0 0 0 0,0 0 0 0,0 0 80 0,0 0 15 16,0 0 2-16,0 0 1 0,0 0-50 0,0 0-11 16,0 0-1-16,0 0-1 0,3 5-35 0,0 3 0 15,3 5 0-15,-4-2 0 0,4 5 0 0,0 0 0 16,0 2 13-16,0 1-4 0,-3-3-9 0,3 0 0 0,-3-1 0 0,3 1 0 16,-3 3 0-16,-3-6 0 0,0 3 0 0,0 0 8 15,0-6 4-15,-3 1 1 0,0 0 0 0,0-1 0 16,0-5-13-16,0 1 0 15,0-1 0-15,3-5 0 0,0 0 0 0,0 0 0 0,-6-5 0 0,3-3 0 16,0 0 23-16,6-5 1 0,0-3 1 0,0 2 0 16,3-4-9-16,3 2-1 0,3-8-1 0,0 6 0 15,0-1 24-15,3 1 5 0,0-1 1 0,3 3 0 16,-1 6-44-16,1-4 0 0,0 7-16 0,3-1 5 16,0 5-10-16,3 0-3 0,-4 3 0 0,4 0 0 15,0 3-102-15,-3 0-21 16,-3-3-4-16,3 5-748 0</inkml:trace>
  <inkml:trace contextRef="#ctx0" brushRef="#br0" timeOffset="-122445.55">18647 2463 1436 0,'0'0'32'0,"-6"-2"6"0,0-1 2 0,0 0 0 0,6 3-32 0,-2-2-8 15,-1-1 0-15,3 3 0 0,0 0 99 0,0 0 18 16,0 0 4-16,0 0 1 0,0 0-35 0,0 0-7 15,0 0-2-15,0 0 0 0,0 0-30 0,0 0-7 16,0 0-1-16,0 0 0 0,0 0-16 0,0 0-3 16,0 0-1-16,0 0 0 0,3 3 10 0,-3-3 2 15,0 0 0-15,0 0 0 0,0 0-32 0,0 0 0 0,0 0 0 0,0 0 0 16,0 0 0-16,2 0 0 0,-2 0 0 0,0 0 0 16,6 0 0-16,-6 0 0 0,0 0 0 0,3 2 0 15,3-2 0-15,-6 0 0 0,0 0 11 0,0 0-11 16,3 0 8-16,-3 0-8 0,6 3 0 0,-6-3 0 15,3 0 0-15,-3 0 10 0,0 0-10 0,0 0 8 16,0 0-8-16,0 0 0 16,6 3 0-16,-6-3 0 0,0 0 0 0,0 0 0 0,0 0 10 0,0 0-10 15,0 0 0-15,0 0 0 0,0 0 0 0,0 0 0 16,0 0 9-16,0 0-9 0,0 0 0 0,0 0 9 16,0 0-9-16,0 0 0 0,0 0 9 0,0 0-9 15,0 0 0-15,0 0 8 0,0 0-8 0,0 0 0 16,0 0 0-16,0 0 0 0,0 0 0 0,0 0 8 15,0 0-8-15,0 0 0 0,0 0 0 0,3 2 0 0,0 4 0 0,3-1 0 16,-3 0 0-16,0 8-8 0,3-5 8 0,0 3 0 16,-3 7 0-16,3-7-8 0,0 5 8 0,0 2 0 15,0-7 0-15,0 5 0 0,-3 0 0 0,0-3 0 16,0 3 0-16,0-3 0 0,0-2 0 0,0-1 0 16,-3 3 0-16,0-7 0 0,3 2 0 15,-3-6 0-15,0 4 0 0,0-6-8 0,0 0 8 0,0 0 0 16,0 0 0-16,0 0 0 0,0 0 0 0,-3-6-13 15,3-2 5-15,-3-5 8 0,3 3-12 0,-3-4 12 16,6 4-10-16,-3-6 10 0,6 0 0 0,-3 0 10 16,2-2 0-16,-2 2 0 0,3-8 10 0,3 8 3 0,-3-2 0 15,3 2 0-15,-3 5-3 0,3-2-1 0,-3 8 0 16,0-1 0-16,3 1-3 0,0 5 0 0,0 3 0 16,0-1 0-16,0 6-8 0,0 0-8 0,3 5 12 0,-4 1-12 15,4-1 0-15,-3 3 0 0,0-3 0 0,0-2 0 16,-3 4 0-16,3-9 0 0,-3 4 0 0,0-2 0 15,0 5 0-15,0-7-9 0,-3-4 9 0,0 4 0 16,3-1-10-16,-3-2 10 0,-3-3-12 0,0 0 12 16,3 0-32-16,-3 0 0 15,0 0 0-15,6 0 0 0,-3 0 9 0,3-3 3 0,0-2 0 0,2-1 0 16,-2 4 20-16,3-11 0 0,0 5-9 0,3-3 9 16,-3 3 0-16,0-5 0 0,3 2 11 0,0 6-11 15,0 0 16-15,0-1-3 0,0 4-1 0,-1-1 0 16,1 6-1-16,0-1-1 0,-3 1 0 0,0 5 0 0,0-3 1 15,0 6 0-15,0-3 0 0,-3-3 0 16,3 3 2-16,-3 3 1 0,0-3 0 0,-3 5 0 16,0-5-37-16,0 2-7 0,0 6-2 0,0-8 0 15,-3 3-46-15,3-1-10 0,-3-2-1 0,0 8-627 16,0-8-126-16</inkml:trace>
  <inkml:trace contextRef="#ctx0" brushRef="#br0" timeOffset="-122076.27">19579 2500 1695 0,'0'0'37'0,"0"-5"8"0,0 2 2 0,0 3 1 0,0 0-39 0,0-5-9 0,0 5 0 0,0 0 0 16,0 0 133-16,-6-8 25 0,3 8 5 0,-6 0 1 15,0 3-87-15,0 5-17 0,0 0-3 0,-3 2-1 16,1 3-45-16,2 6-11 0,-3-3 0 0,3 5 0 15,0-8-16-15,0 8-4 0,6-5 0 0,-3 0 0 16,6 0 5-16,0 0 1 0,0-3 0 0,3-2 0 16,0-1 3-16,3-2 1 0,0-2 0 0,3-4 0 15,-3-2-2-15,6 0 0 0,0-5 0 0,2 0 0 16,-2-3 12-16,0 0 0 0,0-8 0 0,0 3 0 16,0 2 0-16,-3-5 0 0,0 0 0 0,0 6 0 15,-3-9 0-15,-3 6 0 0,0 2 8 0,0-7-8 16,-3 5 53-16,0 2 7 0,0 0 0 0,0 6 1 15,0 5-4-15,0 0-1 0,0 0 0 0,0 0 0 16,0 5-68-16,3 6-15 0,-3-3-2 0,3 3-1 16,0 2 3-16,0 0 1 0,2-2 0 0,1-1 0 15,3 6-117-15,-3-8-23 0,6 3-5 0,-3-3-471 16,0 5-94-16</inkml:trace>
  <inkml:trace contextRef="#ctx0" brushRef="#br0" timeOffset="-121478.83">19969 2699 1634 0,'0'0'36'0,"0"0"7"0,0 0 1 0,0 0 3 0,0 0-38 0,0 0-9 0,0 0 0 0,0 0 0 16,0 0 52-16,0 0 8 0,0 0 1 0,3 0 1 16,3-6-12-16,0-4-2 0,3 5-1 0,-3-6 0 15,3 3-28-15,0-5-6 0,-1-3-1 0,4 3 0 16,-3-6-3-16,3 3-1 0,0-2 0 0,-3-3 0 16,3 5 7-16,-3-8 1 0,0 3 0 0,0-3 0 15,0 0 9-15,-3 0 3 0,-3-2 0 0,0-1 0 16,-3 1 9-16,0 2 3 0,0 3 0 0,-3-5 0 15,-3 7-4-15,0-5 0 0,0 8 0 0,0-2 0 0,-3 7-13 0,3 3-3 16,-3 8-1-16,0-2 0 0,0 2-1 0,0 2 0 16,0 6 0-16,3 5 0 0,-3 6-29 0,3-6-5 15,0 14-2-15,4-4 0 0,-1 7 8 0,3 4 2 16,3 3 0-16,-3 0 0 0,5-8-6 0,1 3-1 16,0-3 0-16,3-5 0 0,3 0 3 0,3-6 1 15,0-2 0-15,0-3 0 16,6-2-32-16,0-1-6 0,-1-7-2 0,4 0 0 15,0-3 6-15,0-6 1 0,0-1 0 0,-4-1 0 0,-2 0 27 0,0-3 5 16,-3-2 2-16,3 0 0 0,-6-1 18 0,0 4 3 16,-3-6 1-16,-3 3 0 0,0 2 41 0,-3-2 9 15,0 2 2-15,-1 3 0 0,1 6-10 0,-3 2-2 16,3-3 0-16,-3 3 0 0,3 3-52 0,3 2-8 0,0 3-4 16,0 5 0-16,-3 6 12 0,3-1 0 0,0 1 0 15,0-3 0 1,-3 5-35-16,3-8-5 0,0 3 0 0,0 0-1 15,0-3 7-15,0 0 2 0,0 0 0 0,0-7 0 16,0-1-6-16,0 0-1 0,-3 1 0 0,3-6 0 16,0 0-29-16,-3-6-7 0,0 4-1 0</inkml:trace>
  <inkml:trace contextRef="#ctx0" brushRef="#br0" timeOffset="-121338.23">20469 2273 2250 0,'-6'-13'49'0,"0"-1"11"0,-3 6 1 0,3-5 3 0,0 5-52 0,0 0-12 0,0 6 0 0,0-1 0 15,6 3 17-15,-3 0 1 0,-3 3 0 0,1 2 0 16,5 0-78-16,-3 3-16 0,3 0-4 0,0 5 0 16,3-7-134-16,2 4-27 0,10 9-6 15,3-11-1-15</inkml:trace>
  <inkml:trace contextRef="#ctx0" brushRef="#br0" timeOffset="-120028.8">20749 2368 2055 0,'0'0'45'0,"0"0"10"0,0 0 1 0,0 0 2 0,0 0-46 0,0 0-12 0,3-5 0 0,0-3 0 16,6 5 62-16,0-2 10 0,3 2 3 0,-1 1 0 15,1-1-24-15,3 3-5 0,0-3-1 0,0 3 0 16,0 3-36-16,0-3-9 0,-3 5 0 0,0-2 0 15,-4 0-10-15,1 4-4 0,0 1-1 0,-3-2 0 16,0-1 5-16,0 3 1 0,-3 0 0 0,0 5 0 0,3-5 1 16,-6 3 0-16,3-1 0 0,0 3 0 0,0-5-4 15,0 3 0-15,3 0 0 0,-3 4 0 16,3-4-15-16,0 2-3 0,3 3-1 0,-3-8 0 16,3 3-2-16,0 2-1 0,0-3 0 15,-4-2 0-15,4 0 18 0,-3-2 3 0,0 2 1 0,0-1 0 0,0-1 12 16,-3-4 0-16,0 4 0 0,-3-1 0 0,-3 0 11 0,0 3 5 15,-3 3 0-15,-6-6 1 0,-3 0-7 0,-2 3-2 16,-4-2 0-16,-6 2 0 0,3-1-17 0,-3-1-4 16,4-1-1-16,-1-2 0 0,0 2 14 0,6-2 0 15,3-3 0-15,3 0-9 16,6 0-33-16,0-3-6 0,6 3-2 0,0 0 0 0,6-5 38 0,3-1 12 16,3 4 0-16,3-9 0 0,6 3 0 0,0-2 0 15,3 2 12-15,2 2-3 0,4 1-9 0,0-8 8 0,0 5-8 0,-1-3 8 16,1 3 0-16,0-7 0 0,0 1 0 0,-1 4 0 15,1-3 7-15,-3-1 1 0,0 4 0 0,-3-4 0 16,-7 4 16-16,1-1 3 0,-3 3 1 0,-3 6 0 16,0-6 18-16,-3 3 4 0,-3-3 1 0,-3 8 0 15,-3 0-11-15,0 0-3 0,0 0 0 0,0 0 0 16,0 0-21-16,0 0-4 0,0 0 0 0,-6 5-1 16,3 3-28-16,-3 2-6 0,3 4-1 0,0 1 0 15,0-1 8-15,3 2 8 0,-3-3-13 0,3 3 5 16,0-6 8-16,3 1 0 0,0 5 0 0,3-11 0 15,-3 3 0-15,6-3 0 0,-3-2 0 0,3 0-8 16,0-1 8-16,0-4 0 0,0-1 0 0,0-5 0 16,-1 5 0-16,1-7-10 0,0-1 10 0,0-2-13 0,-3 2-6 15,0 1-1-15,0-3 0 0,-3-3 0 16,0 5 10-16,-3-2 2 0,0 0 0 0,0 2 0 0,-3 3 16 16,0-5 3-16,-3 8 1 0,3-1 0 0,3 6 1 0,-6 0 1 15,0 3 0-15,0 5 0 16,3 5-45-16,0-2-9 0,0 2-1 0,0 5-1 0,3-4 18 0,0 2 3 15,3-3 1-15,0-3 0 16,3 1-32-16,0 2-7 0,0-5-1 0,3-5 0 0,3 2 41 0,0-5 8 16,0 0 2-16,3 0 0 0,3-5 17 0,-1 2 4 15,4-10 1-15,0 2 0 0,0 1-5 0,3-1 0 16,-3-7-8-16,-1 2 12 0,1-3-4 0,0 3 0 16,-3 6-8-16,-3-11 12 0,0 5 24 0,-6 0 4 0,3 0 0 15,-6 0 1-15,-1-5-9 0,1 2-3 0,-6-4 0 16,0 4 0-16,0-5-3 0,-3 8-1 0,0-13 0 15,-2 8 0-15,-4-3 2 0,0 3 0 16,0 0 0-16,-3 8 0 0,3-3 7 0,-3 8 2 0,3 3 0 0,-3 2 0 16,3 3-20-16,3 5-3 0,-3 1-1 0,0 7 0 15,6 5-28-15,-2-4-7 0,2 4-1 0,3-5 0 16,0 6 8-16,3-1 2 0,-1 3 0 0,4 1 0 16,0-4-8-16,-3 3-2 0,6 1 0 0,-3-1 0 15,0-8 24-15,0 5 0 0,3-10-9 0,0 3 9 16,0 0-9-16,0-6 9 0,3 3-13 0,-3-6 5 15,0-2-24-15,0-2-5 16,2-4-1-16,-2 1 0 0,3 0 15 0,-3-3 3 0,0-3 1 0,3 3 0 16,-3-5-4-16,0 5-1 0,3-2 0 0,0-6 0 15,0 5 45-15,0 1 9 0,-1 4 2 0,1 4 0 0,3 2-23 16,0 0-9-16,-6 2 8 0,6 4-8 0,0 2 0 0,0 2 0 16,-3 9-9-16,3-14 9 0,-4 8 0 15,4 3 0-15,-3-8 0 0,3 0 0 0,0 0 0 0,-3 0 0 16,3 0 0-16,0-3 0 0,0-5 12 0,2 0-4 15,-2 0-8-15,3-5 12 0,0-1 28 0,0 1 6 16,0-3 1-16,-3 0 0 0,2 3-19 0,-5 2-3 16,3-2-1-16,-3 2 0 0,0 3-12 0,-3 0-4 15,0 3 0-15,0 0 0 0,-3-1-8 0,0 6 0 16,-3 0 0-16,-3 5 0 0,0 1 0 0,0-1-17 16,-3 3 4-16,0 2 1 15,-3-2-32-15,0 3-7 0,0-3-1 0,0-6-1033 0</inkml:trace>
  <inkml:trace contextRef="#ctx0" brushRef="#br0" timeOffset="-119157.18">16736 577 1911 0,'0'0'42'0,"0"0"9"0,0 0 1 0,-3-5 2 0,3-1-43 0,-3 1-11 15,-3 0 0-15,4 5 0 0,-4-6 85 0,0 4 15 16,0 2 4-16,-3 0 0 16,-3 0-69-16,3 0-14 0,-3 5-2 0,0-2-1 0,-3 2-18 0,3 0 0 15,0 3 0-15,3 5 0 0,1-2 0 0,5 0 0 16,0 10-8-16,3-11 8 0,3 6-10 0,2 0 1 16,1-5 0-16,6-1 0 0,-3 3 9 0,6-5 0 15,0-2 10-15,3 2-10 0,0 0 8 0,0 2-8 16,-1-5 0-16,-2 3 0 0,0 0 0 0,0-2 0 0,-3 2 0 15,-6-1 0-15,0 4 0 0,0-8 0 16,-3 10 0-16,-3-5 0 0,-3 2 8 0,-6 1 6 16,0 0 1-16,-3 4 0 0,-6-1 13 0,0-6 4 15,1 2 0-15,-7 3 0 0,3-2-43 0,-6-6-8 0,3 3-1 0,0-2-1 32,1 2-8-32,2-6-2 0,0 3 0 0,3-2 0 15,3 0-25-15,3-3-6 0,3 2-1 0,3-2 0 0,1-2-139 16,5 2-28-16</inkml:trace>
  <inkml:trace contextRef="#ctx0" brushRef="#br0" timeOffset="-118910.33">17135 421 1888 0,'0'0'53'0,"0"0"13"0,0 0-53 16,0 0-13-16,0 0 0 0,0 0 0 0,0 0 55 0,0 0 8 15,0 0 1-15,0 0 1 0,-3 2-36 0,0 6-7 16,0 3-2-16,0 7 0 16,3-2-20-16,-3 11-8 0,3-3 0 0,0 7 0 0,0 4 8 0,3-6 0 15,-3 0 0-15,3 0 0 0,3 3 0 0,-3-8-8 16,0 2 8-16,3 0-8 0,-3-2-7 0,3 0-1 16,-3-8 0-16,3 2 0 15,-3-4-38-15,0-6-8 0,0 0-2 0,0 5-772 0</inkml:trace>
  <inkml:trace contextRef="#ctx0" brushRef="#br0" timeOffset="-118490.27">17097 757 1940 0,'-6'-6'43'0,"0"-4"9"0,0 2 1 0,0 0 1 0,3 3-43 0,3 5-11 0,0 0 0 0,0 0 0 16,0 0 8-16,6 0 0 0,0-3 0 0,3 3 0 16,5 0-8-16,-2 3 8 0,6-3-8 0,0 2 8 15,3 1 10-15,0 2 2 0,0-2 0 0,2 0 0 16,1-3-20-16,0 0 0 0,0 0-11 0,-3 0 11 15,0-3 0-15,-4-2 19 0,1-1-3 0,-6 4 0 16,0-4 26-16,0 4 5 0,-6-1 1 0,3-5 0 16,-6 8-16-16,-3 0-4 0,0 0 0 0,0 0 0 15,0 0 21-15,0 0 4 0,-6 8 1 0,0-3 0 16,0 1-44-16,-3 4-10 0,0 6 0 0,3-3 0 0,0-2-10 16,3 7-2-16,0-4 0 0,0-1 0 0,6-2 12 15,-3 4-10-15,3-7 10 0,0 0-10 0,3-2 10 0,0 1-13 16,-3-4 5-16,6-3 8 0,-3 0 0 0,3-3 12 15,-3-4 0-15,3-4 0 0,-3 6-12 0,3-3 10 16,-3-8-10-16,0 8 10 0,-3-3-2 0,0 6 0 16,-3-6 0-16,0-2 0 0,0 3 4 0,0 4 0 15,0 1 0-15,0 5 0 0,0 0 25 16,0 0 6-16,0 0 1 0,0 0 0 0,0 0-44 0,3 5 0 16,-1-2 0-16,1 8 0 0,0 7-12 0,3-5 1 15,-3 1 1-15,3 4 0 16,3-7-16-16,0 2-3 0,0 0-1 0,3-5 0 15,0 0-26-15,3-3-6 0,3 1-1 0,0-4 0 16,2-2-165-16,-2 0-32 0,9 0-8 0,-3-8 0 0</inkml:trace>
  <inkml:trace contextRef="#ctx0" brushRef="#br0" timeOffset="-118079.03">17882 767 2004 0,'0'0'56'0,"0"0"14"16,0 0-56-16,0 0-14 0,0 0 0 0,0 0 0 16,0 0 110-16,0 0 19 0,0 0 4 0,0 0 1 15,0 0-86-15,0 0-18 0,3 8-3 0,3 0-1 0,-3 8-16 0,3-3-10 16,0 8 12-16,-3-7-12 0,3 4 0 0,0 1 0 15,0-6 0-15,0 3 0 16,0-3 0-16,-3-5 0 0,0 3 0 0,3-1 0 0,-3-5 0 0,0 1 0 16,-3-6 0-16,0 0 0 0,0 0 0 0,0 0 0 15,3-3 0-15,6-2 0 0,-3-8 0 0,3 2-12 16,-1 3 0-16,1-5 0 0,0-3 12 0,3 5 0 16,3-2 0-16,-3-3 0 0,-3 8 0 0,3 3 0 15,-3 0 0-15,0-1 0 0,0 6 0 0,0-2 10 16,-3 7-2-16,2 0 0 0,-2 3 4 0,3 0 0 15,-3 11 0-15,0-9 0 0,0 6-12 0,-3 0-12 16,3-3 2-16,0 1 1 16,0 1-39-16,0-7-7 0,3 0-1 0,-3 0-1 15,3 3-145-15,0-6-29 0,3-2-5 0,-3-1-2 0</inkml:trace>
  <inkml:trace contextRef="#ctx0" brushRef="#br0" timeOffset="-117589.3">18594 804 1792 0,'0'0'40'0,"0"0"8"0,0-2 1 0,0-4 1 16,-6 4-40-16,6-4-10 0,-3-1 0 0,0 1 0 15,0 4 102-15,3 2 18 0,-6-6 4 0,3 4 1 16,3 2-39-16,-6 0-8 0,0 2-2 0,-3 4 0 0,0-1-60 0,6 8-16 15,-6-2 0-15,-3 2 0 0,9 8 0 0,-3-5-10 16,0 8 2-16,4-8 0 16,-4 5-4-16,6-8 0 0,6 3 0 0,-6 0 0 15,2-6-14-15,-2-4-3 0,6 2-1 0,3-6 0 0,-3 1 4 0,0-6 1 16,3 1 0-16,-3-6 0 0,9 2 25 0,-6-4 0 16,3-9 12-16,-3 6-4 0,3-8 0 0,-3 2 0 15,3-4 0-15,-4 4 0 0,1-7-8 0,6 4 0 16,-6-4 0-16,0-3 0 0,0 2 8 0,0-7 0 15,-3 2 0-15,-6-2 0 0,0 5 35 0,0 0 7 16,0-3 2-16,-6 11 0 0,6 0 3 0,-3 10 1 16,-3 0 0-16,0-2 0 0,-3 8-29 0,3 5-6 0,0 3-1 0,3 4 0 15,-9 9-20-15,3-2-8 16,4 12 0-16,2-7 0 0,-3 7 8 0,0-2-8 0,6 5 8 0,-6 3-8 31,12-11-27-31,-6 3-5 0,0 2 0 0,9-5-1 16,-6 6-18-16,3-9-3 0,5 9-1 0,-5-11 0 15,3 5-103-15,3-8-21 0,3 5-4 0</inkml:trace>
  <inkml:trace contextRef="#ctx0" brushRef="#br0" timeOffset="-117086.88">19005 765 1624 0,'0'0'46'0,"5"-3"10"0,-2-5-45 0,-3 0-11 0,0-2 0 0,0 4 0 15,0-2 124-15,0 6 22 0,0-4 5 0,0 6 1 16,0 0-39-16,0 0-7 0,0 0-2 0,0 0 0 15,-8-2-64-15,2 2-12 0,3 2-4 0,-3 1 0 16,0 2-24-16,0 3 0 0,-3 3 0 0,3 2 0 16,3-5 0-16,-3 3 0 0,0 4 0 0,6-4 0 0,0-3-9 0,-3 0 9 15,6 3 0-15,-3-1 0 0,6-5-12 0,-6-2 12 16,6 2-12-16,-3-2 12 0,9-3-10 0,-6 0 10 16,3-3-8-16,6 1 8 0,-7-1 0 0,10-2 0 15,-3-1 0-15,-6-4 8 0,6 2-8 0,0 0 0 16,-3 3 0-16,-3-3 0 0,6-3 0 0,-9 3 0 15,8 0 0-15,-8 3 0 0,-3-3 0 0,-3 3 0 16,0-3 0-16,0 8 8 0,0 0 2 0,0 0 1 16,0 0 0-16,0-5 0 0,0 5-11 0,-3-3 0 15,3 3 9-15,-6-3-9 16,6 3-18-16,0 0-8 0,0 0-2 0,0 0 0 16,0 0-22-16,0 0-5 0,0 0-1 0,0 0 0 15,0 0 16-15,9 0 4 0,-3-2 0 0,0-4 0 0,3 4 24 0,-3-1 12 0,0-5-10 0,0 0 10 16,0 0 30-16,-3 0 12 0,0 3 2 0,-3 2 1 15,0-5 11-15,0 3 1 0,0-3 1 0,0 8 0 16,0 0 0-16,0 0 0 0,0 0 0 0,-9 0 0 16,3 8-58-16,-3-3-20 0,3 1 0 0,-3-1 0 15,0 3 9-15,3 3 3 0,0 2 0 0,6-5 0 16,-3 0-4-16,6 0-1 0,-3 2 0 0,9-2 0 16,-3 0-2-16,3-3 0 0,-3 1 0 0,6 2 0 15,-3-1 6-15,0-1 1 0,-3-1 0 0,6-2 0 16,-3 2 8-16,0 0 0 0,-3 1 0 0,3-1 0 15,-3 3 0-15,-1-3 0 0,1 0 0 0,3-2 0 16,-9 2-37-16,9 1-6 0,-3-1-1 0,0 0 0 16,-3 3-108-16,3-5-23 0,0-1-4 0,0 1-676 15</inkml:trace>
  <inkml:trace contextRef="#ctx0" brushRef="#br0" timeOffset="-116693.08">19636 725 1754 0,'0'0'49'0,"0"0"12"0,0 0-49 0,-3-5-12 16,0 5 0-16,-3-6 0 0,3 6 134 0,-3-2 24 15,0 4 5-15,-3-2 1 0,0 3-86 0,-3 0-17 16,0 5-3-16,-3 2-1 16,0 6-73-16,0-3-14 0,4 3-3 0,-4 3-1 0,6 2 34 0,3 0 0 0,0-2 8 0,-3-1-8 15,9-5 0-15,0 1-20 0,0-1 4 0,9-8 0 16,-3 0-4-16,0-2 0 0,9-3 0 0,-6 0 0 15,5 0 20-15,4-5 9 0,-9-1-1 0,6-4 0 16,0-6 4-16,0 3 0 0,0-6 0 0,3 1 0 16,-6 2-12-16,2-5 0 0,1 5 0 0,-3-8-11 15,0 8 11-15,-3-10-8 0,-3 7 8 0,0-10-8 16,-3 0 48-16,-3 5 9 0,0-5 3 0,0-5 0 16,-3 10 9-16,-3-3 3 0,0 3 0 0,3 9 0 15,-3 1-28-15,0 1-4 0,3 5-2 0,-3 3 0 16,6 5-30-16,-3 5 0 0,-3 1 0 0,3 9 0 0,0 1 0 15,0 8-12-15,0-5 1 0,3 7 0 0,-3-5 0 16,3 8 0-16,3-8 0 0,-3 1 0 16,3-4-42-16,3 3-9 0,0-7-2 0,0 4 0 15,0-7-119 1,3-3-24-16,0 2-5 0</inkml:trace>
  <inkml:trace contextRef="#ctx0" brushRef="#br0" timeOffset="-116135.29">20139 677 1220 0,'0'0'27'0,"0"0"5"0,0 0 2 0,0 0 0 0,-3 3-34 16,0 0 0-16,3 2 0 0,-3 3 0 0,3-3 48 0,-3 6 4 0,0-6 0 0,3 0 0 16,0 6-32-16,0 2-7 0,0-5-1 0,0 0 0 15,0 0-12-15,0 3 9 0,0-1-9 0,3-2 8 16,0-3-8-16,0 3 0 0,-3 0 0 0,3-5-439 15,-3-3-80-15</inkml:trace>
  <inkml:trace contextRef="#ctx0" brushRef="#br0" timeOffset="-115926.31">20204 556 1882 0,'-9'-22'41'0,"6"12"9"0,-6-1 2 0,3-2 1 0,0 0-42 0,-3 0-11 0,0 7 0 0,4-2 0 16,-4-2 50-16,0 7 8 0,3 1 2 0,-3 2 0 15,3 2-60-15,0-2 0 0,0 3-17 0,3 5 4 16,-3-3-19 0,3 3-3-16,3-5-1 0,-3 5 0 0,3-1-22 0,3 4-5 0,0-3-1 0,3 0 0 15,3 0-81-15,0 2-17 0,27 14-3 0,-10-10-1 0</inkml:trace>
  <inkml:trace contextRef="#ctx0" brushRef="#br0" timeOffset="-112424.13">20633 624 1148 0,'0'0'25'0,"-3"-8"6"0,-3 6 1 0,3-1 0 0,3 3-32 0,-6 0 0 0,6 0 0 0,0 0 0 16,-3-2 64-16,3 2 8 0,0 0 0 0,0 0 1 15,0 0 5-15,0 0 1 0,0 0 0 0,0 0 0 16,0 0-13-16,0 0-2 0,3-6-1 0,6 4 0 16,3-1-23-16,3 3-5 15,-1 0-1-15,4-3 0 0,0 3-18 0,0 0-4 0,0-2-1 0,-3 2 0 16,0 0-11-16,0 2 0 0,-4 1 0 0,-2-3 0 15,0 3 0-15,0-1 8 0,-3 4-8 0,0 1 8 16,-3 4-8-16,-3-3-17 0,0 0 4 0,-6 3 1 16,3 2 2-16,0-3 1 0,-3-2 0 0,3 3 0 15,0 2-11-15,0-5-3 0,0 0 0 0,3 3 0 16,3-1 15-16,0-2 8 0,0 0-10 0,0 0 10 16,3 0 0-16,0 2 8 0,0-2 1 0,0-2 0 0,0 2 9 0,-3 0 2 15,3 0 0 1,-3 2 0-16,-3-5-20 0,0 3 0 0,-3-5 0 0,-3 8 0 0,-3-1 10 15,0-5-2-15,0 3 0 0,-6-2 0 0,0-1-8 0,1 0 0 16,-4-2 0-16,0-3 0 16,0 8-22-16,-3-8-6 0,0 0-2 0,0-5 0 15,4 2-3-15,2 0-1 0,3 1 0 0,0-4 0 16,3 6-30-16,3-2-7 0,6 2-1 0,0 0 0 16,0 0-70-16,9-6-14 0,0 4-4 0</inkml:trace>
  <inkml:trace contextRef="#ctx0" brushRef="#br0" timeOffset="-111825.45">21085 725 1384 0,'12'-5'39'0,"-9"5"9"0,0-3-38 0,0-2-10 0,3 2 0 0,-6 3 0 15,0 0 76-15,3-3 12 0,-3 3 4 0,0-7 0 16,0 7-4-16,0-6 0 0,0 1 0 0,0 5 0 16,0 0-9-16,0-5-3 15,0 5 0-15,-9 0 0 0,3 0-41 0,0 2-9 0,-3 6-2 0,0 0 0 16,0 3-24-16,-3-1 0 0,0 4 0 0,1 1 0 15,2-1-10-15,0 2 10 0,3-1 0 0,0-1-9 16,3 2 9-16,0-1 0 0,6-7 0 0,0 6 0 16,0-1 0-16,3-8 0 0,0 0 0 0,3-2 0 15,0-3 0-15,-1 0 0 0,1-3 0 0,0 1 0 16,3-6 10-16,0-3-2 0,-3 3-8 0,0-2 12 16,0 2-12-16,-3-8 0 0,0 5 0 0,0 1 0 15,-3-1 0-15,0-2 0 0,-3 2 0 0,0 3 0 16,0 0 0-16,-3 3 8 0,0-5 0 0,-3 4 1 0,6 1 18 15,0 5 3-15,0 0 1 0,0 0 0 0,-6 3-21 0,0-1-10 16,3 4 10-16,0-1-10 0,3 5 0 0,-3 1 0 16,3-3-11-16,3 5 11 0,0 0-15 0,0-5 5 15,3 0 1-15,0 0 0 16,3 3-15-16,3-9-2 0,-3 1-1 0,3 0 0 0,-1-6 6 0,4 0 1 16,3-4 0-16,-3-1 0 0,3-3-4 0,0 3-1 15,3-8 0-15,-1 0 0 16,1 8-13-16,0-5-2 0,3-8-1 0,0 8 0 0,-9-8 15 0,5 5 3 15,-5-8 1-15,0 5 0 0,-3-4 22 0,-3 4 0 16,0-7 8-16,0 4-8 0,0-4 42 0,0-1 3 16,-6 6 1-16,0-5 0 0,0 5 11 0,3 0 3 0,-6 2 0 15,0-2 0-15,0 10-12 0,-200-2-1 0,7 2-1 0,47 6 0 16,146 5 5-16,0 0 1 0,0 0 0 0,0 0 0 16,137 5-38-16,47 6-14 0,69 0 11 0,-333 118-11 31,83-97-13-31,-3 0 2 0,6-3 1 15,-6 3-18 1,0-1-3-16,3-7-1 0,0 0 0 0,0-3-19 0,0-2-4 16,0-3-1-16,0 2 0 0,3-10-16 15,-3 3-4-15,3-3-1 0,-3-1 0 0,3-1-133 0,-3-6-26 0,-3 0-6 0,0-6-1 16</inkml:trace>
  <inkml:trace contextRef="#ctx0" brushRef="#br0" timeOffset="-111561.39">21496 706 1594 0,'-3'-10'35'0,"-9"-1"7"0,3 6 2 0,0-8 1 0,-3-3-36 0,6 5-9 0,3 3 0 0,-6-2 0 15,6 2 56-15,3 3 10 0,0 5 2 0,6-3 0 0,0 3-59 16,3 0-9-16,3 3 0 0,3-1-10 0,3 3 10 0,3 1 0 16,0-1 0-16,-1-2 0 0,4 2 0 0,0-2 0 15,0-3 10-15,3 2-10 0,-1-2 12 0,1 0-4 16,0 0-8-16,-3-2 12 0,-3 2 4 0,-1-3 0 16,-5 0 0-16,0 1 0 0,-3-1 29 0,-3 0 7 15,0 3 0-15,-3 3 1 0,3 2-5 0,-3 1-2 16,0 2 0-16,-3 0 0 0,3 5-34 0,0-5-12 15,-3 2 0-15,0 4 9 0,6 1-9 0,-9-7 0 16,3 6 0-16,0-1 8 0,2 0-8 0,-2-5 0 16,3 3 0-16,-6 2 0 15,3-5-40-15,0-6 0 0,0 4 0 0,-3-4 0 16,0-2-140-16,0 0-29 0,0 0-6 0,6-8-1 0</inkml:trace>
  <inkml:trace contextRef="#ctx0" brushRef="#br0" timeOffset="-111422.88">21913 545 1892 0,'-9'-32'53'0,"3"22"13"0,0-6-53 0,3 3-13 0,-6-1 0 16,6 1 0-16,0 5 73 0,-3 3 12 16,0 2 3-16,0 3 0 0,3 0-77 0,-3 3-11 0,0 2-11 0,3 3 3 15,3 3-55 1,0-1-10-16,0 1-3 0</inkml:trace>
  <inkml:trace contextRef="#ctx0" brushRef="#br0" timeOffset="-111008.47">22258 624 2012 0,'0'0'44'0,"0"0"10"0,0 0 2 0,0 0 0 0,0 0-45 16,0 0-11-16,-6 6 0 0,3-1 0 15,-6-2 14-15,3 5 1 0,0 0 0 0,0 5 0 0,0-5-15 0,3 0 0 16,-3 2 0-16,3 3 0 0,0-5 0 0,0-2 0 16,3-1 0-16,0 3 0 0,3-3 0 0,0-2 0 15,6 2 0-15,-6-2 0 0,9-1 8 0,-6-4 1 0,9 2 1 0,0-8 0 16,0 3-2-16,-3-1 0 0,0 1 0 0,5 0 0 16,-2-1 0-16,0 1 0 0,0-3 0 0,-3 0 0 15,3 3 21-15,-3 0 4 0,0 2 1 0,-3-2 0 16,3-1-4-16,-1 6-1 15,-2 0 0-15,3 0 0 0,0 6-20 0,0-1-9 0,-3 0 8 16,3 3-8-16,0 0 10 0,-3 3-10 0,3-6 12 0,-6 3-12 16,3 0 22-16,2 5-2 0,-2-5-1 0,3 0 0 15,-3-3-19-15,3 1 0 0,0-1 0 0,3-2 0 16,3 7 0-16,-3-7 0 0,0-3 0 0,5 5 0 16,1-5 0-16,0 3 0 0,3-3 0 0,3 2 0 15,2 1 0-15,1 0-19 0,-6 2 4 0,3-2 1 31,0 2-97-31,-1-2-19 0,-2 4-4 0,6 1-814 0</inkml:trace>
  <inkml:trace contextRef="#ctx0" brushRef="#br0" timeOffset="-105609.56">11474 794 874 0,'0'0'19'0,"0"0"4"0,0 0 1 0,0 0 1 0,0 0-25 0,0 0 0 0,0 0 0 0,0 0 0 15,0 0 37-15,0 0 3 0,0 0 0 0,0 0 0 16,0 0 4-16,0 0 0 0,0 0 1 0,0 0 0 15,0 0-1-15,0 0-1 0,0 0 0 0,0 0 0 0,0 0-43 0,0 0 0 16,0 0 0-16,0 0 0 0,0 0 0 0,0 0 15 16,0 0-3-16,0 0 0 0,0 0-1 0,0 0-1 15,0 0 0-15,0 0 0 0,0 0 3 0,0 0 1 16,0 0 0-16,0 0 0 0,0 0 14 0,0 0 4 16,0 0 0-16,0 0 0 0,0 0-32 0,0 0 0 15,0 0 0-15,0 0 0 0,0 0 16 0,0 0-4 16,0 0 0-16,0 0 0 0,0 0 9 0,0 0 2 15,0 0 0-15,0 0 0 16,0 0-23-16,0 0 0 0,0 0 0 0,0 0-8 0,0 0 26 0,0 0 6 16,0 0 0-16,0 0 1 0,0 0-7 0,0 0-2 15,0 0 0-15,0 0 0 0,0 0-16 0,0 0 0 0,0 0 8 0,0 0-8 16,0 0 9-16,0 8-1 0,0-6-8 0,0 9 12 16,0-3-12-16,0 10 0 15,0-4 8-15,0 7-8 0,0-5 0 0,0 10 0 0,0-2 0 16,0 2 0-16,0 3 0 0,-3-2 0 0,0-1 0 0,0 1 0 15,3-6 9-15,-3 3-9 0,0-3 8 0,0 3-8 16,0-8 0-16,3 8 0 0,-3-11 8 0,0 5-8 16,3 1 0-16,0-9 0 0,-3 4 0 0,3-4 8 15,0-2-8-15,0-3 8 0,3 1-8 0,-3-1 8 16,3 0-8-16,3-5 12 0,-3 0-12 0,6 0 12 16,0-2 21-16,3-1 5 0,0-2 1 0,2-3 0 15,4 2-15-15,-3-1-4 0,3-1 0 0,0 0 0 16,0 0-20-16,-3 2 0 0,0 4 0 0,-1-4 0 0,-2 4 0 15,0-3 0-15,0-1-10 0,-3 4 10 16,3 2-130-16,0-3-19 0,-3 3-4 0,-3-5-1 0</inkml:trace>
  <inkml:trace contextRef="#ctx0" brushRef="#br0" timeOffset="-105137.31">11971 1090 1263 0,'0'0'28'0,"0"0"5"0,0 0 2 0,0 0 1 0,0 0-36 0,0-5 0 15,0 5 0-15,-3-5 0 0,3 5 95 0,-3-3 12 0,3 3 2 0,-3-8 1 16,3 8-29-16,-6-3-5 0,3-2-2 0,-3 2 0 16,6 3-22-16,-6-2-5 0,0-1-1 0,0 0 0 15,0 3-16-15,0 0-3 0,-3 0-1 0,3 0 0 16,0 3-26-16,-2 0 0 0,-1 5 0 0,3-3 0 15,-3 6 0-15,3-1 0 0,-3-2-14 0,3 3 5 16,0 4 9-16,0-1 0 0,3 2 0 0,-3-1-8 16,6-1 0-16,-3 7 0 0,3-11 0 0,3 6 0 15,0-2 8-15,0-4 0 0,3-2 0 0,0 0 0 16,-3 0 0-16,3 0 0 0,0-5 0 0,0-1 0 16,3-4 0-16,-3 2 14 0,3-3-3 0,-3-5-1 15,-1 3 14-15,4-1 2 0,-3-4 1 0,3 2 0 16,-3-5-27-16,0 2 0 0,0 0 8 0,0 1-8 15,-3-6 8-15,0 5 0 0,0 1 0 0,0-3 0 0,-3 2 12 16,0 3 3-16,0 3 0 0,0-3 0 0,0 8 14 16,0 0 3-16,0 0 1 0,0 0 0 0,0 0-23 0,0 0-5 15,0 0-1-15,0 0 0 0,0 5-12 0,3 0-16 16,0 9 3-16,0-4 1 0,0 6 3 0,0-5 1 16,0 2 0-16,3 3 0 15,0-6-25-15,0 1-5 0,0 2-1 0,3-5 0 16,0-3-25-16,-1 3-6 0,1-2-1 0,0-4 0 15,0-2-101-15,3 0-21 0,-3-5-4 0</inkml:trace>
  <inkml:trace contextRef="#ctx0" brushRef="#br0" timeOffset="-104693.18">12152 781 1742 0,'0'0'38'0,"0"0"8"0,0 0 2 0,0 0 1 0,0 0-39 0,0 0-10 0,0 0 0 0,0 0 0 15,0 0 64-15,0 0 12 0,0 0 1 0,0 0 1 16,0 0-56-16,0 0-11 16,3 7-3-16,3 4 0 0,0-3 0 0,0 11-8 0,0-1 12 0,0 3-4 15,0 3 2-15,0 2 0 0,0-4 0 0,-3 7 0 16,3-8-10-16,-3 0 8 0,3 0-8 0,-3 0 8 16,0-7-8-16,0 2 8 0,0-3-8 0,-3-8 8 15,3 3-8-15,-3-3 0 0,0-5 0 0,0 0-11 16,3 3-1-16,-3-3 0 0,0 0 0 0,0 0 0 15,3-5 4-15,3-1 0 0,0-4 0 0,3 2 0 16,0-8 8-16,-4 3 0 0,4-1 0 0,0-1 0 0,0-1 0 16,0 10 0-16,3-4 0 0,-3 2 0 0,3 8 0 0,0 0 0 15,-3 8 0-15,3-3 0 0,-3 6 0 0,0 5 16 16,-1-1-4-16,-2-1-1 0,-3-1-3 0,0 8-8 16,0-13 12-16,-3 8-4 0,-3-3-8 0,0-8 8 15,-3 6-8-15,1-3 8 16,-4 3 1-16,0-6 0 0,-3 3 0 0,0-8 0 0,0 5 13 0,-3-5 2 15,0 0 1-15,-3 0 0 0,3 0-25 0,1-3 0 16,-1 1 0-16,3 2 0 0,0-3-14 0,0 0-8 16,3 1-2-16,0-3 0 15,3-1-28-15,6 6-5 0,0 0-2 0,0 0 0 16,0-5-136-16,0-3-27 0,-6-11-6 0,9 6 0 0</inkml:trace>
  <inkml:trace contextRef="#ctx0" brushRef="#br0" timeOffset="-104160.89">12584 1093 1234 0,'0'0'27'0,"0"0"5"0,3 5 2 0,0-2 2 0,3-1-36 0,-3 1 0 0,0-3 0 0,0 3 0 16,3-3 87-16,-3 0 10 0,3 0 3 0,0-3 0 16,0 0-29-16,-3 1-6 0,3-4-1 0,-3 4 0 15,3-4-7-15,-3 1-1 0,0-5-1 0,-1-1 0 16,-2 3 8-16,0 3 1 0,0-3 1 0,-2-5 0 15,-1 2-26-15,0 3-6 0,0 0-1 0,-3-2 0 16,0 4 0-16,0 1 0 0,0 2 0 0,-3 3 0 0,0 0-32 16,0 6 0-16,-3-1 0 0,3 3 0 0,0 5 0 0,0-2 0 15,3 7 0-15,0-5 0 0,0 1-23 16,3 4-1-16,3-5-1 0,0 3 0 0,0 3 9 16,6-9 1-16,0 1 1 0,0 2 0 0,3-5 2 0,0 0 0 15,3 0 0-15,0-3 0 0,0 3 12 0,3-5 13 16,0-3-2-16,3 0-1 0,-1 0 0 0,4-8 0 15,-3 3 0-15,3-1 0 0,3-4-1 0,0 4 0 16,2-9 0-16,-2 1 0 0,-3 4-9 0,0-9 12 16,0 1-12-16,-6-3 12 0,2-1 0 0,-5-1 0 15,0-1 0-15,0-8 0 0,-3 3 12 0,-3 0 2 16,0-3 1-16,0 0 0 0,-6 3-12 0,0 8-3 16,0-11 0-16,-3 11 0 0,0-5 24 0,-3 5 4 0,3 2 0 0,-3 8 1 15,3-2-8-15,-3 8-1 0,3 0-1 0,-3 2 0 16,6 3-31-16,-6 5 0 0,0 6 0 15,0 5 0-15,3 0-9 0,-6 7-8 0,6-4-2 0,0 10 0 16,1 3 19-16,-1-6 0 0,6 9 0 0,-3-1 0 16,5 0-24-16,-2 1 3 0,6-9 0 0,-3 3 0 31,3 0-21-31,-3-10-4 0,3 2-1 0,3-5 0 0,-3-3-17 16,3 0-3-16,0-5-1 0,0 3 0 0,0-3-144 0,2-3-28 15,19 6-7-15,-6-6-1 0</inkml:trace>
  <inkml:trace contextRef="#ctx0" brushRef="#br0" timeOffset="-103058.89">13906 839 500 0,'9'-6'14'0,"-3"-1"3"0,-3 4-17 0,5 0 0 0,-2 1 0 0,3-1 0 16,0 0 116-16,0-2 20 0,-3 2 4 0,6 1 1 15,-12 2-20-15,6 0-4 0,-6 0-1 0,0 0 0 16,0 0-49-16,0 0-11 0,0 0-1 0,0 0-1 0,0 0-14 0,-12-3-2 16,-3 3-1-16,-3 0 0 0,1 3-17 0,-7-3-4 15,3 2-1-15,-6 1 0 0,3 0-5 0,3 2-1 16,-2-2 0-16,2 2 0 0,3 3 15 0,3-3 4 15,0-2 0-15,3 2 0 0,3-5-28 16,0 5 0-16,6-2 0 0,-3 0 0 0,6-3 20 0,0 0 9 16,0 0 2-16,-3 5 0 0,6 0-19 0,-3 3-3 15,6 0-1-15,-3 0 0 0,3 3-8 0,0 2 0 16,0 0 0-16,3-2 0 0,-3 5 0 0,0-3 0 16,0 3 0-16,0 2 0 0,-3-2 0 0,-3-5 0 0,3 10 0 15,-3-11 0-15,-3 9 0 0,3-6 0 0,-3-5 0 16,0 5 0-16,3 0 0 0,-3-2 0 0,3 0 0 15,-3-1 0-15,3 1 0 0,0-3 0 0,0 2 0 16,3-2 0-16,3 6 0 0,0-9 0 16,0 0 0-16,3 0 0 0,0 1 8 0,3-1-8 0,3 0 8 0,-1-5-8 15,4 0 12-15,0-5-4 0,0 5 0 0,3-8 0 16,0 3-16-16,0-1-4 0,-4-1-1 16,1-4 0-16,3 3-19 0,-12-3-3 15,3 6-1-15,-3-3 0 0,0-2 1 16,-3 2 0-16,-3 0 0 0,-3 2 0 0,0-2-18 0,-3-2-4 0,0 5-1 15,-6-3 0-15,0 0 19 0,-3 0 4 16,-6 0 1-16,0-3 0 0,3 3 58 0,-2 3 12 0,2 2 3 0,-3-2 0 16,6 2 17-16,3 3 4 0,0-2 1 0,3-1 0 15,3 3-29-15,3 0-7 0,0 0-1 0,0 0 0 0,0 0 7 16,6 0 1-16,3 3 0 0,3-3 0 0,0 0-8 0,6 0-2 16,2 0 0-16,1 2 0 0,0-2 7 0,0 3 2 15,-3 2 0-15,0-2 0 16,0 5-9-16,-4 0-2 0,1 3 0 0,0-1 0 0,-3-2-8 0,-3 3-3 15,0 2 0-15,0-3 0 0,-3 1-9 0,-3 0 0 16,3 2 0-16,-6-5 8 0,3 2-8 0,-3-2-11 16,3 3 3-16,-3-6 0 0,0 0 8 0,0-5 0 15,0 0 0-15,0 0-8 0,0 0 8 0,0 0-10 16,0 0 10-16,0 0-10 0,3-5 10 0,0-3 0 16,3-2 10-16,0-1-10 0,0 0 14 0,2-2-3 0,1 3-1 15,0-4 0-15,0 1 2 16,0-3 0-16,3 6 0 0,-3-3 0 0,6-1 25 0,-9 6 6 0,6 3 1 0,0 2 0 15,0 1-21-15,2 2-4 0,-2 2-1 0,0 1 0 16,0 2-18-16,-3 3 0 0,3-2 0 0,-3 4 0 16,0 1 0-16,0-3 0 0,0 0 8 0,-3 5-8 15,3-5-13-15,-3 0-7 0,0-3 0 0,-1 3-1 32,4 5-128-32,0-8-26 0,0 1-5 0,0-1 0 0</inkml:trace>
  <inkml:trace contextRef="#ctx0" brushRef="#br0" timeOffset="-102276.42">14751 1013 1164 0,'0'0'32'0,"-6"-5"9"0,3 0-33 0,0-3-8 0,0 0 0 0,-3 3 0 16,3-1 100-16,-3 1 19 0,3 2 3 0,-3-2 1 15,3 0 4-15,-3 2 1 0,3 1 0 0,3 2 0 16,-6 0-54-16,-2 0-10 0,2 0-3 0,0 2 0 16,0 3-29-16,-6 3-5 0,3 0-2 0,0 3 0 15,0 7-25-15,0-2 0 0,0 5 0 0,0-5 0 16,3 6 0-16,0-7 0 0,3 9 0 0,0-5 0 15,3-1 0-15,3 1 0 0,-3-1 0 0,6 1 0 16,0-6 0-16,0 0 0 0,3 0-9 0,0-5 9 16,3 0-12-16,0-2 2 0,3-1 0 0,3-5 0 15,-1 0-11-15,-2-3-3 0,3-2 0 0,0-3 0 16,0 0-18-16,0-2-4 0,0-6-1 0,-1 2 0 16,1 4-13-16,0-6-4 0,0 3 0 0,0 0 0 15,-3-3 26-15,3 2 5 0,-6 1 1 0,2-3 0 0,-5 3 51 0,0 0 10 16,-3-6 3-16,0 9 0 15,-6-1 6-15,3-5 2 0,0 6 0 0,-6 7 0 16,3 0 38-16,0 3 8 0,0 0 2 0,0 0 0 0,-6 0-55 0,0 3-10 16,0 5-3-16,-3 5 0 0,0 0-20 0,4 3-8 15,-1 6 0-15,3-9 0 0,0 5 8 0,3 1 0 16,0-1 0-16,3 1 0 0,0-3 0 0,3-3 0 16,-1 3 0-16,4-6 0 0,-3-2 0 0,3 0 0 15,0 0 0-15,0-5 0 0,3-1 8 0,-3-2 4 16,3-2 1-16,0-3 0 0,0-3 21 0,3 0 4 0,-4 2 1 15,-5-2 0-15,6-5-39 0,-3 3 0 0,0 2-12 0,-3-3 4 16,0 1 8-16,-3-6 11 0,-3 8-3 0,0-6 0 16,0-1 3-16,-6-1 0 0,0 3 0 0,-3-6 0 15,-3 6-3-15,0-3 0 0,1 8 0 0,2 0 0 16,-6 3-8-16,3 5-9 0,-3 0 9 0,3 0-13 31,0 5-35-31,-3 0-6 0,3 6-2 0,3-1 0 16,3 1-105-16,0 0-22 0,4-6-4 0,4 6-1 0</inkml:trace>
  <inkml:trace contextRef="#ctx0" brushRef="#br0" timeOffset="-101691.04">15361 968 1825 0,'0'0'40'0,"0"0"8"0,0 0 1 0,0 0 3 0,0 0-41 0,0 0-11 0,0 0 0 0,0 0 0 0,-3 0 80 0,-6 6 13 16,0-1 3-16,0 3 1 0,-2 5-85 0,2-2-12 15,-3 5-12-15,3 2 3 0,0-2 17 0,0 3 3 16,3-6 1-16,0 3 0 0,3 2-12 0,0-7-17 16,3 2 4-16,-3 3 1 0,6-6-7 0,-3-2-1 15,3 3 0-15,0-3 0 0,3-3 0 0,0-5 0 16,0 0 0-16,0-2 0 0,3-4 37 0,0-4 7 16,0-1 2-16,3 3 0 0,-4-8-10 0,1 3-1 15,3-3-1-15,-3-2 0 0,0 2 17 0,-3-11 3 16,3 6 1-16,0-8 0 0,-3 3 9 0,0-1 1 15,-3-5 1-15,0 1 0 0,0 4 1 0,-3-2 0 16,-3 3 0-16,-3 2 0 0,3 0 7 0,0 5 2 0,-3 1 0 16,3 5 0-16,0 5-13 0,0-3-3 0,0 6 0 0,3 5 0 15,0 0-32-15,0 0-8 16,0 5 0-16,0 8 0 16,0 1-24-16,3 4-6 0,-3 1-2 0,6 4 0 0,3-4 20 0,0 5 3 0,0-6 1 0,3 6 0 15,0-8-4-15,-3 0 0 0,2 0 0 0,1-6 0 16,0 1 0-16,-3 0 0 0,3-4 0 0,0-1 0 15,0-4-16 1,0-2-3-16,0 0-1 0,0-2 0 0,0-4 16 0,-1 1 4 0,1-5 0 0,-3 2 0 16,3 2 3-16,-3 4 1 0,0-1 0 0,3 3 0 15,-3 0 8-15,0 3-8 0,0 2 8 0,0 6-8 16,-3-3-26-16,3 5-5 0,-4 0-1 0,1 3 0 16,0-3 7-16,0 6 1 0,-3-6 0 0,3-3 0 15,-3 6-26-15,3-5-5 0,0-1-1 0,3-4 0 16,-3-4 0-16,3 6 0 0,0-8 0 0,3 0 0 0,0 0 64 0,0-5 0 15,0 2 16-15,-1 1-3 0,1-4 7 16,0-4 0-16,0 2 1 0,-3 0 0 16,0 5-8-16,0 1-1 0,0-1-1 0,-3 6 0 0,0-1 1 0,0 4 0 15,0 2 0-15,0 0 0 0,-3 2-29 0,0-2-6 16,-3 3-1-16,3 4-553 16,-3-4-111-16</inkml:trace>
  <inkml:trace contextRef="#ctx0" brushRef="#br0" timeOffset="-100657.13">10197 5932 1220 0,'0'0'34'0,"0"0"9"0,0 0-35 0,0 0-8 16,0 0 0-16,0 0 0 0,0 0 95 0,-3-5 17 16,3 5 3-16,-3-6 1 0,3 6-29 0,0 0-6 15,-3-2-1-15,3 2 0 0,0 0 0 0,-6-3 0 16,0 0 0-16,0 3 0 0,0 0-25 0,-3 3-6 16,3 0-1-16,-3 2 0 0,0-2-6 0,-3 2-2 15,4 3 0-15,-4 0 0 0,0 0-25 0,0 5-6 16,-3-2-1-16,0 4 0 0,3 4-8 0,-3 2 8 15,3 3-8-15,0 5 8 16,4 0-31-16,-1 3-6 0,3 0-2 0,3-3 0 0,0 0 76 0,3-3 15 16,0-2 4-16,3-3 0 15,3-5-103-15,3 0-20 0,2-5-4 0,-2-3-1 0,3 0 103 0,6-6 20 0,0 1 4 0,0-6 1 16,3-2-52-16,3-3-12 16,-1 0 0-16,1-5 0 0,0-6 0 0,-3 1-12 15,0-3 3-15,-1-1 0 0,-5-1 9 0,0 1 12 16,-6-1-2-16,0-1-1 0,-3 3 14 0,-6-1 2 0,0 1 1 0,-3 0 0 15,-6 3 8-15,0-1 2 0,-3 1 0 0,-6-1 0 16,1 3-6-16,-1 3-1 0,0 2 0 0,-3 1 0 16,3 4-29-16,-3 6 0 0,3 0 0 0,-2 6 0 31,2-1-20-31,0 6-9 0,3-3-3 0,3 5 0 0,0-3-6 0,3 4-2 0,3-1 0 16,6 0 0-16,0 0-166 0,6-2-34 0,6 2-6 0,3 0-2 15</inkml:trace>
  <inkml:trace contextRef="#ctx0" brushRef="#br0" timeOffset="-100189.79">10492 5990 1868 0,'0'0'41'0,"0"0"9"0,-6 0 2 0,6 0 0 0,-3-5-42 0,-3 2-10 15,3 1 0-15,-3-1 0 0,6 3 95 0,-3-5 17 16,3 5 3-16,0 0 1 0,0 0-42 0,0 0-8 0,0 0-2 0,0 0 0 16,0 0-32-16,0 0-8 0,0 0 0 0,0 0-1 15,3 5-23-15,6-2 0 0,0 2-12 0,3 5 4 16,2 4 8-16,1-1 0 0,-3 5 0 0,3 1 8 15,0-1-8-15,-3 6 0 0,0-3 8 0,-3 3-8 16,0-3 0-16,-3-2 8 0,0-3-8 0,-3 2 0 16,-3-2 0-16,-3-3 9 15,-3 3-9-15,0-2 0 0,-3-1 10 0,0-3-10 0,0-4 8 0,-3 4-8 16,0-4 10-16,0-4-10 0,0-2 12 0,0 0-12 16,3-2 0-16,-3-1 0 0,7-5 0 0,-4 3 0 15,6-3 0-15,0-3 0 0,3-5 0 0,0 3 0 16,3-3 0-16,3-2 0 0,2-1 0 0,4 1 0 15,3-1 0-15,3 3 0 0,3-2 0 0,-3 4 0 16,3 4 16-16,0-1-3 0,-4 6-1 0,1 0 0 0,-3-1-12 16,3 4 8-16,-3-1-8 0,0 0 0 15,0 3-68-15,-1 0-19 0,1-2-4 0,0 2-1 16,0 0-90-16,-3-3-18 0,3 3-4 0,3-2-1 0</inkml:trace>
  <inkml:trace contextRef="#ctx0" brushRef="#br0" timeOffset="-99423.03">11105 6056 1186 0,'0'0'33'0,"0"0"9"0,0 0-34 0,0 0-8 0,-3-2 0 0,0-4 0 16,3 6 63-16,-3-5 10 0,3 5 3 0,-3-5 0 15,3 5 7-15,0-5 1 0,-3-1 1 0,0 1 0 16,0 2 14-16,3 3 2 0,-3-5 1 0,0 0 0 16,0 2-3-16,-3 0-1 0,3 1 0 0,-3-1 0 15,0 3-38-15,-3 0-7 0,0 0-1 0,0 5-1 16,-6 1-51-16,1 2 0 0,-1 2-12 0,0 3 3 15,3 6 9-15,-3 2 0 0,3 0 0 0,3 6 0 16,0-6 15-16,6 3-2 0,0-3 0 0,0-3 0 0,6-4-13 16,0-1 0-16,0 0 0 0,3-5 0 15,3 0-48-15,0-5-13 0,6-3-3 0,0-3 0 0,0-2 64 0,0-3 12 16,-1 0 2-16,1-5 1 0,-3-3-24 0,3 0-5 16,-3-5-1-16,0 0 0 0,0-3 34 0,0 0 6 15,-3 3 2-15,0-6 0 0,0 6-19 0,-3-3-8 16,-1-2 8-16,-2-1-8 0,0-2 14 0,-3 0-2 15,-3-3-1-15,-3-2 0 0,1 2 30 0,-1 3 7 16,0 0 0-16,-3 5 1 0,3 3-21 0,0 5-5 16,0 3-1-16,0 2 0 0,3 3 0 0,-3 3 0 15,3 3 0-15,3 2 0 0,-6 2-10 0,3 3-3 16,-3 6 0-16,3 5 0 0,0 2-18 0,0 6-4 16,3 5-1-16,0 3 0 0,3 2 3 0,-3 1 1 15,6-1 0-15,-3 1 0 16,0-4-19-16,3-1-4 0,0-1-1 0,3 0 0 0,-3-3 10 0,3-2 1 0,3-3 1 0,0-2 0 31,-1-3-34-31,1-3-6 0,3-3-2 0,0-2 0 16,0 0-51-16,0-5-10 0,0 0-3 0,0-6 0 0,0 0 49 15,-1-5 10-15,1 0 1 0,-3 0 1 0,3-2 56 0,-3-1 11 0,0 1 0 16,-3-1 0-16,-3 1 0 0,0-1-19 0,0 0 3 0,0 1 1 16,-3-1 77-16,0 3 15 0,0 0 3 0,-3 0 1 15,0 3-1-15,3 0-1 0,-3 5 0 0,0-5 0 16,0 5-16-16,0 0-3 0,0 0-1 0,0 0 0 15,0 0-19-15,0 0-4 0,6 0-1 0,-3 2 0 0,2 6-19 16,-2 0-3-16,3 3-1 0,0-1 0 0,0 6-12 16,0-3 9-16,-3 3-9 0,3 0 8 15,-3 0-8-15,3 0 0 0,-3-3 0 0,0-2 0 16,3-1-20-16,-3 1 0 0,0-3 0 0,0-3 0 16,0 3-124-16,0-5-24 0,0 2-4 0,-3-5-795 0</inkml:trace>
  <inkml:trace contextRef="#ctx0" brushRef="#br0" timeOffset="-99272.27">11468 5895 2289 0,'-9'-13'50'0,"3"-1"10"0,0-1 3 0,0 1 2 0,-3 1-52 0,3 5-13 16,0 0 0-16,0-2 0 0,0 10 43 0,3-6 5 16,-3 6 2-16,0 0 0 0,6 0-50 0,0 0-20 0,-3 0 0 15,1 6 1 1,2 4-121-16,0-2-25 0,2 0-5 0,1 3-726 0</inkml:trace>
  <inkml:trace contextRef="#ctx0" brushRef="#br0" timeOffset="-98840.91">11655 5958 1965 0,'0'0'43'0,"0"0"9"0,0 0 1 0,0 0 3 0,0 0-44 0,0 0-12 0,0 0 0 0,0 0 0 0,0 0 80 0,0 0 13 15,6 3 3-15,-3 2 1 0,3 6-41 0,-3-6-9 16,0 6-2-16,0 2 0 0,0-2-28 0,0 2-5 16,-3 3-2-16,3-3 0 0,-3 0-10 0,3 3 0 15,-3-5 9-15,0 2-9 0,3-5 0 0,-3 2 0 16,3-4 0-16,0-1 0 0,-3-2 0 0,0-3-8 15,0 0 8-15,3-3-8 0,3 3-8 0,0-5-2 16,3-1 0-16,-3-4 0 0,3-1 18 0,0 1 0 16,-3-1 0-16,3 0 0 0,-3 1 0 0,-1-1 17 15,4 1-1-15,-3 2-1 0,0-3 10 0,0 6 3 16,3 0 0-16,-3-1 0 0,0 4-20 0,0-1-8 0,3 6 0 0,-3-1 8 16,3 1 19-16,-3 2 3 15,0 3 1-15,3 3 0 0,-3-1-18 0,0 1-3 0,0 2-1 16,-1-2 0-1,1 2-28-15,0 0-5 0,0-2-2 0,0-1 0 0,0 1 26 0,0-3 0 0,0 0 0 0,0-3 0 32,0 0-261-32,3-2-47 0,0-3-10 0,3 0-2 0</inkml:trace>
  <inkml:trace contextRef="#ctx0" brushRef="#br0" timeOffset="-98350.45">12182 6035 2361 0,'0'0'52'0,"0"0"10"0,0 0 2 16,0 0 4-16,0 0-55 0,0 0-13 0,0 0 0 0,0 0 0 15,0 0 88-15,0 0 16 0,0 0 2 0,0 0 1 16,-3 3-72-16,0 2-15 0,0 3-2 0,-3 3-1 0,3 2-17 0,0 0 0 16,3 0 0-16,0 3-9 0,0 0 9 0,3-3 0 15,-3 3 0-15,3-5-8 0,0-1 8 0,0-2 0 16,0-2-9-16,0-1 9 0,3-3 0 0,0-2 0 16,-3 0 0-16,3-5 0 0,0 3 16 15,3-6 12-15,-3 0 1 0,-3 0 1 16,3-5-75-16,0 2-15 0,0-2-4 0,-3-1 0 0,3 4 72 0,-3-3 15 15,-3 2 2-15,0 0 1 0,0 1-26 0,0 2 0 16,0 0 0-16,-3 0 0 0,3 8 0 0,0 0 0 16,0 0 0-16,0 0 8 15,0 0-39-15,0 8-8 0,0 0-1 0,3 5-1 0,-3 3 41 0,0 0 14 16,3 2 0-16,-3-2 0 16,3-2-62-16,0-1-13 0,0-3-3 0,3-2 0 0,-3 0 52 0,2-2 12 15,1-4 0-15,0-4 0 0,3-1 0 0,0-2 0 0,0-6 0 16,3 0 0-16,0-4 0 0,0-1 0 0,0 0 0 0,3-3 0 15,-3 1-13-15,2-1 0 0,-2 1 0 0,3-1 0 16,0 1 13-16,-6-6 0 0,3 0 0 0,-3 0 0 16,0 0 28-16,-6-5 8 0,0 6 1 0,-3-7 1 15,0 1 16-15,-3 6 3 0,-3-1 1 16,0 0 0-16,0 5 5 0,0 6 1 0,0 3 0 0,3 2 0 16,0 5-45-16,3 3-9 0,-3 5-2 0,0 3 0 15,0 5-8-15,-3 9-11 0,3 1 3 0,0 4 0 16,3-1 8-16,-3 3 0 0,3 1 0 0,0-1 0 15,3-6-37-15,-3 1-6 0,3 0-1 0,0 0 0 16,0-3-75-16,3-2-15 0,0-1-3 0,0-2-607 16,3-3-120-16</inkml:trace>
  <inkml:trace contextRef="#ctx0" brushRef="#br0" timeOffset="-97617.77">13313 5797 1765 0,'0'-11'50'0,"-3"6"11"0,3-3-49 0,0 3-12 0,0-3 0 0,0 3 0 16,3-1 130-16,-3 6 23 0,0 0 5 0,0 0 1 15,0 0-82-15,0 0-16 0,0 0-3 0,3 3-1 16,0 5-38-16,3 5-8 0,0 8-2 0,-6 3 0 0,9 3-9 0,-6 2 0 16,6 0 9-16,-3 0-9 0,-3 0 0 0,0-5 0 15,3 0 0-15,-3 0 0 0,0-3-13 0,0-3 2 16,-6-2 1-16,6-3 0 0,-3-2-5 0,6-1-1 15,-6-4 0-15,0-4 0 0,0-2 16 0,0 0 0 16,0 0 0-16,-6-8 0 16,6-5-23-16,0 0-1 0,3-3-1 0,-3-5 0 0,0 2 9 0,3-2 1 15,3 0 1-15,-3-5 0 0,3-1 22 0,-3-2 5 16,3-5 1-16,0 2 0 0,2 0 30 0,1 6 7 16,0 2 1-16,-3 8 0 0,0 0-23 0,0 8-4 15,0 6-1-15,3 2 0 0,-3 5 7 0,3 11 1 16,0 0 0-16,0 5 0 0,-3 3-32 0,3-1 0 0,-3 1 0 0,6-3 0 15,-1 3 0-15,1-5 0 16,0-3 0-16,0-1 0 0,0-4 0 0,0 0 0 16,0-3 0-16,0-3 0 0,0-2 0 0,0-3 0 0,-3-3 0 0,2 0 0 15,1-2 0-15,-3 0 0 0,0-6 0 16,0-2 0-16,-3 0 25 0,0-3-1 16,0-3 0-16,-3 1 0 0,0-6-13 0,0 3-3 0,-3 2-8 0,-3-5 12 15,0-2-12-15,0 2 0 0,0 3 0 0,-3 2 0 16,3 4 0-16,0 4-13 0,0 3 1 0,0 0 0 15,3 8-109-15,0 0-22 0,0 0-4 0,0 8-590 16,0 0-119-16</inkml:trace>
  <inkml:trace contextRef="#ctx0" brushRef="#br0" timeOffset="-97310.06">13941 5855 1717 0,'0'0'37'0,"0"0"8"0,3 0 2 0,3-2 2 0,0 2-39 0,-6 0-10 0,0 0 0 0,0 0 0 15,0 0 88-15,0 0 16 0,0 0 4 0,0 0 0 0,0 0-13 0,0 0-3 16,0 0 0-16,-6 2 0 0,3 1-50 0,-3 5-10 16,0 2-3-16,3 4 0 0,-8 2-29 0,8-1 8 15,-3 1-8-15,3 3 0 0,0-3 0 0,3-3 0 16,0 3 0-16,3-6 0 0,0 4 0 0,0-4 0 16,3-5 0-16,5 3 0 0,-5-8 0 0,3 3 0 15,3-3 0-15,3-3 0 0,-3-2 19 0,-3 0 1 16,3-3 0-16,0-3 0 0,-3 1 6 0,3-1 2 15,-6 1 0-15,0-1 0 0,-1-2-16 0,-2 2-4 16,-3-2 0-16,0 0 0 0,-3 2 4 0,1 1 0 16,-4-1 0-16,-3 0 0 0,0 1-12 0,-3 4 0 0,3-1 0 15,-3 4 0 1,0 3-85-16,3 3-23 0,3 4-4 0,0-1 0 16,0 4-82-16,6 1-16 0,6 0-3 0</inkml:trace>
  <inkml:trace contextRef="#ctx0" brushRef="#br0" timeOffset="-96658.95">14278 5816 1384 0,'0'-8'39'0,"0"8"9"0,0-6-38 0,0 1-10 16,0 5 0-16,0 0 0 0,0 0 155 0,0 0 29 16,0 0 5-16,0 0 2 0,0 0-91 0,0 0-17 15,0 0-4-15,0 0-1 0,0 0-48 0,0 0-10 16,0 0-1-16,3 3-1 0,0 5 10 0,0 0 3 0,3 5 0 15,-3 0 0-15,3 0-31 0,-3 3-12 0,5 0 1 0,-2 3 0 16,0-4 11-16,-3-1 14 16,3-1-3-16,-3-3-1 0,0 1-10 0,0-3 0 0,0-3 0 0,0 1 8 15,-3-4-8-15,3 1 0 0,-3-3 0 0,0 0 0 16,0 0 0-16,0 0 0 0,0 0 0 0,0 0 0 16,6-3 8-16,-3-5 0 0,3-2 0 0,-3-1 0 15,3 0-8-15,0-2-9 0,6 0 9 0,-9 0-13 16,6-3 13-16,0 3 10 0,-3 2-2 0,3 3 0 15,-3 3 3-15,2 0 0 0,-2 5 0 0,0 0 0 16,0 5-11-16,3 5 0 0,-6 1 0 0,3 5 8 16,-3 0-8-16,0-3 0 0,0 0 0 0,0 0 0 15,0-2 0-15,0 0-17 0,0-3 2 16,0 0 1-16,0-3-21 0,0 0-4 0,-3-5-1 0,0 0 0 16,3 0 24-16,3 0 5 0,-3-3 1 0,6 1 0 0,-9-3 10 15,6-1 11-15,-3 4-3 0,3-4 0 0,0-2 21 0,0 3 4 16,-3 0 1-16,5-6 0 0,-2 3-18 0,0 0-3 15,0-2-1-15,0-1 0 0,0 6 15 0,3 0 2 16,-3-1 1-16,3 4 0 0,-3 2-7 16,3 0-2-16,-3 0 0 0,3 5 0 0,-3 0-9 0,3 3-3 15,0 3 0-15,-3-1 0 0,0 1-9 0,2 2 0 16,-5-5 0-16,3 5 0 16,0-5-43-16,0 3-7 0,-3-3-2 0,3 0 0 15,-3-3-112-15,0 0-22 0,0 1-5 0</inkml:trace>
  <inkml:trace contextRef="#ctx0" brushRef="#br0" timeOffset="-96465.49">14858 5913 2343 0,'0'0'52'0,"0"0"10"0,0 0 2 0,0 0 2 0,0 0-53 0,0 0-13 0,0 0 0 0,0 0 0 16,0 0 35-16,3 6 4 0,0 2 1 0,0 0 0 15,3 2-26-15,-3 1-5 16,0 2-1-16,0-2 0 0,-3 2-8 0,3-3-11 0,0 1 3 0,-3 0 0 31,3-1-21-31,-3 1-4 0,3-3-1 0,-3-3 0 0,0 0-42 0,0-5-8 0,0 0-1 0,0 0-1 16,0 0-91-16,0 0-19 0,9-16-3 15,-3 1-514-15</inkml:trace>
  <inkml:trace contextRef="#ctx0" brushRef="#br0" timeOffset="-96330.85">14950 5723 1882 0,'-6'-24'41'0,"4"11"9"0,-7-3 2 0,0 0 1 0,3 0-42 0,-3 3-11 15,0 0 0-15,-3 0 0 0,3 2 58 0,0 6 10 16,0-1 1-16,0 4 1 0,0 4-61 0,0 1-9 16,3 0 0-16,3 5-12 15,0 0-140-15,3 2-27 0,0 1-5 0,-3-1-2 0</inkml:trace>
  <inkml:trace contextRef="#ctx0" brushRef="#br0" timeOffset="-95909.4">15007 5826 1951 0,'0'0'43'0,"0"0"9"0,0 0 1 0,0 0 2 0,0 0-44 0,0 0-11 0,0 0 0 0,0 0 0 16,0 3 45-16,0 5 7 0,0 2 2 0,0 1 0 15,0 2-25-15,0 3-5 0,0 0 0 0,-3 2-1 16,3-2-7-16,0 0 0 0,0-3-1 0,0 1 0 16,3-1-15-16,-3 0 0 0,0-5 0 0,0 3 0 15,3-3 0-15,-3-3 0 0,3-3 0 0,0 1 0 16,3 0-12-16,-3-3-1 0,0 0-1 0,3-3 0 16,0-2-2-16,3 0 0 0,-3-1 0 0,0 1 0 0,0-3 16 15,-1 3 0-15,1-3 0 0,0 0-9 16,0 0 33-16,0 0 8 0,0 0 0 0,0-3 1 0,0 3 31 0,0 1 5 15,0-1 2-15,-3 5 0 0,3 0-34 0,-3 1-6 16,3 2-2-16,-3 2 0 16,6 1-2-16,-6 2-1 0,3 3 0 0,-3 0 0 0,3 0-16 0,-3 0-10 15,3 0 12-15,-3 3-12 0,0-4 0 0,0 1-11 16,3 0 0-16,-4 0 0 16,1 0-42-16,0 0-9 0,3-3-2 0,0-2 0 15,-3 2-169-15,3-2-35 0,-6-3-6 0,9-3-555 0</inkml:trace>
  <inkml:trace contextRef="#ctx0" brushRef="#br0" timeOffset="-95401">15415 5945 2131 0,'3'-13'60'0,"-3"5"14"0,3 0-59 0,-3 0-15 0,0 0 0 0,0 3 0 16,-3 0 150-16,3 5 27 0,0 0 6 0,0 0 1 16,0 0-91-16,-6 2-17 0,-3 4-4 0,0 2-1 15,0 5-56-15,-3 0-15 0,3 0 0 0,0 0 0 16,0 1 0-16,3-1 0 0,0 0-14 0,3-2 5 15,0-3 9-15,3 2 0 0,0-2 0 0,0-3 0 16,3 1-28-16,3-4-3 16,0-2-1-16,0 0 0 0,0 0 20 0,3-2 3 0,3-4 1 0,-3 1 0 15,3-3 8-15,0 0 0 0,-3 0 0 0,0-2-8 16,0 2 8-16,-3-3-8 0,3 1 8 0,-7-1-8 16,1 0 8-16,0 1 0 0,-3-1 0 0,0 3 0 15,3 3 8-15,-3 5-8 0,0 0 8 0,0 0-8 16,0 0 0-16,0 5-15 0,3 3 3 0,-3 0 0 15,3 5 0-15,0-2 0 0,-3 0 0 0,6-1 0 16,-3 1-34-16,0-3-6 16,3-3-2-16,-3 0 0 0,3 1 34 0,3-6 6 0,-3 2 2 0,3-4 0 15,3-1-16-15,-3-2-4 0,3-3 0 0,0-3 0 0,-3-2 53 16,2 0 11-16,1-3 1 0,0 0 1 0,-3-3-21 0,0 1-4 16,0-1-1-16,0-2 0 0,-3 3 5 0,0-1 1 15,0-5 0-15,-3 1 0 0,3-1-3 0,-3 0-1 16,0 3 0-16,-3-3 0 0,0 0 27 0,0 0 6 15,0 1 1-15,0 1 0 0,0 4-20 0,0 2-3 16,0 5-1-16,0 3 0 0,0 3 10 0,0 5 2 16,0 0 0-16,0 5 0 0,3 6-32 0,-3 2 0 0,0 0 0 0,0 3 0 15,0 3 0-15,0-1 0 0,3 4 0 0,-3-1 0 32,0 3-20-32,0 5-9 0,0 0-3 0,0 0 0 0,0-5 7 0,0 7 1 0,0-7 0 0,0 3 0 31,0-6-64-31,3-3-13 0,-3-2-3 0,6-3-1012 0</inkml:trace>
  <inkml:trace contextRef="#ctx0" brushRef="#br0" timeOffset="-93074.06">10310 6943 1234 0,'0'0'27'0,"0"0"5"0,0-6 2 0,0-2 2 0,0 1-36 0,0 1 0 0,0-2 0 0,0 0 0 15,0 3 88-15,0-3 12 0,3 3 1 0,-3 0 1 16,0-1-27-16,0 6-6 0,-6-8-1 0,6 3 0 16,0 5-4-16,0 0 0 0,-3-3-1 0,3 3 0 15,-6-2-11-15,0-1-3 0,-3 3 0 0,3 0 0 16,3 3-29-16,-9-1-7 0,6 1-1 0,-3 2 0 16,4 6-12-16,-4-1 0 0,-3 1 0 0,3 5 0 15,3 0 0-15,0 2 0 0,-3 3 0 0,0 1-10 16,3 4 10-16,0-2 0 15,-3-3 0-15,3 0 0 0,3 0 0 0,-3 1 0 0,0-4 0 0,6 3 0 0,0-2 0 16,0-1 0-16,6-2 8 0,-6 3-8 16,6-3 0-16,-3-1 0 0,9-1 0 15,-3-1 0-15,-3-2 0 0,9-4 0 0,0-1-11 0,-3-1 11 0,3 0-18 0,-1-2 2 16,1-3 1-16,0-3 0 0,-6 1 6 0,6-4 1 16,-3 1 0-16,3 0 0 0,0 0 8 0,0-3 0 15,-1 0 0-15,-2-3 0 0,-3 0 0 0,6 1 0 16,-3-1 0-16,-3-2 0 0,0 2-17 0,3 1-2 15,-3-3 0-15,-3 2 0 0,0 1 19 0,3-1 8 16,-6 0-8-16,6 1 12 0,-7-1 0 0,-2 1 0 16,0-1 0-16,0 3 0 0,0 3 57 0,0-1 11 15,0 6 3-15,-2-5 0 0,2 5-15 0,0 0-4 0,0 0 0 16,-6 3 0-16,0-1-51 0,0 6-13 16,3 0 0-16,-3 3 0 0,0 2 0 0,6 0 0 0,-3 3 0 15,6 0 0-15,-3 0-12 0,6 3-6 0,0-4-1 16,3 1 0-16,0-5 19 0,2-1 0 0,-2-2 0 0,6 0 0 15,-3-2 0-15,3-6-12 0,6 0 12 0,-6-3-10 16,0-2 10-16,0-1 0 0,-1 1 10 0,-2-3-10 16,-3 0 0-16,0 0 0 0,3-2 0 0,-3 2 0 15,-3 0 0-15,-6-3 0 0,6 3 0 0,-6 0 0 16,0-2 0-16,-6 2 0 0,3 0 0 0,-6-3 0 16,6 1 0-16,-9 2 0 0,-3-3 0 0,0 3 0 15,1 0 0-15,5 3 0 0,-6 0-8 0,3 2 8 16,-3 0-53-16,9 3-4 0,-3 0-1 0,3 0 0 15,-3 0-19-15,9 0-4 0,0 0-1 0,0 0 0 16,0 0-39-16,0 0-8 0,0 3-2 0,9-3 0 16,-3-3 22-16,9 3 4 0,-6-5 1 0,3 3 0 15,3-4 76-15,0 1 16 0,-4-3 4 0,-2 0 0 16,0-2 88-16,3 2 17 0,-9 2 4 0,9-2 1 0,-6 3-6 0,-3 2 0 16,3-2-1-16,0 2 0 0,-3 3 26 0,3-2 6 15,0 2 1-15,-3 0 0 0,3 2-52 0,3 4-9 16,0-1-3-16,-3 6 0 0,2-1-51 0,1 3-13 15,3-2 0-15,-3 5 0 0,0-8 0 0,-3 8 0 16,3-8 0-16,-3 2 0 0,0 3 0 0,0-5 0 16,0 0 0-16,-3 0 0 15,0-5 0-15,0 2 0 0,-3-5 0 0,0 0 0 0,0 0 0 0,0 0 0 16,0 0 0-16,6-2 0 0,-3-1 0 0,3-5 0 16,0 3 0-16,0-3 0 0,0 2 0 0,2-1 0 0,1-4 0 0,0 3 0 15,0 0 0-15,0 0 0 0,3-2 0 0,0 7 0 16,3 0 21-16,-3 3 2 0,3-2 0 0,-3 4 0 15,2 1-37-15,-2 0-7 0,0 2-2 0,0 5 0 16,0-2 70-16,0 3 13 0,3 0 4 0,-6-4 0 31,3 4-103-31,0 2-20 0,0-2-4 0,-1-3-1 0,1 2-20 16,-3-4-4-16,3 4 0 0,-3-7-644 0,3 2-128 0</inkml:trace>
  <inkml:trace contextRef="#ctx0" brushRef="#br0" timeOffset="-92430.86">11292 6776 1414 0,'0'0'40'0,"-3"-5"9"0,-3 2-39 0,0 0-10 15,3 1 0-15,-3-1 0 0,6 3 92 0,0 0 17 16,0 0 3-16,0 0 1 0,0 0-8 0,0 0-1 0,0 0-1 0,0 0 0 16,0 0-28-16,0 0-6 15,0 0-1-15,3 5 0 0,0 3-46 0,3 6-10 0,0 4-1 0,3 6-1 16,0 2-10-16,3 3 8 0,-3 3-8 0,3 0 8 15,-3 0-8-15,3-1 0 0,-3-4 0 16,0-3 0-16,-3-3 0 0,0-5-14 0,-1 2 3 0,1-4 1 31,-3-4-39-31,3 1-8 0,-3-3-2 0,-3 0 0 16,3-3-21-16,-3-2-4 0,0-3 0 0,0 0-1 16,0 0-69-16,0 0-14 0,-9-3-2 0,3-2-1 0,-3-1 63 0,1 1 13 15,-4 0 3-15,3-1 0 0,-3-2 45 0,0 3 10 16,0-3 1-16,0 0 1 0,0 0 130 0,0 0 25 0,3 3 6 0,-3 2 1 15,6 1 12-15,-2-1 2 0,5 1 1 0,3 2 0 16,0 0-72-16,0 0-14 0,0 0-4 0,0 0 0 16,0 0-34-16,6-3-7 0,2 3-2 0,4-3 0 0,3 1 12 15,3-1 3-15,3-2 0 0,0-1 0 0,-3 1-2 0,2-3 0 16,-2 3 0-16,0-3 0 0,0-3-12 0,-3 6-2 16,3 0-8-16,-3-1 12 0,-3 1 42 0,-1 5 8 15,1 0 2-15,-3 0 0 0,-3 3-52 0,3-1-12 16,-3 4 0-16,3 2 0 0,-3 0 54 0,3 2 8 15,-3-2 2-15,3 3 0 16,0-1-76-16,-3 1-14 0,0-3-3 0,3 2-1 0,-3-2 22 0,-3 3 8 16,3-3 0-16,-1 0-9 0,-2 0-11 0,3 0-1 15,-6 0-1-15,3 0 0 16,0-3-35-16,-3-2-7 0,0-3-2 0,0 0 0 16,0 0-158-16,0 0-31 0,0 0-6 0,0 0-2 0</inkml:trace>
  <inkml:trace contextRef="#ctx0" brushRef="#br0" timeOffset="-92284.25">11596 6974 2257 0,'-6'-13'49'0,"-3"-5"11"0,3 2 1 0,-3-3 3 0,3 1-51 0,0 5-13 0,0 2 0 0,3 3 0 16,-3 0 73-16,3 5 12 0,3 3 3 0,0 0 0 15,0 0-71-15,0 0-17 0,0 0 0 0,0 0 0 32,0 0-99-32,3 3-23 0,3 5-5 0,0-3-558 0,0 3-112 0</inkml:trace>
  <inkml:trace contextRef="#ctx0" brushRef="#br0" timeOffset="-91607.52">11783 6916 1267 0,'0'0'28'0,"0"0"5"0,0 0 2 0,0 0 1 0,0 0-36 0,-3 3 0 0,3-3 0 0,0 0 0 0,0 0 128 0,0 0 20 16,0 0 3-16,-6 3 1 0,6-3-38 0,0 0-7 15,0 5-2-15,3 3 0 0,0 0-49 0,0 2-11 16,3-2-1-16,0 5-1 0,0-2-12 0,3 5-3 15,0 0 0-15,0 0 0 0,-3 0-16 0,3-1-4 16,0-1-8-16,0-1 12 0,0-3-21 0,-3 1-5 16,0 0-1-16,0-3 0 0,-3-3 15 0,2 0 0 15,-2 0 0-15,0 1 0 0,0-4 0 0,-3-2 0 16,0 0 0-16,3 6 0 0,-3-6 48 0,0 0 13 16,0 0 3-16,0 0 0 0,0 0-52 0,3-6-12 15,0 1 0-15,3 0 0 0,-3-3 0 0,3 3 0 16,0-3 0-16,0 0 0 0,0 0 0 0,0-3 0 15,0 3 0-15,0 0 0 0,0 3 0 0,0 0 0 16,0 2 0-16,0 3 0 0,0-3 54 0,0 6 8 0,0 0 2 0,0-1 0 16,0 4-52-16,2-1-12 0,-2 0 0 0,3 3 0 31,-3 0 0-31,0-3 0 0,0 3 0 0,3 0 0 0,0 0-17 0,0-3-7 0,0 1 0 0,0-1-1 31,0 0-19-31,-3 1-4 0,3-1-1 0,0-2 0 0,0-3-107 0,-4 2-20 16,4-2-5-16,0-2-1 0,3 2-22 15,-3-3-5-15,0-2-1 0,3-1 0 16,-3 4 80-16,3-6 16 0,-3 2 3 0,3-1 1 0,-3 1 88 0,0-2 22 0,-1 0 0 0,-2 0 0 16,0-2 149-16,3 2 35 0,-6-5 6 0,3 2 2 15,-3 1-52-15,0-1-9 0,0 8-3 0,-3-2 0 0,0 5 52 16,0 0 9-16,0 0 3 0,0 0 0 0,0 0-154 0,-3 5-30 16,0 3-8-16,0 3 0 15,0 2 0-15,0 3 0 0,-3-3 0 0,3 3 0 0,3-5 0 0,-3 2 0 16,3 0 0-16,3 3 0 0,0-11 0 15,0 8 0-15,3-7 0 0,0-4 0 0,0 4 0 16,0-4 0-16,3 1 0 0,0-6 0 0,0 1 52 0,0-1 10 16,0 0 2-16,0-2 0 0,0 0-52 0,-3-3-12 15,3 0 0-15,-7 3 0 0,4 5 0 0,-6-11 0 16,0 11 0-16,3-5 0 0,-3-1 0 0,-3 4 0 16,3-3 0-16,-6-3 0 0,4 0 0 0,-4 5 0 15,0-2 0-15,0-1 0 0,3-2 0 0,-3 6 0 0,6 2 0 16,0 0 0-1,0 0-100-15,0 0-22 0,0 0-5 0,0 0-1 16,0 0 0-16,0 0 0 0,9-3 0 0,-3 1-512 0,3 2-102 16</inkml:trace>
  <inkml:trace contextRef="#ctx0" brushRef="#br0" timeOffset="-91106.21">12513 7049 1314 0,'0'0'37'0,"0"0"8"0,0 0-36 0,0 0-9 0,0 0 0 0,0 0 0 16,0 0 53-16,0 0 9 0,0 0 2 0,0 0 0 15,0 0 21-15,0 0 5 16,0 0 1-16,0 0 0 0,3-6-44 0,-3 6-9 0,0 0-2 0,3-2 0 15,-3-6 24-15,3 2 4 0,0 1 0 0,0 0 1 16,0-1-1-16,-3 1 0 0,0 0 0 0,0 0 0 16,0 5 0-16,0 0 0 0,0 0 0 0,0 0 0 15,0 0-23-15,0 0-5 0,0 0 0 0,0 0-1 16,5 5-22-16,-2 3-4 0,-3 2-1 0,3 4 0 16,0 2 11-16,0-6 1 0,3 9 1 0,-3-11 0 15,3 2-68-15,-3 1-13 0,3-1-4 0,0-4 0 16,0 2 52-16,-3-3 12 0,6-3 0 0,-3 1 0 0,0-3 0 0,3 0 0 15,0-3 0-15,-3 1 0 0,6-1 0 0,-3-2 0 16,-1-3 0-16,-2 0 0 0,3 0 0 0,0 0 0 16,-3 0 0-16,0-2 0 0,0-4 0 0,0 4 0 15,-3-1 0-15,0-2 0 0,0 0 0 0,-3 2 0 16,0 3 0-16,0 0 0 0,0 3 32 0,0 5 8 16,0 0 3-16,0 0 0 15,0 0-19-15,0 0-3 0,-3 5-1 0,-3 6 0 0,3-1-20 0,0 4-15 16,0 2 3-16,3-6 0 0,0 3 2 0,0-2 1 0,3-3 0 15,0 0 0-15,3 0-11 0,0-6-3 16,3 4 0-16,0-6 0 16,3 0-7-16,3-6-2 0,-3 1 0 0,5-3 0 0,-2-5 32 0,3 0 10 0,-3 2 0 15,0-2 0-15,0 2 10 0,-3 3 1 0,-3 3 1 0,0 0 0 16,-3 2-8-16,0 1-2 0,-1 4 0 0,-2 1 0 16,0 2-4-16,0 3 0 0,3 3-8 15,-6-1 12-15,3 3-24 0,0-2-6 0,0 2-1 0,3-2 0 16,-3 2-14-1,3-2-3-15,-3 2-1 0,0-3 0 0,0 4 17 0,-3-4 3 0,0 1 1 0,0-1 0 16,-3 1-14-16,0 0-2 0,-3-1-1 0,0 1-696 16,-3-3-139-16</inkml:trace>
  <inkml:trace contextRef="#ctx0" brushRef="#br0" timeOffset="-90340.59">13986 6805 1785 0,'0'0'39'16,"0"0"8"-16,0 0 1 0,0 0 4 0,0 0-42 0,0 0-10 0,0 0 0 0,3-3 0 0,0 1 56 16,3-1 8-16,3 1 3 0,3-1 0 15,-3 3 4-15,6-3 1 0,-1 1 0 0,1 2 0 0,3 0-31 0,0 0-5 16,0 2-2-16,3 1 0 0,-3 2-10 0,2 0-1 15,1 6-1-15,0 0 0 0,0 2-22 0,-3 0 0 16,0 3 0-16,-3 0 0 16,-4 0 0-16,-2 2 0 0,-3-2 0 0,-3 3 0 0,0-1-9 0,-6 3 9 15,-3-2-10-15,0-3 10 0,-5 2 0 0,-1-2 0 16,0 0 8-16,-6-3-8 16,3 0-17-16,-6 1-11 0,0-1-1 0,0-3-1 0,1 1 8 0,-1 0 2 15,3-3 0-15,0 0 0 16,0-3-60-16,6-3-12 0,3 1-3 0,-3-3 0 0,4-3 76 0,5 1 19 0,0-3 0 15,3-3 0 1,0 0-55-16,3-3-7 0,0-2-2 0,3-3 0 0,-4 0 81 0,10-2 16 16,-9-1 3-16,3 1 1 0,0 2 14 0,0 0 2 0,0 5 1 0,0 1 0 31,0 2 8-31,-3 2 2 0,6 1 0 0,-9 5 0 0,0-3-7 0,3 1-1 0,3 2 0 0,0 2 0 16,0 1-28-16,3 5-7 0,0 0-1 0,3 0 0 15,-3 2-12-15,2 4-8 0,1-1 8 0,-3-2-8 16,3 2 0-16,-3-3 0 0,0 1-10 0,0-3 10 31,0 2-48-31,0-2-4 0,0 0 0 0,0-2 0 0,0 2-187 16,0-8-37-16,5-6-8 0,-2 4-2 0</inkml:trace>
  <inkml:trace contextRef="#ctx0" brushRef="#br0" timeOffset="-90146.11">14459 6988 2286 0,'0'0'50'0,"0"0"10"0,0 0 3 0,6 5 1 0,-3 0-51 0,3 3-13 15,0 0 0-15,-3 5 0 0,3 1 46 0,-3 1 6 16,3-1 2-16,-3 2 0 16,-3-1-67-16,3 1-14 0,0-2-2 0,0 1-1 15,-3-1-27-15,3-1-6 0,0-3-1 0,0 1 0 16,0-3-128-16,0 0-25 0,3-3-6 0,-6 0-1 0</inkml:trace>
  <inkml:trace contextRef="#ctx0" brushRef="#br0" timeOffset="-89962.86">14489 6818 2329 0,'-3'-5'51'0,"0"0"10"0,0-3 3 0,0 3 2 0,0-1-53 0,0 1-13 0,0 2 0 0,3 3 0 16,-6-5 12-16,6 5-1 0,0 0 0 0,0 0 0 15,0 0-85-15,0 0-17 0,0 0-3 16,0 0-864-16</inkml:trace>
  <inkml:trace contextRef="#ctx0" brushRef="#br0" timeOffset="-89559.68">14778 6861 2368 0,'0'0'52'0,"0"0"12"0,0 0 1 0,0 0 1 0,0-6-53 0,0 6-13 16,-3-5 0-16,3 5 0 0,-3-3 90 0,-3 3 15 15,0 0 3-15,-6 3 1 0,0 2-87 0,0 6-22 16,0 0 0-16,-3 2 0 0,4 3 0 0,2 2 0 0,0 1 0 0,3-3 0 16,3 2 0-16,3 1 0 15,0-4 0-15,9 4-8 0,-6-6-3 0,9 3 0 0,-1-5 0 0,4-1 0 16,0-2-9-16,0-3-1 0,0 1-1 0,0-1 0 16,0-2 22-16,-3-1 0 0,3 1 0 0,-4 0 0 15,-2-1 0-15,0 1 0 0,-3 0 8 0,-3-1-8 16,0 1 0-16,-3-3-14 0,3 5 2 0,-6 0 0 15,-3 1 0-15,0-1 1 0,0 3 0 16,-6 0 0 0,4 0-33-16,-4-3-8 0,0 3 0 0,-3 0-1 0,3-3-83 0,-3 1-17 15,0-4-3-15,3 1-1 0</inkml:trace>
  <inkml:trace contextRef="#ctx0" brushRef="#br0" timeOffset="-88342.19">15141 6879 1666 0,'0'0'36'0,"0"0"8"0,0 0 2 0,0 0 2 0,-3-2-39 0,3 2-9 0,0 0 0 0,-6-3 0 16,3 0 111-16,3 3 20 0,-9-2 4 0,3 2 1 15,0 0-71-15,0 2-13 0,-3 4-4 0,0-1 0 16,0 3-22-16,1 5-5 0,2 3-1 0,-3 0 0 16,0 2 4-16,6 3 0 0,-3 3 0 0,3-3 0 15,3 3-40-15,0-8-8 0,6 3-2 0,0-6 0 16,3 0-26-16,0-2-6 0,5-1-1 0,-2-4 0 16,3-1-26-16,0-5-6 0,0 0-1 0,0-5 0 15,0 5 9-15,0-11 2 0,0 3 0 0,-1-3 0 16,-2 1-142-16,0-3-28 0,-3-1-5 0,0 1-2 15,0 0 116 1,-3 0 23-16,-3-1 5 0,3 4 1 0,-6-1 203 0,3 1 41 0,-3-1 8 0,-3 3 1 0,3 0 84 0,0 3 16 16,-3-3 3-16,3 3 1 0,0 5-96 0,0 0-20 15,0 0-3-15,0 0-1 0,6-3-96 0,0 6-19 16,0 2-9-16,3 0 8 0,3 3 13 0,0 3 3 16,-1-1 0-16,1 6 0 0,0-2 9 0,-3 1 3 15,0 4 0-15,0-3 0 0,0 0-28 0,-6-3-8 16,0 0 0-16,0 0 0 0,-3-2 14 0,0-3-4 15,0 2-1-15,-6-2 0 0,3 0-9 0,-3-2 8 16,-3-1-8-16,0 0 8 0,0-2-8 0,0 0 0 16,3-1 9-16,-3-2-9 0,3 0 0 0,6 0 0 0,-3-2-10 15,3 2 10-15,-2-6-13 0,-1 1 4 16,6 0 1-16,-1-3 0 0,1 0 8 0,3 0 0 0,0 3 0 16,0-3 0-16,6 0 0 0,-3 2 0 15,3-2 10-15,0 3-10 0,3 2 12 0,0-2-3 0,-3 0-1 0,0 0 0 16,-1-1 19-16,1 1 3 0,0-3 1 0,0 3 0 15,-3 0-9-15,0-3-2 0,0 0 0 0,0 0 0 16,0 0-10-16,-3 0-2 0,3 0-8 0,0-3 12 16,-3 1-12-16,3-1 11 0,-4 3-11 0,1-2 10 15,3-1-10-15,-3 0 0 0,0 1 0 0,0 2 0 16,-3 0 8-16,0 3 0 0,0-1 0 0,-3 6 0 16,0 0-8-16,0 0 0 0,0 0 0 0,3 6 0 15,0 4 0-15,-3 1 0 0,0 2 0 0,0 0 0 16,3 3-14-16,-3-3-5 0,3 1-1 0,-3-4 0 15,3 1-19-15,3-1-4 0,-3-2-1 0,3-2 0 0,0-1 26 16,3-2 5-16,-3-1 1 0,3-2 0 16,3-2 12-16,-3-4 0 0,2 1 0 0,-2-3 10 0,3 0-2 0,0-2 0 15,-3 2 0-15,3-3 0 0,-3-2 0 0,3-3-8 16,-3 5 12-16,0-5-4 0,0 1 14 0,0-1 2 16,-3 0 1-16,-4-3 0 0,4 1-25 0,0-3 0 15,-6 2 0-15,0-2 0 0,0-6 15 0,0 4-3 16,-3-4 0-16,0-2 0 0,-3 8 32 0,4 0 7 15,-4 5 1-15,3 3 0 0,-3 2-26 0,6 6-5 16,-3-3-1-16,3 8 0 0,0 0-12 0,0 0-8 16,-3 8 8-16,0 5-8 0,3 6 0 0,3-1 0 15,-3 6 0-15,3-3-8 0,0-2-10 0,0 2-2 0,3-3 0 0,0 1 0 16,-1 2 20-16,1-8 0 0,0 8 0 0,3-7 0 16,-3-1 0-16,3-3 0 0,0-4 0 0,3 2 0 31,-3-3-38-31,3-2-4 0,3-3-1 0,0-3 0 0,2-2 24 0,-2-3 5 15,3 0 1-15,0-3 0 0,0 3 4 0,0-2 1 16,-3-4 0-16,3 4 0 0,-4-3 16 0,-2 2 3 0,0-5 1 0,0 3 0 16,-3-3 32-16,0 0 6 0,-3-2 2 0,-3-1 0 15,3 3-23-15,-3 6-4 0,-3 2-1 0,0 2 0 16,0 6-12-16,0 0-4 0,-3 3 0 0,-3 8 0 16,-3 2-8-16,0 3 0 0,3 2 0 0,-3 3 0 15,3-2 0-15,-3-1-11 0,6 4 3 0,-3-1 0 31,6 0-45-31,0-3-9 0,3 4-2 0,0-4 0 0,0-2 7 0,6 0 1 0,-3-3 0 0,3-2 0 16,3-1-21-16,-3-2-4 0,3 0-1 0,3-3 0 16,0-2-131-16,-6 2-27 0,5 6-4 0,-2-6-2 0</inkml:trace>
  <inkml:trace contextRef="#ctx0" brushRef="#br0" timeOffset="-85674.66">10870 8882 1074 0,'0'0'30'0,"0"0"8"0,0 0-30 0,0 0-8 0,0 0 0 0,-3-3 0 15,3 3 104-15,-6-2 19 16,6 2 4-16,-6-3 1 0,3-2-52 0,3 5-9 0,0 0-3 0,-6-3 0 15,6 3-51-15,-6 0-13 0,0 0 0 0,3 0 0 16,-3-5 54-16,0 5 8 0,0 5 2 0,0-5 0 16,0 0 0-16,-3 0 0 0,0 3 0 0,0 2 0 15,0 0-17-15,0 1-3 0,1 2-1 0,-1 2 0 16,-3-2-19-16,0 3-3 0,0-1-1 0,0 4 0 0,0-1 0 16,0-3 0-16,-3 4 0 0,3-1 0 0,0 8-31 15,1-2-6-15,-1 2-2 0,3 3 0 0,0 2 19 0,3 0 0 16,3 6 0-16,-3-3 0 0,6-2 0 0,-3-1 0 15,6-2 0-15,0-3 0 0,0 3 0 0,6-3 0 16,0-2 0-16,0-3 0 0,6-3 28 0,-4 0 8 16,4-2 3-16,0-6 0 15,3 3-11-15,0-6-3 0,0-2 0 0,-3-2 0 0,3-1-25 0,-1-2 0 16,1 0 0-16,0-3 0 0,0 0 0 0,0 0 0 16,-3 0 0-16,3 0 0 0,-4-3 0 0,1-2 0 15,0-5 0-15,-3-1 0 16,-3-2 10-16,0 2-10 0,0-2 12 0,-3 0-12 0,-3-3 0 0,0 0 0 15,-6 1 0-15,3-1-12 0,-6-3 12 0,0 4 0 0,-3-1 0 0,-3 3 0 16,0 5 0-16,0-6 0 0,-3 4 0 0,1-1 0 16,-1 6 48-16,-3 0 13 0,3 2 3 15,-3 6 0-15,3 0-52 0,0-3-12 0,0 11 0 0,1-3 0 16,2 2 0-16,0 3 0 0,0 3 0 0,3 0 0 16,3 6 0-16,0-4 0 0,3 3 0 0,0 3 0 15,3 3 0-15,0 2 0 0,6 0-9 0,0 6 9 16,3-4 0-16,0 1 0 0,3 3 0 0,3-4 10 15,-4 1-10-15,4 0 0 0,3-3 0 0,-3 0 0 16,3 1 0-16,0-4 0 0,0 1 0 0,3-6 0 16,-4 0 0-16,1-2 0 0,0-1 0 0,3 1 0 15,-3-3-64-15,3-3-14 0,-6 3-3 0,-1-3-1 16,1 1-79-16,-3-4-16 0,0 1-3 0,-3-3-788 16</inkml:trace>
  <inkml:trace contextRef="#ctx0" brushRef="#br0" timeOffset="-85342.53">11155 9250 2030 0,'-3'-8'57'0,"3"8"14"0,-3-5-57 0,3 5-14 15,0 0 0-15,0 0 0 0,-3-6 105 0,3 6 19 16,0 0 3-16,0 0 1 0,0 0-52 0,0 0-9 16,-3 11-3-16,3 2 0 0,3-2-51 0,-3 7-13 15,6 3 0-15,0-2 0 16,0-3-48-16,0 0-13 0,0 0-3 0,0-3 0 0,3-5 52 0,0 2 12 15,0 1 0-15,0-6 0 0,0 0 0 0,0 1 0 0,3-6 0 0,-3 0 0 16,-1 0 22-16,1-6 7 0,0 1 2 0,0 0 0 16,0-3-16-16,0 0-3 0,-3 0-1 0,3 3 0 15,-6-3-3-15,3 0 0 0,-3 0 0 16,0 0 0-16,0 3 22 0,-3-3 4 0,0 0 1 0,0 3 0 16,0 5 6-16,0 0 2 15,0 0 0-15,0 0 0 0,0 0-18 0,0 0-3 0,0 0-1 16,0 0 0-16,6 2-21 0,0 6-18 0,0 0 3 15,0 0 1-15,3 5-1 0,0-2 0 0,-1 2 0 0,-2-2 0 16,3 2-27-16,0 0-6 0,-3 3 0 16,3-8-1-16,0 3-86 0,-3-1-17 0,3 3-3 0,0-2-544 15,0-6-109-15</inkml:trace>
  <inkml:trace contextRef="#ctx0" brushRef="#br0" timeOffset="-84787.18">11658 9356 1728 0,'0'0'38'0,"0"-6"8"0,0-2 2 0,0 1 0 0,0-1-39 0,0 2-9 15,0-2 0-15,0 3 0 0,0 5 104 0,0-5 20 16,-6-3 3-16,6 3 1 0,0-1 0 0,0 6 0 16,0 0 0-16,0 0 0 0,-6-2-52 0,3-4-9 15,3 6-3-15,-5 3 0 0,-1 0-51 0,0 5-13 16,-3-1 0-16,3 4 0 0,3 0 0 0,-3-1 0 15,0 3 0-15,6 1 0 0,0-1 0 0,0 0 0 16,6-2 0-16,0 2 0 0,-3-5 0 0,3 0 0 0,0 0 0 0,-3-6 0 16,9 4 0-16,-7-4 0 0,4-2 0 0,-3-2 0 31,3-1-48-31,0-2-13 0,-3-1-3 0,0 1 0 0,0 0 64 0,-3-3 24 16,3 0 0-16,0 0-1 0,-3 3-11 0,3-3-3 0,-6 3 0 0,0-1 0 15,6 1 14-15,-3-6 2 0,-3 6 1 0,6 0 0 16,-6-3-16-16,6 5-10 0,0 1 12 0,-3 2-12 15,9 0 0-15,-9 2 0 0,11 6 0 0,-8 0-9 16,9 0 9-16,-3 0-8 0,-3 3 8 0,6-1-8 16,-3 1-7-16,-3-1-1 0,6-2 0 0,-3 3 0 15,-3-3-18-15,-1-3-4 0,-2 3-1 0,6-3 0 16,-9-2 39-16,3 0 0 0,-6 2 0 0,0-5 0 16,6 0 0-16,-6 0 0 0,0 0 0 0,3-3 0 15,3 1 0-15,-6-1 0 0,9-2 0 0,-9-3 0 0,6 0 0 16,3 0 0-16,-3 3 0 0,-6-3 0 0,12 0 44 0,-9 0 16 15,3 0 3-15,3 0 1 0,-3 3-52 0,6 2-12 16,-4 0 0-16,1 3 0 16,6 0 0-16,-9 3 0 0,9 0 0 0,-3 2 0 0,3 3 0 0,-6-3 0 15,3 6 0-15,0-3 0 0,-3 0 0 0,2-1-15 16,-2 1 3-16,3 3 1 16,-3-3-97-16,0 0-20 0,3-3-4 0,-3 3-630 15,0-3-126-15</inkml:trace>
  <inkml:trace contextRef="#ctx0" brushRef="#br0" timeOffset="-83841.34">12224 8885 1497 0,'0'0'32'0,"0"0"8"0,0 0 0 0,0 0 4 0,0 0-36 0,0 0-8 0,0 0 0 0,0 0 0 16,0 0 102-16,0 0 18 0,0 0 4 0,0 0 1 15,0 0-46-15,0 0-10 0,0 0-1 0,0 0-1 16,0 0-43-16,0 0-8 0,0 8-1 0,3 5-1 16,3 3-22-16,0 0-5 0,3 5-1 0,0 0 0 15,3 3 14-15,-1 0 0 0,1 2 0 0,0 3 0 16,-3 0 0-16,3-2 0 0,0-1 0 0,0 1 0 15,-3-4-16-15,3 1-1 0,-3-3 0 0,-3 1 0 32,3-4-75-32,-3-2-16 0,-1 0-2 0,1-6-1 0,-3 1-13 0,0-3-4 15,-3 0 0-15</inkml:trace>
  <inkml:trace contextRef="#ctx0" brushRef="#br0" timeOffset="-82705.39">12322 9292 1958 0,'-6'-5'43'0,"0"-3"9"0,-3-3 1 0,0 1 3 0,0 2-45 0,3 0-11 0,1 0 0 0,-4 3 0 15,6-1 88-15,0 4 15 16,3 2 3-16,0 0 1 0,0 0-76 0,0 0-15 0,6-6-4 0,0 4 0 0,0 2-2 16,5-3-1-16,4 3 0 0,3-2 0 0,-3 2-9 0,3-3 0 15,3 0-12-15,-3 1 12 0,2-1 0 0,1-2 0 16,-3-1 0-16,0 1 8 0,0 0-8 16,-6 2 0-16,0-2 0 0,-3 0 8 0,0 2 8 0,-6 0 2 15,2 1 0-15,-5 2 0 0,0 0 14 0,0 0 4 16,0 0 0-16,0 0 0 0,0 0-4 0,0 0 0 15,0 8 0-15,-3-1 0 0,1 7-32 0,-1-4 0 16,-3 4 0-16,3-4 0 0,0 3-10 0,3 1-2 16,0-4-1-16,3-2 0 0,-3 0 4 0,6-3 1 0,0 1 0 15,-1-4 0 1,1-2-22-16,3 0-4 0,0-2-1 0,0-4 0 0,3 1 35 0,0-3 0 0,-3 0 8 0,3 0-8 16,-3 0 12-16,-3-2-3 0,3 2-1 0,-6 0 0 15,0 3 4-15,0 2 0 0,-3 3 0 0,0 0 0 16,0 0 8-16,0 0 1 0,0 0 1 0,3 3 0 15,-3 4-22-15,3 1-16 0,0 6 2 0,-1-4 1 16,4 3 13-16,-3 1 0 0,6-1 0 0,-3-3 0 31,3-2-54-31,3-2-8 0,0-4-2 0,3 1 0 0,0-3 55 0,0-5 9 0,0-3 0 0,2-3 8 16,1-2-8-16,0-3 0 0,-3-2 0 0,3-1 0 16,-3-2 0-16,-3-3-10 0,3 0 10 0,-6 0-13 15,-1 1 13-15,1-1-9 0,-3 5 9 0,-3-7-8 16,0 7 20-16,-3-2 5 0,0-3 1 0,-3-2 0 15,-3 2 24-15,0 0 5 0,-3 0 1 0,-2 1 0 16,-1 1-35-16,-3 7-13 0,3-1 11 0,0 8-11 0,3 0 42 0,0 5 2 16,0 3 1-16,0 5 0 15,0 3-45-15,3 6 0 0,0 2 0 0,3 5-10 16,0 2-23-16,0 4-5 0,3-3-1 0,3 5 0 0,0-5 39 0,3-1 0 16,0 1 0-16,0 0 0 0,6-3 0 0,-3-2 0 15,6-1 0-15,-3-2 0 0,3-3 9 0,0 1 10 16,-3-4 1-16,2-4 1 0,1-6-21 0,0 0-20 15,0 0 4-15,-3 0 1 0,3-6 7 0,-3 1 8 16,3 0-13-16,-3-3 5 0,-3 2 8 0,-1 1 0 16,1 0 0-16,-3-3 0 0,0 3 0 0,-3-1 0 15,3 1 0-15,-3 0 0 0,0-3 52 0,0 8 10 16,3 0 2-16,0 0 0 16,0 0-103-16,3 8-20 0,0 0-4 0,3 2-1 0,0 3 52 0,0 1 12 0,-1 2 0 0,4-1 0 15,0 1 0-15,-3 0 10 0,3-3-2 0,-3-2 0 16,0 2-8-16,-3-5-11 0,0 0 3 0,0-3 0 15,0 1 8-15,-6-4 0 0,3 1 0 0,-4-3 0 16,-2 0 0-16,0 0 0 0,6-5 0 0,-3-1 0 16,-3-2-23-1,0-2-2-15,3-1-1 0,-3-5 0 0,0 3-33 0,0-3-6 16,0 0-2-16,-3 1 0 0,3-1 54 0,-3 0 13 0,3-3 0 0,-3 1 0 16,0 2 50-16,1 0 13 0,-1 3 2 0,3 2 1 15,-3 3-31-15,3 0-7 0,0 8 0 0,0 0-1 16,0 0-27-16,0 0 0 0,0 0 0 0,0 0 0 15,3 3 0-15,2 2 0 0,4 1 0 0,-3-1 0 16,3 3 29-16,-3 0 1 0,3 0 0 0,0 2 0 16,0-2-48-16,0-2-10 0,0-1-1 0,-3 0-1 0,3-2 30 0,0-1 0 15,0 1 0-15,-3-3 0 0,3-3 0 0,-4 3 0 16,4-2 0-16,-3-1 0 0,3 0 0 0,-3 1 0 16,3-1 0-16,0 1 0 0,-3 2 45 0,3 0 15 15,0 0 4-15,0 2 0 16,0 1-103-16,0-1-20 0,0 4-4 0,0-4-1 15,2 6 52-15,1-2 12 0,0-4 0 0,0 4 0 0,0-1 0 0,-3-3 0 16,3-2 0-16,-3 3 0 0,0-6 0 0,0 1 0 16,-3-1 0-16,6-5 0 0,-3-2 0 0,2-4 8 15,-2 1 0-15,6-3-8 0,0 0 0 0,-3 1 0 0,3 1-10 16,0-2 10-16,-3 3 0 0,-3-3 0 0,0 6 0 0,-4-1 0 16,-2 6 44-16,0 0 16 0,0-1 3 15,-3 6 1-15,0 0 0 0,0 0 0 16,-3 8 0-16,-3 0 0 15,1 3-103-15,2-1-20 0,-3 6-4 0,0 0-1 0,0 0 52 0,3 0 12 0,3 0 0 0,3 2 0 32,3-2-54-32,0 0-8 0,0-3-2 0,5 0 0 0,1-2-102 15,3 0-21-15,3-3-4 0,3 0-1 0</inkml:trace>
  <inkml:trace contextRef="#ctx0" brushRef="#br0" timeOffset="-79937.93">14888 8697 1465 0,'0'0'32'0,"0"0"6"0,-3-3 2 0,0-2 2 0,-3 2-34 0,3-2-8 0,-3 0 0 0,3 2 0 15,-6-2 66-15,3 2 11 0,0 0 3 0,-3 1 0 0,0-1-23 0,1 3-4 16,-1 0-1-16,-3 0 0 0,0 0-6 0,0 0-2 16,-3 3 0-16,0-1 0 0,0 4-2 0,-3-1-1 15,3 3 0-15,-2 0 0 0,2 3-19 0,0 2-4 16,0 5-1-16,0 3 0 0,0 1-7 0,3 4-2 15,0 6 0-15,0 2 0 0,4-5-8 0,-1 0 12 16,0 1-12-16,6 7 12 0,0-8 4 0,3 0 0 16,3 0 1-16,3-3 0 0,3-2-17 15,2-3 0-15,4-5 0 0,3 0 0 0,3-5 0 0,6-3-11 16,0-6 2-16,2 1 0 0,-2-6 9 0,0-2 0 16,0-3-9-16,0-8 9 0,-1 0 0 0,1 3 15 15,0-6-3-15,-3-2 0 0,-3 0-12 0,-4 0 0 16,1-3 0-16,-3 0 0 0,0 1 28 0,-3-7 2 15,-6 4 1-15,0-3 0 0,-3 2-1 0,-3-2 0 0,-3 3 0 0,-3-6 0 16,-3 3 3-16,-3 3 1 16,-3-1 0-16,-3 3 0 0,0 6-11 0,1 2-3 0,-4 0 0 15,-3 5 0-15,3 1 10 0,0 2 2 0,0 5 0 0,-2 1 0 16,5 2-20-16,-3 2-3 0,6 1-1 0,0 0 0 16,3 2-8-16,3 3 0 15,0 2 0-15,6 4 0 0,0 1 0 0,6 4-11 0,0 5 3 0,6 0 0 16,3 2-9-16,0 3-2 0,3 0 0 0,0 0 0 15,3 0 19-15,3-2 0 0,-1-3 0 0,1-3 0 16,3 3 0-16,-3-8 0 0,6 2 0 0,-3-2 0 16,-4 0 0-16,4-3 0 0,-3 0 0 0,0 1 0 15,0-6-78-15,0-1-12 16,-4 1-2-16,1-2-1 0,-6-1-72 0,3-2-15 0,-3-1-2 16,-3 1-1-16</inkml:trace>
  <inkml:trace contextRef="#ctx0" brushRef="#br0" timeOffset="-79508.38">15379 8869 1728 0,'-6'-5'38'16,"6"5"8"-16,-6-3 2 0,0-2 0 0,0 2-39 0,0 0-9 0,6 3 0 0,-6-5 0 0,3 2 104 0,3 3 20 15,-6 0 3-15,6 0 1 0,-6 0 0 0,6 0 0 16,0 0 0-16,-5 0 0 0,2 6-103 0,-3-1-25 0,6 6 0 0,-3-1 0 16,3 6 0-16,0 3 0 0,0-1 0 0,3 3 0 15,3-5 0-15,-1 3 0 0,1-4 0 0,0-1 0 16,3 2 0-16,0-6 0 0,3 1 0 0,-3-3 0 16,3-3 0-16,0 0 0 0,0-2 0 0,0-3 0 15,3-3 0-15,-3-2 0 0,-1 0 0 0,-5-1 0 16,6 1 0-16,-3-3 0 0,3 3 0 0,-9-3 0 15,9 0 0-15,-9 0 0 0,6 3 0 0,-6-1 0 16,0 1 0-16,0 0 0 0,-3 5 0 0,0 0 0 16,3-3 56-16,-3 3 7 0,6 0 1 0,-3 3 0 15,3 0-52-15,0 2-12 0,-6 5 0 0,6 1 0 16,-3 2-48-16,3 3-13 0,-1 0-3 0,1 3 0 16,0-4 0-16,0 1 0 0,3-3 0 0,-3 1 0 15,3-4-51-15,0-2-10 0,0 0-3 0,0-3 0 16,3 1-51-16,0-6-10 0,3 2-3 15,0-4-486-15</inkml:trace>
  <inkml:trace contextRef="#ctx0" brushRef="#br0" timeOffset="-78958.88">15861 9088 1227 0,'9'-10'27'0,"-3"5"5"0,-3-3 2 0,3 0 1 0,0 0-35 0,-3 0 0 15,3 0 0-15,0 0 0 0,-6-3 97 0,6 3 13 16,-6-2 2-16,0 2 1 0,0-3 26 0,-6 3 5 16,6-2 0-16,-6 2 1 0,6 3-6 0,0-1-2 15,0 6 0-15,0 0 0 0,0 0-109 0,-9 3-28 16,9 2 0-16,-6 3 0 0,0 3 0 0,3-1 0 15,-3 4 0-15,0-4 0 0,6 3 0 0,0 1 0 0,0-4 0 0,0 1 0 16,0-3 16-16,6 0-3 0,-6-3 0 16,6 0 0-16,-3-2-13 0,3-3-18 0,0 0 4 0,-3 0 1 15,3-5 13-15,6 2 0 0,-3-2 0 0,-3-3 0 16,3 0 0-16,-3 2 0 0,3 1 0 0,-3 0 0 16,-1 0 15-16,-5 2 5 0,0 3 2 0,0 0 0 15,0 0-35-15,0 0-7 0,9 0-2 0,-9 5 0 16,6 1 22-16,-6 1 0 0,3 4 0 0,3 2 0 15,-6 1-56 1,6-1-6-16,0 0-2 0,-3-2 0 0,3-1-51 0,3-2-10 0,3-3-3 0,-3 1 0 16,3-6 103-16,3-3 25 0,0-2 0 0,-1-3 0 15,1-3 0-15,0-2 0 0,0 0 0 0,6-3 0 16,-6 3 46-16,0-6 14 0,0 1 4 0,-4-1 0 16,-2-2-52-16,3 0-12 0,-9 0 0 0,3-3 0 15,0 5 47-15,-6-2 6 0,3 0 2 0,-3-6 0 0,-3 4 14 16,0-1 3-16,0-3 1 0,-3 1 0 15,3-1-73-15,-9 1 0 0,3 2-9 0,-2-5-1 0,2 3 31 16,-6-1 7-16,9 6 0 0,-9 0 1 0,6 8-13 0,-3-1-4 16,9 4 0-16,-9 4 0 0,3 4-3 0,3 2-1 15,-3 2 0-15,3 4 0 0,0 7-8 0,6 3 0 16,-2 2 0-16,-4 4 0 0,6-4 0 0,0 6-11 16,6 0 3-16,-4 2 0 15,-2-2-19-15,6 2-3 0,0 4-1 0,3-4 0 0,-3-2 31 0,3-3 0 16,-3 0 0-16,9-5 0 15,0 5-57-15,0-5-6 0,-3 0-1 0,3-3 0 16,2-5 0-16,1 0 0 0,-3-3 0 0,6-2 0 16,-6-3 0-16,0-3 0 0,6 1 0 0,-3-1 0 15,2 3-102-15,-5-3-21 0,33 1-4 0,-12 2-1 0</inkml:trace>
  <inkml:trace contextRef="#ctx0" brushRef="#br0" timeOffset="-78152.14">16698 8845 2188 0,'-3'-3'48'0,"-3"-2"11"0,0 2 1 0,0-2 1 0,0 0-49 0,0 2-12 15,0 1 0-15,0-1 0 0,0 0 54 16,0 3 8-16,3 0 2 0,-3 3 0 0,0 2 0 0,3 3 0 16,0 3 0-16,0 2 0 15,0 0-103-15,0 0-20 0,3 6-4 0,3-6-1 0,-3 0 52 0,3-2 12 16,3-3 0-16,0-3 0 0,3 1-19 0,0-4-1 16,3 1 0-16,0-6 0 15,0 1-19-15,3-6-4 0,-3 0-1 0,2 0 0 0,-2-3 87 0,-3 1 17 16,0-1 3-16,0 0 1 0,-3 3-52 0,0 3-12 15,-6 0 0-15,0 5 0 0,0 0 54 0,0 0 8 16,0 0 2-16,0 0 0 0,0 0-52 0,0 0-12 16,-3 8 0-16,0 2 0 15,0 4-48-15,3-1-13 0,-3 0-3 0,3 0 0 16,3-2-102-16,0-1-21 0,3-4-4 0,0 2-1 16,0-6 103-16,3 1 20 0,3-3 4 0,0-3 1 0,3 1 51 0,-3-6 13 0,-1 0 0 0,4-5 0 15,3-1 48-15,-3-2 13 0,0 1 3 0,-3-7 0 16,0 4-52-16,0-1-12 0,-3-2 0 0,0-3 0 15,-4 3 36-15,1 0 4 0,0-3 0 0,-6 0 1 16,3 1 14-16,-3-1 2 0,0 0 1 0,-3-2 0 16,0-4 16-16,-6 1 3 0,4 3 1 0,-4-1 0 15,-3 1-1-15,0 2 0 0,3 3 0 0,-3 2 0 16,3 9-33-16,0 2-8 0,0-3 0 0,0 6-1 16,0 5-22-16,0 0-4 0,3 5-1 0,0 1 0 15,0 4-8-15,4 3 0 0,-1 6 0 0,3 2 0 16,5 0-11-16,-5 6 3 0,6-3 0 0,3 2 0 15,0-2 8-15,0 0-8 0,0-3 8 0,3 0-8 16,0 0-26-16,0-2-5 0,0-1-1 0,0-2 0 16,-3 0-8-16,3-5-1 0,-4-1-1 0,-2 1 0 15,0-6-35-15,0 3-7 0,-3-5-2 0,0-1 0 16,-3-2-4-16,0 0-1 0,0 0 0 0,0 0 0 0,0 0 78 0,-6-2 21 16,0-1 0-16,3 0-9 0,-3-2 60 0,3 2 12 15,0-5 2-15,3 0 1 0,0 1 14 0,0-1 2 16,6 0 1-16,0 0 0 0,3 2-60 0,3 4-12 15,0-1-3-15,6 3 0 0,-3 3-8 0,0-1-11 16,3 1 3-16,-1 2 0 0,4 1 8 0,-3 2 0 16,3-3 0-16,0 0 0 0,-3 3-17 0,0-3-2 15,-1 1 0-15,-2-1 0 0,0 0 48 0,-3 1 10 0,0-4 1 16,-3 4 1-16,-3-4-14 0,0 1-3 0,-3-1-1 0,3-2 0 16,-6 0-23-16,0 0 0 0,0 0 0 0,3 3 0 31,-3 0-200-31,0-3-45 0,3 2-9 0,-6 4-2 0</inkml:trace>
  <inkml:trace contextRef="#ctx0" brushRef="#br0" timeOffset="-76618.16">17397 8705 1235 0,'0'0'35'0,"0"0"8"0,-6 2-35 0,0-2-8 0,0 0 0 0,0 3 0 16,0-3 116-16,0 0 20 0,-2 3 5 0,-1-3 1 15,0 2-29-15,0 4-5 0,0-1-2 0,0 0 0 16,-3 1-46-16,3 1-10 0,3 4-2 0,-3-3 0 16,3 5-48-16,3-2-20 0,3-1 0 0,0-2 1 15,3 3 19-15,3 0 0 0,3-6 0 0,3 0 0 16,0 0 0-16,6-5 0 0,-3 0 0 0,3-5 0 15,-1 0 0-15,1-3 0 0,3-3 0 0,0-2 0 16,-3 0 0-16,0 0 0 0,-1-3 0 0,-2 2 0 0,-3 4 37 16,-3-1 11-16,0 3 3 0,0 0 0 15,-6 3 1-15,0 0 0 0,-3 5 0 0,0 0 0 0,0 0 0 0,-3 5 0 16,-3 3 0-16,0 0 0 16,-3 5-64-16,0 3-12 0,3 0-2 0,0 3-1 15,0-4-29-15,3 1-7 0,3 0-1 0,0-5 0 16,3-1-51-16,0 1-10 0,3-6-3 0,3-2 0 15,0-1 52-15,0-2 9 0,6-5 3 16,-3-3 0-16,0 0 78 0,3-5 16 0,0-3 3 0,-1-2 1 0,1-3-3 0,-3-1-1 16,3-1 0-16,-3-4 0 15,-3 3-9-15,0-2-1 0,0-1-1 0,-6-4 0 0,3 2-9 0,-3-3-2 16,-6 0 0-16,0-2 0 0,-3 2 37 0,-3-3 7 0,0 1 2 0,-6 0 0 16,3 5-4-16,-3-3-1 0,0 0 0 0,-2 0 0 15,2 9 26-15,0 4 5 0,0 6 0 0,0 2 1 16,3 1-57-16,3 4-11 15,0 4-2-15,0 4-1 0,3 6-2 0,3 5 0 0,0 3 0 0,3 6 0 16,3-1-8-16,3 8-9 0,0 0 9 0,9 5-13 16,0 1 13-16,0-1 0 0,6-2 0 0,0 0 0 15,5-3 0-15,-2 0 0 0,0-5 0 0,-3-3 0 16,0-3-12-16,0-2-2 0,-4-3-1 0,-2 1 0 16,0-6-39-16,-3-3-8 15,0 0-2-15,-6 0 0 0,3-5-76 0,-6 3-16 0,-3-3-4 16,0 0 0-16,0 0 112 0,0 0 21 0,-6-3 5 0,-3-2 1 15,3 5 21-15,-3-5 0 0,0-3 0 0,0 3 0 16,3-3 40-16,0 2 12 0,3 1 2 0,3 5 1 16,0 0-35-16,0 0-8 0,0 0 0 0,0 0-1 0,3 3-11 0,6 2 0 15,0 3 0-15,3-3 8 0,3 6 13 0,-3-6 3 16,6 6 0-16,-3-3 0 0,0 0 3 0,2 0 1 16,-2-1 0-16,3-1 0 0,-6-1-28 0,3 0 0 15,-6 1 0-15,0-1 0 0,0-2 12 0,-3-3-4 16,0 2 0-16,-6-2 0 0,0 0-8 0,0 0 0 15,0 0-10-15,0 0 10 16,0-5-104-16,6-3-16 0,-6 0-2 0,0 0-1 16,0-2 6-16,-6 2 1 0,6-3 0 0,0-2 0 0,0 0 76 0,-3-3 16 15,0 0 4-15,0-5 0 0,-3-1 168 0,3-1 35 16,-6 1 6-16,0 1 2 0,9 3 1 0,-6 2 1 0,0 3 0 0,3 2 0 16,0 3-129-16,0 3-25 0,3 5-6 15,0 0-1-15,0 0-32 0,0 0 0 0,3 5-12 0,3 3 3 16,-3 0 9-16,3 3-8 0,0 2 8 0,0-3-8 15,0 4-4-15,0-4 0 16,0 1 0-16,0-3 0 16,-3 0-23-16,8 0-5 0,-2-3 0 0,0-2-1 0,0-1 17 0,0 1 3 0,3-6 1 0,-6 3 0 15,6-2 20-15,-3-4 12 0,0 1-2 0,-3 0 0 16,0-1 10-16,0 1 1 0,0-3 1 0,-3 3 0 16,3-3-1-16,-3 3 0 0,-3-1 0 0,3-2 0 15,0 3-7-15,-3-3-2 0,0 8 0 0,0 0 0 16,0 0-4-16,0 0-8 0,5 0 11 0,1 3-11 15,0 5-24-15,3 0-11 0,0 5-2 0,0 3-1 16,3-3 6-16,-3 3 2 0,3 0 0 0,3 0 0 16,-6-6 30-16,6 1-9 0,-1-3 9 0,4 0 0 0,0-3 0 0,-3 0 0 15,6-2 0-15,-3-3 0 0,0-5 0 0,2 2 19 16,1-2-3-16,-3-3-1 0,-3-3 24 0,-3 1 5 16,6-4 0-16,-6 4 1 0,0-3-33 15,0-1-12-15,-1 1 9 0,1 0-9 0,3-3 0 0,-6 3 0 16,6-3 0-16,0-3 0 0,-9 6 0 0,9-3 0 15,-6 6 0-15,0-1 0 0,0 1 12 0,-3 4-4 16,-4 4 0-16,4-1 0 0,-3 0-8 0,-3 3 8 16,0 0-8-16,0 0 8 0,0 0 0 0,0 0 0 15,-3 8 0-15,-3 3 0 0,4-3-8 0,-1 2-17 16,0 1 4-16,-3 2 1 0,3 0-7 0,0 1-1 0,0 2 0 0,0-1 0 31,0-1-60-31,0 4-13 0,3-2-3 0,0 3 0 16,0-4 20-16,3 1 3 0,0-2 1 0,3-1 0 0,0 0 38 0,0-2 8 0,5-1 2 0,4-5-892 15</inkml:trace>
  <inkml:trace contextRef="#ctx0" brushRef="#br0" timeOffset="-57836.62">547 960 787 0,'0'0'22'0,"0"0"6"0,0 0-28 0,0 0 0 15,0 0 0-15,0 0 0 0,0 0 82 0,0 0 11 16,0 0 3-16,0 0 0 0,0 0-10 0,0 0-2 16,0 0 0-16,0 0 0 0,0 0 3 0,0 0 0 15,0 0 0-15,0 0 0 0,0 0-24 0,0 0-5 16,0 0-1-16,0 0 0 0,0 0-41 0,0 0-8 16,6 6-8-16,-6-4 12 0,3 12-12 0,3 1-17 15,-3-4 4-15,3 10 1 0,3 0 12 0,-6 6 0 16,0-9 0-16,3 6 0 0,2-5 0 0,-8-1 0 0,3 3 0 15,3 3 0-15,-3-8 12 0,0 3-2 0,-3 2 0 0,0-5 0 16,0 2-10-16,0-7 0 0,0 2 0 0,0 0 0 16,-3-2 0-16,3-9-9 0,-3 4 9 0,-3-4 0 15,3 4-11-15,3-6 11 0,0 0-10 0,0-6 10 16,-14 1 0-16,11 0 15 0,0-6-2 0,-6-7 0 31,3 4-31-31,3-7-6 0,-6 3-2 0,9-6 0 0,-9 5 26 0,6-10 0 0,3 6 0 0,0-9 0 16,-6-3 8-16,3 4 8 0,3-1 0 0,0 5 1 15,3-4 15-15,-3 15 4 0,6-8 0 0,-6 8 0 16,6-2-15-16,0 4-2 0,3 6-1 0,0-7 0 16,0 9-18-16,-6 1 10 0,8 0-10 0,-2 2 8 15,0 0 5-15,9 3 1 0,-9 0 0 0,3 0 0 16,-3 3-14-16,0-3 0 0,3 8-12 0,-3 0 12 16,3 5-12-16,-3 0 12 0,0 1-12 0,-1 1 12 0,-5-1 0 0,3 4 0 15,-6 3 0-15,3-5 0 0,-6 5 0 0,3-5 0 16,0 5 0-16,-9-2 0 0,1 5-10 0,-1-8-8 15,-3 2-2-15,3-5 0 0,-6 1 10 0,3 2 2 16,0-6 0-16,0-5 0 0,-6 3 8 0,0 0 0 16,7-5 0-16,-7 2 0 0,6-2 0 0,-3-3 0 15,3 0 0-15,0 0 0 0,3-3 0 0,6 3 14 16,-6-8-3-16,9 6-1 0,-9-4 29 0,9 6 5 16,0 0 2-16,9-5 0 0,-6 0-27 0,3 2-6 15,6 0-1-15,0 3 0 0,6 0-12 0,0 3 0 16,-3 0 0-16,8-1 0 0,-11 6 0 0,6 0-8 15,-3 3 8-15,0-3 0 0,0 0 0 0,0 2 0 0,-3-2 0 16,-1 5 0-16,4-5 0 0,-9 0 0 0,9 0 0 0,-3 3 0 31,-3-3-128-31,0-3-21 0,0 0-5 0,0 3-1 0</inkml:trace>
  <inkml:trace contextRef="#ctx0" brushRef="#br0" timeOffset="-57187.6">1062 1222 1450 0,'0'0'32'0,"0"0"6"0,-6-5 2 0,3 2 1 16,3-2-33-16,-6-3-8 0,3 0 0 0,3 3 0 16,-6 0 108-16,0-1 19 0,6 4 4 0,-6-1 1 15,6 3-49-15,0 0-10 0,-3 0-1 0,-6-3-1 0,3 6-35 0,0 0-8 16,0-3 0-16,3 5-1 0,-6 3-27 0,0 5 0 15,1-2 0-15,5-3 0 0,-6 8 0 0,9-1 0 16,-6-1-12-16,3-1 12 0,3 5-22 0,0-10 3 16,9 6 1-16,-9-4 0 0,3-2 18 15,3-5 14-15,-3 2-2 0,5-2-1 16,-5-3 0-16,6 0 0 0,-3 0 0 0,3-3 0 0,-9-2 11 0,6 0 2 16,0-3 1-16,-3-3 0 0,3 3-6 0,-3-3-2 15,3 4 0-15,-6-7 0 0,3 4-17 0,0 2-11 16,-3 0 2-16,6-5 0 0,-6 5 33 0,0 0 8 15,0 2 0-15,0 6 1 0,3-2-25 0,3-1-8 0,-3 1 0 0,3 2 0 16,0-3 0-16,3 6-17 0,0 2 1 0,0-3 1 16,2 6 15-16,-2 0 0 0,6 6 12 0,-3-1-12 15,-3-3 0-15,3 1-20 0,0 5 2 16,3-6 1-16,-6 6 17 0,12 3 0 16,-10-11 0-16,-8 2 0 0,12 1 0 0,-15-6 0 0,3 3 0 31,3-5-55-31,-3-1-7 0,-3-2-2 0,0 0 0 0,0 0 52 0,0 0 12 0,0 0 0 0,0 0 0 15,0 0 0-15,0 0 0 0,0 0 0 0,0 0 0 16,0-5 0-16,0 0 0 0,0-3 0 0,0-5 0 16,9-3 48-16,-9 5 13 0,9-7 3 0,-9 4 0 15,9-1-20-15,-6 1-4 0,9 4-1 0,-3 4 0 16,6-1-28-16,0-1-11 0,-1 5 8 0,1 3-8 16,0 3 0-16,-3-1 8 0,6 6-8 0,-9 0 0 15,3-3 0-15,0 6 0 0,0 0 0 0,-3 4 0 0,5-4 13 16,-5 2 7-16,-3 1 2 0,0-7 0 0,3 4-22 0,0 0 0 15,-9-1 0-15,3-5 0 16,0-2-47-16,3 0-13 0,-6-1-4 0,0-2 0 0,0 0 52 0,0 0 12 16,0 0 0-16,0 0 0 15,0 0-54-15,9 6-8 0,-9-6-2 0,0 2 0 16,0 1-102-16,0 2-21 0,0-2-4 0,0 5-1 0</inkml:trace>
  <inkml:trace contextRef="#ctx0" brushRef="#br0" timeOffset="-56186.68">1946 1259 862 0,'0'0'24'0,"0"0"6"0,0 0-30 16,0 0 0-16,0 0 0 0,0 0 0 0,0 0 86 0,0 0 11 15,0 0 3-15,0 0 0 0,0 0-29 0,0 0-6 16,0 0-1-16,0 0 0 0,-6 0 0 0,6 0 0 16,-3-2 0-16,-3 2 0 0,6 0 0 0,-9 0 0 15,3-3 0-15,0 0 0 0,3 3-9 0,-6-2-3 16,9 2 0-16,-12 0 0 0,6 0-1 0,-6 0-1 15,4 2 0-15,-4 1 0 0,3 0-32 0,0-1-6 16,3 6-2-16,0 0 0 16,-3 3-30-16,3-1-5 0,3 1-2 0,-6 8 0 0,3-6 27 0,3 0 0 0,3 6 0 0,-3-9 0 15,3 6 0-15,0-3 0 16,0-2 0-16,3-3 0 0,0 0 0 0,0-3 0 0,3-2 0 0,0-6 0 16,3 0 0-16,0-5 0 0,3-2 0 0,-3-6 0 15,3-3 37-15,5-4 13 16,-8-1 2-16,12-5 1 0,-9 0-53 0,0 2 0 0,3-2-13 0,0-3 2 15,-6 3 11-15,0-5 0 0,3-3 0 0,-9 0 0 16,2 0 0-16,-5 2 12 0,6 4-4 0,-12-1 0 16,4 0 19-16,-4 8 4 0,0 3 1 0,0 3 0 15,3 2 0-15,-6 5 0 0,3 6 0 0,0-1 0 16,6-1 0-16,-9 7 0 0,3 0 0 0,3 7 0 16,-3-4-52-16,0 5-9 0,0 0-3 0,3 8 0 15,3 5 32-15,0 5 0 0,0 4 0 0,0 7 0 16,3 2-9-16,3 1 9 0,0 0-8 0,3-1 8 15,0-2-28 1,3 0 0-16,-3-5 0 0,0-3 0 0,3-2-44 0,2-6-8 0,-5 0-3 0,3-5 0 0,0 0 48 0,3-8 10 16,-6 0 1-16,3-3 1 15,-3 0-14-15,3-5-3 0,-3 0-1 16,0-2 0-16,0-4 33 0,-4 1 8 0,1 0 0 0,3-6 0 0,-6-2 0 0,3 2 0 16,-6 3 0-16,3-7 0 0,0 4 32 0,-3-2 9 15,0 2 2-15,0-2 0 0,0 0 21 0,-6 5 5 16,6-3 1-16,0 1 0 0,0 10-21 0,0 0-4 15,0 0-1-15,0 0 0 0,0 0-44 0,-9 10 0 16,9-2-15-16,-6 3 4 0,3 7-3 0,3 1-1 16,3-1 0-16,-3 3 0 15,6-5-11-15,-6 3-2 0,3-9-1 0,3 1 0 16,-3-3-23-16,3 3-5 0,-3-9-1 0,6 1 0 0,-6-3 45 0,3-3 13 0,0 1 0 0,0-9 0 16,3 3 9-16,-6-5 10 0,3 5 1 0,0-8 1 15,0 5-1-15,-3 1-1 0,3-3 0 0,-6-1 0 16,0 4 0-16,0-1 0 0,0-2 0 0,-9 2 0 15,3 1-6-15,3-1-1 0,-9-2 0 0,12 2 0 16,-15 3 17-16,9 1 3 16,-3-4 1-16,3 6 0 15,3 2-52-15,3 3-10 0,0 0-3 0,0 0 0 0,-6 3-97 0,6 2-20 0,6 0-4 16,-6 3-1-16</inkml:trace>
  <inkml:trace contextRef="#ctx0" brushRef="#br0" timeOffset="-55773">2321 1122 1911 0,'0'0'42'0,"0"0"9"0,0 0 1 0,0 0 2 0,0 0-43 0,0 0-11 0,0 0 0 0,0 0 0 0,0 0 78 0,0 0 14 15,0 0 2-15,0 8 1 0,0-3-75 0,0 6-20 16,9-1 0-16,-9 3 0 0,9-5 0 0,-6 3-16 16,3-3 1-16,6 8 1 0,-12-11 14 0,11 3 16 15,-5 0-3-15,6-3-1 0,-3 1-12 0,0-4 0 16,0-2 8-16,3-2-8 0,-3-4 9 0,3 1-1 15,-3-3 0-15,0 0 0 0,3 3 2 0,-9-6 0 16,12 1 0-16,-15-1 0 0,5 0-10 0,1-2 8 16,0 3-8-16,-3 2 8 0,0 0-8 0,3 2 12 0,-3-4-12 15,0 5 12-15,3 5-21 0,0 0-4 0,0 0-1 0,3 2 0 32,-3 6-38-32,0 3-7 0,3-9-1 0,-3 9-1 15,-3-3-48-15,3 3-10 0,0-1-1 0,0-7-1 16,3 5 1-16,-6-3 0 0,3 0 0 0,-1-2 0 15,-2 2 70-15,0-2 14 0,3-3 4 0,-3 0 0 0,0-3 88 0,3 3 17 0,-3-5 4 0,3 0 1 16,-6 2 34-16,3 0 8 16,0-2 0-16,0 2 1 0,3 1-51 0,0 2-10 0,-3-3-3 0,3 3 0 15,0 3-26-15,-3-3-6 0,3 0-1 0,0 5 0 16,3 0-9-16,-6 1-3 0,3-1 0 0,0 6 0 16,-3-6-12-16,3 0-8 0,-1 3 8 0,-2 0-13 15,3-3-64-15,0 3-13 0,0-3-2 16,3-2-484-16,0-3-96 0</inkml:trace>
  <inkml:trace contextRef="#ctx0" brushRef="#br0" timeOffset="-55204.27">3264 857 1541 0,'0'-8'44'0,"-3"3"9"0,3 0-42 0,3-3-11 0,-3 0 0 0,0 3 0 15,0-3 122-15,0 2 22 0,0 6 5 0,0 0 1 16,0 0-62-16,0 0-13 0,0 0-3 0,0 0 0 15,0 0-49-15,6 6-11 0,0 2-1 0,3 0-1 0,0 10-10 0,-3 3 0 16,0 6 0-16,3 2 8 0,0-3-8 0,3-2 0 16,-3 2 0-16,0-4 8 0,3 1-8 0,3-7 0 15,-4-2 0-15,1 1 8 0,3-7-8 0,-3 0 0 16,0-2 0-16,0-4 0 0,0-2 13 16,0 0-2-16,-3-2-1 0,0-4 0 0,3-2 14 0,-7 0 4 15,1-2 0-15,0-6 0 0,0 5-28 0,0-2 0 16,-6-8 8-16,3 5-8 0,0-8 8 0,-3 6-8 15,0-9 12-15,0 4-4 0,0 1-8 0,0 6 8 16,0 1-8-16,0 4 8 0,-3 6-8 0,3-1-12 16,0 6 2-16,0 0 1 15,0 0-40-15,0 6-8 0,9 2-2 0,-6 5-645 16,0 5-128-16</inkml:trace>
  <inkml:trace contextRef="#ctx0" brushRef="#br0" timeOffset="-54472.69">3812 942 1074 0,'0'0'30'0,"0"0"8"0,0 0-30 0,0 0-8 0,0 0 0 0,0 0 0 15,0 0 104-15,0 0 19 0,0 0 4 0,0 0 1 16,0 0 0-16,0 0 0 0,0 0 0 0,0 0 0 16,0 0-52-16,0 0-9 0,0 0-3 0,0 0 0 15,-3 5 0-15,0 6 0 0,0-1 0 0,-3 1 0 16,3 10-102-16,0-10-21 0,0 5-4 0,0-1-1 15,0-1 103-15,3-6 20 0,0 5 4 0,0-3 1 16,0-4-78-16,3-1-15 0,0-5-3 0,0 0-1 16,-3 0 33-16,3 0 0 0,6-5 12 0,-3-1-3 0,0 1 3 0,3-13 0 15,0 10 0-15,-3-8 0 0,3 0-12 0,-3 3 0 16,0-1 0-16,0-1-11 0,0 1 23 0,-3 4 4 16,0-3 0-16,-3 7 1 0,3-2-17 0,-3 3 0 15,0 5 0-15,0 0 0 0,0 0-12 0,0 0 1 16,0 5 0-16,3 9 0 0,-3-1-5 0,3-5-2 15,0 0 0-15,0 2 0 0,5 6 3 0,-5-11 1 16,3-2 0-16,3 0 0 16,3-1-34-16,-3-2-8 0,3-5 0 0,3 2-1 0,-3-7 39 0,0-3 8 0,0 2 2 15,3-2 0-15,-4-3 8 0,-2 0 0 0,3 3 0 0,-3-6 0 16,0 6 8-16,-3-5 0 0,3 4 0 16,-6 1 0-16,-3-3 42 0,3 6 9 15,-3-1 1-15,-3 0 1 0,3 1-6 0,0 2-2 16,-6 5 0-16,3-2 0 0,3 5-9 0,0 0-1 0,-6 0-1 0,0 5 0 15,6 1-42-15,-6 2 0 0,3 7-13 0,0-4 3 16,3 8-5-16,3-1-1 0,0-2 0 0,3 5 0 31,-3-8-36-31,0 6-8 0,3-6-2 0,0 0 0 16,0 3 27-16,3-8 6 0,-6 0 1 0,3 0 0 0,3-3 12 0,3-2 2 0,-9 0 1 0,6-3 0 16,-3 0-12-16,2-3-3 0,-2 0 0 15,3 1 0-15,-3-1 28 0,3-2 0 0,-3 2 0 0,0 0 0 16,0 3 0-16,0-2 0 0,0-1 0 0,-3 3 0 15,3-3-18-15,-3 3 2 0,0 0 0 0,-3 0 0 16,6 3-12-16,0-3-1 0,-3 0-1 0,3 0 0 16,0 0 2-16,0-3 1 0,3 3 0 0,-4-2 0 0,4-1 27 15,0 1 0-15,0 2 0 0,0-6 0 0,-3 4 8 0,0 2 3 16,0-3 1-16,0 3 0 0,0 0-2 0,0 3 0 16,0-3 0-16,0 2 0 0,-3 4-10 0,3-1 0 15,0-3 9-15,0 1-9 0,-3 0 8 0,3-1-8 16,-3 1 8-16,3 0-8 0,-3-1 0 0,-3-2 9 15,2 0-9-15,-2 0 0 0,0 0 0 0,0 0-14 16,0 0 1-16,0 0 0 16,0 0-85-16,0 0-17 0,-14 8-3 0,5-5-1 0</inkml:trace>
  <inkml:trace contextRef="#ctx0" brushRef="#br0" timeOffset="-54142.17">4336 757 1908 0,'0'0'42'0,"0"0"9"0,0 0 1 0,-3-6 1 15,0 1-42-15,-3-3-11 0,6 8 0 0,0 0 0 0,0 0 92 0,-3-5 17 16,3 5 3-16,0 0 1 0,0 0-74 0,0 0-15 16,-3-3-4-16,3 3 0 0,0 0-20 0,0 0-12 15,0 0 2-15,0 0 0 16,0 0-107-16,3 3-22 0,3 2-4 0</inkml:trace>
  <inkml:trace contextRef="#ctx0" brushRef="#br0" timeOffset="-53735">4512 831 1911 0,'0'0'42'0,"0"0"9"0,0-8 1 0,0 8 2 0,0-3-43 15,0 3-11-15,0 0 0 0,-3-5 0 0,3 5 84 0,0 0 16 0,0 0 2 0,0 0 1 16,0 0-67-16,0 0-14 0,-3 0-2 0,-3 5-1 16,3-2-19-16,0 10-16 0,0-5 4 0,0-3 0 15,3 6 12-15,0 2 0 0,0-8-10 0,3 3 10 16,0 0-13-16,0-2 1 0,0-1 1 0,0-5 0 15,3 8-26-15,-3-8-6 0,3 0-1 0,-3-8 0 16,3 8 44-16,-3-8 0 0,2 3 0 0,-2-1 0 16,0 1 11-16,-3 0-3 0,3-1 0 0,-3-1 0 0,3-1 20 15,-3 2 3-15,-3 1 1 0,3 2 0 0,0-2-10 0,0 5-2 16,0 0 0-16,0 0 0 0,0 0-6 16,0 0-2-16,0 0 0 0,0 0 0 0,-3 8-12 0,3-3-16 15,0 9 3-15,0-1 1 16,0 0-41-16,3 0-8 0,0 0-2 0,0-2 0 15,0-3-48-15,3 0-9 0,0-3-3 0,-3 3 0 16,6-8-9-16,-3-2-1 0,3-4-1 0,0 1-470 0</inkml:trace>
  <inkml:trace contextRef="#ctx0" brushRef="#br0" timeOffset="-53387.58">4684 569 1862 0,'0'-13'52'0,"0"5"13"0,0 0-52 0,0 0-13 0,3 3 0 0,-3 5 0 15,3 0 48-15,6 0 6 0,-3 0 2 0,-3 7 0 16,3 4-16-16,0 0-4 0,0 5 0 0,3 5 0 16,-6-3-4-16,6 9 0 0,-3-1-1 0,-3 1 0 15,0 2-21-15,0-8-10 0,0 3 10 0,0-1-10 32,-3-1-20-32,3-1-9 0,-3-3-3 0,0 3 0 0,0-5 32 0,0 0 0 0,0 0 0 0,0-5 0 15,0-1 0-15,0-2 0 0,0 3 0 0,-3-6 0 16,3-5-20-16,0 0 3 0,0 0 0 0,0 0 0 15,0 0 7-15,3-10 2 0,3-4 0 0,0 1 0 16,2 2-6-16,1-7-1 0,3 5 0 0,0-6 0 16,3 6 15-16,0 2 10 0,0-4-2 0,-3 7 0 15,3 2 11-15,-3 4 1 0,-1 2 1 0,-2 2 0 16,0 1-9-16,-3 2-1 0,0 6-1 0,-3-3 0 0,-3 0-10 16,0 2 0-16,0 3 0 0,-3-2-11 15,-3-3-30-15,0 3-7 0,-3 2 0 0,0-5-1 16,1-3-20-16,-1 0-4 0,-3 3-1 0,0-2-718 0</inkml:trace>
  <inkml:trace contextRef="#ctx0" brushRef="#br0" timeOffset="-53001.82">5000 616 1743 0,'15'-15'49'0,"-12"9"11"0,3 1-48 0,3-3-12 15,-4 3 0-15,4 2 0 0,-3 3 112 0,0 0 20 16,0 3 4-16,0 7 1 0,-3-2-69 0,3 0-13 15,-3 5-3-15,0 9-1 0,-3-4-39 0,3 6-12 0,-3 2 0 0,0-10 0 16,-3 8 0-16,3-3-20 0,0-7 2 0,3 7 1 16,-3-8 17-16,3 8 0 0,0-13 0 0,0 5 0 15,0-7-12-15,3 7 4 0,3-11 8 0,-3 4-13 16,3-6 13-16,0 0 0 0,3-6 0 0,0 4 0 16,-1-11 8-16,1 7-8 0,3-7 9 0,-3 5-9 15,3-8 16-15,0 6-4 0,-3-1 0 0,3-7 0 16,-3 4 23-16,-1 1 4 0,1-8 1 0,-3 8 0 15,0-8 24-15,0 5 4 0,-3 2 2 0,-3-4 0 16,0 5-3-16,0 5-1 0,0 0 0 0,-3 0 0 16,0 8-41-16,0 0-8 0,0 0-1 0,-3 8-1 15,0 2-15-15,-3 4-15 0,-3 7 3 0,0 0 1 16,0 8-1-16,0-8 0 0,3 3 0 0,1 2 0 16,-1-4-73-1,3 1-15-15,3-1-4 0,0 4 0 0,3-5 23 0,0 3 4 0,2-8 1 0,4 2 0 16,-3-4-45-16,0-1-9 0,6 0-2 0,-3-5 0 15,0 0-28-15,3-3-7 0,18 14-1 0,-12-11 0 0</inkml:trace>
  <inkml:trace contextRef="#ctx0" brushRef="#br0" timeOffset="-52021.37">708 2029 1026 0,'0'0'28'0,"0"0"8"0,0 0-28 0,0 0-8 0,0 0 0 0,0 0 0 16,0 0 104-16,0 0 19 0,0 0 4 0,0 0 1 16,0-10-17-16,0 10-3 0,0 0-1 0,0 0 0 15,0 0-43-15,0 0-9 0,3 10-2 0,0-2 0 16,3 6-53-16,-4 7-20 0,4 0 1 0,-6 8 0 15,9-3 37-15,-9 4 7 0,0-4 2 0,0 0 0 16,0-2 8-16,0-5 1 0,0-1 1 0,0-2 0 31,0 0-81-31,3-5-16 0,-3-1-3 0,0-2-1 0,0 3 103 0,0-6 20 0,0-2 4 0,0-3 1 16,0 0-52-16,0 0-12 0,0 0 0 0,0 0 0 16,0-3 54-16,0-10 8 0,0 2 2 0,-3-5 0 15,3 0-52-15,3-5-12 0,0-3 0 0,3-2 0 0,-6-6 0 0,3 3 0 16,-3-3 0-16,6 1 0 0,-6-4 34 0,3 9 4 15,-3 2 1-15,6-5 0 0,-6 10-22 0,0 4-4 16,3 4-1-16,0 6 0 0,-3-9 16 0,6 9 4 16,-6 5 0-16,0 0 0 0,0 3-43 0,9 7-8 15,0-2-1-15,0 3-1 16,3 5 8-16,-3 5 1 0,0 5 1 0,2-4 0 0,-2 4 11 0,3-5-8 16,0 3 8-16,3-6-8 15,-6 4 20-15,3-6 4 0,-3 2 0 0,0-7 1 0,3-1-29 0,0-2-5 16,-3 0-2-16,-1 0 0 0,4-5 31 0,-6-1 5 15,3-2 2-15,-6 0 0 0,6 0-19 0,-9-5 0 0,9-6 0 0,0 1 0 16,-6-6 0-16,0 0 0 16,3-5 0-16,3-6 0 0,-9 4 0 0,3-9 0 15,3 3 0-15,-6-3 0 0,3 6 25 0,0-3 2 0,3 2 0 0,-6 6 0 16,0 5-27-16,3 0 0 0,-3 3 0 0,6 8 0 31,-6-6-84-31,0 11-16 0,0 0-4 0,0 8 0 16,9-3-68-16,-9 1-15 0,-9 9-2 0,9 4-1 0</inkml:trace>
  <inkml:trace contextRef="#ctx0" brushRef="#br0" timeOffset="-51704.21">1327 2072 1267 0,'0'0'28'0,"0"0"5"0,0 0 2 0,0 0 1 0,0 0-36 0,0 0 0 0,0 0 0 0,0 0 0 0,0 0 130 0,0 0 19 16,0 0 4-16,0 8 1 0,0-6-93 0,-6 9-18 15,3 2-4-15,-3 0-1 0,6 1-3 0,-3 7-1 16,3-5 0-16,-6 2 0 0,6-2-34 0,0-3 0 16,6 3 0-16,-6-3 0 15,3-7-23-15,3 4-8 0,3-7-1 0,-6 2-1 16,6 3 75-16,0-8 15 0,-6-5 3 0,5 2 1 0,-5 0-9 0,3-2-1 16,3 3-1-16,-9-9 0 0,3 6-8 0,3-9-2 15,-6 4 0-15,0-1 0 0,-6 6 1 0,3-8 0 16,3 5 0-16,-9-3 0 0,3 3-27 0,0 0-6 15,-2-2 0-15,-1-1-8 0,3 9 8 0,0-4-8 16,-3 1 0-16,0 2 0 16,3 3-26-16,3 0-9 0,-3 0-1 0,6 0-1 15,3 3-99-15,-6 5-19 0,3-3-4 0,3 0-812 0</inkml:trace>
  <inkml:trace contextRef="#ctx0" brushRef="#br0" timeOffset="-51019.53">1565 1752 1954 0,'0'-3'43'0,"0"-5"9"0,0 3 1 0,0-3 3 0,0 8-45 0,0 0-11 0,0 0 0 0,0 0 0 16,0 0 76-16,0 0 12 0,9 8 4 0,-9 0 0 15,0 0-68-15,3 7-12 0,3 7-4 0,-6-1 0 16,6 3 0-16,-3-1 0 0,-3 1 0 0,3 5 0 0,0-2-8 0,3-1 0 15,-6 6 0-15,0-3 8 16,0 0-42-16,0-2-9 0,0-6-1 0,3 3-1 0,2-3 36 0,-5-3 9 16,0-2 0-16,0 0 0 15,0-8-53-15,0 0-9 0,0-3-2 0,0 1 0 16,0-6 0-16,0 0 0 0,0 0 0 0,0 0 0 16,0-6 0-16,-8-2 0 0,2 3 0 0,0-8 0 0,0 2 52 15,-3 1 12-15,6 2 0 0,-9-6 0 0,9 1 77 0,-3 0 19 16,-3 0 3-16,0 2 1 0,9-2-14 0,-6 5-2 15,3-3-1-15,0 6 0 0,3 0-59 0,0 5-12 16,6-5-3-16,0 2 0 0,3 3-9 0,0 0 0 0,0 0 0 16,3 3 0-16,3-1 0 0,0-2 0 0,2 3 0 0,-2-3 0 15,3 0 0-15,0 0 0 0,-3 0 0 0,3-3 0 16,-3 1 0-16,0-4 0 0,-1 4 0 0,-2-1 0 16,0 0 27-16,-3 1 3 0,0-4 1 0,0 1 0 15,0 5-15-15,-6-3-4 0,3 3 0 0,-6 0 0 16,0 3 0-16,3 5 0 0,-3 0 0 0,0 0 0 15,0 2-4-15,-3 6 0 0,3-2-8 0,0 1 12 16,0 1-12-16,0-2 0 0,0 1-9 0,0 1 9 16,0-2 0-16,0-4 0 0,0 3 11 0,3-7-3 15,0 4-22-15,3-4-4 0,-6-4-1 0,3 1 0 16,3-1 31-16,-3-4 5 0,3-1 2 0,-3-2 0 16,6-3-19-16,-6 0 0 0,2 3 0 0,-2-9 0 15,3 4 0-15,-6-1 0 0,0 3 0 0,3-5 0 16,-6 0 16-16,3 2-1 0,-6-5 0 0,3 1 0 0,3 7 27 15,0-6 6-15,-5 9 0 0,5 5 1 0,0 0-25 0,0 0-6 16,0 0-1-16,0 0 0 0,0 0-17 0,-3 5-12 16,3 6 1-16,-3-3 1 0,3 5 2 0,0-2 0 15,3-1 0-15,0-2 0 0,2 0-13 0,-5-3-3 16,0 1 0-16,3 2 0 16,-3-8-19-16,6 0-4 0,-3 0-1 0,0 0 0 15,0-6-6-15,9 1-2 0,-9-3 0 0,6-2 0 16,-3 2-108-16,6-6-21 0,-3 1-5 0,0 3-590 0</inkml:trace>
  <inkml:trace contextRef="#ctx0" brushRef="#br0" timeOffset="-50585.8">2059 1847 1566 0,'0'-21'34'0,"0"7"7"0,6 1 2 0,-6 0 1 0,-6-6-35 0,6 4-9 16,0-4 0-16,0 3 0 0,0 6 84 0,0-4 14 0,0 6 3 0,0 0 1 16,0 3-3-16,0 5-1 0,0 0 0 0,0 0 0 15,0 0-34-15,0 0-6 0,6 3-2 16,3 5 0-16,-6 2-35 0,3 6-7 0,6 0-2 0,-9 8 0 15,3 0-4-15,0 2 0 0,0 3-8 0,2-5 12 16,-5 0-12-16,3-3 9 0,-6 3-9 0,9 2 8 16,-9-4-8-16,3-1 0 0,0-5-10 0,0 7 10 15,0-12-26-15,0 5 1 0,3 0 0 0,-6-6 0 16,0-4-92-16,3 4-19 0,-3-5-3 16,0-5-1-16,0 0-12 0,0 0-2 0,0 0-1 0,-3-10 0 31,3 2-60-31,-9 5-12 0,6-2-2 0,-6-8-1 0,3 5 142 0,3-3 29 0,-6 6 6 0,-5-3 1 15,8-3 186-15,-9 6 38 0,6-3 7 0,3 3 1 0,-3 0-20 16,3 2-4-16,6 3 0 0,0 0-1 0,0 0-79 0,0 0-16 16,6 0-4-16,3-5 0 0,0 5-44 0,3 5-12 15,3-5 0-15,-1 0 0 0,-2 3 0 0,3-3 12 16,0 5-12-16,0-5 12 0,-3 5-12 0,3-2 0 16,0-1 0-16,3 1 8 0,-10 0 3 0,4-1 0 15,-3 6 0-15,3-2 0 0,-3-1 12 0,0 0 2 16,-3 3 1-16,3 0 0 0,-3 3-26 0,3-3 0 15,-9-3 0-15,9 3 0 0,-9 0 0 16,6 0 0-16,-3 2 0 0,3-7 0 16,0 2-46-16,-6 1-14 0,0-6-4 0,0 0 0 15,0 0 0-15,0 0 0 0,0 0 0 0,0 0-409 0,0 0-83 0</inkml:trace>
  <inkml:trace contextRef="#ctx0" brushRef="#br0" timeOffset="-50434.91">2291 1971 1566 0,'0'-21'34'0,"-6"8"7"0,6 2 2 0,-3-2 1 0,3-3-35 0,3 5-9 0,-3 1 0 0,6 5 0 15,-6-1 21-15,3-2 3 0,-3 8 0 0,0 0 0 16,6 8-39-16,-3-2-7 0,3-1-2 0,3 0 0 16</inkml:trace>
  <inkml:trace contextRef="#ctx0" brushRef="#br0" timeOffset="-50072.95">2488 1958 1634 0,'0'0'36'0,"0"0"7"15,0 0 1-15,0 0 3 0,0 0-38 0,0 0-9 0,0 0 0 0,0 0 0 16,0 0 108-16,0 0 19 0,0 0 4 0,0 0 1 16,0 0-68-16,0 0-14 0,3 3-2 0,-3 2-1 0,6 3-47 0,-6 0-15 15,0 2 0-15,2-4 0 0,1-1 15 0,0 3 12 16,3-3-3-16,-3 0 0 0,3-2-22 0,0 2-5 16,0-5-1-16,0-5 0 0,3 2 31 0,0 1 5 15,-6-4 2-15,3 1 0 0,0-3-19 0,0 3 0 16,3-6 0-16,0 3 0 0,-6 3 8 0,3-3-8 15,-3 3 12-15,6 2-12 0,0 1 0 0,-4 2 0 16,1-3-10-16,3 6 10 0,0 2-8 0,0 0 8 16,0 6 0-16,-3-1 0 15,3 6-35-15,0 3-2 0,0 2-1 0,-6-3 0 16,12 1-17-16,-15-3-3 0,12-6-1 0,-3 6 0 16,-1-10 9-16,1 2 2 0,3-6 0 0,6-2 0 0,-6-2 57 0,6-4 12 0,-3-2 3 0,0-5 0 15,0 0 12-15,-1-3 4 0,-2-3 0 16,3 1 0-16,0 7 121 0,-6-5 25 0,9 6 5 0,-9 2 1 15,0 3-139-15,3-1-27 0,-9 4-6 0,9-1 0 16,-3 6-10-16,-4 5-2 0,4-3 0 0,-3 3 0 31,0 5-28-31,-3 6-5 0,6-3-2 0,-3 5-770 0,-6-3-155 16</inkml:trace>
  <inkml:trace contextRef="#ctx0" brushRef="#br0" timeOffset="-35602.17">1053 2887 1335 0,'0'0'29'0,"0"0"7"0,0 0 0 0,0 0 2 0,0 0-30 0,0-6-8 0,-6 1 0 0,6 0 0 16,-3-1 104-16,3 1 19 0,0-3 4 0,0 3 1 16,0 0-42-16,0-3-8 0,0 2-2 0,0 1 0 15,0 2-4-15,0-4 0 16,0 1-1-16,0 6 0 0,0 0-19 0,-6-2-4 0,6 2-1 0,-6-3 0 0,0 3-30 0,-3 0-5 16,0 5-2-16,-3 1 0 0,3 1-10 0,-3 1 0 15,4 3-12-15,-1 0 12 0,6 2 0 0,-6-3 0 16,3 4 0-16,3 4 0 0,0-5-11 0,6 3-1 15,0-3 0-15,3-2 0 0,3 2 12 16,0 1 0-16,2-7 0 0,1 1 0 16,3-2 0-16,-9-1 0 0,3 0 0 0,6 3 0 0,-9-5 0 0,9-1 0 15,-15-2 0-15,9 3 0 0,-6 0 0 0,-3-1 0 16,3 1 0-16,-6 5 0 16,3-3 0-16,-3 1 9 0,-6 2 0 0,-6-3 0 0,9 0-9 0,-12 3 8 15,-3 0-8-15,3-3 8 0,1 3-8 0,-4-5 8 0,9 0-8 16,-9-3 8-1,3 0-32-15,9 0-8 0,-3 2 0 0,-3-2-1 16,12 0-50-16,-2 0-9 0,5 0-3 0,0 0-882 0</inkml:trace>
  <inkml:trace contextRef="#ctx0" brushRef="#br0" timeOffset="-35167.68">1300 2908 1754 0,'0'0'49'0,"-3"-3"12"0,0 0-49 0,0-4-12 0,0 1 0 0,-3-2 0 0,6 3 126 15,0 5 22-15,0 0 5 0,0 0 1 16,0 0-57-16,0 0-11 0,0 0-2 0,0 0-1 0,0 0-55 0,-3 8-10 15,-3 0-2-15,3 5-1 0,-3 3-15 0,3 0-12 16,3 0 3-16,0 0 0 0,0 2 9 0,0-10 0 16,9 8-9-16,-9-3 9 15,9-8 0-15,-6 3 0 0,3-2 0 0,-3-1 0 0,9 0 0 0,-3-2 0 16,-3-3 0-16,9 0 0 0,-9-3 15 0,11 1-3 16,-11-4 0-16,0 1 0 0,3 0 15 0,3-1 2 15,-9-4 1-15,3-1 0 0,3 1-30 0,-6 2 0 16,3-5-8-16,-6-1 8 0,0 4 0 0,3-1 14 15,-3-2-1-15,6 0 0 0,-6 7 7 0,0 1 0 16,0 5 1-16,0 0 0 0,0-3-13 0,0 3-8 16,3 3 8-16,6 0-8 0,-9 5 0 0,3 2-15 0,3 9 3 15,-3-9 0-15,3 6 12 0,-6 3 0 0,6-6 0 0,-6 0-9 32,3 0-33-32,3 1-6 0,-6-1-2 0,6 0 0 15,-6-5-59-15,8 5-12 0,-2-5-3 0,-6 3-572 0,9-6-116 0</inkml:trace>
  <inkml:trace contextRef="#ctx0" brushRef="#br0" timeOffset="-34550.6">1660 2934 1825 0,'0'0'40'0,"0"0"8"0,0 0 1 0,0 0 3 0,0 0-41 0,-3-5-11 16,0 0 0-16,0-1 0 0,3 6 105 0,0 0 19 16,0 0 4-16,0 0 1 0,0 0-35 0,0 0-7 15,0 0-2-15,0 0 0 0,0 0-45 0,3 0-10 16,3 3-2-16,0 2 0 0,3 11-17 0,0-11-11 16,0 11 12-16,0-2-12 0,3 1 0 0,-6-4 0 15,6 2 0-15,-9-2 0 0,2-3-9 0,-2 2-9 16,3-4-2-16,-3 2 0 0,-3 0 7 0,6-3 1 15,-6-3 0-15,6-2 0 0,-6 3 12 0,0-3 0 16,0 0 0-16,0 0 0 0,0 0-12 0,0 0 0 0,0-3 0 0,6-2 0 16,-3-3-7-16,3 0-1 15,0-2 0-15,3-4 0 0,-3 1 20 0,3-3 0 16,0 3 0-16,-3-8 0 0,3 5-19 0,6 3 0 0,-9 2 0 16,3 3 0-16,5 0 37 0,-8 6 7 0,9 2 2 15,-6 2 0-15,-3 4-19 0,3 2-8 0,0 2 8 16,0 3-8-16,0 1 0 0,0-4 0 0,-6 6 0 0,3-8 0 15,3 5-15-15,-9-5 5 0,6 5 1 0,0-10 0 16,-6 2 9-16,2 1 0 0,-2-6 0 0,0 0 0 16,6 2 0-16,-6-2 0 0,0 0 0 0,9-2 0 15,-6-1 0-15,0-2 0 0,3-1 0 0,3-7 0 16,3 3 0-16,-3-6-16 0,3 0 4 0,-6-3 0 16,6 1 4-16,0-3 0 0,3 5 0 0,-6-5 0 15,2 7 57-15,-2 1 12 0,3 3 3 0,0 2 0 16,3 2-39-16,-9 6-7 0,9 0-2 0,-6 3 0 0,0 5-2 0,3 0-1 15,-3 5 0-15,0-2 0 0,-1 2-2 16,-2 5-1-16,3-4 0 0,0 2 0 0,0-1-10 0,0 1-12 16,0 3 2-16,-9-9 1 15,6 4-27-15,0-4-6 0,3 3-1 0,-9-5 0 16,9 3-170-16,-6-6-35 0,24 1-6 0,-16 2-2 0</inkml:trace>
  <inkml:trace contextRef="#ctx0" brushRef="#br0" timeOffset="-33830.99">2571 2908 959 0,'0'0'27'0,"-6"-3"6"15,0 3-33-15,3-3 0 0,-3 1 0 0,0-3 0 0,6 5 101 0,-6-3 14 16,6 3 2-16,-3-3 1 0,-3 1-2 0,6 2 0 16,0 0 0-16,0 0 0 0,0 0-26 0,0 0-6 15,0 0 0-15,0 0-1 0,0 0-26 0,0 0-5 16,0 0 0-16,0 0-1 0,6 0-20 0,-3 2-4 16,9 9-1-16,-3-6 0 0,-3 6-2 0,3 2 0 15,3 3 0-15,-3-3 0 0,-3 0-8 0,0 1-1 16,3-9-1-16,-9 5 0 15,9-4-14-15,-4-1-13 0,-5 0 2 0,6-2 1 0,-6 2 18 0,0-5 3 16,0 0 1-16,0 0 0 0,9-5-4 0,-9 2 0 16,9-2 0-16,-6-3 0 0,3-3-8 0,-3 4 0 15,6-9 0-15,0 0 0 0,0 0 0 0,0 3 8 16,-3-3-8-16,3 0 8 0,6 5-8 0,-9 1 0 0,3 4 9 0,5 1-9 16,-8 3 0-16,0 2 0 0,3 5 0 15,3-3 0-15,-3 9 0 0,-3 0 0 0,6 7 0 16,-3-5 8-16,-6 3-8 0,3 0 0 0,0-3 0 0,-6 1 0 15,6-1-11-15,-3-8 11 0,-3 3-13 0,0-3 5 16,0-2 8-16,0-3-13 0,6 3 5 0,-6-3 8 16,0 0-16-16,0-3 5 0,9 0 1 0,-3-5 0 15,-6 0 10-15,8 1 9 0,-8-7-1 0,6 1-8 16,0 0 16-16,-3-3-4 0,3 3-1 0,0 2 0 16,3 1 3-16,-3-1 1 0,0 6 0 0,-3-3 0 15,3 5-15-15,3 3 0 0,0 0 0 0,-6 3 0 16,3 2 11-16,-3 3 2 0,6 0 1 0,-6 2 0 15,6-2-14-15,-3 6 0 0,-6-1-12 0,3-3 12 0,3 4-15 0,-6-1 4 16,5 0 1-16,-5-8 0 16,0 6-30-16,6 0-7 0,-3-1-1 0,-3-5 0 15,0 3-166-15,6-5-34 0,0 0-6 0,-6-3-2 0</inkml:trace>
  <inkml:trace contextRef="#ctx0" brushRef="#br0" timeOffset="-32620.87">3264 2947 1346 0,'0'0'29'0,"0"0"7"0,0-5 0 0,-5-8 3 0,5 5-31 0,-3 3-8 0,3-1 0 0,0-2 0 15,0 1 74-15,-6-1 14 0,6 2 2 0,0-2 1 16,-6 3 15-16,6 2 3 0,0 3 1 0,0-5 0 16,0-3-29-16,0 8-5 0,-9-5-2 0,9 5 0 15,0 0-13-15,0-3-2 0,0 3-1 0,0 0 0 16,-6 0-35-16,0 3-7 0,3 2-2 0,-3 3 0 0,0-3-14 0,3 3 0 15,3 6 0-15,0 1 0 0,-6-1-11 0,6 4 2 16,6 6 0-16,-6-8 0 0,0 2 9 16,9-4-8-16,-3 4 8 0,-6-13-8 0,9 6 8 0,-9 0 0 15,6-6 0-15,3 6 0 0,-3-6 0 0,0-5 0 16,-6 0-8-16,8 0 8 16,-2 0 0-16,-3-5 0 0,9-6 0 0,-6 6 0 0,-3-3 0 0,3-3 0 15,0 3 0-15,3-5-8 0,-3 0 8 0,-6 2 0 16,3-5-9-16,3 3 9 0,-6 2 0 0,0-4 0 15,0 4 0-15,0 3 0 0,-6 0 9 0,6 5 10 16,-3 1 1-16,3 2 1 0,0 0 12 0,0 0 3 16,0 2 0-16,-6 4 0 15,3 4-53-15,-3 1-11 0,6 5-1 0,-6-11-1 0,6 6 10 0,6-6 1 16,-6 0 1-16,6-2 0 16,-3-3-24-16,3 0-5 0,-3-3-1 0,3-5 0 0,6-2 48 0,-3 2 0 0,-3-8 0 0,3 0 0 15,0 3 0-15,3-6 10 0,-7 3-10 0,4-2 8 16,0 5-8-16,-9-1 0 0,6-1 0 0,-6 1 8 15,0 1 18-15,0 0 3 0,-6 5 1 0,0-8 0 16,3 11-2-16,-3-3 0 0,0 3 0 0,1-1 0 16,2 6 0-16,-6 0 0 0,3 6 0 0,-3-1 0 15,3 3-28-15,0-3 0 0,3 6 0 16,3 2 0-16,-6 0-20 0,6-2-9 16,6 5-3-16,-6-3 0 0,9-8 20 0,-3 6 3 0,3-3 1 0,-3 0 0 15,3 0-4-15,2-3 0 0,7-3 0 0,-6-2 0 16,-3 3 12-16,3-3-8 0,-3 0 8 0,6 0-8 15,-9 0 8-15,3 3 0 0,3-1 0 0,-3 1 0 0,-3 0 0 16,-6 2 0-16,8 0 0 0,-8 1 0 16,0 4-31-16,6-5-4 0,-6 3-1 0,0 3 0 15,-6 2 21-15,6-2 4 0,-3-1 1 16,1 1 0-16,2 0 10 0,-3-6-12 0,3 0 12 0,0 0-12 16,0 1-7-16,3-4-1 0,-1 1-1 0,-2-3 0 15,6 0-8-15,-3 0-2 0,6-3 0 0,-3-5 0 0,6 0 31 0,0 1 0 16,-3-12 13-16,0 3-4 0,0 0 3 0,-3-2 1 15,-3 2 0-15,9-5 0 0,-12 2 27 0,6-2 6 16,-6 2 1-16,3-2 0 0,-3 3 9 0,0-1 1 16,0 6 1-16,0 5 0 0,0-2 3 0,0 4 1 15,0 6 0-15,0 0 0 0,0 0-41 0,0 0-8 16,-3 11-1-16,3 2-1 0,0 3-11 0,0 2-12 0,0 4 2 0,0-4 1 16,0 1 9-16,3-1-13 0,3-5 5 15,0 1 8-15,-6-1-21 0,9-8 3 0,-9 3 1 0,5-5 0 16,4-3 7-16,-3 0 2 0,3-6 0 0,-3 1 0 15,3 0 8-15,3-8 14 16,-3 2-3-16,3 0-1 0,-3-4-10 0,0 1 0 0,-3 1 0 0,6 0 0 16,-3 2 12-16,-3 1 0 0,2 4 0 0,-2 1 0 15,3-3-12-15,-3 8 0 0,0 0 0 0,-3 5 0 16,9 1 0-16,-3-1 0 0,-3 6 0 0,0-1 0 16,3 6 0-16,-3 0 0 0,3 3 0 0,-3-6 0 15,3 8 0-15,-3-3 0 0,0 1 0 0,-3-1-11 16,5-2 11-16,-5-2 0 0,3 1 0 0,-6-1 0 15,0-4 0-15,-3 3 0 0,0-2 0 0,0 0 11 16,-8 5-11-16,2-9-17 0,-6 7 4 0,0-4 1 16,0 4-23-16,0-4-4 0,0-2-1 0,0 0 0 0,3 3 29 0,1-9 11 15,2 1-8-15,0-3 8 0,3 0 8 0,6 0 8 16,-6-3 0-16,6-5 1 16,0-5-43-16,3 5-9 0,0-2-1 0,6-6-1 15,0 5 37-15,2 0 0 0,1 4 0 0,6-7 0 0,-6 9 0 16,0 0 0-16,3-1 0 0,-3 1 0 0,0 2 0 0,-3 1 0 15,0 2 0-15,0 0-753 16,-1-3-143-16</inkml:trace>
  <inkml:trace contextRef="#ctx0" brushRef="#br0" timeOffset="-29316.16">5455 2717 1381 0,'0'0'39'0,"0"0"9"0,0 0-39 0,0 0-9 15,0 0 0-15,0 0 0 0,0 0 68 0,0 0 11 16,0 0 2-16,0 0 1 0,0 0-12 0,0 0-2 0,0 0-1 0,0 0 0 16,0 0-25-16,0 0-5 15,0 0-1-15,0 0 0 0,0 6-19 0,0 2-4 0,0-1-1 0,0 7 0 16,0-1-4-16,0 5 0 16,6 1-8-16,-6 5 12 0,0 0-12 0,0 5 0 0,3 0 8 0,-3-3-8 15,3 3 8-15,-3-2 0 0,0-3-8 0,0-1 12 16,-3-1-12-16,3-1-18 0,3-3 4 0,-3 1 1 15,0-3-113 1,3 0-22-16,-3-9-5 0,0 4-605 0</inkml:trace>
  <inkml:trace contextRef="#ctx0" brushRef="#br0" timeOffset="-28801.76">5253 2746 1384 0,'-12'-10'39'0,"9"2"9"0,-3 3-38 0,6-3-10 16,-6 0 0-16,3 0 0 0,-3 2 81 0,6-4 15 16,0 5 2-16,-6-3 1 0,6 2-21 0,0 1-4 15,6 0-1-15,-6-6 0 0,6 3-26 0,3 3-6 16,0-3-1-16,3 3 0 0,-3-8-12 0,3 5-4 15,3 0 0-15,5 0 0 0,-5 2-9 0,0-4-3 16,6 5 0-16,-3-1 0 0,3 6 2 0,-1 0 0 16,1 3 0-16,0 2 0 0,-3 3-14 0,0 0-10 15,6 0 2-15,-9 0 0 0,5 3 8 0,-5 2 14 16,0-3-3-16,0 4-1 0,-3 4-10 0,3-5 0 0,-6 8 0 0,3-7 0 16,-9 4 0-16,3 3 0 0,-6 1 0 0,6-1 0 15,-12 0 0-15,6 0 0 0,-6 0 0 0,3 0 0 16,-9 1 0-16,3-4 0 0,3-2 0 0,-3 2 0 15,-3-7-9-15,0 0 9 0,0 2-12 0,0-5 12 16,0 0-36 0,4-3 0-16,-4 0 0 0,0 1 0 0,3-6 25 0,0 2 11 0,3-4-10 0,-3-1 10 15,3-2 11-15,3-1 8 0,0-2 1 0,0 1 1 16,3-7 15-16,0 6 2 0,3-2 1 0,-3 2 0 16,3 0-15-16,3 3-4 0,6-1 0 0,-9 4 0 15,9-4 1-15,-3 4 0 0,0 4 0 0,3 1 0 16,2 2-7-16,-5 3-2 0,3 3 0 0,3-3 0 0,-3 2-12 0,0-2 9 15,0 3-9-15,0-3 8 16,0 0-8-16,0 0 0 0,-3 0 0 0,2-3 0 0,1 5-17 16,0-4-6-16,0 2-1 0,0-3 0 15,3 3-115-15,0-3-23 0,0 3-5 0,0-5-1 16,-1-1-54-16,-5 1-11 0,6-6-3 16,-3 1 0-16</inkml:trace>
  <inkml:trace contextRef="#ctx0" brushRef="#br0" timeOffset="-28166.26">5985 2961 1465 0,'-3'-8'32'0,"3"2"6"0,-6 1 2 0,3-5 2 0,3 2-34 0,-6 0-8 0,6 0 0 0,-3 2 0 16,-3-4 101-16,3 5 19 0,-3-1 3 0,0 1 1 15,0 0-48-15,3 2-10 0,-3 0-2 0,1 1 0 16,-1-1-22-16,3 3-5 0,-3 3-1 0,0-1 0 16,0 4-22-16,0 2-5 0,0 0-1 0,0 10 0 15,0-2-8-15,0 5 0 0,3-5-10 0,0 3 10 16,3-1-8-16,0 1 8 0,3-1 0 0,0-2-9 16,0-3 9-16,0 3 0 0,3-5 0 0,0-1 8 15,0-2-8-15,3-2 0 0,-3-4 0 0,3 1 0 16,0-3 12-16,2-3-1 0,-2 1-1 0,0-4 0 0,3-2 3 15,-3-2 1-15,0 2 0 0,0 0 0 0,0-5 13 0,0-1 2 16,-3 4 1-16,3 2 0 0,-6-8-30 0,0 5 8 16,0 1-8-16,0-6 0 0,0 3 13 0,0 2 0 15,-6-2 0-15,3 2 0 0,3-2 3 0,0 5 0 16,-3 3 0-16,3-3 0 0,3 3-16 0,-4 2 8 16,4 3-8-16,3 0 0 0,0 3 0 0,0 2 0 15,3 3 0-15,3-3-10 0,0 6 10 0,-6-1 0 16,6 1-9-16,3 2 9 0,-10-2 0 0,4-1 0 15,-3 4 0-15,0-9 0 0,0 3 0 0,-3-6 0 16,0 4 0-16,-3 4 0 0,3-2 0 0,-6-5 0 16,3-1 0-16,0 4 0 0,-3-1 0 0,-3-5 0 15,3 0 0-15,0 0-11 0,0 0-3 0,0 0-1 0,0 0 0 0,0 0 0 16,0 0 15-16,0 0 0 16,0 0 0-16,6-5 0 0,-3-3-11 0,0-3 1 0,3 1 0 15,3-6 0-15,-3-3 18 0,6 6 3 0,-3-3 1 0,0 3 0 16,5 2-12-16,-2 3 8 0,3 3-8 0,-3 5 8 15,3 0 10-15,0 5 2 0,-3 1 0 0,6 2 0 16,-9 2-11-16,5 3-1 0,-5-2-8 0,3 0 12 16,-6 5-12-16,3-6-8 0,0 1 8 0,-6-1-13 15,3 3 13-15,-3-2 10 0,3 0-2 0,-3-3 0 16,3 5-19-16,-3-5-4 0,0 0-1 0,0-3 0 16,3 3-140-16,-3 3-29 0,3-9-6 0,-3 3-1 15</inkml:trace>
  <inkml:trace contextRef="#ctx0" brushRef="#br0" timeOffset="-27484.66">6795 2947 1698 0,'0'-21'48'0,"0"13"11"0,0 0-47 0,0 0-12 16,0-5 0-16,-3 5 0 0,3 3 140 0,0 0 25 15,0 5 6-15,-3-3 1 0,3 3-77 0,-6 0-15 16,0 0-4-16,-3 3 0 0,0 5-52 0,-3 2-12 16,0 6-1-16,0-5-1 0,0 5-10 0,3-1 0 15,3 1 0-15,-2-2 8 0,5-1-8 0,0-5-11 16,0-3 3-16,0 0 0 0,3 1 0 0,0-6 0 16,3 2 0-16,3-2 0 0,-3-2-10 0,5-4-2 15,1 1 0-15,0-6 0 0,0 1 20 0,0-3 16 16,0-1-4-16,3 1 0 0,-6-5-3 0,3 4-1 0,0 6 0 15,-3-5 0-15,3 5-8 0,-3 0 0 0,-3 6 0 16,6-1 0-16,-3 3 0 0,-1 3 0 0,4 2 0 0,-3 3 0 16,3 3 0-16,3 4-11 0,0 4 3 0,0 2 0 15,0-2 8-15,-3 2 0 0,3-3 0 0,-3 3 0 16,0-5 0-16,-3 6 0 0,-1-7 0 0,1 1-8 16,-3 3-8-16,0-1 0 0,0 1-1 0,-3-3 0 15,-3 0 17-15,-3-1 0 0,0 1 0 0,-2 0 0 16,-1-8-55-16,0 0-7 0,-3-3-2 0,3 1 0 15,3-4 0-15,0 1 0 0,0-6 0 0,6 3 0 16,-3-5 0-16,3-6 0 0,6 1 0 0,0-3 0 0,6-1 52 16,3-1 12-16,0-4 0 0,-1 0 0 0,4 4 46 0,0-4 12 15,0 6 2-15,0-6 1 0,0 6-5 0,3 3-2 16,-4-4 0-16,4 1 0 0,-3 2 34 16,0 1 6-16,0-1 2 0,0 1 0 0,0-1-68 0,-6-5-12 15,2 3-4-15,1 2 0 0,-3-10 0 0,-3 5-1 16,3-2 0-16,-6-1 0 0,0 6-2 0,-3-8 0 15,-3 5 0-15,0-2 0 0,-6 2 28 0,0-3 6 16,0 6 1-16,-6 0 0 0,0 0 6 0,-3 5 2 16,0 2 0-16,-5 6 0 0,5 6-36 0,-6 7-6 15,0 0-2-15,3 8 0 0,0 6-8 0,3 2-11 16,4 3 3-16,-1-1 0 16,9-2-32-16,0 0-7 0,3-5-1 0,6 0 0 15,3-3-43-15,0 0-9 0,2-2-1 0,7-3-1 16,0 0 48-16,3-6 10 0,0 4 1 0,0-7 1 15,0 1-7-15,-1-2-2 0,1-1 0 0,0-2 0 16,-3-1-113-16,-3 4-24 0,-3-4-4 0,-3-2 0 0</inkml:trace>
  <inkml:trace contextRef="#ctx0" brushRef="#br0" timeOffset="28807.33">9685 7482 1265 0,'0'0'36'0,"0"-5"8"15,3-3-36-15,0 0-8 0,0 3 0 0,-3-3 0 16,0 3 114-16,3 2 21 0,-3 3 4 0,0-5 1 16,-3 0-36-16,3 5-6 0,0 0-2 0,0 0 0 0,0 0-29 0,0 0-7 15,0 0 0-15,0 0-1 0,0 0-40 0,0 0-8 16,3 7-2-16,3 4 0 0,-3 5-9 0,3 0 8 16,0 5-8-16,0 0 8 0,3 3-8 0,-4 2 0 15,4 3 0-15,0 1 8 0,0-1-8 0,0-3 0 16,0 3 0-16,0 0 0 0,0 3 0 0,0 0 10 15,0 0-10-15,-3-1 10 0,0 1-10 0,3 3 10 16,-3 2-10-16,0 2 10 0,-3 1-10 0,0-3 12 16,0 0-12-16,0 3 12 0,-1-1-12 0,-2 4 0 15,0 2 0-15,0 0 8 0,0-3-8 0,3 0 8 16,-3 1-8-16,0-4 8 0,0 1-8 0,0-3 0 16,0-3 0-16,0-10 0 0,0 0 0 0,3 0 0 0,-3 0 0 0,0 0 0 15,0-1 0-15,3-1 0 0,-3-1 8 0,3 8-8 16,0-5 0-16,-3-3 8 15,3-3-8-15,0-2 8 0,-3 0-8 0,0-5 0 0,3-1 0 0,-3-2 8 16,6 0 4-16,-6-3 0 0,0-2 0 0,0 2 0 16,0-5-12-16,0 3 12 0,0-3-12 0,0 0 12 15,0 0-12-15,0 0 12 0,0 0-12 16,0 0 12-16,6 3-12 0,-6-3 8 0,0 2-8 0,0-2 8 16,6 0-8-16,-3 0 12 0,3 0-12 0,0 0 12 15,3 0-12-15,-9 0 0 0,9-2 0 0,-3-1 8 16,3 3-8-16,3-3 0 0,-6 1 0 0,3 2 0 15,2-3 0-15,1 0 8 0,0 1-8 0,3-4 8 16,0 4-8-16,6-1-9 0,-6 1 9 0,9-1-13 0,-4 0 13 16,7 1 0-16,-6-1 0 0,0 0 0 0,0 1 0 15,0-1 0-15,2 0 0 0,1 1-9 0,3-1 9 16,0 0 0-16,3 1 0 0,-1-1 0 0,7 0 0 0,-3 1 0 16,-1-1 0-16,1 1 0 0,3-4 0 0,-3 4 0 15,-1-4 0-15,4 1 0 0,-3 0 0 0,0-1 0 16,2-2 0-16,-2 3 0 0,-3 5 0 0,3-5 0 15,-7 0 0-15,1 2 0 0,-3 3 0 0,-3 0 0 16,-3 0 0-16,0 3 0 0,-7-3 0 0,1 5-8 16,-3-5 8-16,-3 0 0 0,3 0-21 0,-6 5 1 15,-3-5 0-15,0 0 0 16,0 0-132-16,0 0-27 0,0 0-5 0,0 0-730 16</inkml:trace>
  <inkml:trace contextRef="#ctx0" brushRef="#br0" timeOffset="30771.24">9831 7601 524 0,'-9'-23'11'0,"6"12"2"0,0 6-13 0,-3 2 0 16,0-2 0-16,0 2 0 0,-3-2 36 0,0 0 4 0,0-1 0 15,0 4 1-15,0-1 25 0,0 0 5 16,-2 1 1-16,2-1 0 0,0 0 9 0,0 1 3 0,0-1 0 0,3 1 0 15,-3-1-24-15,3 3-5 0,0-3-1 0,6 3 0 16,0 0 0-16,0 0 0 0,0 0 0 0,-6-2 0 16,6 2 0-16,0 0 0 0,0 0 0 0,0 0 0 15,0 0-20-15,0 0-4 0,0 0-1 0,0 0 0 16,0 0-13-16,6 0-2 0,3 0-1 0,0 0 0 16,0 2 7-16,3 1 2 15,3-3 0-15,-1 0 0 0,4-3-22 0,0 3-13 0,3-2 1 0,-3-1 1 16,6-2 19-16,-3 5 3 0,-1 0 1 0,1 0 0 15,3 5-12-15,3-5 0 0,0 0 0 0,2 0 0 16,1 0 0-16,3 0 0 0,3 0 0 0,-1 0 0 16,1 5 0-16,0-2 0 0,5 0 0 0,-2-1 0 0,3-4 0 15,2 2 0-15,7-3 0 0,0 3 0 0,-4 0 0 16,4 0 0-16,-1-3-9 0,1 3 9 0,9 0 0 0,-4 0 14 16,4 0-1-16,-4 3 0 15,1-3-13-15,-1 3-10 0,1-6 2 0,2 3 0 0,-2 0 8 0,0 0 8 16,-4 0-8-16,-2 0 11 0,2 0 0 15,1 3 0-15,-1-3 0 0,1 2 0 0,-3 1-11 0,2-3 12 16,4 2-12-16,2-2 12 0,1 0-12 16,5-2 0-16,-2-1 0 0,2 3 8 15,1-2-8-15,-1-1 8 0,4 0-8 0,-1 1 8 0,-2-4-8 0,2 4 0 16,-2-1 0-16,2-2 0 0,4-1 0 0,-7 4 0 16,1-1 0-16,-1-2 0 0,3 2 11 0,-2 3-3 15,-1 0-8-15,-2 0 12 0,-1 0-12 0,-2 0 0 0,2 0 0 16,-2 0 0-16,5 0 0 0,-5 3 8 0,0-3-8 15,-1 0 0-15,7 2 0 0,-4-2 0 0,1 0-11 0,-1 0 11 16,-2 3-9-16,-16-3 9 16,4 0 0-16,3 0 0 0,2-5 0 0,4 5 0 0,-1-3 0 0,-2 3 0 15,2 0 0-15,13 0 0 0,-4 0 0 0,4-2 0 16,-4-1 9-16,-2 0 3 0,-7 1 0 0,1 2 0 16,-7 0 6-16,-2-3 2 0,0 3 0 0,2-3 0 15,-2 1-20-15,0 2 0 0,-4 0 0 0,1-3 0 16,-6 0 0-16,-1 1 0 0,4-4 0 0,-3 1 0 15,2 3 0-15,-2-1 0 0,0 0 0 0,-4-2 0 16,-2 5 0-16,0-5 0 0,-3-3 0 0,2 2 0 16,-5 1 0-16,3 0 0 0,-3 2 0 0,-3-2 0 15,-1 0 8-15,-2-1-8 0,0 1 12 0,0 2-12 0,-3-2 8 16,-3 2-8-16,-1 1 0 0,-2-1 0 0,-3 3 0 0,0 0 0 16,-9 0 0-16,0 0 0 0,0 0 0 0,0 0 0 15,0 0 0-15,0 0 0 0,0 0 0 0,0 0 0 16,0 0 0-16,9 3 0 0,-9-3 0 0,0 0 0 15,0 0 0-15,6 5 0 0,0 0 0 0,0 3 0 16,-3-2 0-16,3 2 0 0,-6-1 0 0,3 4 0 16,0 0 0-16,-3 2 0 0,0 3 8 0,3 2-8 15,-3 3 0-15,0 1 0 0,0-1 0 0,-3 3 0 16,0 7 0-16,0 1 0 0,0 5 0 0,0 0 0 16,0 3 0-16,0-11 0 0,0 0 0 0,0 0 0 15,0 0 0-15,3 3 0 0,-3 2 0 0,3-4 0 0,-3-1 0 16,3 13 0-16,6 0 0 0,-6-2 0 0,0-6-8 15,-3-2 8-15,3 3 0 0,-3-4 10 0,3 9-2 0,0-6 0 16,0-5-8-16,-3 1 8 0,3-1-8 0,0 0 8 16,-3 0-8-16,3 0 0 15,0 3 0-15,0-3 8 0,-6-3-8 0,6 1 0 0,0 2 0 0,0-5 0 16,0-1 0-16,0 1 12 0,0-3-12 0,0-2 12 16,0-6 4-16,0 3 2 0,0-3 0 0,0 1 0 15,0-7 0-15,0 1 0 0,0 0 0 0,0-2 0 16,-3-1-18-16,3-2 8 0,0-1-8 0,0-2 0 15,0 0 15-15,-6 3-4 0,6-3-1 0,-6 0 0 16,0 3 12-16,3-6 2 0,3 3 1 0,-6-3 0 16,1 1 3-16,2-4 1 0,-3-4 0 0,0 4 0 15,-3 6-29-15,3 0 0 0,-3 0 0 0,3 0 0 16,-3 0 0-16,3 0 0 0,-9 0 0 0,9 0 0 0,-9 3 0 16,6-3 0-16,-9 3 0 0,10-3 0 0,-7 2 0 0,0 1 0 15,0 2 0-15,0-2 0 0,-6-3 0 0,0 0 0 16,6 3 0-16,-5-3 0 0,-1 2 0 0,0-2 0 15,0 0 0-15,-3 0 0 0,-2-2 0 0,-1-1 0 16,-3 3 0-16,0 0 0 0,-3 0 0 0,1-3 0 16,-1 1 0-16,0 2 0 0,-2-3 12 0,-1 3-3 15,0 0-1-15,-3 0 0 0,1 0-8 0,-7 3-11 16,3 5 3-16,-5-6 0 0,2-7 8 16,-3 2 0-16,4 3 0 0,-7 3 0 0,1-3 0 0,-1 0 0 0,-3 0 0 15,1 3 0-15,2-3 0 0,-2 0 0 16,-4 2 0-16,4 1 0 0,-4-3 0 0,0 3 0 0,4-3 0 0,-4 2 0 15,4-2 0-15,-4 0 0 0,-2 0 0 0,2 0 0 16,1-2 0-16,-7 2 0 0,6 2-9 0,4-2 9 16,-4 3 0-16,1-3 0 0,-1 2 0 0,1-2 0 15,2 3 0-15,1 0 0 0,-4-1 0 16,0 1 0-16,4 0 0 0,-1-1 0 0,1-2 0 0,2 3 0 16,3 0 0-16,-2-3 0 0,-1 2 0 0,1-2 0 15,2-2 0-15,3 2 0 0,1-3 0 0,2 0 0 16,3 3 0-16,-2 0-14 0,-1 0 5 0,0-5 1 15,4 5 8-15,2 0 14 0,-3-3-3 0,4 3-1 16,-1-2-10-16,0-1 0 0,0 0 0 0,4 1 0 16,-4-1 0-16,0-2 0 0,-3 2 0 0,4-2 0 15,-1 2 0-15,0 1 0 0,1-1 0 0,-1 0 0 16,3 1 0-16,-3-1 0 0,4 3 0 0,-1-3 0 16,-3 1 0-16,3-1 0 0,-2 3 0 0,2 0 0 15,-3-3 0-15,7 6 0 0,-7 0 0 0,6-1 0 0,0-2 0 0,1 3 0 16,-4 0 0-16,3 2 0 15,-6 0-24-15,7 1-6 0,2-1-2 0,-3 0 0 0,0 3 32 0,0-3 0 16,4 3 0-16,2 3 0 0,-3-6-13 0,3 0 3 16,-3 3 1-16,4-2 0 0,-1-1 9 0,0 0 0 15,0 1-9-15,0-1 9 0,1 3 0 0,-1-3 0 16,0-2 0-16,3 2 0 0,0-2 0 0,0 5-11 16,4-3 11-16,2 0-8 0,-6-2 8 0,6 0-12 15,0 2 12-15,0-5-12 0,0 8 2 0,3-8 0 16,-2 2 0-16,2-2 0 15,3 3-20-15,-3-3-4 0,3 0-1 0,0 0 0 16,0-3 4-16,3 3 1 0,0-2 0 0,0-1 0 16,0 3-170-16,0-3-35 0,6 3-6 0,0 0-2 0</inkml:trace>
  <inkml:trace contextRef="#ctx0" brushRef="#br0" timeOffset="80963.6">16382 6570 1148 0,'0'0'25'0,"0"0"6"0,0 0 1 0,0-6 0 0,0 1-32 0,0 0 0 0,0 5 0 0,0-6 0 16,0 1 54-16,0 0 5 0,0 5 1 0,0-5 0 16,0 5 14-16,0-6 3 0,0 6 1 0,3-5 0 15,-3 0-4-15,3-1-1 0,-3 4 0 0,3-4 0 16,0 1-6-16,3 3-2 0,0-4 0 0,0 1 0 15,3 0-26-15,0 2-6 0,3-2-1 0,0-1 0 16,2 1-12-16,1 2-4 0,3-2 0 0,0 5 0 16,3-5 9-16,-3 5 2 0,3-5 0 0,-1 5 0 15,1 0-6-15,0-6-1 0,0 6 0 0,0 6 0 16,3-6-20-16,-4 2 0 0,1 1 0 0,0 2 8 16,0 3-8-16,-3 0 0 0,0 0 0 0,0 5 0 15,-4 0 0-15,1-2 0 0,-3 5 0 0,0-3-8 16,0 3 8-16,-3 3 0 0,0-4 0 0,0 4 0 15,-9-1-27-15,3 1-3 0,-3-3-1 0,-3 2 0 0,3-4 31 0,-12 1 8 16,9-1 1-16,-9 2 0 0,0-3-9 0,-3-3 0 16,0 4 0-16,0-4 0 15,-2 3 0-15,-1 1 0 0,3-1 0 0,-3-3-11 16,-3 1-19-16,3 0-4 0,0-1-1 0,-2-4 0 16,5 1-69-16,0-4-13 0,0 0-3 0,3-3-1 15,3-3-86-15,-6 0-17 0,3 1-3 0,3-3-176 16,0-3-35-16</inkml:trace>
  <inkml:trace contextRef="#ctx0" brushRef="#br0" timeOffset="81466">16626 6607 1785 0,'0'0'39'0,"0"0"8"0,3-6 1 0,-3-4 4 0,0 2-42 0,0 3-10 0,0-1 0 0,3 1 0 16,-3-3 72-16,0 3 12 0,0 5 2 0,0 0 1 15,0 0-35-15,0 0-8 0,0 0 0 0,0 0-1 16,0 0-22-16,0 0-4 0,0 0-1 0,0 0 0 15,0 0-2-15,3 5-1 0,3 3 0 0,-3 3 0 16,0-1-13-16,0-2 9 0,3 8-9 0,0 0 8 16,-6 0-8-16,9 0 0 0,-9-1 0 0,6 1 0 15,-6-2-24-15,9-4-6 0,-3 1-2 0,0 2-652 16,0-2-130-16</inkml:trace>
  <inkml:trace contextRef="#ctx0" brushRef="#br0" timeOffset="82121.95">17144 6644 1638 0,'3'-6'36'0,"-3"1"7"0,6 2 1 0,0-2 3 0,-6 0-38 0,0 2-9 15,0 3 0-15,0 0 0 0,0 0 98 0,0 0 18 16,0 0 3-16,0 0 1 0,0 0-45 0,0 0-9 16,0 0-2-16,0 0 0 0,0 0-46 0,0 6-10 15,0 1-8-15,-6 4 12 0,6 2 1 0,0-2 1 16,0-1 0-16,0 4 0 0,0-4-14 0,0-2 0 15,6 3 0-15,-6-3 0 0,0-3 27 0,9 0 2 0,-9 1 1 0,6-4 0 16,-3 1-22-16,3 0-8 0,0-3 0 0,0 0 0 16,-3 0 12-16,3-3-3 0,0 0-1 0,-3 1 0 15,3-4-8-15,0 1 8 0,2-3-8 0,-2 3 8 16,-6-3-8-16,6 0 0 0,-6-3 0 0,3 3 0 16,-3 0 0-16,6 1 0 0,-6 4 0 0,0-2 0 15,0 5 0-15,0 0 0 0,0 0 0 0,0 0 0 16,0 0 0-16,0 8-17 0,0-1 4 0,6 4 1 15,-6-3 12-15,3 3 0 0,3-4 0 16,-6 1 0 0,6-2-29-16,3 2-3 0,3-6-1 0,-3 1 0 0,6-3 19 0,-3-3 4 0,3 1 1 0,-6-4 0 15,5-2 9-15,-2-2 0 0,3-3 0 0,0-3 8 16,0 0-8-16,0-5 0 0,0 2 0 0,-3-5 0 16,3 1 0-16,-1-1 11 0,1-3-3 0,-6 1 0 15,3 2-8-15,3 0 0 0,-6-2 0 0,-3 2 0 0,3-5 0 16,-3 0 0-16,3 2 0 0,-9-4 0 0,6 1 23 0,-12 4 9 15,3-3 1-15,3 5 1 0,-6 6-2 0,6-1 0 16,-9 8 0-16,9 1 0 0,-6 5 7 16,6-1 1-16,-6 4 0 0,6 2 0 0,0 0-32 0,-3 5-8 15,-3 8 0-15,0 3 0 0,6 3 0 0,0 2-12 16,0 5 4-16,0 3 0 0,0-2 8 0,0-1 0 16,3 1 0-16,-6-1 0 15,9 1-28-15,-6 2-3 0,0-3-1 0,0 1 0 0,6-4 7 0,-3 1 1 16,3-5 0-16,-6-3 0 15,6-3-34-15,3 0-6 0,-3-5-2 0,-3-3 0 16,3 1-38-16,0-4-8 0,0-2-2 0,-3-2 0 16,2-4 30-16,1 1 7 0,-3-3 1 15,3 0 0-15,-6-2 53 0,0-1 11 0,0 0 3 0,-6-2 0 0,3 3 57 0,-3-4 11 16,1-2 2-16,2 6 1 0,-3-1 4 0,0 1 1 0,0-1 0 0,3 6 0 16,3 0-41-16,0 5-8 0,0 0-2 0,0 0 0 15,0 5-16-15,9 0-9 16,-3 3 1-16,0-3 0 0,2 6 8 0,7-6 0 0,0 3 0 0,0-3 0 15,0 1 0-15,6-6 0 0,-9 2 0 0,6-2 0 16,-1-2 11-16,-2-1 4 16,0 0 1-16,0 1 0 0,-6-1 18 0,3-2 4 0,-3 2 1 0,-3-2 0 15,0 2-11-15,-6 3-3 0,0 0 0 0,0 0 0 16,0 6-15-16,3 1-10 0,-3 1 12 0,-3 6-12 16,3-1 0-16,-6 0 0 0,6 3-12 0,-6-3 3 15,6 3-5-15,0-5-1 0,0-1 0 0,6-4 0 16,-6 1 7-16,6-4 8 0,-3 2-13 0,3-5 5 15,0 0-10-15,3-2-2 0,-3-4 0 0,2 1 0 16,-2 0 32-16,3-3 7 0,-3 0 1 0,0 0 0 0,3-2 6 0,-9 2 2 16,6 0 0-16,-3 0 0 0,3 5 16 15,-6 3 3-15,0 0 1 0,0 0 0 0,0 0-32 0,0 0-7 16,0 0-1-16,0 0 0 0,0 5-8 0,6 3 0 16,0 0 0-16,-6 0 0 15,3 3 0-15,3-1-11 0,0 4 3 0,-6-4 0 16,9-5-42-16,-3 6-8 0,3 0-2 0,0-1 0 15,0-2-112-15,5 0-22 0,1 3-5 0,3-1-1 0</inkml:trace>
  <inkml:trace contextRef="#ctx0" brushRef="#br0" timeOffset="83038.87">19061 6308 1562 0,'0'0'34'0,"-3"-3"7"0,3 3 2 0,0 0 1 0,-3-5-35 0,3 5-9 15,0 0 0-15,0 0 0 0,0 0 60 0,0 0 11 16,0 0 1-16,0 0 1 0,0 0 3 0,0 0 0 16,3-8 0-16,-3 8 0 15,3-3-10-15,-3 3-2 0,3-2 0 0,-3 2 0 0,0 0-16 0,0 0-3 16,3-3-1-16,-3 3 0 0,0 0-35 0,3 3-9 15,0 2 0-15,0 3 0 0,0 2 0 0,0 4 0 16,-3-1 0-16,0 3 0 0,-3 0 0 0,3 2 0 16,-3 3 0-16,0 0 0 0,-3 1 0 0,3-1 0 0,0 3 0 15,-3-6 0 1,3 3-24-16,0-8-6 0,3 6-2 0,0-8 0 0,3-1 32 0,-3 1 0 0,3-1 0 0,3-4 0 16,0-1 20-16,0 0 9 0,3 0 3 0,3-5 0 15,0 6-32-15,3-6 0 0,2-6 0 0,-2 6 0 31,3 0-37-31,0-5-14 0,0 0-2 0,0 0-1 16,0 5-13-16,2-8-2 0,-2 8-1 0,3-6 0 16,-3 1 8-16,3-3 2 0,0 3 0 0,0 0 0 0,-4 2 41 0,4-2 9 0,-3-1 2 0,0 1 0 15,0 0-45-15,0-1-9 16,-3 1-2-16,2 0 0 0,-5-3 0 0,0 3 0 0,-3-1 0 0,0-2 0 16,-3 3 64-16,0 0 23 0,0 2-1 0,-6-2 0 15,0 5 83-15,0 0 17 0,3-5 3 0,-3 5 1 16,0-6-9-16,0 6-1 0,0 0-1 0,0 0 0 15,0 0-40-15,0 0-8 0,-3-2-2 0,3 2 0 0,-6 0-42 16,0 0-9-16,0 5-2 0,-3 0 0 0,0 6-12 16,0-1 0-16,0 1 0 0,0 2 0 0,3 3 0 15,1-3-10-15,-1 3 2 0,0 0 0 0,3-3 8 0,3 1 0 16,-3-4 0-16,6 1 0 0,-3-3 0 0,3-3 0 16,0 0 0-16,3-2 0 0,0 0 0 0,-1-3 11 15,1 0-3-15,3-6 0 0,-3 4-8 0,0-4 0 16,3-2 0-16,-3 0 8 0,3-2-8 0,-3 2 0 15,0-3 0-15,-3-2 0 0,3 2 0 0,-3 1 0 16,0-1 0-16,0-2 0 0,0 0 12 0,-3 0-2 16,0-1-1-16,0 4 0 0,-3 2 11 0,3 0 1 15,0 3 1-15,0 5 0 0,0 0-4 0,0 0-1 0,0 0 0 16,0 0 0-16,0 0-17 0,0 0 0 0,0 5 0 0,0 3 0 16,3 2 0-16,-3 1 0 0,0 0-10 0,3 2 10 15,0-3-12-15,0 1 3 0,0 0 0 0,0-1 0 16,3-2-13-16,-3 0-2 0,3 0-1 0,0 0 0 31,-1-3-7-31,1 1-2 0,-3-4 0 0,3 1 0 0,0-3-51 16,0 0-11-16,0 0-1 0,0-3-1 0,0 1-123 15,0-4-25-15,0 1-5 0,0 0-1 0</inkml:trace>
  <inkml:trace contextRef="#ctx0" brushRef="#br0" timeOffset="83275.1">19796 6239 1638 0,'3'-8'36'0,"-3"3"7"16,3-3 1-16,0 0 3 0,0 0-38 0,0 0-9 0,-3 3 0 0,3 2 0 0,-3 3 98 0,0 0 18 16,3-5 3-16,-3 5 1 0,0 0-28 0,0 0-6 15,0 0-1-15,0 0 0 0,0 0-27 0,0 0-6 16,0 0 0-16,0 0-1 0,3 8-38 0,-3 2-13 16,3 9 9-16,0-1-9 0,0 3 0 0,-3 1 0 15,0-1 0-15,0 5 0 0,3-5 0 0,-3 3-14 16,0 0 2-16,0-3 0 15,3 3-28-15,-3-6-6 0,3 1-1 0,-3 0 0 16,3-4-89-16,0 1-17 0,3-2-4 0,0-4-735 0</inkml:trace>
  <inkml:trace contextRef="#ctx0" brushRef="#br0" timeOffset="83876.58">20028 6363 1220 0,'6'-10'27'0,"-3"4"5"0,-3 6 2 0,0-5 0 0,3 2-34 0,-3 3 0 0,0 0 0 0,0 0 0 15,0 0 100-15,0 0 12 0,0 0 4 0,0 0 0 16,0 0-7-16,0 0-1 0,0 0 0 0,0 0 0 16,0 0-57-16,0 0-12 0,0 0-3 0,0 0 0 15,0 0-8-15,-6 3-3 0,0 2 0 0,3 1 0 16,-2-4-9-16,-1 4-3 0,3-1 0 0,-3 0 0 16,3 3-13-16,0 0 0 0,3-3 0 0,0 3 0 15,0 3 0-15,3-3 0 0,0 0 0 0,0-3 0 16,3 3 8-16,0 0 0 0,2-3-8 0,1 0 12 15,0-2-12-15,0 0 8 0,3 2-8 0,3-2 0 16,0-3-36 0,0 0-12-16,3 0-4 0,3 0 0 15,-1-3-13-15,1 0-3 0,3 1-1 0,0 2 0 0,0-3-59 0,-4 0-12 0,-2 3-3 0,0-2 0 16,0 2 62-16,-6-3 12 0,3 3 2 0,-6-2 1 0,0 2 54 0,-3 0 12 16,0-3 0-16,-6 3 0 0,0 0 18 0,0 0 1 15,0 0 0-15,0 0 0 0,-6 3-5 0,0-1-1 16,0 1 0-16,0-1 0 0,3 1-26 0,3-3-6 15,0 0-1-15,0 0 0 0,0 0 20 0,0 0-12 16,0 0 12-16,0 0-10 0,0 0 60 0,0 0 12 16,3 3 2-16,6-3 1 0,-3-3 34 0,3 0 6 0,0-2 2 15,-1 0 0-15,4-3-34 0,-3 0-6 16,3 0-2-16,0-2 0 0,-3-1-26 0,0 3-6 0,0-3-1 16,0 1 0-16,0-1 0 0,-3 3 0 0,0-2 0 0,0 2 0 15,-3-3 0-15,0-2 0 0,-3 0 0 0,0 2 0 16,0-2 8-16,0 0 2 0,-3 5 0 0,0 0 0 15,0 0-16-15,-6 5-3 0,3-2-1 0,-3 5 0 16,0 5-14-16,-3 1-8 0,3 4 8 0,-6 6-8 16,6-3 0-16,-6 3-18 0,3 3 3 0,4-1 1 15,-1 1-6-15,0-1-2 0,3 1 0 0,0 2 0 16,3-3-18-16,3 1-3 16,0-3-1-16,3 0 0 0,0-3 25 0,3 0 5 0,0-2 1 0,0-1 0 15,3-2 13-15,2-2 0 0,-2-1 0 0,6-3 0 16,-3 1 0-16,3-3 0 0,3-3 0 0,0-2 0 15,3 0-99-15,-1 0-20 0,1-1-4 0,6-2-480 16,-6 0-96-16</inkml:trace>
  <inkml:trace contextRef="#ctx0" brushRef="#br0" timeOffset="-102903.09">11932 10544 1098 0,'0'-6'24'0,"-3"-2"4"0,0 0 2 0,3-2 2 0,-3-3-32 0,0 2 0 0,0-2 0 0,0 0 0 32,3-1-43-32,-6 1-14 0,3 0-3 0,0 0-1 0,-5-1-52 0,2-1-11 0,3 1-1 0,-6 1-1 15,9-3 87-15,-6 3 18 0,3 0 3 0,0 0 1 16,0-3 113-16,0 0 22 0,0 0 5 0,0 0 1 16,3-2-85-16,-3-1-17 0,0 1-3 0,3-1-1 0,-6 0-32 0,6 4-6 15,-6-1-2-15,3-3 0 0,0 1 64 16,0 2 13-16,-3 0 2 0,0 3 1 15,0-3 43-15,3 5 9 0,-3-2 2 0,0 2 0 0,0 1-31 0,3 2-5 16,0 0-2-16,0 3 0 0,3-1-17 16,0 6-3-16,0 0-1 0,0 0 0 0,0 0-36 0,0 0-7 15,0 0-2-15,0 0 0 0,0 0-24 0,0 0-6 16,3 8-1-16,3 3 0 0,0 2 3 0,0 3 1 16,0 0 0-16,-3 5 0 0,3 0 19 0,-3 6 0 15,0-1 0-15,9 6 0 0,-3 2 22 0,0 3-2 16,3 0 0-16,0 6 0 0,0-1-9 0,2 0-3 15,1 3 0-15,3 0 0 0,3 8 0 0,3 0-8 16,0 0 12-16,-3 3-4 0,8-1 1 0,-5 1 0 16,6 2 0-16,-6 5 0 0,5 1-9 0,7 2 0 0,-6 3 0 0,-3 2 0 15,8 3 0-15,-5 1 0 0,0 1 0 0,0 4 0 16,-3-1 0-16,-1 0 0 16,-2 1 0-16,3-4 0 0,-3 7 8 0,5-7 4 0,-8 6 0 0,9-5 0 15,-3 5 13-15,3-3 3 0,-1 6 1 0,1-3 0 16,-3 0-4-16,3 0-1 0,2 3 0 0,-8-1 0 15,6 4-8-15,0-1-1 0,-3 0-1 0,2 1 0 16,1-4 10-16,-3 1 1 0,3 2 1 0,-4 1 0 16,1-4-11-16,0 4-3 0,-3-4 0 0,0 6 0 15,-1 3 5-15,-2-1 1 0,-3-2 0 0,3 0 0 16,-3 3 1-16,0-3 0 0,0-3 0 0,-1 3 0 16,-2 3-6-16,3-9-1 0,-3 4 0 0,3 4 0 0,0-2-12 15,0-2 8-15,-3-1-8 0,2 3 0 16,1 0 9-16,0-3-9 0,-3-2 8 0,0 0-8 0,0-1 0 0,3-2 0 15,-3-2 0-15,-1-1 0 16,1-5 0-16,0 0 0 0,3 0 0 0,-3 0 0 16,0-2 0-16,3-1 0 0,-3 3 0 0,-1-2 0 0,1-1 0 0,0 1 0 15,0-1 0-15,-3 0 0 0,0 1 12 0,-3-3-4 16,0-6 0-16,0 1 0 0,-3-6-8 0,3 0 0 16,-6-5 0-16,2 0 0 0,-2-5 0 0,0-3 0 15,3-3 0-15,-6-8 0 0,3-2 0 0,0 0 8 16,-6-3-8-16,3-5 8 0,0 0-8 0,0-3 0 15,0-3 9-15,-3-2-9 0,3-3 0 0,-3 1 0 0,3-7 0 16,0 4 0-16,0-6 0 0,0 1 0 0,0-6 0 0,0 2 0 16,-3 4-19-16,3-6 2 0,0 0 0 0,-6 0 0 31,1 0-24-31,-7-3-5 0,3-5-1 0,-3 0 0 0,-3-3 25 0,0 1 5 0,0-3 1 0,0-1 0 16,-3 1 16-16,4-3 0 15,-1-2-8-15,0 2 8 0,0-3 0 0,-3-2 14 0,0 0-2 0,3-3-1 16,0 0 4-16,-2 1 1 0,-1-4 0 0,0 3 0 15,0 1-8-15,0-4-8 0,3 3 11 0,-3 0-11 16,0 1 25-16,7-1-1 0,-4 0-1 0,3 3 0 16,-3 0-11-16,0 0-3 0,0-1 0 0,3 4 0 15,0-3 0-15,0 2 0 0,3 1 0 0,-2-1 0 16,2 3-9-16,3 0 0 0,-3 0 9 0,3 3-9 16,3 3 0-16,0 2 0 0,0 0 0 0,3 3 0 15,0 5 0-15,0 0 0 0,0 0 0 0,0 0 0 0,0 0 0 16,0 0-16-16,0 0 2 0,3 0 1 0,9 2-9 15,-3 6-2-15,6 3 0 0,5 7 0 0,1 1 15 0,3 7 9 16,3 1-12-16,0 2 12 0,2 2-13 0,-2 4 4 16,0 5 1-16,0-1 0 0,-3 1 8 0,-1 2 14 15,1 1-3-15,-3-4-1 0,0 1 3 0,0-3 1 16,0-3 0-16,-1-2 0 0,1 3 14 0,0-6 4 16,-3-3 0-16,3 1 0 0,3-1 6 0,-4-5 2 15,-2 0 0-15,0-2 0 0,0-3-23 0,0-3-4 16,-3-5-1-16,-3 0 0 0,0-3 0 0,-4 0 0 15,4-2 0-15,-6 0 0 0,3-3-3 0,-3 0-1 16,3-6 0-16,-3 1 0 0,3-3 4 0,-3-2 0 0,0-6 0 16,3-3 0-16,0-2 5 0,-3-3 2 0,3-5 0 15,0-3 0-15,0 1-19 0,2-6 0 0,-2 0 0 0,9 0 0 32,-6-3-28-32,0 3-13 0,3-3-3 0,-3 3 0 15,3 3-76-15,-3-1-16 0,5 6-4 0,-2 3-602 0,-3 2-121 0</inkml:trace>
  <inkml:trace contextRef="#ctx0" brushRef="#br0" timeOffset="-96353.1">12170 9673 1832 0,'0'0'40'0,"0"0"9"0,0 0 2 0,0 0 0 0,0 0-41 0,0 0-10 0,0 0 0 0,0 0 0 16,0 0 0-16,0 0 0 15,-3 5 0-15,0-2 0 0,0 5-12 0,3 0 12 0,0 0-10 0,0 5 10 16,3 0 0-16,-3 3-9 0,6 3 9 0,-3 2 0 15,0 3 0-15,6 2 0 0,-3 1 0 0,3-1-8 16,0 3 8-16,3 0 0 0,-3-2 0 0,3-1 0 16,-3-2 9-16,0 0 1 0,3 0 0 0,-1 0 0 15,-2-9-10-15,0 4 0 0,0-1 0 0,-3-4 0 16,3-4 0-16,-3 3 0 0,0-2 0 0,-6-3 0 16,6-3 0-16,-3 1 0 0,-3-1 0 0,0 0 8 15,0-5-8-15,0 0 0 0,6 0 9 0,-6 5-9 16,0-5 12-16,0 0-3 0,0 0 0 0,6 0 0 15,-3 3 2-15,3-3 0 0,6-3 0 0,-3 3 0 16,6-2 0-16,-1-1 0 0,1-2 0 0,0 2 0 0,6 3 5 0,0-2 0 16,6-1 1-16,2 0 0 15,1 1 7-15,6-1 0 0,3 0 1 0,-1-2 0 0,4-3-2 0,0 0-1 16,-1 0 0-16,4 0 0 16,0 0-8-16,2-2-2 0,4-1 0 0,-7 3 0 0,4 0 2 0,-3 0 0 15,2 0 0-15,1-2 0 0,0 2-14 0,-1 0 0 16,1 0 0-16,-1 0 0 0,1 0 0 0,0 0 0 15,-4 0 0-15,1 0 0 0,0 3 12 0,-1-3 4 16,1 0 0-16,-3 3 0 0,-1 0-3 0,-2-1 0 16,-3 1 0-16,-1 0 0 0,-2-3-13 0,-3 3 0 0,-3 2 0 15,3-2-10-15,-4-1 10 0,1 1 14 0,0 0-3 16,-3-1-1-16,-1 4 0 0,-2-4 0 0,0 1 0 0,-6 0 0 16,3 0 8-16,-3 5 2 0,-3-3 0 0,0-2 0 15,-3-1-7-15,-1 1-1 0,1 5 0 0,0-5 0 16,-3-1 0-16,0 4 0 0,-3-3 0 0,0-1 0 15,-3 6 16-15,3-5 4 0,0 0 0 0,-3-3 0 16,0 0-8-16,-3 0-2 0,3 0 0 0,0-3 0 16,-6 1-3-16,3-1-1 0,-3 1 0 0,3-4 0 15,-3 1-18-15,0-3 0 0,-3 3 0 0,1-5 0 16,2-4 0-16,-6 1 0 0,3 0 0 0,-3-3 0 16,6 3 0-16,-3 0 0 0,0 0 0 0,3 2 0 15,-3 3-10-15,0 3 10 0,6 0-10 0,-3 2 10 16,0 3 0-16,0 0 0 0,3 0 0 0,0 3 0 15,3 5 20-15,0 0 9 0,0 0 3 0,-3-2 0 16,0-4-52-16,3 6-9 0,0 0-3 0,0 0 0 0,0 0 32 0,-5-2 0 16,5 2 0-16,0 0 0 15,-6-3 0-15,-3 0 0 0,9 3 0 0,-6 0 0 16,-3 0 0-16,3 0 0 0,0 0 0 0,-3 0 0 0,0 0 0 0,-3 0 0 16,-3 0 0-16,0-2 0 0,0 2 0 0,-2-3 0 15,-4 3 0-15,0-3 0 0,0 1 0 0,-9 2 0 16,4-3 0-16,-7 0 0 0,-3 1 0 0,0 2 0 15,-5 0 0-15,-4 0 0 0,0 2 0 0,-8-2 0 16,-1 3 0-16,-5 2 0 0,-1 1 0 0,-2-6 0 16,2 5 0-16,-5 0-9 0,2-5 9 0,-5 6 0 15,2-1 0-15,1 3 0 0,2 2 0 0,1-2 0 0,2 0 0 16,1 3 0-16,-1 2 0 0,6 0-13 0,4 0 3 16,2 1 1-16,4 2 9 0,-1-3 0 0,0 0 0 0,1 3 0 15,5 0 0-15,0-3-18 0,1 3 3 0,5-3 1 31,3 0-14-31,0-2-2 0,4-3-1 0,2 0 0 16,-6 2-4-16,9-2-1 0,0-2 0 0,-3-1 0 16,4 5-80-16,5-4-16 0,-6-1-3 0,6 3-847 0</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4:58:31.352"/>
    </inkml:context>
    <inkml:brush xml:id="br0">
      <inkml:brushProperty name="width" value="0.05292" units="cm"/>
      <inkml:brushProperty name="height" value="0.05292" units="cm"/>
      <inkml:brushProperty name="color" value="#C00000"/>
    </inkml:brush>
  </inkml:definitions>
  <inkml:trace contextRef="#ctx0" brushRef="#br0">9807 3117 1263 0,'0'0'28'0,"0"0"5"0,0 0 2 0,0 0 1 0,0 0-36 0,0 0 0 0,0 0 0 0,6-3 0 15,0 1 0-15,3 2 0 0,3 2 0 0,3-2 0 16,2 0 0-16,4 3 0 0,3-3 0 0,6 2 0 15,3-2 32-15,-1 0 0 0,7 0 0 0,3 0 0 0,5 0 13 0,1-2 3 16,3 2 0-16,5 0 0 0,4 0-10 0,2 0-2 16,7-3 0-16,2 3 0 0,6 0 4 0,7 0 0 15,2-2 0-15,6 2 0 0,7-3-23 0,-1 3-4 16,9-8-1-16,3 3 0 0,6-3 26 0,6 2 5 16,9-2 1-16,0 1 0 15,9-1-20-15,0 0-3 0,6 2-1 0,3-2 0 0,2 0-6 0,7 6-2 16,0-11 0-16,0 7 0 15,2 4-12-15,1-4 0 0,3-2 0 0,-6 6 0 0,-1-3 0 0,-2 2 0 16,0-5 0-16,-3 0 0 0,0 3 0 0,-4-1 0 16,-2 4 0-16,-3-4 0 0,-3 6 8 0,-6-2-8 0,-9-6 0 15,-3 5 0-15,-6-2 0 0,-6 0 0 16,-9-1 0-16,-5 4 0 0,-10-4 0 0,-6 1 0 0,-8 2 0 0,-10-4 0 31,-5 1-36-31,-6-2-4 0,-1 3-1 0,-14-3 0 16,-3 3-113-16,-7-6-22 0,-5 6-5 0,-12 0-1 0</inkml:trace>
  <inkml:trace contextRef="#ctx0" brushRef="#br0" timeOffset="584.91">9780 3360 1265 0,'-62'0'36'0,"29"0"8"0,-6 3-36 16,-2 0-8-16,-4-3 0 0,0 5 0 0,1 5-17 0,-1-2-6 15,0 0-1-15,4 3 0 16,2-3-32-16,3 0-6 0,3 0-2 0,4 2 0 16,2-4 21-16,0 1 4 0,6 1 1 0,0-2 0 0,7 4 54 0,2-7 12 15,0 0 1-15,3-1 1 0,9-2 2 0,0 0 0 0,0 0 0 0,6 3 0 16,3 0 25-16,3 2 6 16,5 0 1-16,7-2 0 0,0-1 35 0,9-2 7 0,6 0 2 0,2 3 0 15,10 0-49-15,2-1-10 0,7 4-1 0,5-6-1 16,7 0-19-16,2 0-4 0,7 0-1 0,2 0 0 15,6 0-7-15,7 0 0 0,-1 0-1 0,9 0 0 16,6-6 13-16,3 1 2 0,3 5 1 0,6-5 0 16,6 2-31-16,0 0 0 0,9-2 0 0,3 5 0 15,0-8 22-15,3 3-2 0,9-3 0 0,0 5 0 16,-1-2 19-16,4-3 3 0,3 3 1 0,0 0 0 16,2-1-14-16,1 4-2 0,3-6-1 0,-1 2 0 15,1-2 15-15,0 6 3 0,3 2 1 0,-7-3 0 16,-2 3-15-16,0 3-3 0,-6-1-1 0,-4 1 0 15,-2 0 5-15,-3-1 1 0,-3 1 0 0,-6 2 0 16,-3 3-32-16,-6-5 0 0,-3 0 0 0,-6 4 0 0,-3 1 0 16,-6 0 0-16,-5 0 0 0,-7-2 0 0,-3-1 12 0,-8 3-3 15,-7-3-1-15,-9 0 0 16,-2-2-38-16,-7 2-8 0,-2 3-2 0,-12-5-1140 16</inkml:trace>
  <inkml:trace contextRef="#ctx0" brushRef="#br0" timeOffset="2799.82">6982 9398 1560 0,'-44'-26'44'0,"20"10"10"0,-9-5-43 0,-9-3-11 16,-8 0 0-16,-1-5 0 16,-2-3-36-16,-4 3-8 0,-3 0-3 0,-2 2 0 15,-4 1 3-15,-2 2 0 0,3 0 0 0,-7 6 0 0,-5 2 34 0,-1 0 10 16,1 5 0-16,-3 3 0 0,-4 3 9 0,4 5 7 16,-1 3 0-16,1 2 1 0,-6 3 9 0,2 3 2 0,4 7 0 15,-6 6 0-15,5 0-16 0,1 0-4 16,-3 10 0-16,2 8 0 0,4-2-8 0,0 5 8 0,-1 3-8 0,4 5 8 15,-1-1 20-15,4 4 4 0,8 5 1 0,4 0 0 16,-4 2-21-16,10 1-4 0,2 5 0 0,4 2-8 16,5-2 16-1,6 0-3-15,3 5-1 0,7 0 0 0,-1 0 0 0,6 3 0 0,6-3 0 0,0 2 0 16,6 4 0-16,0-6 0 0,6-3 0 0,3 6 0 16,3-8 19-16,3 7 3 0,6-9 1 15,0 1 0-15,3-1 4 0,6 1 1 0,6-4 0 0,2 2 0 16,10 3-3-16,3-3 0 0,5-3 0 0,4-2 0 15,6 0-17-15,8 0-3 0,-2-5-1 0,11-4 0 16,-3 1 1-16,4-5 0 0,8-3 0 0,0 0 0 16,7-5-2-16,5-1-1 0,0-4 0 0,3-6 0 15,4 0 2-15,2-5 1 0,9-3 0 0,-3 0 0 0,6-8 4 16,-6 1 1-16,6-6 0 0,1-3 0 0,2-3 10 0,-3-7 1 16,0 0 1-16,-3-6 0 0,6-2-18 15,-6-5-3-15,0-4-1 0,-6-7 0 0,-3 0 7 0,4-8 1 16,-4 3 0-16,-9-6 0 15,-3 6 9-15,4-11 3 0,-4 2 0 0,-6-4 0 0,-2-1-16 0,-10-2-4 16,-3 0 0-16,-2-1 0 0,-4-2 7 0,-2 0 1 16,-7-2 0-16,-5-1 0 0,-12 3 9 0,2-5 3 15,-8 3 0-15,-3-1 0 0,-6-2-20 0,-6 0-4 16,-1-1-8-16,-8 1 12 0,0 0-12 0,-6-3 0 16,0 0-12-16,-6 0 12 0,-6-5-11 0,0 5 11 15,-3 1-10-15,-5-4 10 0,-1 1 0 0,-3-4 0 16,-3 4 0-16,-3 2 0 0,-2 0 0 0,-7 0-17 15,0 3 1-15,-3 3 1 0,1-1 24 0,-1 3 5 0,-3 3 1 0,1 2 0 16,-7 3-31-16,0 0-7 0,-5 6-1 0,2-1 0 16,1 6 13-16,-4 2 3 0,-3 0 0 0,4 6 0 15,-4 2 8-15,1 3-8 0,-1 2 8 0,4 6-8 16,-1 0-10-16,1 2-2 0,-1 6 0 0,0 2 0 31,1 0-9-31,5 3-3 0,4 3 0 0,-1 0 0 0,3 2-6 16,3 0-2-16,1 3 0 0,2-5 0 15,0 2-48-15,7 0-9 0,2 3-3 0,3 3 0 16,6-3 12-16,3 0 3 0,0 0 0 0,3-3 0 0,4 3-87 0,-1-3-16 0,0 9-4 16,3-7-1-16</inkml:trace>
  <inkml:trace contextRef="#ctx0" brushRef="#br0" timeOffset="4201.91">21877 9538 2113 0,'-6'-5'46'0,"3"-3"10"0,-6-3 1 0,-6-4 3 0,0-1-48 0,3 2-12 0,-5-7 0 0,-1 3 0 15,-6-1-16-15,3 1-7 0,3-1-1 0,-3 1 0 16,-5-1-1 0,-1 1-1-16,-3-6 0 0,-3 3 0 0,3-3 26 0,-2 0 0 0,-4-2 0 0,0-1 0 15,-2 1 0-15,-4-3-8 0,-6-1 8 0,-2 4 0 16,-4 0 0-16,1-4-8 0,-1 1 8 0,-6 0 0 16,-2 3 0-16,-4 2 0 0,4-3 0 0,-7 4 0 0,7-1 0 0,-7 0-8 15,1 6 8-15,-3 2 0 0,-1-3 0 16,-2 3 0-16,2 6 0 0,-5-4 0 15,-3 4 12-15,-1 5-3 0,1 2 0 0,-4 3 0 0,1 3-9 0,0 2-17 16,-1 0 4-16,-2 6 1 16,0-1 12-16,2 6 0 0,1 5 0 0,0 1 0 0,-7 1 0 0,4 4 10 15,3-1-2-15,-1 3 0 0,1 3-8 0,3 3 0 16,5 2-10-16,1 2 10 0,2 4 0 0,7-1-9 16,-3 3 9-16,5 0 0 0,6 0 0 0,4 5 0 15,-1 3 0-15,7-3-8 0,2 3 8 0,6-3 0 16,-2 3 0-16,8-2 0 0,0 4 0 0,3-2 0 15,13 3 0-15,-7-3 0 0,9 2 0 0,6 3 9 0,3-2-9 16,3 2 0-16,6 3 12 0,6-3-12 0,3 3 12 0,6 3-12 16,6-4 24-16,2 1-3 0,7 0 0 0,3-3 0 15,2 1-10-15,10-4-3 0,3-2 0 0,5 0 0 16,7-3 4-16,-1-2 0 0,4-1 0 16,-1-2 0-16,16 0 0 0,-10-2 0 15,9-6 0-15,4 0 0 0,5 0-2 0,0-5 0 0,1-3 0 0,2 0 0 16,6 3 16-16,-3-6 3 0,1-2 1 0,5 2 0 15,3-7-6-15,0-3 0 0,-3-6-1 0,1 4 0 16,2-7 14-16,-3-4 3 0,0 0 1 0,-3-6 0 16,1 0-26-16,-4-2-6 0,3-5-1 0,-6-4 0 15,4-1-8-15,-7-1 12 0,0-6-12 0,1 1 12 16,-4-5-12-16,-3-3 0 0,1 0 9 0,-10-3-9 16,6 0 0-16,-2-2 0 0,-7-6 0 0,-2 6 0 15,-1-9 8-15,-2 4 0 0,-4-4 0 0,-2-2 0 0,-1-2-8 16,-2-4 0-16,-1-1 0 0,-2-4 0 0,-1 0 0 0,-2-2 0 15,-3 5 9-15,-7-5-9 0,1-3 0 0,-6 3 0 16,-1 0 0-16,-5 0-12 0,-3 5 12 0,-6 0 0 16,3-3 0-16,-7 3 0 0,-2 0 24 0,-6 6 8 15,-3-1 2-15,-3 0 0 0,-6 3-34 0,0-2 0 16,-6 2 0-16,-6-5-12 0,-2 5 12 0,-4-3-12 16,-3 3 12-16,-6 0-12 0,-6 0 12 0,-2 3 12 15,-7-1-3-15,-6 4 0 0,4 2-25 0,-7 2-6 16,-2-2-1-16,-4 5 0 0,-2 3 11 0,2 0 1 15,-5 5 1-15,-4 6 0 0,4-1-3 0,-1 4-1 0,-2 1 0 16,-1 4 0 0,4-1-22-16,-4 6-5 0,4 0-1 0,-4 2 0 15,4 3-82-15,-1 3-17 0,7-3-3 0,-7 5-772 0</inkml:trace>
  <inkml:trace contextRef="#ctx0" brushRef="#br0" timeOffset="5784.09">6449 12256 1074 0,'-3'-8'30'0,"3"8"8"0,-3-6-30 0,0 1-8 16,3 5 0-16,-3-5 0 0,1-1 155 0,-1 1 29 15,3 5 7-15,-3-5 1 0,3 5-60 0,0 0-11 0,-3-5-2 0,3 5-1 16,0 0-26-16,0 0-4 0,0 0-2 0,0 0 0 15,0 0-29-15,0 0-5 0,0 0-2 0,0 0 0 16,0 0-38-16,0 0-12 0,0 5 0 0,0 3 0 16,0 2 0-16,3 4 0 0,0 4 0 0,0 3 0 15,-1 0 0-15,4 1 0 0,0 1 0 0,-3 4 0 16,3 2 0-16,-3 0 0 16,0 3 0-16,3 0 0 0,-6-1 0 0,0 1 0 0,0 5 0 0,6-2 0 15,-6-6 0-15,0 0-22 0,-3-3 3 0,0 1 1 16,3-4-8-16,0-1-2 0,-6-1 0 15,6-3 0-15,0 1-16 0,-6-6-4 0,6-2-1 0,-3-1 0 16,-3-2-9-16,6-3-2 16,-6-2 0-16,3 0 0 0,0-3 32 0,-5-3 5 0,2 0 2 0,3-4 0 0,-9-7 4 15,6 1 1-15,0 0 0 0,-3-6 0 16,3 3 64-16,-3-2 12 0,0-1 4 0,0 4 0 0,0-4 0 0,3 3 0 16,0-2 0-16,-3 4 0 0,3 1 0 0,0 0 0 15,1 5 0-15,5 0 0 16,0 8-52-16,0 0-12 0,0 0 0 0,0 0 0 0,0 0 46 0,0 0 6 15,0 0 2-15,0 0 0 0,0 0-35 0,0 8-7 16,0 0-2-16,0 5 0 16,2 0-10-16,1 1 0 0,3 4 0 0,-3-2 0 15,0 0-49-15,3 2-12 0,0-2-3 0,0 0 0 0,3 0 64 0,-3 0 24 16,0-3 0-16,3-2-1 0,0-3-37 0,3 0-7 16,0-3-2-16,3 0 0 0,0-5 23 0,-1 0 0 0,1-2 0 15,6-4 0-15,-6-4 0 0,6 2 8 0,0 0 0 0,-3 0 0 16,-1-5-20-16,1 2-4 15,-6 6 0-15,3-3-1 16,0 0-31-16,-6 3-5 0,3-1-2 0,-3 4-687 0,3-1-138 0</inkml:trace>
  <inkml:trace contextRef="#ctx0" brushRef="#br0" timeOffset="6669.96">5601 13703 1958 0,'0'0'43'0,"0"0"9"0,0 0 1 0,0 0 3 0,0 0-45 0,0 0-11 0,6 5 0 0,3 3 0 16,0 3 53-16,3 7 9 0,3 6 2 0,3 5 0 15,-1 5-52-15,1 3-12 0,0 3 0 0,3 5 0 16,-3 0 9-16,3 3-1 0,-4 2 0 0,1 3 0 16,-3-3-20-16,0 0-5 0,-3 1-1 0,0-1 0 15,-3-2 18-15,0-3 0 0,0-3 0 0,0 3 0 16,-3-8 0-16,3-3 0 0,-9 1 0 0,8-6 0 31,-5-3-49-31,-3-2-3 0,0-5-1 0,0-3 0 0,0-6-9 0,0-2-2 0,-3-3 0 0,3-5 0 16,-8-2-40-16,2-6-8 0,0-5-1 0,-6-9-1 15,0 1 73-15,-3-8 14 0,0-5 3 0,-6-6 1 0,6-5 89 0,-6 0 18 16,1-5 3-16,5-8 1 0,-6 2 20 0,3 0 4 16,0-4 0-16,0-4 1 0,6 6-39 0,1 2-8 15,2-2-2-15,0 0 0 0,3 5-7 0,0 5-1 16,0 3-1-16,3 6 0 0,0-1-37 0,3 3-7 15,0 5-2-15,0 3 0 0,3 5-9 0,-3 3 0 16,3 5 0-16,0 0 0 16,3 6 53-16,0 2 9 0,0 3 2 0,3-1 0 0,5 4-52 0,1 4-12 15,9 9 0-15,3 2 0 0,3 11 0 0,-1 2 0 16,4 3-10-16,0 9 10 0,0 1 0 0,-1 4 0 16,1 2 0-16,6 5 11 15,-3 0-39-15,-1-2-8 0,1-3-2 0,3 2 0 16,-9-4 10-16,-1-4 1 0,1-2 1 0,-3-2 0 0,0-4 26 0,-4-1 0 0,-2-4 0 15,3-2 0-15,-3 0 0 0,0-6 0 0,-6 1 0 16,0-9 0-16,-7 4 13 0,1-7 8 0,-3-1 2 0,-3-4 0 16,0 4-7-16,-3-6-2 0,-6 0 0 0,-3-6 0 15,-5 4 10-15,-4-6 3 0,-3-3 0 0,-6 1 0 16,3 2-27-16,-6-8 0 0,-2 3 0 0,-7 2 0 16,0 0 0-16,1 1 0 0,-1 5 10 0,3-1-10 15,3 4 0-15,4 2 0 0,2 0 0 0,3 2 0 16,3 1 0-16,3 0 0 0,1 2 0 0,2 3 0 15,3-6 0-15,3 4 0 0,0-4 0 0,6 1 0 16,3-3-156-16,0 0-29 16,0 0-6-16,3 3-478 0,6-3-96 0</inkml:trace>
  <inkml:trace contextRef="#ctx0" brushRef="#br0" timeOffset="7200.29">6640 13962 1960 0,'0'0'56'0,"0"0"11"0,0 0-54 0,0 0-13 16,0 0 0-16,0 0 0 0,0 0 120 0,0 0 22 0,0 0 4 0,0 0 1 16,0 0-90-16,0 0-17 0,6 5-4 0,0 3-1 15,3 0-5-15,0 5-1 0,3 3 0 0,-1 3 0 16,4 2-29-16,0-2 0 0,0 7 0 0,0 0 0 16,-6 1 0-16,3-1 0 0,-3 1 0 0,0-1 0 15,-3-2 0-15,0-3 0 0,-3 3 0 0,3-5 0 16,-6-4 0-16,0-1 0 15,0-4 0-15,0-4 0 0,0 2 0 0,0-8 0 0,0 0 0 0,0 0 0 16,0-8 0-16,-6-3 0 0,3-5 0 0,3-2 0 16,-9-4 0-16,6-1 0 0,3-4 0 0,-3-2 0 15,0 0 0-15,3-8 0 0,-3 5 0 0,6 0 0 16,-3 3 57-16,6-2 6 0,-3 4 1 0,6 3 0 0,-3 6-52 16,2 2-12-16,4 3 0 15,0 5 0-15,0 0 0 0,6 3 0 0,-3 2 0 0,3 6 0 16,0-1 0-16,0 3 0 0,2 6 0 0,-2-3 0 0,0 5 0 0,0 0 0 15,0 3 0-15,3 3 0 0,-1-1 0 0,1 1 0 16,0 2 0-16,0 0 0 0,0 3 0 0,-3 0 0 16,3-3 0-16,-4 5 0 15,1-2-100-15,0 0-22 0,0 0-5 0,0-3-1 0</inkml:trace>
  <inkml:trace contextRef="#ctx0" brushRef="#br0" timeOffset="7705.03">7685 13883 1676 0,'-15'-6'48'0,"9"1"9"0,-3 0-45 0,-3 0-12 0,3-1 0 0,0 1 0 15,-3-6 129-15,0 6 24 0,0-3 5 0,-2 3 1 16,2 5-25-16,0-5-5 0,0 2-1 0,3 3 0 16,-3 0-51-16,3 3-10 0,0 2-3 0,-3 3 0 15,3 8-51-15,3-6-13 0,-3 9 0 0,3 2 0 16,0 3 0-16,4 2 0 0,2 3 0 0,0 0 0 16,2 1 8-16,4-4 0 0,-6 0-8 0,9 1 12 15,-3-3-22-15,0-3-5 0,6 0-1 0,0-5 0 16,0 0-31-16,0-6-6 0,0-2-2 0,0 0 0 0,0-5 37 0,0-3 7 15,2-3 2-15,-2-5 0 0,3 3 9 0,-6-6 9 16,6-4-1-16,-3-4-8 0,0-2 26 0,-3-3-2 16,3 0 0-16,-6-2 0 0,0-1-5 0,0 1-2 15,-4-1 0-15,-2 1 0 0,0 5 6 0,-2 2 1 16,-1 6 0-16,0 0 0 0,0 5 12 0,-3 3 4 16,6 5 0-16,-6-3 0 0,0 6-1 15,0-1 0-15,0 6 0 0,0 8 0 0,3 0-39 0,3 5 0 16,0 3 0-16,6 0 0 0,0 0-13 0,3-1-1 15,0-2 0-15,0 1 0 16,2-1-21-16,1-3-4 0,0-2-1 0,0 0 0 16,6-3-36-16,-3-2-7 0,-6-3-1 0,6-3-1 15,0-5 17-15,0-3 3 0,-4-2 1 0,4-5 0 16,-6-1-154-16,3-7-30 0,-3-1-7 0,0-2-1 0</inkml:trace>
  <inkml:trace contextRef="#ctx0" brushRef="#br0" timeOffset="7949.85">7822 13240 1659 0,'-9'-53'36'0,"3"26"8"0,0-2 2 0,-3-5 1 0,0 2-38 0,0 0-9 0,3 9 0 0,-3-4 0 16,0 6 130-16,0 5 24 0,3 3 5 0,0 8 1 15,3-3-28-15,0 2-4 0,3 6-2 0,0 0 0 16,0 0-58-16,0 0-12 0,0 0-3 0,0 8 0 16,3 5-11-16,3 6-2 0,3 7-1 0,0 9 0 0,3-1-11 0,3 6-3 15,0 5 0-15,0 3 0 0,0-1-25 0,-1 1 0 16,4-1 0-16,0 6 0 0,0-2 0 0,0-4 0 15,3 4 0-15,0-1 0 16,-4-3-46-16,1-2-14 0,3 3-4 0,-3 0 0 16,-3-6 0-16,0-2 0 0,-3-3 0 0,3-3 0 15,-4-5-155-15,1-2-31 0,9 20-6 0,-3-20-2 0</inkml:trace>
  <inkml:trace contextRef="#ctx0" brushRef="#br0" timeOffset="8400.76">8277 13430 2419 0,'0'0'53'0,"0"0"11"0,0 0 3 0,0 0 1 0,0 0-55 0,0 0-13 0,0 0 0 0,0 0 0 16,0 0 105-16,0 0 19 0,0 0 3 0,0 0 1 16,0 0-52-16,3 6-9 0,0 1-3 0,0 4 0 15,6 5-51-15,3 5-13 0,-3 3 0 0,9 5 0 16,-1 3 0-16,1 0 0 15,0 2 0-15,0-2 0 0,-3-6-48 0,3 3-13 0,0 0-3 0,-4 0 0 16,1-5 48-16,0-5 16 0,-3-1-12 0,0-2 12 16,6-3-53-16,-6-2-5 15,3-3-1-15,-3-3 0 0,2 1-4 0,-2-6-1 0,3 0 0 0,-3-3 0 16,0-2 52-16,0-3 12 0,0-3 0 0,0-5 0 0,0-2 0 16,-3-6 0-16,0 0 0 0,0-2 0 15,-4 2 0-15,-2-3 0 0,0-4 0 0,0-1 0 0,-3 3 48 16,0-3 13-16,-3 5 3 0,0 4 0 15,3 4 0-15,-3 3 0 0,0 3 0 0,3 5 0 0,-2 0-52 0,2 8-12 16,0 0 0-16,0 0 0 0,-3 3 54 0,-3 5 8 16,3 2 2-16,-3 6 0 0,6 5-52 0,-3 6-12 15,3 5 0-15,-3-1 0 16,3 1-48-16,0 0-13 0,0 2-3 0,0 1 0 0,-3-1 52 0,3 0 12 16,0 3 0-16,0 1 0 0,-3-4 0 0,6 0 0 15,-6-2 0-15,0-3 0 16,-3 0-54-16,3-2-8 0,0-1-2 0,-3-2 0 15,0-3-122-15,3 0-25 0,-3-5-5 0,0-3 0 0</inkml:trace>
  <inkml:trace contextRef="#ctx0" brushRef="#br0" timeOffset="8756.02">9140 13396 2508 0,'15'-21'71'0,"-12"10"16"0,3 1-70 0,-6-1-17 0,3 0 0 0,-3 3 0 16,0 0 106-16,-6 3 18 0,-3 3 3 0,-3-4 1 15,3 6-52-15,-12 3-9 0,4 2-3 0,-7 3 0 16,-3 5-102-16,-3 6-21 0,3 2-4 0,-2 3-1 16,2 8 52-16,0-6 12 0,3 11 0 0,3 0 0 15,4 0 0-15,5-5 0 0,3-6 0 0,3 1 0 16,3-3 0-16,6-6 0 0,3 1 0 0,6-1 0 0,0-5 0 15,2 1 0-15,4-4 0 0,6-4 0 0,3-4 0 16,3 1 0-16,-1 2 0 0,10-2 0 0,-3-1 0 0,0 1 0 16,-4 0 0-16,1-1 0 0,-3 4 0 0,-3 2 0 15,-4 0 0-15,1-1 0 0,-6-1 48 0,-3 2 13 16,-3 2 3-16,-3 4 0 16,-3 1-103-16,-3 4-20 0,-3-1-4 0,-3 6-1 0,-3-3 52 0,-3 1 12 15,0 1 0-15,-3-1 0 16,0-4-156-16,-3-2-29 0,3-3-6 0,0-2-547 15,1-3-110-15</inkml:trace>
  <inkml:trace contextRef="#ctx0" brushRef="#br0" timeOffset="8951.91">9444 13385 2419 0,'12'-2'53'0,"-6"-1"11"0,-3 0 3 0,3 1 1 0,0-1-55 0,2 0-13 0,-2 3 0 0,3 3 0 16,3 0 105-16,-3 5 19 0,-3 2 3 0,3 1 1 15,3 5-77-15,-3 2-15 0,-3 3-4 0,3 6 0 16,-3 2-51 0,-3 3-10-16,3 2-3 0,0 0 0 0,-6 1-29 0,0-1-7 0,6 1 0 0,-3-1-1 15,-3-7-20-15,-3-1-4 0,3-5-1 0,3-2-630 16,-3-1-125-16</inkml:trace>
  <inkml:trace contextRef="#ctx0" brushRef="#br0" timeOffset="9071.81">9605 13184 2437 0,'-6'-34'53'0,"0"15"11"0,3-2 3 0,0-3 2 0,0 3-55 0,0 0-14 0,3 2 0 0,-3 4 0 15,0 1 0-15,3 6 8 0,0 0-8 0,0 8-721 16,0 0-148-16</inkml:trace>
  <inkml:trace contextRef="#ctx0" brushRef="#br0" timeOffset="9386.32">10009 12957 2649 0,'12'-11'58'0,"-6"8"12"0,-3-2 2 0,0 0 4 0,3 2-61 0,-6 3-15 0,0 0 0 0,0 0 0 15,0 0 105-15,-6 0 19 0,-3 0 3 0,0 5 1 16,-6 3-104-16,-2 6-24 0,-4 4 0 0,-3 6 0 31,0 5-50-31,0 5-10 0,0-2-1 0,4 3-1 0,2-1 50 0,6 0 12 0,3 1 0 0,3-1 0 31,6-5-54-31,6-2-8 0,3-3-2 0,6-1 0 16,3-1-8-16,2-1-1 0,1-3-1 0,3-5 0 0,0 1 98 0,0-4 20 0,0 4 4 0,2-4 1 16,1-2 32-16,-3 3 7 0,3-1 0 0,-3 1 1 15,-7-1-71-15,4 4-18 0,-6 1 0 0,0 1 0 16,-6 3 0-16,-3-3 0 0,-3 5 0 0,-3-3 0 16,-3 4 55-16,-3 1 7 0,-6 4 2 0,-3 2 0 15,-3 0-103-15,-3 3-20 0,-2 0-4 0,-1 2-1 16,-3-2 10-16,0-3 2 0,-3 0 0 0,4-3-1176 15</inkml:trace>
  <inkml:trace contextRef="#ctx0" brushRef="#br0" timeOffset="10572.61">20591 11258 1674 0,'0'-11'36'0,"0"6"8"0,0 0 2 0,-3-3 2 0,3 3-39 0,0-3-9 0,3 0 0 0,-3 5 0 15,0 3 88-15,0 0 16 0,0 0 4 0,0 0 0 0,0 0-12 0,0 0-3 16,0 0 0-16,0 0 0 0,0 0 3 0,0 0 1 16,0 0 0-16,0 0 0 0,0 0-58 0,0 0-12 15,0 5-3-15,0 6 0 0,-3 5-24 0,0 5 0 16,3 5 0-16,-6 12 0 0,3 4 0 0,-3 5 0 15,0 6 0-15,-3 6 0 16,0 1 0-16,0 1-14 0,-2 0 2 0,-1 5 0 16,0-7 12-16,3 1 0 0,-3-1 0 0,0 1 0 15,3-7-34-15,0 0-4 0,0-5-1 0,0-3 0 0,3-5 39 0,0-6 0 0,0-2 0 16,0-3 0 0,3-8 44-16,-2 0 16 0,2-8 3 0,-3 1 1 15,0-6-103-15,0-3-20 0,3-5-4 0,-3-3-1 0,-3-2 38 0,0-6 7 0,3-2 2 0,-3-5 0 16,0-4 17-16,-3-4-10 0,3-3 10 0,0-3-8 15,0 3 38-15,0-3 8 0,1 3 2 16,-1-3 0-16,3 6 17 0,0-1 4 0,3 4 1 0,-3 7 0 16,3 3-41-16,0-1-8 0,0 4-1 0,3 4-1 15,-3-1 8-15,3 7 1 0,0 0 1 0,0 0 0 16,0 0-21-16,0 0 8 0,0 7-8 0,3-1 0 16,0 7 0-16,3-2-13 15,0 4 1-15,3 1 1 16,0 0-23-16,2 0-5 0,1-3-1 0,3-5 0 0,0 3 84 0,3-1 16 0,3 1 3 0,0-6 1 15,3-2-52-15,2-3-12 0,-2 0 0 0,3-3 0 16,0-2 0-16,-1 0 0 0,-2-1 0 0,3 1 0 16,-6-3-45-16,0 3-12 0,-3 0-3 0,-1 2 0 15,1 3-108-15,-3 0-23 0,-3 3-4 0,-3 2-895 16</inkml:trace>
  <inkml:trace contextRef="#ctx0" brushRef="#br0" timeOffset="11434.66">18948 13182 2861 0,'0'13'120'0,"0"-5"-96"0,0-8-24 0,3 2 0 0,3 9 26 0,-3 2 0 15,3 6 0-15,0 5 0 0,0 2-4 0,3 3-1 16,0 8 0-16,0 13 0 0,-1-2-21 0,1 2 0 16,0 1 0-16,0 1 0 0,0-4 0 0,-3 0-20 15,0 2 4-15,-3 0 1 16,0-2 15-16,0 0 0 0,0-6 0 0,0 3 0 0,-3-11 14 0,3-2-1 15,-3-3 0-15,0-5 0 0,0 0-13 0,0-6 0 16,0-2 0-16,0-5 0 0,-3-3 0 0,3-3 0 16,0-5 0-16,0 0 0 15,0 0-48-15,-3-8-13 0,-3-5-3 0,0-6 0 0,-3-7 52 0,0-3 12 16,3-11 0-16,-3-2 0 0,3-6 0 0,-3 0 0 16,4-5 0-16,-1-5 0 0,0 3 0 0,3-4 0 0,0 4 0 15,0-9 0-15,3 4 20 0,0-1 8 0,0 3 0 0,3-3 1 16,0 5-21-16,3 3-8 0,0 6 0 0,-3 2 0 15,2 5 12-15,1 0-4 0,0 6-8 0,3 5 12 16,-3 2-12-16,3 3 0 0,-3 6 0 0,-6 2 0 16,9 5 8-16,-3 4-8 0,0 1 0 0,3 6 0 15,3 3 12-15,0 5-3 0,6 8-1 0,-1 5 0 16,1 5-8-16,6 3 0 0,0 8 0 0,3 0 8 16,2 3-8-16,1-3 0 0,0 6 0 0,3-1 0 15,-1-2 0-15,-2-3 0 0,0 2 0 0,0 1 0 16,-6-3 0-16,-4-3 0 0,4-2 0 0,-3 0 0 15,-3 0 0-15,0-6 0 0,-3 1-12 0,-6-4 12 16,3-1-20-16,-4-4 3 0,4-5 1 0,-9 1 0 0,3-4 1 16,-6-2 1-16,0 3 0 0,0-6 0 15,-3-2-1-15,0-1 0 0,0 1 0 0,-9-3 0 16,4-3 38-16,-4 1 7 0,0-4 2 0,-6 1 0 0,0 0 15 0,-3-1 3 16,0-2 1-16,-5 1 0 0,2 1-25 0,-3-2-5 15,0 3-1-15,0 0 0 0,4 2-20 0,-1 0 9 16,3 1-9-16,0-1 0 15,3 3-27-15,3 0-12 0,0 0-2 0,6 3-1 0,1-1 34 0,-1 4 8 16,6-4 0-16,3-2 0 16,-3 6-208-16,6-4-39 0,3 4-8 0,3-4-444 15,2 1-89-15</inkml:trace>
  <inkml:trace contextRef="#ctx0" brushRef="#br0" timeOffset="11795.13">19740 13443 1474 0,'18'-10'41'0,"-9"5"11"0,-1-1-42 0,4 1-10 15,-6-3 0-15,3 3 0 0,3 0 162 0,-3-1 30 0,-3 4 7 0,3-1 1 16,3 0-68-16,-9 3-14 0,6 0-2 0,-3 3-1 16,6 2-43-16,-3 3-9 0,2 3-2 0,-2-1 0 15,3 4-26-15,3-1-6 0,-6 8-1 0,0 0 0 16,3 3-28-16,-3 0 0 0,0 5 0 0,0 0 0 16,-3-3-26-16,0 4 2 0,-3-1 0 0,3-6 0 15,-6-1-9-15,3-7-2 16,-3 4 0-16,0-6 0 0,6-2 35 0,-6-3 0 0,-3 0 0 0,3-6 0 15,0-2 0-15,0 0 0 0,3-5 0 0,-3-3 0 16,2-2-14-16,4-1 4 0,-3-5 1 0,3 0 0 16,0 0 9-16,0-5 12 0,3 0-2 0,-3-3-1 15,3 0 34-15,-3 3 6 0,3 3 2 0,3-1 0 0,0 3 4 0,-3 0 1 16,6 6 0-16,-3 2 0 0,-1 3-39 0,1 2-7 16,0 3-2-16,3 3 0 0,0 2 17 0,0 3 3 15,-3 2 1-15,0 4 0 16,0 1-54-16,-1 7-11 0,-2 1-3 0,3 4 0 15,-6-9-53-15,3 1-10 0,-3 2-2 16,0 0-1-16,-3 0-70 0,0-2-13 0,3 0-4 0,-6-1 0 16</inkml:trace>
  <inkml:trace contextRef="#ctx0" brushRef="#br0" timeOffset="12153.15">20573 13573 2764 0,'0'0'61'0,"3"-8"13"0,0 0 2 0,0 0 1 0,-3 0-61 0,3 0-16 15,-3 8 0-15,0 0 0 0,0 0 68 0,0 0 10 0,0 0 2 0,0 0 1 16,-3 6-43-16,-6 2-9 0,0 5-1 0,-3 3-1 16,3 8-27-16,-2-1-14 0,-4 7 2 0,6-1 0 15,0-3-42-15,0 1-8 16,3 2-2-16,3-6 0 0,3 1 0 0,0-5 0 0,3-1 0 16,-3-2 0-16,6-3 52 0,0-7 12 0,3 4 0 0,-3-10 0 15,3 0 0-15,3 0 0 0,-4-5 0 0,1 0 0 16,3-3 32-16,-3-8 10 0,3 0 2 0,-3 0 0 15,-3-2-20-15,3 2-4 0,-3 0-1 0,-3 0 0 16,0 0 9-16,0 3 1 0,-3 0 1 0,0-1 0 16,0 6 4-16,0 1 1 0,0 1 0 0,0 6 0 15,0 0-35-15,0 0 0 0,0 0 0 0,0 0 0 16,0 0 12-16,6 6-12 0,0 1 12 0,3 4-12 16,-3 0-34-16,-3 2-14 0,8 0-2 0,-2 3-1 15,0 0-77-15,3 2-15 0,0-4-3 0,-3-1-1 16,6 0 37-16,-6-2 7 0,3-3 2 0,3-3 0 15,-3-2-95-15,2-3-18 0,-2-3-4 0,3-2-477 0</inkml:trace>
  <inkml:trace contextRef="#ctx0" brushRef="#br0" timeOffset="12405.39">20907 13049 1668 0,'-18'-39'47'0,"6"20"11"0,3-2-46 0,0 0-12 16,-3-3 0-16,0 3 0 0,3 5 156 0,0 0 28 0,3 3 7 0,-3 2 1 15,3 3-88-15,3-2-16 0,0 10-4 0,3 0-1 16,0 0-15-16,0 0-2 0,0 0-1 0,0 5 0 16,3 0-17-16,0 14-3 0,3-1-1 0,3 6 0 15,3 5-25-15,0 0-6 0,0 6-1 0,3 2 0 16,0 2-12-16,0 4 0 0,3 2 0 0,-1 2 0 16,-2-4 15-16,0 2 6 0,0 2 2 0,0-2 0 15,0-5-39-15,0 0-7 0,-3-6-1 0,-1 0-1 16,1-2-63-16,0-5-12 0,0-4-2 15,0 1-1-15,-3-5-173 0,0-6-36 0,6 8-6 16,-6-13-2-16</inkml:trace>
  <inkml:trace contextRef="#ctx0" brushRef="#br0" timeOffset="12779.41">21139 13401 2101 0,'-6'-26'60'0,"6"15"12"0,-9 1-57 0,9 2-15 0,-6 0 0 0,6 2 0 0,0 6 118 0,0 0 21 15,0 0 4-15,0 0 1 0,0 0-65 0,0 0-13 16,0 3-2-16,6 5-1 0,3 3-43 0,-3 2-9 15,6 5-2-15,0 3 0 16,-1-2-9-16,4 2 0 0,-3 0 0 0,3 0 0 0,0 1 0 0,0-1 0 16,0-3 0-16,-3 1-11 15,3-6-73-15,-4 3-16 0,1-5-2 0,3-4-1 16,-6 1 31-16,3-2 7 0,0-4 1 0,-3-4 0 16,3-4-52-16,-3 1-9 0,0-3-3 0,0-2 0 15,0-1 67-15,-1-5 13 0,1 3 2 0,-3 0 1 16,0-3-6-16,0 3-1 0,0-1 0 0,0 1 0 0,-3 0 135 0,0 2 26 15,-3 1 6-15,3 2 1 0,-3 0 35 0,0 3 7 0,0 5 2 0,0 0 0 16,0 0 0-16,0 0 0 0,0 0 0 0,0 0 0 16,3 5-100-16,-3 0-19 0,3 3-4 0,0 5-1 15,-3 3-36-15,0 3 0 0,0 5 0 0,-3 2-12 16,0 0 12-16,0 4 8 0,-3-1-8 0,0 0 11 16,0 2-28-16,0 1-6 15,0 0-1-15,0 2 0 16,0-2-16-16,0-3-3 0,1 3-1 0,2-8 0 0,-3 0-16 15,3-1-3-15,0-7-1 0,0-2 0 0,0-4-194 16,3 3-39-16,-3-2-8 0,3-11-2 0</inkml:trace>
  <inkml:trace contextRef="#ctx0" brushRef="#br0" timeOffset="13439.56">21692 12658 1504 0,'0'-8'43'0,"0"8"9"16,-6-6-42-16,6 4-10 0,0 2 0 0,0 0 0 16,0 0 158-16,-6-5 30 0,6 5 5 0,0 0 2 15,0 0-74-15,0 0-14 0,0 0-3 0,0 0-1 0,0 0-47 0,0 0-10 16,6 7-2-16,0 4 0 0,-3 8-17 0,3 2-4 15,6 5-1-15,-6 3 0 0,3 8-11 0,3 3-3 16,0 2 0-16,0 9 0 0,-3-1-8 0,0-2 0 16,3 2 0-16,-1 3 8 0,-2-3-8 0,3-2-11 15,-3-3 3-15,3 0 0 0,-3-3-6 0,0-8-1 16,0 1 0-16,-3-6 0 16,6 0-38-16,-6-5-8 0,3-3-2 0,-3-3 0 15,-3-4-156-15,0-1-31 0,0 5-6 0,0-10-592 0</inkml:trace>
  <inkml:trace contextRef="#ctx0" brushRef="#br0" timeOffset="13658.79">21838 13388 1825 0,'-12'-27'40'0,"6"17"8"0,0-3 1 0,0-1 3 0,0 1-41 0,-2 3-11 15,8 2 0-15,-3 0 0 0,0 2 96 0,3 1 18 0,0 5 3 0,0 0 1 16,0 0-62-16,0 0-13 0,0 0-3 0,3-2 0 16,0-1-25-16,5 3-6 0,1 0-1 0,3 3 0 15,0-3 7-15,0 0 1 0,3 2 0 0,3-2 0 16,-3-2-16-16,6 2 0 0,-1-3 8 0,1 3-8 15,3 0 25-15,-3-5 3 0,0 2 0 0,0 3 0 16,-1 0 2-16,-2 0 1 0,0 3 0 0,-3 2 0 16,0-2 1-16,0 2 1 0,-3 3 0 0,0 0 0 15,0 5 3-15,-1-3 0 0,1 1 0 0,0 5 0 16,-3-3-23-16,0 3-4 0,-3 3-1 0,0-1 0 16,3 1-8-16,-6-4-11 0,3 1 3 0,-3 0 0 15,0 0-31-15,0 0-5 0,0-3-2 0,-3-2 0 16,3-1-59-16,-3 1-12 0,0-6-3 0,0 1 0 15,-3-1-64-15,3-5-12 16,0 0-4-16,-9-13 0 0</inkml:trace>
  <inkml:trace contextRef="#ctx0" brushRef="#br0" timeOffset="13776.78">22175 12970 2595 0,'-3'-5'57'0,"3"-6"12"0,-6-2 3 0,3 2 0 0,0 1-57 0,-3 2-15 15,3 0 0-15,3 2 0 0,0 6 40 0,-6-5 6 16,6 5 1-16,0 0 0 15,0 0-93-15,0 0-18 0,0 0-4 0,0 11-710 16,0-1-142-16</inkml:trace>
  <inkml:trace contextRef="#ctx0" brushRef="#br0" timeOffset="14402.12">22469 13023 1862 0,'3'-11'52'0,"-3"11"13"0,0 0-52 0,0 0-13 0,0 0 0 0,0 0 0 15,0 0 123-15,0 0 21 0,0 0 5 0,0 0 1 16,0 0-52-16,0 0-10 16,0 0-3-16,0 0 0 0,0 0-35 0,-6 8-7 0,3 3-2 0,-3 5 0 15,3 2-41-15,-3 1 0 0,3 4-11 0,0 1 3 16,0 3-4-16,1 2 0 0,2 0 0 0,0 0 0 16,0-2-16-16,2-1-3 0,1-2-1 0,3 0 0 15,-3-1 32-15,3-4 0 0,0-3 0 0,3 0 0 0,0-6 20 16,0 1 9-16,3-6 3 0,0 0 0 0,0-5-32 15,3 3 0-15,3-3 0 0,-4-5 0 0,7-3 8 0,0-3 1 16,0 1 1-16,3-6 0 0,0 3-10 0,-1-6 8 16,4 1-8-16,-3-6 8 0,-3 0 4 0,0 0 0 15,-3 0 0-15,-4 0 0 0,1 1 22 0,-3 1 5 16,-3 4 1-16,0-1 0 0,-3 4-15 0,-3 1-2 16,-3 6-1-16,3 0 0 0,-6 1-10 0,3 4-1 15,0 3-1-15,-6-5 0 0,6 5 16 0,-6 0 3 16,6 0 1-16,-3 2 0 15,-3 4-54-15,3-1-12 0,0 0-1 0,0 0-1 0,3 1 11 0,0-6 3 16,0 0 0-16,3 2 0 16,3 4-7-16,-3-6-1 0,3 0 0 0,3-3 0 0,0-2 52 0,0-1 9 0,0-2 3 0,3-2 0 15,0-6-21-15,-1 3-11 0,1-3 12 0,0 0-12 16,-3 3 25-16,0-3-1 0,-3 3-1 16,-3-3 0-16,3 3 7 0,-6-1 2 0,0 1 0 0,-3 3 0 15,0-1-19-15,-3 3-3 0,0 3-1 0,0-1 0 16,0 4-9-16,3 2 0 0,3 0-12 0,-6 5 12 31,0 3-35-31,0 5 1 0,6 3 0 0,-3 0 0 0,6 5 9 0,0 0 1 0,0 6 1 0,6-1 0 16,0-2 13-16,0-3 10 0,3 0-13 0,0 6 5 15,0-3 8-15,3 5 11 0,0-3-3 0,0-2 0 16,2 0-8-16,1 5 0 0,3-3 9 0,-3 1-9 16,0-3 0-16,-3-3 0 0,0-3 0 0,-6 1 8 0,2-3-17 0,-5 0-3 15,3-3-1-15,-9-3 0 16,-6 1-27-16,0 2-6 0,-3-2-1 0,1-1 0 15,-7 4-64-15,-6-4-13 0,0 1-2 0,-9-1-620 16,0 4-124-16</inkml:trace>
  <inkml:trace contextRef="#ctx0" brushRef="#br0" timeOffset="15389.23">6164 15483 2149 0,'0'0'47'0,"0"0"9"15,0 0 3-15,6-2 2 0,0-4-49 0,2 1-12 0,1-3 0 0,6 0 0 16,0-2 42-16,3-3 6 0,12 2 0 0,3-2 1 0,8-1-29 16,4-1-5-16,5-1-2 0,1 0 0 0,12 0 15 0,5 3 2 15,6-6 1-15,10 1 0 0,-1 2-31 0,6-5-20 16,7-1 4-16,-1-4 0 0,6 0 24 0,6 2 6 16,0-5 1-16,4-3 0 0,5 3-15 0,-3 0 0 15,-6 2 8-15,3-2-8 0,3 3 9 0,-3-1-1 16,-3 1 0-16,1-1 0 0,-4 3 0 0,-6 1-8 0,0-1 12 15,-3 3-4-15,-5 0 0 0,-4 2 0 0,-6 0 0 0,1 1 0 32,-7 2-8-32,-5 3 0 0,-10 0 0 0,-2 2 0 0,-10 3 11 0,-2 3-3 0,-9 0-8 0,-6 2 12 31,-7 6-31-31,-8-1-6 0,-3 1-2 0,-9 2 0 16,-6 6-130-16,-9-1-27 0,-6 6-4 0,-8 3-440 0,-10 2-87 0</inkml:trace>
  <inkml:trace contextRef="#ctx0" brushRef="#br0" timeOffset="15636.05">6839 15851 1500 0,'-44'24'42'0,"20"-13"10"0,-3-1-41 0,3 1-11 0,3-1 0 0,4-7 0 15,5 2 104-15,6-2 20 0,0 0 3 0,6-3 1 16,9-3-20-16,9-5-4 0,5 0-1 0,7-3 0 15,18-2-27-15,2-5-4 0,1-1-2 0,14 1 0 0,13-6 5 0,2 0 1 16,4-2 0-16,8-6 0 0,9 5-23 0,6-2-4 16,-3-2-1-16,9-1 0 0,1 3-36 0,-1-3-12 15,6 0 0-15,3 3 0 0,0-3 8 0,-6 3-8 16,6 5 0-16,3 1 0 0,3-4 0 0,3 3 0 16,-3 1 0-16,3-1 0 15,0 0-50-15,6-3-14 0,6 1-2 0,2 0-1 16,7-1-100-16,0 1-20 0,6-6-4 0,6 3-1 0</inkml:trace>
  <inkml:trace contextRef="#ctx0" brushRef="#br0" timeOffset="16138.82">20520 14645 1983 0,'-9'2'44'0,"-3"1"8"0,-6 0 3 0,0-1 1 15,-3 1-45-15,0 2-11 0,1 1 0 0,-1-1 0 0,3-3 63 0,0 4 10 16,6-4 3-16,3 1 0 0,0 0-10 0,0-3-2 16,9 0 0-16,0 0 0 0,0 0 7 0,0 0 1 15,9 5 0-15,3-5 0 0,6-3-39 0,9 1-7 16,6-4-2-16,8-2 0 0,10 3 16 0,8-5 4 15,10-1 0-15,5 0 0 0,10-2-20 0,8-5-3 16,6 2-1-16,6-5 0 0,6-1 10 0,3 1 2 16,4 0 0-16,2-3 0 0,0-2-21 0,-3 2-11 15,0 3 12-15,3-3-12 0,0 0 0 0,-6 6 0 0,-6 2-15 16,0-3 5 0,-5 3-22-16,-10 1-4 0,-3 1 0 0,-3 1-1 0,-5 3 10 0,-7-1 3 0,-8 0 0 0,-10 1 0 31,-5-1-116-31,-12 3-22 0,-4-2-5 0,-8-1-1 15,-6 3-38-15,-6 0-8 0,-3-8-2 0,-21 6-609 0</inkml:trace>
  <inkml:trace contextRef="#ctx0" brushRef="#br0" timeOffset="16412.22">20273 14986 2948 0,'0'0'65'0,"0"0"14"0,3 3 2 16,-1 2 1-16,4-2-66 0,12-3-16 0,6 0 0 0,9-3 0 0,12-2 29 0,8-1 3 15,7-4 0-15,11-3 0 0,12-6-3 0,7 1 0 16,8-6 0-16,6-3 0 0,9-2-29 0,3-3-20 16,3-2 4-16,6 0 0 0,0-1-6 0,6 3-1 15,0-2 0-15,3 5 0 0,3 0 1 0,3 2 0 16,-3 1 0-16,-6 2 0 15,3 0-3 1,-3 0-1-16,3 3 0 0,-6-2 0 0,-3 1-93 0,-3-1-18 0,-6-4-4 0,0-2-1 16</inkml:trace>
  <inkml:trace contextRef="#ctx0" brushRef="#br0" timeOffset="52773.84">10444 13343 597 0,'0'0'12'0,"0"0"4"0,0 0 0 0,0 0 2 0,0 0-18 0,0 0 0 16,0 0 0-16,0 0 0 0,0 0 0 0,0 0 0 15,0 0-11-15,0 0 11 0,0 0 56 0,0 0 17 16,0 0 4-16,-9-3 1 16,9 3-22-16,0 0-5 0,0 0-1 0,0 0 0 0,0 0 11 0,0 0 3 15,0-5 0-15,0 5 0 0,0 0-52 0,0 0-12 16,0 0 0-16,0 0 0 0,0 0 47 0,0 0 6 16,0 0 2-16,0 0 0 0,0 0-37 0,0 0-7 15,0 0-2-15,0 0 0 0,0 0-9 0,0 0 0 16,0 0 0-16,0 0 0 0,0 0 32 0,0 0 5 0,0 0 1 15,0 0 0-15,0 0-10 0,0 0-1 16,0 0-1-16,0 0 0 0,0 0 14 0,0 0 4 16,9 0 0-16,-3-3 0 0,0 3-20 0,3 0-3 0,-3-2-1 0,3-1 0 15,0 0 27-15,0 1 5 0,5-4 0 0,-2 4 1 16,3-1-13-16,0-2-4 16,3 2 0-16,0-2 0 0,3-3-5 0,-1 3-2 0,1-3 0 15,3 5 0-15,-3-5-15 0,0 3-3 0,3-3-1 0,2 0 0 16,-2 0-10-16,3 0 0 0,0 3 0 0,3-3 0 15,-4 0 0-15,4 3 0 0,0-3 0 0,0 0 0 16,-7 5 53-16,4-5 9 0,-3-2 2 0,3 2 0 16,-3 0-52-16,-1 3-12 0,-2-1 0 0,3-2 0 15,-3 3 0-15,0 0 0 0,-3-1 0 0,-1 4 0 16,1-4-12-16,-3 4-6 0,0-3-1 0,-3 2 0 16,0 0 19-16,0 1-12 0,-3 2 12 0,0-3-10 15,-3 0-24-15,-3-2-5 0,3 0-1 0,-3 2 0 16,-3 3-19-16,0 0-4 0,0 0-1 0,0 0 0 15,0 0-102-15,0 0-21 0,0 0-4 0,0 0-1 0</inkml:trace>
  <inkml:trace contextRef="#ctx0" brushRef="#br0" timeOffset="53438.14">11212 12880 1036 0,'0'0'23'0,"0"0"5"0,0 0 0 0,0 0 1 0,0 0-29 0,0 0 0 0,0 0 0 0,0 0 0 15,0 0 57-15,0 0 6 0,0 0 1 0,0 0 0 16,0 0 51-16,0 0 10 0,0 0 3 0,0 0 0 16,0 0-52-16,0 0-9 0,0 0-3 0,0 0 0 15,0 0-20-15,0 0-4 0,0 0 0 0,0 0-1 0,0 0-11 16,0 0-3-16,0 0 0 0,0 0 0 0,0 0 31 0,0 0 7 15,3 3 1-15,3 2 0 16,0-2-52-16,3-1-12 0,0 1 0 0,0-1 0 0,2 4 0 0,1-4 0 16,3 1 0-16,0 2 0 0,3-2 21 0,-3 2 2 15,3-2 0-15,0 2 0 0,-1-2-23 0,-2 2 0 16,0-2 0-16,0-1-12 16,3 4-4-16,-6-4-2 0,3 1 0 0,-3 0 0 0,3 2 18 0,-4-2 0 15,1-1 0-15,-3 1 0 0,3 0 0 0,-3-1 0 16,0-2 0-16,0 5 0 0,-3-5 0 0,0 0 0 15,0 0 0-15,-3-2 0 0,-3 2 48 0,0 0 12 16,6 2 4-16,-6-2 0 16,0 0-52-16,0 0-12 0,0 0 0 0,0 0 0 0,0 0 0 0,0 0 0 0,-3 3 0 0,-3 2 0 15,0 3 54-15,-3 0 8 0,0 3 2 0,0-1 0 16,3 1-52-16,-9 2-12 0,9 0 0 0,-9 1 0 16,4 2 0-16,2-3 0 0,0 3 0 0,0 2 0 15,-3-5 0-15,3 3 0 0,3 3 0 16,-3-3 0-16,3 0 0 0,0-1 0 0,3 1 0 0,-3 0 0 31,3-5-31-31,3-1-9 0,0-2-1 0,0 0-1 0,0 0-86 0,0-3-18 16,3 1-3-16,-3-4-1 0,3 4-18 0,0-4-4 15,-3-2-1-15,0 0 0 0</inkml:trace>
  <inkml:trace contextRef="#ctx0" brushRef="#br0" timeOffset="62721.23">12197 12200 754 0,'0'0'21'0,"0"0"5"0,0 0-26 0,0 0 0 0,0 0 0 0,0 0 0 15,0 0 19-15,0 0-2 0,0 0 0 0,0 0 0 16,0 0-9-16,0 0-8 0,0 0 9 0,-3-3-9 16,3 3 24-16,-3-5-2 0,3 5 0 0,-3-5 0 15,3 5 16-15,-3-6 3 0,3 6 1 0,-3-5 0 16,3 5-16-16,-3-5-3 0,3 5-1 0,0-5 0 31,-3-1-46-31,3 6-10 0,0 0-2 0,-3-8 0 0,3 3 36 0,0 5 16 0,0-5-2 0,0 5 0 16,-3-6-30-16,3 6-7 0,0 0-1 0,0-5 0 15,0 5 39-15,0 0 7 0,0 0 2 0,0 0 0 16,0 0 23-16,0 0 5 0,0 0 0 0,0 0 1 16,0 0 18-16,0 0 3 0,0 0 1 0,0 0 0 15,0 0-23-15,0 0-4 0,0 0 0 0,0 0-1 0,0-5 5 0,0 5 0 16,0 0 1-16,0-5 0 0,0 5 10 0,0 0 1 16,0-6 1-16,0 6 0 0,0-5 0 15,0 5 0-15,0-5 0 0,0 5 0 16,-3-6 20-16,3 6 4 0,0 0 1 0,0-5 0 0,-3 0-62 0,3 5-13 15,0 0-3-15,-3-3 0 0,3 3 8 0,-6-2 0 16,1-1 1-16,-1 3 0 0,0 0-2 0,-3 0-1 16,0 3 0-16,-3-1 0 0,3 6-18 0,-3-3 0 15,3 3 0-15,-3 3 0 0,0 0 0 0,3-1-9 16,0 3 9-16,0 1-12 0,4 1 26 0,-4-1 5 16,3 2 1-16,3-1 0 15,0 1-41-15,0 3-8 0,3-3-2 0,3 0 0 0,0-3 20 0,3 0 11 16,0-2-12-16,0-1 12 0,5 1-12 0,1-3 12 0,3-3-12 15,0 3 12-15,3-3 0 0,0 1 0 0,-3-4 0 0,0 3 0 16,2-2 0-16,-2 0 12 0,0 2-3 0,-3-2-1 16,3 2 0-16,-3 0 0 0,-3 1 0 0,0-1 0 15,0 0 14-15,-3 3 2 0,0-3 1 0,-3 3 0 16,0-2-25-16,-3 4-12 16,0-2 0-16,-3 3 1 0,0-1 11 0,0 4 16 0,-3-4-4 0,0 3-1 15,-3 1-11-15,0-1 0 0,0-3 0 0,-3 4 0 16,0-1 28-16,0 0 4 0,0-2 1 0,0 2 0 15,-2-3-25-15,-1 1-8 0,-3 0 0 0,3-3 0 16,0-1 0-16,0-1-16 0,3-1 4 0,-3 0 0 16,3-2-8-16,3 0-2 0,1-3 0 0,2 2 0 15,0-2-24 1,6 0-5-16,0 0-1 0,0 0 0 0,0 0-113 0,0 0-23 0,0 0-5 0,9-2-488 16,-3-6-98-16</inkml:trace>
  <inkml:trace contextRef="#ctx0" brushRef="#br0" timeOffset="63290.03">12566 12226 1314 0,'0'0'37'0,"0"0"8"0,0 0-36 0,0 0-9 0,0 0 0 0,0 0 0 16,0 0 144-16,0 0 26 0,0 0 6 0,0 0 0 16,-6-2-41-16,0-1-9 0,6 0-2 0,-6 3 0 15,-3-2-46-15,3 2-10 0,6 0-1 0,-2 0-1 16,-10 0-20-16,6 2-4 0,-3 1-1 0,0 0 0 16,-3 2-21-16,-3 0-5 0,6 3-1 0,-3 0 0 15,3 3 10-15,-3-1 1 0,3 1 1 0,0 2 0 16,1 0-37-16,2-2-7 0,0 5-2 0,3-3 0 15,0 3 12-15,3-3 8 0,0 6-12 0,0-3 12 16,3 2-12-16,3-2 12 0,0 0-12 0,0-3 12 16,5 0-32-16,-2-2 0 0,3-3 0 0,0 0 0 15,3-3 32-15,0-2 0 0,-3-3 0 0,3 0 0 16,-3 0 44-16,-3-3 16 0,5 0 4 0,-5-2 0 0,-3-3-52 16,6 0-12-16,-3 0 0 0,-3-2 0 0,3-1 0 0,-3-2 0 15,-3 2 0-15,-3-2 0 16,6 3 0-16,-6-4 0 0,0 4 0 0,0-3 0 0,-6 2 0 15,6 0 0-15,-9 3 0 0,9-2 0 0,-6-1 0 16,-3 1 0-16,3-1 0 0,3 3 0 0,-3 0 43 16,0 0 5-16,0 3 2 0,6 0 0 0,0 5-33 0,0 0-6 15,0 0-2-15,0 0 0 0,0 0-9 0,0 0 0 16,0 0-12-16,0 0 12 0,0 2-20 0,6 6 4 16,0 0 1-16,3 0 0 0,3 3 15 0,-3-3-12 15,0 0 12-15,3 2-12 16,3 1-16-16,-6-3-4 0,-3 2 0 0,6 1 0 15,-9-1-25-15,8-2-6 0,-2 3-1 0,-3 0 0 16,3-4-58-16,-3 4-12 0,0-3-2 0,3 0-567 0,-3 0-113 16</inkml:trace>
  <inkml:trace contextRef="#ctx0" brushRef="#br0" timeOffset="63906.23">12786 12213 1728 0,'0'0'38'0,"0"0"8"0,0-5 2 0,0-3 0 0,0 3-39 0,0-1-9 0,0-2 0 0,0 3 0 16,0 0 84-16,0 0 14 0,0 5 3 0,0-6 1 15,0 6-17-15,0-5-3 0,0 5-1 0,0 0 0 16,3-3-22-16,0 1-5 0,3-1-1 0,3 3 0 16,-3 3-32-16,3-1-6 0,6 4-2 0,-9 2 0 0,9-1-13 0,0 4 0 15,-9-3 0-15,9 0 0 0,-9 3 11 0,3-1-11 16,-1 1 12-16,-2-3-12 0,3 0 0 0,-6 0 0 15,3-1 0-15,0 1 0 0,-3-2 0 0,3-4-11 16,-3 4 0-16,-3-6 0 0,0 0 11 0,0 0 16 16,0 0-4-16,0 0-1 0,3-3-11 0,-3 3 0 15,0 0 0-15,3-5 0 16,0-3-49-16,-3 0-12 0,3-3-3 0,-3 1 0 0,3-4 52 0,0 1 12 16,0 0 0-16,-3 0 0 0,3-3 48 0,0 3 13 15,3 2 3-15,-3 3 0 0,3-2-52 0,0 4-12 16,0 1 0-16,3 5 0 0,0-3 0 0,-1 6 0 0,1 0 0 15,0-1 0 1,0 6-21-16,0 0-7 0,0 0-2 0,0 0 0 0,0 0 14 0,-3 0 2 16,3 0 1-16,-3 0 0 0,0-3-1 0,0 0 0 0,0 1 0 0,-3-1 0 15,3-2 14-15,-3-1 0 0,0 1 0 0,0-1-9 16,-3-2 9-16,6 0 0 0,-6 0 0 0,2 0 0 16,4-2 0-16,-3-1 0 0,3 1 0 0,0-4 0 15,-3-2 0-15,3 0 0 0,-3 0 0 0,3-2 0 16,-3-3 0-16,3-1 0 0,-3-1-12 0,0 1 4 15,3-2 57-15,-3-2 12 0,3 7 3 0,0-2 0 16,0 2-16-16,0 6-2 0,-3-3-1 0,3 3 0 16,-3 0-25-16,3-1-4 0,-3 1-2 0,3 5 0 15,-3-3-14-15,3-2 11 0,-1 5-11 0,-2 0 10 16,3 0-10-16,-3 0 0 0,3 5 0 0,-3-2 0 16,3 2 0-16,-3-5 0 0,3 6 0 0,0 4 0 15,0-2 0-15,-3-3 0 0,3 6 0 0,0 2 0 0,0-2 0 0,-3 2 0 16,3 3 0-16,-3-3 0 31,3 3-100-31,-3-3-23 0,0 1-4 0,3-4-649 0,-3 6-131 0</inkml:trace>
  <inkml:trace contextRef="#ctx0" brushRef="#br0" timeOffset="64394.68">13480 11975 1958 0,'0'0'43'0,"0"0"9"0,0 0 1 0,3-5 3 0,0 5-45 0,-3 0-11 16,6-6 0-16,0 6 0 0,0 0 53 0,0 0 9 0,3 6 2 0,-3-1 0 16,3-2 0-16,3 5 0 15,-4 2 0-15,4 3 0 0,0 1-52 0,0-1-12 0,0 3 0 0,-3-3 0 16,0 8 0-16,0-8 0 0,0 6 0 0,0-3 0 16,-3 2 0-16,0 1 0 0,-3-3 0 0,3-3 0 15,-3-2 0-15,2 2 0 16,-2-3 0-16,0 6 0 0,0-8 0 0,-3 3 0 0,0-3 0 0,0-3 0 15,0 0 0-15,0 1 0 0,0-6 0 0,0 0 0 16,-6 0 0-16,6 0 0 0,-5 0 0 0,-4-3 0 16,0-5-48-16,0 0-13 0,-3-3-3 0,0-2 0 15,0-3 52-15,-3 3 12 0,3-8 0 0,-3 2 0 16,3 1 48-16,-2-3 13 0,2-3 3 0,0 0 0 16,3 0 0-16,0 0 0 0,3 6 0 0,0-6 0 0,3 3 0 15,3 0 0-15,0 5 0 0,3-3 0 0,0 4-52 16,3-4-12-16,0 6 0 0,3 0 0 0,0-1 0 0,3 4 0 15,0-1 0-15,2 3 0 0,1 0 54 0,0 3 8 16,-3 0 2-16,3 2 0 0,0 3-52 0,-3 0-12 16,3 5 0-16,-3 1 0 15,-1 2 0-15,-2 0 0 0,3 2 0 0,-6 3 0 16,3-2-48-16,-6 5-13 0,0 0-3 0,-3 0 0 0,0 2 52 0,-3-2 12 16,0 2 0-16,-3-2 0 15,0-2-105-15,-3 1-19 0,3-1-3 0,-3 2-1 16,1-3-51-16,-1 0-10 0,0-8-3 0,-3 1 0 0</inkml:trace>
  <inkml:trace contextRef="#ctx0" brushRef="#br0" timeOffset="64862.84">13483 11586 1728 0,'0'-16'38'0,"3"-2"8"0,0-3 2 0,0-1 0 0,0 1-39 0,3 3-9 0,-6-1 0 0,6 1 0 15,-3 4 53-15,0 1 9 0,3 3 2 0,-3 2 0 16,0-3 51-16,0 6 10 0,0 2 3 0,0 1 0 15,3 2-52-15,0 0-9 0,2 2-3 0,1 3 0 16,6 6-51-16,0 2-13 0,0 3 0 0,3 3 0 16,-3 4 0-16,3 1 0 0,-1 5 0 0,1 0 0 15,-3-2 0-15,3 2 0 0,-3-2 0 0,0 2 0 16,0-3 0-16,0 1 0 0,-1-1 0 0,1-2 0 16,0-3 0-16,0-3 0 0,0-2 0 0,0-2 0 15,0-6 0-15,0-1 0 0,3-1 0 0,-4-4 0 0,1 1 0 16,-3-6 0-16,0 1 0 0,-3-4 0 15,0 1-48-15,3-3-13 16,0 0-3-16,-3-5 0 0,0 0 103 0,3-3 20 0,-4-3 4 0,4 1 1 0,-3-6-52 0,0 3-12 16,0-3 0-16,3 0 0 0,-6-2 0 0,0 2 0 15,0-2 0-15,-3-1 0 0,0 6 54 0,-3-3 8 16,0 6 2-16,-3-4 0 0,0 7 0 0,0 1 0 16,0 4 0-16,-6 2 0 0,3 0 0 0,0 5 0 15,0 1 0-15,-3 4 0 0,3 1-52 0,0 2-12 16,3 3 0-16,-3 3 0 0,3 2 0 0,0 3 0 15,3 5 0-15,0-2 0 0,0 4 0 0,3-2 0 16,6 3 0-16,-6-3 0 16,6 1-48-16,0-1-13 0,6 3-3 0,-6-3 0 0,6 0 52 0,0-3 12 0,0 4 0 15,3-6 0 1,-4-1-54-16,4-1-8 0,0-1-2 0,0 0 0 16,0-2-49-16,3-3-11 0,0 2-1 0,-1-2-1 15,-2 0-54-15,-3-3-12 0,0 3-1 0,-3-2-691 0</inkml:trace>
  <inkml:trace contextRef="#ctx0" brushRef="#br0" timeOffset="65640.81">12632 13346 1497 0,'0'0'32'0,"0"0"8"0,0 0 0 0,0 0 4 0,0 0-36 0,6-3-8 0,-3 0 0 0,3-2 0 16,-3 2 53-16,3-2 9 0,-6 2 2 0,5 1 0 15,1-6 0-15,-3 3 0 0,3-1 0 0,0 1 0 16,-3-6 0-16,3 6 0 0,0 0 0 0,-3-3 0 15,3-3-52-15,-6 1-12 0,6 2 0 0,0-3 0 0,-6 1 52 16,3-1 8-16,-3 3 2 0,0 0 0 0,0-5-25 0,0 2-5 16,-3 1 0-16,-3-1-1 0,0 3-6 0,3-2-1 15,-3 2 0-15,0-3 0 0,-3 6-10 0,3-3-2 16,0 3-1-16,-3-1 0 0,4 4-11 0,-4-1 0 16,3 0 0-16,-3 3 0 0,-3 3 53 0,9 0 9 15,-9 2 2-15,6 0 0 16,-3 1-103-16,3 1-20 0,0 4-4 0,0 2-1 0,3 1 52 0,-3-1 12 15,3 3 0-15,3 2 0 16,0-2 0-16,0 5 0 0,3-2 0 0,0 2 0 0,0 0 0 0,3-2 0 16,3-1 0-16,-3 1 0 0,6-4 0 0,-3 1 0 15,0-2 0-15,3-1 0 0,3-3 0 0,-4 1 0 16,4-3 0-16,0 0 0 0,3-3 0 0,-3-2 12 16,6 2-3-16,-6-2 0 0,6-3-9 0,-1 2 0 15,-5-2 0-15,6-2 0 16,-6-1-26-16,0 0-7 0,0 1-2 0,0-4 0 15,0 1-156-15,-4-3-31 0,-2 0-6 0</inkml:trace>
  <inkml:trace contextRef="#ctx0" brushRef="#br0" timeOffset="65838.3">12959 13147 1792 0,'0'0'51'0,"0"0"10"0,0 0-49 0,0 0-12 0,0-2 0 0,0 2 0 15,0 0 105-15,0 0 19 0,0 0 3 0,0 0 1 16,0 0-103-16,0 0-25 0,0 0 0 0,6 0 0 15,0 2 0-15,3 1 0 0,-3 2 0 0,9 0 0 16,0 1 56-16,0 2 7 0,-1 0 1 0,1 2 0 16,3-5-77-16,-3 3-15 0,3 0-4 0,0 0 0 0,-3 0 32 0,0 0 0 15,2 0-8-15,-2-3 8 16,-3 3-130-16,0-2-23 0,0-1-5 0,0-2-706 16</inkml:trace>
  <inkml:trace contextRef="#ctx0" brushRef="#br0" timeOffset="66017.72">13123 13073 2289 0,'-9'-3'50'0,"9"3"10"0,-6 0 3 0,3 0 2 0,3 0-52 0,-6 3-13 0,0 0 0 0,0-1 0 16,3 1 83-16,0 5 13 0,0-3 4 0,-3 3 0 16,3 3-80-16,3-1-20 0,0 9 0 0,0-1 0 15,0 4-16-15,6 1-6 0,-3 4-2 0,3 2 0 31,0-3-68-31,3 1-15 0,0-1-2 0,0 1-920 0</inkml:trace>
  <inkml:trace contextRef="#ctx0" brushRef="#br0" timeOffset="66473.72">13382 13107 2188 0,'0'0'48'16,"0"0"11"-16,0 0 1 0,0 0 1 0,6 3-49 0,0 2-12 0,0 1 0 0,0 2 0 0,3 2 54 0,-1 1 8 16,-2 5 2-16,3 2 0 15,0-2-52-15,-3 5-12 0,3-2 0 0,-3-1 0 0,0 1 0 0,0 2 0 16,0-5 0-16,0-3 0 0,0-2 0 0,-3-1 0 16,0-2-12-16,0-3 12 0,0 1 0 0,-3-6 0 15,0 0 0-15,0 0 0 0,0 0 0 0,0 0 0 16,0 0 8-16,-9-3-8 0,0 0 0 0,0-2-13 15,-3 0 1-15,-3-8 0 16,0-1-32-16,0-1-7 0,1-7-1 0,-4 4 0 0,3-3 62 0,0-6 12 16,0 1 2-16,0-1 1 0,3 1 3 0,3-6 1 15,0 0 0-15,0 3 0 0,1 0 8 0,5 3 2 0,0-1 0 16,0 3 0-16,6 6-15 16,-3-1-4-16,6 4 0 0,-3-1 0 0,5 5 1 0,4 0 0 15,0 4 0-15,3 1 0 0,3 1-21 16,0 2 0-16,3 1-10 0,0 2 10 0,-1 2 0 0,4 4 0 0,-3-1 0 0,0 3 0 15,0 0 0-15,-6 0 0 0,-1 2 0 0,-2 1 0 16,0-1 0-16,-3 1-8 0,-3 0 8 0,-3 2 0 16,-3-3-15-16,0 4 1 0,-3-1 0 0,-3 0 0 31,0 0-10-31,-3 3-1 0,0-3-1 0,-3 3 0 0,1-2-104 16,-1-4-21-16,-3 1-4 0,-3-1-801 0</inkml:trace>
  <inkml:trace contextRef="#ctx0" brushRef="#br0" timeOffset="67038.84">13662 12449 1792 0,'0'0'51'0,"0"0"10"0,0 0-49 0,0 0-12 0,0 0 0 0,0 0 0 0,0 0 106 0,0 0 18 15,0 0 4-15,0 0 1 0,3 5-57 0,0 0-11 16,0 6-2-16,2-1-1 0,1 6-19 0,0 5-4 16,0-2-1-16,3 7 0 0,0 1 1 0,-3 2 0 15,3 0 0-15,0 3 0 0,0-3-35 0,-3 3 0 16,0-1 0-16,3 1 0 15,-3-3-44-15,3-2-16 0,-3-1-4 0,3-2 0 16,-4-3-61-16,1-5-13 0,3 3-2 0,-3-6-492 16,3-3-99-16</inkml:trace>
  <inkml:trace contextRef="#ctx0" brushRef="#br0" timeOffset="67539.92">14019 12676 2188 0,'0'0'48'0,"0"0"11"0,0-5 1 0,0 5 1 0,0 0-49 0,0 0-12 0,0 0 0 0,0 0 0 16,-3-5 105-16,3 5 19 0,0 0 3 0,-6 2 1 16,0 4-59-16,0-1-11 0,0 3-2 0,3 2-1 15,-3 4-55 1,0 4 0-16,-3-2-8 0,3 5 0 0,3-2 20 0,3 2 4 0,-3-3 0 0,6 1 1 16,0-1-33-16,3-4-8 0,-3 2 0 0,9-6-1 15,-6 1-11-15,0-6-3 0,0 3 0 0,3-5 0 16,0-3 39-16,-3 0 0 0,3-3 0 0,0-2 0 15,0-1 0-15,-1-4 0 0,-5-1 0 16,6 1 0-16,0-4 0 0,-3-2 0 0,3 3 0 0,-3-3 0 16,0 3 0-16,-3-3 0 0,0 3 0 0,3 0 0 15,-6 0 44-15,0-1 16 0,-3 4 3 0,0-1 1 0,0-2-52 16,0 5-12-16,-3 0 0 0,0 0 0 0,0 5 0 16,3-2 0-16,3 5 0 0,0 0 0 0,0 0 0 0,0 0 0 15,0 0 0-15,0 0 0 0,-3 5-14 0,6 3-6 16,-3-2 0-16,3-1-1 15,0 0 5-15,3 1 2 0,-3-1 0 0,6-2 0 16,-3-3-12-16,3 2-2 16,0-2-1-16,0 0 0 0,0-2 29 0,0-1 0 0,0-2 0 15,2-3 0-15,-2 2 0 0,3-2 0 0,-3 0 0 0,3 1 0 0,-3-4 0 0,0 6 0 16,0-3 0-16,0 5 0 0,-3 0 0 0,0 3 0 16,-3 0 0-16,3 3 0 0,0 2 0 0,0 1 0 15,0 4 0-15,0 1 0 0,2-3 0 0,-2 2 0 16,0 1 0-16,0 0 0 0,0-4 0 0,0 1 0 0,-3 0 0 15,3-2 0 1,-3-1-160-16,3 0-25 0,-6 1-6 0,0-6-478 0,3 2-96 0</inkml:trace>
  <inkml:trace contextRef="#ctx0" brushRef="#br0" timeOffset="67832.55">14308 12536 2419 0,'-15'-19'53'0,"6"9"11"0,0-3 3 0,0-3 1 0,0 0-55 0,0 0-13 0,3 3 0 0,0 0 0 16,6 5 54-16,-3 0 8 0,3 2 2 0,0 6 0 15,0 0-52-15,3 0-12 0,6 3 0 0,-3 2 0 16,9 1-48-16,-3 4-13 0,3 3-3 0,2-2 0 16,-2 2-110-16,3 3-22 0,-6-5-5 0,0-1-1 15,0-2 67-15,0 0 14 0,0-3 2 0,0-2 1 0,-3-3 94 16,3 0 24-16,-4-3 0 0,-2 1 0 0,3-1 47 0,-3 1 13 16,3-4 4-16,-3 4 0 0,-3-1 102 0,0 0 21 15,0 1 4-15,-3 2 1 0,0 0-52 0,0 0-9 16,6-3-3-16,-6 3 0 0,0 0-51 0,3-3-10 15,0 1-3-15,0-1 0 0,0 0-51 0,3 3-13 16,0 0 0-16,0 3 0 0,0 2 0 0,3 3 0 16,0 0 0-16,0 3 0 0,-1 2 0 0,1 0 0 15,3 3 0-15,-3-3 0 16,3 1-158-16,-3 1-34 0,3 1-8 0,3 0-879 0</inkml:trace>
  <inkml:trace contextRef="#ctx0" brushRef="#br0" timeOffset="69893.16">14805 11488 597 0,'0'0'16'0,"0"0"5"0,0 0-21 0,0 0 0 0,0 0 0 0,0 0 0 16,0 0 107-16,0 0 17 0,-6 0 3 0,6 0 1 15,0 0-27-15,-3 0-5 0,3 0 0 0,0 0-1 0,-6 0-14 0,6 0-2 16,0 0-1-16,-6 0 0 0,6 0-47 0,0 0-10 16,0 0-1-16,-6-2-1 15,6 2 36-15,0 0 7 0,-3-3 2 0,3 3 0 0,0 0-52 0,-3-3-12 16,3 3 0-16,0 0 0 0,-6-8 31 0,6 3 3 16,0 5 1-16,-3-8 0 15,0 3-14-15,3 0-2 0,-3-1-1 0,3-2 0 16,0 0-6-16,0 0-2 0,3-2 0 0,-3-1 0 0,3 1-10 0,0-4 0 15,0 1 0-15,3-5 0 0,0 2 0 0,0 0 0 16,0-5 0-16,3 0 0 0,0-3 0 0,2 5 0 0,1-10 0 16,3 0 0-16,0 5 0 0,3-5 0 0,3-3 0 0,6-2 0 15,-4 2 18-15,7-2-2 16,6-1 0-16,-3-4 0 0,-1-1-25 0,4-5-6 0,0 0-1 0,6-5 0 16,-1 5 26-16,7-3 5 0,-1 3 1 0,7-8 0 15,-9 6-26-15,2-4-5 0,10-1-1 0,2-4 0 16,-2 8 59-16,2 1 11 0,-2-4 2 0,3-4 1 15,-4 7-18-15,10-2-4 0,-4-3-1 0,10-2 0 16,-10 7-34-16,1 0 0 0,2-2 0 0,9-3-9 16,-8 5 9-16,-1 3 0 0,1-2 0 0,5 2 0 15,-2 5 0-15,-4 3 0 0,1 3 0 16,2-3 0-16,-8 2 0 0,-1 4 8 0,-2-4-8 0,-1 11 8 16,-5-5-8-16,-6 8 0 0,-7 3 0 0,-5-1 0 15,-3 6 0-15,-9 0 0 0,-3 5 0 0,-4 0 0 0,-5 2 0 16,0 4 0-16,-3-1 10 0,-3-2-10 0,-3 5 14 0,0 0-3 15,0 0-1-15,0 0 0 0,-9 0-10 0,0-3-16 16,-3 3 4-16,-2 0 1 0,-7 0-1 16,3 0 0-16,-3 0 0 0,-3 0 0 15,3 0 12-15,1 0 0 0,-1 0 0 0,-3 0 0 16,6 0 0-16,-3 0 12 0,3-2-2 0,0 2-1 0,4-3 3 0,-1 3 0 16,0-3 0-16,3 3 0 0,3-2-1 0,3-1 0 15,0 0 0-15,6 3 0 0,0 0 15 0,0 0 3 16,0 0 1-16,0 0 0 0,0 0-30 0,0 0 0 15,3-2 0-15,0-6 0 16,9 2-17-16,0 1-10 0,6 0-1 0,3 0-1 0,2-3 29 0,4 2 0 0,6 1 0 0,0 0 0 16,-1-1 0-16,-2 4 0 0,0-3 0 0,-3 2 0 15,-1 3 0-15,-2 0 0 0,-9 0-8 0,6 5 8 16,-6 0 0-16,0 1 0 0,-3 4 0 0,-3 4 0 16,0 1 0-16,-3 4 0 0,-6-1 0 0,0 6 0 15,-3 3 10-15,0-1 2 0,-6 3 0 0,0-2 0 16,-3-1-135-1,3 1-26-15,0-1-6 0,-3-2-1 0</inkml:trace>
  <inkml:trace contextRef="#ctx0" brushRef="#br0" timeOffset="70458.23">17772 8784 2185 0,'0'0'48'0,"0"0"9"0,0 0 3 0,0 0 2 0,0 0-50 0,0 0-12 15,0-2 0-15,0 2 0 0,0 0 68 0,6 0 10 16,3 2 2-16,-3 3 1 0,3 3-64 0,-3 6-17 15,6-4 0-15,0 11 0 0,-3-2 8 0,3 7-8 16,-6-4 0-16,5-1 0 0,-2 0-14 0,-3 0-9 0,3-2-1 16,-3-1-1-16,0 1 13 0,-3-4 2 0,3-1 1 15,-3-1 0-15,3-2 9 0,-6-4 0 0,0 1 0 0,3-2 0 16,-3-6 0-16,0 0 8 0,0 0-8 0,-6-3 11 16,0-2-11-16,-3-3 0 0,-3-3 0 0,3-5 0 31,-3-2-49-31,-2 2-3 0,5-5 0 0,-6 0 0 0,3-3 75 0,-3-3 14 0,6 1 3 0,-3-3 1 15,-3-3 14-15,9 0 2 0,-3-2 1 0,0 5 0 16,0 0-12-16,7-3-2 0,-4 5-1 0,3 4 0 16,3 1-23-16,0 1-5 0,3 3-1 15,3-1 0-15,-4 3-14 0,4 6 0 0,3-1 0 16,0 1 0-16,0 2 0 0,9 5 17 0,-3 0-3 0,3 1-1 16,3 4-13-16,-6 1 0 0,8 5 0 0,-2 0 0 15,-3 0 0-15,3 2 0 0,-6 1 0 0,0 2 0 0,0 1 0 16,-7-4 0-16,1 3 0 0,-3 1 0 15,-6 1 0-15,0 1-8 0,-6 0 8 0,-3 0-10 16,-5 3-18-16,5-1-4 0,-9 3-1 0,-6 3 0 16,9-5-25-16,-6-4-5 0,3 4-1 0,-2-6 0 15,2 3-51-15,0-3-10 0,3-2-3 0,-3-3-512 16,3-3-102-16</inkml:trace>
  <inkml:trace contextRef="#ctx0" brushRef="#br0" timeOffset="70791.37">18103 8549 1335 0,'6'-8'29'0,"0"0"7"0,-3 0 0 0,5 0 2 0,-5 0-30 0,0 3-8 16,-3-1 0-16,0 6 0 0,0 0 124 0,0 0 23 0,0 0 5 0,0 0 0 16,0 0-39-16,0 0-8 0,6 6-1 0,-6 2-1 15,0 5-77-15,0 0-15 0,0 3-3 0,3 0-8 16,-3 2 8-16,3-2-8 15,0 0 0-15,3 0 0 0,0 0 0 0,0-6 0 16,3 1 0-16,0-3 0 0,6 0 0 0,0-5-9 0,0-3 1 0,0 0 0 16,2-6 8-16,1 1 0 0,3-3 8 0,-3 0-8 15,-3 0 30-15,0 0 2 0,-6-2 0 0,6 2 0 16,-10-3 19-16,1 3 4 0,-6 0 1 0,0-2 0 16,-3 2-9-16,-5-3-2 0,2 3 0 0,-9 0 0 15,0-2-29-15,-3 4-5 0,0 4-2 0,-3-1 0 16,-3 3-24-16,10 3-5 0,-7 2 0 0,3 0-1 15,0 3-109-15,3-2-22 0,9-1-4 0,-3 0 0 16,0 0-56-16,6 1-10 0,-6 2-2 0,9-8-1 0</inkml:trace>
  <inkml:trace contextRef="#ctx0" brushRef="#br0" timeOffset="71758.47">18501 8292 802 0,'0'0'17'0,"0"0"4"0,0 0 1 0,0 0 2 0,0 0-24 0,0 0 0 0,0 0 0 0,0 0 0 0,0 0 45 0,0 0 5 15,0 0 1-15,0 0 0 0,0 0 4 0,0 0 1 16,0 0 0-16,0 0 0 15,0 0-3-15,0 0 0 0,0 0 0 0,0 0 0 0,0 0 11 0,0 0 1 16,0 0 1-16,0 0 0 0,0 0-8 0,0 0-2 16,0 0 0-16,0 0 0 0,0 0 5 0,0 0 1 15,0 0 0-15,0 0 0 0,0 0-4 0,0 0-1 0,0 0 0 0,0 0 0 16,0 0-12-16,0 0-2 0,0 0-1 0,-2-5 0 16,2 5-2-16,0 0-1 15,0 0 0-15,0 0 0 0,0 0-8 0,0 0-2 0,0-3 0 0,0 3 0 16,0 0-13-16,0 0-2 0,0 0-1 0,0 0 0 15,0 0-2-15,0 0-1 16,0 0 0-16,0 0 0 0,0 0-10 0,0 0 0 16,5 8 0-16,-2-3 0 0,6 9-24 0,0 1 4 0,3 4 0 0,0 2 0 15,0 3 20-15,0-3 0 0,0 3 0 0,3 2 0 16,-3-2 0-16,0 0 0 0,2 0 0 16,-2-3 0-16,0 0 0 0,0-2 0 0,-3-1 0 0,-3-2 0 15,3 3-12-15,-3-6-4 0,0 0 0 0,-3 0-1 16,0-2-1-16,0-1 0 0,-3-2 0 0,3 0 0 15,-3-2 3-15,0-6 1 0,0 0 0 0,-6 2 0 16,0-2-6-16,0-2 0 0,-3-1-1 0,0-5 0 0,0-3-1 16,-3-2 0-16,3-5 0 0,-3-1 0 15,0 1-11-15,4-6-3 0,-1-3 0 0,0-4 0 0,0-1 80 16,0-3 16-16,0 1 4 0,3-3 0 0,0 3-24 0,0-1-4 16,3 6 0-16,0 0-1 0,0 5 10 0,0 0 3 15,3 6 0-15,-3-1 0 16,6 4-31-16,0 1-5 0,0 1-2 0,0 2 0 15,0 4 0-15,3-1 0 0,0 2 0 0,0 1 0 0,0 5-10 0,0 0 8 16,3 0-8-16,0 3 8 0,3 2-8 0,-4 6 0 16,4-4 0-16,0 4-11 0,0 0 11 0,-3 2 0 15,-3 0 0-15,0 0 0 0,3 1-8 0,-6 1 0 16,-3 1 0-16,-3 3 0 0,-3-1 8 0,-3 1-8 0,3-1 8 16,-6 4-8-1,0-1-16-15,-3 0-2 0,4-5-1 0,-1 0 0 16,0 0-132-16,0-6-26 0,3 1-6 0,-3-3-478 0,6-3-96 0</inkml:trace>
  <inkml:trace contextRef="#ctx0" brushRef="#br0" timeOffset="72875.28">18874 8112 1000 0,'0'0'22'0,"0"0"5"0,0 0 1 0,0 0 0 0,0 0-28 0,0 0 0 0,0-5 0 16,0 5 0-16,0 0 139 0,0 0 22 0,-6-5 5 0,6 5 1 15,0 0-23-15,0 0-5 0,0 0-1 0,0 0 0 16,0 0-56-16,0 0-11 0,0 0-3 0,0 5 0 16,0 5-49-16,0 1-11 15,0-11-8-15,6 8 12 0,-3 5-12 0,0 0 0 0,2 1 0 0,-2-1 0 16,0 0 0-16,3 0-9 0,3-2 9 0,-3-3-10 16,3 0 10-16,3 0 0 0,-3-3 0 0,0 0 0 15,3-2 0-15,0 0 0 0,-3-3 0 0,3-3 0 16,-3-2 8-16,-1 2 0 15,4 0 0-15,-3-2 0 0,0-3 3 0,-3 3 1 0,3-3 0 0,-3 0 0 16,-3 0 8-16,0 3 1 0,0-1 1 0,-3 6 0 16,0 0-5-16,0 0-1 0,0 0 0 0,6 0 0 15,0 3-16-15,0 2-16 0,0 3 4 0,0 3 0 0,3-1-4 0,0 1-1 16,0 0 0-16,-1-1 0 16,4 1-10-16,-3-1-1 0,0-4-1 0,0 2 0 0,3-3 5 15,-3-2 2-15,0-3 0 0,-3 0 0 0,3-3 22 0,0-2-9 16,-3-1 9-16,3-2 0 0,-3-2 0 0,0-3 12 15,2-1 0-15,-2-4 0 0,0-3-12 0,3 0-8 16,0-6 8-16,-3-2-13 0,3 0 13 0,-3-3-11 16,3-5 11-16,-3 3-10 0,0-1 10 0,-3 4 0 15,3-1 0-15,-3 0 0 0,-6-2 24 0,0 5 6 16,-6-1 2-16,0 1 0 0,0 3 48 0,-3 2 11 0,3 3 1 16,0 5 1-16,0 3-52 0,0 2-10 15,3 3-3-15,1 6 0 0,-1-1-28 0,-3 6 8 0,6 2-8 0,0 5 0 16,0 6-12-16,-3 6-4 0,6 4-2 0,0 6 0 15,0-3 4-15,0 0 1 0,6 3 0 0,-3 2 0 16,0-2 13-16,0 2 0 16,3-5 9-16,3 6-9 0,-4-11-11 0,4-1-8 0,3-4-1 0,-3-3-1 31,3-6-8-31,3 1-2 0,0-8 0 0,0 2 0 16,3-5-4-16,-3 0-1 0,2-5 0 0,-2-1 0 0,3-4 20 0,-6 2 4 0,3-3 1 0,-3-2 0 15,0 2 26-15,-3-2 5 0,-6-3 0 0,0 3 1 16,0 2 37-16,-6 1 7 0,0-1 2 15,0 1 0-15,0 2-16 0,0 2-3 0,3 6-1 0,0 0 0 16,0 0-57-16,-6 6-11 0,3 2-3 0,3 8 0 16,0-1-39-16,3 1-8 0,0 3-1 0,6-1-1 15,-3-4-2-15,6 1 0 0,-1-1 0 0,4-9 0 16,0 0 21-16,0 1 4 0,3-1 1 0,-3-5 0 0,6-5 49 0,-3-3 0 16,-1-3 0-16,1 0 0 0,0 1 57 0,0-3 6 15,0-1 1-15,-3 1 0 0,0 0-10 0,-1 2-2 16,-2 1 0-16,-3-3 0 0,3 2-22 0,-6 3-5 15,3 0-1-15,-3 0 0 0,0 0 13 0,3 0 3 16,-3 3 0-16,3-3 0 0,0 3-32 0,0 2-8 16,3 3 0-16,-1-3 0 15,1 1-20-15,0-1-4 0,0 3-2 0,0 0 0 0,0 5 15 0,3-2 11 16,-3 5-13-16,3-3 5 0,-3 6 0 0,0 0 0 16,2-1 0-16,-2 1 0 0,0-1-6 0,0 6-1 0,-3 0 0 15,0 0 0 1,-3-3-97-16,0-2-19 0,0-1-4 0,-6 4-1 0</inkml:trace>
  <inkml:trace contextRef="#ctx0" brushRef="#br0" timeOffset="75160.53">15177 9115 1314 0,'0'0'37'0,"0"0"8"0,0 0-36 0,0 0-9 0,0 0 0 0,0 0 0 15,0 0 104-15,0 0 20 0,0 0 3 0,0 0 1 16,0 0 0-16,0 0 0 0,0 0 0 0,0 0 0 15,0 0-52-15,0 0-9 0,0 0-3 0,0 0 0 16,-3 5-51-16,0 0-13 0,0 6 0 0,0 2 0 16,0 3 0-16,0 3 0 0,3-1 0 0,-3-5 0 15,3 9 0-15,-3-9 0 0,0 5 0 0,3-2 0 16,-3-8 18-16,3 5 1 0,0-5 0 0,0-2 0 16,0-6-31-16,0 0-5 0,0 0-2 0,0 0 0 0,0 0 19 15,3-11 0-15,-3-2 0 0,3 2 0 0,0-7 0 0,-3 2 0 16,3 3 0-16,0-9 0 0,0 4 0 0,0 5 0 15,0-8 0-15,3 2 0 0,-3 6 48 0,0-3 12 16,3 3 4-16,0 2 0 0,-3 3-52 16,5 3-12-16,1 2 0 0,3 3 0 0,0 6 0 0,6 1 0 15,0 9 0-15,6 0 0 0,-3 3 0 0,2 2 0 16,-2 0 0-16,3 6 0 0,-3 2 0 0,-3-3 0 16,-3 1 0-16,-1-1 0 0,-2-2 0 0,-3 2 0 15,0-2 0-15,-3 0 0 0,-3-6 0 0,-3 4 0 16,3-1 0-16,-6 0 0 0,0-3 0 0,0-2 0 15,-6-2 0-15,3-4 0 0,0-2 0 0,0 0 0 0,-3-5 0 16,-2-1 0 0,2-2-48-16,-3-5-13 0,3 0-3 0,0-3 0 0,-3-3 75 0,3-5 14 0,0 0 3 0,3-2 1 15,0-3 5-15,0 0 1 0,6 5 0 0,0-3 0 16,3 3-35-16,3 3 0 0,0-3 0 0,3 8 0 16,0-8 0-16,3 6 0 0,3-3 0 0,-3 2 0 15,3-2 0-15,-4 0 0 0,1 2 0 0,3-5 0 16,-3 3 0-16,0 0 0 0,0-3 0 0,0 0 0 15,-3 0 0-15,0-3 0 0,3 1 0 16,-6-3 0-16,3 2 0 0,-3 1 0 0,-4 2 0 0,-2 0 0 16,6 0 0-16,-6 3 0 0,-6 0 0 0,6 2 0 15,-2 0 44-15,-4 1 3 0,0 2 0 0,-3 0 0 16,3 0-13-16,-3 5-2 0,0 1-1 0,0-1 0 16,3 6-31-16,-3 2 8 0,6-2-8 0,-3 2 0 0,3 6-11 15,0 2-5-15,-3 3 0 0,6 0-1 16,0 2 1-16,6 3 1 0,-3 0 0 0,3-2 0 15,0-1-25-15,0-2-6 0,0 0-1 0,3-3 0 0,0-2 38 0,0-3 9 16,0-3 0-16,0-2 0 0,3 0 0 0,-4-6 0 16,1 0 0-16,0-5 0 0,0 0 0 0,3-2 0 15,-3-1 0-15,0-2 0 0,-3 0 0 0,3-3 0 16,-3 3-9-16,0-3 9 0,0 3 0 0,-6-1 0 16,6 1 0-16,-6 0 0 0,0 2 36 0,0 1 3 15,0 2 0-15,3 0 0 0,-3 3-17 0,0 5-3 16,0 0-1-16,0 0 0 0,0 0-18 0,6 0-17 0,0 5 3 15,2 0 1 1,-2 6-25-16,0-1-5 0,3 1-1 0,3 2 0 0,-3-2 36 0,-3 2 8 0,3-5 0 0,3 0 0 16,-3 0 0-16,0-6 0 0,3 4 0 0,-3-4 0 15,3-2 0-15,-4-2 0 0,1-4 0 0,3 1 0 16,-3 0 0-16,-3-3 0 0,0-3 0 0,3 1 0 16,-3-1 0-16,-3 1 0 0,3-4 0 0,0 4 0 15,0 2 0-15,-3-3 0 0,3 3 0 0,-6 3 0 16,6-3 0-16,-6 3 0 0,3 2 0 0,-3 3 0 15,0-3 0-15,6 3 0 0,0 3 0 0,0 2 0 16,-3 1 0-16,3 2 0 0,-1 2 0 0,-5-2 0 16,9 0 0-16,-3 3 0 0,-3-3 0 0,3 0 0 31,6-3-53-31,-9 0-9 0,9-2-2 0,-3-1 0 0,0-2 0 0,3-2 0 16,-6 2 0-16,3-6 0 0,0 4 52 0,3-3 12 0,-6-1 0 0,2-2 0 0,1 3 22 15,-3 0 7-15,3-1 2 0,-3 1 0 0,0 2-21 0,0-2-10 16,-3 3 10-16,-3 2-10 0,0 0 0 0,0 0 0 15,0 0 0-15,0 0 0 16,0 0-23-16,0 0-10 0,0 0-3 0,0 0 0 0,0 0 36 0,0 0 0 16,0 0 0-16,0 0 0 0,0 0 0 15,0 0 0-15,0 0 0 0,0-3 0 0,0 3 0 0,0 0 0 16,0 0 0-16,0 0 0 16,0 0-32-16,0 0 0 0,6-3 0 0,-6 3 0 15,0 0 0-15,0 0 0 0,0 0 0 0,0 0 0 0,0 0 44 0,0 0 10 16,0 0 2-16,0 0 0 0,0 0-24 0,0 0 0 15,0 0 0-15,0 0 8 0,0 0-8 0,0 0 0 16,0 0 0-16,0 0 8 16,0 0-28-16,0 0-6 0,0 0-1 0,0 0 0 0,0 0 45 0,0 0 9 0,0 0 1 0,0 0 1 31,0 0-46-31,0 0-10 0,0 0-1 0,0 0-1 0,6 0 44 0,-6 0 9 0,0 0 1 0,0 0 1 31,0 0-42-31,0 0-8 0,0 0-1 0,0 0-1 0,0 0 46 0,0 0 10 0,0 0 2 0,0 0 0 31,0 0-52-31,0 0-9 0,0 0-3 0,0 0 0 0,0 0 52 0,0 0 9 0,0 0 3 0,0 0 0 16,0 0-32-16,0 0 0 0,0 0 0 0,0 0 0 16,0 0 0-16,0 0 0 0,0 0-8 0,0 0 8 15,0 0-25-15,0 0-2 0,0 0 0 0,0 0 0 16,0 0 27-16,0 0 0 0,0 0 0 0,0-5 0 16,0 5 0-16,0 0 0 0,0 0 0 0,0-5 0 15,0 5-24-15,0 0 1 0,0 0 0 0,0 0 0 16,9-3 3-16,-9 3 0 0,0 0 0 0,0-5 0 0,0 5-1 0,0 0 0 15,0 0 0-15,0 0 0 0,0-6 33 0,0 6 8 16,6-5 0-16,-6 5 1 0,0-5-33 0,0 2-8 16,3-2 0-16,3 0-1 0,0-1 21 0,-6 1 0 15,6 0 0-15,-6-3 0 0,3 3 0 0,3-1 0 16,-6 1 0-16,0-3 0 0,0 3 47 0,6-6 13 16,-6 6 4-16,-6-3 0 0,6 3-52 0,0-6-12 15,-6 0 0-15,3 4 0 0,-3-1 75 0,6-3 12 16,-6 0 2-16,-3 1 1 0,3-1-42 0,-3 3-8 15,3 3-1-15,0-3-1 0,3 5 21 0,-3 1 4 0,0-4 1 16,6 6 0-16,0 0-52 0,-6 6-12 16,3 2 0-16,-3-3 0 0,6 8 0 0,0-2 0 15,0-1 0-15,0 4 0 16,0-4-48-16,0 6-13 0,0-8-3 0,6 5 0 0,-3-2 52 0,3 2 12 0,0-5 0 0,-6 0 0 16,9 3 0-16,-3-6-11 0,3 0 11 0,3-2-13 15,-3-3 13-15,-3-3 0 0,9 0 12 0,-9-4-12 16,8 1 0-16,-5-2-11 0,-3-2 0 0,3-1 0 15,3 3 11-15,-6-2 16 0,3-4-4 0,0-1-1 16,-3 1-11-16,0 1 0 0,0-3 0 0,0 3 0 16,-3-3 53-16,0 3 9 0,-3 0 2 0,0-1 0 15,0 4-52-15,0-1-12 0,0 6 0 0,0 0 0 16,0 5 54-16,0 0 8 0,0 0 2 0,0 0 0 16,0 5-52-16,0 0-12 0,-3 6 0 0,3-1 0 15,3 4 0-15,-3-1 0 0,3-3 0 0,3 1 0 16,-3-3-48-16,3 0-13 0,0-3-3 0,0 0 0 15,2-2 0-15,-2 0 0 0,3-6 0 0,0 0 0 16,0 1 52-16,3-3 12 0,-3-1 0 0,0-2 0 0,0 0 0 0,0 0 0 16,0 3 0-16,-3-3 0 0,3 3 0 0,-3-3 0 15,-6 3 0-15,6-1 0 0,-3 4 0 0,-3 2 0 16,0 0 0-16,5-3 0 0,-5 3 25 0,6 0 8 16,-6 0 2-16,9 3 0 0,-3-1-5 0,-3 1-1 15,9 0 0-15,-6 2 0 16,-3-2-74-16,9 2-15 0,-6 0-4 0,6-2 0 15,0 2 52-15,-3-2 12 0,3 2 0 0,0-2 0 16,2-1-101-16,1-2-18 0,3 3-3 0,0-3-1 0</inkml:trace>
  <inkml:trace contextRef="#ctx0" brushRef="#br0" timeOffset="80467.93">1249 4199 1044 0,'0'0'23'0,"0"-3"5"0,-6-2 0 0,3 0 1 0,3-9-29 0,-6 9 0 0,3 0 0 16,0 0 94-16,3 5 13 0,0 0 2 0,0 0 1 16,0 0-10-16,0 0-1 0,0 0-1 15,0-6 0-15,0 6-54 0,0 0-12 0,0 0-1 0,0 0-1 16,0 0-18-16,0 0-3 0,0 6-1 0,6-1 0 16,0 0-8-16,3 6 0 0,-6 2-12 0,6 0 12 15,3 8 0-15,-3-5 0 0,3 11 0 0,3-6 0 16,-3 5 11-16,6 3 6 0,-9 6 2 0,5-1 0 15,1-2 1-15,-6 0 0 16,6 0 0-16,0 5 0 0,-6 0-6 0,3 0-1 0,6 2 0 0,-3 4 0 16,-1 2 7-16,-2-3 2 0,6 0 0 0,-6 3 0 15,6 3-22-15,0 2 9 0,3 6-9 0,0 2 0 16,-4-5 0-16,4 2 0 0,0 4 0 0,3 7 0 16,-6-3 41-16,0 1 2 0,-1-6 0 0,1 3 0 15,-3-6-18-15,-3 1-3 0,12 13-1 0,-12-11 0 0,6-2-13 16,-9-4-8-16,6 1 10 0,-1 3-10 0,-2-3 0 15,6-3 0-15,-9 3 0 0,3-3-10 0,0-7 10 0,0-4 0 16,3-2 0-16,-6 0 0 0,-3-5 0 0,2 3 0 16,-2-4 0-16,3-4 0 0,-6-9 0 0,0 1 0 15,0-6 0-15,0-2 0 16,0-6-53-16,-3 0-9 0,0-5-2 0,-3-8 0 16,3-2-153-16,-9-6-31 0</inkml:trace>
  <inkml:trace contextRef="#ctx0" brushRef="#br0" timeOffset="81993.28">1074 4128 1134 0,'0'0'24'0,"0"0"6"0,0 0 1 0,0 0 1 0,0 0-32 0,0 0 0 16,0 0 0-16,0 0 0 15,3-3-27-15,6 3-12 0,0-3-2 0,8 3-1 0,-5-2 70 0,9-1 15 16,6 0 2-16,0-5 1 0,2-2 54 0,4-3 12 0,9-3 1 0,17-8 1 16,-5 0-38-16,6-5-8 15,2 2-2-15,12-2 0 0,1-8-28 0,2 6-6 0,7 1 0 0,-1-4-1 16,3-8 1-16,1 2 0 15,11-2 0-15,-9-3 0 0,9 0-32 0,-5 0 0 0,2 5 0 0,0-2 0 16,0-3 0-16,1-3 0 0,2 1 0 0,0-6 9 16,0 2-9-16,-2 9 0 0,-7-3 0 0,9 3 0 15,-12-3 0-15,4 0 13 0,-1 2-3 16,-12-2-1-16,4 0 3 0,-4 6 0 0,4-4 0 0,-10 12 0 16,-3-1-12-16,-2 5 0 0,-4-4 0 0,-2 4 0 15,-6 3 0-15,-4-2 13 0,-5 5-3 0,-4 5-1 16,-2 3-9-16,-9-3 0 0,-3 5 0 0,-9 6-11 15,-1 2 11-15,-2 1 0 0,0 2 0 0,3 2 0 0,-6-2 0 0,3 3 0 16,-3 2-11-16,6 3 11 0,-7 5 0 0,4-5 0 16,-3 6 8-16,3-1-8 15,-6 5 8-15,-3 4-8 0,9 1 0 0,-9 9 0 0,6-5 8 0,0 10-8 16,3 2 0-16,-4 4 0 0,-2 4 8 0,6 6-8 16,0-3 0-16,0 9 0 0,-3 1 0 0,3 1 0 15,0 3 0-15,-3 2 0 0,3 3 9 0,-1 2-9 16,-2 3 0-16,6-5 9 0,-3 5-9 0,3-2 0 15,0 4 0-15,3-7 0 0,2 3 0 0,-5-4 0 0,3-2 0 16,0 3 0-16,0-5 0 0,-3-1 0 0,0-5 0 0,-1 1 0 16,-2-4 0-16,0-2 0 0,-3-5 0 0,0 5 0 15,-3-3 9-15,-3-2-9 16,0-3 10-16,-6-6-10 0,3 1 12 0,-6-3-3 0,-3-3-1 0,-3 1 0 16,0-1 7-16,-6-2 1 0,0-3 0 0,-6 3 0 15,-2-6-1-15,2 3 0 0,-12-5 0 0,3 0 0 16,-6 0-1-16,1 0 0 0,-1-3 0 0,-9 0 0 15,-5 0-2-15,-1-2 0 0,-5-1 0 0,-4 3 0 16,-2 0-12-16,-4 3 9 0,-8 3-9 0,-1-3 8 16,-2 2-8-16,-3 0 0 0,-7 1 0 0,1-1 0 15,0 4 17-15,-1-1-1 0,4 0-1 0,0 0 0 16,-1 5-15-16,25-13 0 0,-7 3 8 0,-2 0-8 16,-4 2 14-16,1 4 0 0,-4-1 0 0,1 0 0 15,0 3 0-15,-25 5 0 0,19-6 0 0,-6 4 0 16,8-9-14-16,7 1 0 0,2-1-12 0,1 3 12 15,5-10 0-15,10 5 0 0,2-3 0 0,-2-3 0 0,8 1 0 16,-3-3 8-16,10-1-8 0,-4-4 12 16,12 2-12-16,1-2 0 0,-1-3 8 0,3-3-8 0,6 3 0 0,3-5 0 15,6 2 0-15,-5-5 0 0,5 3 0 0,3-6 0 16,-3 0-12-16,3-2 12 16,3 0-43-16,-3-3-1 0,6-3-1 0,0-2 0 15,0-3-140-15,3-5-28 0,0 0-6 0,3-3-1 0</inkml:trace>
  <inkml:trace contextRef="#ctx0" brushRef="#br0" timeOffset="82480.2">2104 4477 1692 0,'0'0'37'0,"0"0"8"0,0 0 2 16,0 0 0-16,0 0-38 0,0 0-9 0,0 0 0 0,0 0 0 0,0 5 45 0,0-2 7 15,0 2 2-15,0 3 0 0,0 0-2 0,6 0-1 16,-3 5 0-16,8 0 0 0,-8 3-27 0,6 0-4 15,3 3-2-15,3 4 0 0,-6 4-10 0,12 2-8 16,-9 0 12-16,6 0-12 0,-6 6 14 0,-1-9-4 16,7 3-1-16,-6 0 0 0,3-5-9 0,0-3 0 15,-3 0 0-15,0 0-11 0,-3-2-2 0,0-6-1 16,-3 0 0-16,0-2 0 16,-3-3-35-16,3 0-7 0,-6-3-2 0,2-2 0 15,-2-3-122-15,0 0-24 0,0 0-4 0</inkml:trace>
  <inkml:trace contextRef="#ctx0" brushRef="#br0" timeOffset="82840.81">2241 4887 1497 0,'0'0'32'0,"-9"-8"8"0,3 0 0 0,3 3 4 0,3 5-36 0,0 0-8 0,0 0 0 0,0 0 0 15,0 0 41-15,0 0 7 0,0 0 0 0,0 0 1 16,0-3-27-16,9-2-6 0,-6 2 0 0,6-2-1 16,2 0-15-16,4-1 0 0,-6 1 0 0,3-3 0 15,0-5 37-15,3 2 5 0,-3-5 1 0,3 0 0 16,0-2-18-16,-1-3-3 0,1 2-1 0,-6-5 0 15,6 1-21-15,0 4 0 16,-6-5 0-16,0 3 0 0,-3 0 56 0,0 0 6 0,3-3 2 0,-9 0 0 0,3 6-21 16,-3-9-4-16,0 9-1 0,0 2 0 0,0 0-6 0,0 0 0 15,-3 8-1-15,3 3 0 0,0-6 1 0,0 6 0 16,-6 5 0-16,6-3 0 0,0 3-12 0,0 0-3 16,0 0 0-16,0 0 0 0,0 0-17 0,6 8-9 15,-6-2 1-15,6 12 0 0,3-2 0 0,0 2 0 16,-1 6 0-16,1 0 0 0,3-5 8 0,0 2 0 15,-3 3 0-15,6-6 0 0,-6 6 0 0,3-6 0 16,0 6 0-16,0-5 0 16,-3-1-28-16,6-2-9 0,-10 0-3 0,1-3 0 15,6-2-70-15,-3-1-14 0,-3-2-4 0,3-2 0 16,3-1-51-16,-3-5-10 0,-3-3-3 0,3-2-486 0</inkml:trace>
  <inkml:trace contextRef="#ctx0" brushRef="#br0" timeOffset="83014.23">2833 4530 1753 0,'0'0'38'0,"0"0"8"0,0 0 2 0,0-6 2 0,0 6-40 0,0 0-10 0,3-5 0 0,-3 5 0 16,0 0 53-16,3 0 9 0,9 3 2 0,-9-1 0 16,6 6-32-16,0 0-7 0,-1 3-1 0,1-1 0 15,3 6-9-15,0-2-3 0,0 1 0 0,0 4 0 16,0-1 8-16,0-2 0 0,0 0 1 0,-3-3 0 16,0 1-21-16,-3-1-10 0,3-5 1 0,-4 0 0 15,1-3-37-15,-3-2-7 0,-3-3-2 0,0 0 0 16,0 0-7-16,3-3-2 0,-3-5 0 0,-3-2-742 15</inkml:trace>
  <inkml:trace contextRef="#ctx0" brushRef="#br0" timeOffset="83136.87">2782 4286 1566 0,'-21'-18'34'0,"12"12"7"0,-5 1 2 0,5 0 1 16,3 0-35-16,0 5-9 0,0 0 0 0,6 0 0 0,-3 0 12 0,0 5 0 15,0 0 0-15,3 6 0 16,0-3-35-16,0 2-6 0,6 3-2 0,-3-2-427 15,9 2-86-15</inkml:trace>
  <inkml:trace contextRef="#ctx0" brushRef="#br0" timeOffset="83449.57">3071 4212 1267 0,'0'0'28'0,"6"-5"5"0,-3 2 2 0,-3 3 1 0,0 0-36 0,0 0 0 15,0 0 0-15,0 0 0 0,0 0 162 0,0 0 26 0,0 0 4 0,-3 6 2 16,-3 4-102-16,0 3-20 15,3 3-4-15,-3 3 0 0,6 5-59 0,-9-1-9 0,9 4 0 0,-6-3-10 16,6 2 10-16,6-2 0 0,-6-3 0 0,9 0 0 16,-6-2 0-16,9-1 0 0,3-4 0 0,-6-1 0 15,6-3 0-15,-3-2 0 0,5-2 0 0,1-4 0 16,0 6 0-16,-6-5 0 0,3-1 0 0,-3 1 0 16,0 0 0-16,0-1 0 15,-3 1 0-15,-3 0 0 0,0-1 0 0,-4 1 0 0,1 2 0 0,-3 1 0 16,0 1 20-16,-5 1 5 0,2 3 2 0,-6 0 0 15,0 2-43-15,-3 0-9 0,0-2-2 16,0 4 0-16,-3-7-29 0,3 3-7 0,-6-3-1 0,6-3 0 16,-2 1-42-16,2-4-9 0,0-2-1 0,0-2-394 15,3-1-78-15</inkml:trace>
  <inkml:trace contextRef="#ctx0" brushRef="#br0" timeOffset="83991.02">3261 4165 1608 0,'0'0'45'0,"-2"-6"11"0,-1-2-44 0,0 3-12 15,3 2 0-15,0 3 0 0,-3-5 101 0,3 5 19 16,0 0 3-16,0-5 1 0,0 5-31 0,0 0-5 16,0 0-2-16,3-5 0 0,3 5-56 0,-4 0-11 15,7 2-3-15,3 3 0 0,-3 3 12 0,6 0 3 0,0 6 0 0,6 4 0 16,-9-5-31-16,3 6-16 0,-3-1 1 0,-1 1 1 15,1-1 14-15,-3 1 0 0,0-1 0 0,-3-2-9 16,6-2 9-16,-12-1 0 0,3-3 0 0,-3 1 0 16,0 0 0-16,0-6 0 0,0 3 0 0,-3-6 0 31,3 4-52-31,0-6-8 0,0 0-1 0,0 0-1 0,-6-6 34 0,3-4 6 0,3-1 2 0,0 1 0 16,3-6-21-16,3-5-4 15,-3-1-1-15,3 4 0 0,0-1 61 0,6 1 12 0,0 5 2 0,-3-1 1 16,0 4-48-16,3 2-10 0,-1 5-1 0,1 1-1 15,0 2 75-15,-3 2 15 0,3 1 4 0,0-3 0 16,-3 5-52-16,0 0-12 0,3-2 0 0,-3 2 0 16,3-2 0-16,0-3-15 0,-1 0 3 0,-2-3 1 15,6-2 11-15,-6 0 0 0,3-6 0 0,3-2 0 16,-3 0 27-16,3 0 1 0,-3-3 0 0,0 0 0 0,-1 0-38 16,1 0-7-16,-3 0-2 0,0 3 0 0,-3 2 67 15,3 1 12-15,-6 2 4 0,3 3 0 0,0-1-15 0,-6 6-2 16,0 0-1-16,3 0 0 0,0-2-22 0,3 4-5 15,-3 1-1-15,3 0 0 16,0 4-18-16,0-1 0 0,0 4 0 0,0-7 0 0,3 8-16 0,-1-6 4 16,1 3 0-16,0 0 0 0,0 0 12 0,3-3 16 15,-3 3-3-15,3-3-1 0,0 3-12 0,-3-3-15 16,3 3 3-16,0 0 1 16,-3 0-19-16,3 0-4 0,-4 0-1 0,-2 3 0 15,0 2-137-15,-3 0-28 0,6 16-6 0,-9-2-1 0</inkml:trace>
  <inkml:trace contextRef="#ctx0" brushRef="#br0" timeOffset="85026.57">3666 5789 972 0,'0'0'21'0,"-3"-3"5"0,3 3 1 0,-3-7 0 0,3 1-27 0,-3 1 0 0,0 0 0 0,3 2 0 16,0 3 71-16,0-5 9 0,0-1 1 0,0 1 1 15,0 5 37-15,0 0 7 16,0 0 2-16,0 0 0 0,0 0-54 0,-6-5-10 0,6 5-3 0,0 0 0 15,0 0 5-15,0 0 1 0,0 0 0 0,0 0 0 16,0 0-3-16,0-3 0 0,0 3 0 0,0 0 0 16,0 0-51-16,0 0-13 0,0 0 0 0,0 0 0 15,0 0 0-15,0 0 0 0,0 0 0 0,0 0 0 16,0 0 0-16,6 3 0 0,-3-1 0 0,6 6 0 16,0 3 54-16,-6 2 8 0,9 3 2 0,-6 3 0 0,9 2-52 15,-6-3-12-15,0 6 0 0,3 0 0 0,0 0 0 0,-3 5 0 16,-1-11 0-16,1 11 0 15,3-5-11-15,-9 0-5 0,6 5 0 0,0-5-1 0,-3 5 27 0,3 0 6 16,-3-5 0-16,0 0 1 0,0 0-17 0,0-3-14 16,0 3 2-16,-3-3 1 0,0-3 11 0,0 1 0 15,0-1 0-15,-3-4 0 0,3-1 9 0,-3 0 1 16,0-5 0-16,0 0 0 16,-3-3-10-16,3 1 0 0,0-4 0 0,0-2 0 0,0 0-13 0,-6 3-5 15,6-3-1-15,-9-3 0 0,3 1 31 0,-3-4 5 16,-3-2 2-16,3 0 0 0,-3-2-19 0,3-3 0 0,-3-1 0 0,0-2 0 15,-2 1 0-15,2-1 0 16,3 2 0-16,-3-1 0 0,0 1 0 0,3-2 0 16,-3 9 0-16,3-4 0 0,3-2 55 0,-3 7 7 15,3-4 2-15,0 5 0 0,3 2-54 0,3 3-10 0,0 0 0 0,-3-5 0 16,3 5 0-16,0 0 11 0,0 0-1 0,0 0 0 16,0 0-10-16,0 0-9 0,0 0 9 0,0 0-13 15,3 5 13-15,3 3 0 0,3 2 0 0,0 4 0 16,0 2 0-16,0-3 0 0,3-3 0 0,0 1 0 15,3 2-10-15,-6-2 1 16,3-3 0-16,0 0 0 0,-1-3 9 0,4 0 12 0,-3 0-2 0,0-2-1 16,3-3-9-16,-3 0 0 0,0-3 0 0,0-2 0 15,3 0 0-15,-4 0 0 0,1-6 0 0,0 0 0 16,0 1 0-16,0-1 0 0,0 1 0 0,-3-1 0 0,0 1-12 16,0 2-4-16,0 0 0 0,0 0-1 0,-3 2 27 15,0 1 6-15,0 2 0 0,-3 1 1 16,5-1-116-16,-8 3-23 0,0 3-5 0,3-3-1 15,3 5-127-15,-6-2-25 0,3 5-6 0,-3-8-1 0</inkml:trace>
  <inkml:trace contextRef="#ctx0" brushRef="#br0" timeOffset="86429.23">3092 7236 1159 0,'0'0'25'0,"-3"-5"6"0,0 0 1 0,-3 5 0 0,3-8-32 0,-3 3 0 0,0-1 0 0,3 1 0 16,-3 0 97-16,6 5 13 0,-9-8 2 0,3 2 1 15,3 6-13-15,-3-5-4 0,6 5 0 0,0-5 0 16,0 5 0-16,0 0-1 0,0 0 0 0,0 0 0 16,0 0-51-16,0 0-9 0,0 0-3 0,0 0 0 15,0 5-24-15,9 6-8 0,0 2 0 0,3 11 0 16,3 0 0-16,-3-1 0 0,3 7 0 0,3 4 0 15,-4 0 0-15,4 3 0 0,-3-8 0 0,3 6 0 16,-3-9 9-16,-3 3-9 0,0-2 0 0,0-1 9 16,-3-5 0-16,0 1 0 0,-4-4 0 0,1-2 0 15,0 0-9-15,-3-3 0 0,3-2 0 0,-6-3 0 16,3-3 0-16,-3-2 13 0,0-3-3 0,0 0-1 16,-3 5 38-16,3-5 7 0,-6-8 2 0,-3-5 0 15,1 0-75-15,-1-9-14 0,-3 1-3 0,0-3-1 16,0-2 29-16,-3-1 8 0,6-4 0 0,-6-4 0 15,3 4 0-15,0-12 0 0,0 4 8 0,-2-4-8 0,5 4 20 0,-3-4-2 16,3 9 0-16,0-3 0 0,0 8 13 0,0 5 2 16,3-5 1-1,6 8 0-15,0 7-21 0,-3 1-4 0,3 3-1 0,3 2 0 0,-3 2-8 0,6 4 0 16,3-1 0-16,3 6 0 16,3 2-12-16,0 6-5 0,14 4-1 0,-8 4 0 0,6-6 10 0,-3 6 8 15,3 2-12-15,-4 3 12 0,4-1 0 0,0-1 16 16,0 1-2-16,3 1 0 0,-7 0-26 0,1-3-6 15,3 0-1-15,-9-2 0 0,9-3 19 0,-7 0 0 0,-2-3 0 16,-3 0 0-16,0-2 0 0,-6-1 0 0,0-2 0 0,-3-2 0 16,-3-1 18-16,0 0 1 0,-3-2 0 0,0-3 0 15,0 0-19-15,-9 2 0 0,-3-2-11 0,-3-2 11 16,-3 2 0-16,-3-3 17 16,-2-2-1-16,-4 0-1 0,3-1-3 0,-3 1-1 0,0 0 0 0,4-1 0 15,2 4-11-15,0-4 0 0,3 4 0 0,3-1 0 16,0 3 0-16,3 0-14 0,3 0 5 0,4 0 1 31,5 0-18-31,-6 0-3 0,6 0-1 0,0 0 0 16,0 5-138-16,3-2-28 0,0 2-6 0,2 1-461 0,4-6-92 0</inkml:trace>
  <inkml:trace contextRef="#ctx0" brushRef="#br0" timeOffset="86824.84">3717 7178 1497 0,'0'0'32'0,"0"0"8"0,0 0 0 0,0 0 4 16,0 0-36-16,-6-2-8 0,6 2 0 0,0 0 0 0,0 0 119 0,0 0 21 15,0 0 5-15,0 0 1 0,0 0-90 0,0 0-19 16,0 0-3-16,0 0-1 0,6 2 6 0,0 3 1 16,0 1 0-16,6 2 0 0,-6 2-15 0,6 1-2 15,-3-1-1-15,2 1 0 0,-2 0-7 0,0-1-2 16,-3-2 0-16,0 0 0 0,0 0-13 0,-3-3 0 15,-3 1 8-15,0-6-8 0,0 0 0 0,0 0 0 16,0 0 0-16,0 0 0 0,0 0 26 0,0 0 2 0,6-8 1 0,-6 0 0 16,0-3 5-16,0-2 1 0,0 0 0 0,0-3 0 31,3 3-51-31,-3-3-11 0,-3 2-1 0,3-1-1 0,0 1 29 0,3 4 0 0,3 2 0 0,-6 0 0 16,6 3 0-16,-3-1 0 0,3 4 0 0,3 2-9 15,0 2 9-15,3 4 0 0,3 2-9 0,-4-1 9 16,4 4 0-16,0 0 0 15,0 2 0-15,0 0 0 0,0 0 8 0,-3 1-8 16,0-1 0-16,-3-3 8 0,0 1 16 0,5-3 2 0,-8 0 1 0,6 0 0 16,-3-3-89-1,0 0-18-15,-3-2-3 0,3-3-1 0,-3 0-128 0,0-3-27 0,0-2-5 16,-3-3 0-16</inkml:trace>
  <inkml:trace contextRef="#ctx0" brushRef="#br0" timeOffset="88028.75">4166 7014 1552 0,'0'0'44'0,"0"0"10"0,0 0-43 0,0 0-11 16,0 0 0-16,0 0 0 0,0 0 121 0,0 0 23 15,0 0 4-15,0 0 0 0,0 0-84 0,0 0-16 16,0 0-4-16,-3-3-1 0,3 3 17 0,0 0 3 16,-3-5 1-16,3 5 0 0,0 0-52 0,0 0-12 15,0 0 0-15,0 0 0 0,0 0 54 0,0 0 8 16,0 0 2-16,0 0 0 0,0 0-52 15,0 0-12-15,0 0 0 0,0 0 0 0,0 0 0 0,0 0 0 16,0 0 0-16,0 0 0 0,0 0 0 0,0 0 0 16,0 0 0-16,0 0 0 0,0 0 0 0,0 0 0 0,0 0 0 0,0 0 0 15,0 0 0-15,0 0 0 0,0 0 0 0,0 0 0 16,0 0 0-16,0 0 0 0,0 0 0 0,0 0 0 16,0 0 0-16,0 0 0 0,0 0 0 0,0 0 0 15,0 0 0-15,0 0 0 0,0 0 0 0,0 0 0 16,0 0 0-16,0 0 0 0,0 0 0 0,0 0 0 15,0 0 0-15,0 0 0 0,0 0 0 0,0 0 0 16,0 0 0-16,0 0 0 0,0 0 0 0,0 0 0 16,0 0 0-16,0 0 0 0,0 0 0 0,0 0 0 15,0 0 0-15,0 0 0 0,0 0 0 0,0 0 0 16,0 0 54-16,0 0 8 0,0 0 2 0,-6 5 0 16,3 1-103-16,1 4-20 0,2 4-4 0,0 1-1 15,0-1 52-15,0 2 12 0,2-1 0 0,-2-1 0 16,3 2 0-16,0-1 0 0,3-1 0 0,-3 2 0 15,3-6 0-15,0 1 0 0,3-1 0 0,-6-2 0 0,3-3 0 0,0 1 8 16,0-4 0-16,0 1-8 0,0-3 0 0,-3 0 0 16,3-3-15-16,-6 1 5 15,6-4 10-15,-3-1 0 0,0-1 0 0,0-3 0 0,-3 0 0 0,0 1 0 16,3-1 0-16,-6-2 0 0,3 2 0 0,-3-2 0 16,0 3 9-16,0-4-9 0,0 4 56 0,0-1 4 15,0 3 0-15,0 3 1 0,3 0-53 0,0 5-8 16,0 0 0-16,0 0-10 0,0 0 10 0,0 0 0 15,3 2-9-15,0 6 9 0,3 0 0 0,3 5 8 16,-3-2 0-16,6 2 0 16,-3 1-38-16,5-1-8 0,-2-3-2 0,-3 1 0 0,3-3 13 0,0 0 3 0,0 0 0 15,-3-6 0 1,3 1-4-16,-3 0-1 0,0-6 0 0,0 0 0 16,0-2-5-16,-1-5-1 0,-2 2 0 0,3-6 0 15,0-2-13-15,-3-2-2 0,0-3-1 0,0-3 0 16,-3 0 7-16,0 0 2 0,0 1 0 0,-3-4 0 15,0-2 6-15,-3 3 0 0,0-1 1 0,0-2 0 0,-3 5 104 0,3-5 21 0,-3 0 4 0,-3-3 1 16,3 3-50-16,-3-3-9 0,3 1-3 0,-2 4 0 16,-1 6 10-16,6 2 1 0,-3 6 1 0,3 3 0 15,0 2-6-15,3 2-2 0,0 6 0 0,0 0 0 16,0 0-37-16,0 6-10 0,0 4-1 0,3 6 0 16,0 3-8-16,3 2-1 0,3 5-1 0,-3 1 0 15,2-3 21-15,1 2 0 0,0 0 0 0,0 1 0 16,0 2 9-16,0-5 3 0,0 2 1 0,0 1 0 15,3-6-13-15,-3 0 0 0,0-2 0 0,3-4 0 16,-3-4 0-16,0 0 0 0,2-3 0 0,-2-6 0 0,3 1 0 16,-3-3 0-16,3-3 0 0,0-2 0 15,0-6-48-15,-3 3-13 0,3-2-3 0,-3-6 0 0,3 3 103 0,-4-6 20 16,-2 3 4-16,0-2 1 0,-3 2-52 0,-3-3-12 16,0 4 0-16,-3 1 0 0,3 4 0 0,-3-1 0 15,3 6 0-15,-3 0 0 0,3 5 36 0,0 0 4 16,0 0 0-16,0 0 1 0,3 5-41 0,0 0 0 15,6 8-13-15,-6 1 3 0,3-4 2 0,0 3 0 16,0 1 0-16,0-1 0 0,0-3-13 0,3 1-3 16,-3-6 0-16,3 1 0 0,-3-4 24 0,3 1 0 15,0-6 0-15,0 1 0 0,-3-4 0 0,3-4 0 16,-4-1 0-16,4-2 0 0,-3 0 0 0,0-3 0 16,0 3 0-16,0-3 0 0,0 3 0 0,0-1 0 0,-3 4 0 0,0 2 0 15,3 0 47-15,-6 0 13 0,3 5 4 0,-3 3 0 16,0 0-52-16,6-2-12 0,0 4 0 0,0 4 0 15,0-1 0-15,3 5 0 0,-3 1 0 0,0 2 0 32,3 6-48-32,0-3-13 0,-1 2-3 0,1 3 0 0,0-2 52 0,-3-1 12 0,3-2 0 0,-3 0 0 15,0 0 0-15,-3 0 0 0,0-3 0 0,-3-2 0 16,0-1 0-16,0-2 0 0,-3 0 0 0,0 0 0 16,-3 0 0-16,0-3 0 0,0 1 0 0,-3-1 0 15,3 0-54-15,-3-2-8 0,0-1-2 16,1-2 0-16,2 0 52 0,0 0 12 0,0 0 0 0,6 0 0 15,0 0-93-15,0 0-16 0,0 0-3 0,0 0-851 16</inkml:trace>
  <inkml:trace contextRef="#ctx0" brushRef="#br0" timeOffset="88708.45">5166 6802 1728 0,'6'-13'38'0,"-6"5"8"0,0 0 2 0,3-2 0 0,-3-3-39 0,3-1-9 16,0 1 0-16,-3-3 0 0,0 3 104 0,0 0 20 15,0 5 3-15,0 0 1 0,0 3-52 0,0 5-9 16,0 0-3-16,0 0 0 0,0 0-4 0,-3 2-2 0,-3 1 0 16,3 5 0-16,0 0-58 0,1 2 0 0,2 4-17 0,0-1 4 15,0-3 3-15,2 1 1 0,1 2 0 0,0-2 0 16,3 2 9-16,0-2-13 15,3 2 5-15,-3-3 8 16,6 4-32-16,-3-1 2 0,0 0 0 0,0-2 0 0,0 2 30 0,0-3 0 0,0 1 0 16,-3 0 0-16,0-1 45 0,0 1 15 0,-3-3 4 0,0 2 0 15,-3 1-103 1,-3-1-20-16,0-2-4 0,-3 3-1 0,0-3 0 0,0 0 0 0,0 0 0 0,-3-3 0 16,3 0 52-16,0-2 12 0,0-3 0 0,0-3 0 31,0 1-105-31,3-4-19 0,-3-1-3 0,6-4-1 15,-3-2 0-15,3-3 0 0,0-5 0 0,0 0 0 0,3-3 103 0,0 0 25 0,0 0 0 0,0-2 0 16,3 4 96-16,0 1 24 0,0 0 4 0,3 3 2 16,-3-1-48-16,0 3-10 0,3 6-1 0,-6-1-1 0,3 3 38 0,-3 3 7 15,3 0 1-15,-3 5 1 0,2 0-49 0,1 0-9 16,0 5-3-16,0 0 0 0,0 6-37 0,3-3-15 16,-3 2 11-16,3 1-11 15,-3-3-28-15,3 0-11 0,0-3-2 0,0 0-1 0,3 1 34 16,-3-1 8-16,6-3 0 0,-4 1 0 0,1-6 0 0,0 3 0 15,-3-5 0-15,3 3 0 0,-3-4 49 0,0 1 12 16,3-3 3-16,-3-3 0 0,-3-2-52 0,3 0-12 16,0 0 0-16,3-6 0 0,-4 1 0 0,4-3 0 15,0-1 0-15,0-4 0 0,-3 2 18 0,3 0 1 16,3 3 0-16,-6 3 0 0,6 4-6 0,-3 1-1 16,-3 5 0-16,-1 3 0 0,1 5-3 0,0 0-1 0,-3 5 0 15,3 3 0-15,-6 3 7 0,3 5 1 0,0 5 0 16,0 3 0-16,-6-1-16 0,3 4 0 0,0-1 0 0,-6 3 0 15,6-5-18-15,0 0 3 0,3-3 1 0,-3 0 0 16,0-2-6-16,3-1-2 0,-3-2 0 0,0 3 0 31,3-6-46-31,-3 3-10 0,-3-3-2 0,3 0 0 16,-3-2-56-16,0 0-12 0,0-1-3 0,0 1-475 0,-3-1-95 0</inkml:trace>
  <inkml:trace contextRef="#ctx0" brushRef="#br0" timeOffset="89191.15">3452 8009 1414 0,'27'-16'31'0,"-12"5"6"0,5 1 2 0,10-3 1 0,3-1-32 0,-9-1-8 16,12-1 0-16,8-3 0 0,1-2 87 0,5 0 15 15,7-3 3-15,5-2 1 0,1 2-60 0,8-5-12 0,4 2-2 0,11-7-1 16,-5-3 1-16,8 5 1 0,3 3 0 0,0-3 0 15,-2-2-23-15,2-1-10 0,3 1 8 0,-3 0-8 16,-5-3 52-16,2 2 6 0,3 1 1 0,-5 2 0 16,-7 0 4-16,-3 6 1 15,-2-1 0-15,-1 6 0 0,-5 3-30 0,-10-4-6 0,-8 9 0 0,-6-5-1 16,-7 7-17-16,-5 1-10 0,-6 2 12 0,-6 2-12 16,-4-2 0-16,-5 6 0 0,-3-1 0 0,-3 3 0 15,0-3-21-15,-6 3-8 16,0 0-2-16,0 0 0 0,0 0-52 0,-9 0-10 0,0 3-3 15,-3 0 0-15,1 2 16 0,-1 0 4 16,-3 1 0-16,0-1 0 0,0 3 19 0,-3-3 4 0,0 6 1 16,0-3 0-16,-2-3-12 0,2 6-1 0,0-6-1 0,0-3 0 0</inkml:trace>
  <inkml:trace contextRef="#ctx0" brushRef="#br0" timeOffset="90744.72">4842 7522 990 0,'0'0'21'0,"0"-5"5"0,0 0 1 0,-3-1 1 0,3 1-28 0,-3 0 0 0,3 5 0 0,0 0 0 15,0 0 80-15,0 0 9 0,0 0 3 0,-3-6 0 16,3 6-4-16,0 0 0 0,0 0 0 0,0 0 0 16,0 0-25-16,0 0-6 15,0 0-1-15,0 0 0 0,0 0-28 0,0 0-7 0,0 0-1 0,0 0 0 16,0 6 19-16,3 2 3 0,0 0 1 0,-3 2 0 16,3 3-21-16,3 6-4 0,0-1-1 0,0 6 0 15,-3 0-17-15,9 5 0 16,-3 0 0-16,0 3 0 0,0 2 35 0,0-2 0 0,-1 3 0 0,4-1 0 15,-3 0-22-15,3 1-4 0,0 2-1 0,0 5 0 16,0-5-28-16,3 5-5 0,0 1-2 16,-3-1 0-16,2-2 73 0,-2 2 14 0,-3 0 4 0,3 1 0 15,0-1-52-15,-3 0-12 0,0 1 0 0,0-4 0 0,-3 1 54 0,0-3 8 16,3-2 2-16,-3 2 0 16,3-3-52-16,-6 0-12 0,3 3 0 0,-1-2 0 0,4-6 0 15,-3 5 0-15,0-2 0 0,-6-3 0 0,9 0 0 0,-9-5 0 16,6 0 0-16,-6 0 0 0,3-3 0 15,3-3 0-15,-6 1 0 0,0-3 0 0,6-8 0 0,-6 2 0 16,0-2 0-16,0-2 0 16,0-1 21-16,0 0 2 0,0-5 0 0,0 0 0 15,0 0 1-15,0 0 0 0,0 0 0 0,0 0 0 0,-3 0-6 0,-6-5-1 16,3 0 0-16,0-1 0 0,0 4-17 0,-3-9 0 16,0 6 0-16,1 0 0 0,-1-9 13 0,3 9-1 15,-9-6 0-15,9 3 0 0,-9-2-12 0,0 2 8 16,6 0-8-16,-3 0 0 0,0 0 0 0,0 0-18 0,0 3 2 15,4-3 1-15,2 3 35 0,-3-1 6 0,3 4 2 0,0-4 0 16,3 4-16-16,0-1-4 0,3 3 0 0,0 0 0 16,0 0 16-16,-6-2 4 0,6 2 0 0,0 0 0 15,0 0-28-15,0 0-19 0,0 0 3 0,0 0 1 16,0 0 24-16,6 2 5 0,0 6 1 0,0 0 0 31,3 0-40-31,0 5-8 0,0 0-2 0,2 1 0 16,-5-4 5-16,6 6 1 0,-3-3 0 0,-3-2 0 0,3 2 44 0,-3-5 9 0,6 3 1 0,-6-3 1 15,0-3-26-15,3 0 0 0,-3 0 0 0,3 3 0 16,0-8-18-16,-3 6-6 0,5-6 0 0,-2 0-1 16,0 0 25-16,0-6 0 0,0 6 0 0,3 0 0 15,-3-2 0-15,0-4 0 0,0 6 0 0,0 0 0 16,-3 0-32-16,3 0 0 0,-3 0-1 0,3 0 0 16,-3 6-28-16,-1-4-6 0,1-2-1 0,0 6 0 15,3-1-69-15,-6 0-15 0,3 1-2 0,0-4-810 16</inkml:trace>
  <inkml:trace contextRef="#ctx0" brushRef="#br0" timeOffset="91575.09">4848 10271 1792 0,'0'0'40'0,"-3"-3"8"0,0-2 1 0,-3 3 1 0,6-4-40 0,-3 1-10 0,3 5 0 0,-3-5 0 16,3-1 38-16,0 4 6 15,0 2 0-15,3-8 1 0,-3 3-21 0,3 2-4 0,3 0 0 0,0-2-1 16,3 2-8-16,3-2-2 0,3 2 0 0,3 1 0 16,2 4 4-16,4-7 1 0,6 5 0 0,3-3 0 15,-1 3-14-15,4 0 0 0,0-2 8 0,6 2-8 16,-1 0 0-16,7 0 9 0,2 2-9 0,4 1 8 15,-6 0-8-15,-4-1 0 0,4 1 0 0,6-3 0 16,-1 3 11-16,1-1 0 0,-1 1 0 0,4-3 0 16,-7 3 27-16,1-3 6 0,6-3 0 0,2 3 1 15,1-3-14-15,-7 3-3 0,1-2-1 0,-1-4 0 16,-2 1-8-16,-3 0-2 0,5-1 0 0,1 1 0 16,-4 3-17-16,-2-4 0 0,-3 1 0 0,-1 0 0 0,1 2 8 0,0-2 0 15,-7 2 1-15,4-2 0 16,-6 2-9-16,-4 0 0 0,4 3-12 0,-3-2 12 0,-9-3 0 0,-3 5 0 15,-1-3 0-15,-5 0 0 16,0 1 0-16,-6 2 0 0,3-3 0 0,-6 0 0 0,-3 1-14 0,-3 2-2 16,0 0 0-16,0 0 0 15,0 0-73-15,-3-6-15 0,-9 1-4 0,-3 0-870 16</inkml:trace>
  <inkml:trace contextRef="#ctx0" brushRef="#br0" timeOffset="92092.7">4714 10859 2023 0,'0'0'44'0,"0"0"10"0,0 0 2 0,0 0 0 0,6 0-44 0,6 2-12 0,-3-2 0 0,0 3 0 15,3-3-12-15,3 2-5 0,-1-2-1 0,7 0 0 16,3 3 29-16,-6-3 5 0,12 0 2 0,2 0 0 16,7 0-18-16,0 0 0 0,3 0 0 0,-1 0-9 15,1-3 17-15,3 1 4 0,2-1 1 0,7 1 0 0,-1-1 3 0,1-2 0 16,-4 2 0-16,7-5 0 0,0 3 30 0,-1-3 6 15,4 0 2-15,5 0 0 0,-11 0 2 0,2 0 0 16,1 3 0-16,-1-3 0 0,1 2-20 0,0 1-3 16,-7 0-1-16,4 2 0 0,-10 1 0 0,1-1-1 15,-3 3 0-15,2-3 0 0,-2 1-23 0,-3 2-8 16,2 0 0-16,-2 0 0 0,-3 0 10 0,-6 0-10 16,-4 2 10-16,1 1-10 0,-3 0 0 0,-3-1 0 15,-3 1 0-15,-1 2 0 0,-2 0 0 0,-3-2 0 16,3 2 0-16,-6 1 0 0,0-4 0 0,-3 4 0 15,3-4 0-15,-6 1 0 0,0 0 0 0,-3-3-13 0,0 0 1 16,0 0 0 0,0 0-16-16,0 0-4 0,0 0 0 0,0 0 0 0,0 0 10 0,-3 2 2 0,-3 1 0 15,-3-3 0 1,3 0-98-16,-3 0-19 0,3-3-4 0,-3 1-523 0,0-1-105 0</inkml:trace>
  <inkml:trace contextRef="#ctx0" brushRef="#br0" timeOffset="93625.13">6152 9173 1378 0,'0'0'30'0,"3"-5"6"0,-3 0 2 0,0-1 2 0,3-2-32 0,-3 3-8 0,0-3 0 0,0 3 0 16,0-3 32-16,-3 0 6 15,0-3 1-15,-3 3 0 0,-3-2-21 0,-3-1-4 16,3 1-1-16,-6-1 0 0,0 0-13 0,-3 4 0 0,-2-4 0 0,-1 3 0 16,0-3 56-16,0 3 8 0,-6 1 1 0,3-4 1 15,-2 3 26-15,-1 3 4 0,0-3 2 0,-3 3 0 16,-2-3-32-16,-1 2-6 0,3-2-2 0,-6 3 0 16,1 0-19-16,-1 2-4 0,0-2-1 0,-3 2 0 15,4 1-21-15,-1 2-4 0,-6-6-1 0,7 6 0 16,-10 0-8-16,3 0 0 0,-2 0 0 0,2 6 0 15,3-1 0-15,4-5 0 0,-7 8 0 0,0-3 0 0,1 3 0 0,-4 0 0 16,3 5 0-16,4-2 0 0,-1 2 0 0,0 3 0 16,3 0-12-1,1 2 12-15,-4 1 0 0,3 2 0 0,-2 0 0 0,2 0 12 0,0 3-12 0,0 3 0 16,1 2 0-16,2-3 0 0,0 3 0 0,1 0 0 16,2 3 0-16,0 0 0 0,-3 2 0 0,3 3 8 15,1 3-8-15,-1 0 8 0,9-1 1 0,-9 4 0 16,4-1 0-16,2 3 0 0,0 0-9 0,3 3 0 15,0-1 0-15,3 3 0 0,4 1 0 0,-1-1 8 0,3 0-8 16,0 3 0-16,3 3 10 0,0 2-10 16,3 0 12-16,3 3-12 0,3-3 8 0,3 3-8 0,-3 0 0 0,6 0 0 15,-3 2 0-15,6-5 0 0,3-2 0 0,-3 2 0 16,3 0 8-16,3 1 2 0,-1-6 0 0,4 0 0 16,3-6 11-16,3 1 3 0,0-1 0 0,5 1 0 15,4 2-24-15,0-2 0 16,3 0 0-16,-1-1 0 0,1-2 0 0,6-3 0 0,-1 3 0 0,4-2 0 15,0-1 11-15,2 0-3 0,-2-2 0 0,0-3 0 16,-1 3-8-16,1-6 0 0,3 1 0 0,5-1 0 16,1-5 0-16,-1 0 0 0,-2 0 0 0,5-2 0 15,1 2 0-15,0-3 0 0,5-2 0 0,-2 0 0 16,-1 0 0-16,4-3 0 0,-1 0 0 0,4 0 0 16,2-2 0-16,-2-1 8 0,-1-2-8 0,4-3 8 15,-1-2 0-15,3 0 0 0,-5-1 0 0,5-2 0 0,-5 0-8 16,2-3 12-16,1-2-12 0,-1 0 12 0,-2-3-1 15,-4 0 0-15,7-3 0 0,-1 0 0 0,4-2-11 0,-4 0 0 16,-2-3-10-16,2 0 10 0,0-3 20 0,1-2 9 16,-1-3 3-16,-2 0 0 0,-4-5-32 0,4 3 0 15,-4-6-11-15,4 3 11 0,-4 0 0 0,-2-3 16 16,-1 3 0-16,-2-9-1 0,0 7-15 0,-4-9 0 16,1 3 0-16,-4 0 0 0,1 0 0 0,-6-3 0 15,-1 0 0-15,-2-2 0 0,0-3 0 16,-1-3 0-16,1 0 0 0,-3 1 0 15,-4-1 0-15,-5-2 0 0,3-1 10 0,-3 1-2 0,-7-3-8 0,1 3 0 16,-3-1 0-16,-3 1-8 0,0 0 8 0,-3-3 0 16,-3 0 0-16,-4 0 8 0,1 0-8 0,-6 2 0 0,3-2 0 15,-3 3 0-15,-3-3 0 0,0 3 0 0,0-3 0 0,-3 2 0 16,-3 1 0-16,0-3 0 0,0 3 0 0,1 2 0 16,-4-2 8-16,-3 2 0 0,3 0 0 0,-3-2 0 15,0-3-8-15,-3 3 0 0,0-3 0 0,0 0 0 16,-6 2-8-16,4 1-4 0,-4 0 0 0,0-1 0 15,0 1 4-15,-3 5 0 0,0 5 0 0,1-5 0 16,-1-8 8-16,-3 3 0 0,6 2 0 0,-9 3 0 31,10 3-30-31,-10-1-1 0,6 6 0 0,-6-2 0 0,-2 4 31 0,-4 1 0 0,3-1-8 0,-3 3 8 16,1 1 0-16,-1-1 0 0,0 5 0 0,0 1 0 16,1-1 0-16,-7 3 0 0,6-2 0 0,-5 5 0 15,2-3 0-15,-3 0 0 0,4 5 0 0,-1-5 0 0,3 3 0 16,-5 0 0-16,-1 0 0 0,0 2 0 0,-2 3 0 0,2 3 0 15,-3 0 0-15,1-3 0 0,2 2 0 16,0 1 0-16,-2 2 0 0,-4 1 0 0,6-1 0 16,-2 0 0-16,2-2 0 0,0 3 0 0,4 4 0 0,-1-2 0 15,0 3 0-15,3-1 0 0,1 1 0 0,-4 0 0 16,3-1 0-16,1 1 0 0,-1 2 0 0,0 1 0 16,3-1 0-16,1 3 0 0,5-3 0 0,-3 0 0 15,0 1 0-15,4-1 0 0,-4 0 0 0,0 1 0 16,3 2 0-16,1-3 0 0,-1-3 0 0,3 4 0 15,3-1 0-15,0 0 0 0,6 1 26 0,-5-1 5 16,5 0 1-16,0 1 0 0,6-4-41 0,-3 3-8 16,3-2-2-16,-3 2 0 0,3-2 19 0,3 0-12 0,-3 2 12 0,3-2-10 15,0-1-10-15,6-2-1 0,-3-2-1 0,3 2 0 32,-6 2-23-32,6-2-5 0,-9 0-1 0,9 0 0 15,-5 0-20-15,5-2-4 0,0 2-1 0,-9-6 0 16,9 1-152-16,-6-3-32 0,0-13-5 0,6 2-2 0</inkml:trace>
  <inkml:trace contextRef="#ctx0" brushRef="#br0" timeOffset="94779.9">3687 7866 1432 0,'-21'-8'32'0,"12"5"6"0,0 3 2 0,-2-2 0 0,2-1-32 0,-3 3-8 0,3 0 0 0,-3-2 0 16,6-1 8-16,-3 0 1 15,6-2 0-15,-6 2 0 0,0 1-21 0,9 2-5 0,0 0-1 0,0 0 0 32,0 0-16-32,0 0-3 0,0 0-1 0,3-6 0 0,0 1 21 0,3 0 4 0,3-3 1 0,3 3 0 15,3-1 35-15,3-2 7 0,5 3 2 0,4-6 0 16,3 1-4-16,3-1 0 0,2-2 0 16,7 2 0-16,0-2 18 0,2-3 3 0,4 3 1 0,6 0 0 15,5-3 6-15,1 0 2 0,2-8 0 0,4 3 0 16,-1-3-18-16,7 3-3 0,2-5-1 0,-5 2 0 15,-1 0-21-15,3-2-5 0,1-1-1 0,2-2 0 0,-2 0 2 16,2-3 0-16,-2 1 0 0,-1-1 0 0,6 0-3 0,-5-2 0 16,-4 2 0-16,1-3 0 15,2 4 12-15,1-4 1 0,-1-2 1 0,0 3 0 16,-2-6 16-16,-1 3 3 0,1 3 1 0,-4-6 0 0,-2 8-14 0,-7-2-4 16,-2-3 0-16,-3 2 0 0,-1 1 7 0,-5-3 1 15,-1 3 0-15,-2-1 0 16,-3 1-16-16,-3 2-4 0,-7 0 0 0,-5 1 0 0,-3-4-12 0,-6 3 0 15,0 6 8-15,-6 2-8 0,0 0 12 0,-6-2 0 16,0-3 0-16,-3 2 0 0,-3-2 21 16,-6 3 4-16,0 2 1 0,-6-2 0 0,0-1-16 0,-6 3-3 0,-3 0-1 0,-5 3 0 15,-7 0-18-15,0 3 0 16,-3-4 0-16,-2 7 0 0,-4-1 0 0,-3 2 0 0,-8 4-15 0,-4-1 5 16,1 3 10-16,-7 0-12 0,1 6 12 0,-4-4-12 15,-5 4 12-15,0 2 0 0,2 0 8 0,-5 2-8 16,-4 1 0-16,-2 2-8 0,3 1 0 0,-4 4 0 15,-2 1 8-15,0-3 0 0,-1 5 0 0,1 3 0 16,-3 0-19-16,-4 2-1 0,4-2-1 0,0 0 0 16,0 5 11-16,-4 0 10 0,4 6-13 0,9 2 5 15,-4-3 8-15,4 6-8 0,0 0 8 0,2 5-8 16,10 3 8-16,-4-3-8 0,1 2 8 0,-1 4-8 16,1-4 8-16,6 9 0 0,2 0 0 0,3-1 0 15,1 4 0-15,-1-4-10 0,4 6 10 0,8 0-10 16,1 3 10-16,2-1-8 0,6 3 8 0,4 1-8 0,-1-1 8 15,3 0 0-15,0 3 0 0,12 0 0 16,-5 0 16-16,8-6 9 0,6 1 2 0,0-3 0 16,6-3-48-16,6 0-10 0,0-2-1 0,9-3-1 0,6-6 33 0,0-7 0 15,0 3 0-15,5-6 0 0,4-6 0 0,9 1 0 16,-9 0 0-16,12-11 0 0,-1 1 17 0,10-7-2 16,-3 1-1-16,8 0 0 15,-5-2-5-15,2-4-1 0,4-2 0 0,-6-2 0 0,8-4-8 16,1-2 12-16,-3 0-12 0,2-2 12 0,-5-1-12 0,2 1 0 15,-5-1 0-15,3-2 0 0,-1-6 20 0,4 1 0 16,-4 2-1-16,-2-3 0 0,0-2-19 0,-4 3 0 16,-2-1 0-16,0 1 0 0,-1 2 0 0,-2-3 0 15,-3 6 0-15,3 0 0 0,-7 0 0 0,-2-1 0 0,-3 4 0 0,3 2 0 16,-3 0 0-16,-7 3 0 0,1-1 0 0,-3 1 0 31,0 0-26-31,-3 2-9 0,-3 1-1 0,3-1-1 16,-3 0-20-16,-3 1-4 0,0 2-1 0,-3 0 0 15,-3 0-99-15,0 0-20 0,0 0-4 0,0 0-1 16,0 0 38-16,0 0 7 0,0 5 1 0,0 0-278 0,-3 0-56 0</inkml:trace>
  <inkml:trace contextRef="#ctx0" brushRef="#br0" timeOffset="96664.38">4806 3371 1177 0,'0'0'25'0,"0"0"6"0,0 0 1 0,0 0 2 0,3 0-34 0,3-5 0 16,0-1 0-16,0 6 0 0,-3-2 16 15,3-6-3-15,0 5-1 0,0-2 0 0,0 2 23 0,3-2 4 16,3-1 1-16,0 1 0 0,0 0 21 0,2-8 5 0,1 5 1 15,3-3 0-15,3 1-5 0,0-6-1 0,3-3 0 0,0 1 0 16,2-1-5-16,4-5-2 0,0 0 0 0,6 1 0 16,-1-1-32-16,4-5-6 0,3 2-2 0,-4 1 0 15,1-6-6-15,-3 0-8 0,2 1 11 0,-2 1-11 16,3-4 13-16,-3 0-4 0,-1 5-1 0,1-1 0 16,0-1-8-16,-6 7 0 0,-4 0 0 0,-2 0 8 15,-3 6-8-15,0-1 0 0,-6 1 0 0,0 2 0 16,-7 8 0-16,-2 0 8 0,0 0 0 15,0-5 0-15,-6 2-8 0,0 3 0 0,0 3 0 0,-6 0 8 16,6-1 0-16,-9-2-8 0,-2 6 12 0,-1-1-4 16,-3 3-16-16,0 3-4 0,-6 5-1 0,3-3 0 15,-9 0 36-15,4 3 7 0,2 0 2 0,0 3 0 16,-3 2-18-16,3-5-3 16,6-3-1-16,0 3 0 0,4-2-10 0,5-4 8 0,3 3-8 0,3-5 8 15,0 0 0-15,0 0 0 0,0 0 0 0,0 0 0 0,3-5-8 0,9 3 0 16,2-6 0-16,1 0 0 15,6-3 0-15,9-2 0 0,-3-3 0 0,-3 3 0 0,5 5 0 0,-2-5 0 16,0 5 0-16,-3 0 8 0,-1 2-8 0,-2 6 0 16,0-2 0-16,-6 2 0 0,-3 2 8 0,0 1-8 15,-3 5 0-15,-3 3 8 0,-3 4-8 0,3-4 0 16,-12 5 0-16,6 2 0 0,-6-2 8 0,0 0 2 16,-3 3 1-16,0-1 0 0,3 1-11 0,-3-3-11 15,-3 5 3-15,3-8 0 0,3 3-11 0,-3-3-1 16,6-2-1-16,-3-1 0 15,3-4-31-15,3 1-5 0,0-1-2 0,3-6 0 16,3 0-30-16,0-6-7 0,3-1 0 0,3-1-1 16,0 0-94-16,0-3-18 0</inkml:trace>
  <inkml:trace contextRef="#ctx0" brushRef="#br0" timeOffset="97175.1">6598 1815 673 0,'0'0'14'0,"0"0"3"0,-6 0 1 0,0 0 2 0,0 0-20 0,6 0 0 15,-6 0 0-15,6 0 0 0,0 0 49 0,0 0 6 0,0 0 1 16,0 0 0-16,0 0-28 0,9 0-6 0,0-3-1 16,0 1 0-16,6-4 27 0,3 1 6 15,0 0 1-15,6-6 0 0,2 1 7 0,1-4 2 0,6 1 0 0,3-8 0 16,-1 5 0-16,1-2 0 0,0-3 0 0,2 2 0 16,1 3-32-16,0-2-7 0,-3-1-1 0,2 9 0 15,-2-9-24-15,-6 6 0 0,0 0 0 0,-1-1 0 16,-8 4 0-16,0-1 12 0,-3 6 0 0,-3-3 0 15,-3 0-12-15,-3 3 0 0,-6-1 0 0,2 4 0 16,-5 2-32 0,0 0-8-16,0 0-1 0,0 0-683 0</inkml:trace>
  <inkml:trace contextRef="#ctx0" brushRef="#br0" timeOffset="97467.81">6515 2405 957 0,'0'0'20'0,"0"0"5"0,0 0 1 0,6-3 2 0,3-2-28 0,0 0 0 16,3-3 0-16,8-3 0 0,1 1 125 0,3-6 19 15,3-3 4-15,6-2 1 0,5 3-36 0,1-4-7 16,6 1-2-16,-1-10 0 0,4 1-48 0,0 1-11 15,2-5-1-15,7 0-1 0,-1-1-27 0,-5 3-6 16,-1 6-1-16,1-6 0 0,-3 6-9 0,-4 5 8 0,1-6-8 16,-6 9 8-16,-1-6-8 0,-5 8 0 0,-3-3 0 0,-3 6 0 15,-9 8-12-15,-1-3-5 0,-2-3-1 0,-3 9 0 32,-3 2-160-32,-3 0-32 0,3 5-6 0,-9 8-2 0</inkml:trace>
  <inkml:trace contextRef="#ctx0" brushRef="#br0" timeOffset="97791.97">6595 3077 948 0,'9'-3'27'0,"-3"1"5"0,3-3-32 0,3-6 0 16,6 0 0-16,0 1 0 0,8-6 100 0,1 0 14 15,6-2 2-15,0-12 1 0,2 4-6 0,4-1-2 16,0-7 0-16,5 0 0 0,1-1-47 0,3 4-10 16,-1 4-1-16,4-5-1 0,-6 6-14 0,-4 2-2 15,7-5-1-15,-3 0 0 0,-4 5-33 0,-2 0 0 16,-3 6 0-16,-1-6 0 0,-5 5-11 0,-6 4-9 15,3 4-1-15,-6 0-1 16,-7 6-16-16,1-6-3 0,-6 6-1 0,3 3-510 16,-3 2-101-16</inkml:trace>
  <inkml:trace contextRef="#ctx0" brushRef="#br0" timeOffset="98347.66">6690 3754 936 0,'9'-5'26'0,"-3"3"7"0,3-4-33 0,0-2 0 0,3-5 0 15,6 2 0-15,0-4 103 0,3-4 13 0,3 1 4 0,2-4 0 32,1 1-28-32,0-5-6 0,3 5-1 0,2-9 0 0,4 4-33 0,0 0-8 15,0 2 0-15,5 3-1 0,-2-3-43 0,0 0 0 16,-4-5-13-16,1 5 3 0,-3-5 10 0,0 2 8 0,-1 4-8 0,1-1 11 15,-3 0-11-15,0 6 0 16,-4-6 0-16,-2 8 8 0,0-3-8 0,-3 6 0 0,-6 3 0 0,3-1-11 16,-7 3 11-16,-2 3 0 0,3-1 0 0,-6 4 0 31,-3-1-36-31,3 0-4 0,-6 3-2 0,0 0 0 0,0 0-77 0,0 0-15 16,0 0-3-16,0 0-1 0,0 0 14 0,-6 3 4 0</inkml:trace>
  <inkml:trace contextRef="#ctx0" brushRef="#br0" timeOffset="99196.32">6949 4355 1267 0,'3'-5'28'0,"3"-1"5"0,-3 1 2 0,6-3 1 0,-3-2-36 0,6-4 0 0,0 4 0 16,0-3 0-16,3-1 124 0,0-1 17 0,6 1 4 0,2-2 1 15,1 1-106-15,3 1-22 16,3 1-4-16,0-5-1 0,-4 4-5 0,4-2 0 0,0 1-8 16,0-4 12-16,-1-2-12 0,-2 2 0 0,3 1 0 0,0-1 0 15,-4 1 8-15,-5 2-8 0,3 5 0 16,0-7 0-16,-3 2 8 0,-3 5-8 0,-3-2 0 0,-1 5 0 15,-2-2 0-15,-3 4 0 0,0-2 0 0,0 3 0 16,-3 2 0-16,-3 1 0 0,-3 2 0 0,0 0 0 16,0 0 0-16,0 0-8 0,0 0-1 0,0 0 0 15,0 0-11-15,0 0-1 0,0 0-1 0,0 0 0 16,0 0 11-16,0 0 3 0,0 0 0 0,0 0 0 16,0 0 8-16,0 0 0 0,0 2 0 0,0-2 0 15,-3 6 0-15,3-6 0 0,0 8 0 0,0-8 0 16,0 0 0-16,-3 2 0 0,0 1 0 0,3-3-8 15,0 0 8-15,0 0 0 0,0 0 0 0,0 0-8 16,0 0-49-16,-3 5-10 0,3-5-1 0,0 0-1 16,0 0 8-16,0 0 1 15,-3 3 1-15,3-3 0 0,0 0-34 0,0 0-7 0,0 0-2 0,0 0-212 16,0 5-42-16</inkml:trace>
  <inkml:trace contextRef="#ctx0" brushRef="#br0" timeOffset="101929">8316 15452 1497 0,'0'0'32'0,"0"0"8"0,-6-6 0 0,-3 4 4 0,9 2-36 0,0-6-8 0,-6 1 0 0,6 3 0 0,0 2 53 0,-6-6 9 15,6 6 2-15,0 0 0 0,-3-2 51 16,3 2 10-16,0 0 3 0,0 0 0 0,0 0 0 0,0 0 0 16,0 0 0-16,0 0 0 0,0 0-52 0,0 0-9 15,0 0-3-15,0 0 0 0,0 0-51 0,0 0-13 16,0 0 0-16,0 5 0 0,3 5 0 0,-3 1 0 16,6 2 0-16,0 3 0 0,3 3 0 0,-3-1 0 15,3 3 0-15,-3 1 0 0,3-1 0 0,2 5 0 16,-2 1 0-16,3 4 0 0,-3-4 0 0,6 5 0 0,-9-1 0 15,9 4 0-15,-6-4 0 0,-3 1 0 0,6 0 0 0,-6-3 0 16,-3 0 0-16,6-2 0 16,-4-1 0-16,1-2 0 0,-3 0 0 0,-3-6 0 0,6-2 0 0,-3-3 0 31,0-2 0-31,-3-3 0 0,3 0 0 0,-3-3 0 0,0-5 0 0,0 0 0 0,0 0 0 0,0 0 0 16,0 0 0-16,0 0 0 15,-6-3 0-15,0-5 0 0,-3 1 0 0,1-7 0 0,-1 1 0 0,-6-3 0 16,3 0 0-16,-3-2 0 0,3 2 0 0,-3 3 0 15,3-3 54-15,0 3 8 0,0 2 2 0,4 3 0 16,-1 0-52-16,0 3-12 0,3 2 0 0,0-2 0 16,6 5 0-16,-3 0 0 0,-3 3 0 0,3-1 0 15,0 4 0-15,0 1 0 0,3 4 0 0,3 0 0 16,0 2 0-16,3 3 0 0,0 0 0 0,0-1 0 16,6 1-48-16,0-2-13 0,2-4-3 0,-2 1 0 0,6-3 52 0,-3-3 12 15,3-2 0-15,-3-1 0 0,0-2 0 16,0-2 0-16,-1-1 0 0,1-5 0 0,3 0 48 0,-9-2 13 15,6-1 3-15,0-2 0 16,0 2-103-16,0-2-20 0,-3 0-4 0,2 2-1 16,1 0 0-16,-3 1 0 0,-3 5 0 0,6-3-1152 0</inkml:trace>
  <inkml:trace contextRef="#ctx0" brushRef="#br0" timeOffset="102530.67">8146 17240 1963 0,'0'0'56'0,"0"0"12"0,0 0-55 0,0 0-13 0,0 0 0 0,0 0 0 15,0 0 120-15,0 0 20 16,0 0 5-16,0 0 1 0,0 0-66 0,0 0-12 0,0 0-4 0,6 3 0 16,0 0 0-16,0 2 0 15,6 5 0-15,0 1 0 0,3 5-51 0,-1 5-13 0,4 3 0 0,3 5 0 16,3-3 0-16,0 6 0 0,0 3 0 0,2 2 0 31,-5 2-48-31,6 1-13 0,-6 2-3 0,-3-2 0 16,0 0-51-16,-4-6-10 0,-2-2-3 0,3 0 0 15,-3-6-87-15,-3 1-17 0,6 17-4 0,-9-14-1 0</inkml:trace>
  <inkml:trace contextRef="#ctx0" brushRef="#br0" timeOffset="102925.9">8212 17227 1684 0,'-9'-11'37'0,"6"6"8"0,-3-3 2 0,0 0 0 0,0-5-38 0,0 2-9 16,0 4 0-16,0-4 0 0,0 0 110 0,0 3 20 0,3-2 4 0,0 2 1 0,-3-3-49 0,6 3-10 16,0-2-1-16,0 2-1 0,0-3-16 0,3 1-3 15,0 2-1-15,3-3 0 0,0 1 12 0,0-4 2 16,3 4 1-16,6-1 0 0,-6 3-55 0,11-2-14 16,-2 2 0-16,-3 0 0 0,9 0 8 0,-3 3 0 15,3 2-8-15,-1-2 12 0,1 5-12 0,0 2-8 16,-3 4 8-16,0-1-13 0,-6 3 13 0,3 0 0 15,-1 2 0-15,-2 4 0 0,0-1 0 0,-3 0 0 0,0 0 0 16,0 3 0-16,-3-3 0 0,-3 3 0 0,0-3 0 16,0 1 0-16,-3-1 0 0,0 3 0 0,-3 0 0 0,-3 0 0 15,-3-3 0-15,3 3 0 0,-3-3 0 0,-6 0 0 16,3 3 0-16,-3-3 0 0,3-2 0 0,-6-1 0 16,3 1 0-16,0-3 0 15,-3 0 0-15,1 0 0 0,-4-3 0 0,0-2 0 0,3-1 0 0,-3 1 0 16,3-3 0-16,0 0 0 0,6 0 0 0,-2 0 0 15,2 0 0-15,0 0 0 0,6-3 0 0,3 3 0 16,0 0-156-16,0 0-29 0,0-5-6 16,3 0-547-16,6-1-110 0</inkml:trace>
  <inkml:trace contextRef="#ctx0" brushRef="#br0" timeOffset="103629.1">8848 16888 2030 0,'0'0'57'0,"0"0"14"0,0 0-57 0,0 0-14 16,-5-5 0-16,5 2 0 0,0 3 140 0,-6-5 26 16,6 2 5-16,0 3 1 0,-6-2-69 0,6 2-14 15,0 0-2-15,-6 0-1 16,6 0-34-16,-3 0-8 0,-3 5 0 0,6 3-1 0,-3 3-28 0,3 5-6 15,3-1-1-15,0 7 0 0,3-1-8 0,0-3 0 0,0 3-12 16,3 1 12-16,-1-4-20 0,1 1 3 0,3-3 1 0,-3-3 0 31,0 0-12-31,3-2-3 0,-3-1 0 0,0-5 0 0,6-2 18 0,-9 0 3 0,6-3 1 0,-3-6 0 32,0 4-37-32,-4-4-7 0,1-1-2 0,3-4 0 0,-3-2 44 0,-6 2 11 0,6-7 0 0,-3 2 0 15,-3 3 0-15,-3-3 0 0,-3-3 0 16,6 6 0-16,-6-3 0 0,0 8 0 0,3-2 0 0,-6-4 0 15,4 6 0-15,-7 0 0 0,9 6 0 0,-3-1 0 16,0 0 49-16,0 3 12 0,6 0 3 0,0 0 0 16,0 0-64-16,0 6-8 0,0-1-4 0,6 0-1 15,-3 1-31-15,3-4-5 0,0 4-2 0,3-6 0 16,2 0 41-16,-2-3 10 0,3 0 0 0,-3-2 0 16,6-6 0-16,-3 1 0 0,3-3 0 0,-6-6 0 15,6 3 0-15,-9-8 0 0,3 6 0 0,0-6 0 16,-4 6 49-16,-2-1 12 0,-3 0 3 0,3 4 0 15,-6-1-52-15,3 0-12 0,-5 0 0 0,-1 5 0 0,0 1 54 16,0-1 8-16,-3 3 2 0,0 0 0 0,0 6-52 16,0-1-12-16,0 0 0 0,3 3 0 0,0 3 0 0,0-3 0 15,6 0 0-15,0 0 0 0,0 0 0 0,3 8 0 16,3 0 0-16,0 0 0 0,3 0 0 0,3-3 0 16,3 3 0-16,0 0 0 0,5-3 0 0,-2 3 0 15,3-2 0-15,0 1 0 0,-3 1 0 0,0 0 0 16,0 3-9-16,-4-1 9 0,4 1 0 0,0 2 0 15,-3 1 0-15,0-1 0 0,-3-3 0 0,0 9 0 16,-3-6 0-16,0-2 0 0,-3 7 0 0,0-2 0 16,-4-3-11-16,-2 6 11 0,0-3 0 0,-2 2 0 0,-1 1 12 0,-3-3-3 15,0 2-9-15,-3 1 0 0,0-6 0 16,-3-3 0 0,3 1-49-16,-3 0-12 0,0-3-3 0,0-3 0 15,0 0 0-15,0 0 0 0,0-5 0 0,4 0 0 16,-1-5-153-16,0 0-31 0,-3-8-7 0,6-3-1 0</inkml:trace>
  <inkml:trace contextRef="#ctx0" brushRef="#br0" timeOffset="103859.32">9352 16100 2649 0,'0'0'58'0,"0"0"12"16,0 0 2-16,0 0 4 0,0 0-61 0,0 0-15 0,0 0 0 0,0 0 0 15,0 0 105-15,0 0 19 0,0 0 3 0,0 3 1 0,5 4-103 0,4 4-25 16,0 2 0-16,3 6 0 0,3 2 0 0,0 3 0 16,0 2 0-16,0 3 0 0,3 0 0 0,2 3 0 15,-2 3 0-15,-3 7 0 16,0-8-46-16,0 6-14 0,-3-3-4 0,3 3 0 16,-6-3-74-16,3-8-15 0,-3 0-3 0,-4-5-604 15,1 0-120-15</inkml:trace>
  <inkml:trace contextRef="#ctx0" brushRef="#br0" timeOffset="104031.87">9441 16518 2747 0,'-6'-5'78'0,"6"5"17"0,0 0-76 0,0 0-19 0,0 0 0 0,0 0 0 16,0 0 55-16,-3-6 7 0,6 1 2 0,0 0 0 16,0 5-52-16,3-3-12 0,6-2 0 0,0 0 0 15,0-1 0-15,-1 1 0 0,4-3 0 0,3 3 0 31,-3-6-48-31,3 3-13 0,-3-2-3 0,6-6 0 16,-1 5-168-16,4-2-35 0,3 0-6 0,3-1-630 0</inkml:trace>
  <inkml:trace contextRef="#ctx0" brushRef="#br0" timeOffset="104774.9">10313 15907 1796 0,'0'0'40'0,"0"0"8"15,-3-6 1-15,3 6 1 0,-3 0-40 0,3 0-10 0,-6-5 0 0,6 5 0 16,0 0 38-16,0 0 6 0,0-8 0 0,0 3 1 15,3 0 33-15,0-1 6 0,3-2 2 0,-3-2 0 16,9 5-10-16,-6-3-3 0,9-3 0 0,0 0 0 0,-1 6-32 0,7-3-6 16,0-2-2-16,-3 2 0 0,9-3 5 0,-6 6 1 15,8 0 0-15,1-1 0 16,0-2-30-16,-3 8-9 0,-1 0 0 0,1 0 0 0,-3 0 12 0,0 6-12 16,-3-1 12-16,0 0-12 0,-4 6 20 0,1-1-2 15,0 4-1-15,-3-1 0 0,-3 3-17 0,-3 0 0 16,0 2 0-16,-3 1 0 15,-3-1-21-15,-3 3-8 0,0-2-2 0,-3 2 0 16,-6-3-1-16,0 6-1 0,0-3 0 0,-3 1 0 0,-6 1 33 0,3-1 0 16,-3-1 0-16,-2 0 0 0,-1 0 0 0,0-2 0 15,-3-3 0-15,0-1 0 0,1-4 0 0,-1 0 0 16,3-1 0-16,-3-5 0 0,6 1 0 0,0-6 0 0,3 0 0 16,-2-3 0-16,8 0 0 0,0-2 0 0,-3-3 0 0,6 0 0 31,3 0-160-31,3-2-26 0,-6-1-5 0,9-2-478 0,-3 2-96 0</inkml:trace>
  <inkml:trace contextRef="#ctx0" brushRef="#br0" timeOffset="104943.67">10578 15841 2329 0,'0'0'51'0,"0"0"10"0,0 0 3 0,0 0 2 0,0 0-53 0,0 0-13 0,0 0 0 0,0 0 0 15,0 0 125-15,3 2 23 0,0 4 4 0,3-1 0 16,3 0-70-16,-3 3-14 0,6 3-4 0,-6-1 0 15,8-2-43-15,-8 8-9 0,3-3-1 0,3-2-1 16,-3 7-10-16,3-2 0 0,0 3 9 0,0-1-9 0,-3 1 0 16,0-1-16-16,3 1 2 0,-3-1 1 15,2-4-143-15,1-1-29 0,-3-3-6 0,3 1-1 0</inkml:trace>
  <inkml:trace contextRef="#ctx0" brushRef="#br0" timeOffset="105743.45">11084 15764 2649 0,'0'0'58'0,"0"0"12"0,0 0 2 0,0 0 4 0,0 0-61 0,0 0-15 15,0 0 0-15,0 0 0 0,0 5 78 0,0 0 13 16,0 9 2-16,0-4 1 16,0 6-94-16,6 3-29 0,-6-1-1 0,3 1 0 0,0-1 30 0,-3 1 16 15,6-3-1-15,-3-3-1 0,3-3-22 0,0 1-5 16,-3-6-1-16,9 1 0 0,-10-4 4 0,10-4 1 0,-3 2 0 0,3-8 0 15,-3-3 9-15,3-2 12 0,0-6-2 0,-3-2-1 16,3 3-9-16,-6-6 0 0,0 3 0 0,0 0 0 16,-3 5 0-16,-3-3 0 0,0 6 0 0,0 2 0 15,0 3 0-15,0 0 0 0,-3 3 0 0,3 5 0 16,0 0 49-16,0 0 8 0,0 0 2 0,-3 5 0 16,0 9-43-16,3-1-16 0,3 3 11 0,0 2-11 15,0 1-45-15,6-1-15 16,-3-2-4-16,-1-3 0 0,4 3-16 15,-3-5-3-15,9-3-1 0,-6-3 0 0,-3 0 34 0,9-5 6 0,-9-2 2 0,9-4 0 16,-6-4 18-16,-3-3 4 0,6-6 1 0,-3-2 0 16,0-3 19-16,-1-2 0 0,-2-3 0 0,0-6 0 0,-3 3 8 0,0 1-8 15,0-4 11-15,-3 1-11 0,-3 0 49 0,3-1 3 16,-6-2 1-16,0 0 0 0,-3 5 25 0,1-5 5 16,-4 3 1-16,-3-1 0 0,0 1-18 0,-3 10-3 15,0-5-1-15,3 5 0 0,-3 8-48 16,4-2-14-16,2 10 0 0,-3-3 8 15,6 6 27-15,-3 2 5 0,3 6 2 0,3 0 0 0,3 5-33 0,0 0-9 16,3 8 0-16,0-3 0 0,6 8 0 0,0-3-12 16,9 12 2-16,0-7 0 15,0 1-18-15,2 5-4 0,1-5-1 0,3 5 0 0,3-5 33 0,-3 2 0 16,0-2 0-16,-1-5 0 0,-2 2 0 0,0-5 0 16,3-3 0-16,-3 0 0 15,-3-5-58-15,0 0-5 0,-3-3-1 0,-1 1 0 16,-2-4 0-16,-3 1 0 0,0 0 0 0,-3-3 0 15,-3 0 0-15,0 0 0 0,0 0 0 0,0 0 0 0,0 0 52 0,0 0 12 16,0 0 0-16,0 0 0 0,0 0 48 0,0 0 13 0,0 0 3 0,0 0 0 31,6 0-103-31,0 0-20 0,0 2-4 0,3-2-1 0,-3 0 52 0,3 0 12 0,0 0 0 0,3-2 0 16,0 2 0-16,-3-6 0 0,3 1 0 0,-1 0 0 16,1-3 12-16,0 0 6 0,-3-3 1 0,3-2 0 15,-3 0 9-15,0 0 1 0,0-1 1 0,0-1 0 16,0 1 22-16,0-2 5 0,0 3 1 0,-3 0 0 15,0 0-7-15,-4 2-2 0,1 3 0 0,0 0 0 16,0 0-5-16,-3 8 0 0,0 0-1 0,0 0 0 16,0 0-14-16,0 0-2 0,0 0-1 0,0 0 0 0,3 0-14 15,3 0-4-15,0 3 0 0,3 2 0 0,-3 1-8 16,3-1-12-16,0 3 2 0,3 0 1 16,-3 5-19-16,0-2-3 0,3 2-1 0,-3 0 0 15,3 0-76-15,-4 3-16 0,1-3-4 0,0 3-716 16,0 0-144-16</inkml:trace>
  <inkml:trace contextRef="#ctx0" brushRef="#br0" timeOffset="106354.37">8965 17907 2649 0,'14'0'58'0,"4"0"12"0,6-3 2 0,3-5 4 0,6 0-61 0,5-2-15 16,4-3 0-16,6-6 0 0,2-2 44 0,10-5 5 15,5-4 2-15,1-4 0 0,5-3-16 0,7-3-3 16,2 1-1-16,3-4 0 0,4-4-11 0,5-1-3 15,3-5 0-15,-3 0 0 0,4 0 3 0,2-2 0 16,0-1 0-16,0 1 0 0,1-1-8 0,2-2-2 16,-6 0 0-16,0 2 0 0,1 3-10 0,-4 0 0 15,-6 3 9-15,0 2-9 0,-5 1 14 0,-1 4-2 0,-2 1 0 16,-7 5 0-16,-6 3-12 0,1 4 0 0,-6 4 0 16,2 2 0-1,-5 6 0-15,-7 4 0 0,-2 1 0 0,-10 3 0 0,-2 2 8 0,-3 2-8 0,-3 4 0 0,-6 2 0 16,-4 2 0-16,-2-2 0 15,-3 3 0-15,-3 0 0 0,0 2 0 0,-6-2 12 0,0 2-3 0,0-2-1 16,-6 2-8-16,3 0 0 0,-3 0 0 0,-3-2 8 16,3 2-8-16,-6 1-12 0,3-4 2 0,-3 4 1 31,0-4-27-31,0 4-6 0,0-4-1 0,-3 1 0 16,0 2-63-16,0-2-13 0,0-1-2 0,0 1-1 15,0-3-53-15,-2 0-10 0,2 3-3 0</inkml:trace>
  <inkml:trace contextRef="#ctx0" brushRef="#br0" timeOffset="106877.24">12004 14809 2385 0,'0'0'68'0,"-3"5"14"0,-3 0-66 0,3-2-16 0,3-3 0 0,-3 5 0 15,0 3 96-15,3 0 16 16,6 3 4-16,-6 5 0 0,9 2-87 0,3 3-17 0,5 6-3 0,4 2-1 15,0 13-8-15,0-2-11 0,3 2 3 0,0 6 0 16,2-1-9-16,4 4-2 0,0 2 0 0,3 2 0 16,-7 1 19-16,4 2 0 0,0-2 0 0,0-1 0 0,-6 3 0 15,-1-5 0-15,-2 0 0 0,0-5 0 0,-3 2-16 16,3-5 3-16,-6-3 1 0,2-2 0 31,-5-6-21-31,0-2-4 0,0-5-1 0,0-4 0 16,-6-4-99-16,0-6-20 0,0 0-4 0,-6-5-1 0</inkml:trace>
  <inkml:trace contextRef="#ctx0" brushRef="#br0" timeOffset="107712.04">12227 14655 2412 0,'0'0'53'0,"0"-5"11"0,-3 0 3 0,-3-1 0 0,3-2-54 0,-3 3-13 0,6 0 0 0,-6 0 0 16,0 2 34-16,3-2 4 0,-3 2 1 0,-3 0 0 16,3 1-27-16,-6-1-4 0,3 0-8 0,1 3 11 15,-7 3-11-15,3 0 0 0,-3-1 0 0,-6 4-11 16,0-1 29-16,-3 0 6 0,1 6 0 0,-4-1 1 31,-6 4-44-31,-3-1-9 0,1 0-1 0,-1 3-1 0,-3 0 30 0,-5 2 0 0,-1 1 0 0,-3-1 10 16,-2 4-10-16,-4-4 8 0,-2 1-8 0,-4 2 8 15,-2 0 26-15,-7 0 5 0,-2 0 1 0,-4 3 0 16,-2 3-32-16,-4 2-8 0,-2-6 0 0,-9 7 0 16,3 1 8-16,-7 1 0 0,1 0 0 0,-3 2 0 15,0 3-8-15,-4 0 8 0,4 6-8 0,0-4 8 0,-9 6-8 16,6 3 0-16,-1 2 0 0,-2 0 0 0,-3 3 0 0,6 0 0 16,3 6 0-16,-4-1 0 0,1 0 0 0,0 0 0 15,6 0-8-15,-1-2 8 16,-2 2-12-16,9-2 4 0,3 2 0 0,-1-3 0 0,4 1 8 0,0 0 0 15,8-1 0-15,1-2 0 0,2 0 0 0,4 3 0 16,2-6 0-16,4 0 0 0,5-2 0 0,1-6 11 16,5 0-3-16,1 1 0 0,2-4-8 0,3-2 0 15,4-2 0-15,2-3 0 0,6-6 0 0,-3-2 8 16,13-3-8-16,-1-2 8 0,-3-4 4 0,12 1 0 16,-6-5 0-16,9-3 0 0,1 0-4 0,-1 0 0 0,6-3 0 15,-3 0 0-15,3-5-8 0,3 3 0 16,3-3 0-16,0 0 0 0,-3 3 0 0,3-3 0 15,0 0 0-15,0 0 0 0,3 5 0 0,0-3-17 0,-3 4 4 0,12 4 1 16,-3 1 0-16,3 2 0 0,2 3 0 0,7 5 0 31,3 3-24-31,6 5-4 0,0 6 0 0,-1 2-1 16,10 2-19-16,-6 4-4 0,3-1-1 0,-1 6 0 16,-5 4-7-16,6 4-2 0,-4 2 0 0,1 0 0 0,0 1 43 0,-3-1 9 0,5-3 2 0,-8 1 0 15,6-3 60-15,-6-3 12 0,0 0 2 0,-4-7 1 16,1-4 21-16,3-7 4 0,0 3 0 0,-3-9 1 15,-4 1-45-15,4-6-10 0,3-3-2 0,0-2 0 16,-3-5 7-16,5-6 1 0,1 0 0 0,3-5 0 16,0-2-32-16,-1-4 0 0,7-2 0 0,-3-2 0 15,5-6 0-15,1 3 0 0,6-6 0 0,2 1 0 0,-2-1 0 16,0-2 0-16,-1-3 0 0,4-5 0 0,2-3 0 0,1 3 0 16,6-5 0-16,-4 2 0 15,-2-5 0-15,2 3 0 0,1-1 0 0,-1-2 0 16,1 0 0-16,2-3 0 0,-2 1 0 0,-3-1 0 0,2 0 0 0,1 3 0 15,-1 0 0-15,-2 3 0 0,-1 0 0 0,-5-1 0 16,0 6 0-16,-1 0 0 16,-5 2-23-16,0 4-10 0,-4-1-3 0,1 5 0 15,-6 3-89-15,-1 1-19 0,-2 4-3 0,-3-2-1 16,-3 2-118-16,0 1-24 0,14-9-5 0,-14 8-1 0</inkml:trace>
  <inkml:trace contextRef="#ctx0" brushRef="#br0" timeOffset="111844.62">8962 17592 1616 0,'-3'3'36'0,"-3"-1"7"0,0 4 1 0,-3-1 1 0,3 0-36 0,0-5-9 0,0 6 0 0,0-6 0 16,0 2-11-16,3 4-4 0,3-6-1 0,-3 0 0 16,3 0 16-16,0 0 0 0,0 0 0 0,0 0 0 15,0 0 16-15,-3-6 5 0,3 4 2 0,0-4 0 16,3-4 15-16,0-1 3 0,6 1 1 0,0-4 0 15,3 1-1-15,0 0 0 0,3-3 0 0,5 3 0 16,1-3 21-16,6-3 4 0,0 1 1 0,3 2 0 16,-1-8-8-16,7 6-2 0,6-6 0 0,-4 0 0 15,4 0-23-15,3 3-5 0,2 0-1 0,-2 0 0 16,0 2-19-16,-4-2-9 0,4 0 8 0,-3 2-8 16,-4-2 8-16,4 0-8 0,-6 0 8 0,0 2-8 15,-4 1 0-15,-2 2 0 0,-3-3 0 0,-3 4 0 16,-1-1 8-16,-8 2-8 0,3 1 8 0,0 3-8 15,-6-1 0-15,0 0 0 0,-3 4 0 0,-3 1 0 16,-3 1-48-16,-3 5-1 0,6-3-1 0,-6 3 0 31,0 0-106-31,0 0-22 0,0 0-4 0,-9 6-1 0</inkml:trace>
  <inkml:trace contextRef="#ctx0" brushRef="#br0" timeOffset="112393.82">10867 16563 2516 0,'0'0'56'0,"0"0"11"0,0 0 2 0,0 0 1 0,0 0-56 0,3-3-14 0,3 1 0 0,-1-4 0 16,4 1 31-16,0 0 3 0,3-1 1 0,3-1 0 15,0-4-15-15,0 0-2 0,0 1-1 0,6-3 0 16,-4-1-17-16,7-2 10 0,-3 1-10 0,6-1 8 16,-3 0-8-16,5-3 0 0,-5 3 0 0,3-2 0 15,0-1 0-15,0 4 0 0,-4-1 0 0,-2 0 0 16,0 0 0-16,-3 3 0 0,3-1 0 0,-6 1 0 31,0 3-24-31,0 2-6 0,-7-3-2 0,1 3 0 0,0 0 32 0,6 0 0 0,-9 0-8 0,0 6 8 16,-3-4 0-16,3 4 0 0,-6 2 0 0,0 0 0 15,0 0 0-15,0 0 0 0,0 0 0 0,0 0 0 0,0 0-19 16,0 0-4-16,-6 5-1 0,0 0 0 16,-3 3-9-16,-9 6-3 0,3 1 0 0,-2 1 0 15,-10 5-15-15,-3 1-3 0,0-1-1 0,0 3 0 16,-8-1 15-16,2-1 2 0,3 1 1 0,1 1 0 15,2 0 37-15,0-3 8 0,3 0 2 0,6-2 0 0,1-3 42 16,2-3 9-16,6 0 2 0,0-2 0 0,6-3-7 0,0 0 0 16,0-6-1-16,6-2 0 0,0 0-39 0,0 0-7 15,0 0-1-15,0 0-8 0,9 3 8 0,0-6-8 16,3-2 0-16,3 0 0 0,0-3 18 0,5 0 0 0,1-5 0 16,3-1 0-16,0 1-18 0,3-3 0 15,2 3 0-15,-2-3 0 16,3 3-29-16,0 2 0 0,-3-2 0 0,2 0 0 15,-5 5-147-15,9-3-30 0,-6 3-6 0</inkml:trace>
  <inkml:trace contextRef="#ctx0" brushRef="#br0" timeOffset="114494.23">21922 9268 1974 0,'0'-8'56'0,"-6"3"12"0,0-3-54 0,3 0-14 16,-3-2 0-16,-6-4 0 0,9 1 9 0,-9-3-1 15,3 0 0-15,-6 1 0 0,0-1-8 0,-3-3 0 16,-5-2 0-16,2 0 8 0,-3 2 13 0,-3-4 3 16,-9 1 0-16,4-1 0 0,-4 1-7 0,-6 1-1 15,4 3 0-15,-4-3 0 0,0-3 26 0,-2 0 5 16,-7 3 1-16,0-3 0 0,-2 3-34 0,-1 2-6 0,1-2-8 0,-4-3 11 15,-2 3-11-15,-1 5 0 0,-2-5 0 0,-4 5 8 16,1 3-8-16,-1-3-11 0,-5 5 3 0,-1 1 0 16,1 2 8-16,-1 3 11 0,-5-1-3 0,0 4 0 31,-1 2-27-31,-2 2-5 0,2 1-2 0,-2 2 0 0,0 1 13 0,-1 4 2 0,4 1 1 0,0 2 0 16,-1 3-2-16,-2 0 0 0,5 2 0 0,1 3 0 15,0 3 0-15,2 3 0 0,-5 2 0 0,5 3 0 16,4 2 12-16,-4 3 0 0,4-3 0 0,-1 6 0 15,4 5 0-15,-1 0-8 0,4 3 8 0,5 2-8 16,-2 0 8-16,5 3 0 0,-2 3 0 0,5-1 0 16,4 3 0-16,2 3 9 0,6 0 0 0,3 3 0 15,7-1 1-15,-1 3 0 0,9 3 0 0,0-3 0 16,6 0-10-16,0 1 0 0,7-1 0 0,2 2 0 16,6-4 0-16,0 5 0 0,6-11 0 0,2 3 0 0,1 2 8 15,6-4-8-15,0-4 0 0,6-2 8 0,3-5-8 0,0-1 12 16,5-4-12-16,4-4 12 15,9-2 12-15,-1 0 4 0,4-2 0 0,0-3 0 0,2-3-10 0,13-3-2 16,2 1 0-16,7-6 0 0,2 3 6 0,7-6 1 16,8 1 0-16,-6-4 0 0,7 1-11 0,5-2-1 15,0 1-1-15,1-4 0 0,2 2-10 0,0-5-16 16,3-3 4-16,-2 1 1 0,5-6-1 0,-3-3 0 16,6 0 0-16,-6-4 0 0,4-1 20 0,-1-3 3 15,3 0 1-15,0-4 0 0,0-1 4 0,3 0 2 16,-2-3 0-16,-1 1 0 0,0-1-2 0,-3 1 0 15,-3-1 0-15,-2 3 0 0,-1-7-16 0,-3 1 0 0,-2 4 0 16,-13-3 0-16,3 2 12 0,-2 1 0 0,-4-4-1 0,-2 1 0 16,-10 0 37-16,-5-3 7 0,2 0 1 0,-5-5 1 15,-1 0-4-15,-5-2-1 0,-3-4 0 0,-4-5 0 16,-2 1-28-16,-6-4-7 0,-1-2-1 0,-2-2 0 16,0-3-8-16,-9-3-8 15,0 0 12-15,-10 0-12 0,1-3 0 0,-6 3-16 0,-6 3 2 0,0-3 0 16,-6 3 14-16,-6-3-9 0,-5 3 9 0,-1-1-8 15,-6 4 19-15,-6-3 4 0,-3-1 1 0,-2-2 0 16,-7 3-16-16,0 2 9 0,-2 1-9 0,-4 2 8 16,3 2-8-16,-2 1 0 0,-4 2 0 0,1 3 0 15,-7 0 0-15,1 6 0 0,-1-1 0 0,-9 5-11 16,7 1-7-16,-7 5-2 0,-2 2 0 0,-6 1 0 16,-1 5-80-16,-2 5-16 0,-7 2-3 0,-2 6-1 15,-3 3-92-15,-3 2-20 0,-84 14-3 0,36-1-1 16</inkml:trace>
  <inkml:trace contextRef="#ctx0" brushRef="#br0" timeOffset="116383.52">19225 14563 1713 0,'0'0'48'0,"0"0"12"0,0 0-48 0,0 0-12 0,0 0 0 0,0 0 0 15,6 0 44-15,0 0 6 0,0 0 2 0,3 2 0 16,2-2-20-16,4 0-3 0,0 0-1 0,3 0 0 0,0 0 21 0,3 0 4 15,6 0 1-15,-4 0 0 16,4 0-10-16,0 0-1 0,0 3-1 0,3-3 0 0,-1-3-30 0,7 3-12 16,0-2 11-16,5 2-11 0,4 0 15 15,0 0-3-15,2-3-1 0,4 6 0 0,3-6-3 0,2 3 0 16,7 3 0-16,-1-3 0 0,1 5 20 0,-1-5 3 16,10 3 1-16,-1-1 0 15,-3 1-20-15,10 0-3 0,-7-1-1 0,7-2 0 0,2 3-8 0,0-3 0 16,-2 0 9-16,5 0-9 0,-3-3 12 0,4 1-3 15,-1-4 0-15,-2 1 0 0,-4 2 3 0,0-2 0 16,7 0 0-16,-4-3 0 0,0 0 0 0,1 0 0 16,-4-3 0-16,4 3 0 0,-4-5 12 0,0 3 4 15,7-1 0-15,-7-5 0 0,-3-2-13 0,1-1-3 0,2-7 0 0,1 7 0 16,-4-5 0-16,-2-5 0 0,-1 5 0 16,-6-5 0-16,4 3 16 0,-4-3 2 0,-5 0 1 0,-1 0 0 15,-5-3-18-15,-3-5-3 0,2 0-1 0,-5 2 0 16,-1 1-9-16,-5-1 12 0,-3-2-12 0,0 0 12 15,-7 0-12-15,-2 3 0 0,-3 0 0 0,-6-3 8 16,-3-1-8-16,-1 1 8 0,-5 0-8 0,-3 3 8 16,0-3-8-16,-6 0 0 0,0 0 0 0,-6-3 0 15,0-5 0-15,-3 0-11 0,-6-2 3 0,0-1 0 16,-3 3-4-16,-5 0 0 0,-4-3 0 0,-3 1 0 16,-3 4 12-16,-5-2 0 0,-4 3 0 0,0-3 0 15,-3 3-19-15,-2 2 2 0,-4-2 0 0,-5 2 0 16,-1 0 2-16,-2 3 1 0,-4-2 0 0,-6-1 0 15,-2 3 14-15,0-3 0 0,-13 3 0 0,1 0 0 0,-6 0-12 16,-4 0 12-16,-2 0-13 0,0 5 5 0,-1-2-7 0,-2 5-1 16,0-3 0-16,0 3 0 0,-1 3 7 0,-2 2 1 15,0 3 0-15,-3 2 0 0,-3 6 8 0,-1 0 0 16,4 2 0-16,-3 3 0 0,-3 3-22 0,0 2-2 16,5 3-1-16,-2 3 0 0,3 5 11 0,-3 0 2 15,6 2 1-15,-4 6 0 0,4 0-1 0,-3 5-1 16,3 6 0-16,3-1 0 0,-1 6 0 0,7 0 0 15,3-1 0-15,-1 6 0 0,4 3 13 0,3 2-11 16,5 3 11-16,-2 3-10 0,-1 2 10 0,4 3 0 16,3 3 0-16,5-1 0 0,1 6 0 0,2-3 0 0,10 3 0 15,-4-3 8-15,6 1-8 0,4-1 0 0,8 3 0 0,3 0 0 16,4-6 8-16,5 1 4 0,0-1 1 0,6 1 0 16,3 2-13-16,9-5 0 0,1 0 0 0,8 0 0 15,0 2 0-15,5-2 0 0,4 0 8 0,6-3-8 16,6 3 8-16,6-2 0 15,3-4-8-15,5 1 12 0,7-1-12 0,-3 1 8 0,8-3-8 0,1-3 0 16,0 1 0-16,5-6 0 0,4-3 0 0,-1-2-10 16,4-3 10-16,-1-3-13 0,1-7 5 0,-1-3 8 15,7-3 19-15,-4-2 11 0,7-6 2 0,-7 0 1 16,4-2-33-16,-1-3-20 0,4 3 2 0,-4-3 1 16,-2-3 17-16,-4 3-8 0,1-3 8 0,-7 3 0 15,1-2-22-15,-3-1 2 0,-4 0 1 0,-2 1 0 31,-3-4-125-31,-7 1-26 0,1 0-5 0</inkml:trace>
  <inkml:trace contextRef="#ctx0" brushRef="#br0" timeOffset="117606.95">21154 15002 1497 0,'0'0'32'0,"0"0"8"0,0-8 0 0,0 3 4 15,0-1-36-15,-3 1-8 0,3 2 0 0,0-2 0 0,-3 0 88 0,3-6 15 16,-3 6 3-16,0-3 1 16,3 3-28-16,-3-3-6 0,0 0-1 0,0 0 0 15,0 0 4-15,0 3 1 0,0-3 0 0,0 0 0 0,0 3-33 0,-3-3-8 16,3 2 0-16,3 1-1 0,0 5 4 0,0 0 1 15,0 0 0-15,0 0 0 0,0 0 1 0,0 0 1 16,0 0 0-16,0 0 0 0,0 0-2 0,0 0-1 16,0 0 0-16,0 0 0 15,-3 8-29-15,6 3-10 0,0 2 0 0,0 5 9 0,0 1-9 0,3 5 0 16,0-1 0-16,0 7-11 0,0-4-7 0,0 8-2 16,-3 1 0-16,3-1 0 15,-6 1-40 1,3-1-9-16,0 0-2 0,-3 3 0 0,0-5 6 0,0 0 1 0,0-6 0 0,-3 3 0 0,0-2 51 0,3-6 13 0,-3 0 0 0,0-2 0 15,-3-6 0-15,3 0 0 0,-3-2 0 16,3-3 0-16,-3-3 0 0,3-2 0 0,-3-3 0 0,0-3 0 16,0-2 35-16,-3-1 9 0,3-1 3 0,-3-4 0 15,3 0-24-15,-3 1-5 0,3-1-1 0,-3-2 0 16,3 2 38-16,-2 1 7 16,2-1 2-16,0 3 0 0,3 3 0 0,3 5 0 0,0 0 0 0,0 0 0 15,0 0-64-15,0 0 0 0,0 0-12 0,0 0 2 16,6 0-4-16,0 5-1 0,2-2 0 0,1 0 0 15,3-1 3-15,0 1 1 0,3-3 0 0,3 0 0 16,0 0 11-16,-3-3-10 0,6 1 10 0,-4-1-10 16,1 0 10-16,0-2 0 0,-3 0 0 0,0-1 0 15,0 4 0-15,-3-1 0 0,0 0 0 0,-6 3 0 16,-1-2-72-16,1 2-12 0,-3 2-2 0,0-2-1 16,0 6-135-16,-3-1-27 0,0 11-6 0,-9 2-1 15</inkml:trace>
  <inkml:trace contextRef="#ctx0" brushRef="#br0" timeOffset="117965.99">20162 16359 1958 0,'0'0'43'0,"0"5"9"0,3 1 1 0,0 2 3 0,0 2-45 0,0 9-11 0,3-6 0 0,0 11 0 15,0-3 53-15,6 0 9 0,-3 3 2 0,3 2 0 16,-3 1-8-16,3-1 0 0,0 1-1 0,-3-1 0 16,0 1-37-16,-1-3-7 15,-2 2-2-15,0 0 0 0,0 1-9 0,-3-1 0 0,0-4 0 0,-3-1 0 16,3-3-159-16,-3-2-33 0,0 0-8 0,0-5-674 16</inkml:trace>
  <inkml:trace contextRef="#ctx0" brushRef="#br0" timeOffset="118226.29">20186 16420 1915 0,'0'0'42'0,"0"-3"9"0,0-7 1 0,0 5 2 0,0-1-43 0,0 6-11 16,0 0 0-16,0-5 0 0,0 2 73 0,6-2 13 16,-6 5 2-16,0 0 1 0,0 0-30 0,3-5-7 15,0 5 0-15,3-8-1 0,0 5 10 0,3 0 3 16,0-2 0-16,6 0 0 0,-3 5 0 0,6-5 0 15,-4-1 0-15,4 1 0 0,-3 2-52 0,0-2-12 0,6-5 0 16,-3 4 0-16,0 1 0 0,2-3 0 0,-2 3 0 16,0-1 0-1,-3 1-48-15,0 2-13 0,0-2-3 0,0 5 0 16,-3 0 0-16,-3-5 0 0,-1 5 0 0,1 0 0 16,0 0-153-16,-3 0-31 0,0 0-7 0,-3 0-1 0</inkml:trace>
  <inkml:trace contextRef="#ctx0" brushRef="#br0" timeOffset="118462.71">20273 16581 2242 0,'0'0'49'0,"0"0"11"0,0 0 1 0,0 0 3 0,0 0-52 0,0 0-12 0,0 0 0 0,0 0 0 0,5 0 48 0,1 3 6 15,3-3 2-15,0 0 0 0,0 0 0 0,0 0 0 16,3 0 0-16,-3 0 0 0,6-3-21 0,0 1-4 16,-3 2-1-16,3-3 0 15,-4-2-47-15,4 2-10 0,0-2-1 0,-3 0-1 16,3-1-131-16,-3 1-27 0,3-3-5 0,0 0-476 16,-3 3-96-16</inkml:trace>
  <inkml:trace contextRef="#ctx0" brushRef="#br0" timeOffset="119027.67">20654 16454 1958 0,'0'0'43'0,"0"0"9"0,0 6 1 0,0-1 3 0,3 3-45 0,-3 3-11 15,0-4 0-15,2 7 0 0,1-4 57 0,0 1 10 0,0 5 1 0,0-3 1 16,0 0-41-16,3 3-9 0,-3-3-2 0,3-2 0 16,0 2-17-16,-3 0 10 0,3-2-10 0,0-3 8 31,0 0-27-31,3 0-5 0,6 2-28 0,-9-4 52 0,3-6 0 0,-3 0 0 0,0 0 0 15,3-3 0-15,0-2 0 0,-1-1 0 0,-2 1 0 16,0-3 46-16,0 3 14 0,-3-3 4 0,3 3 0 16,-3-1-52-16,0 1-12 0,-3 5 0 0,0 0 0 15,0 0 54-15,0 0 8 0,0 0 2 0,0 0 0 16,3 0-52-16,3 0-12 0,0 5 0 0,-3 1 0 16,3-1 54-16,0 3 8 0,0 2 2 0,0 1 0 15,3 0-103-15,-3-1-20 0,3 3-4 0,-3-5-1 16,3 3 0-16,-6-3 0 0,5 0 0 0,4-3 0 15,-6 0 29-15,3 1 6 0,0-4 1 0,3-2 0 16,-3-2-12-16,3-1-1 0,-3 0-1 0,0-5 0 16,3 1-11-16,-6-4-3 0,3 0 0 0,-1-4 0 15,4-4-59-15,-9 0-12 0,9-2-2 0,-6-5-1 16,-3-1 78-16,9 1 15 0,-12-6 3 0,6 0 1 0,-3 1 53 0,3-1 10 16,-3 0 2-16,0-2 1 0,-3 2 33 0,0 0 6 15,0-2 2-15,-3-1 0 0,3 9 35 0,0 0 7 16,-3 4 2-16,0 1 0 0,0 5-4 0,-3 0-1 0,3 3 0 15,-3 3 0-15,3 2-24 0,0 2-5 16,3 6 0-16,0 0-1 0,0 0-22 0,0 0-4 0,-6 3-1 0,6-3 0 16,-3 5-27-16,0 3-5 0,3 3-2 0,0 5 0 15,0 0-22-15,3 2 8 0,3 6-8 0,-3 2 0 16,3-2 0-16,0 5 0 0,3-5 0 0,0 8-12 16,-3-6-5-16,0 3-2 0,3 1 0 0,-3-1 0 31,3-3-84-31,-3 1-17 0,0-1-3 0,0-2-1 15,-3-3-3-15,2-2-1 0,1-1 0 0,-6-5-921 0</inkml:trace>
  <inkml:trace contextRef="#ctx0" brushRef="#br0" timeOffset="120278.72">21112 16491 2084 0,'-6'-10'46'0,"3"5"10"0,-3 2 1 0,6 3 1 0,0 0-46 0,0 0-12 0,0 0 0 0,0 0 0 15,0 0 66-15,0 0 11 0,0 0 3 0,0 0 0 0,0 0-61 16,6-3-19-16,0 1 10 0,3-1-10 15,-3 0 12-15,3 1-4 0,0-4 0 0,3-1 0 0,-6 1-8 0,2-2 0 16,-2 3 0-16,3-3 0 0,-3-3 56 0,0 4 7 16,3-1 1-16,-3-3 0 0,3 0-52 0,-3 1-12 15,-3-1 0-15,0 1 0 0,6-1 0 0,-9 1 0 16,3-1 0-16,0-2 0 0,0 2 54 0,3 1 8 16,-6-1 2-16,0 0 0 0,0 1-52 0,0 2-12 15,0-3 0-15,0 1 0 0,0 2 0 0,0 2 0 16,6 1 0-16,-6-3 0 0,0 8 54 0,0 0 8 15,0 0 2-15,0 0 0 0,0 0-52 0,0 0-12 0,0 0 0 16,0-2 0-16,0 2 0 0,0 0 0 16,0 0 0-16,0 0 0 0,0 0 0 0,0 0 0 0,0 0 0 0,0 0 0 15,0 0 0-15,0 0 0 0,0-6 0 0,0 4 0 16,0-4 0-16,0 6 0 0,0-5 0 0,0 0 0 16,0 5 0-16,0-6 0 0,-3 4 0 0,3 2 0 15,0-5 0-15,-3-1 0 0,3-2 0 0,0 8 0 16,-3-5 0-16,3 5 0 0,0 0 0 0,0-5 0 15,-3-1 54-15,3 6 8 0,0 0 2 0,0 0 0 16,0 0-52-16,0 0-12 0,0 0 0 0,0 0 0 16,0 0 0-16,0 0-12 0,0 0 3 0,0 0 0 15,0 0 9-15,0 0 12 0,0 0-2 0,0 0-1 16,0 0-9-16,0 0-12 0,0 0 2 0,0 0 1 16,0 0 9-16,0 0 0 0,0 0 0 0,0 0 0 0,0 0 0 15,0 0 12-15,0 0-2 0,0 0-1 16,0 0-9-16,0 0-16 0,0 0 4 0,0 0 1 0,0 0 11 0,0 0 16 15,0 6-4-15,3-1-1 0,0 3-11 0,-3-3 0 16,3 1 0-16,-3-1 0 0,3 0-13 0,0 3-5 16,0 3-1-16,0-6 0 0,3 8 10 15,-6-2 9-15,6 2-13 0,-3 3 5 16,3-3-24-16,-1 0-5 0,4 3-1 0,-3 0 0 0,-3 0 38 0,3 0 0 16,3 2 0-16,-3-4 0 0,0 1 0 0,0-1 0 15,-3-1 0-15,3-3 0 16,3 4-59-16,-3-4-4 0,0-2-1 0,-3 0 0 0,3-3 52 0,-3 1 12 15,3-1 0-15,-3-5 0 0,3 0 0 0,0-3 0 16,-3-2 0-16,3-3 0 16,-4-2-29-16,4-1-3 0,-3-2-1 0,0 2 0 0,3-2 33 0,-6 2 0 0,3-2 0 15,0 0 0-15,0 2 20 0,-3-2 4 0,3 0 0 0,-3 2 1 16,0 3 36-16,3-2 7 16,-3 2 2-16,0 3 0 0,0 5-56 0,0 0-14 15,0 0 0-15,0 0 0 0,0 0 0 0,3 5 0 0,0 3 0 0,0 0 0 16,0 0-26-1,0-3-8-15,3 3-2 0,-3 0 0 0,3 2 9 0,-3-2 2 0,3 0 0 0,0-2 0 16,0-1 4-16,-3-3 1 0,3 4 0 0,0-6 0 16,0 2 20-16,0-2 0 0,0-2 0 0,3-1 0 15,-4-2 9-15,1 0 7 0,0-3 0 0,3 0 1 16,-3 0-17-16,0-3 0 0,3 3 0 0,-3-2 0 16,3-1 0-16,-3 0 0 0,3 1 0 0,-3-3 0 15,3-1 0-15,-3 1 0 0,3 0 0 0,0 0 0 16,0-3 0-16,-1 3 0 0,1-6 0 0,3 3 0 0,-3-8 55 15,3 6 7-15,3-6 2 0,0 0 0 0,-3 3-52 0,0 0-12 16,0-3 0-16,0 3 0 0,-4 2-14 0,1 1-6 16,-3 2 0-16,-3 5-1 0,3 1 21 0,-6 5 0 15,0 5 0-15,0 0 0 0,0 0 15 0,-6 0 4 16,0 5 1-16,3 0 0 0,-3 6-20 0,0 2 0 16,1 3 0-16,-1 0 0 0,3 2 0 0,0 1 0 15,3 2 0-15,-3 3 0 16,3-3-48-16,3 0-12 0,0 3-4 0,0-6 0 15,0-4 48-15,2 2 16 0,4-3-9 0,0 3 9 0,0-6-16 0,0-2 3 16,3-3 0-16,-3-2 0 16,6-3-27-16,0 0-6 0,0-5-1 0,0 0 0 0,-4-3 38 0,7 0 9 15,-3 0 0-15,0-3 0 0,0 1 0 0,0-1 0 0,-3 0 0 16,3-2 0-16,0 0 49 0,-4-6 12 0,7 4 3 0,-6-1 0 16,0-3-52-16,-3 6-12 0,3-3 0 0,-3-3 0 15,-3 6 0-15,-3-3 0 0,0 1 0 0,-3 1 0 16,0 1 54-16,-3 2 8 15,0 1 2-15,0 5 0 0,-3-1-52 0,0 1-12 0,-3 5 0 0,3 3 0 16,-3-1 0-16,3 4 0 0,-3 4 0 0,3 6 0 16,3 0 0-16,-6 2 0 0,9 1 0 0,0 5 0 15,0-6 0-15,0 3 0 0,0 1 0 0,6-1 0 16,-3-3-48-16,3 1-13 0,3-6-3 0,-3 3 0 16,6-5 52-16,-3-1 12 0,6 1 0 0,-3-6 0 15,3 0-28-15,0-2-2 0,-7-3-1 0,7 0 0 16,3 0-1-16,0-3-1 0,-3 1 0 0,0-1 0 15,3 0-179-15,-3 1-35 0,-1-1-7 0,1 0-2 16</inkml:trace>
  <inkml:trace contextRef="#ctx0" brushRef="#br0" timeOffset="121815.06">22937 15581 1072 0,'0'0'24'0,"0"0"4"0,0 0 2 0,-3-5 0 0,-3 0-30 0,3-1 0 0,-3 4 0 0,6 2 0 16,-3-5 100-16,0 2 15 0,0-2 2 0,3 5 1 15,0 0 8-15,-3-3 2 0,3 3 0 0,0 0 0 16,0 0-52-16,0 0-9 0,0 0-3 0,0 0 0 15,0 0 0-15,0 0 0 0,0 0 0 0,0 0 0 16,0 0 12-16,0 3 1 0,0 5 1 0,3 2 0 0,0 3-57 16,3 6-11-16,0 2-2 0,-3 5-8 15,6 1-10-15,-3 2-9 0,-1 3-1 0,1 2-1 0,0-2 9 0,0 2 1 16,0-5 1-16,0 6 0 0,0-3 10 0,-3-6 0 16,3 0-9-16,-3 1 9 0,0-6 0 0,0 0 0 15,-3-2 0-15,3-1 0 0,-3-4 0 0,3-4 0 16,-3 1 0-16,0-3 0 0,0-3 0 0,0 0 0 15,0-5 0-15,0 0 8 0,0 0-8 0,0 0 0 16,0 0 0-16,0 0 0 0,0 0 0 0,-3-10 15 16,-3-4-4-16,0-1-1 0,0-4-10 0,0-2 0 15,0-3 0-15,-3-2 0 16,0-4-49-16,3-1-12 0,-2-1-3 0,-1-5 0 0,3 0 103 0,-3 3 20 0,0-4 4 16,0 1 1-16,3 3-64 0,0 5-20 0,-3 0 0 15,3 0 0 1,3 5 32-16,0 0 7 0,3 3 1 0,0 0 0 0,0 5 28 0,3 0 5 0,3 3 2 0,-3 0 0 15,6-1-23-15,-3 6-5 0,0-2-1 0,3-1 0 16,0 6-12-16,0 0-2 16,0-1-1-16,2 1 0 0,1 2-3 0,0 3-8 0,3-5 12 0,0 10-4 15,0-2-8-15,0 0 0 0,3 5 9 0,-3 2-9 16,-1 1 0-16,-2 2 0 0,0 6-12 0,0-4 4 16,-3 4-19-16,-3-1-3 0,0 1-1 15,-3 2 0-15,-3-2 31 0,0 2 0 0,-3-3 0 0,0 4 0 16,-3-1 0-16,-3-3 0 0,3 1 0 0,-33 34 0 31,16-27-57-31,14-18-6 0,0 0-1 0,0-5 0 16,0-1-169-16,0 1-35 0,3-6-6 0,-3-2-2 0</inkml:trace>
  <inkml:trace contextRef="#ctx0" brushRef="#br0" timeOffset="122346.63">23109 15396 2134 0,'0'0'47'0,"6"-3"9"0,-3 1 3 0,0-3 1 0,3 2-48 0,0 0-12 16,0 1 0-16,0-4 0 0,3 4 88 0,0 2 14 15,-3 0 3-15,3 2 1 0,0-2-30 0,0 0-7 16,5 6-1-16,-2-1 0 0,0 0-12 0,3 3-4 16,-3 0 0-16,3 3 0 0,-3 2-32 0,0 0-6 0,0 3-2 15,0 2 0 1,-4 1-34-16,1 2-7 0,0-2-2 0,-3-1 0 0,-3 1 31 0,3-1 0 0,-6 1 0 0,3-3 0 15,-3 0 0-15,-3-3 0 0,-3 0 0 16,6-2 0 0,-6-1-57-16,0-2-6 0,0 0-1 0,3-3 0 15,-9 1 0-15,10-4 0 0,-7-2 0 0,3-2 0 16,0-4 0-16,0-2 0 0,3 0 0 0,0-2 0 0,0-1 52 0,6-2 12 0,0 0 0 0,0 0 0 16,0-1 0-16,3-2 0 0,3 3 0 0,-3-3 0 15,5 1 48-15,1-1 13 0,0 2 3 0,18-15 0 16,-3 11-52-16,-15 12-12 0,3-1 0 0,-1-1 0 15,1-3 44-15,3 8 5 0,6-2 2 0,-6 0 0 16,3 0-15-16,0 2-4 0,-4-2 0 0,1 2 0 16,-3 0-43-16,-3 1-9 0,3 2-1 0,0-3-1 0,-9 3 3 15,3 3 1-15,0-3 0 0,-3 2 0 0,3 1 5 0,-4 0 1 16,1-1 0-16,0 1 0 0,3 0 12 0,-3-3 0 16,0 2 0-16,12 1 0 0,-6-3 0 0,-6-3 0 15,0 1 0-15,3-1 0 0,0-2 0 0,0-3 16 16,3 2-3-16,-3-2-1 0,2 0 32 0,4 1 7 15,-9-1 1-15,3 0 0 0,-3 0 5 0,3 2 2 16,-9 4 0-16,3-4 0 16,-3 6 5-16,0 0 0 0,0 0 1 0,0 0 0 0,0 0-37 0,0 0-7 15,0 6-1-15,0 2-1 16,-3 0-38-16,3 2-7 0,0 3-2 0,-3 1 0 16,3 2-130-16,-3-1-26 0,3 1-6 0</inkml:trace>
  <inkml:trace contextRef="#ctx0" brushRef="#br0" timeOffset="124795.17">10584 13145 2370 0,'-3'-22'67'0,"-3"9"15"0,0-3-66 0,-3-5-16 0,0-3 0 0,-3-2 0 15,3-3 48-15,-6 0 7 0,0 2 1 0,-2 1 0 32,-4-1-72-32,0 3-15 0,0 3-2 0,-6-3-1 0,1 6 34 0,-1-3 8 0,-3 5 0 0,-6 0 1 15,-5 0-9-15,-1 0-9 0,-9 3 9 0,1 0-13 16,-4 2 24-16,-8 1 5 0,2-1 0 0,-8 3 1 0,-4 0-2 16,-5 0-1-16,-1 3 0 0,-5 0 0 0,-3-1-14 15,-1 6 0-15,1-5 0 0,-3 2 0 16,-3 3-11-16,-4 0-5 0,4 3 0 0,-3 2-1 0,0-2 17 0,-1 2 0 15,-2 6 0-15,0-1 0 0,0 6 0 0,-4 3-8 16,-2-1 8-16,3 6 0 16,-3 5 0-16,0 8 0 0,-6 3 0 0,2 0 0 0,4 5 0 0,0 2-12 15,-3-4 12-15,3 7-10 0,2 0 10 0,10 0 0 16,-9 1 0-16,15-4 0 0,5 4 0 0,4-6 0 16,0-3 0-16,5 3 0 15,4 3 0-15,5-3 0 0,1 2 0 0,5-5 0 0,-2 6 0 0,2-3 0 16,3 3 0-16,4-1 8 0,2 1-8 0,1 2 0 0,2 0 0 15,3 3 0-15,1-5 0 0,2 2 0 0,6 1 0 16,0-1 0-16,4 0 0 0,2-2-16 0,0 2 4 16,6-5 0-16,3-3 12 0,3 1 0 0,7-1 10 0,2-2-10 15,3-1 0-15,3 4 0 0,6-1-11 0,2-2 11 16,4 2-13-16,6 0 5 0,3 1 8 0,6 2-13 16,3 2 13-16,2-2-12 0,4 3 12 0,3-3-12 15,-1 0 12-15,7-3 0 0,6-2 0 0,2 0-9 16,7-1 9-16,-4-2 0 15,1-2 0-15,5-1 0 0,-2-2 0 0,8-3 8 0,1-5-8 0,-4 0 11 16,7-6-11-16,5-2 0 0,-2-3 0 0,5-5 0 16,-3 0 11-16,4 0 0 0,2-5 0 0,3-3 0 15,-5-3 15-15,5-5 3 0,0 5 1 0,4-4 0 16,-7-1-12-16,6-6-2 0,7-2-1 0,-7 1 0 0,0-4-1 16,3 1 0-16,1-1 0 0,-4 1 0 0,6-1 4 15,-2-5 1-15,-1 0 0 0,-3 3 0 0,0-5-19 0,-2 2 0 16,2-5-11-16,-3-3 11 15,-2 0 13-15,-1-2 10 0,-6 0 1 0,4-4 1 0,-4 1-25 0,-2 0 0 16,2 0 0-16,-3-2 0 0,1-1 0 0,-1 0 13 16,-5 1-3-16,-1-4-1 0,-2 1-9 0,-1 2 10 15,-5 1-10-15,-1 2 10 0,4-3-10 0,-13 0 0 16,1-2 0-16,-6-1 0 0,-1 1 0 0,1-3 10 16,-3 0 1-16,-4 0 0 0,4-2 1 0,-9 2 0 15,-1-6 0-15,-2 4 0 0,-3 2-4 0,-3 0 0 0,-9 0 0 0,5 2 0 16,-5 1-8-16,0 0 8 15,-3 2-8-15,-3 0 8 0,-3 3 10 0,0-2 2 0,-3-1 0 0,-3 0 0 16,0 1-20-16,0 2-12 0,-3 2 1 0,0 1 1 16,-3-3 10-16,0 0 0 0,0 2 0 0,0-4-8 15,-3 2 8-15,0 0 0 0,0 5 0 0,-2-3 0 16,2 6-15-16,-6 0-1 0,0 0 0 0,-3 0 0 16,0 0 0-16,3 2 0 0,-6 4 0 0,-2 1 0 31,-1 4-28-31,-3 2-7 0,-3 0-1 0,3 3 0 0,1 0 23 0,-4 5 4 0,0 2 1 0,6 1 0 31,-3 3-18-31,4-1-3 0,2 6-1 0,0 2 0 0,6-3-70 16,0 4-15-16,6 2-2 0,-3 2-778 0</inkml:trace>
  <inkml:trace contextRef="#ctx0" brushRef="#br0" timeOffset="125796.98">10620 13872 1666 0,'0'0'36'0,"0"0"8"0,0 0 2 0,0 0 2 0,0 0-39 0,3 3-9 0,2-1 0 0,4 1 0 15,-3 0 14-15,9-3 1 0,6 2 0 0,0 1 0 16,0 2 11-16,3-2 2 0,5 5 1 0,4-3 0 16,6-2-10-16,-1 2-3 0,-2 3 0 0,6 0 0 15,0 0 20-15,2 0 3 0,7 2 1 0,-1 1 0 16,4-3-16-16,3 3-4 0,-1 2 0 0,7-3 0 0,2 1-8 16,6 2-3-16,1 0 0 0,2-2 0 15,10 2-1-15,-1 0-8 0,3 1 12 0,4-4-4 16,5 3 5-16,-3 1 1 0,3-4 0 0,7 4 0 0,-1-4 6 0,0 3 2 15,0 1 0-15,6-1 0 0,4 3-1 0,2 0 0 16,3 2 0-16,0 1 0 0,3 2-21 0,3 0 9 16,6 0-9-16,-3 6 0 0,0-4 0 0,0 4 0 15,-3 5 0-15,9-1 0 0,0 4 16 0,0 4-4 16,0-2-1-16,3 8 0 0,-3 0-11 0,0 3-14 16,0 2 3-16,6 3 1 0,-3-3 10 0,3 1 0 15,-4 2 0-15,-2 0 8 0,0-1-8 0,-6-1 0 16,3-4-8-16,0 1 8 0,-3-6 0 0,0 1 0 0,-3 2 0 15,0 0 0-15,4-3 0 0,-4 3 0 0,-6 0 0 0,-3-3-8 16,-6 6 16-16,-6-8 3 0,-6 7 1 0,-2-4 0 16,-1-4 6-16,-12 4 2 0,1-4 0 0,-4-4 0 15,-3-4-6-15,-8-2-1 0,-4-2 0 0,-8-3 0 16,0-3-3-16,-10-3-1 0,1-4 0 0,-9-1 0 16,-4-5 1-16,-5 0 0 0,-3-3 0 0,-3 3 0 15,-9-5 1-15,0-3 0 0,-3 5 0 0,-4-5 0 16,-2 0 9-16,-3 0 1 0,0 0 1 0,0 0 0 15,0 0-22-15,-3-8 0 0,-2-3 0 0,-7 1 0 16,0-3 8-16,-9-1 1 0,3-1 0 0,3 1 0 16,-6-2-9-16,0 1 0 0,1-4 0 0,-1 0 0 15,0 1 0-15,-3-1 0 0,0 1 0 0,-2-3-11 16,-1 5 11-16,3-3 9 0,3 3-1 0,0 6-8 16,0-3 0-16,4-1 0 0,2 7 0 0,0-4 0 15,6 6 8-15,0-1-8 0,3 1 0 0,6 5 0 0,0 0 0 0,0 0 10 16,0 0-10-16,0 0 8 0,0 0-8 0,0 0 12 15,3-5-12-15,6 2 12 0,3 0-12 0,6-2 0 16,5 3 0-16,7-1-11 0,0 3 11 0,0 0 0 16,0 3 0-16,-1-1 0 0,1-2-10 0,0 3 10 15,-3 2-12-15,-4-2 12 0,4 2 0 0,-9 3 0 16,3-3 0-16,-6 1 0 16,-3-1 0-16,-3 0 0 0,0 0 0 0,-3 1 0 0,-3 2 0 0,-3-3 0 15,0 6 0-15,-6-1 0 0,-3 3 0 0,-6 3-10 16,-6 3 10-16,-6-1-8 15,0 1-26-15,-5 2-5 0,2-3-1 0,0-2 0 0,3 3 24 0,3-3 4 0,4 0 0 0,2-3 1 32,3 5-127-32,3-2-26 0,-3 19-4 0,9-9-2 0</inkml:trace>
  <inkml:trace contextRef="#ctx0" brushRef="#br0" timeOffset="126943.61">23633 15584 2090 0,'0'0'59'0,"0"0"13"0,0 0-57 0,0 0-15 0,0-5 0 0,0-1 0 15,-6-2 29-15,0-2 3 0,3-1 1 0,-3-2 0 16,0 0-33-16,-3-3 0 0,3 0 0 0,-3 0 0 15,-5-2 0-15,2-1 0 0,-3 1 0 0,0-1 0 16,-6-5 0-16,-3 8 0 0,-3 1-9 0,-2-9 9 16,-4 3 0-16,-3-1 0 0,1-1 0 0,-7-1 0 15,0 0 8-15,-5 0 0 0,-4-2 0 0,-3 2 0 16,-5 0-8-16,2 0 0 0,4 0 0 0,-10 3 0 16,1 3 0-16,-4 2 0 0,1 0 0 0,-4 3 8 15,-2 2-8-15,-1-2 0 0,-5 5 0 0,0 8 0 16,-4-5 0-16,1 10 0 0,-3-5-11 0,-1 8 11 0,-2 3-10 15,0 4 10 1,-10-1-10-16,4 4 10 0,-3 3-17 0,0 3 2 0,-4 3 1 0,4 7 0 0,0-5 14 0,0 11 0 16,-1-3 0-16,10 0 0 0,-3 3 0 0,5 2 0 15,-2 3 0-15,6 3 10 0,5-1 3 0,1 3 1 16,-1 1 0-16,7-1 0 0,0 6-14 0,2-4 9 16,6 4-9-16,4 2 8 15,2-5-8-15,4 0 0 0,5 0 0 0,0-3 8 0,4 0-8 0,5 3 0 16,6-2 0-16,1 2 0 0,8-3 0 0,0 3-17 15,6-3 4-15,3 0 1 0,6 3 12 0,6 0 0 16,0 0-10-16,6-3 10 0,9 1-8 16,0-1 8-16,6 0-10 0,5-2 10 0,4 2 10 0,6-5 8 15,6 3 2-15,-1-6 0 0,7-2 6 0,5 2 2 0,4-2 0 0,0-3 0 16,8 0-4-16,-2-5 0 0,2-3 0 0,4 0 0 16,2-5-11-16,0-3-2 0,4-3-1 0,2 1 0 15,1-6 14-15,5 3 4 0,3-6 0 0,-2-2 0 16,8 0-2-16,0 0 0 0,0-2 0 0,1-4 0 15,2-2 27-15,6 0 6 0,-6-2 1 0,7-4 0 16,-1-2-13-16,3-2-3 0,0-1 0 0,3-2 0 16,3-3-27-16,-2 0-5 0,-1-5-2 0,-3 0 0 15,0-3-10-15,-6-2 10 0,-2-1-10 0,-7-2 10 16,0-3-10-16,-8 1-9 0,-4-4 9 0,-3-2-13 16,1 0 2-16,-4-3 1 0,-8-2 0 0,2 0 0 15,-5 2 10-15,-4-2 0 0,1-1 0 0,-1 1 0 16,-5-3 11-16,0 5-3 0,-4-5 0 0,-8 3 0 0,0 0 3 0,-7 2 0 15,-2-2 0-15,-6 2 0 0,0 0 1 0,-6 1 1 16,-3-4 0-16,-4 1 0 0,-2 0-13 0,-3-1 0 16,-3-2 0-16,-3 0 0 0,-6 0 27 0,3-2 2 15,-3-1 1-15,-8 0 0 0,5 1-22 0,-3-1-8 16,-3 3 0-16,0-2 0 0,-3 2 0 0,3 2 0 16,-3 1 0-16,-3 5 0 0,4-3-16 0,-4 3-2 15,-3 0-1-15,0 5 0 16,-3 1 7-16,1 2 0 0,2-1 1 0,-6 4 0 0,0 2-3 0,6 0-1 15,1 1 0-15,-1 4 0 16,3 3-17-16,3 3-3 0,0 0-1 0,0 5 0 16,6 0 0-16,-2 0-1 0,5 5 0 0,-3-2 0 15,3 5-142-15,0 3-28 0,3-1-5 0,0 4-2 0</inkml:trace>
  <inkml:trace contextRef="#ctx0" brushRef="#br0" timeOffset="127465.05">24008 15587 2257 0,'6'-6'49'0,"0"1"11"0,3-3 1 0,3-5 3 0,0 0-51 0,6-3-13 0,-1 0 0 0,4-3 0 15,-3 1 54-15,3-3 8 0,-3 2 2 0,0-2 0 16,3 0-26-16,-4 0-5 0,4 2-1 0,-3-5 0 15,3 3 16-15,-3-3 2 0,3-2 1 0,-3-1 0 16,-1-4-31-16,4 4-5 0,-3 3-2 0,3-2 0 0,-3-1-13 16,0 4 0-16,-1 2 0 0,1-1 0 0,-6 6 0 0,3 1 0 15,-3 1 0-15,-3 4 0 0,0-1 0 0,-3 1 0 16,0 2 0-16,0 2 0 0,-3 4 28 0,0-4 4 16,-3 6 0-16,0 0 0 15,0 0-52-15,0 0-9 0,0 0-3 0,0 0 0 0,0 0 16 0,0 0 4 16,0 0 0-16,0 0 0 0,-9 0-8 0,0 3-2 15,-6-3 0-15,6 0 0 0,-6 3 3 0,3-3 1 16,0 0 0-16,0 0 0 0,1 0 30 0,-1 0 7 0,-3 0 1 16,6-3 0-16,-3 0-7 0,3 1-1 0,3-1 0 15,0 1 0-15,6 2 0 0,0 0 0 0,0 0 0 0,0 0 0 16,0 0-3-16,0 0-1 0,0 0 0 0,0 0 0 16,6-3-8-16,3 0 0 0,3 1 0 0,3-1 0 15,6 3 0-15,2 0 0 16,4 0 0-16,0 0 0 0,3 3 0 0,0-1 0 0,-1 1 0 0,1 2 0 15,-6-2 0-15,-3 2 8 0,0 0-8 0,-4 1 8 16,-2-1-8-16,0 0-12 0,-6 3 2 0,0 0 1 16,0 0 0-16,-3 5 0 0,0 1 0 0,-6 4 0 15,0 3-7-15,-6 3-2 0,0 5 0 0,-6 3 0 16,0 2-43 0,-9 9-9-16,6-6-2 0,1 5-690 0,-1 0-138 0</inkml:trace>
  <inkml:trace contextRef="#ctx0" brushRef="#br0" timeOffset="157464.17">21112 7829 1982 0,'0'0'56'0,"0"0"12"0,0 0-54 0,0 0-14 0,0 0 0 0,0-5 0 15,0 5 106-15,0 0 18 0,0 0 4 0,0 0 1 16,0 0-49-16,0 0-11 0,0 0-1 0,3-6-1 16,-3 6-22-16,0 0-4 0,0 0-1 0,3 3 0 15,3 2-22-15,0 1-5 0,-3-1-1 0,6 3 0 16,-3 2-12-16,0 4 0 0,3-1 0 0,-4 0 0 15,4 3 0-15,-3-3 0 0,0 3 0 0,0-3 0 16,3-2 0-16,-6 2 0 0,0-2 0 0,6-3 0 16,-9 0 0-16,6-3 0 0,-3 0 0 0,-3-2 0 15,0-3 0-15,0 0 0 0,0 0 0 0,0 0 0 16,0 0 0-16,0-5 0 0,-3-3 0 0,3-3 0 16,0-2 0-16,0-3 0 0,0 0 0 0,0 0-10 0,0-2 10 0,3 2 0 15,0-3 0 1,-3 1-8-16,6-3 43 0,-3-1 9 0,3 4 1 0,-3-1 1 0,3 4-22 0,0 1-5 15,3 4-1-15,-3 2 0 16,3 2-10-16,0 4-8 0,-1-1 12 0,1 3-12 0,3 0 15 0,0 3-4 16,3 2-1-16,-3 6 0 15,3 5-10-15,-3-3 0 0,0 0 0 0,-3 0 0 0,2 3 0 0,-5-3-14 16,3 1 3-16,-3 1 1 0,0-1-2 0,-3-4-1 16,0 4 0-16,0-7 0 0,0 4 13 0,0-3 0 15,0-3-10-15,-6 3 10 0,3-5 0 0,0-3 0 16,0 0 0-16,0 0 8 0,0 0-8 0,0 0 0 15,0 0 0-15,0 0-11 0,0-5 3 0,3-6 0 16,-6 3 0-16,3-3 0 0,0 1 8 0,0-3 0 0,3-1 0 16,-3-4 0-16,3-1 0 0,0-2 11 0,3 0-3 0,0-3 0 15,-3 6 13-15,3-3 3 0,0 7 0 0,0 4 0 16,-3 2 4-16,3 3 0 0,0-1 1 0,0 1 0 16,0 5-17-16,0 0-3 0,0 5-1 0,2 1 0 15,-2 1-8-15,3-1 0 0,0 4 9 0,-3-2-9 16,3 8 0-16,-3-3 0 0,0-2 0 0,0 7 0 15,0 1 0-15,-3 0 0 16,3-6 0-16,-3 3 0 0,3-1 0 0,-6 1-8 0,3 0 0 0,0 0 0 16,-3 0-20-16,-3-3-3 0,3 0-1 15,0 3 0-15,0-2-76 0,-6-1-16 0,6-3-4 0,0-2 0 16,-6 0-76-16,6 0-16 0,-3-3-4 0,3-2 0 0</inkml:trace>
  <inkml:trace contextRef="#ctx0" brushRef="#br0" timeOffset="157778.57">21722 7721 2026 0,'15'-27'44'0,"-15"14"10"0,9-3 2 0,0 0 1 0,0-2-45 0,-3 2-12 16,0 2 0-16,0-1 0 0,0 1 102 0,0 1 18 15,0 3 4-15,-4-1 1 0,4 3-33 0,-3 0-8 16,3 0 0-16,0 3-1 0,0-3-20 0,-3 3-4 16,3 2-1-16,0-2 0 0,0 2-29 0,-3 3-5 15,3-3-2-15,-3 3 0 0,3 3-11 0,0 0-3 16,0 2 0-16,0 3 0 0,-3 5-8 0,3 3 0 0,-3 3 0 0,0 4 0 15,0 4-8-15,-3-1-1 0,0 6 0 0,0 0 0 16,0-6 1-16,-6 3 0 0,6-5 0 0,6 0 0 16,-6-3 8-16,6-8 0 0,-3 9 0 0,9-9 0 15,-7 0 0-15,4-2 0 0,6-6 0 0,-3 3 0 16,6 2 0-16,-3-4 0 0,3-6 0 0,0 0 0 16,3 0-16-16,2 0 3 0,-2-6 0 15,6 1 0 1,-6 0-27-16,0 0-4 0,2 2-2 0,-8-2 0 15,0 5-72-15,-3-6-14 0,3 6-4 0,-12 0 0 16,3 6-60-16,0-4-12 0,-6 6-2 0,-6 0-1 0</inkml:trace>
  <inkml:trace contextRef="#ctx0" brushRef="#br0" timeOffset="159404.4">7819 9970 1630 0,'0'0'36'0,"0"0"7"0,-3 0 1 0,-3-3 3 0,6 3-38 0,-6 0-9 0,6 0 0 0,0 0 0 15,0 0 75-15,0 0 13 16,-3-3 2-16,3 3 1 0,0 0 9 0,0 0 3 0,0 0 0 0,0 0 0 16,0 0-63-16,0 0-12 0,0 0-2 0,-6 3-1 15,6 0-25-15,-3 4 0 0,3 4 0 0,0 2 0 16,3 0 0-16,0 3 0 0,3 0 0 0,0 0 0 15,3-3 0-15,3 1 0 0,2-1 0 0,4-3 0 16,6 1 46-16,3-6 4 0,6-2 1 0,2-6 0 16,1-2-3-16,3-6 0 0,2-7 0 0,10-6 0 15,3-5-15-15,2-5-3 0,1-6-1 16,5-2 0-16,-8-1-29 0,2 4 0 0,7 1 0 0,-1-1 0 16,-8 4 0-16,-3 4 0 0,-7-1 0 0,-2 3 0 15,-6 8 0-15,-7 2 0 0,-2 6 0 0,-3 2 0 16,-6 6-16-16,-3 5-8 0,-3 3-3 0,-3 2 0 15,-1 3-161-15,-5 8-33 16,-3 2-7-16,-6 3 0 0</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5:01:48.775"/>
    </inkml:context>
    <inkml:brush xml:id="br0">
      <inkml:brushProperty name="width" value="0.05292" units="cm"/>
      <inkml:brushProperty name="height" value="0.05292" units="cm"/>
      <inkml:brushProperty name="color" value="#C00000"/>
    </inkml:brush>
  </inkml:definitions>
  <inkml:trace contextRef="#ctx0" brushRef="#br0">2377 5945 1450 0,'-6'-5'32'0,"4"2"6"0,-7 1 2 0,-3-1 1 0,3 3-33 0,3-3-8 0,-3 3 0 0,9 0 0 15,0 0 12-15,0 0 0 0,0 0 0 0,0 0 0 0,0 0-12 16,0 0-11-16,0 0 3 0,0 0 0 16,0 0-16-16,0 0-4 0,0 0 0 0,6 0 0 0,3 3 28 0,-3-3 0 15,3 3 0-15,6-1 8 0,-4-2 12 0,7 3 4 16,0 0 0-16,3-1 0 0,0-2 20 0,0 0 4 15,8 0 0-15,7-2 1 0,6 2 5 16,-1 0 1-16,7-6 0 0,3 1 0 0,5 0-9 0,4-1-2 16,5 1 0-16,7 0 0 0,5 0-9 0,3-3-3 15,7-3 0-15,5 3 0 0,-6 3-12 0,10-3-2 16,2 3-1-16,3-3 0 0,6-3 4 0,0-2 1 16,12 2 0-16,3 1 0 0,9-4-22 0,-3 1 0 15,6 0 0-15,0-3 0 0,6 3 0 0,3-3 0 16,6 0 8-16,0 3-8 0,6 0 10 0,-1-1-2 0,7 4-8 0,-3-3 12 15,0-6-12-15,-1 6 0 0,-2 0 0 0,9 2 0 16,-3 0 0-16,-4 3 0 0,1 3 0 0,6-3 0 16,-3 0 19-16,2 3-3 0,-2 2 0 0,3-2 0 15,-10 2 9-15,4 1 2 0,-3-3 0 0,-3 2 0 16,-6 6-12-16,-3-3-3 0,-1 5 0 0,-5-3 0 16,3-4-12-16,-6 7-16 0,-3-8 3 0,-6 6 1 15,-6 0 12-15,-3 5 0 0,0-3 0 0,-11 0-9 16,-4-2-7-16,-6-3-2 0,-3 0 0 0,-5 0 0 15,-7 0 18-15,-6-3-10 0,-8 3 10 0,-4-2-8 16,-2-4 0-16,-9 4 0 0,-7-1 0 0,-5 0 0 16,-9 1 8-16,-4-1 0 0,-8 0 0 0,-3 3 0 15,-6 0 0-15,-3-2-10 0,-3-1 10 0,-3 3 0 16,-6 0-32-16,-9 0 1 0,-15 0 0 0,-2 3 0 16,-13-3-8-16,-3 2-1 15,-2-2-1-15,-7 3 0 0,-5-3 16 0,-4 3 3 0,-5-1 1 0,-7 1 0 0,1 2 21 16,-9 1 16-16,-7-1-2 0,-5 0-1 0,-3 0-13 0,-6 1 0 15,0-1 0-15,-9 3 0 0,-3-3 0 0,-9 3 0 16,-3-2 0-16,-3 1 0 0,-6 1 0 0,0-2 0 16,-3-1 0-16,-6 0 0 0,3 3 0 0,-6 0 0 15,-2-3 0-15,-1 3 0 0,0 0 0 0,0 3 0 16,10-3 0-16,-7 0 0 0,-3 5 0 0,3 0 9 16,-3 0-9-16,4-2 12 0,-1 5-12 0,0-5 0 15,-6 2 0-15,-3-3 0 0,4 6 0 0,-1-5-11 16,0-3 11-16,3 2-8 0,1 1 8 0,2-1 0 0,0 1 0 15,0 5 0-15,3-5-8 0,4-1 0 0,5-2 0 0,3 3 0 16,12-6 8-16,6 0 0 0,11 3 0 0,1-8-8 16,9 8 8-16,9-5 0 15,-1-1 0-15,13 1 0 0,3-3 0 0,8 0 0 0,1-3 0 0,14 3-8 16,-5-2 16-16,14-4 4 0,3 4 1 0,3-4 0 16,13 4-21-16,-1-3-5 0,9 2-1 0,0 0 0 15,6 1 32-15,6-1 6 0,3 3 2 0,0 0 0 16,3-5-14-16,12 2-4 0,9-2 0 0,12-1 0 15,5 1-8-15,13 3 0 0,2-4 0 0,10-2 8 16,17 3 11-16,-2-3 1 0,-1 3 1 0,12-1 0 16,9 4-21-16,4-3 9 0,-1-3-9 0,6 2 0 15,0 4 0-15,6 2 0 0,6 0 0 0,-3-3 0 16,-3 0 8-16,0 3-8 0,3 0 0 0,3 0 0 16,1-5 12-16,2 2-4 0,0 3 0 0,3 0-8 15,0 0 22-15,0 3-2 0,5 0-1 0,1-3 0 0,-6 0-19 16,-3 0 0-16,0 2 8 0,3 4-8 0,0-4 0 15,3 4 0-15,-9 2 0 0,6-3 0 0,-11 3 0 0,8-6-16 16,-6 6 4-16,-3 0 0 16,0 0-122-16,-3 0-24 0</inkml:trace>
  <inkml:trace contextRef="#ctx0" brushRef="#br0" timeOffset="1262.97">12786 4405 2004 0,'0'0'56'0,"0"0"14"0,0 0-56 0,0 0-14 0,0-5 0 0,0 5 0 16,0 0 0-16,0 0 0 0,6 5 0 0,3 6-10 15,0 5-10-15,3 2-1 0,3 11-1 0,-3 6 0 0,0 7 22 0,3 6 0 16,0 7 0-16,0 6 0 0,-4 0 0 0,1 10 0 16,-3 1 12-16,0-1-4 0,0 3 8 0,-3 1 0 15,0-4 1-15,0 0 0 0,-6 1-17 0,0-3 10 16,3-6-10-16,-3-2 8 0,0-3-8 0,3-2 8 16,0-6-8-16,0-2 8 15,0-3-8-15,-6-3 8 0,6-2-8 0,0-6 8 0,-3-5-20 0,0-2-5 16,0-1-1-16,0-2 0 15,-3-3-98-15,0-5-19 0,0-6-4 0,-3-2-567 0</inkml:trace>
  <inkml:trace contextRef="#ctx0" brushRef="#br0" timeOffset="2079.1">12617 4569 1796 0,'-3'-10'40'0,"-3"-1"8"0,3 3 1 0,0-2 1 0,0-1-40 0,3 3-10 0,3 3 0 0,0 0 0 16,3-3 0-16,0 2 0 0,9 1-10 0,0 5 10 15,2-5-16-15,4 5 4 0,3-3 0 0,9-2 0 16,0 5 12-16,5 0-11 0,10 0 11 0,3-3-10 0,11 3 0 15,1 0 0-15,5-2 0 0,6 2 0 0,10 0 10 16,2 0 16-16,3-3-4 0,10-2-1 0,5 2-11 0,3-2 0 16,0 2 0-16,6-2 8 0,3-1 0 0,6-2-8 15,3 1 12-15,3-7-4 0,0 1 13 0,3 3 3 16,6-1 0-16,-6-2 0 0,6-1-13 0,0-1-3 16,0-1 0-16,-3 2 0 0,0 4-8 0,-3-3 0 15,-6 5 0-15,-3-5 0 0,3-1 0 0,-6 4 0 16,-6-1 0-16,0 3 0 0,0-2 0 0,-3 2 0 15,-11 0 0-15,2-3 0 0,0 6 0 0,-6 0 0 16,-8-1 0-16,-4 1 0 0,-6 0 0 0,-5 2 0 16,-10 0 0-16,-2-5 0 0,-10 8 0 0,-5-5 0 15,-3 0 0-15,-7 2 0 0,-2 1-9 0,-6-1-4 0,-3 0-1 0,-3 3 0 16,-6-2 14-16,-4 2-12 0,-2 2 12 0,0 1-12 31,0 2-40-31,-6 3-8 0,0 0-2 0,0 5 0 0,-3 1 30 0,0 4 7 0,-3 1 1 0,0 7 0 16,0 6 14-16,-3 2 10 0,0 3-12 0,3 3 12 15,-3 5 0-15,3 3 0 0,-3 2 0 0,3 5 0 16,0 4 0-16,1 1 0 0,2 1 0 0,0 3 0 16,0 2-10-16,2 0 10 0,-2 0-8 0,3 0 8 15,0-5 17-15,0-3 9 0,0-2 2 0,-3 0 0 16,6 2 14-16,-3-3 3 0,0-4 1 0,0-1 0 16,-3-3-4-16,9-2-1 0,-9 0 0 0,9 0 0 15,-6 0-16-15,0-5-3 0,-3-3-1 0,6-2 0 16,-6-12 2-16,0 4 0 0,0-6 0 0,0-5 0 15,6-3-11-15,-12-2-3 0,6-1 0 0,-6-4 0 0,0-1 23 16,-3-5 5-16,0 2 1 0,-6-4 0 0,-5-1 2 0,-7-2 0 16,-3-3 0-16,0-3 0 15,-5 1-24-15,-10-1-4 0,-3 1 0 0,-8-1-1 16,-7-2-11-16,-8 0 0 0,-4 2 0 0,-8 3 0 0,-9 0 0 0,-1 3 0 16,-5 2 0-16,0 1 0 0,0 4 0 0,-6-2 0 15,-1 3-11-15,1 2 11 0,0 0 0 0,-6 3-8 16,-3 0 8-16,-3 3 0 0,0-1 0 0,0-4 0 15,-4 7 0-15,1-2 0 0,-3-1-8 0,3-2 8 16,0 3-8-16,6-1 8 0,-3 1 0 0,6-1 0 16,0-2 0-16,6 0 8 0,2 0-8 0,4 0 11 15,3 3-11-15,3-3 12 0,5 0-12 0,4-3 12 0,3 3-12 16,-1 0 12-16,1 2-12 0,2 1 12 0,4 0-12 0,0-4 12 31,2 1-40-31,1 3-8 0,2 2-2 0,-2 3 0 16,5-3-106-16,-2 1-20 0,-3 4-5 0,-1-2-1 0</inkml:trace>
  <inkml:trace contextRef="#ctx0" brushRef="#br0" timeOffset="3180.64">18418 4765 1400 0,'0'-2'31'0,"-3"-9"6"0,0-5 2 0,0 3 0 0,-3-8-31 0,0 2-8 0,3 1 0 0,-3-1 0 15,0 1 67-15,3 2 12 0,-3-3 2 0,4 6 1 16,-1 0-7-16,-3 2-2 0,3 3 0 0,0 0 0 0,0 3-43 0,3 5-9 16,0 0-1-16,0 0-1 0,0 0-9 0,0 0-2 15,0 0 0-15,0 0 0 16,0 0-30-16,-3 5-6 0,3 6-2 0,0 5 0 0,0 10 12 0,0 6 2 16,3 13 1-16,0 3 0 0,0 7 15 0,-3 9 10 15,3 4-2-15,0 6 0 0,0 1 6 0,0 1 1 16,-1 6 0-16,4-5 0 0,-3-3-1 15,3-8 0-15,-3 3 0 0,0-11 0 16,3 0-14-16,0-5 0 0,-3-5 0 0,3-6 0 16,0-5-62-16,-6-2-15 0,6-9-3 0,-3-2-1 15,-3-5-39-15,6-6-8 0,-6-3-2 0,0-4-511 0</inkml:trace>
  <inkml:trace contextRef="#ctx0" brushRef="#br0" timeOffset="4016.1">18201 4564 1634 0,'-3'-8'36'0,"0"-2"7"16,3-1 1-16,0 0 3 0,6 1-38 0,-3 2-9 0,6-3 0 0,3 6 0 0,3-3-8 0,2 3-4 0,4 2-1 0,3-2 0 15,6 2 13-15,3 3 0 0,-1 0 0 0,10 0 0 16,6 0 21-16,2 0 1 0,10 3 0 0,5-3 0 15,7 5 6-15,5-5 0 0,9 0 1 0,4 0 0 16,5 0-13-16,6 0-2 0,3 0-1 0,6 0 0 16,7-5-13-16,8 2-10 0,3 1 2 0,2-6 0 0,7 2 8 15,3 1-13-15,6-3 5 0,-3 3 8 0,6-6-14 0,-6 3 5 16,3 0 1-16,-4 0 0 0,-2 3-11 0,-3 0-1 16,0 0-1-16,-3 2 0 0,-3-2 21 0,-3-1-11 15,0 4 11-15,-6-1-8 0,3 3 8 0,-3-3 0 16,-3 1 0-16,-3 2-8 0,-6-3 8 0,-2 3 0 15,-4 0 0-15,-6 0 0 0,-6 3-10 0,-2-3 0 16,-1 0 0-16,-9 0 0 0,-2 0-2 0,-10 0 0 16,-2 0 0-16,-7 0 0 0,1 0 12 0,-7 0 0 15,-2 2 0-15,-6-2 0 0,-4 6 0 0,-5-4 0 16,-3 4 0-16,-7-1-8 0,1 3 8 0,0-3 0 16,-3 3 0-16,-3 3 0 0,-1-3 0 0,-5 5 0 15,3-3 0-15,-3 1 0 0,0 0 12 0,-6 4-1 0,3 1-1 0,3 0 0 16,-6 3 4-16,3 2 1 0,-4 0 0 0,1 8 0 15,3 6-4-15,-9 4-1 0,3-2 0 0,0 8 0 16,0 5 14-16,-3-2 4 0,0 5 0 0,-3 3 0 16,0 2-16-16,-3 0-2 0,3-2-1 0,-3 2 0 15,0 0-9-15,0 3 0 0,0-6 0 0,0 1 8 16,0 0-8-16,-3-4 10 0,3-1-10 0,0-4 10 16,3-2-10-16,0-5 0 0,-3-6 0 0,3 3 0 15,-3-7 0-15,3-7 0 0,0-1-9 0,0-4 9 16,0 1 0-16,-3-6 0 0,0 3 0 0,0-3 0 15,-2-3 0-15,-4 4 0 0,0-4 0 0,-6 1 0 16,0-1 0-16,-6-2 9 0,0 3 1 0,-3-3 0 16,-2 0-10-16,-4 0 0 0,-3 2 0 0,-3-4 0 0,-5-1 10 15,-10-5 0-15,-2 5 0 0,-4-5 0 0,0 3-2 16,-8-6 0-16,-6 1 0 0,-4-6 0 16,-5 0 18-16,-10 0 3 0,-2-3 1 0,-9 1 0 0,0-1 2 0,-6 0 0 15,-6 4 0-15,-10-4 0 0,1 0-15 0,-3 3-2 16,0-2-1-16,-3-1 0 0,0 3 6 0,-3 0 2 15,-3-2 0-15,4 2 0 0,-4 0-14 0,0 0-8 16,3 0 8-16,-3 0-8 0,0 0 10 0,0 0-2 16,6-2-8-16,-3-1 12 0,6 0-12 0,3 1 0 15,0 2 0-15,6-3 0 0,3 1 8 0,5 2-8 16,1-8 0-16,12 8 0 0,-6 0 0 0,14-2 8 16,1-1-8-16,0 6 0 0,5-1 0 0,10 1 0 0,-6-3 8 15,5 5-8-15,7 1 0 0,-1 2 0 0,7-5 0 16,2-1 0-16,1 9 0 0,5 0 0 0,0-1 0 0,7 1 0 15,2 2 0-15,6 0 0 0,7-2 0 16,-1 0 0-16,3 2-19 0,3 3 3 16,-3 3 1-16,1-4 0 15,5 1-45-15,0-2-10 0,0 2-2 0,3 0-560 0,-3 0-113 0</inkml:trace>
  <inkml:trace contextRef="#ctx0" brushRef="#br0" timeOffset="6214.99">2172 6220 1584 0,'-6'-5'35'0,"3"-6"7"0,-3-2 2 0,0-3 0 0,0 1-36 0,3 1-8 0,-3-2 0 0,6 3 0 16,-3 0 59-16,3 0 9 0,0-1 3 0,0 4 0 16,0 2-35-16,0 0-6 0,0 3-2 0,0 5 0 15,0 0-19-15,0 0-9 0,9 0 8 0,-6 5-8 16,9 0 0-16,3 11-11 0,-3 3 1 0,6 10 0 0,3 5-3 0,-3 9-1 15,2 2 0-15,-2 7 0 0,3 9 14 0,-9 5 0 16,6 6 0-16,-3-1 10 16,0 1-10-16,-4-1 8 0,1 6-8 0,-6-3 8 15,3 0 1-15,-6-2 0 0,0 2 0 0,3-6 0 16,-3-1-9-16,0-4 12 0,0-2-12 0,-3-3 12 0,3-2-3 0,-3-3 0 16,0-3 0-16,0 0 0 15,0-2-33-15,0-3-6 0,-6-6-2 0,3-2-536 16,3-5-108-16</inkml:trace>
  <inkml:trace contextRef="#ctx0" brushRef="#br0" timeOffset="7212.66">1860 6461 1821 0,'0'0'40'0,"0"-8"8"0,0-5 1 0,0 2 3 0,0-2-41 0,3 3-11 0,2-1 0 0,4-2 0 16,3 2 0-16,0 1-9 0,3-1 9 0,6 0-13 15,-3 1-2-15,6 2 0 0,2 0 0 0,4-3 0 16,-6 3 15-16,12 1 0 0,-4-1 0 0,13 2 0 16,0-2 0-16,8 3 12 0,-2 0-4 0,8-3-8 15,4 0 10-15,5 3-10 0,16-3 8 0,-7-3-8 16,6 0 13-16,4 4-2 0,11-1-1 0,3 0 0 0,6 0-10 15,-2 0 10-15,5-3-10 0,6 3 10 0,-3 3-10 0,6-3 0 16,-3 0 0-16,6 3 0 0,6 2 0 0,6 1 0 16,0-4 0-16,6 4 0 0,0-4 8 0,3 1 0 15,0-3 0-15,-4 0 0 0,7 3-8 16,0-3 0-16,0-3 0 0,6 3-11 0,0-5 11 0,-1 8 0 16,-5-8 0-16,0 5 8 0,-3-3 1 0,3 3 1 15,-6 0 0-15,0 0 0 0,-1 3-10 0,-2-6 0 16,-3 1 9-16,-6 2-9 0,-6 3 0 0,0-3 0 15,0 0 0-15,-2 2 0 0,-7-1 23 0,-3-4 3 16,-6 0 1-16,3 6 0 0,0-6-4 0,-9 4-1 0,-2-1 0 16,-4 0 0-16,-3-3-22 0,-5 0 8 0,-4 4-8 15,-6-1 0-15,-8 2 8 0,-7 1-8 16,-2 0 8-16,-3-3-8 0,-10 0 0 0,-2 3 8 16,-3-1-8-16,-7 1 0 0,-5 2 0 0,-3-2 0 0,-3 2 0 0,-3 1-8 15,-3 2 8-15,-1 0-13 0,-2 0 5 0,-3 0 8 16,3-3-8-16,-3 6 8 0,0-3 0 0,0 5 0 31,0 0-27-31,0 6-1 0,-3 0 0 0,0 4 0 0,-3 1 11 0,0 3 1 0,-3 2 1 0,0 5 0 16,0 1 15-16,-3 7 0 0,0 3-10 0,3 6 10 15,-6 4 8-15,3 6 5 0,0 5 2 0,0 1 0 16,0 7-15-16,6 0-10 0,-9 5 2 0,6 1 0 16,0-3 28-16,0 5 5 0,-6-3 2 0,6 1 0 15,0-4-15-15,-3-2-4 0,-3 1 0 0,3-7 0 0,-3-1 3 16,0-4 0-16,0-2 0 0,3-8 0 15,-3-3 0-15,0-2 0 0,0-8 0 0,-3 0 0 0,3-3 17 0,-2-5 4 16,-1-1 1-16,-3 1 0 0,0-5-16 0,-3-3-3 16,-3-1-1-16,0-1 0 0,-3-4-2 0,0 1-1 15,-5-1 0-15,-1-2 0 0,-3-2 0 0,-3-6 0 16,1 0 0-16,-7 0 0 0,-3 0 0 0,-5 0 0 16,-4-3 0-16,-3-5 0 0,1 0-10 0,-13 0 0 15,1 0 0-15,-4 3 0 0,-8 2-15 0,0-7 5 16,-4 2 1-16,-2-3 0 0,-6 3 1 0,-4-2 0 15,-2 2 0-15,-3-3 0 0,-3 3 8 0,-6 3 0 16,-4-3-9-16,-5 3 9 0,6 2 0 0,-9 0 0 0,-3 1 0 16,-3 4 0-16,-3-2 0 0,3 0 0 0,-3 0 0 0,0 0 0 15,-3 6 0-15,-3-4 0 0,-6 1 0 0,0 0 0 16,-2 2 0-16,-1 0 0 0,0-2 0 0,3 2 0 16,0 0 0-16,-3 3 0 0,0-2 0 0,0-1 0 15,6 3 8-15,-2-3-8 0,2 1 8 0,3 1-8 16,9-4 0-16,-3-3 8 0,9 0-8 0,3 0 0 15,8 0 8-15,1 0-8 0,0-5 8 0,6 2-8 16,3 1 8-16,2-1-8 0,4 3 8 0,6 0-8 16,8 0 0-16,7 5 0 0,-3 0 0 0,8-2 0 15,4 0 0-15,2-1 0 0,9 4-9 0,10-4 9 16,2 4 0-16,3-1 8 0,7-2 0 0,5-1 1 16,0 3-9-16,9-2 0 0,-6 2 0 0,12-2 0 15,0 0-25 1,-3-1-4-16,12 4-1 0,-6-1 0 0,6 3-136 0,0 0-27 15,6 0-6-15,0 2-617 0</inkml:trace>
  <inkml:trace contextRef="#ctx0" brushRef="#br0" timeOffset="7944.06">11262 6003 2070 0,'0'0'45'0,"0"0"10"0,0 0 1 0,0 0 3 0,6 3-47 0,0 0-12 0,0 5 0 0,3 2 0 31,3 6-33-31,0 5-9 0,-3 8-2 0,0 6 0 0,0 2 26 0,-3 5 5 0,3 6 1 0,-3 5 0 16,0 5 12-16,-3 5-9 0,3 6 9 0,0 0-8 15,2 5 18-15,-2 0 4 0,3 3 1 16,-3 0 0-16,0-3 14 0,0-3 3 0,0 3 1 0,0-2 0 16,0-6-33-16,3-3 0 0,-3-2-12 15,0-8 3-15,0 3 9 0,-3-6 0 0,3-2 8 0,-3-6-8 16,0-5 0-16,0-5 0 0,-3-3 0 0,0-5-8 31,0-3-92-31,0-3-17 0,-3-5-4 0,0-7-645 0</inkml:trace>
  <inkml:trace contextRef="#ctx0" brushRef="#br0" timeOffset="8962.85">11224 6207 1897 0,'0'-18'41'0,"-3"-1"9"0,3 3 2 0,0 3 2 0,3 0-43 0,3 0-11 16,-3 2 0-16,6 3 0 0,0 0 0 0,0 3 0 16,-1-1 0-16,4 4-11 15,3-1 1-15,0 1 0 0,3 2 0 0,3 0 0 0,3 0 10 0,2 2 0 0,7 1 0 0,3-1-8 16,3-2 8-16,2 6-10 0,7-1 10 0,2 0-10 16,4 1 10-16,3-1 0 0,5 3 0 0,4 2 0 15,2-4 0-15,1 2 0 0,5-6 0 0,3 4 0 16,4 2 0-16,-1-3 0 0,6 0 0 0,1-2 0 15,2 2 0-15,6 3 0 0,-2 3 0 0,5-6 0 16,3-2 0-16,0-3 0 0,6 0 0 0,0 2 8 16,4 1-8-16,5-1 9 0,3-2-9 0,0 0 10 15,0-5-10-15,0 3 0 0,3-1 0 0,0 0 8 16,6 3-8-16,0-2 0 0,0-4 9 0,3 1-9 16,-3 0 0-16,0 2 0 0,0-5 0 0,3 3 0 15,-3 0 0-15,-3-3 0 0,0 2 0 0,-3-2 0 16,-3 3 0-16,-3-3 0 0,-6 3 0 0,0-8 0 15,-2 2 0-15,-1 3 8 0,-3-2-8 0,-3 2 0 16,-3 0 15-16,1 0-2 0,-1 0 0 0,-3 0 0 16,-9-5-13-16,-2 5 0 0,-4 0-9 0,-6 0 9 15,-2 3 0-15,-10 2 0 0,-2 0 8 0,-7-2-8 16,-5 0 0-16,-6-1 0 0,-1 4 0 0,-5-1 0 0,-6 0 0 0,-6-2 0 16,3 2 0-16,-13 1 0 0,1 2 0 0,0 0 0 15,-6-3 0-15,3 3 0 0,-6 0 0 0,-3 3 0 16,3-3 0-16,-6 2 0 0,6 4 0 0,-6-1 0 15,3-2 0-15,3 5 0 0,-6-3-11 0,0 8 11 16,0-2-12-16,0 5 12 0,0 0 0 0,0 2 0 16,-6 6 0-16,3 0 0 0,-3 7 0 0,0 1 0 15,3 5 0-15,-3 3-10 0,0 2 10 0,-3 3 0 16,-3 5 10-16,3 1-10 0,3-1 16 0,-3 3-4 16,3 0 0-16,1-3 0 0,-1 3 8 0,3 0 0 0,-3-3 1 15,3 0 0-15,0-2-9 0,0 0-3 0,0-3 0 0,3-3 0 31,-3 0-29-31,3-2-5 0,-3 0-2 0,0-6 0 0,3 1 46 0,-3-4 9 0,0 4 1 0,-3-9 1 16,3 1-20-16,-3-6-10 0,3 0 10 0,-3-5-10 16,0-3 15-16,0 0-3 0,-3-2-1 0,0-1 0 15,-3 4 5-15,0-6 0 0,-2 0 1 0,-1-3 0 16,-6 3 3-16,-3-6 0 0,-3 1 0 0,-3-3 0 16,-8 0-20-16,-4-3 0 0,-3 1 0 0,-5-6 0 15,-4 3 0-15,-8-1 0 0,-10-2 0 0,1 0 0 16,-3 0-8-16,-4 1 8 0,-2-1-13 0,-7 2 5 15,1 1 8-15,0 2-12 0,-1-2 12 0,-5 5-12 16,0 0 12-16,0 0 0 0,-10 3 0 0,4-1 0 16,-3 1 0-16,-3 0-8 0,-3 2 8 0,-3-2 0 0,-1 2 0 15,1-2 0-15,-6 4 0 0,0-1 0 0,-3-1 9 0,-3 0 7 16,3 1 2-16,0-1 0 16,-3-2-18-16,-3-1 0 0,6 1 0 0,-3-1 0 0,0 1 0 0,0 0 0 15,-3-3 0-15,0 5 0 0,3-2-10 0,0-1-6 16,2 1 0-16,1 2-1 0,-3-2 27 0,6 2 6 15,3 1 0-15,3 1 1 0,6 4-27 0,0-6-6 16,2 6 0-16,4-6-1 0,3 1 17 0,3 1 0 16,-1 4 0-16,4 0 0 0,3-3 0 0,2-1 0 15,4 1 8-15,3-2-8 0,2-1 16 0,4 0-4 16,5 1 0-16,7 2 0 0,5 7-20 0,-2-9-5 16,-1-17-1-16,13 1 0 0,-7 7 22 0,9-2 5 15,7-3 1-15,5 2 0 0,0 1-27 0,0 0-6 0,0-1-1 0,1-1-963 16</inkml:trace>
  <inkml:trace contextRef="#ctx0" brushRef="#br0" timeOffset="11946.99">6565 4104 1681 0,'-8'-14'36'0,"2"7"8"0,-3-4 2 0,-3-2 2 0,-6-6-38 0,-3 3-10 0,-3 0 0 0,-6 1 0 32,-2 1-25-32,-1-4-7 0,-3 5-2 0,1 2 0 0,-7-10 34 0,0 5 0 15,-5-5 0-15,-4 2 0 0,-3 1 0 0,-5-1-10 0,-1 6 10 16,1-6-12-16,-10 4 29 0,1-1 6 0,-4 0 1 0,-2 3 0 16,-3-3-12-16,-1 0-1 0,-14 5-1 0,6-2 0 15,-4 2-10-15,1 4 0 0,-6-1 0 0,0-3-11 16,2 3 11-16,1 5 0 0,-6 3 0 0,-3 0 0 15,2 0 0-15,-2 3 0 0,3 5 0 0,0 3-8 16,5-1 8-16,-5 3 8 0,3 3-8 0,-3 3 11 16,2 5-11-16,1-1 0 0,-3 4 0 15,3 5 0-15,-3 2-9 0,5 3 9 0,1 5-12 0,3 1 12 16,-1 2-8-16,7 5 8 0,-3-2 0 0,5 5 0 16,7 7 0-16,3-7 0 0,2 6 0 0,1 1 0 15,2 1 0-15,7 3 0 0,8 2 0 0,0 0-10 0,1 0 10 0,5-2 0 16,3-1 0-16,7 3 0 0,2 0 0 0,3 1 9 15,9-4-9-15,4-2 0 0,-1-3 8 0,6-2-8 16,6 2 0-16,3-2 0 0,3-1 16 0,9-7-4 16,9-1-1-16,-6 4 0 15,11 2-11-15,7-3 10 0,6 0-10 0,3 0 10 16,-1-5 10-16,13 0 3 0,8-2 0 0,7-1 0 0,2-2-23 0,7-3 0 16,8-3 0-16,-3-2 8 0,13 5-8 0,-1-8-10 15,6-5 10-15,0 2-13 0,10-5 13 0,5 3 0 16,6-5 0-16,3-1 10 0,-3 1 1 0,6-9 0 15,0 1 0-15,9 0 0 0,3-4-11 0,9-1 0 16,-1-1 0-16,4 0 0 0,-6-2 0 0,3 0 0 16,-3-6 0-16,-3 3 0 0,6 0 0 0,2 0 0 15,-5-3 0-15,9-2 12 0,-6 2 4 0,0-5 0 16,-6 3 1-16,-3-5 0 0,0-1-1 0,2 0-1 0,1-2 0 0,-3 0 0 16,0-6 5-16,-9-2 0 0,-3 0 1 0,-3-5 0 15,-3 2-21-15,-3 0-13 16,-2-5 1-16,-7-3 1 0,-6 0 24 0,-3 1 5 0,-3-1 1 0,-5-5 0 15,-7 0-19-15,-9-3 0 0,-2-5 8 0,-7 3-8 16,-8-3 18-16,-1 0 0 0,-11 0 0 0,-3 0 0 16,-9 0 14-16,-4-5 4 0,-8-1 0 0,-3 1 0 15,-6 0-20-15,-3 2-3 0,-6-2-1 0,-6 0 0 16,-6-3-12-16,-3-3 9 0,-6 1-9 0,-6-1 8 16,-5 3-8-16,-4 0 0 0,0 3 0 0,-9 0-11 15,4-3-1-15,-10-3 0 0,-3 3 0 0,-2 3 0 0,-7 2 12 16,4 1 0-16,-7-1 0 0,-2 1 0 0,-7 4-18 15,-2 1-2-15,-3 2 0 0,-4 1 0 16,-5 4 7-16,0 3 1 0,-1 3 0 0,-2 0 0 16,-6 5 12-16,-1 1 0 0,1 4 0 0,-3 0 0 0,0 6 0 0,2 0 0 15,4 5 0-15,0 0 0 0,3 6 0 0,8 2 0 16,1 0 0-16,3 5 0 0,5 8 0 0,-2-8-11 16,2 9 11-16,7-4-10 15,-1 6-30-15,7 0-7 0,-1 0-1 0,1 2-552 16,-1 3-112-16</inkml:trace>
  <inkml:trace contextRef="#ctx0" brushRef="#br0" timeOffset="20499.77">2767 10573 761 0,'-15'-3'21'0,"7"-2"6"0,-1 0-27 16,0 2 0-16,0-2 0 0,0 2 0 0,-3 0 24 0,0 1-1 15,0-4 0-15,3 4 0 0,0-1-9 0,0 0-2 16,0 3 0-16,3-2 0 16,-5-1 19-16,8 3 3 0,3 0 1 0,-6-3 0 0,6 3 19 0,0 0 4 0,0 0 1 0,0 0 0 15,0 0-17-15,0 0-3 0,0 0-1 0,0 0 0 31,0 0-53-31,0 0-10 0,6 0-3 0,3 0 0 0,-1 3 20 0,7-3 8 0,0 3-8 0,6-3 8 16,-3 2 43-16,6-2 13 0,2 0 4 0,-2 3 0 16,3-3-20-16,3 0-4 0,3 0-1 15,2 0 0-15,13 0 1 0,-3 0 1 0,2 0 0 0,7 3 0 16,-1-3-25-16,4 0-4 0,2 2-8 16,4-2 11-16,5 3 8 0,-2 0 1 0,-4-3 1 0,7 2 0 15,5-2-21-15,-2 0 0 0,2 3 0 0,-2-6 8 16,8 6 3-16,3-6 1 0,-2 9 0 0,5-6 0 15,0 0 11-15,4 5 2 0,-1-5 1 0,3 5 0 16,-3-5 6-16,7 3 2 0,-1-1 0 0,3 1 0 16,3 2-14-16,1 1-4 0,-1-1 0 0,3 0 0 0,3 1-6 0,0-1-2 15,3 0 0-15,1 0 0 16,-4 6-8-16,0-3 0 0,3-3 0 0,0 3 0 16,-3 0 16-16,6-3 0 0,3 1 1 0,1-4 0 0,-1 4 7 0,0-6 0 15,0 8 1-15,3-3 0 0,3-2-5 0,-3-1-2 16,3-2 0-16,-6 3 0 0,6 2-18 0,-6-2 10 15,3-1-10-15,0-2 8 0,-3 3 14 0,4-3 2 16,-1 3 1-16,0-6 0 0,0 0-2 0,-3 1-1 16,0-1 0-16,0-2 0 0,3 0 6 0,-6-3 0 15,0 0 1-15,0 2 0 0,-3-2-7 0,-2 0-2 16,-1-2 0-16,-3-1 0 0,-6 6-9 0,0-3-3 16,1 0 0-16,-7-2 0 0,-3 7-8 0,-2-8 0 0,-7 3 0 15,0 3 0-15,-5 0 0 0,-7-3 0 0,1 3 0 0,-7-3 0 16,-5 2 0-16,-1 1 0 0,1 0 0 0,-7 2 0 15,-2 0 0-15,-3 1 0 0,-4-6 0 0,1 3 0 32,-6 5-35-32,-1-3-2 0,-2 0-1 0,0 3-751 0,-6 0-151 0</inkml:trace>
  <inkml:trace contextRef="#ctx0" brushRef="#br0" timeOffset="22100.17">12236 9260 1911 0,'0'0'42'0,"0"0"9"0,0-8 1 0,0 3 2 0,0 5-43 0,0 0-11 15,0 0 0-15,0 0 0 0,3-2-18 0,3 4-6 16,0 1 0-16,0 2-1 0,3 3 13 0,0 3 2 0,2 5 1 0,1 2 0 15,0 9 9-15,0 2 0 0,3 5 0 0,0 6 0 16,3 5-12-16,0 5-3 0,-6 0-1 0,2 3 0 16,1 5 27-16,-3 1 5 0,3 1 0 15,0-1 1-15,-3-1-7 0,0-3-2 0,0-2 0 0,0-2 0 16,0-4-8-16,-4 1 0 0,4-1 0 16,-3-4 0-16,0-1 0 0,-3-2 0 0,3-3 0 0,-6-3 0 15,3 1 0-15,-3-4 0 0,0 1 0 0,-3-8 0 31,0 0-90-31,-3-3-17 0,-3-3-3 0,0-4-589 0</inkml:trace>
  <inkml:trace contextRef="#ctx0" brushRef="#br0" timeOffset="23263.78">12167 9551 1695 0,'-6'-10'37'0,"3"-6"8"0,-5 0 2 0,-1-2 1 0,3 2-39 0,0-3-9 0,3 3 0 0,0 0 0 0,0 3-13 0,3 3-5 16,3-1-1-16,-3 3 0 0,3 0 19 0,0 0-12 16,3 3 12-16,3 2-10 0,-1-2 10 0,7 0 0 15,3-1 0-15,3 1 0 0,6 0 17 0,6 0 6 16,5-1 1-16,7 1 0 0,3-3 12 0,8 0 4 16,10 0 0-16,2 3 0 0,9-3-14 0,4-3-2 15,5 3-1-15,6 0 0 0,1 1 5 0,8-1 0 16,0-3 1-16,6 3 0 0,3 3-29 0,3 0 0 15,1-1 0-15,2 4 0 0,-6-4 0 0,0 6 0 16,6-2 0-16,0 2 0 0,3-3 0 0,3-2 0 0,3 2 0 0,-3 0 0 16,0-2 12-16,0 0-3 0,6 5-1 0,0-5 0 15,-3 2-8-15,0 0 0 0,-3 3 0 0,0-2 0 16,-5 2 0-16,5 0 0 0,-9-3 0 0,-3-2 0 16,-3 2 0-16,-3-2 8 0,0-1-8 0,-5 6 8 15,-1-5-8-15,0 0 12 0,-3-6-12 0,1 6 12 16,-4 2 1-16,-6 3 1 0,-3-2 0 0,-2-1 0 15,-4 0-2-15,-8 1 0 0,-1-1 0 0,-8 0 0 16,-1 1 7-16,-5-1 1 0,-4 1 0 0,1 2 0 16,-6-3-20-16,-4 3 0 0,-5 0 0 0,-3 3 0 15,-1-3 0-15,-5 2 0 0,0 1 0 0,0-3 0 16,0 2 0-16,-9 1 0 0,5 0 0 0,-2 5 0 16,-3-3 0-16,0 3 0 0,0 0 0 0,0 0 0 15,-4 5 0-15,4-2-19 0,-3 4 4 0,3 1 1 0,-3-2 14 16,3 4 15-16,-3 1-3 0,3 2-1 0,-4 0-2 0,1 0 0 15,0 0 0-15,-3 3 0 0,3 10-9 0,-3 1 0 16,0 2 0-16,0 0 0 0,0 5 0 0,0 1 12 16,-1-4-12-16,1 4 12 0,0 2-4 0,0 0 0 15,-3 2 0-15,3 1 0 0,0 5-8 0,-3-6 0 16,-3 1 0-16,3-3 0 0,-3 3 0 0,0-3 0 16,-3 0 0-16,0 0 0 0,-3-6 0 0,0 1 0 15,0-6 0-15,-3-2 0 0,0 0 0 0,-3-6-11 16,0-2 3-16,-3 0 0 0,0 0 8 0,-3-6 0 15,0 1 0-15,0 2 0 0,-3-5 0 0,0 2-8 0,0 1 8 0,-5-3-8 16,2 0 8-16,-3-1 0 0,-3 1 0 16,-3 0-8-16,-2 0 8 0,-4-3 0 0,-3 3-9 0,-3-3 9 15,-2-2-14-15,-1 2 2 0,-3 0 0 0,1-2 0 16,-10-3-9-16,1 3-2 0,-4-3 0 0,1-1 0 16,-4-1 23-16,0-4 15 0,-5 1-3 0,-3 0 0 15,-1-3 7-15,-5 0 1 0,-4 0 0 0,-2 0 0 16,-9-3-20-16,-7-2 0 0,10-1-11 0,-9 1 11 15,-3 0 0-15,-1-3 16 0,1-3-2 0,0 1 0 16,0 4-14-16,-4-7 0 0,-2 3 0 0,0-4 0 16,-3 1 10-16,0-3-10 0,-6 8 10 0,3-2-10 15,-7 2 8-15,4-3-8 0,3 1 0 0,-3 2 0 16,0-3 9-16,-3 1-9 0,3 2 8 0,0-3-8 16,0 3 0-16,-1 0 0 0,7-2 0 0,6 2 0 15,0 2 0-15,3 1 0 0,5-3 0 0,-2 3 0 16,6 0 0-16,0-1 0 0,5 1-11 0,1 2 11 0,0 1-12 0,2-1 4 15,10 0 0-15,-1 1 0 0,-2-1 8 0,2 3 0 16,4 0 0-16,-1 3 0 0,7-3 0 0,2 0-8 16,1 2 0-16,5 1 0 0,4-3 8 0,2 3 0 15,6-1 0-15,7 1 0 0,2-3-13 0,3 3-1 16,3-3 0-16,7 2 0 0,2 1 14 0,0 0 0 16,6-1 0-16,0-2 0 0,6 6 0 0,-3-4 0 15,3 1 0-15,6-3 0 0,0 0 13 0,0 0-1 16,0 0 0-16,0 0 0 0,0 0 15 0,0 0 2 15,0 0 1-15,0 0 0 0,0 0 13 0,6-8 2 16,-3 0 1-16,-3-3 0 0,6 1-15 0,0-6-3 0,0-3-1 16,0-2 0-16,3-3-15 0,-3-5-2 0,0-5-1 15,0 0 0-15,0-6 6 0,0 0 1 0,0 0 0 0,0-5 0 16,-3 8-29-16,3-8-6 0,-4 0-1 0,1 0 0 16,0 8 20-16,0 0 0 0,3 6 0 0,-6-1 0 15,3 5 0-15,0 4-10 0,0 4 10 0,0 3-8 16,0 3-4-16,-3 2 0 0,3 3 0 0,0 1 0 31,-3 1-24-31,3 4-4 0,0-4-2 0,-3 6 0 16,0 0-35-16,6 3-7 0,0 0-2 0,3 5 0 0,0-1-35 15,0 1-7-15,0 3-2 0,0 0-686 0</inkml:trace>
  <inkml:trace contextRef="#ctx0" brushRef="#br0" timeOffset="23863.35">21526 10475 1036 0,'0'0'23'0,"3"-5"5"0,3-1 0 0,-3-2 1 0,3 0-29 0,-1 0 0 16,1 3 0-16,0-3-455 0</inkml:trace>
  <inkml:trace contextRef="#ctx0" brushRef="#br0" timeOffset="24230.22">21136 9345 1868 0,'0'0'41'0,"0"-5"9"0,0 0 2 0,0 5 0 0,0 0-42 0,0 0-10 0,0 0 0 0,0 0 0 16,-3-8 0-16,3 8 8 0,0 0-8 0,0 0 8 15,-3 10-20-15,3 3-4 0,0 6 0 0,0 5-1 0,0 13 17 16,0 8 0-16,3 8 0 0,-3 8 0 0,6 7 0 0,-6 6 0 16,0 8 9-16,6 0-9 0,-6 6 22 0,3-6-1 15,3 2 0-15,-3-7 0 0,0-5-5 0,0-6-2 16,0-3 0-16,-1-7 0 0,1-3 2 0,0-6 1 16,0-4 0-16,0-6 0 0,-3-3-29 0,0-7-7 15,0-4-1-15,-3-4 0 16,0-6-36-16,0-2-7 0,-2-3-1 0,-1-6-1 15,-3-4-24-15,-3-6-5 0,-3-8-1 0,-3-13 0 0</inkml:trace>
  <inkml:trace contextRef="#ctx0" brushRef="#br0" timeOffset="24584.69">20892 9713 2055 0,'-3'-5'45'0,"-3"-9"10"0,3 1 1 0,0-5 2 0,0 2-46 0,0 0-12 0,0 0 0 0,3 0 0 15,0 0 0-15,0 3 0 0,3 2 0 0,0-2 0 16,6 3 0-16,-3 2 0 0,6-3 0 0,0 3 0 15,5 0 8-15,7-2-8 0,6 2 12 0,6 0-4 16,8 0 1-16,10 0 0 0,8 0 0 0,7 0 0 16,8 0 25-16,7 0 5 0,5 0 1 0,3 3 0 15,3-8-23-15,13 5-4 0,-1 0-1 0,0 0 0 16,6 3-3-16,3-1-1 0,-6 4 0 0,0-1 0 16,0-2-8-16,1-1 0 0,-1 1 0 0,0 0 0 15,0-3 0-15,3 3-11 0,0-1 11 0,0 1-8 16,-6 5 8-16,4-3 0 0,-7 3 0 0,0 0 0 15,-3 0 0-15,-3 3 0 0,-5 0 0 0,-10-1 0 0,-6 4-12 16,-5-1 2-16,-4 3 1 0,-5-3 0 0,-7 0 9 16,-5 1 0-16,-3-1-9 0,-10 0 9 0,-2 1 0 15,-6-1 0-15,-3 0 0 0,-4 0 0 0,1-2 0 0,-6 0 0 16,0 2 0-16,-6-2 0 0,0 2 0 0,-3-2 0 16,0-1 0-16,-3 1 0 15,-1 0-24-15,-2 2-8 16,0-3 0-16,-3-2-1 0,3 6-105 0,-6-4-21 0,0 4-4 0,-5-1-375 15,-4 0-75-15</inkml:trace>
  <inkml:trace contextRef="#ctx0" brushRef="#br0" timeOffset="25804.29">2508 11930 2394 0,'-20'-11'52'0,"2"4"12"0,0 1 1 0,-3-4 3 0,0 2-55 0,3-3-13 0,0 3 0 0,4 0 0 16,5 3 0-16,0 0 9 0,6 5-9 0,3 0 8 31,0 0-8-31,0 0-14 0,0 0 3 0,0-6 1 0,9 6-11 0,3 0-3 0,5 3 0 0,4 0 0 16,9 2-3-1,0 0-1-15,0 3 0 0,11-2 0 0,7 1 28 0,8 4 0 0,4-3 0 0,2 3 0 16,10-1 0-16,2 1 0 0,4-3 0 0,5 2 0 15,9-2-16-15,-2 0 1 0,8 0 1 0,6-3 0 16,3 1 22-16,3-4 5 0,9-2 1 0,3 3 0 16,9-3-14-16,6 0 0 0,6 0 0 0,-3 0 0 15,3 3 0-15,-6-3 0 0,6-3 0 0,3 3 0 16,-1-3 0-16,4 1 0 0,0-1 0 0,6 0 0 0,-3 1 0 16,5-4 8-16,-8 1-8 0,6 2 0 0,3-2 8 0,0 0-8 15,-4 0 0-15,1-1 9 0,-3-2 4 0,0 3 1 16,-3 0 0-16,-1-1 0 0,-2 4-14 0,-9-1-16 15,-6 1 3-15,-3 2 1 0,-3 0 12 0,-6 0 16 16,0 0-3-16,-9 2-1 0,-8-2-24 0,-4 3-6 16,3-3-1-16,-12 2 0 0,-5 1 44 0,-7 0 9 15,-5-1 2-15,-10 4 0 0,1-1-23 0,-10-2-4 0,-5-1-1 16,-7 1 0-16,-5-3-8 0,-3 3 0 0,-9-1 9 0,-3 1-9 16,-4-3 0-16,-5 3 0 0,-3-3 0 0,-3 0 8 15,0 0 4-15,-3 0 0 0,-3 0 1 0,0 0 0 16,0 0 15-16,0-6 4 15,6 1 0-15,-6-6 0 0,0-2-4 0,-3-3 0 0,0-5 0 0,-3-3 0 16,3-5-28-16,-9-3 0 0,6-2 0 0,-3-3 0 16,3-3 0-16,-2 1 0 0,-1-4-10 0,-3 1 10 15,6-3 20-15,-3 3 10 0,3-3 2 0,0 2 0 16,-3-2-20-16,9 6-3 0,-6-1-1 0,3 3 0 16,-3 0 4-16,0 2 0 0,6 4 0 15,-3-1 0-15,-3 6-12 0,6-1 8 0,-6 3-8 0,3 0 8 16,0 3-8-16,3 3 0 0,-3 2 0 0,0 0-11 15,0 3 11-15,0 2 0 0,3 1 0 0,-3-1 0 16,6 6-8-16,-6-3 0 0,0 3 0 0,3 5 0 16,0 0 8-16,0 0-8 0,0 0 8 0,0 0-8 0,0 0 8 15,0 0 0-15,0 0 8 0,0 0-8 16,0 0 0-16,0 0-8 0,0 0 0 0,0 0 0 0,0 0 8 0,0 0-8 16,0 0 8-16,0 0-8 0,0 0 8 0,0 0 0 15,0 0 0-15,0 0 0 0,0 0-14 0,0 0 2 16,0 0 1-16,0 0 0 0,0 0 11 0,0 0 0 15,0 0 0-15,-9-3 0 0,7 3 13 0,2 0-1 16,-9 0-1-16,3 0 0 0,0 0-11 0,-3 0 0 16,3-3 0-16,-9 6 0 0,9-3-8 0,-9 0 8 15,0 3 0-15,0-3 0 16,0 0-59-16,-2 0-7 0,-1 2-2 0,-3-2 0 16,0 0-135-16,-6 0-27 0,-26 0-6 0,8-5 0 0</inkml:trace>
  <inkml:trace contextRef="#ctx0" brushRef="#br0" timeOffset="26786.07">21064 10700 1335 0,'0'0'29'0,"0"0"7"0,3-3 0 0,3-2 2 0,3 2-30 0,3-2-8 0,9 2 0 0,0 1 0 31,9-1-31-31,-1 0-7 0,10 1-2 0,0-1 0 0,2 3 17 0,7-3 3 16,6 3 1-16,5-2 0 0,7-1 27 0,2 0 6 0,0 1 1 0,10-1 0 16,5 0 49-16,-2 1 9 0,5-1 3 0,6-2 0 15,6 5 19-15,1-5 4 0,-1 2 1 0,3 3 0 16,3 3-32-16,3-3-7 0,1 0-1 0,-1 2 0 16,-3 4-14-16,3 1-3 0,3 4-1 0,-6-3 0 15,-2-8-3-15,-1 5-1 16,0 3 0-16,-6 0 0 0,-3 0-17 0,1 0-3 0,-4 3-1 0,-6-1 0 15,-8 1-17-15,-4-1 8 0,-2 1-8 0,-7-3 0 32,-2 0-24-32,-7 2-11 0,-2-2-2 0,-6 0-647 0,-7 0-130 0</inkml:trace>
  <inkml:trace contextRef="#ctx0" brushRef="#br0" timeOffset="30563.97">5869 7538 1071 0,'0'0'23'0,"0"0"-23"16,0 0 0-16,0 0 0 0,0 0 54 0,0 0 6 16,0 0 2-16,0 0 0 0,0 0 2 0,0 0 1 15,0 0 0-15,0 0 0 0,0 0 7 0,0 0 0 16,0 0 1-16,0 0 0 0,0 0 10 0,0 0 1 16,0-5 1-16,0 5 0 0,0 0-34 0,0 0-7 15,0 0-2-15,0 0 0 0,0 0 9 0,0 0 1 16,0 0 1-16,0 0 0 0,0 0-4 0,0 0-1 15,0 0 0-15,0 0 0 0,0 0-22 0,0 0-5 16,0 0-1-16,0 0 0 0,0 0 1 0,0 0 0 16,0 5 0-16,3 0 0 0,0 3-9 0,0 5-1 15,0 6-1-15,0 2 0 0,0 6-22 0,0 2-5 16,0 2-1-16,0 6 0 0,-3 1 18 0,0-1 17 0,3 2-3 16,-6 1-1-16,-6 0-13 0,6-3-8 0,0 0 8 0,3 0-13 0,-9-3-2 15,9 1 0-15,-6-6 0 0,0-3 0 16,3-2 5-16,-3-3 1 0,3-5 0 0,-3-3 0 0,0-2-3 0,0-1-1 15,0-4 0-15,0-1 0 0,0-5 4 0,0 0 1 16,0-3 0-16,-2-2 0 0,2-3 8 0,-3-5 0 16,-3 0 8-16,9-6-8 0,-9-5 22 0,9 6 0 31,-9-3 0-31,9 2 0 0,0 1 8 0,-3 2 2 0,3 2 0 0,-3 4 0 0,6 5-4 0,0 2-1 16,0 3 0-16,0 0 0 0,0 0-7 0,0 0-2 15,0 3 0-15,0 7 0 0,0 1-18 0,0 2 0 16,0-2-13-16,6 7 5 0,-3-2 8 15,0-3 0-15,0 0 0 0,3-2-8 0,3 0 8 0,-3-3 0 16,6-3 0-16,-3 5 0 0,3-10 0 0,0 6 12 16,-1-4-2-16,-2 1-1 15,6 2-58-15,-3-2-12 0,-3-3-3 0,6 0 0 16,0 0-51-16,-3 0-10 0,3-3-3 0,-3 3 0 0,5 3-102 16,-5-3-21-16,21 5-4 0,-12 0-1 0</inkml:trace>
  <inkml:trace contextRef="#ctx0" brushRef="#br0" timeOffset="31098.33">5592 8633 2033 0,'-3'-8'85'0,"0"3"-68"16,3 5-17-16,-6-3 0 0,6 3 113 0,-6 0 19 15,6 0 4-15,-6 0 1 0,0 3-72 0,0 0-14 16,0-1-3-16,-2 6-1 0,2 0-24 0,3 0-5 16,-3 5-1-16,6 1 0 0,-3-1-17 0,3 3 0 15,3 2 0-15,0 1 0 0,3-1 0 0,5-2 0 16,-2 3 0-16,6-3 0 0,0 0 0 0,3-1 0 15,0-7 0-15,3 3 0 0,-3-1-33 16,2-2-11-16,1 0-1 0,0 0-1 0,-6-2 22 0,0 2 5 16,-3-1 1-16,-3 1 0 0,0 0 36 0,-6 3 7 15,-3 0 2-15,-3-1 0 0,-3 3 8 0,-3 1 1 16,0 1 1-16,-9 1 0 0,0 0-53 0,0 3-12 0,0-3-1 16,-2 2-1-16,2-2-18 0,-3 0-4 0,0 0-1 15,6-6 0-15,-6 4-45 0,6-7-9 0,4-1-1 0,2-1-1 16,-6-2-111-16</inkml:trace>
  <inkml:trace contextRef="#ctx0" brushRef="#br0" timeOffset="31731.09">5961 8697 2067 0,'0'-5'87'0,"0"5"-70"15,-3-3-17-15,3 3 0 0,0 0 106 0,0 0 18 16,-3-3 3-16,3 3 1 0,-6 0-52 0,0 3-9 16,0 5-3-16,-3 2 0 0,4 4-51 0,2-1-13 15,0 5 0-15,-3 4 0 16,6 1-48-16,0 1-13 0,0-3-3 0,0 3 0 0,3-3 52 0,0-2 12 16,3-3 0-16,-1-3 0 0,1-2 0 0,0-1 0 15,3-5 0-15,0-2 0 0,-3 0 0 0,3-6 0 16,3 0 0-16,-3-2 0 0,3-5 18 0,-3-1 6 15,3-2 2-15,0-3 0 0,-3-3-42 0,-1 3-8 16,1-5-1-16,-6 3-1 0,3-3 38 0,-3 2 7 16,-3 1 1-16,0 2 1 0,-3 2 3 0,0 4 1 15,3-1 0-15,-3 6 0 0,3 0-5 0,0 5-2 16,0 0 0-16,0 0 0 0,0 0 9 0,0 0 1 0,0 0 1 16,3 5 0-16,0 0-29 0,3 3-20 0,0-2 4 15,3 4 0-15,-3-2 0 0,3-3 1 0,0 1 0 0,0-1 0 16,0-2-13-16,3-1-2 0,-3-2-1 0,3-2 0 15,-3-1 10-15,-1-2 1 0,1-3 1 0,0 0 0 0,0-3 19 0,0 1 0 16,3-1 11-16,-6 0-11 0,3 1 44 0,0-1 1 16,-3 3 1-1,0 0 0-15,0 0-37 0,0 3-9 0,0 3 0 0,0-1 0 0,-3 0 0 0,3 6 0 16,-1 0 0-16,-2 2 0 0,6 0 0 0,-3 3 0 16,3 0 0-16,-3 0 0 15,3 3-49-15,0-4-12 0,-3 1-3 0,3-2 0 16,0-1 31-16,0 0 5 0,3-5 2 0,0 0 0 15,0 0-4-15,-1-5-1 0,1 2 0 0,0-5 0 0,0 3 31 16,0-3 0-16,-3 0 0 0,3 0 0 16,-6 0 20-16,3 3 8 0,-3-3 0 0,0 3 1 0,-6 2 3 0,6 1 0 15,0-1 0-15,-3 3 0 0,-3 0-32 0,6 3 0 16,-6-1 0-16,5 3-10 0,-2 1 10 0,0 2 9 16,0 0-1-16,-3 0-8 0,3 2 0 0,0 1 0 15,0-3-10-15,0 2 10 0,0-2-79 16,-3 0-8-16,0-3-1 0,9 1-1 0,-6-1-108 15,0-2-22-15,0-3-4 0,0 0-1 0</inkml:trace>
  <inkml:trace contextRef="#ctx0" brushRef="#br0" timeOffset="32358.16">6741 8649 872 0,'12'6'19'0,"-9"-1"-19"0,0 0 0 16,3 3 0-16,0 3 55 0,-3-1 7 0,-3 3 2 0,6 3 0 15,-6-2-103-15,6 1-20 0,-3 1-4 0,0 0-1 16,0 0 52-16,-3-3 12 15,0 3 0-15,-3-3 0 0,0-2 0 0,0 2 0 0,-3-5 0 0,6 0 0 0,-6-3 100 0,0-2 22 16,0 0 5-16,0-3 1 0,-3-3-52 0,3 0-9 16,-3-5-3-16,0-2 0 0,0-3 52 0,3-3 9 15,0-3 3-15,3-5 0 0,-3 1-94 0,6-1-18 16,0 0-4-16,3-5-1 0,0 5 33 0,0-2 8 16,3 2 0-16,0-3 1 0,3 4 9 0,-3 1 2 15,6 6 0-15,-3 3 0 0,0 5-52 0,6 3-12 16,-9 2 0-16,9 6 0 15,-6 0 0-15,-3 2 0 0,2 3 0 0,-2 2 0 0,0 4 0 0,0-1-12 16,0 0 3-16,-3 0 0 16,-3-2-37-16,0 2-7 0,0-2-2 0,0-3 0 15,0 0-109-15,0-3-23 0,0 0-4 0,0-5-1 0,0 0 154 0,0 0 38 16,0 0 0-16,0 0 0 0,0-8 0 0,0 0 0 16,0-5 0-16,0-5 0 0,6-1 25 0,0-2 13 15,-3-3 2-15,6-5 1 0,0 3 15 0,-6-4 2 16,6 1 1-16,-3 0 0 0,0 0 57 0,0 3 12 15,3 5 3-15,-6 2 0 0,6 6-38 0,-6 0-7 16,0 5-2-16,0 5 0 0,-3 3-48 0,3 3-11 16,-1 7-1-16,-2 6-1 0,3 3-37 0,-3 4-7 15,0 4-2-15,3 2 0 0,0 3-8 0,0-3-1 16,3-3-1-16,-6 1 0 16,6-3 5-16,0-6 2 0,3-5 0 0,0-2 0 0,3-3-2 0,0-6-1 0,3-4 0 15,0-3 0-15,6-6 46 0,-1-2 10 0,7-6 1 16,3-5 1-16,0-2-29 0,2-1 0 0,-2 1 0 0,3-6 0 0,-3 3 45 15,-4 0 3-15,1 3 1 0,-6 4 0 0,0-1 12 0,-6 4 3 16,0 3 0-16,-6 3 0 0,0 2-15 0,-3 6-2 16,-1 5-1-16,-2 3 0 15,-3 5-37-15,3 2-9 16,-3 6 0-16,-3 3 0 0,0 2-33 0,3 3-9 0,0-1-2 0,0 4 0 16,3-1-5-16,0-2-2 0,3 0 0 0,0-3 0 15,3 0-61-15,0-2-13 0,3-3-3 0,0 0 0 0,3-3 101 0,0 0 27 16,3-5-8-16,0 0 8 15,-1-3-156-15,-2-2-27 0,0 0-5 0,0-1-592 0</inkml:trace>
  <inkml:trace contextRef="#ctx0" brushRef="#br0" timeOffset="35567.11">5485 9049 1566 0,'-15'-8'34'0,"9"5"7"0,3 1 2 0,-3-4 1 0,0 1-35 0,-3 0-9 15,3-1 0-15,-3 1 0 0,3 0 67 0,1-3 11 16,-4 0 2-16,3 0 1 0,-3 0-27 0,3-3-6 16,-9-2 0-16,3-3-1 0,3 3-31 0,-6-8-7 15,0 8-1-15,0-3 0 0,1 3 13 0,-1-1 3 16,3-1 0-16,-9-4 0 0,6 3 6 0,0 3 2 15,-6-3 0-15,6 3 0 0,-8-6-18 0,2 9-3 16,-6-4-1-16,-3-1 0 0,0 1-1 0,-2 1 0 16,-4 0 0-16,0 2 0 0,4 1 1 0,-4-1 0 0,-6 1 0 15,-3-4 0-15,1 4-10 0,2-3 8 0,-2-1-8 16,-7 1 8-16,0-3-8 0,1 3 0 0,-1 2 0 0,-5-5 0 0,2 6 0 0,0-3 0 16,-2 2 8-16,-4-2-8 0,10 2 0 0,-7 1 0 31,1 2 0-31,-4-5-11 0,4 5 11 0,-4 2 0 0,6-2 0 0,-8 0 0 15,5 6 0-15,4-4 0 0,-7 4 0 16,1 2 0-16,-1 0 0 0,4 2 0 0,-4 1 0 0,-2 2 0 0,-1 3 0 0,4 3 0 16,-1 0 0-1,-2 2 0-15,5 0 0 0,0 3 0 0,1 5 0 0,-4 0-8 0,7 3 8 0,-7 0 0 16,7 0 0-16,-10 2 8 0,7-2-8 0,2 2 0 16,0 1 0-16,4 7-8 0,2 1 8 0,4 2 0 15,-4 0 0-15,-3 5 0 0,4-2 0 0,2 5-10 16,0-3 10-16,1 8 0 0,5-2 9 0,3 2 9 15,1 0 2-15,2 6 0 0,-6-6-20 0,3 6 0 16,4-1 0-16,-7 9 0 0,9-3 0 0,-5-3 0 16,5 0 0-16,-3 6 0 0,6-6-16 0,0-3-8 15,4 6 0-15,-4 0-1 0,6-3 25 0,-3 3-8 16,0-3 8-16,1 3 0 0,2-5 0 0,-6-3 0 16,6 0 0-16,0 0 0 0,3-6 21 0,1 1 3 15,5-6 1-15,-6 3 0 0,6-5-25 0,-3-3 0 16,9 0 0-16,-3-3 0 0,0-5-46 0,-3-2-14 15,6-6-4-15,3 0 0 0,-6-5 103 0,3-5 20 16,3-1 4-16,1-2 1 0,-4-2-52 0,6-1-12 16,-3-5 0-16,3 0 0 0,0 0 0 0,-6-3 0 0,3-5 0 15,-6-2 0-15,9-1 0 0,-9-2 0 0,6-6 0 0,-6-2 0 16,9 0 0-16,-9 0 0 0,3-6 0 16,3 4 0-16,0-1 0 0,-6 0 0 0,0 0 0 0,3 0 0 0,3 6 0 15,0-3 0-15,-6 5 0 0,3-3 0 0,3 6 0 0,-3 0 0 16,3 2 0-16,3 1 0 0,-5-1 15 0,2 3 0 15,0 3 0-15,3 5 0 0,0 0-24 0,0 0-5 16,0 0-1-16,0 0 0 0,0 0 15 0,0 0 0 16,0 0 0-16,0 0 0 0,0 0 0 0,3 5 0 15,5 6 0-15,-5-1 0 0,3 3 0 0,3 3 0 16,0 5 0-16,-6 3 0 0,6 0-8 16,0 5 8-16,0 3-13 0,-3 5 5 0,0-3 8 0,3 3 0 15,-6 0 0-15,3 1-8 0,-3-4 8 0,0 0 12 16,3-2-2-16,-3 2-1 0,3-4-9 0,-6-4 0 15,9-2 0-15,-9-3 0 0,9-2 0 0,-7-6 0 16,7-3 0-16,-6-2 0 0,6 0 0 0,-3-5 0 16,6 0 0-16,-3-3 0 0,0 0 53 0,3-6 9 15,0 1 2-15,3 0 0 0,-3-3-64 0,5 0-18 16,-2-3-1-16,0 3 0 0,0-2 7 0,0 2 2 16,0 0 0-16,0 0 0 0,-3 3-71 0,-3-1-15 15,3 4-2-15,-4 2-597 0,1 0-119 0</inkml:trace>
  <inkml:trace contextRef="#ctx0" brushRef="#br0" timeOffset="36298.35">782 12171 1497 0,'0'0'133'0,"0"0"-106"15,0 0-27-15,0 0 0 0,0 0 108 0,0 0 16 16,0 0 3-16,0 0 1 0,0 0-67 0,0 0-13 16,6 5-2-16,-6 0-1 0,3 3-21 0,3 0-4 15,3 3 0-15,-3 2-1 0,9 3-19 0,0 0 0 16,2 5 0-16,1 0 0 0,0 3 0 0,3-3 0 15,-9 3 0-15,9 0 0 0,-6 0 0 0,-1-1 0 16,1-1 0-16,-6-1 0 0,3-3 0 0,-3 1 8 16,0-3-8-16,-9-3 0 0,6 0 0 0,0-5 0 0,-6 0 0 15,0-3 0-15,0-2 33 0,0-3 10 0,0 0 1 16,0 0 1-16,-9-3-13 0,0-2-4 0,-3-6 0 0,-9-4 0 16,3-4-28-16,-2-2-12 0,-1-3 1 0,3-8 0 15,-9 3 3-15,6-3 0 0,0-2 0 0,1-6 0 0,-1 1 8 16,-3-1 14-16,9 3-3 15,0 0-1-15,0-3 43 0,6 11 9 0,1-3 2 0,-4 3 0 0,3 5-46 0,3 3-9 16,3 0-1-16,3 0-8 0,0 2 0 0,0 1 0 16,3 2-10-16,3 0 10 0,-6 3 44 0,9 0 16 15,-3-1 3-15,8 1 1 16,-5 3-103-16,6 2-20 0,3 0-4 0,0 2-1 0,3 4 76 0,-3-1 14 16,2 6 3-16,1 2 1 0,-3 0-30 0,0 6-18 15,3 0 2-15,-9 2 1 0,0 0 6 0,-3 3 1 16,0 2 0-16,-1-2 0 0,-5 3 8 0,-3 5-13 15,6-8 5-15,-12 7 8 0,6-4 0 0,-3-1 13 16,-2 4 0-16,-1-4 0 0,0 1-13 0,-3-1-18 16,0-2 4-16,3 3 1 15,-9-4-122-15,6-1-24 0,-3-4-5 0,3-2 0 16,-3 3-20-16,3-6-3 0,0 0-1 0,0-5-537 0</inkml:trace>
  <inkml:trace contextRef="#ctx0" brushRef="#br0" timeOffset="36732.25">1240 11716 1492 0,'0'0'32'0,"0"0"-32"0,0 0 0 0,0 0 0 0,0 0 149 0,-6 0 24 16,0 0 5-16,6-3 1 0,0 3-52 0,-8 0-11 16,2 0-1-16,3 3-1 0,-3-3-43 0,0 2-9 15,0 1-2-15,3 2 0 0,-3 1-48 0,3 2-12 16,-3 2 0-16,3 3 0 0,3 1 0 0,0 1 0 16,0 4 0-16,0 5 0 0,3 0-8 0,3-3-5 15,-3 3-1-15,6-3 0 0,0 0 14 0,3-3 0 16,2-2-10-16,-2-2 10 0,0 1 0 0,0-7-9 15,3 3 9-15,0-6 0 0,0-5-8 0,3 6 8 16,-6-12 0-16,0 6 0 0,2-5 11 0,-2 0 9 16,-3-9 1-16,0 4 1 0,-3-1-22 0,0-2 0 15,-3-5 0-15,-3 2 0 0,6-8 15 0,-12 5-2 16,6 3 0-16,-3-2 0 0,-6-1-13 0,-3 4-18 16,3 1 4-16,-6-2 1 0,1 3 26 0,-7 0 6 15,6 2 1-15,0 1 0 0,0 2-41 16,3 3-8-16,-6 2-2 0,9-2 0 0,0 5-90 0,3 2-19 15,-2 1-3-15,2 2-873 0</inkml:trace>
  <inkml:trace contextRef="#ctx0" brushRef="#br0" timeOffset="37613.83">1455 11544 1985 0,'0'0'40'0,"0"0"-32"15,0 0-8-15,0 0 0 0,0 0 84 0,0 2 16 0,3 4 2 0,3-1 1 0,0 3-35 0,3 3-6 16,-1-1-2-16,4 6 0 0,3-3-52 0,-3 6-8 16,6-1-8-16,-3 6 8 0,3 0 0 0,0-3 0 15,-1 3 8-15,7 2-8 0,-9-2 0 0,0-3 8 16,6 3-8-16,-6 0 0 0,-3-6 0 0,6 4 0 15,-10-4 0-15,1-5 0 0,-6 3 0 0,3-5 0 16,0-3 0-16,-6 2 0 0,0-4 9 0,0-4 3 16,-6-2 0-16,0 0 0 0,-3 0-12 0,1 0-17 15,-4-8 4-15,0-2 1 0,-6 2 2 0,-3-8 1 16,6 3 0-16,-6-8 0 0,0 2 9 0,1-5 0 16,-1-5 8-16,3 5-8 0,-3-5 60 0,9 0 7 15,-12 0 1-15,9-3 1 0,1 3-55 0,2 0-14 16,0 3 0-16,6-1 0 0,3 6 0 0,-6-3 0 15,6 6 0-15,3-1 0 0,0 3 54 0,0 0 8 16,3 0 2-16,6 3 0 0,-6 0-52 0,3 0-12 16,3 0 0-16,3 2 0 0,0 0 0 0,-1 3 8 15,4 3-8-15,3 3 0 0,3-1 0 0,-6 3 0 16,3 5 0-16,0 0 0 0,-1 6-19 0,-5 2 0 0,6 0 0 16,-9 1 0-16,0 4-21 0,3 1-4 0,-9-1 0 0,3 3-1 15,-3 1 21-15,0-7 5 0,0 4 1 0,0-6 0 16,-3 0-130-16,0-2-25 0,0-3-6 0,0-3-1 15,0-5-107-15,0 0-21 0,0 0-5 0,0 0-1 0,-3-18 251 32,-3-38 531-32,-6-23-240 0,3 55-183 15,3 5-36-15,3 1-9 0,0 5 134 0,3 0 25 16,0 5 5-16,0 2 0 0,0 6-109 0,0 0-23 16,6 3-4-16,3 2 0 0,6 1 28 0,-9 1 7 15,9 4 1-15,-3 0 0 0,0 2-43 0,2 0-8 16,-5-2-1-16,0-1-1 0,3-2-11 0,-3 0 0 15,-3-5 0-15,3-1-11 0,0-2 11 0,0-2-13 16,0-4 5-16,0-1 8 0,0-1 0 0,-6-3 0 16,6 0 0-16,-3-4 0 0,0-1 44 0,-1 2 16 15,-2 1 3-15,3-3 1 0,-3 3-52 0,3 3-12 16,0 2 0-16,0 0 0 16,-3 2-22-16,3 4-7 0,3-1-2 0,-3 6 0 15,3-1-1-15,6 1-1 0,-9 2 0 0,3 3 0 0,6 0-25 16,-9-3-5-16,0 3-1 0,11-5 0 0,-11 2 32 0,0-2 5 15,6-6 2-15,-6 1 0 0,3-1-11 0,-3-5-3 16,-3-2 0-16,9-6 0 0,-9 0 39 0,3-3 16 16,3-5 0-16,-3-5-1 0,0 0 27 0,-3-3 6 15,3 1 0-15,0-4 1 0,0 4-8 0,-4 1-1 16,4 4-1-16,-3 5 0 0,3 0 40 0,-3 5 8 16,3 5 1-16,-6 3 1 0,0 0-71 0,3 6-18 15,0 4 0-15,0 4 0 0,3 2 0 0,0 2 0 0,-3 6 0 16,3 0 0-16,-3 5-48 0,3 0-12 0,0 3-4 0,0 0 0 15,-3 0-116-15,3 2-23 0,-6-2-5 0,3 2 0 0</inkml:trace>
  <inkml:trace contextRef="#ctx0" brushRef="#br0" timeOffset="37984.24">1062 13137 2188 0,'6'-6'195'0,"9"-4"-156"15,-6-4-31-15,5-7-8 0,4 0 52 0,9-8 10 16,-3 0 2-16,12-8 0 0,-4 2-14 0,7-4-2 15,0-1-1-15,2-2 0 0,4-1-24 0,-6 1-5 16,-1 0-1-16,4-3 0 0,-3 5-17 0,0 0-17 16,-1 3 3-16,1 3 1 0,0 2 21 0,-10 3 4 15,1 0 0-15,0 3 1 0,-6 2-13 0,0 3 0 16,-4 5 0-16,-5 0 0 0,3 3 18 0,-6 2 1 16,-3 3 0-16,6 0 0 0,-9 3-19 0,-3 2 0 15,3 1-8-15,-6 2 8 0,0 0-17 0,0 0 2 0,0 0 1 0,0 0 0 16,0 2-91-16,-9 4-19 0,3 1-3 0,0 1-922 15</inkml:trace>
  <inkml:trace contextRef="#ctx0" brushRef="#br0" timeOffset="50950.75">3163 14777 1552 0,'-9'-5'44'0,"3"2"10"0,3 0-43 0,-9 1-11 16,1-1 0-16,5 0 0 0,-6-2 104 0,0 3 20 16,6 2 3-16,-9 0 1 0,3 0-34 0,3 2-6 15,-3 3-2-15,-3 1 0 0,9 2-35 0,-5 2-7 0,-4 4-2 0,6-1 0 16,0 3-34-16,-3 5-8 0,0 3 0 16,3 2 0-16,0 1 0 0,0 2 0 0,0 2 0 0,0 4 0 15,3-1 0-15,-3 3 0 0,9-2 0 0,-6 7 0 16,6 3 53-16,0-3 9 15,6-5 2-15,-6 3 0 0,6-3-64 0,0 3-18 0,3-3-1 0,0-3 0 16,3-5 31-16,6 0 5 0,-6-5 2 0,6-3 0 16,-6-2-19-16,5-3 0 15,1-3 0-15,3-5 0 0,3 0 8 0,0-6-8 0,3-2 9 0,-1 0-9 16,4-5 0-16,-3 0 0 0,-3-3 0 0,0-3-10 31,-1 1-18-31,1-3-4 0,-3-3-1 0,3-8 0 16,0 5-101-16,-4-10-20 0,4 5-4 0,3-5-496 0,-9 0-99 0</inkml:trace>
  <inkml:trace contextRef="#ctx0" brushRef="#br0" timeOffset="51532.52">3675 14830 1728 0,'0'0'38'0,"0"0"8"0,-9-5 2 0,6-1 0 15,3 6-39-15,0 0-9 0,0 0 0 0,0 0 0 0,0 0 104 0,0 0 20 16,0 0 3-16,0 0 1 0,0 0-52 0,0 0-9 15,0 0-3-15,3 3 0 0,6 2-51 0,0 3-13 16,0 3 0-16,6 2 0 0,-3 6 0 0,6-1 0 16,-3 3 0-16,2 3 0 0,1 0 0 0,0 2 0 15,0 3 0-15,0 1 0 16,0 1-49-16,-3-4-13 0,-3 2-2 0,2-3-1 0,-5-5 53 0,0 1 12 0,3-7 0 0,-12 1 0 16,6-2 0-1,-6-6 0-15,3-1 0 0,-6-1 0 0,3-6 0 0,-3-3 0 0,-6 0 0 0,0-4 0 16,-3-4 18-16,-2-5 4 0,-7 0 1 0,3-8 0 15,0-2-37-15,-3-6-7 0,0 0-2 0,0-5 0 16,1 0 23-16,-1-5 0 0,3 0 0 0,-3-3 0 16,0 2 47-16,3 1 13 15,-5 0 4-15,2-1 0 0,6 6 0 0,0 6 0 0,3-1 0 0,3 0 0 16,3 6-52-16,0 4-12 0,0 1 0 0,6 5 0 16,0 3 0-16,3 3 0 0,0 2 0 0,3 2 0 15,3 4 0-15,9 2 0 0,-6 5 0 0,6 0 0 16,3 6 0-16,-4 2 0 0,4 6 0 0,6-1 0 15,-3 1 0-15,6 2 0 0,2 0 0 0,4 0 0 16,-3 0 0-16,3 1 0 0,-4-1 0 0,4 0 0 0,-3-3 0 0,-3 1 0 16,2-1 0-16,1 1 0 0,-3-3 0 0,0-3 0 15,-4 3 0-15,-2-6 0 0,3 1 0 0,-6-3 0 16,-3 0 0-16,0 0 0 0,-7-5 0 0,1 2 0 16,-6-3 0-16,-3-2 0 0,3 3 0 0,-6-3 0 15,0 0 0-15,-9 0 0 0,0 0 0 0,-11-3 0 16,2 1 0-16,-6 2 0 15,-3-3 54-15,0 3 8 0,-2-2 2 0,-1-1 0 16,3 3-103-16,3 3-20 0,-3-1-4 0,-2 1-1 0,5 5 64 0,-3-3 0 16,3 6 14-16,0-1-2 15,4-2-121-15,-1 3-24 0,3-1-5 0,3 1-918 0</inkml:trace>
  <inkml:trace contextRef="#ctx0" brushRef="#br0" timeOffset="52066.28">4276 14280 2188 0,'0'0'48'0,"0"0"11"0,9 2 1 0,0-2 1 0,3 6-49 0,3-1-12 0,3 3 0 0,0 2 0 16,0 4 54-16,-3 1 8 0,5 4 2 0,1 2 0 15,3 0-53-15,-3 3-11 0,-3-3 0 0,3 6 0 16,-1-3 0-16,-2 2 0 0,-3-2 0 0,0-3 0 15,0 0 8-15,-3-2-8 0,0-1 9 0,-3-2-9 0,-3-3 13 0,0 1-3 16,-6-7-1-16,3 1 0 0,-3 0 10 16,-3-5 1-16,-6 0 1 0,0-3 0 0,-6-3-9 0,-3-2-1 15,0-6-1-15,-3 1 0 16,-2-6-44-16,-1-3-9 0,-3-5-1 0,0-2-1 0,0-3 33 0,-2-6 12 16,-4 1 0-16,-3-3-9 0,3-3 9 0,4 1 0 15,-1 1 0-15,-3-4 8 16,6 0 44-16,3 2 10 0,4 0 2 0,2 3 0 0,3 6-52 0,6 2-12 15,3 2 0-15,0 3 0 0,6 6 0 0,3-1 0 16,0 6 0-16,3 0 0 0,12 2 0 0,-3 6 0 16,6 2 0-16,2 3 0 0,7 6 0 0,3-1 0 15,3 5 0-15,2 1 0 0,-2 2 0 0,0 3-12 16,2 0 3-16,4 0 0 0,0 0 9 0,2-3 12 16,4 3-2-16,3-3-1 15,-13 0-31-15,4-2-6 0,-6 2-2 0,2-2 0 0,-5-1 30 0,0-2 0 0,-3 0 0 0,-4-3 0 16,-2 1 0-16,-3-4 0 15,-3-2 0-15,-3 3 0 0,-6-3 0 0,-3 0 15 0,-3 0-3 0,-3 0-1 16,0 0 5-16,-9 0 2 0,-9 0 0 0,-3 3 0 16,-3 2-18-16,-3 0 0 0,1 3 0 0,-7 3 0 15,0 5 0-15,-3-3 0 0,1 0 0 0,-10 3 0 16,3 3-31-16,4 2-9 16,-1 0-3-16,3 3 0 0,7-1-187 15,2 1-38-15,-27 27-7 0,16-9-1 0</inkml:trace>
  <inkml:trace contextRef="#ctx0" brushRef="#br0" timeOffset="52766.3">5140 14266 1788 0,'24'-37'51'0,"-16"19"10"0,7-9-49 0,0-4-12 15,0-6 0-15,6-3 0 0,-6-2 18 0,0-1 1 16,3-2 0-16,-7-2 0 0,1 2-9 0,-3 0-2 16,-3 5 0-16,-3-10 0 0,-3 5-8 0,-3 0-11 0,-6 5 3 15,-3 0 0 1,-2-2-16-16,-4 2-2 0,-6 1-1 0,0-4 0 0,-3 9 12 0,-5-3 3 0,-7 0 0 0,-6 8 0 15,-2 0 25-15,-4 2 6 0,0 3 1 0,-2 3 0 16,-4 8 51-16,-8 0 10 0,-4 2 3 0,1 6 0 16,-1 5-16-16,-8 2-4 0,0 6 0 0,-7 3 0 15,1 8-35-15,-3 4-7 0,-7 9-2 0,1 2 0 16,3 4-6-16,-4 6-2 0,-5 9 0 0,0 3 0 16,12 0-1-16,-7 10-1 0,-5 2 0 0,9 9 0 15,0 5-10-15,5 8 0 0,1 5-12 0,-3 1 12 16,8 4-9-16,7 3 9 0,2 3 0 0,22-26 0 15,-1 4-12-15,0 9 12 0,4 2-12 0,-4 6 12 16,3 5-12-16,10-1 4 0,-4 4 8 0,0 55-13 16,10-19 13-16,8-12 0 0,12-9 0 0,0-8 0 0,12-7 8 15,6-11-8-15,3-8 0 0,12-8 0 0,-4-3 9 0,13-7-1 16,12-4-8-16,-7-9 12 0,7-4 14 0,6-10 2 16,8-5 1-16,7-8 0 0,2-9-29 0,10-7-18 15,2-8 2-15,15-5 1 0,-8-8 15 0,11-11 0 16,6-8 0-16,0-11-9 0,-3-4 1 0,3-6 0 15,4-5 0-15,2-9 0 0,0-2 8 0,0-7 0 16,3-4 0-16,-3-2 0 0,0-10 8 0,-2-6 4 16,-7-6 1-16,0-2 0 0,-3-7 2 0,-6-1 0 15,1 0 0-15,-7-3 0 0,-6-2 5 0,-2 0 2 0,-1 0 0 16,-14 3 0-16,-7-1-3 0,-5 1-1 0,-9-4 0 0,-4 4 0 16,-8 0 3-16,-6 2 1 0,-9 0 0 0,-3 8 0 15,-9 3-7-15,-6 7-2 0,-3 9 0 0,-3 8 0 16,-9 7 3-16,-3 1 1 0,0 10 0 0,-9 5 0 15,-5 8-17-15,-7 9 0 0,-6 4-8 0,-2 6 8 16,-4 10-25-16,-8 6 1 0,-7 8 0 0,-2 7 0 31,-1 9-121-31,-5 5-24 0,-3 10-5 0,-4 8-858 0</inkml:trace>
  <inkml:trace contextRef="#ctx0" brushRef="#br0" timeOffset="54632.3">4916 15602 1033 0,'0'0'22'0,"-3"-2"5"0,-2-1 1 0,5 3 2 0,0 0-30 0,0 0 0 15,-3-5 0-15,-3 2 0 0,3 1 58 0,3 2 6 16,0 0 0-16,0 0 1 0,0 0 51 0,-3-3 9 0,3 3 3 0,0 0 0 15,0 0-52-15,0 0-9 0,0 0-3 0,0 0 0 16,0 0 0-16,0 0 0 0,0 0 0 0,0 0 0 16,0 0 0-16,0 0 0 0,0 0 0 0,0 0 0 15,0 0 0-15,0 0 0 0,0 0 0 0,0 0 0 16,0 0-51-16,0 0-13 0,0 0 0 0,0 0 0 16,0 0 0-16,3 8 0 0,6 0 0 0,2 8 0 15,4 0 0-15,3 7 0 0,3-1 0 0,0 7 0 16,0 0 0-16,3 3 0 0,-4 2 0 0,7 3 0 15,-3 0-20-15,0 3-8 0,3-3 0 16,-1 2-1-16,1-4-5 0,-6-1-1 16,3 1 0-16,0 2 0 0,-4-6 35 0,-2 1 0 0,3-3 0 0,-3 0 0 15,-3-5-58-15,-3-3-5 0,0 1-1 0,-3-1 0 16,0-3 36-16,-4-2 8 0,-2-3 0 0,-3-2 1 16,0-1-14-16,-3-4-3 0,-2-1-1 0,-4-5 0 15,0-3 5-15,-6-2 0 0,0-3 1 16,-6-2 0-16,-3 2 31 0,6-6 18 0,-5 1-2 0,-1-3-1 0,0 3 45 15,0-3 8-15,0-2 3 0,1 2 0 0,2-3 13 0,3 6 4 16,6 0 0-16,0 0 0 16,0 5-32-16,3 2-5 0,3 1-2 0,0 0 0 0,6 5-13 0,0 0-4 15,0 0 0-15,0 0 0 0,6 5-6 0,3 0-2 16,3 1 0-16,3 4 0 16,0 1-40-16,6-1-9 0,2-2-2 0,1 0 0 0,3-2 43 0,-3-1 9 15,-3-2 2-15,3-3 0 16,-1-3-45-16,-2 0-9 0,0-2-1 0,-3-3-1 0,0 0 29 0,0-3 0 15,-4-2 0-15,1 0 0 0,-3 0-20 0,0-3 1 0,0 0 1 16,-3-2 0 0,0 2-126-16,0 0-24 0,6-13-6 0,-3 8-856 0</inkml:trace>
  <inkml:trace contextRef="#ctx0" brushRef="#br0" timeOffset="64534.13">5369 17026 1036 0,'0'0'23'0,"0"0"5"0,0 0 0 0,0 0 1 0,0 0-29 0,0 0 0 0,0 0 0 0,0 0 0 15,0 0 0-15,0 0 0 16,0 0 0-16,0 0 0 0,0 0 68 0,0 0 7 0,0 0 1 0,0 0 1 16,0 0-50-16,0 0-11 0,0 0-1 0,0 0-1 15,0 0 1-15,0 0 0 0,0 0 0 0,0 0 0 16,0 0 14-16,0 0 3 0,0 0 1 0,0 0 0 16,0 0 4-16,0 0 1 0,0 0 0 0,0 0 0 15,0 0-13-15,0 0-2 0,0 0-1 0,0 0 0 16,0 0-22-16,0 0 0 0,0 0-12 0,0 0 4 15,0 0 8-15,0 0 0 0,0 0 0 0,0 0 0 16,0 0 0-16,0 0 0 0,0 0 0 0,0 0 0 16,0 0 0-16,0 0 0 0,0 0 0 0,0 0 0 0,0 0 13 15,0 0 5-15,0 0 1 0,0 0 0 0,0 0-19 16,0 0 0-16,0 0 0 0,0 0 0 0,0 0 0 0,0 0 0 16,0 0 0-16,0 0 0 0,0 0-12 0,0 0-5 15,0 0-2-15,0 0 0 0,0 0 36 0,0 0 7 16,0 0 2-16,0 0 0 15,0 0-42-15,0 0-8 0,0 0-1 0,0 0-1 0,0 0 26 0,0 0 0 16,0 0 0-16,0 0 0 0,0 0 18 0,0 0 9 16,0 0 1-16,0 0 1 0,0 0-29 0,0 0 0 15,0 0 0-15,0 0 0 0,0 0 0 0,0 0 0 16,0 0 0-16,0 0 0 16,0 0-22-16,0 0-4 0,0 0-1 0,0 0 0 0,0 0 48 0,0 0 10 15,0 0 1-15,0 0 1 0,0 0-17 0,0 0-4 0,0 0-1 0,0 0 0 16,0 0 1-16,0 0 1 0,0 0 0 0,0 0 0 15,0 0-5-15,0 0 0 0,0 0-8 0,0 0 12 16,0 0-12-16,0 0 8 0,0 0-8 0,0 0 0 16,0 0 9-16,0 0-9 0,0 0 8 0,0 0-8 15,0 0 0-15,0 0 0 0,0 0-12 0,0 0 12 16,0 0 16-16,0 0 12 0,0 0 1 0,0 0 1 16,0 0 3-16,0 0 1 0,0 0 0 0,0 0 0 15,0 0-34-15,0 0 0 0,0 0 0 0,0 0 0 16,0 0 0-16,0 0 13 0,0 0-2 0,0 0-1 15,0 0 7-15,0 0 2 0,0 0 0 0,0 0 0 16,0 0 7-16,0 0 2 0,0 0 0 0,0 0 0 16,0 0-4-16,0 0 0 0,0 0 0 0,0 0 0 15,3 5-5-15,0 1-2 0,3-1 0 0,3 3 0 0,3 0-17 0,5 2 10 16,1 1-10-16,0 5 8 16,3 5 17-16,0 0 3 0,6 6 1 0,-1 2 0 15,1-3-44-15,3 6-9 0,3 0-1 0,2 5-1 0,1-6 26 0,0 4 0 16,0-3 0-16,-4 5 0 0,-2-6 0 0,-3 4 0 15,0-6 8-15,-3 0-8 0,-4-3 21 0,1-2 0 16,0 0 0-16,-3 0 0 16,-3-6-73-16,3 1-14 0,-6-1-3 0,-1-4-1 15,1-1-6-15,-3 0 0 0,-3-2-1 0,-3-3-912 0</inkml:trace>
  <inkml:trace contextRef="#ctx0" brushRef="#br0" timeOffset="65455.41">5408 17113 1497 0,'0'0'32'0,"0"0"8"0,0 0 0 0,0 0 4 0,0 0-36 0,0 0-8 0,0 0 0 0,0 0 0 16,3-5 35-16,-3-6 5 0,6 3 0 0,2-2 1 16,4-1-14-16,0-5-3 0,0 1-1 0,3-4 0 15,3-2 67-15,0-3 14 0,0-2 2 0,5-6 1 0,4 3-41 16,-3-6-8-16,12 1-2 0,2-6 0 16,4-2-25-16,0-3-6 0,-1-3-1 0,7-7 0 0,-3 4-15 0,2-1-9 15,7-4 10-15,5-8-10 0,-8 6 8 0,3-3-8 16,-7 1 0-16,10-12 9 0,-4 6-9 0,1 0 0 15,3 2 0-15,-1-10 0 0,4 0 0 0,-7 5 0 16,-2-2 0-16,2 5 0 0,1 2 10 0,0 1 3 16,-1-1 1-16,-5 3 0 0,-1 6-14 0,-2-1 0 15,0 3 0-15,-4 3 0 0,4 0 0 0,-6 5-13 16,2 0 1-16,-2 5 0 0,-6 8 12 0,-3-2 0 16,-1 2 0-16,-5 6 0 0,0-1 8 0,0 4 5 0,-6 4 1 15,-1 1 0-15,1 4-2 0,-6 4 0 0,0 2 0 0,0 0 0 16,-3 0 13-16,-3 5 3 0,0 1 0 15,0-1 0-15,-6 3 6 0,0 0 2 0,3 0 0 0,3 0 0 16,-6 0-24-16,3 3-4 0,3-1 0 0,0 4-8 16,0 2 8-16,3-1-8 0,-1 4 0 15,1 2 0-15,0 3 0 0,3 0 0 16,0 8 0-16,3 10-9 0,3-2 0 0,-3 2 0 0,3 6 0 0,2 0 0 16,1 5 9-16,0 5-13 0,3 3 5 0,0-3 8 15,3 3 0-15,-1 0 0 0,1 5 0 0,3 0 0 16,0 3-21-16,-4-3 3 0,4 3 1 0,-3-5 0 15,0 2 17-15,0-2 0 0,2-3 8 0,-2-3-8 16,3-3 16-16,-3-2-4 0,-3-2 0 0,-7-11 0 16,1-3-24-16,0-3-6 0,0 1-1 0,-3-1 0 15,0-2 19-15,0-3 0 0,-3 0 0 0,-1 3 0 16,-2-5 0-16,0-4 0 0,-3 1 0 0,-3-5 0 16,0-1 0-16,-3-2 0 0,0 0 0 0,-6-2 0 0,3 2 48 0,-6-1 12 15,-3 1 4-15,-2 0 0 0,-1 0-52 16,-6 0-12-16,-3 3 0 0,-3-3 0 15,-6 2-26-15,1 4-8 0,-1-1-2 0,-12 3 0 16,4 5 7-16,-4-3 1 16,-6 6 0-16,-2 0 0 0,-1 5 28 0,1 0 0 0,-4 3 0 0,-2 2 0 15,2-2 0-15,0 5 0 0,1 0 0 0,-4 5 0 0,7-2 0 0,-1 0 0 16,4 2 0-16,-10 3 0 0,4-5 16 0,5 5 10 16,-3-3 2-16,1 3 0 15,2-5-45-15,1 0-9 0,-1 5-2 0,-6-1 0 0,7-4 44 0,-1 0 9 16,10 0 2-16,-7 2 0 0,3-2-27 0,1-3 0 15,-1 0 0-15,0 2 0 16,7-4-16-16,-1-1-9 0,3 1-2 0,3-4 0 0,4-2 43 0,-1-2 9 0,6-1 2 0,-6-2 0 16,10-3-27-16,-1 0 0 0,0 1 0 0,-3-4 0 31,9-2-16-31,-3 0-9 0,0-3-2 0,7-2 0 0,2-3 27 0,-3 2 0 0,3-2 0 0,0-3 0 31,-3 3-68-31,6-2-8 0,0-4-1 0,0 4-1 0,3-4-131 16,0 1-27-16,0 0-4 0,0-3-2 0</inkml:trace>
  <inkml:trace contextRef="#ctx0" brushRef="#br0" timeOffset="66785.19">6113 16896 1645 0,'0'0'36'0,"0"0"7"0,-3 0 1 0,3 0 4 0,0 0-39 0,-6-2-9 0,3 2 0 0,-3-3 0 15,3 0 90-15,3 3 16 0,-6 0 3 0,3-2 1 16,-3 2-35-16,6 0-7 0,0 0-2 0,0 0 0 16,0 0-16-16,0 0-3 0,0 0-1 0,-6 0 0 15,6 0-6-15,0 0-2 0,0 0 0 0,0 0 0 16,0 0-14-16,0 0-2 0,0 0-1 0,0 0 0 16,3 5-21-16,0 3 8 0,3 3-8 0,3-1 0 15,3 3 0-15,0 3-10 0,0-3 1 0,0 6 0 16,0-3-12-16,-3 0-3 0,3 0 0 0,-4-3 0 15,1 3-33-15,0 0-7 0,0-3-2 0,0 0 0 16,0 3-76-16,-3-3-15 0,3 3-3 0,-3-3-1 16,0 0-76-16,-3-2-15 0,9 13-4 0,-9-11 0 0</inkml:trace>
  <inkml:trace contextRef="#ctx0" brushRef="#br0" timeOffset="67168.72">6176 17150 1267 0,'0'0'28'0,"0"0"5"0,0 0 2 0,0 0 1 0,0 0-36 0,0 0 0 16,0 0 0-16,0 0 0 0,0 0 75 0,0 0 8 0,0 0 1 16,0 0 1-16,0 0-54 0,0 0-11 0,0-5-3 0,3 0 0 15,-1-1-4-15,4-2-1 16,0 1 0-16,0-1 0 0,0-3 2 0,0 3 0 0,3-2 0 16,-3-4 0-16,0 1-14 0,0 0 0 0,0 0 0 0,3-6 0 15,-6 3 33-15,3 0 4 0,0-2 1 0,0 2 0 16,-3-3-38-16,3 4 0 0,-3-4 0 0,0 3 0 15,3 0 19-15,-3-2 9 0,0 2 1 0,-3 0 1 16,3 3-75 0,-3 0-15-16,0-1-4 0,3 6 0 0,-3-2 104 0,0 4 21 0,-3-1 4 0,0 1 1 15,3 1-4-15,0 5-1 0,0 0 0 0,0 0 0 16,0 0 3-16,-3-5 0 0,3 5 0 0,0 0 0 16,0 0-10-16,0 0-2 0,0 0 0 0,0 0 0 15,0 0-31-15,0 0-6 0,0 0-2 0,0 0 0 16,0 0 33-16,0 0 6 0,0 0 2 0,0 0 0 15,0 8-44-15,0 0-10 0,6-1 0 0,-1 4 0 0,1 2 0 16,0 3-12-16,3-3 12 0,-3 6-13 16,6-3-27-16,-3 0-4 0,-3 2-2 0,9 1 0 0,-6-1 26 0,3 1 4 15,0-1 2-15,0 1 0 16,-3-3-127-16,-1 2-26 0,1-5-5 0,0-2-810 0</inkml:trace>
  <inkml:trace contextRef="#ctx0" brushRef="#br0" timeOffset="67388.14">6554 16722 1864 0,'0'0'41'0,"0"0"9"0,0 0 2 0,0 0 0 0,3 5-42 0,0 0-10 0,2 1 0 0,-5-1 0 15,6 3 23-15,-3 2 2 0,9 4 1 0,-9-4 0 16,3 6 17-16,3-3 3 15,-3 3 1-15,3-3 0 0,-3 3-24 0,3-3-5 0,0 3-1 0,-3-2 0 32,0-1-85-32,0 0-16 0,0 0-4 0,0-2-1 0,3-3-165 0,-3 0-33 0,-1 5-6 15,-5-13-2-15</inkml:trace>
  <inkml:trace contextRef="#ctx0" brushRef="#br0" timeOffset="67553.78">6488 16603 2023 0,'-12'-14'44'0,"6"9"10"0,0 0 2 0,0 2 0 0,6-2-44 16,-6 2-12-16,3 1 0 0,3 2 0 0,-6-3 61 0,6 3 11 16,0 0 1-16,0 0 1 0,0 0-48 0,0-3-10 15,-8 3-1-15,8 0-1 16,0 0-37-16,0 0-7 0,0 0-2 0,0 0 0 16,0 6-187-16,2-1-37 0,10 5-8 0,-3 1-2 0</inkml:trace>
  <inkml:trace contextRef="#ctx0" brushRef="#br0" timeOffset="67920.47">6640 16624 1728 0,'0'0'38'0,"0"0"8"0,0 0 2 0,0 0 0 0,3 0-39 0,3 2-9 0,0 1 0 0,0 0 0 16,-3-1 53-16,3 1 9 0,0 0 2 0,0-1 0 15,0 4-52-15,-1-1-12 0,1-2 0 0,0 2 0 16,0 0 0-16,0-2 0 0,-3 5 0 0,6-6 0 15,-3 1 0-15,0 2 0 0,3-2 0 0,-6 0 0 16,3-1 18-16,-6-2 1 0,3 3 0 0,3-3 0 16,-3 3-31-16,-3-3-5 0,0 0-2 0,0 0 0 15,6 0 3-15,-6 0 0 0,0 0 0 0,0 0 0 16,0 0-26-16,0 0-5 16,0 0-1-16,0 0 0 0,0 0 39 0,0 0 9 0,0 0 0 0,0 0 0 15,0 0 47-15,0 0 11 0,0 0 2 0,0 0 1 16,3-3 8-16,0-2 2 0,-3 5 0 0,3-6 0 15,-3 6-23-15,3-2-4 0,-3 2 0 0,0-6-1 16,6 4-14-16,-6 2-2 0,0 0-1 0,3-6 0 0,3 4-6 16,-3 2-2-16,3-3 0 0,-3 3 0 0,2 0-10 0,1 0-8 15,0 0 12-15,0 3-12 16,3-1-20-16,0 4-10 0,-3-4-2 0,0 1-1 16,3 2-230-16,0 3-45 0</inkml:trace>
  <inkml:trace contextRef="#ctx0" brushRef="#br0" timeOffset="68517.66">6982 16462 2188 0,'0'0'48'0,"0"0"11"0,0 0 1 0,0 0 1 0,-6 6-49 0,6-1-12 0,6 3 0 0,-6 0 0 15,0 5 0-15,0 0 0 0,0 6 0 0,6-3 0 31,-3 0-21-31,0 2-7 0,0-2-2 0,3-3 0 16,-3 0-15-16,0-2-3 0,0-3-1 0,-3 0 0 0,0-3 21 0,6 0 5 0,-6-5 1 0,0 0 0 16,6-2-4-16,-6-3-1 15,3-3 0-15,-3-6 0 0,-3 1 27 0,3-5 0 0,0-1 0 0,-6-5 0 16,0 3 16-16,6-3 9 0,-3 0 2 0,-3-5 0 16,-3 3-2-16,3-3 0 0,0 2 0 0,0-4 0 15,-3 2 40-15,-3-3 8 0,6 0 2 0,-2-5 0 16,-1 3-10-16,0 4-1 0,-3-1-1 0,6 2 0 15,-3 5-19-15,3 3-4 0,0-1-1 0,0 7 0 0,3 4-22 16,0 3-4-16,0 3-1 0,3 5 0 16,0 0 3-16,0 0 0 0,6 5 0 0,0 3 0 15,3 5-33-15,3 6-6 0,0-3-2 0,3 5 0 16,2-3-10-16,-2 3-1 0,0 1-1 0,0-4 0 16,0 3-21-16,-3-2-4 0,3-1-1 0,-3-2 0 0,0-3 52 0,0 1 12 15,-4-6 0-15,1 0 0 0,0-6 0 0,0 1 0 16,-3 0 0-16,0-6 0 0,0 0-16 0,-3-2-1 15,0-3 0-15,0 0 0 0,-3-5 7 0,0 0 2 16,3-1 0-16,-6-1 0 0,3 1 26 0,-3 1 6 16,3 2 0-16,0 4 1 0,3-1 8 0,-3 2 2 15,0 1 0-15,0 5 0 0,3-3-21 0,-3 3-4 16,6-2-1-16,0 2 0 0,3 0-9 0,-3 2-11 0,3 1 3 16,0 0 0-1,0-3-23-15,0 2-4 0,-1 4-1 0,1-6 0 16,0 2-47-16,-3-2-9 0,3 0-3 0,-3-2 0 15,0 2 22-15,0-6 4 0,0 4 1 0,-3-1 0 0,3-8 68 0,-3 6 18 0,0 0 2 0,-3 5 0 16,6-5 4-16,-3 2 0 0,0 0 1 0,3 3 0 16,-3 0-25-16,0 0 0 0,3 3 0 0,-3 5-785 15</inkml:trace>
  <inkml:trace contextRef="#ctx0" brushRef="#br0" timeOffset="68845.53">6667 17100 1552 0,'0'0'44'0,"6"-5"10"0,3 2-43 0,-3-5-11 16,5 3 0-16,4-3 0 0,0-5 53 0,0-1 9 16,6-1 2-16,0-4 0 0,3 1 20 0,-1-6 5 15,1 0 1-15,0 0 0 0,0-2-49 0,-3-1-9 16,-1-5-3-16,1 9 0 0,-3-4-21 0,3 6-8 16,-3 0 0-16,-3 0 0 0,0 5 0 0,0 0-10 15,-4 5 0-15,1 1 0 16,-6 4-30-16,6 1-5 0,-9 0-2 0,3 2 0 15,3 3-65-15,-9 0-12 0,6 3-4 0,-6 0 0 0</inkml:trace>
  <inkml:trace contextRef="#ctx0" brushRef="#br0" timeOffset="71384.1">9066 13946 806 0,'0'0'17'0,"0"0"4"0,-3 3 1 0,3-3 2 0,-3 2-24 0,3-2 0 0,-3 0 0 0,3-2 0 16,-3 2 56-16,3 2 6 0,0-4 2 0,-3 2 0 16,0 0 0-16,0-3 0 0,3 3 0 0,-3 0 0 15,3 0 0-15,-3 0 0 16,3 0 0-16,0 0 0 0,0 0 0 0,0 0 0 15,0 0 0-15,0 0 0 0,0 0-52 0,0 0-12 0,0 0 0 0,0 0 0 16,-3 0 0-16,3 0 0 0,0 0 0 0,0 0 0 16,0 0 0-16,0 0 0 15,0 0 0-15,0 0 0 0,0 0 0 0,0 0 0 0,0 0 0 0,3 3 0 16,0-1 0-16,3 4 0 0,0 2 0 0,6 5 0 16,-3 0-100-16,3 6-22 0,0-3-5 0,-1 5-1 15,4-5 52-15,-6-1 9 0,0 4 3 0,0 0 0 16,0-4-78-16,-3-1-15 0,0-1-3 0,-3 0-1 0,3-2 121 0,-6-1 25 15,3-2 5-15,-3-8 1 0,0 0 113 0,0 0 24 16,0 0 4-16,0 0 0 0,0 0-22 0,0 0-5 16,-3-2-1-16,-3-6 0 0,0-3-85 0,-3-5-19 15,0 0 0-15,0-2 0 0,3-3 0 0,-3-1 0 16,3-1 0-16,-3-4 0 0,3 1 92 0,-2-1 21 16,2 1 5-16,-3-3 1 0,3 2-9 0,-3-2-2 15,3 3 0-15,0 2 0 16,0 0-24-16,0 0-6 0,3 3-1 0,0 3 0 0,3 2-49 0,0 2-9 15,0 1-3-15,0 3 0 0,3 2 39 0,0 2 7 0,0 4 2 16,3-1 0 0,3 6-103-16,0 2-20 0,0 0-4 0,3 3-1 0,-3-2 52 0,2 4 12 0,1-2 0 0,0 3 0 15,0-3-10-15,-3 5 1 0,3 3 0 0,-3-6 0 16,3-10 9-16,-3 3 12 0,3-3-2 0,-3 0-1 31,-1 0-58-31,4-3-12 0,-3-2-3 0,0 0 0 0,3-1 52 0,-3-2 12 0,3 1 0 0,0-4 0 16,0 0 0-16,0 1 0 0,-3-3 0 0,0 2 0 15,2 0 8-15,-2 3 5 0,0 1 1 0,-3 1 0 16,3 4-22-16,0-4-5 0,-3 6-1 0,3 3 0 16,3-3 4-16,-3 5 1 0,0 1 0 0,3-4 0 15,-3 6-123-15,3-3-24 0,-4 1-4 0,-2-4-2 16,3-2 62-16,3 0 12 0,-3-2 2 0,0-4 1 16,3-2-35-16,-6 1-6 0,3-1-2 0,6-6 0 0,-9 1 154 0,3-3 30 15,3 0 7-15,-3 0 1 0,-1 1 51 0,4 1 10 16,-6 1 3-16,3-3 0 0,-3 6-11 0,3 4-1 15,-3 1-1-15,0 0 0 0,3 0-82 0,-3 5-16 16,3 0-3-16,-3 2-1 16,0 1-113-16,0 2-22 0,3 3-5 0</inkml:trace>
  <inkml:trace contextRef="#ctx0" brushRef="#br0" timeOffset="72472.61">9420 14475 1497 0,'0'0'32'0,"0"0"8"0,0 0 0 0,0 0 4 0,0 0-36 0,0 0-8 16,0 0 0-16,0 0 0 0,0 0 86 0,0 0 15 16,3 6 3-16,0-1 1 0,3 3-61 0,0 2-13 15,3 4-3-15,-3 2 0 0,3-1-12 0,0 1-2 16,-3 0-1-16,2 0 0 15,-2 0-33-15,0-3-6 0,0 0-2 0,-3-5 0 0,3 3 14 0,-3-6 2 16,3 1 1-16,-3-4 0 0,0-2 11 0,3-2-8 0,-3-4 8 0,3-2-8 16,-3-5 8-16,3 0 12 0,-3-8-2 0,3-1-1 15,0 1 14-15,0-2 2 0,0-4 1 0,0 3 0 16,3 0 6-16,-3 1 0 16,3 4 1-16,-4-2 0 0,4 5-9 0,-3 3-3 0,3 2 0 0,-3 3 0 15,3 6-37-15,3 2-7 0,3 5-1 0,0 3-1 31,-6 5-24-31,6 3-5 0,0 0-1 0,2 2 0 16,-5-2-39-16,3 0-8 0,0-3-2 0,3-2 0 0,-6-3 4 16,3 0 0-16,0-6 0 0,-1-4 0 15,1-1 38-15,0-2 8 0,-3-6 2 0,3 1 0 0,0-1 52 0,0-5 12 0,0 0 1 0,0 3 1 16,-4 0 42-16,4 0 8 0,-3 2 1 0,0 3 1 16,3 0-2-16,-3 6 0 0,0-1 0 15,0 3 0-15,0 0 0 0,3 0 0 0,-4 3 0 0,1-1 0 16,0 1-102-16,-3 0-21 0,3 2-4 0,-3-3-1 15,3 1-120-15,-3 0-24 0</inkml:trace>
  <inkml:trace contextRef="#ctx0" brushRef="#br0" timeOffset="77360.61">5378 17156 1022 0,'0'0'22'0,"0"0"5"0,0 0 1 0,-6 0 1 0,0-3-29 0,0 3 0 0,0 0 0 0,0-3 0 16,0 3 39-16,0-2 1 0,3 2 1 0,-3 0 0 16,0 0-13-16,3-3-4 0,-3 3 0 0,3-3 0 15,3 3 16-15,-6 0 2 0,6 0 1 0,0 0 0 16,0 0-15-16,0 0-4 0,0 0 0 0,0 0 0 16,0 0-24-16,0 0 0 0,0 0 0 0,0 0 0 15,0 0 0-15,0 0 0 0,3-5 0 0,3 2 0 16,0-2 0-16,0 0 0 0,6-3 0 0,0 0 0 15,0-3 56-15,3 1 7 0,3-3 1 0,0-3 0 16,2 0-34-16,1-3-6 0,-3-5-2 0,3 1 0 16,0-1 6-16,3-3 2 0,-1 1 0 0,4-8 0 15,0 2-6-15,3-5 0 0,5 2-1 0,1-7 0 16,3 5-9-16,-3-3-2 0,-1-2 0 0,1-3 0 0,0 3-28 16,2-3-5-1,1 2-2-15,6-4 0 0,-1 2 70 0,-2 0 13 0,-3 2 4 0,5-4 0 0,-5 4-52 16,-6-2-12-16,6 1 0 0,2 1 0 15,-2-4 0-15,3 2 0 0,2 2 0 0,-2-2 0 0,-3 3 50 0,-1 2 7 16,-2-2 2-16,3-6 0 16,-4 9-43-16,4-6-16 0,6 2 11 0,-1 1-11 0,-2 2 37 0,-3-2 2 15,0 0 0-15,-1-1 0 0,1 1-11 0,-3 0-3 16,2-3 0-16,4-3 0 0,6 8-25 0,-10-5 0 16,7 0 0-16,-6 0 0 0,-7 6-8 0,4-4-8 15,-3 4 0-15,3-4-1 0,2 1 17 0,-5 5 0 0,0 3-8 0,-3 2 8 16,2 0 0-16,-8 6 0 0,0-1 0 15,-3 1 0-15,-6 5 0 0,-3-1-10 0,2 6 10 16,-5 1-8-16,3 4 8 0,-3 0 0 0,-3 3 0 0,-6 1 0 16,6 1 0-16,-3 4 9 0,-3-1-9 0,0 3 10 15,0 0 6-15,0 0 0 0,6-3 1 0,-6 3 0 16,0 3-17-16,6 0-11 0,-3-1 2 0,-3 4 0 16,6-1 1-16,0 3 0 0,-3 2 0 0,-3 1 0 15,6 2 20-15,0-2 4 0,0 5 0 0,-3 0 1 16,3-1-31-16,0 1-6 0,-3 3-2 0,2-3 0 15,1 5 22-15,-3 0 0 0,9 3 0 0,-3 2 0 16,6 3 0-16,-3 3 0 0,3 0 0 0,3 2 0 16,-6 1-11-16,9 2 11 0,-7 0-8 0,7 2 8 15,3 1 0-15,-3 2 0 0,0 1 0 0,-6 2 0 16,5 0 0-16,-5-3 0 0,6 3 0 0,-6 0 0 16,0 0 0-16,0 0 0 0,0-5 0 0,0 2 0 0,-1-2 0 15,-2-6 12-15,3 3-2 0,-3-2-1 0,0-4 7 16,0-2 0-16,-3 0 1 0,3 1 0 0,-3-4-17 15,0 1 0-15,0-4 0 0,-3 1 0 0,2 0 0 0,-2 0 0 16,0-6 0-16,-3 1 0 0,3-3 0 0,-6 0 0 16,3-1 0-16,0-1 0 0,-3-4 0 0,0 1 0 15,-3-3 0-15,3 0 0 0,-3 0 0 0,3 0 0 16,-3-3 0-16,-3 0 0 0,3 0 0 0,-3 1 0 16,-2-1 0-16,2 0 0 0,-3 1 55 0,-3-1 7 15,0 0 2-15,0 0 0 0,-3 3-52 0,0-2-12 16,0 2 0-16,-3 2 0 0,1 3-12 0,-1-2-6 15,0 2-1-15,-3 3 0 0,3 0 19 0,-3 0 0 0,-3 2 0 16,-2 1 0-16,-1 2 0 0,0-2 0 0,-3 2 0 0,4 0 0 16,-7 3 9-16,9 2 9 15,-6 1 2-15,-5 2 0 0,8 0-32 0,-3 0-7 0,-6 3-1 0,-2 0 0 16,2-3 32-16,-3 2 7 0,0-2 1 0,1 3 0 16,2 0-30-16,-3 0-6 0,4-1 0 0,-10 1-1 15,3-3 27-15,1 3 6 0,-10 0 0 0,9 2 1 16,1 1-17-16,-1-4 0 0,0 1 0 0,-2 5 0 15,-4-2 0-15,3 2 0 0,-2-6 0 0,2 6 0 16,-2 0 0-16,8-2 0 0,-3 2 0 0,-2 0 0 16,2-3 0-16,0 3 0 0,-2-2 0 0,2 2 0 15,3-3 0-15,0-2 0 0,7 2 0 0,-4 1 0 16,3-6 0-16,6 0 0 0,-2 0 0 0,2-3 0 16,0 1-17-16,0-1-7 0,4-2-2 0,-4 3 0 15,3-4 26-15,3 1 0 0,3-3 0 0,-3 1 0 0,7-1 18 16,-1-3 6-16,3 1 0 0,0-1 1 15,3-2-25-15,0 0 0 0,3-3 0 0,0-2 0 16,3 0-46-16,0-4-14 0,0-1-4 16,0-1 0-16,3-5 52 0,0 0 12 0,0 0 0 0,0 0 0 0,0 0 0 0,0 0 0 15,0 0 0-15,0 0 0 0,0 0 48 0,0 0 13 16,0 0 3-16,0-8 0 0,0 3-52 0,0-6-12 16,0-2 0-16,-3 0 0 0,3-6 0 0,-6 1 0 15,3-6 0-15,-3-3 0 0,0-4 12 0,-3-6-1 16,0 0 0-16,-2-11 0 0,2 3-11 0,-6-8-16 0,0-5 4 15,-6-3 1-15,-3-2 11 0,-3-1 9 16,1-5-1-16,2 3-8 0,0 3 0 0,-3 2-16 0,3 0 2 16,1 0 0-16,2 5 3 0,3 4 1 0,0 1 0 0,0 4 0 15,6 2-5-15,-3 5-1 0,3 6 0 0,4-1 0 16,-4 6 1-16,3 3 0 0,0 2 0 0,3 3 0 16,0 5-1-16,0 3 0 0,0-1 0 0,3 6 0 15,0 3 16-15,3 0-11 0,0 5 11 0,0 0-10 16,0 0-11-16,0 0-3 0,0 0 0 0,6 5 0 31,0 3-73-31,0 0-15 0,6 5-4 0,0 0 0 0</inkml:trace>
  <inkml:trace contextRef="#ctx0" brushRef="#br0" timeOffset="79896.48">8459 15790 1465 0,'3'-2'32'0,"2"-1"6"0,16-5 2 0,0 0 2 0,3 0-34 0,12-2-8 15,-1-4 0-15,4 1 0 0,6-3 56 0,5-2 10 16,7-1 2-16,5-2 0 0,4 3-13 0,5-6-3 15,1 0 0-15,5 0 0 0,4 6-32 0,2-4-8 16,0 1 0-16,7 3-1 0,-1-1-11 0,3 3 0 16,-3 3 9-16,1 3-9 15,2-1 0-15,-3 0 0 0,-5 6 0 0,2 0 0 0,0 2 0 0,-5 3-8 0,-1-5 8 0,-6 2 0 16,-2 1 0-16,-4 2 0 0,1 0 0 16,-7 0 0-16,-2-6 30 0,-4 6 2 0,-5-8 0 0,0 8 0 15,-7-5-7-15,-5 5-1 0,3-5 0 0,-7 5 0 16,-5-6-12-16,0 6-4 0,-3-5 0 0,-7 5 0 15,-2-2-8-15,-6 2 0 0,0-6 0 16,-6 6 0-16,0 0 0 0,0 0 0 0,-3 0 0 0,-3 0 0 16,0 0 0-16,0 0 0 0,-9-5 11 0,0 0-11 15,-6-1 22-15,3-2-2 0,-6 3 0 0,-2 0 0 16,-7 0-32-16,9-1-8 0,-6-2 0 0,0 3-1 16,3 0 21-16,-2-1 0 0,2 4 0 0,0-3 0 15,6-1 8-15,0 1 2 0,0 5 1 0,3-5 0 16,4 2 9-16,2 0 1 0,-3 1 1 0,9 2 0 15,0 0-5-15,0 0-1 0,0 0 0 0,0 0 0 0,0 0-5 16,0 0-2-16,0 0 0 0,6-3 0 0,3 0-9 16,5 3-12-16,1 0 2 0,12 0 1 0,-3 0 9 0,9 0 0 15,-1 6-9-15,4-4 9 0,0-2 0 0,-3 0 0 16,-1 0 0-16,-2 6 0 0,0-6 0 0,0 5 0 16,-1-5 0-16,-5 0 0 0,3 0 0 0,-6 0 0 15,-3 5 0-15,0-5 0 0,-7 6 0 0,1-6 0 16,-3 5 0-16,0-5 0 0,-6 2 0 0,0 4-11 15,0-1 3-15,-3 0 0 0,0 3 8 0,-6 3 0 16,0 5 0-16,-3-3 0 0,-3 5 0 0,-3 1 11 16,1 7-3-16,-1 1 0 15,-3 2-38-15,0 0-8 16,3 6-2-16,0-4-634 0,0 4-127 0</inkml:trace>
  <inkml:trace contextRef="#ctx0" brushRef="#br0" timeOffset="82355.2">15099 14219 2358 0,'0'-14'52'0,"0"4"10"0,-6 5 2 0,3-11 3 0,-3 0-54 0,-3 0-13 0,-8-8 0 15,2 0 0-15,-6 1 30 0,0-4 3 0,-9 1 1 0,-2-3 0 16,-4-1-26-16,-6 4-8 0,-2 0 0 0,-7 4 0 31,-3 1-20-31,-5 3-12 0,-7-1-1 0,-5 3-1 0,-4 3 15 0,-5 0 3 0,-6 0 1 0,-4 7 0 16,-2 1 0-16,-9 5 0 15,-6 3 0-15,0 5 0 16,-3-3-13-16,2 8-4 0,4 3 0 0,0 8 0 0,-3 5 32 0,6 3 0 0,2 2 0 16,4 6 0-16,0 5 8 0,3 2 7 0,5 6 1 0,7 3 1 15,0 5 15-15,2 2 2 0,7 3 1 0,5 3 0 16,10 0-19-16,5 5-3 0,4 3-1 0,8 2 0 15,9 3-12-15,3 5 0 0,12-2 0 0,3 0 0 16,10-1 8-16,4 1 0 0,13 5-8 0,3 0 12 16,9-3-3-16,6-2-1 0,5 2 0 0,7-2 0 15,15-3 14-15,-4 0 2 0,13-5 1 0,5-3 0 16,9 0-17-16,4-5-8 0,5 2 8 0,9-5-8 16,9 0 12-16,0-5-4 0,1-3 0 0,5-5 0 0,9-2-8 0,3-9 0 15,3-8 9-15,0-2-9 0,0-8 0 16,0-8 0-16,-6-3 0 0,3-8 8 0,-3-2 25 0,3-11 6 15,0-3 1-15,-3-10 0 16,-12-3-13-16,3-5-3 0,0-8 0 0,-3-2 0 0,-3-6-12 0,-3-3-4 16,-6-2 0-16,-2-3 0 0,-4-5-8 0,-6-3 0 15,-5 3 0-15,-7-9 0 0,-3 1 9 0,-5-8 0 16,-4-3 0-16,-2-5 0 0,-7 0 2 0,-2-5 0 16,-9 2 0-16,-7-2 0 0,-2 2 1 0,-9 1 0 15,-6-1 0-15,-6 0 0 0,-7 1-12 0,-8 2 0 0,-2 0 0 16,-7 2 0-16,-9 1 0 0,-3 2 0 0,-9 3 0 15,-9-3 0-15,-8 1 0 0,-4 2 0 0,-5 0 0 0,-4 0 0 16,-8 5-13-16,-4-3-5 0,-5 11-1 0,-9 1 0 16,-1 4 27-16,-5 6 6 0,-3 5 1 0,-7 8 0 15,1 8-15-15,0 2-12 0,-3 6 3 0,3 8 0 16,-12 2-13-16,2 6-2 0,4 8-1 0,-3 4 0 31,-6 7-23-31,6 4-5 0,-3 6-1 0,6 2 0 16,2 1-27-16,4 10-6 0,0 11-1 0,6-1 0 15,3 4-25-15,5 4-6 0,7 3-1 0,2 3 0 0,7 0-67 16,6 2-13-16,-46 57-4 0,37-30 0 0</inkml:trace>
  <inkml:trace contextRef="#ctx0" brushRef="#br0" timeOffset="82970.98">13037 15266 1974 0,'0'0'56'0,"0"0"12"0,0 0-54 0,0-5-14 0,-6 0 0 0,-3 0 0 16,9-3 46-16,-12 2 6 15,12 1 2-15,-9-3 0 0,3 3-43 0,-3-3-11 0,3 3 0 0,0-1 0 16,-3 1 0-16,0 0 0 0,-3 2 0 0,3-2 8 16,3 0-8-16,-3 2 0 0,-2 0 0 0,2 1 0 31,3 2-28-31,-9 2-12 0,9 1-1 0,-9 0-1 0,6 2 63 0,0 3 13 0,0 2 2 0,-3 6 1 15,3 0-37-15,0 3 0 0,0-1 0 0,3 3 0 16,4 3 0-16,-1 3 0 0,3-4 0 0,3 4 0 16,-1 2 17-16,4-5 3 0,0-3 0 0,3 0 0 15,3 0-20-15,-3-5 0 0,3 0 8 0,0-3-8 16,0-5 24-16,0 0 2 0,-3-3 0 0,3 1 0 16,0-1-26-16,-4-5 0 0,4-3 0 0,-3 1 0 15,3-4 15-15,-3 1-3 0,0-5 0 0,0-1 0 0,-6 0 32 0,9-5 7 16,-9-2 1-16,3-1 0 0,0-2-52 0,-3-3-20 15,-3 3 0-15,6-3 1 16,-6 3 53-16,0 0 10 0,0 0 3 0,0 5 0 0,0 0-9 0,0 3-2 16,-6 2 0-16,6 1 0 0,0 5-15 0,0-1-3 15,0 6-1-15,0 0 0 0,0 0-17 0,0 0 8 16,0 0-8-16,0 0 0 0,0 0-9 0,6 6-9 16,6 1-2-16,-3 4 0 15,-1 5-9-15,4 0-3 0,-3 0 0 0,6 2 0 16,0 1 0-16,0-1 0 0,-3 1 0 0,3 2 0 15,3-3-144-15,-1 1-28 0,-2-6-7 0,-6 0-682 0</inkml:trace>
  <inkml:trace contextRef="#ctx0" brushRef="#br0" timeOffset="83701.09">12480 14896 2343 0,'0'0'52'0,"0"0"10"0,0 0 2 0,-3-8 2 0,0 3-53 0,0 0-13 0,0-1 0 0,3 6 0 16,0 0 41-16,0 0 6 0,-3-2 1 0,3 2 0 15,-6-6-28-15,0 6-6 0,-3 0-1 0,3 0 0 16,0 6-13-16,-3 2 0 0,0-3 0 0,0 5 0 16,4 4 0-16,-4 2 0 0,3-1 0 0,0 4 0 15,6-1 0-15,0 6 0 0,3-3 12 0,0 3-3 16,9-3-9-16,-4 1 0 0,4-1 0 0,3 3 0 16,-3-3 0-16,6 0 0 0,-3 0 0 0,0-2 0 0,0-4 0 15,-3-4 0-15,0 2-12 0,-1-2 12 16,-2-3 0-16,-3 0 0 0,0 0 9 0,0-3-1 0,0 3-8 0,-3-3 0 15,-3 0 0-15,0 3-8 0,0 0 8 0,-3 0 0 16,0 3 0-16,-6-1 0 16,3 1 0-16,-3 0 0 0,-3-1 0 0,4 1 0 0,-1-1 0 0,-3-2-8 15,3 3 8-15,-3-3-8 0,3 0-11 16,-3-3-1-16,6 3-1 0,-3 0 0 16,3-3-88-16,0 3-18 0,3 0-3 0,0 3-1 15,3-3-81-15,0 2-16 0,3 1-3 0,3 2-431 0</inkml:trace>
  <inkml:trace contextRef="#ctx0" brushRef="#br0" timeOffset="84868.8">13263 15272 2304 0,'0'0'51'0,"0"0"10"0,0 0 3 0,0 0 0 0,0 0-52 0,0 0-12 0,0 0 0 0,0 0 0 16,6 0 15-16,-3 2 0 0,0 1 0 0,3 0 0 16,0 5-15-16,-3 0-16 0,2 0 3 0,-2 2 1 15,3 1 0-15,-3-1 0 0,0 1 0 0,0-1 0 16,0-2 12-16,-3 0 0 0,3-2 0 0,-3-1 10 16,3-2-10-16,-3-3 0 0,0 0 0 0,0 0 0 15,0 2 0-15,0-2 0 0,0 0 11 0,0 0-11 0,3-2 8 0,3-6-8 16,0-3 0-16,0 0 0 0,3 1 0 0,0-3 0 15,0-1 0-15,0 4 0 16,0-1 0-16,3 1 0 0,0 2 0 0,-1 2 0 0,-2 1 0 0,6 5 0 16,0 0 0-16,0 5 0 0,0 1 0 0,3 4 0 15,-6 4-10-15,3-1 10 0,-1 0-11 0,-2 0 11 16,0 0-13-16,0 1 5 0,0-1 8 0,-3-5 9 16,3 0-1-16,0-3-8 15,-3 0-15-15,3-2-9 0,3-3-3 0,-4-3 0 0,1 1 51 0,0-4 9 16,3 1 3-16,-3-3 0 0,0-2-17 0,0-1-3 15,0 0-1-15,0 3 0 0,-3 1-2 0,0-1 0 16,-1 2 0-16,-2 1 0 0,3 2 5 0,-3 1 1 0,3 2 0 16,0 2 0-16,0-2-19 0,0 6-12 0,0-1 1 0,3 3 1 15,0 0 10-15,-3 0 14 0,3 2-3 0,0 1-1 16,-4-3-10-16,4 0-14 16,-3-3 3-16,3 0 1 15,3-2-22-15,-3-3-4 0,6-3 0 0,0-2-1 16,6-5-29-16,-7-1-6 0,1-2 0 0,0-1-1 15,0-1-25-15,0-1-5 0,-3 5-1 0,3-2 0 16,-4 0 56-16,1 5 12 0,0 0 1 0,0 3 1 0,0-1 86 0,0 6 18 0,0 0 3 0,3 3 1 16,-4 2-14-16,7 3-4 0,-3 3 0 0,3 2 0 15,3 0-39-15,0 3-8 0,2 0-1 0,-2 5-8 16,-3 3 11-16,3 0-11 0,0 0 10 0,-6-3-10 16,2 0 23-16,-2-3-2 0,-3 4 0 0,-3-9 0 15,-3 3 34-15,-3-6 6 0,0-2 2 0,-3 0 0 16,0 0-19-16,-3 0-3 0,-3 0-1 0,0-3 0 0,-3 0-28 15,-6 1-12-15,-3-4 8 0,0-4-8 0,-3-4 18 16,-2 4-2-16,-4-9 0 0,0-2 0 0,-3-5 32 0,3-6 7 16,1-3 1-16,2-2 0 0,0-8-17 0,0 0-3 15,3-3-1-15,0 1 0 0,3-4-15 0,6 1-2 16,1 2-1-16,2 3 0 0,6 6-33 0,0 1-6 16,3 7-2-16,3 4 0 15,2 6-16-15,1 0-3 0,3 7-1 0,6 4 0 16,3 4 15-16,0 6 2 0,6 6 1 0,-4 1 0 15,1 4-4-15,-3 2-1 0,0 3 0 0,-3 0 0 16,0 0-13-16,-6-1-4 0,-1 1 0 0,-5 0 0 16,0-3-2-16,-3 0-1 0,-3-2 0 0,0-3 0 15,0-3-6-15,-3-5-2 0,0 0 0 0,0-3 0 0,3-2 96 0,0-3 19 0,0 0 4 0,-3-8 1 16,6-11 20-16,-3-2 4 0,6 0 1 0,-3-8 0 16,6-6-59-16,0-2-12 0,-3-2-3 0,3-1 0 15,0 3 32-15,3 3 7 0,-3 2 1 0,0 3 0 16,3 5-36-16,-3 3-6 0,0 8-2 0,-1-1 0 15,1 6-8-15,0 6 0 0,3 2 0 0,-3 8 0 32,6 2-31-32,0 9-8 0,0 2-1 0,0 5-1 0,3 3 14 0,-4 3 3 0,1-3 1 0,0 0 0 15,0-5 23-15,-3 0 0 0,6-5 0 0,-3-4 0 16,6-4-11-16,-7 0 3 0,1-9 0 0,0-2 0 16,0-2 16-16,0-6 3 0,0-3 1 0,-3-2 0 15,-3-6 32-15,0-4 6 0,3-4 2 0,-4-2 0 16,-2 3-26-16,0-6-5 0,-3 3-1 0,3 2 0 15,-6 1-12-15,0-1-8 0,6 9 8 0,-6 2-8 16,0 3 0-16,0 5-15 0,0 8 3 0,0 0 0 16,0 8-26-16,0 8-5 0,0 5-1 0,0 8 0 0,0 5 29 0,3 3 6 15,3 3 1-15,0 2 0 0,0 3 8 0,3 0 0 16,3-2 0-16,6-4 0 16,-6 1 0-16,6-6 11 0,2 1-3 0,-5-6 0 0,6 0 20 0,0-3 3 15,3-2 1-15,-3-3 0 16,-1-2-52-16,1-3-9 0,-3-3-3 0,-3-5 0 15,0 0-84-15,0-3-18 0,0 0-3 0,0 1-1 16,-4-1-96-16,4-2-19 0,9 5-4 0,-6 0-1 0</inkml:trace>
  <inkml:trace contextRef="#ctx0" brushRef="#br0" timeOffset="85971.77">16254 15200 2055 0,'0'0'45'0,"0"0"10"0,0 0 1 0,3-5 2 15,6 0-46-15,0-3-12 0,3 3 0 0,3-6 0 0,3-2 53 0,5-3 9 16,7 0 2-16,3 0 0 0,3 0-7 0,5-5-1 16,4 0 0-16,3-8 0 0,8 2-20 0,7 1-5 15,5-3-1-15,7-6 0 0,8-2 10 0,3 0 1 16,10 0 1-16,-4 0 0 15,6 0-30-15,-3 0-12 0,1 3 8 0,-4 2-8 0,3 0 0 0,-3 0-16 16,-5 3 3-16,-1-2 0 16,-6 1-15-16,-2 1-2 0,2 0-1 0,-11 5 0 0,-4-2 31 0,6 0 0 15,-8 2 0-15,-1 0 0 16,-2 0 0-16,0 3 13 0,-10 2-1 0,-2 1 0 0,-4-1-12 0,-2 4-16 0,-3-1 3 16,-6 2 1-16,-4 4 12 0,-5-1 0 0,-3 1 0 15,-6-1-9-15,-3 6-1 0,-3-3 0 0,-3 8 0 0,0-5 0 16,-3-1-8-16,-3 6-2 0,-3-5 0 0,-6 5 0 31,-6-8-16-31,-6 3-3 0,-3-6-1 0,-9 6 0 0,1 2 13 0,-4 3 3 0,-3-5 0 0,-2 0 0 16,-4-1 24-16,3 6-8 0,-2-5 8 0,2 5 0 15,6 0 0-15,-6 0 0 0,10 0 0 0,-1 0 0 16,3 3 12-16,6-1 0 0,4-2 1 0,-1 6 0 16,9-12 13-16,3 6 2 0,3 0 1 0,6 0 0 15,-9 0-5-15,9 0-2 0,0 0 0 0,9 0 0 16,3 0-22-16,12 6 0 0,5-9 0 0,10 6 0 15,9 2 0-15,5-5 0 0,1 5 0 0,2 3 0 16,-2-3 0-16,0 1 0 0,-7-1 0 0,-2-5 0 0,-3 8-13 16,-4-3-7-16,-2 1-2 0,-6-6 0 0,-3 5 22 0,-4 3 0 15,-2-3 0-15,-3 0 0 0,0 1 0 0,-6 4 0 16,0-2 0-16,-3 3 0 0,-3 5 0 0,0 2-16 16,-3 3 3-16,0 0 0 0,-6 9 1 0,0-1 0 15,-6 5 0-15,-3 0 0 16,-6 4-100-16,-6-1-19 0,-3 2-4 0,-5-2-764 15</inkml:trace>
  <inkml:trace contextRef="#ctx0" brushRef="#br0" timeOffset="88220.32">19850 13697 1911 0,'0'0'42'0,"0"0"9"0,0 0 1 0,0 0 2 0,0 0-43 0,0 0-11 0,0 0 0 0,0 0 0 16,0 0 0-16,0 0 12 0,0 0-12 0,0 6 12 15,6 7-12-15,-3-2-11 0,3-3 3 0,-3 2 0 16,3 1 8-16,0 7 9 0,0 3-1 0,3 11-8 16,-4 5 28-16,4 11 0 0,-3 5-1 0,3 5 0 15,0 11-27-15,0 5 8 0,0 13-8 0,0 0 0 16,0 6 16-16,-3 5-3 0,3 5 0 0,0-5 0 15,3-3 22-15,-3-2 4 0,0-6 1 0,5-2 0 16,-2-6 32-16,0-7 8 0,3 4 0 0,-3-7 1 16,3 3-20-16,0-6-4 0,-3-3-1 0,3-5 0 15,-4 1-56-15,1-6-19 0,-3-3 0 0,0-3 0 0,3-7 31 16,-6-3 5-16,3-5 2 0,-3-6 0 31,-3-2-67-31,3-3-12 0,-3-5-4 0,0-2 0 16,0-7-153-16,-3-1-31 0</inkml:trace>
  <inkml:trace contextRef="#ctx0" brushRef="#br0" timeOffset="89106.22">19698 13742 2257 0,'0'0'49'0,"0"0"11"0,0 0 1 0,0 0 3 0,0 0-51 0,0 0-13 0,0 0 0 0,-6-5 0 31,6 5-28-31,0 0-8 0,0 0-1 0,0 0-1 15,0 0-26-15,0 0-4 0,-3-2-2 0,3 2 0 0,0-6 40 0,0 6 8 0,0 0 2 0,9-2 0 16,-3 2 20-16,6-3 0 0,3-2 12 0,6 2-4 16,-1 3 40-16,7 0 7 0,0 0 1 0,9-3 1 15,2-2-9-15,4 0-1 0,9-1-1 0,2 4 0 16,7-1 29-16,2-2 5 0,7 2 2 0,2-2 0 16,7 0-41-16,2-3-8 0,-3 2-1 0,7 1-1 15,-4 0-31-15,6 0 8 0,1-6-8 0,-7 3 0 16,6 5 0-16,-2-5-16 0,-1 3 3 0,-2-3 1 15,-1 0-7-15,0 3-1 0,-2-3 0 0,-4 3 0 0,-3-1 20 0,-5-1 0 16,5 1-8-16,-8-4 8 16,-1-11-28-16,-5 10-1 0,0 8-1 0,-7 3 0 0,1-2 30 0,-4-1 0 15,1 0 11-15,-6-2-3 0,-4 0-8 0,-5-1 9 16,-3 1-9-16,-3 3 10 0,-7-1 8 0,1 0 2 16,-3 3 0-16,-3-2 0 0,-6-1-20 0,0 0 0 15,0 6 0-15,-3-3 0 16,0 3-22-16,-3-1-8 0,0 1-2 0,0 0 0 0,0 2 16 0,-3 3 4 0,0 2 0 15,-3 1 0-15,3-3 0 0,-3 2 0 0,-3 6 0 16,3 3 0-16,0 2 12 0,-3 3 0 0,3 5 0 16,-3 3 10-16,3 2-10 0,0 8 0 15,0 9 0-15,3 4-11 0,0 17 11 0,0-1 0 16,0 6 8-16,6 5-8 0,0 10 0 0,3 4 0 0,0 4 0 0,3 3 0 16,0 3 0-16,2 5 0 0,1 6 0 0,3-6 0 15,0 3 0-15,0-1 0 0,3 1 0 0,-6-5 8 16,8-9-8-16,-5-10 12 0,3-5-4 0,-3-14 0 15,0-7 28-15,-3-11 7 0,0-6 1 0,0-2 0 16,-4-8-13-16,-2-5-3 0,3-3 0 0,-6-2 0 16,0-3-20-16,-3-3-8 0,0-3 0 0,-6-2 0 15,0 0-12-15,0-3-8 0,-6-2-1 0,-3-1-1 16,-6-2-26-16,-2-2-4 16,-4-1-2-16,-9-5 0 0,0 3 29 0,-8-6 5 0,-1-2 2 0,-6-3 0 0,-2 0 8 15,-10-3 2-15,-5 1 0 0,-4-4 0 0,-5-2 8 16,-4 3 0-16,-2 0 0 0,-3-3 0 0,-4 3 16 15,-5 0 0-15,-3-6-1 0,0 9 0 16,-4 2 3-16,4-6 1 0,-6 6 0 0,6 1 0 0,2 1 13 16,4 1 4-16,3 2 0 0,6 1 0 0,5 2-20 0,7 2-3 15,2 1-1-15,4 0 0 0,2-1-12 0,4 1 9 16,8 2-9-16,3-2 8 0,10-3-8 0,-4 2 0 16,12 1 0-16,3-3 0 0,0 0 0 0,7 0 0 15,2 0 0-15,0-3 8 0,6 3-21 0,0-2-5 16,0-1-1-16,6 1 0 15,-3-1-37-15,6 3-7 0,-3-8-1 0,3 0-1 16,3-5-72-16,3-3-15 0,0-3-2 0</inkml:trace>
  <inkml:trace contextRef="#ctx0" brushRef="#br0" timeOffset="90721.95">21064 14139 2098 0,'0'0'46'0,"0"0"10"0,0 0 1 0,0 0 3 0,0 0-48 0,0 0-12 0,0 0 0 0,0 0 0 16,3-5 22-16,-3 0 2 0,0 5 1 0,3-8 0 16,0 3-17-16,0 2-8 0,0-2 8 0,0 2-8 15,-3 3 8-15,0 0-8 0,3-5 0 0,-3 5 8 16,0 0 8-16,0 0 0 0,3-3 1 0,-3 3 0 0,0 0-8 0,0 0-1 15,0 0-8-15,0 0 12 16,0 0-4-16,6 3-8 0,0-1 11 0,-3 4-11 0,3 2 0 0,-3-1 0 16,6 4-12-16,-3 2 3 0,0-2 9 15,0 2 0-15,3 3 0 0,0-3 0 0,0 0 0 0,2 1 14 16,1-4-3-16,0 1-1 0,6-1 23 0,-3-2 5 16,3 0 1-16,0-2 0 15,3-4 24-15,2 1 5 0,1-3 0 0,3-3 1 0,3-2-14 0,-1-3-3 16,10 0-1-16,0 0 0 15,3-5-6-15,-4 0-1 0,7-1 0 0,0 1 0 0,2-3 0 0,1-2 0 16,-1 2 0-16,1-3 0 0,3 1-32 0,-4-1-12 16,-2-2 9-16,0 3-9 0,-1-3 0 0,-2-1-9 15,0 4 0-15,-1-1 0 0,-2 1-2 0,0 5 0 16,-7 2 0-16,1-5 0 0,-6 6 11 0,-3-4 0 16,0 9 0-16,-4-6 0 15,-2 3-35-15,0 3-11 0,-3 0-2 0,0 0-1 16,-3-3-51-16,0 2-11 0,0 1-1 0,-4 5-1 15,1 0-101-15,0 0-20 0</inkml:trace>
  <inkml:trace contextRef="#ctx0" brushRef="#br0" timeOffset="92570.79">20987 14078 690 0,'0'0'19'0,"0"0"5"0,0 0-24 16,0 0 0-16,0 0 0 0,0 0 0 0,0 0 68 0,0 0 8 16,0 0 1-16,0 0 1 0,0 0-8 0,0 0-2 0,0 0 0 0,0 0 0 15,0 0 28-15,0 0 4 0,0 0 2 0,0 0 0 16,0 0-41-16,0 0-8 0,0 0-1 0,0 0-1 15,0 0-11-15,0 0-3 0,0 0 0 0,0 0 0 16,0 0 4-16,0 0 1 0,0 0 0 0,3 0 0 16,3 0-25-16,0 3-5 0,0 0 0 0,0-3-1 15,3 2 5-15,-3 1 0 0,3-3 1 0,-4 3 0 16,4-1-4-16,0 4-1 16,0-4 0-16,3 1 0 0,-3 2-1 0,0 3-1 0,3-3 0 0,-3 3 0 15,3 0-10-15,0 0 0 0,3 0 0 0,-4 0-11 16,1 3 22-16,0-1 4 0,3-2 1 0,0 3 0 15,-3-1-16-15,3-2 0 0,0 3 0 0,0-3 0 16,2 0 40-16,-2 0 4 0,3 0 2 0,-3-3 0 16,3 0 5-16,-3 1 1 0,3-1 0 0,0 0 0 15,2-2-10-15,1-1-2 0,3-2 0 0,0 0 0 0,6 0-20 16,-4 0-5-16,1-2-1 0,3-3 0 0,0-1-2 0,-1 1 0 16,1-3 0-16,3 0 0 15,0 0-12-15,-1-5 0 0,4 0 0 0,-3-1 0 0,3-1 0 0,-4-4 0 16,4 3 0-16,-3-2 0 0,0-4 0 0,-1 1 0 15,1-3 0-15,0 3 0 0,0 0 0 0,-4 0 0 16,-2 0 0-16,0 2 0 0,0 3-8 0,-6 1 8 16,-1 1-12-16,-2 1 12 0,0 3-21 0,-6 2 2 15,3-3 1-15,-6 0 0 0,0 9 8 0,-3-4 2 16,-3 1 0-16,-3 5 0 16,6-5-87-16,-6 5-17 0,0 0-3 0,0 5-1 15,0 0-96-15,-3 1-19 0,-3 2-4 0,0-3-1 0</inkml:trace>
  <inkml:trace contextRef="#ctx0" brushRef="#br0" timeOffset="93334.83">21154 14610 1868 0,'0'0'41'0,"0"0"9"0,0 0 2 0,0 0 0 0,0 0-42 0,0 0-10 0,0 0 0 0,0 0 0 16,0 0 8-16,0 0 0 15,3 0 0-15,3-2 0 0,-1 2-8 0,1 2 0 0,0-2 0 0,0 3 0 16,-3 2 0-16,3 1-11 0,3 1 3 0,0 4 0 15,0 5 0-15,0 2 0 0,3 4 0 0,0 1 0 16,0 4 8-16,0-1 0 0,0 1 0 0,-1-3 0 16,4-1 8-16,0-4 3 0,-3 2 1 0,3-5 0 15,0 0 48-15,0-6 9 0,3 1 3 0,-1-3 0 16,1 0 34-16,6-3 7 0,0 3 2 0,3-8 0 16,3 0-29-16,2-5-6 0,1 0 0 0,3-1-1 0,2-7-14 15,1 0-2-15,6-3-1 0,-1-3 0 0,4-2-24 16,0-3-5-16,2 1-1 0,-2-4 0 0,2 1-32 0,-2-3 0 15,0-1 0-15,-1 1 0 16,1 3 0-16,-9 5 0 0,2-3 0 0,-5 5 0 16,-6-2-24-16,-3 5-4 0,-4 1-2 0,4 1 0 0,-12 4 14 0,6-1 4 15,-6 1 0-15,-6 2 0 0,3 2-7 0,-3 1-1 16,-3 2 0-16,-3-2 0 16,2 2-19-16,1 3-4 0,-6 0-1 0,0 0 0 15,0 0-76-15,0 0-16 0,0 6-4 0,-6 4 0 16,3 4-32-16,-2 4-8 0,-7 3 0 0,3 3-656 0</inkml:trace>
  <inkml:trace contextRef="#ctx0" brushRef="#br0" timeOffset="93510.63">21651 15602 1335 0,'-15'6'29'0,"3"-6"7"0,3 0 0 0,0 0 2 0,-3 0-30 0,3-6-8 0,-6 4 0 0,0-6-592 15</inkml:trace>
  <inkml:trace contextRef="#ctx0" brushRef="#br0" timeOffset="93938.24">21299 15245 2026 0,'0'0'44'0,"0"0"10"0,0 0 2 0,0 0 1 15,0 0-45-15,0 0-12 0,0 0 0 0,0 0 0 0,0 0 52 0,0 0 9 16,0 0 2-16,0 0 0 0,0-5-36 0,0 5-7 16,3-5-2-16,-3 5 0 0,3-6-18 0,-3 6 8 15,3-2-8-15,-3 2 0 0,6 0 0 0,0 0 0 0,0 2 0 16,0 6 0-16,0 0-10 0,3 3 1 0,-3 5 0 0,3 2 0 31,3 6-15-31,-3 3-4 0,3-1 0 0,0 6 0 0,0-3 39 0,-1 0 7 0,1-3 2 0,3-2 0 16,0-3 3-16,-3-2 1 15,3-3 0-15,3-3 0 0,-3 0 64 0,5-2 12 0,-2-3 4 0,6-8 0 16,-3 5-27-16,9-5-5 0,-3-5 0 0,2-1-1 16,7-1-5-16,0-9-1 0,8-3 0 0,-5 1 0 15,3-4-36-15,-1-4-7 0,1 0-2 0,-3-1 0 16,-1-2-12-16,-2 3-8 0,0-1 8 0,-3-2-8 15,2-3 0-15,-2 0-18 0,0 1 3 0,-3 4 1 16,-4 1-6-16,-5 2 0 0,0 8-1 0,-3-2 0 16,0 4-13-16,-6 1-2 15,0 5-1-15,-3 0 0 0,-1 3 10 0,-5 2 3 0,3-2 0 0,-6 5 0 32,0 0-32-32,0 0-7 0,0 0-1 0,0 0 0 0,3 5-144 0,-3 3-28 0,0 8-7 15</inkml:trace>
  <inkml:trace contextRef="#ctx0" brushRef="#br0" timeOffset="96874.5">19784 13637 1743 0,'0'0'49'0,"0"0"11"0,0 0-48 0,0 0-12 0,0 0 0 0,0 0 0 16,0 0 56-16,0 0 9 0,0 0 2 0,0 0 0 16,0 0-43-16,0 0-9 0,0 0-2 0,0 0 0 15,0 0-24-15,0 0-5 0,6 2 0 0,-3 1-1 16,3 8 17-16,-3-1 11 0,3 3-2 0,0 1 0 16,0-1-9-16,0 8 0 0,-3 5 9 0,3 4-9 15,0 1 10-15,3 6-2 0,-3 14-8 0,3-4 12 16,-3 14 8-16,0 3 2 0,3 4 0 0,0 6 0 15,-1 1-14-15,1 4-8 0,3 3 8 0,-3 3-8 0,0 2 22 16,0-2 0-16,3 2 0 0,-3 0 0 0,-3 0 6 0,9 1 0 16,-9-4 1-16,3 6 0 15,3-5-17-15,-9 0-4 0,5-6-8 0,-2 1 12 0,3-4 23 0,-3-7 4 16,0-3 1-16,3-2 0 0,-3-6 0 0,3-5 0 16,-3-8 0-16,6-3 0 0,-3-5-24 0,3-2-5 15,3-4-1-15,-3-4 0 0,-4-1 18 0,4-5 3 16,-3-5 1-16,0-3 0 0,3 1-20 15,-3-6-3-15,0-3-1 0,3 0 0 0,-3 1-8 0,0-4 0 16,-3-2 0-16,3 3 0 0,0-3 0 16,-3 0 0-16,2-3 0 0,4 1 0 0,0-1 0 0,0 0 8 0,3 3-8 0,0-2 8 15,6-1-8-15,0 0 0 0,2 1 0 0,1 2 0 16,6-3 0-16,3 0 0 0,2 3 0 0,1-5 0 16,6 5 0-16,0-8 0 0,8 5 0 0,1 1 0 15,5-3 12-15,1 5 0 16,2 0 0-16,4 0 0 0,2-6-12 0,1 6 0 0,5 6 0 15,4-6 0-15,2 2 0 0,3-2 0 0,1 8 0 16,2-5 0-16,-2-3 0 0,-1 2 0 0,0 1 0 0,-5 0 0 16,-1 2 0-16,1-2 0 0,-7-1 0 0,3 1-11 15,-2 2-1-15,-4 1 0 0,-5-1 0 0,-4-3 0 16,-2 4 12-16,0-1 0 0,-4 0 0 0,-2 1 0 16,-4-4 0-16,-5 4 0 0,-3-4 0 0,-6 1 0 15,-7 0 0-15,-2-3 0 0,0 0 0 0,-6 0 0 16,-3 0 0-16,0 0 0 0,-6-3 8 0,3 3-8 15,-6 0 0-15,3-3 0 0,-6 1 0 0,0 2 0 0,0 0 0 0,0 0 0 16,0-6 0-16,-6-2-8 0,0-2 8 16,3-1 0-16,-6-2 8 0,3-6-8 0,-6-2 0 0,0-5 0 15,0-1 0-15,-3-2 0 0,0-5 11 0,-2-6-3 16,2-5 0-16,-3-8 0 0,-3 0-8 0,0-8 0 16,3 1 0-16,-3-7 0 0,1-1 0 0,-1-1 0 15,6-3 0-15,-3 1 0 0,-3 0 0 0,3-1-11 16,0-2 3-16,4 3 0 0,-1 2 8 0,3 0 0 15,0-2 0-15,0 2 0 0,6 0 0 0,-3 3 0 16,3 2 0-16,0-2 0 0,6 0 0 0,-3 0 0 16,6 2 0-16,-3-2 0 0,6 5 0 0,0 1 0 15,-3-1 0-15,6 3 0 0,0 2 0 0,0 6-8 16,0-3 8-16,3 8-8 0,-3-3 0 0,0 8 0 0,2 9 0 0,-2-1 0 16,0 3 8-16,0 2 0 0,-3 6 0 0,-3 3 0 15,3 2 0-15,-3 5 0 0,0 1 0 0,0 4 0 16,-3 4 0-16,3-4 11 0,-3 1-3 0,0 3 0 15,0-4-8-15,0 6 0 0,0 0 0 0,0 0 0 16,-3-2 0-16,0-1-11 0,3 3 3 0,-9 0 0 31,-3 0-20-31,-3 0-3 0,0 0-1 0,-2 0 0 0,-4-3 13 0,-6 1 3 0,-6-1 0 0,-2 0 0 16,-10-2 0-16,-6 2 0 0,-5 1 0 0,-4-4 0 16,-2 4 16-16,-4-3-8 0,-5 2 8 0,-4-2 0 15,4-1-20-15,-6 1 4 0,-4 2 0 0,-2 3 0 16,2 3 28-16,4 0 5 0,-3-1 2 0,2 1 0 15,1 0-3-15,2 2 0 0,7 3 0 0,0 2 0 16,-1 1-6-16,1-3-2 0,8 0 0 0,-2 2 0 0,8-2-8 16,3 3 12-16,1-3-12 0,2 0 12 0,7 2-12 0,2-2 0 15,6-2 0-15,3-4 8 0,1 4 9 0,5-1 2 16,3-2 0-16,3-3 0 0,3 2-5 0,3 1-1 16,0-3 0-16,0 2 0 0,6-2 0 0,-2 3 0 15,5 2 0-15,3-5 0 16,0 0 2-16,-6-2 0 0,6 2 0 0,0 0 0 0,0 0-4 0,0 0-1 15,0 0 0-15,0 0 0 0,0 0-10 0,0 0 0 16,0 0 0-16,0 0 0 0,0 0 0 0,0 0 0 16,0 0 0-16,0 0-11 0,0 0 1 0,0 0 0 0,0 0 0 0,0 0 0 15,0 0 10-15,0 0 0 0,0 0 0 0,6-3 0 16,-3-2-8-16,-3 5 0 0,0 5 0 0,0-5 0 16,0 0-5-16,0 0-1 0,3 3 0 0,-3-3 0 15,0 0-6-15,0 0-2 16,0 0 0-16,0 0 0 15,0 0-3-15,0 0-1 0,0 0 0 0,0 0 0 16,-3 5-14-16,-3 0-2 0,0-2-1 0,0-3 0 16,-3 0-22-16,-3 0-5 0,0 3-1 0,0-1-597 0,-6 1-119 0</inkml:trace>
  <inkml:trace contextRef="#ctx0" brushRef="#br0" timeOffset="98037.14">15596 14118 2134 0,'0'0'47'0,"0"0"9"0,0-5 3 0,-3-6 1 0,3 3-48 0,-3-2-12 0,3-1 0 0,0-2 0 16,-3-3 0-16,3-2-15 16,-3 2 3-16,0-3 1 0,1 3-16 15,-1-2-3-15,-3-3-1 0,0-3 0 0,0 3 1 0,-3-3 0 0,0 5 0 0,-3-2 0 16,0 0 14-16,-6 0 4 0,3 0 0 0,-6-1 0 15,4-1 52-15,-7 1 12 0,0 4 1 0,-3-1 1 16,-3 4-24-16,-2-1-5 0,-4-3-1 0,6 3 0 16,-6 0-3-16,-5 3-1 0,5 0 0 15,-3 0 0-15,-2 0-8 0,-4 2-3 0,-3 0 0 0,1 1 0 0,-1 4-9 16,-2-1 0-16,-1 1 9 0,-3 1-9 0,-5 0 10 16,-1 2-2-16,4 3-8 0,-4 3 12 0,1 2-12 0,-4 3-15 15,-2 0 3-15,-4 5 1 0,7 0 11 0,-7 1 14 16,4-1-3-16,-4 5-1 15,-2 1-10-15,2 2 0 0,-2-3 0 0,3 4 0 0,-4-4 0 0,4 1 0 16,-1 2 0-16,1-3 0 0,2 4 0 0,-2-1-9 16,-1 0 9-16,1 3-13 0,2 5 13 0,4-3 0 15,-7 3 9-15,7 0-9 0,-4 3 9 0,4 3-9 16,2-4 8-16,4 4-8 16,2-1 0-16,4-2 0 0,-4 2-14 0,6 1 5 0,1 2 18 0,5 2 4 0,3-2 1 0,1 3 0 15,5 2-14-15,6 1 0 0,-3 2 0 0,4 0 0 16,2 5 0-16,3 0 0 15,0 6 0-15,6 2 0 0,0-5 8 0,6 10-8 0,4-7 11 16,-4 5-11-16,6 0 0 0,6 0 0 0,0 2 0 16,3 1 0-16,5-6-10 0,1 3 10 0,3 2-10 0,0-2 10 15,3 3 0-15,3-6 0 0,3 3 0 0,-1-3 0 16,10 5 0-16,-3-4 0 0,12 1 13 0,-4-1-4 16,7-4-9-16,3 1 10 0,2-3-10 0,1-3 10 15,5 5 2-15,7-7 0 0,-1 0 0 0,7-1 0 16,2-4-12-16,7-4 0 0,5 1 0 0,0-3 8 15,1 0-8-15,8-5 0 0,3-3 9 0,3 0-9 16,4-8 0-16,-1 0 0 0,3-2 0 0,0-3 0 16,3-6 0-16,-2-2 11 0,-7-8-11 0,6 6 12 0,3-12-12 15,-3 4 8-15,-3-9-8 0,1-5 8 0,-1 3 18 16,-6-6 3-16,6-4 1 0,-5-4 0 0,-1 3-5 0,0-7-1 16,-3-1 0-16,-2 0 0 0,-4-2-24 0,-3-6 0 15,-5 0 0-15,-7-2 0 0,1 0 30 0,-4-1 1 16,-5-4 0-16,-4-4 0 0,-8 4-19 0,-7-6-3 15,-2-5-1-15,-3-3 0 0,-4 3 32 0,-5-8 5 16,-3-1 2-16,-6 1 0 0,-3-3-14 0,-3-2-2 16,-4 0-1-16,-2-4 0 0,-3-1-15 0,0-1-3 15,-3-2-1-15,-6-6 0 0,3 6-11 0,-9-1-16 16,0 1 4-16,0-1 1 0,-2 4 1 0,-1-1 0 0,-6-2 0 16,0 5 0-16,-3 2 0 0,0 3 0 15,-6 1 0-15,4 1 0 16,-10 4-18-16,3 5-3 15,-6 5-1-15,1 5 0 0,-1 6 10 0,0 7 2 0,1 4 0 0,-1 4 0 0,3 6 5 0,0 3 2 0,1 2 0 0,2 5 0 16,0 6 13-16,0 2 0 0,4 0 0 0,-1 3 0 31,3 6-97-31,3 4-17 0,0 1-3 0,6 7-1 16,1 9-98-16,5 5-20 0,0 5-4 0,6 5-1 0</inkml:trace>
  <inkml:trace contextRef="#ctx0" brushRef="#br0" timeOffset="98903.3">16385 14917 795 0,'0'0'17'0,"-6"-5"4"0,0 2 1 0,3 1 1 0,-3-1-23 0,6 3 0 16,0 0 0-16,0 0 0 0,0 0 0 0,0 0 0 15,0 0 0-15,0 0 0 0,0 0 28 0,0 0 0 0,0 0 1 0,0 0 0 16,9 0 48-16,0 0 10 15,3 0 1-15,3 0 1 0,0 3 15 0,0-3 4 16,6 2 0-16,-1 1 0 0,4-3-28 0,0 0-4 16,3 0-2-16,3-3 0 0,5 3-7 0,4-2-2 0,6-1 0 0,-1-2 0 15,4-1-13-15,0-2-2 0,5 1-1 0,4-4 0 16,8-2-31-16,4 2-6 0,-4-2-2 0,4-3 0 16,2 0-10-16,0-2 0 0,1 2 0 0,-1-3 0 15,-2 3 0-15,-1 0-12 0,1-2 0 0,-4-1 1 16,4 1-34-1,-7 2-7-15,1-2-2 0,-4-1 0 0,4 3 35 0,-4-2 7 0,1 2 2 0,-10 0 0 16,1-3 10-16,0 1 0 16,-4-1 0-16,1 3 8 0,-4-2 3 0,1-1 1 0,-3 4 0 0,-4-4 0 15,-2 3 4-15,-6 0 0 0,0 0 1 0,-6 0 0 16,-4 3 6-16,-2 0 1 0,-3 2 0 0,0 1 0 0,-6-1-24 0,-3 3 0 16,0 3 0-16,-3 0-12 0,0-1 28 0,-3 1 4 15,0 3 2-15,0-4 0 16,-3 1-2-16,-3 0-1 0,0-1 0 0,-3-2 0 0,-3 3-19 0,-3-3 0 15,0 3 0-15,-6-3-9 16,1 3-3-16,-7-3 0 0,0 0 0 0,0 0 0 0,-2 3 3 0,2-3 0 16,-3 2 0-16,3-2 0 0,3 3 9 0,4 0 0 15,-1 2-9-15,3-2 9 0,6 2 0 0,0-2 0 16,0 0 0-16,3 5 0 16,6 0 16-16,-3 0 2 0,6 0 0 0,0 0 0 0,0 0-18 0,0 0 10 15,0 0-10-15,0 0 8 0,6-6-16 0,0 6-4 0,6-5-1 16,6 2 0-16,6 1 13 0,3-1-12 0,2-2 12 0,4 5-12 15,6 0 24-15,-4 0 6 0,1 0 1 0,0 0 0 16,0 5-19-16,-7-2 0 0,4-1 0 0,-6 1-9 16,-3 0-7-16,0-1-2 0,-4 1 0 0,-5 0 0 15,0 2 9-15,-3-2 9 0,-3-1-13 0,0 4 5 16,-6-1 8-16,0 3 0 0,0-3 10 0,0 6-10 16,-6-1 0-16,0 6 0 0,-3-3 0 0,0 6 0 15,-3-1 0-15,0 1 0 0,-3 2 0 0,0 0 0 16,0 3 0-16,0 0 0 0,4-3 0 0,-4 0 0 15,3 0 0-15,0-2 0 0,0-1 0 0,3 1 0 16,0-3-39 0,0-3-13-16,0-2-4 0,3 2 0 0,0-3 1 15,0-2 0-15,0 0 0 0,0 0 0 16,0 0-106-16,0 0-22 0,-3-3-4 0,3 1-259 0,-3-4-52 0</inkml:trace>
  <inkml:trace contextRef="#ctx0" brushRef="#br0" timeOffset="101521.56">2821 10515 1796 0,'0'0'40'0,"0"0"8"0,0 0 1 0,0 0 1 0,0 0-40 0,0 0-10 0,0 0 0 0,0 0 0 16,6-3-40-16,3 3-9 0,6-3-3 0,0 3 0 15,8-2 40-15,7-1 12 0,0 0 0 0,12-2 0 16,-1 0 0-16,7-1 0 0,0 1 0 0,2 0 0 0,4-3 0 0,5 3 11 16,4-3-3-16,-1 2-8 15,4-2 25-15,-1 1-1 0,7-1-1 0,2 0 0 0,1 0 9 0,5 0 1 16,6 0 1-16,1-3 0 0,8 3-1 0,3-2 0 16,6-3 0-16,0 2 0 0,4-2-5 0,5 2 0 15,6 1-1-15,3 2 0 0,6-3-27 0,0 3 0 16,0-3 0-16,3 4 0 0,6-1 0 0,2 2 0 15,7 1 0-15,-3 2 0 0,3 3 0 0,0-2 0 16,0 2 0-16,3 0 0 0,-1 2 9 0,1 4-9 16,-6-4 10-16,9 4-10 0,0-4 13 0,3 1-3 15,-4 0-1-15,4-1 0 0,-6 1 1 0,0 2 0 16,3 3 0-16,-4-3 0 0,1 1 24 0,-3-1 5 0,-3 0 1 0,0 1 0 16,0 1-20-16,0-1-3 0,-4 2-1 0,-5-3 0 15,0 3 4-15,0-3 1 0,0 1 0 0,-3-6 0 16,0 2-2-16,-9-2-1 0,3 3 0 0,0-3 0 15,-3 0-18-15,-9-3 0 0,1 3 0 0,-10-2 0 16,0 2 0-16,-6-3 0 0,-6 3 0 0,-2-3 0 31,-4 3-36-31,-6-2-15 0,-2-1-2 0,-1-2-651 0,1-1-131 0</inkml:trace>
  <inkml:trace contextRef="#ctx0" brushRef="#br0" timeOffset="103227.14">22317 15822 1758 0,'0'0'50'0,"0"0"10"0,0 0-48 0,0 0-12 0,0 0 0 0,0 0 0 16,0 0 89-16,3-3 15 0,-3 3 4 0,6-2 0 16,-6 2-66-16,0 0-13 15,3-3-2-15,-3 3-1 0,6 0-26 0,-6 0 8 0,6 3-8 0,0-1 0 16,0 6 0-16,-3 0 0 16,6 6-14-16,-3-1 5 0,6 5-3 0,-3 1 0 0,3 2 0 0,-3 0 0 15,3-8 24-15,0 6 5 0,2-3 1 0,4 0 0 16,0-3 35-16,0-3 7 0,3-2 2 0,6-2 0 15,2-1 27-15,4-5 6 0,0 0 1 0,6-5 0 16,-1-3-26-16,7-5-5 0,-3-3-1 0,5-6 0 16,4-1-45-16,-1-4-10 0,4-5-1 0,-3 1-8 0,-4-4 0 15,1 4-17-15,-4-1 1 0,1 0 1 16,-6 0-19-16,2 1-4 0,4 1-1 0,-6 4 0 16,-3 2-14-16,-4 0-3 0,-2 6-1 0,-6 2 0 15,3 5-100-15,-7 1-20 0,1 2-4 0,-3 5-794 16</inkml:trace>
  <inkml:trace contextRef="#ctx0" brushRef="#br0" timeOffset="113571.93">10867 12004 1465 0,'0'0'32'0,"0"0"6"0,0 0 2 0,-9-2 2 0,0 2-34 0,3-3-8 0,0 0 0 0,6 3 0 16,-3-2-11-16,3 2-4 0,0 0-1 0,-6-3 0 16,6 3 32-16,-3-5 7 15,3 5 1-15,0 0 0 0,-6-3 25 0,3 0 6 0,3 3 1 0,0 0 0 16,-3-5-1-16,3 5 0 0,-3-3 0 0,0-2 0 16,3 5-8-16,0 0-2 0,0-5 0 0,0 5 0 15,0 0-13-15,0 0-4 0,-3-5 0 0,3 5 0 16,0 0 1-16,0 0 0 0,0 0 0 0,0 0 0 15,0 0-8-15,0 0-1 0,0 0-1 0,0 0 0 16,0 0-19-16,3-3 0 0,0-2-11 0,6 2 11 0,0 3-8 16,3-3 8-16,3 1 0 0,3-1 0 0,-1 0 0 15,7 1 0-15,-3 2 0 0,6-3 0 0,-3 0 0 16,5 1 8-16,4-1-8 0,0 3 12 0,6-3-3 0,2 1-1 16,1 2 0-16,3-3 0 0,-1 1-8 0,4-1 8 15,5-2-8-15,1 2 8 0,9 0-8 0,-4-2 12 16,1 0-12-16,5 2 12 0,4-2-12 0,2 2 8 15,3-5-8-15,1 8 8 0,2-2-8 0,1-1 8 16,5-2-8-16,0 5 8 0,-2-3-8 0,8 0 8 16,-3 1-8-16,10-4 8 0,-4 6-8 0,0-5 12 15,3 5-12-15,4 0 12 0,-4 0 3 0,3 3 1 0,3-3 0 16,0 0 0-16,4 2-16 0,-1 4 9 0,0-4-9 0,0 4 8 16,0-1 0-16,3 0-8 0,-2 1 12 15,5 1-4-15,6 1-8 0,0 0 12 0,0 0-12 0,3 0 12 16,0 0-12-16,3 3 0 0,3-1 0 15,-3-2 8-15,3 3-8 0,-3-1 0 0,0 1 0 0,3 0 0 16,0-1 8-16,3 1-8 0,-3 2 8 0,0-2-8 16,0 2 0-16,0 0 0 0,3 0 0 0,3 0 0 15,0-2 0-15,0-3 0 0,0 5 0 0,0-2 0 16,-6-3 12-16,3 0-4 0,3-3 0 0,-6 3 0 16,0-3 5-16,-3 0 1 0,6-2 0 0,-6 0 0 15,6-1 6-15,-3-2 2 0,-3 0 0 0,0 0 0 16,-5 3-5-16,-1-3-1 0,-3 0 0 0,-6 0 0 15,-6-3-16-15,6 3 0 0,-3-2 0 0,-8 2-9 16,-4-3 9-16,0 0 11 0,0 1-3 0,-5-3 0 0,-7 2-8 16,-5 0 0-16,-1 1 0 0,-6-1 0 0,-2 0 0 15,-7-5 0-15,-2 8 0 0,-6 0 0 0,-4-2 0 0,-2-1 0 16,-6 3 0-16,-1-5 0 0,-5 5-16 0,0-3-4 16,-6 3-2-16,-4 0 0 15,1 5-86-15,-9-2-18 0,0-3-3 0,-6 5-965 0</inkml:trace>
  <inkml:trace contextRef="#ctx0" brushRef="#br0" timeOffset="115639.27">2869 12681 1862 0,'0'0'52'0,"-9"-5"13"0,3 0-52 0,3 2-13 0,-9 1 0 0,6-1 0 0,-3 0 24 0,-3 1 3 16,3-1 0-16,-3 0 0 0,-6 3-19 0,6-2-8 15,3 2 0-15,-5-3 8 0,-1 3-8 0,3 0 8 16,3 0-8-16,-6 0 8 0,0 0-8 0,0 3 8 15,3-1-8-15,3-2 8 0,-2 3-8 0,-4 0-12 16,0-1 2-16,6 4 1 16,-9-4-69-16,9 4-14 0,-6-1-2 0,6-3-1 15,0 4-40-15,0-1-8 0,3-2-1 0,0 2-1 16,0-2 129-16,-2-1 25 0,5 4 6 0,-6-4 1 0,3 4-4 0,3-4 0 16,0 3 0-16,-3 1 0 0,3-4-24 0,3 1-4 15,-6 2-2-15,3 1-308 0,3-4-62 16</inkml:trace>
  <inkml:trace contextRef="#ctx0" brushRef="#br0" timeOffset="116123.62">2351 12983 946 0,'-9'5'20'0,"9"-5"5"0,-3 6 1 0,-3-4 2 0,6-2-28 0,-3 3 0 0,-3 0 0 0,6-3 0 16,0 0 48-16,0 0 4 0,-3 2 0 0,3-2 1 15,0 0 18-15,0 0 3 0,0 0 1 0,0 0 0 16,0 0 1-16,0 0 0 0,0 0 0 0,0 0 0 15,0 0-40-15,0 0-7 0,9 6-1 0,0-4-1 16,0 1-8-16,6 2-2 0,-1-2 0 0,7-1 0 16,-3 4-17-16,3-1 8 0,3 3-8 0,3-5 0 15,2-1 14-15,4 1-4 0,3 0-1 0,5-1 0 16,4 3 4-16,0-2 1 0,2 0 0 0,1-3 0 0,6 2 15 16,2-2 3-16,13 0 1 0,-4 0 0 0,1 0-8 0,5-2-1 15,9-1-1-15,-2 3 0 0,2 0 5 0,1 0 0 16,5 0 1-16,0 3 0 0,0-1-5 0,7 1-2 15,5 0 0-15,0 2 0 0,0 0-5 0,10 3-1 16,-1-2 0-16,-3-1 0 0,3 0-7 16,0 0-1-16,6 1-8 0,3-1 12 0,3 3 8 0,4 0 0 15,-4 0 1-15,3 0 0 0,6-6-21 0,3 9 9 16,-3-3-9-16,3 0 0 0,-3 8 11 0,-6-6-11 16,0 6 10-16,6-5-10 0,3-1 8 0,-3 6-8 15,-3-3 0-15,-3 6 9 0,0-8-9 0,0 2 0 16,3-3-10-16,-3 4 10 0,-3-9 0 0,3 8 15 15,-3-8-2-15,3 3 0 0,3 0 3 0,0-5 0 16,0 0 0-16,-6 5 0 0,3-6 12 0,0 3 4 16,0 1 0-16,-3-6 0 0,-3 2-20 0,-3-2-3 0,1 0-1 15,-7 8 0-15,0-5-8 0,-6 0 0 0,-3-1 0 0,-2 6 0 16,-7-5 0-16,-3-1 0 0,-2-2 0 0,-4 6 8 16,-9-1 2-16,-2-2 0 0,-4-3 0 0,-5 5 0 15,2-2-10-15,-8-6 0 0,-1-8 0 0,-5 9 0 16,-6 10 0-16,-1 0-14 0,-5-3 3 0,0 0 1 31,-3 1-19-31,-4-4-4 0,-2 3-1 0,-3-2 0 0,-3-3-29 0,-3 3-5 16,-3-1-2-16,-4 1-668 0,-2 2-134 0</inkml:trace>
  <inkml:trace contextRef="#ctx0" brushRef="#br0" timeOffset="118194.32">13623 13025 1609 0,'0'0'35'0,"0"-5"7"0,-3 0 2 0,3 5 2 0,0-3-37 0,0-2-9 16,-3 0 0-16,3-1 0 0,0 4 0 0,0 2 0 15,0 0 0-15,3-6 0 0,0 1 0 0,0 2 0 16,0-2 0-16,6 3 0 0,-3-1 0 0,6 0 0 16,0 1 0-16,-1 2 0 0,7-3 8 0,3 0 0 15,6 3 0-15,0 3 0 0,5 0-8 0,-2-3 8 0,9 2-8 16,0 1 8-16,2 0 0 0,7 2 0 0,3-3 0 16,5 4 0-16,4-1 20 0,5 3 3 0,1 0 1 0,5 0 0 15,6 2-20-15,4 1-3 0,-1 0-1 0,6-1 0 16,4 1 7-16,2 2 1 0,3 3 0 0,4-6 0 15,2 4 19-15,0-6 4 0,9 0 1 0,0 0 0 16,3 2-23-16,6-2-4 0,9 0-1 0,0-3 0 16,0-2 10-16,9 0 2 15,0-1 0-15,3-2 0 0,9 8-13 0,3-8-3 0,5 0 0 0,4 3 0 16,-3-1 8-16,3 4 2 16,-4 7 0-16,7-10 0 0,-6-6-18 0,3 0 0 0,-1 3 8 0,4 0-8 15,0 0 0-15,-6 0-16 0,8 0 4 0,-11-2 0 16,3-1 26-16,0 0 6 0,2 1 0 0,-2-1 1 15,0 0 0-15,-3 1 0 0,-7-1 0 0,1 0 0 0,-12-2 17 16,0 0 3-16,-6 0 1 0,0 2 0 0,-6 0-42 0,-3 1 0 16,-6-1 0-16,-6 0 0 0,-9 3 0 15,1-2 0-15,-10 2 0 0,-3-3 0 0,-5 3 0 0,-7-3 0 16,-6 3-12-16,-5 0 12 16,-7 0-40-16,-2 3-1 0,-6-3 0 0,-10 3 0 15,-2-1-91-15,-3-2-17 0,-10 0-4 0,-5 3-733 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3T13:48:25.820"/>
    </inkml:context>
    <inkml:brush xml:id="br0">
      <inkml:brushProperty name="width" value="0.05292" units="cm"/>
      <inkml:brushProperty name="height" value="0.05292" units="cm"/>
      <inkml:brushProperty name="color" value="#FF0000"/>
    </inkml:brush>
  </inkml:definitions>
  <inkml:trace contextRef="#ctx0" brushRef="#br0">21082 1336 928 0,'0'0'20'0,"0"0"5"16,0 0 1-16,0 0 0 0,0 0-26 0,0 0 0 0,0 0 0 0,0 0 0 0,0 0 60 0,0 0 6 0,0 0 2 0,0 0 0 16,0 0-4-16,0 0-1 15,0 0 0-15,-6-2 0 0,6 2-29 0,0 0-6 0,0 0 0 0,0 0-1 16,0 0 27-16,0-6 6 0,0 6 0 0,-3-8 1 15,3 8-46-15,0-5-15 0,3-3 8 0,-3 3-8 16,3 2 47-16,0 0 5 0,0-2 2 0,0 3 0 16,0-6-20-16,3 2-4 0,0 1-1 0,0-3 0 15,0 3-13-15,0 2-4 0,3-2 0 0,0 0 0 16,-3-6 10-16,3 6 2 0,3-1 0 0,-4 1 0 0,1 2-24 16,0 1 0-16,3-3 0 0,0-1-12 0,0 6 12 0,0-8 0 15,0 8 0-15,0-2 0 0,3 2 27 0,-3 2 4 16,2-2 1-16,-2 3 0 0,0 2-32 0,3 1 0 15,-3-4 0-15,3 3 0 0,-6-2 0 0,3 2 0 16,-3 3 0-16,0-2 0 0,0 4 0 0,-4-2 0 16,-2-3 0-16,3 3 0 0,0 0 0 0,-3 3 0 15,0-3 0-15,-3 0 0 0,3 0 0 0,-3 2 0 16,-3 1 0-16,0-3 0 0,0 5 0 0,0-2 0 16,0 4 0-16,-3-7 0 0,0 3 11 0,1 5-11 15,-4-8 12-15,0 0-12 0,-3 5 8 0,0-2-8 16,0-3 0-16,0-3 0 0,3 3 0 0,-3 0 0 0,0 2-12 15,0-2 3-15,1-5 9 0,2 5 0 0,-3 0 0 0,3-3 0 16,0 0-16-16,0 3 3 0,3-2 0 0,-3-4 0 16,-3 1-7-16,9 2 0 0,-3-2-1 0,0-1 0 31,3 1-26-31,-3 0-5 0,0-1 0 0,3 6-1 16,-3-8-118-16,0 3-23 0,0-3-5 0,4 3-1 0</inkml:trace>
  <inkml:trace contextRef="#ctx0" brushRef="#br0" timeOffset="501.8">21204 1233 806 0,'0'0'17'0,"0"0"4"0,0 0 1 0,0 0 2 0,0 0-24 0,0 0 0 0,0 0 0 0,0 0 0 16,0 0 107-16,0 0 17 0,0 0 3 0,0 0 1 15,0 0-52-15,0 0-9 0,0 0-3 0,0 0 0 16,0 0-51-16,0 0-13 0,0 0 0 0,0 0 0 16,0 0 54-16,0 0 8 0,0 0 2 0,0 0 0 15,0 0-52-15,0 0-12 0,0 0 0 0,0 0 0 16,3 5 0-16,0 1 0 0,3-1 0 0,-3 3 0 15,3 0 34-15,-3-3 4 0,3 6 1 0,-3 4 0 16,3-7-11-16,-3 3-3 0,3 2 0 0,-3-2 0 16,0-1-25-16,0 4 0 0,3 1 0 0,-3-7 0 15,0 6-46-15,3-4-14 0,-3 1-4 0,0-6 0 16,0-2-102-16,0 2-21 0,14 0-4 16,-5-2-1-16</inkml:trace>
  <inkml:trace contextRef="#ctx0" brushRef="#br0" timeOffset="1185.92">21624 1220 774 0,'0'0'16'0,"0"0"4"0,0 0 1 0,0 0 2 0,0 0-23 0,0 0 0 0,0 0 0 0,-3-6 0 16,3 6 52-16,0 0 7 0,0 0 1 0,0 0 0 16,0-5 3-16,0 5 1 0,0 0 0 0,0-5 0 15,0 5 4-15,0 0 2 0,0 0 0 0,0 0 0 16,0 0-11-16,0 0-3 0,0 0 0 0,0 0 0 0,-6-8-12 0,6 8-4 16,-3-3 0-16,3 3 0 0,0 0-20 0,-6-2-5 15,6 2-1-15,-6 0 0 0,0 2-4 0,0-2-1 16,6 0 0-16,-6 8 0 0,3-5-9 0,-3 2 0 15,3 0 9-15,0-2-9 0,-3 2 0 0,3 3 0 16,3-2 0-16,-3 4 0 0,3 1 15 0,0-6-2 16,0 6 0-16,0 2 0 0,0-3-24 0,3-2-5 15,0 6 0-15,0-4-1 16,0 1 17-16,0-6-8 0,3 6 8 0,0-6 0 0,0 6-9 0,0-6 9 16,0 0 0-16,3-5-9 0,0 3 9 0,-3-1 0 15,3 1 0-15,0-3 0 0,0-3 16 0,0 1 6 0,0-1 1 16,-3 0 0-16,2-2-32 0,1-5-7 0,0 2 0 15,-3 0-1-15,0 0 27 0,3 3 6 0,-3-9 0 16,0 6 1-16,0-2-17 0,0 2 0 0,-3 0 0 16,0-5 0-16,-3-1 0 0,3 6 0 0,-3-5 0 0,-3 0 0 15,3 2 40-15,-3 4 4 0,0-7 0 0,0 4 1 16,-3 2-26-16,3-3-6 0,-3 3-1 0,0 3 0 16,-3 0 11-16,3 2 1 0,0-2 1 0,0 5 0 31,-3 0-45-31,3 0-10 0,1 0-2 0,-1 0 0 0,0 2 7 0,-3 1 1 0,3 2 0 0,0 1 0 31,0 2-83-31,3-3-16 0,-3 0-3 0,3-2-406 0,3 2-80 0</inkml:trace>
  <inkml:trace contextRef="#ctx0" brushRef="#br0" timeOffset="2000.79">21874 1069 1267 0,'0'0'28'0,"0"0"5"0,0 0 2 0,0 0 1 0,0 0-36 0,0 0 0 0,0 0 0 0,0 0 0 16,0 0 68-16,0 0 8 0,0 0 0 0,0 0 1 16,0 0-21-16,0 0-4 0,0 0 0 0,0 0-1 15,0 0-12-15,0 0-3 0,0 0 0 0,0 0 0 16,0 0-16-16,0 0-3 0,0 0-1 0,0 0 0 0,0 0-16 0,0 0 0 15,0 0 8-15,3 8-8 0,-3-3 0 0,3 3 0 16,-3-3 0-16,3 3 0 0,0 3 0 0,0 2 0 16,0-8 0-16,3 6 0 0,-3-3 0 0,3 5 0 15,-3-5 0-15,3-3 0 0,0 3 0 0,-3-2 0 16,2-1 0-16,1 0-9 0,0 1 9 0,0-1 0 16,-3-5 0-16,-3 0 0 0,6 0 0 0,0 0 0 15,0 0 0-15,-3-5 0 0,3 5 12 0,-3-3-3 16,3 0 0-16,-3-5 0 0,0 6-9 0,0-4 0 15,0 1 0-15,0 0-11 0,0 2 11 0,-3-2 9 16,3-6-1-16,-3 6-8 0,0-3 0 0,3 0 0 0,-3 5 0 0,0-5 0 16,0-2 26-16,-3 2-2 0,3 0 0 0,0 0 0 15,-3 0 6-15,3 3 1 0,0-6 0 0,0 6 0 16,0 5-14-16,0 0-2 0,0 0-1 0,0 0 0 16,0-5-3-16,0 5-1 0,0 0 0 0,0 0 0 15,0 0-10-15,0 0 0 16,0 0 0-16,0 0-11 0,3 0 11 0,3 2-12 0,-3 1 12 0,3 2-12 15,0 1 12-15,0 2 0 0,-3-1 0 0,3-1 0 16,3 2 0-16,-4 2 0 0,1 1 0 0,0-3 0 16,0-3-20-16,0 6-1 0,0-3-1 0,0 2 0 15,0-2-36-15,0-3-7 0,3 3-2 0,-3-2 0 16,-3-1-110-16,3 3-23 16,-3-3-4-16,-3 0 0 0</inkml:trace>
  <inkml:trace contextRef="#ctx0" brushRef="#br0" timeOffset="3942.31">22591 746 888 0,'0'0'25'0,"0"0"6"0,0 0-31 0,0 0 0 0,0 0 0 0,0 0 0 0,0 0 85 0,0 0 11 15,0 0 3-15,0 0 0 0,0 0-1 0,0 0 0 16,0 0 0-16,0 0 0 0,0 0-25 0,0 0-5 0,0 0 0 0,0 0-1 16,0 0-6-16,0 0-1 0,6-8 0 0,0 3 0 15,0 5-31-15,-3-5-6 0,3-1-2 0,3 4 0 16,0 2-10-16,-3-3-3 0,3 3 0 0,0-5 0 15,0-1-8-15,0 1 0 0,0 3 0 0,-1-4 0 16,4 1 0-16,0 2 0 0,0-2 0 16,0 0 0-16,0 2 0 0,0-2 0 15,3-3 0-15,-3 3 0 0,0-1-11 0,-3 4-1 0,-1-4 0 0,1 4 0 32,0-4-45-32,-6 1-10 0,3 2-1 0</inkml:trace>
  <inkml:trace contextRef="#ctx0" brushRef="#br0" timeOffset="5284.84">23383 632 787 0,'0'0'22'0,"0"0"6"0,0 0-28 0,0 0 0 0,0-5 0 0,0 5 0 16,-3-3 60-16,3 3 6 0,0-8 2 0,0 8 0 15,0 0-4-15,-3-5 0 16,0 0 0-16,0 0 0 0,3 5-7 0,-3-3-1 0,3-2-1 0,0-1 0 15,0 1-16-15,0-3-3 0,0 3-1 0,0-3 0 16,3 3-19-16,0-1-3 0,0 1-1 0,0 0 0 16,0-6 16-16,0 6 4 0,3 0 0 0,0-1 0 15,0 4-4-15,0-4-1 0,0 1 0 0,3-3 0 16,-3 3-19-16,0 0-8 0,3 2 0 0,-1 0 8 16,4 1-8-16,-3 2-11 0,0-3 3 0,0 3 0 15,0 0 8-15,0 0 0 0,0 0 0 0,-3 3-8 16,0-3 8-16,3 5 0 0,-6-2 0 0,3 2 0 15,0 8-8-15,-3-8 8 0,0 1-8 0,0 4 8 16,0-4-16-16,-3 1 1 16,0 9 1-16,0-8 0 0,-3 3-2 0,0 2-1 0,0-2 0 0,0-1 0 15,-3 1 8-15,3 5 9 0,-3-8-13 0,0 2 5 16,0-2 8-16,0 5 0 0,3-5 0 0,-3 0-8 0,0 0 8 0,3 0 0 16,0 0 0-16,0 0 0 0,0-5 0 0,3 2 0 15,0 0 0-15,0 1 0 0,0-6 0 0,0 2 0 16,3 1 10-16,3 2-10 0,-3-2 20 0,3-1-1 15,0-2-1-15,0 3 0 0,3-3-9 0,0 0-1 16,0 0-8-16,3 0 12 0,3 0 3 0,-4 0 0 16,1 0 0-16,0 0 0 0,0 0-15 0,0 0-8 15,-3 0 8-15,0-3-13 0,0 3 13 0,0 0 10 16,0 0-2-16,-3 0 0 0,3-2-8 0,-3 2 0 16,-1 0 0-16,1 0 0 15,-3 0-28-15,3 0-7 0,-3 0-1 0,3 0-1 16,-3 0-94-16,-3 0-18 0,0 0-4 0,0 0-1 0</inkml:trace>
  <inkml:trace contextRef="#ctx0" brushRef="#br0" timeOffset="5750.59">24005 736 1173 0,'0'0'25'0,"0"0"6"0,0 0 1 0,0 0 2 0,0 0-34 0,0 0 0 16,0 0 0-16,0 0 0 0,0 0 93 0,0 0 12 15,0 0 3-15,0 0 0 16,0 0-50-16,0 0-10 0,0 0-1 0,0 0-1 0,0 0-34 0,0 0-12 16,3 2 9-16,-3-2-9 0,3 3 0 0,0 2 0 15,0 0 0-15,0-2 0 0,0 2 14 0,0-5 1 16,3 0 0-16,-3 3 0 0,0-3-15 0,3 5 0 16,-6-5 0-16,3 0 0 0,0 0 0 0,-3 0 12 15,0 0-3-15,3-5-1 0,3 5 8 0,-6 0 2 0,3-3 0 0,-3 3 0 16,3-5 0-16,-3 5 0 0,0-3 0 0,3-2 0 15,-3 5 10-15,0 0 1 0,0 0 1 0,-3-8 0 16,3 8-21-16,0 0-9 0,-3-2 8 0,0-4-8 16,-3 4 0-16,0 2 0 0,0-3 0 0,0 3-11 31,0 3-18-31,0-3-4 0,0 2-1 0,-3-2 0 0,0 3-22 0,0-3-4 16,0 3 0-16</inkml:trace>
  <inkml:trace contextRef="#ctx0" brushRef="#br0" timeOffset="6500.31">21270 1910 1022 0,'0'0'22'0,"0"0"5"0,0 0 1 0,0 0 1 0,0 0-29 0,0 0 0 0,0 0 0 0,0 0 0 0,0 0 40 0,0 0 3 15,0 0 0-15,0 0 0 16,0 0 5-16,0 0 2 0,0 0 0 0,0 0 0 0,0 0-29 0,0 0-5 15,6-5-2-15,0-3 0 0,0 3-14 0,2-1 0 16,1 4 0-16,6-3 0 0,-3 2 15 0,9 0-3 16,-6-5-1-16,9-2 0 0,-3 2 15 0,-1-3 3 15,7 1 1-15,-3-9 0 16,3 6-16-16,3-6-3 0,-1 1-1 0,7 2 0 0,3-5-10 0,2 2 0 16,-2-7 0-16,0 5 0 0,2-3 0 0,-2 0 0 15,6 3 0-15,5-6 0 0,1 9 0 0,0-9-11 0,-1 6 3 16,1-8 0-16,-4 3 8 0,4 2 11 15,3-5-3-15,-1 2 0 0,1 4-8 0,-1-7-11 16,-8 7 3-16,44-25 0 0,-23 19 8 0,-45 13 0 16,8 3 0-16,4 5 0 0,6-8 0 0,-9 3 9 0,-1 5-1 0,-2-3-8 15,-3 1 0-15,-3-1 0 0,0 6-10 0,-9-1 10 32,2 1-133-32,-5 0-19 0,-3-3-4 0,-6 8-1 0</inkml:trace>
  <inkml:trace contextRef="#ctx0" brushRef="#br0" timeOffset="7205.7">21231 1976 576 0,'0'0'12'0,"0"0"4"0,0 0 0 0,0 0 0 0,0 0-16 0,0 0 0 0,0 0 0 0,0 0 0 16,0 0 54-16,9 0 8 0,-9 0 2 0,6 0 0 15,3-2 1-15,-3 2 1 0,0-3 0 0,3 1 0 16,3-1-3-16,-4 0-1 0,7-2 0 0,0 2 0 16,6-2-62-16,-6-6-8 0,6 3-4 0,3-2-1 15,-4 2 36-15,1-5 7 0,6-1 2 0,-3 4 0 16,-3-1-32-16,8-5 0 0,1 3 0 0,6 3 0 16,0-12 0-16,-1 9 0 0,1-11 0 0,3 6 0 15,-3-3 0-15,-1 2 0 0,1-2 0 0,3 3 0 16,-1-6-8-16,4 5-2 0,3-5 0 0,-1 9 0 15,-2-9 18-15,0 5 3 0,-1-2 1 0,1 0 0 0,-3 2 0 0,5 3 0 16,1 3 0-16,3-11 0 0,-7 6-12 0,-2-6-9 16,0 8 9-16,-1-10-13 15,-2 10 13-15,0-3 8 0,0 1 0 0,-1-3-8 0,1 5 0 0,0-3 0 16,-1 6 0-16,-8 0-12 0,3-3 12 0,-6 3 0 16,-3 2 0-16,-1-5 0 0,-2 8 0 0,0-2 0 15,-3 4 12-15,0-2-12 0,-6 3 0 0,3-5 0 16,-6 4 0-16,3 1 0 15,-9 0-48-15,0 5-3 0,0 0-1 0,0 0 0 32,0 0 0-32,0 0 0 0,0 0 0 0,0 0-265 0,0 0-54 0</inkml:trace>
  <inkml:trace contextRef="#ctx0" brushRef="#br0" timeOffset="77023.14">3244 1132 944 0,'0'0'27'0,"0"0"5"0,0 0-32 0,0 0 0 0,0 0 0 0,0 0 0 15,0 0 101-15,0-2 14 0,0-4 2 0,0 6 1 16,0 0-34-16,3-2-8 0,0-6 0 0,-3 8-1 16,0 0-27-16,0 0-6 0,0 0-1 0,0 0 0 15,0-8-7-15,-3 3-2 0,3-1 0 0,0 6 0 16,0 0-16-16,-3-2-3 0,-6 2-1 0,3-3 0 16,-3 3 23-16,3 0 4 0,-9 3 1 0,0-1 0 15,6 4-24-15,-12-1-4 0,6 8 0 0,-2-2-1 16,-1-3-2-16,0 0 0 15,0 2 0-15,6 6 0 0,-6-5-9 0,3 7 0 0,3-5 0 0,4 1-11 16,-1 4 11-16,3-7 0 0,6 5 8 0,0 0-8 0,0-6 0 16,3 3-15-16,3 1 3 0,5-6 0 15,4-3 3-15,3 3 1 0,3-3 0 0,3 0 0 0,6 1 8 0,-1 2 11 16,1-6-3-16,0 3 0 0,-3 1 0 0,-3-1 0 16,2 0 0-16,-8 3 0 0,0 0-8 0,0-2 0 15,-6-1 0-15,0-3 0 0,-3 4 0 0,-3-1 8 16,0 0-8-16,-6 6 8 0,0-6 29 0,0 1 6 15,-6-1 1-15,-3 5 0 0,-3-2-16 0,0 3-4 16,-6-3 0-16,0-3 0 0,-3 0-24 0,0 3 0 16,-5-2 0-16,2 2 0 0,-6-3 28 0,0 0 4 15,4-5 1-15,-1 5 0 16,3-2-50-16,3 0-11 0,-3-3-1 0,0 2-1 16,7 4-3-16,5-6-1 0,-6 0 0 0,6 0 0 15,3 0-75-15,0 0-15 0,9 0-4 0,0 0-464 0,0 0-92 0</inkml:trace>
  <inkml:trace contextRef="#ctx0" brushRef="#br0" timeOffset="77440.12">3735 857 1378 0,'0'0'30'0,"0"-5"6"0,-9 2 2 0,6-2 2 0,3 5-32 0,-9-3-8 16,6-2 0-16,3 5 0 0,0 0 93 0,-6-3 18 15,6 3 3-15,0 0 1 0,0 0-40 0,0 0-8 16,0 0-2-16,0 0 0 0,0 0-36 0,0 0-7 16,0 0-2-16,0 8 0 0,0 0-6 0,3 6-2 15,-3 4 0-15,3 1 0 0,3 7-12 0,-3 3 0 16,0-5 0-16,3 8 0 0,0 5 0 0,0-3 0 16,-3-7 0-16,3 7 0 0,-3 3 0 0,3 0 0 0,-3 0 0 15,3 3 0-15,-1-8 0 0,1-3-16 0,-3 2 3 16,3 1 1-1,-3-5-38-15,3-4-7 0,0 4-2 0,-6-14 0 16,3 6-39-16,0-1-8 0,0-7-2 0,0-1-386 0,-3 4-78 0</inkml:trace>
  <inkml:trace contextRef="#ctx0" brushRef="#br0" timeOffset="78073.31">3547 1259 1677 0,'-9'-2'36'0,"0"-1"8"0,-3 0 2 0,4 1 2 0,-1-1-38 0,3 3-10 0,0-2 0 0,6 2 0 16,0 0 57-16,0 0 10 0,0 0 1 0,0 0 1 16,0 0-20-16,0 0-4 0,6-6-1 0,3 1 0 15,5 0-30-15,7-1-6 0,-3-2-8 0,6 3 11 0,3-3 5 0,-3-2 2 16,5 2 0-16,1 0 0 0,0 0-18 0,3-3-14 16,-4 11 2-16,4-5 1 0,0-3 11 0,0 0-13 15,-4 5 5-15,4-2 8 0,-6 0-25 0,3-3 2 16,-1 5 1-16,-2 1 0 15,-3-4-27-15,0 4-6 0,0 2-1 0,-3-3 0 16,-4 6 0-16,1-3 0 0,-6 2 0 0,0-2 0 0,0 3 36 0,-3 0 8 16,0 2 0-16,-3 0 1 0,-3-2 19 0,0-1 3 15,0 4 1-15,-3-4 0 0,0-2 28 0,0 0 5 16,0 3 2-16,-3 0 0 0,0 2 12 0,0-2 2 16,-3-1 1-16,0 1 0 0,0 0-18 0,0-1-3 15,0 9-1-15,-3-6 0 0,0 3-8 0,0 0-1 0,0 8-1 16,0-6 0-16,0 6-18 0,0 3-3 15,1-6-1-15,2 6 0 0,3-1-8 0,-3 1 0 0,6-1 0 0,-6-5-11 32,6 1-13-32,6 1-2 0,-6-9-1 0,0 2 0 0,6 0 27 0,0-3 0 0,0 0 0 0,2-5 0 15,1 0 0-15,0 0 0 0,0-8 0 0,6 3 0 16,-6-3 18-16,3 0 9 0,0-5 1 0,0-3 1 16,0 3-46-1,0 0-10-15,-3-3-1 0,2 2-1 0,-2-1 52 0,-3 1 10 0,3 4 3 0,-6-3 0 16,0-3-24-16,-3 5-4 0,0 1 0 0,-3-4-8 15,0 4 37-15,0 2 1 0,-3 0 0 0,0-3 0 16,0 6-19-16,0 0-4 0,6 5-1 0,0 0 0 16,0 0 0-16,0 0 0 0,0 0 0 0,0 0 0 15,0 5-22-15,0 6-5 0,0-6-1 0,3 8 0 0,6-2 14 16,-6 5-12-16,0-6 12 0,6 6-12 0,0 0 12 16,0 0 0-16,0-3 0 0,0 5 0 0,3-4 0 0,-3 2-9 15,3-3 1-15,-3-5 0 0,3 2 8 0,-1 4 0 16,1-7 0-16,3-4-8 15,-3 2-37-15,3-2-7 0,-3 0-2 0,0-1 0 16,3-2-107-16,-3 0-22 0,0-2-4 0,2-4-1 0</inkml:trace>
  <inkml:trace contextRef="#ctx0" brushRef="#br0" timeOffset="78290.22">4637 886 1882 0,'-12'-29'41'0,"6"19"9"0,0 2 2 0,-3-8 1 0,0 5-42 0,3 1-11 0,-3 4 0 0,0-2 0 15,3 1 76-15,-3 1 14 0,3 4 2 0,3-1 1 16,3 3-34-16,0 0-7 0,0 0-2 0,0 0 0 16,-3 5-50-16,6 3 0 0,-3 8-9 0,6-3 1 15,0 11 8-15,0 0 0 0,6 8 0 0,-3 5 0 16,0 2 0-16,3 1 0 0,-3 2 0 0,3 1 0 31,-3-6-30-31,3-3-1 0,-4 3 0 0,4-2 0 0,-3-1-38 16,3-2-8-16,-6 0-2 0,0-6-844 0</inkml:trace>
  <inkml:trace contextRef="#ctx0" brushRef="#br0" timeOffset="78723.17">4652 1180 1414 0,'0'0'40'0,"0"0"9"0,0 0-39 0,5-3-10 16,1 1 0-16,3 2 0 0,3 0 23 0,-3 0 2 15,6 0 1-15,0-6 0 0,3 4 70 0,0-1 13 16,3-5 3-16,-1 3 1 0,4 0-29 0,0-1-5 16,3-2-2-16,3 0 0 0,2-7-1 0,-2 1-1 15,3 1 0-15,-3-8 0 0,-4 8-38 0,1-8-7 16,-3 2-2-16,0-2 0 0,0 2-18 0,-7 4-10 16,1-4 10-16,-3 3-10 0,-3 0 22 0,-3 3-2 15,-3 8 0-15,-3-3 0 0,0 2 10 0,-3 6 2 16,0 0 0-16,0 0 0 0,-6 3-20 0,-3 2-3 15,0 3-1-15,-3 3 0 0,3 5-8 0,0 0-11 0,3 8 3 0,0-9 0 16,0 12-12-16,6-6-1 0,0 5-1 0,3-7 0 31,0 2-10-31,6-5-1 0,0 5-1 0,0-8 0 16,3 1-5-16,0 2-1 0,0-3 0 0,3 0 0 0,0 6 32 0,-3-9 8 0,3 3 0 0,-4 3 0 16,1-5 22-16,0 2 9 0,0-2 1 0,-3 4 1 15,0-7-33-15,-3 0 0 0,0 6 0 0,-3-6 0 16,-3-1 13-16,0 1-4 0,0 0-1 0,-6 3 0 15,0-3-8-15,-3-3 0 0,-3 0 0 0,0 3 0 16,-3-2-32-16,0 4-8 0,-2-2-1 16,-1-3-1-1,-3 1-80-15,0 2-16 0,0 0-3 0,-3 5-475 0,4-5-94 0</inkml:trace>
  <inkml:trace contextRef="#ctx0" brushRef="#br0" timeOffset="79455.77">3845 1857 1209 0,'0'0'26'0,"0"0"6"0,0 0 0 0,0 0 4 0,0 0-36 0,0 0 0 16,0 0 0-16,0 0 0 0,0 0 54 0,-6 0 4 16,3-2 1-16,0 2 0 0,-6 2-41 0,0 1-8 15,3 2-2-15,0 1 0 0,-6-4 20 0,6 1 3 16,-3 2 1-16,-2 0 0 0,2 3-16 0,0 3-4 16,-3-3 0-16,0 0 0 0,-3 2-4 0,0 6 0 15,0-5-8-15,-3 0 12 0,0 10-12 0,-2-13 0 16,-7 7 8-16,3 7-8 0,-6-1 22 0,-2 0 2 15,2 0 0-15,0 3 0 0,0-3-24 0,0 3 0 0,1 0 0 16,-1-3 0-16,0 0-9 0,0 0-7 16,-2-2 0-16,-4-1-1 0,9 1 17 0,-9-1 8 0,7 1-8 0,-1 2 12 15,0-5-1-15,6 5-1 0,-2-5 0 16,5 2 0-16,0-2-10 0,-3 0 0 0,3 3 0 0,3-9 0 16,3 6 31-16,-5 0 4 0,2-8 1 0,3 5 0 15,0-2-7-15,6-1-1 0,-3-4 0 0,6-1 0 31,3 0-76-31,-6-2-15 0,6 0-3 0,3-3-1 0,0 0-97 16,0 0-20-16,0 0-4 0</inkml:trace>
  <inkml:trace contextRef="#ctx0" brushRef="#br0" timeOffset="79923">2782 2312 981 0,'0'0'28'0,"0"0"6"0,0 0-34 15,0 0 0-15,0 0 0 0,0 0 0 0,0 0 68 0,0 0 6 16,0 0 2-16,0 0 0 0,0 0 12 0,0 0 4 15,0 0 0-15,0 0 0 0,0 0-36 0,0 0-8 16,0 0 0-16,-9 8-1 0,9-2-21 0,-3-4-4 16,0 6-1-16,0 0 0 0,0 0-13 0,-3 5-8 0,3-5 10 0,-5 8-10 15,2 0 8-15,0 3-8 0,3-4 0 0,-3 4 0 16,-3-3 0-16,0 2 0 0,3 4 0 0,0-1 0 31,-3 0-15-31,0 0-9 0,0-2-1 0,0 2-1 0,6-8 26 0,-6 8 0 0,0-8 0 0,3 3 0 16,3 0 29-16,1-5 11 0,2-1 3 0,-6 1 0 15,6-1-18-15,0-4-3 16,6 2-1-16,-6-3 0 0,5 0-21 0,1-2 0 0,-3 0 0 0,12-3 0 16,-6 0 36-16,0-3 4 0,6-2 0 0,0 2 0 15,0-2-25-15,3-1-5 0,-1 1-1 0,1 0 0 16,3-3-9-16,-3 5 0 0,-3-2 0 0,3 0 8 16,-6 2-8-16,0-2 0 0,2-1 0 0,-5 4-11 15,3-1-29-15,-3 0-5 0,0-2-2 0,-3 3 0 16,3-1-65-16,-3 0-12 0,3 1-4 0,-9 2-614 15</inkml:trace>
  <inkml:trace contextRef="#ctx0" brushRef="#br0" timeOffset="80678.31">1574 3133 990 0,'0'0'21'0,"0"0"5"0,0 0 1 0,0-6 1 0,0 6-28 0,0-5 0 15,-9 0 0-15,9 5 0 0,0-5 83 0,0 5 10 16,0-3 3-16,0 3 0 0,0-3-16 0,0-5-4 16,0 8 0-16,0-5 0 0,0-3-19 0,9 3-4 15,-6-1-1-15,-3 4 0 0,9-3-15 0,3-3-3 16,-3 2-1-16,5 4 0 0,1-4-1 0,0 1-1 16,0-3 0-16,6 5 0 0,-6 1-13 0,6-1-2 0,-1-5-1 0,-5 8 0 15,0-2-2-15,6-1 0 16,-6 3 0-16,0 3 0 0,0-1-13 0,0 1 0 0,2 5 0 0,-2-6-10 15,-3 4 10-15,0 2 8 0,-6-3-8 0,6 3 11 16,-3 5-11-16,-9-5 0 0,9 3 0 0,-9 2 8 16,0-2-8-16,0 4 0 0,-9 1 0 0,3 0 0 15,3 0 0-15,-9 3 8 0,3-1-8 0,-6 1 8 16,0-4-8-16,-2 4 0 0,-1 2 0 0,0 0 0 16,-3-2 0-16,-3-1 0 0,0 1-12 0,1-3 12 15,-7-3-47-15,3-2-1 0,3 2-1 0,-3-5 0 16,7-3-115-16,-1 0-22 0,-3 1-5 0,9-12-487 15</inkml:trace>
  <inkml:trace contextRef="#ctx0" brushRef="#br0" timeOffset="80925.94">1642 3056 1566 0,'0'0'34'0,"0"0"7"0,0 0 2 0,0 0 1 0,0 0-35 0,0 0-9 16,0 0 0-16,0 0 0 0,0 3 62 0,9 5 10 15,-9-1 3-15,6-1 0 0,0 4-18 0,-6 6-3 16,9-5-1-16,0 5 0 0,-6 2-53 0,0-2-20 0,6 3 1 0,0-1 0 16,-3 3 19-16,3-2 0 0,-6-1 0 0,6-2 0 15,-6 3 0-15,5-6 0 0,-2 0 0 0,0 3 0 31,0-5-157-31,-3-1-28 0,3 1-6 0,-6-3-1 0</inkml:trace>
  <inkml:trace contextRef="#ctx0" brushRef="#br0" timeOffset="81360.67">2005 3344 1267 0,'0'0'28'0,"0"0"5"0,3-2 2 0,3-1 1 0,0 0-36 0,0 1 0 15,3-4 0-15,0 1 0 0,0 0 109 0,3 2 15 16,-3-5 4-16,0 0 0 0,3-2-103 0,-3 4-25 16,3-1 0-16,-4-4 0 0,4 0 56 0,-3-2 7 15,0 5 1-15,0-8 0 0,0 0-64 0,-3 6-15 16,3-6-1-16,-3 0-1 0,-3 6 17 0,6-9 0 15,-9 6 0-15,6 2 9 0,-6-2 25 0,0 2 5 16,0 1 1-16,0 5 0 0,0-9-15 0,-6 9-2 16,6 0-1-16,-3-1 0 0,-3 4 10 0,3-1 1 15,-12 3 1-15,9 3 0 0,-3-1-34 0,0 4 0 16,0 2 0-16,-3 0 0 0,3 2 0 0,-5 1 0 16,8 2 0-16,-9 6 0 0,9-9 0 0,-3 9-19 15,3-1 4-15,3 1 1 0,3 2 14 0,0-3-9 16,0 1 9-16,3 2-8 0,3 0 8 0,-3-5-12 0,3 5 12 0,6-8-12 15,-3 1 12-15,0 2 8 0,2-8-8 0,-2 2 11 32,3-2-60-32,0-3-12 0,3-2-3 0,-3 2 0 0,0-5-58 15,3 0-12-15,0 0-2 0,0-5-1 0,-1 2-37 0,4-2-7 0,21-8-2 16,-12 2-285-16</inkml:trace>
  <inkml:trace contextRef="#ctx0" brushRef="#br0" timeOffset="81740.5">2488 3138 1587 0,'0'-13'35'0,"0"5"7"0,0 0 2 0,0-3 0 0,0 1-35 0,0-1-9 15,-9 6 0-15,9-6 0 0,-6 6 112 0,3-3 21 16,0 3 4-16,-6 2 1 0,3 0-52 0,3 1-10 16,-9 2-3-16,3-6 0 0,3 12-53 0,-9-4-12 15,6 4-8-15,3-4 12 16,-9 4-12-16,9 2 8 0,-2 0-8 0,5-3 8 15,3 0-8-15,-9 6-9 0,9-1 9 0,9 4-13 0,-9-4-3 0,3 1 0 16,5 5 0-16,4-9 0 16,-3 7-17-16,6-4-4 0,0 4-1 0,3-7 0 15,0 1-15-15,-6 0-3 0,0 6-1 0,3-9 0 0,-1 3 47 0,-5 0 10 16,6 0 0-16,-3-3 0 0,0 6 0 0,-3-9 0 16,3 3 0-16,-3 1-10 0,-3 2 10 0,0-3 0 0,0 0 0 0,0 6 0 15,-3-8 56-15,0 2 9 16,-3 3 3-16,0 0 0 15,-3 0-88-15,0 2-16 0,-3-4-4 0,-3 1-1 0,0 1 41 0,-3 0 11 0,0 3 1 0,-3-8 0 16,3 2-12-16,0 0 0 0,-3 0 0 0,1-2 0 31,-1 0-43-31,3-1-7 0,0-2-2 0,0 3 0 0,6-3-12 0,3 0-4 16,3 0 0-16,0 0-455 0,0 0-91 0</inkml:trace>
  <inkml:trace contextRef="#ctx0" brushRef="#br0" timeOffset="82142.34">2824 3072 1576 0,'0'0'35'0,"0"0"7"0,-3-3 2 0,-6 1 0 0,0-4-36 0,3 6-8 0,0-2 0 0,-3-1 0 15,0 3 84-15,3 0 16 0,0 0 2 16,-3 3 1-16,1-1-37 0,-4 4-7 15,3-1-2-15,3-3 0 0,-3 6-29 0,3 3-7 0,-3 5-1 0,3-6 0 16,3 9-12-16,-6-3-8 0,6 5 10 0,3-2-10 16,0-1 0-16,3 3 0 15,0-8-13-15,3 3 4 0,3 0-50 0,0-3-9 16,3-2-3-16,0-3 0 16,3 0 3-16,5-8 1 0,-5 0 0 0,3 0 0 0,3-3-44 0,-6-5-9 0,0 0-1 15,0 0-1-15</inkml:trace>
  <inkml:trace contextRef="#ctx0" brushRef="#br0" timeOffset="82508.25">2895 3082 1377 0,'0'0'39'0,"0"0"9"0,0 0-39 0,0 0-9 16,0 0 0-16,0 0 0 0,0 0 31 0,9-2 4 16,-9-1 1-16,6 3 0 0,-3 0 45 0,3 0 10 15,6 3 1-15,-3-1 1 16,0 4-16-16,3-1-3 0,6 3-1 0,-6 3 0 0,-3 2-29 0,8-3-7 15,-8 9-1-15,6-9 0 0,0 6-24 0,-3 3-4 16,-3-3-8-16,0 0 11 0,0-1 1 0,-3-4 0 16,3 5 0-16,-3-8 0 0,-3 5 4 0,0 3 2 15,-3-8 0-15,0 2 0 0,0 1 0 0,-3-3 0 16,0 5 0-16,-3-10 0 0,0 5-6 0,0-3 0 0,-3 0-1 16,6 1 0-1,-6-6-30-15,3 0-5 0,-3 0-2 0,3 0 0 16,6-6-10-16,-9 1-1 0,9-3-1 0,-9 3 0 0,6-3 38 0,0-8 0 0,0 5 0 0,3-7 0 15,0 7 0-15,0-7 0 0,0 5 0 0,3 2 0 16,3 0 0-16,-3 1 0 0,3-3 0 0,-3 2 0 16,3 3 0-16,0-2 0 15,3 2 0-15,0 2 0 0,-3 1 0 0,0-6 0 16,6 6 0-16,0 2 0 0,-6 1-128 16,5-3-24-16,1-3-4 0,0 0-2 0,0 2-54 0,-3 1-10 15</inkml:trace>
  <inkml:trace contextRef="#ctx0" brushRef="#br0" timeOffset="83026.25">3324 3093 1609 0,'0'0'35'0,"0"0"7"0,0 0 2 0,0 0 2 0,0 0-37 0,0 0-9 16,0 0 0-16,0 0 0 0,0 0 66 0,0 0 11 16,6 8 3-16,-6 0 0 0,0 0-20 0,0 2-3 15,6 4-1-15,-6-1 0 0,6 3-25 0,-3 0-6 16,3 2-1-16,0 1 0 0,0-3-24 0,-3 2 0 16,3 1 8-16,3-4-8 0,-6 1 0 0,0 0 0 0,2-3 0 15,-2 1 0-15,3-4 0 0,-3 1 0 0,3-3 0 16,-6-3 0-16,3 0 0 0,-3-5 0 15,0 0 0-15,0 0 0 0,0 0 0 0,0 0 0 0,0 0 0 0,-3-2 0 16,-6-1 0-16,3-2 0 0,-2-3 0 0,2-3 0 16,-3 6 0-16,0-11 0 0,0 3 0 0,0-3 0 15,0 0 0-15,3 0 0 0,-3-5 0 0,0 0 0 16,3 0 0-16,0 0 0 0,0-3 0 0,-3 8 0 16,9-8 33-16,-3 6 5 0,3 4 1 0,0-2 0 15,0 8-22-15,0 1-4 0,0-7-1 0,3 6 0 16,3 3-12-16,-3 2 0 0,3-2 0 0,0 2 0 15,3 3 28-15,6 0 4 0,-9 0 0 0,9 0 0 16,-6 3-32-16,3 2 0 0,-3 1 0 0,2-1 0 16,7 0 0-16,-12 3 0 0,6 3 0 0,0-6 0 15,-9 3 0-15,6 3 0 0,-9-1 0 0,6-2 0 16,-3 3-20 0,-3-1-9-16,0-2-3 0,-3 3 0 0,-3 2-15 0,0-2-3 0,0 2-1 0,-6-5 0 15,3 2-10-15,0 1-3 0,-6 0 0 0,4-6-844 16</inkml:trace>
  <inkml:trace contextRef="#ctx0" brushRef="#br0" timeOffset="83278.37">3366 2794 1630 0,'0'0'36'0,"0"0"7"0,0 0 1 0,0-5 3 0,0 5-38 0,6-3-9 0,-6 3 0 0,0-3 0 16,0 3 55-16,0 0 9 15,9 0 1-15,-3 0 1 0,-1 3-21 0,4 2-4 0,0 3-1 0,-3 3 0 16,9 2-8-16,-3 6-1 0,-3-1-1 0,6 3 0 16,-3 3-19-16,3-3-11 0,0 0 12 0,-1 3-12 15,1-3 0-15,-3 1 0 0,-3-7 0 0,3 4 0 16,-6 2 0-16,3-8-9 0,-3 1 9 0,-3 2-12 31,3-6-25-31,0 1-6 0,-6-1-1 0,0 1 0 16,0-6-15-16,0 0-3 0,0-5-1 0,0 0-478 0,-6 3-96 0</inkml:trace>
  <inkml:trace contextRef="#ctx0" brushRef="#br0" timeOffset="83541.41">3467 3082 1407 0,'0'0'31'15,"-6"-8"6"-15,3 3 2 0,3-5 1 0,0 2-32 0,0 2-8 0,3-2 0 0,6 3 0 0,0 2 52 0,-6 1 8 16,6-6 3-16,0 5 0 0,3 3 3 0,-4-2 1 16,4-1 0-16,-3 3 0 0,3-3-12 0,0 1-3 15,0 2 0-15,0 0 0 0,-3-3-24 0,0 3-4 16,0 0-2-16,0 0 0 0,-3 0 8 0,3 3 2 15,-1-1 0-15,1 1 0 0,0 2-24 0,0 3-8 16,0-3 0-16,-3 3 9 0,3 0 3 0,0 0 0 16,-3 6 0-16,0-9 0 0,0 5-12 0,-3 1 10 15,3-3-10-15,-3 3 10 0,3-4-10 0,-3 1 0 16,0-5 0-16,-3 5 0 16,3-3-29-16,0 1-8 0,-3-6-2 0,0 0 0 15,0 0-20-15,0 0-4 0,0 0-1 0,0 0 0 16,-6-6-132-16,-3-2-26 0,-9-13-6 0,3 3 0 0</inkml:trace>
  <inkml:trace contextRef="#ctx0" brushRef="#br0" timeOffset="83671.21">3660 2910 1414 0,'-6'-23'40'0,"-3"9"9"0,4 1-39 0,2-5-10 0,-3 2 0 0,0 0 0 15,-3 5 113-15,9 1 21 0,-6 4 4 0,3-2 1 16,3 8-56-16,0-5-11 0,0 5-3 0,0 0 0 16,0 0-45-16,0 0-10 0,0 0-2 0,0 0 0 15,0 0-39 1,0 5-8-16,0 3-1 0,3-2-1 0,-3 4-156 0,6-2-31 0,-3 3-7 0,3-3-1 15</inkml:trace>
  <inkml:trace contextRef="#ctx0" brushRef="#br0" timeOffset="84191.06">3762 2942 1450 0,'0'0'32'0,"0"0"6"0,0 5 2 16,0 1 1-16,6 2-33 0,-6 0-8 0,2 0 0 0,1 2 0 0,0-5 85 15,-3 6 15-15,3-3 4 0,0 5 0 16,0-5-64-16,0 3-13 0,0-3-3 0,3 2 0 15,0 1 16-15,-3-3 4 0,0 0 0 0,3 0 0 0,0-3-26 0,0 6-5 16,0-11-1-16,-3 5 0 0,3-3-4 0,0-2 0 16,0 0-8-16,-3-2 12 0,3-1 16 0,-3 1 4 15,3-1 0-15,0-5 0 0,3 0-32 0,-1 0 0 16,-2 0 0-16,3 3 0 0,-3-8 0 0,3 5 0 16,-3 0 0-16,0-3 0 0,0 6 0 0,-3-6 16 15,3 3-4-15,-3 0 0 0,0 6-12 0,0-4 0 16,-3 6 8-16,0 0-8 0,3 0 0 0,3 0 0 15,0 6 0-15,0-4 0 0,0 4 0 0,0-1 0 16,0 0 0-16,0-2 0 0,0 5 0 0,0-6 0 16,-1 1 0-16,4 0 0 0,0-3 0 0,0 0 0 0,0 0 0 0,0-3 0 15,3 0 0-15,0 1 0 0,-3-6 0 0,3 3 9 16,3-3-1-16,-6 0 0 0,3 0 0 0,-1-5 0 16,1-1-8-16,-3 1 0 0,6-3 0 0,-9 3 0 15,6-3 0-15,-3 3 0 0,-3-3 0 0,3 3 0 16,-9-3 0-16,0 0 16 0,0 3 0 0,0-6-1 15,0 3 23-15,-9 1 5 0,3 1 1 0,-3 1 0 16,0 3 6-16,0 4 2 0,0 1 0 0,0 2 0 16,0 3-32-16,3 3-7 0,-3 5-1 0,1 5 0 15,5 0-12-15,-3 3 0 0,-3 3 0 0,3-1-10 16,6 3 2-16,0-2 0 0,0 2 0 0,0-2 0 16,0-1-29-16,6 1-6 0,-3-1-1 0,6-5 0 0,0 3 20 0,-1-2 3 15,1-4 1-15,3 1 0 16,0-3-18-16,3 2-3 0,3-5-1 0,0-2 0 15,0 2-80-15,2-5-16 0,4 3-3 0,0-6-466 16,-3 1-93-16</inkml:trace>
  <inkml:trace contextRef="#ctx0" brushRef="#br0" timeOffset="85275.29">3901 1860 892 0,'0'0'20'0,"0"0"4"0,0 0 0 0,0 0 1 0,0 5-25 0,6 1 0 0,-3-4 0 0,3 1 0 16,3 2 73-16,3-2 10 15,-3 2 1-15,3-2 1 0,3 2-33 0,3-2-8 0,-3 2 0 0,8 0-1 16,-5-2-10-16,3 0-1 0,3-1-1 0,6 4 0 16,-3 1 4-16,2 1 1 0,7 3 0 0,6-6 0 15,-10 1 14-15,4 2 3 0,3-3 1 0,2 3 0 16,-2 5-26-16,6-8-6 15,-3 6-1-15,5-1 0 0,-2 4-13 0,-1-6-8 0,4 5 10 0,-3-3-10 16,-1 4 21-16,1-6-1 0,-3 2-1 0,2 1 0 16,-2 2 0-16,-3-2 0 0,-4-4 0 0,-2 7 0 15,-6-9-7-15,0 0-2 0,-6 3 0 0,-1 0 0 16,-2 0-2-16,-3 0 0 0,-3 0 0 0,0-3 0 16,-3 1-8-16,-3-4 8 0,-3 1-8 0,0 0 8 15,0-1-32-15,-3-2-6 0,0 0-2 0,0 0 0 0,0 0 13 0,0 0 3 16,0 0 0-16,-3-5 0 15,0 0-16-15,-3-3-4 0,3 5 0 0,-3-5 0 16,-3-3-48-16,3 4-9 0,0 1-3 0,-3-2 0 0,0 3 58 0,0-6 11 16,0 3 3-16,0-2 0 0,1 2 24 0,-1 3 0 15,3-6 0-15,-3 1 0 16,0 2 0-16,0 2 11 0,0-4-1 0,3-1 0 16,-3 3 35-16,0 0 7 0,3 3 2 0,0 2 0 0,0-5 11 0,-3 0 3 15,6 3 0-15,-3 0 0 0,6 5 8 0,-3 0 1 16,-3-8 1-16,6 8 0 0,0 0-14 0,0 0-4 15,0 0 0-15,0 0 0 0,0 0-8 0,0 0-1 16,0 0-1-16,0 0 0 0,0 0-40 0,0 0-10 16,0 0 0-16,6 3 0 0,0 2 0 0,3 0-11 0,-3 0 3 0,3 3 0 15,3-2 8-15,0 2 0 0,0 0 0 0,3-1 0 16,-3 1 0-16,3 3 0 0,-1-6 0 0,1 3 0 16,-3-2 0-16,3-1 0 0,-3 0 0 0,3 3 0 15,-3-5 0-15,-3 2 0 0,0-2 0 0,0-1 0 16,-3 1 0-16,0 0 0 0,-4-1 0 0,-2-2 0 15,3 3 0-15,-3 2 0 0,0 0 0 0,-5 6 0 16,-1-6-29-16,0 1-4 16,-3 2-1-16,0 2 0 0,-3 1 21 0,0-3 4 0,0 2 1 0,-3 1 0 15,3 5 8-15,-6-8-12 0,3 2 12 0,1 6-12 16,-4-5-24-16,3-3-4 16,0 5-2-16,3 0 0 0,0-5-80 0,3 0-16 15,6 0-3-15,0 0-679 0</inkml:trace>
  <inkml:trace contextRef="#ctx0" brushRef="#br0" timeOffset="85743.17">5348 2577 1378 0,'0'0'30'0,"-9"0"6"0,3 0 2 0,0-3 2 0,3 3-32 0,3 0-8 0,0 0 0 0,0 0 0 15,0 0 104-15,0 0 19 0,0 0 4 0,0 0 1 16,0 0-72-16,0-5-13 0,9-3-3 0,0 3-1 16,3 0-9-16,3-1-2 0,0-2 0 0,6 6 0 15,-7-6 17-15,4 0 3 0,0 0 1 0,0 3 0 16,0-3-41-16,-3 2-8 0,0-4 0 0,3 5 0 0,-4-3 0 0,1 2 0 15,0-2 0-15,0 3 0 16,-3 2-28-16,-3-5-5 0,3 3-2 0,-3-3 0 16,-3 6-173-16,3-1-36 0,14 0-6 0,-23 3-2 0</inkml:trace>
  <inkml:trace contextRef="#ctx0" brushRef="#br0" timeOffset="85910.42">5506 2537 1569 0,'0'6'34'0,"-6"-1"7"0,6 3 2 0,0 5 2 0,0-5-36 0,0 3-9 16,6 2 0-16,-6 3 0 0,0-6 75 0,0 4 13 16,6 1 2-16,-6-1 1 0,0 4-38 0,3 1-7 15,3-3-2-15,-6 5 0 0,6-3-25 0,-6 3-6 16,9-2-1-16,-9 2 0 0,6-5-12 0,-6 3 9 0,5-6-9 0,-2 0 8 31,-3 5-99-31,6-7-20 0,-6 2-4 0,6-2-1 16,-6-1-104-16,3-2-22 0,-12-5-4 0,9-3-1 0</inkml:trace>
  <inkml:trace contextRef="#ctx0" brushRef="#br0" timeOffset="86103.2">5390 3006 1515 0,'0'0'33'0,"0"0"7"0,0 0 2 0,6 0 1 0,0 0-35 0,0 0-8 0,3-3 0 0,2 3 0 16,4-3 96-16,-3 1 18 0,3-1 3 0,0 0 1 15,3 1-39-15,0-3-8 0,0-3-2 0,2 5 0 16,-5-2-4-16,3-1-1 0,-3 4 0 0,0-4 0 0,0 1-51 0,-3 2-13 16,3-2 0-16,-1-5 0 15,1 4-76-15,0-2-19 0,0 0-3 0,-3 3-559 16,3-5-112-16</inkml:trace>
  <inkml:trace contextRef="#ctx0" brushRef="#br0" timeOffset="86491.46">5881 2775 1868 0,'0'0'41'0,"0"0"9"0,0 0 2 0,0 0 0 0,0 0-42 0,0 0-10 0,3 3 0 0,0 0 0 16,0-1 63-16,0 4 10 0,3 2 3 0,-6 2 0 15,6 3-48-15,-3-2-10 0,-3 2-2 0,3 1 0 16,0-4-16-16,-3 1 0 0,0 2 0 0,3-3 0 16,-3-2 0-16,0-2 0 0,0-1 0 0,0-5 10 15,0 5-10-15,0-5 0 0,0 0-10 0,0 0 10 16,0 0-57-16,0-5-6 0,6 0-1 0,2-6 0 16,-2 1 40-16,0-1 7 0,3 0 1 0,-3 1 1 15,0-6 15-15,3 3 0 0,-3 2 0 0,3-2 0 16,0 0 28-16,0 5 12 0,0 0 3 0,-3 2 0 15,3-1-26-15,-3 4-5 0,0 3 0 0,0 3-1 0,0-1 9 16,-1 3 1-16,1 1 1 0,-3-1 0 0,3 3-22 16,-3 0 0-16,0 3 0 0,0-1 0 15,0 1-37-15,3-1-12 0,-3-2-3 0,-3 5 0 16,6-7-118-16,-3 2-24 0</inkml:trace>
  <inkml:trace contextRef="#ctx0" brushRef="#br0" timeOffset="86809.81">6256 2315 1857 0,'0'0'40'0,"0"-8"9"0,-3 0 2 0,3-2 2 0,-3 2-42 0,3-6-11 0,-6 4 0 0,3 2 0 15,-3 0 64-15,3-3 10 0,-3 4 2 0,0 1 1 16,0 4-17-16,0-1-4 0,0 6-1 0,-3 2 0 16,3 0-22-16,-2 3-4 0,-1 5-1 0,6 3 0 15,-3 5-12-15,6-2-2 0,0 7-1 0,0-2 0 16,9 5-24-16,-9 3-5 0,9 2 0 0,-4 1-1 16,1-1 3-16,3 1 1 0,-3-4 0 0,0 1 0 15,3-5-20-15,-3 2-4 0,0 0-1 0,-6-5 0 16,9-1-30-16,-6 1-5 0,0 0-2 0,0-8 0 15,0 2-146-15,-6 1-30 0,-9 10-5 16,3-10-2-16</inkml:trace>
  <inkml:trace contextRef="#ctx0" brushRef="#br0" timeOffset="87291.35">6086 2752 1862 0,'-6'-11'52'0,"0"6"13"0,6-3-52 0,-6 3-13 15,6-1 0-15,0 1 0 0,0 0 33 0,6 2 4 16,-3 0 1-16,9 1 0 0,-6-4-18 0,9-1-4 15,0 1-1-15,0 1 0 0,0-3 10 0,0 0 3 16,-1 3 0-16,1-8 0 0,0 7-28 0,3-7 0 16,-3 5-9-16,0-8 9 15,-6 6-48-15,3-1-2 0,3-2-1 0,-6 2 0 16,5 1-29-16,-8 2-7 0,3-6-1 0,-3 9 0 16,0-5-22-16,-3 4-5 0,0-2-1 0,0 6 0 0,0-6 84 0,-3 8 16 0,0 0 3 0,0-5 1 15,0 5 67-15,0 0 13 0,0 0 4 0,0 0 0 16,0 0 12-16,0 0 4 0,0 0 0 0,0 0 0 15,0 0-26-15,0 0-5 0,0 0-1 0,6 0 0 16,0 0-6-16,0 0-2 0,0 5 0 0,3 3 0 16,0 0 13-16,3 0 3 0,-3 2 0 0,3 3 0 15,-10-2-7-15,10 8-1 0,-6-1 0 0,-3-7 0 16,3 7-56-16,0-2 0 0,-6-5-12 0,3 2 1 16,-3 0 11-16,0-2 14 0,0-1-3 0,-3 3-1 15,3-2-2-15,-6-3 0 0,0-3 0 0,3 6 0 16,-3-3-8-16,0-6-11 0,0 1 3 0,1 2 0 15,5-5-11-15,-6 0-1 0,6 0-1 0,0 0 0 16,-3-5-3-16,0 0 0 0,3-3 0 0,0-3 0 16,0 6 12-16,9-8 1 0,-9 2 1 0,6-2 0 0,2 2 10 15,-2 1 0-15,3-3 0 0,3 2-8 0,-3 0 8 0,0 3 0 16,3-2 0-16,-3 2 0 0,3 0 0 0,-3 0 0 16,0 5 0-16,3-7 0 15,-3 5-48-15,2 2-10 0,-2 0-2 0,-3-2-1 16,3 2-130-16,-3 3-25 0,3-2-6 0,-3 2-1 0</inkml:trace>
  <inkml:trace contextRef="#ctx0" brushRef="#br0" timeOffset="87625.3">6646 2667 1494 0,'0'0'32'0,"0"0"8"0,0 0 0 0,0 0 3 0,0 0-35 0,6-5-8 0,0 2 0 0,-3-5 0 16,3-2 92-16,0 2 17 0,-3 0 3 0,3-3 1 16,0-5-49-16,-1 3-11 0,-2 2-1 0,3-7-1 15,0 5-28-15,-3-1-6 0,3-4-1 0,0 2 0 16,-6 0 26-16,0-2 5 0,6 4 1 0,-6-7 0 16,0 8 0-16,0-3 0 0,-6 6 0 0,6-1 0 15,0 6-20-15,0 2-3 0,0 3-1 0,-6-3 0 16,6 3 12-16,-9 3 3 0,3 2 0 0,-3 3 0 15,-2 0-31-15,5 8-8 0,3-3 0 0,-3 3 0 16,0 3-24-16,3-6-7 0,3 3-1 0,0 0 0 16,0 0 1-16,3 2 0 0,3-7 0 0,0 2 0 15,-3 0-29-15,3-2-5 0,0-3-2 0,-1 2 0 16,4-4-46-16,0 4-10 0,-3-7-1 0,6-1-467 16,-3 1-93-16</inkml:trace>
  <inkml:trace contextRef="#ctx0" brushRef="#br0" timeOffset="87974.28">6869 2432 1904 0,'0'0'42'0,"0"0"9"0,0 0 1 0,0 0 1 0,0 0-42 0,0 0-11 15,0 0 0-15,0 0 0 0,0 0 47 0,0 0 7 16,0 0 2-16,0 0 0 0,6 5-12 0,0 3-1 16,3-3-1-16,-3 0 0 0,3 3 18 0,3 0 3 0,-3 0 1 0,-3 5 0 15,-3-5-44-15,3 0-8 16,-1 3-1-16,4-1-1 0,-9-2-10 0,6 0 8 15,-6-2-8-15,6-1 8 0,-6 0-8 0,0-5 0 0,0 0 0 0,0 0 0 16,0 0 0-16,0 0-11 0,9-2 11 0,-9-4-8 16,6 1-2-16,-3 0 0 0,3-3 0 0,-6 2 0 15,6-4-17 1,0 2-3-16,-3 0-1 0,3-3 0 0,0 6 31 0,-3-5 0 0,3 2-8 0,0 0 8 16,-3 2 0-16,3 4 0 0,0-1 0 0,0 0 0 15,-3 3 0-15,3 0 12 0,0 3-4 0,2 0-8 16,-2 2 13-16,-3 0-4 0,3 1-1 0,0 2 0 15,0 2-17-15,-6-5-4 0,9 1-1 0,-9-1 0 16,6 0-5-16,-3 1-1 0,3-1 0 0,-6 3 0 16,6-6-76-16,-6-2-16 0,6 3-4 0,-3 0-790 15</inkml:trace>
  <inkml:trace contextRef="#ctx0" brushRef="#br0" timeOffset="88225.27">7113 1855 2023 0,'0'0'44'0,"0"0"10"0,0 0 2 0,0 0 0 0,0 0-44 0,0 0-12 16,0 0 0-16,0 0 0 0,0 0 54 0,0 10 9 0,3-2 1 16,0 0 1-16,0 5-26 0,3 6-6 0,3-3-1 0,-3 10 0 15,3-5 0-15,0 6 0 0,0 5 0 0,3-3 0 16,-3 3-32-16,2-1-11 0,1 4 0 0,-3-9 0 15,0 1 11-15,0-1 0 0,-3-5 0 0,3 3 0 32,-3-8-42-32,3 5-6 0,-6-8-2 0,3 1 0 15,0-1-118-15,0-5-24 0,-6 0-5 0</inkml:trace>
  <inkml:trace contextRef="#ctx0" brushRef="#br0" timeOffset="88473.86">7167 2278 1459 0,'0'0'41'0,"0"0"10"0,0 0-41 0,0-8-10 0,0 8 0 0,6-5 0 16,0 2 38-16,0-2 6 0,3 0 0 0,2 2 1 16,1 0 26-16,3-2 5 0,0-3 0 0,0 3 1 0,0-3 18 0,-3 0 3 15,3 0 1-15,-3 3 0 0,-1-6-36 0,1 6-7 16,0 0-2-16,-3 2 0 0,0 0-12 0,0 3-2 16,0 0-1-16,0 3 0 0,-3 2-17 0,0 0-3 15,3 9-1-15,-3-9 0 0,0 3-18 0,3 3 0 16,-3-1 0-16,-3 3 0 0,2-7 0 0,1 2-9 15,0 2 1-15,-3 1 0 0,3-3-13 0,0-6-3 16,-6 1 0-16,3 2 0 16,3-2-57-16,-6-3-12 0,0 0-3 0,0 0 0 15,0 0-128-15,0-5-25 0,9-11-6 0,3 0-1 0</inkml:trace>
  <inkml:trace contextRef="#ctx0" brushRef="#br0" timeOffset="88625.67">7444 2074 2023 0,'-9'-29'44'0,"3"19"10"0,0-6 2 0,0 0 0 0,0 5-44 0,0-5-12 0,0 6 0 0,0 2 0 15,0 5 62-15,3-2 10 0,0 2 3 0,3 3 0 16,0 0-43-16,-3-8-8 0,3 8-1 0,0 0-1 16,0 0-22-16,0 0-10 0,0 0 1 0,0 0 0 15,0 0-11-15,0 0-3 0,3 3 0 0,3 5 0 32,0-5-121-32,3 2-25 0,-3-2-5 0,0-1-1 0</inkml:trace>
  <inkml:trace contextRef="#ctx0" brushRef="#br0" timeOffset="89157.06">7575 2035 1504 0,'0'0'43'0,"0"0"9"0,0 0-42 0,0 0-10 0,0 0 0 0,-3 5 0 16,0-2 103-16,0 5 18 0,-3-1 4 0,0 1 1 0,3 6-50 0,-3-6-9 16,6 2-3-16,-6 6 0 0,6-5-46 0,-6-1-10 15,6-2-8-15,0 5 12 0,0-5-12 0,0-2 0 16,6-1-10-16,-6 0 10 0,6-2 20 0,-6-3 9 15,3 2 3-15,3-2 0 0,0-2-19 0,0-1-3 16,3-2-1-16,-4-3 0 0,4 3-9 0,-3-9 0 16,3 4 0-16,3-1 0 15,-3 1-30-15,-3-6-8 0,0 3-2 0,3 2 0 0,-3-5 26 0,-3 3 5 16,3 5 1-16,-3-8 0 0,-3 3 8 0,0 2 8 16,0 3-8-16,0-5 11 0,-3 8 25 0,3 5 4 15,0 0 2-15,0 0 0 0,0 0-42 0,0 0 0 0,0 0 0 16,-6 5 0-16,3 0 0 0,3 9-14 0,0-9 5 15,3 3 1 1,3 2-17-16,-3 1-3 0,3-3-1 0,0-3 0 0,0 1 4 0,3-4 1 0,0-2 0 16,-4 0 0-16,4-2 24 0,0-4 0 0,3 1 0 0,-3-3 0 15,3-3 0-15,-3-4 0 0,3 7 0 0,0-8 8 16,0-3-8-16,0 9 0 0,0-14-8 0,-1 8 8 16,-2-5-12-16,0 0 2 0,0-6 1 0,0 1 0 15,-3 2 9-15,0-8 12 0,0 0-2 0,0-5-1 16,-3 6 38-16,-3-4 7 0,0 3 2 0,-3 1 0 15,0 7-10-15,-3-3-2 0,3 12 0 0,-3-4 0 16,3 8 0-16,0 6 0 0,3 5 0 0,0 0 0 16,0 5-44-16,-3 9 0 0,3 2 0 0,0-1 0 15,0 9-10-15,3-5 2 0,0 13 0 0,0-1 0 16,0-2 8-16,0 6 0 0,0 2 0 0,0 2 0 16,0-4-37-16,0 2-6 0,0-3-1 0,0-5 0 15,0 3-119-15,3 3-24 0,12 36-5 0,-6-26 0 0</inkml:trace>
  <inkml:trace contextRef="#ctx0" brushRef="#br0" timeOffset="90944.22">2547 3641 1267 0,'0'0'28'0,"0"0"5"0,0 0 2 0,0 0 1 0,0 0-36 0,0 0 0 16,0 0 0-16,0 0 0 0,0 0 58 0,0 0 5 15,0 0 1-15,0 0 0 0,0 0-14 0,0 0-2 16,0 0-1-16,0 0 0 0,0 0-3 0,0 0 0 0,0 0 0 0,0 0 0 16,0 0-17-16,0 5-4 15,0-2-1-15,3 2 0 0,-3 0 9 0,0 3 1 16,0-3 1-16,6 6 0 0,-3-3-20 0,-3 5-4 0,0-2-1 0,0 2 0 16,6-5-8-16,-6 3 0 0,3-1 0 15,-3 3 0-15,3-5 0 0,-3 3 10 0,3-1-10 0,0 4 10 16,-3-9-10-16,0 6 0 0,3-1-10 0,-3-2 10 15,0 0-117-15,0 0-18 16,0 0-3-16,0 0-635 0</inkml:trace>
  <inkml:trace contextRef="#ctx0" brushRef="#br0" timeOffset="91273.97">2616 3675 1497 0,'0'0'32'0,"0"-5"8"0,0 5 0 0,0-6 4 0,0 6-36 0,0 0-8 15,-3-5 0-15,3 5 0 0,-3-5 97 0,3 5 18 16,0 0 3-16,0 0 1 0,0 0-41 0,0 0-8 16,0 0-2-16,0 0 0 0,0 0-28 0,0 0-7 15,0 0-1-15,0 0 0 0,0 0-22 0,0 0-10 16,0 0 8-16,0 0-8 0,0 0 0 0,3 8 8 15,-3-3-8-15,3 3 0 0,0 0 10 0,-3 3-10 16,6-1 12-16,-6 1-12 0,2 2 0 0,-2-5 0 16,6 5 0-16,-3-2-12 0,0 2 12 0,-3-2 0 15,3 2 0-15,0 0 0 0,0-5-11 0,-3 5-5 0,6-2-2 0,-6-1 0 32,0-2-31-32,3 0-7 0,-3 0 0 0,0 0-1 15,6-3-179-15,-6 3-35 0,3 6-7 0,3-9-2 0</inkml:trace>
  <inkml:trace contextRef="#ctx0" brushRef="#br0" timeOffset="91880.83">2383 3855 1067 0,'0'0'30'0,"0"0"7"16,0 0-29-16,0 0-8 0,0 0 0 0,0 0 0 0,0 0 103 0,0 0 19 15,0 0 4-15,0-8 1 0,0 8-48 0,0 0-10 16,0 0-1-16,0-5-1 0,0 5-3 0,0 0 0 16,0 0 0-16,0 0 0 0,0 0-29 0,0-6-7 15,0 6 0-15,0 0-1 0,0 0 3 0,6-5 1 16,-6 5 0-16,0 0 0 0,0 0-7 0,0-2-2 0,0 2 0 0,0 0 0 16,3-3-22-16,3 0 9 0,-6 3-9 0,3 0 0 15,3 0 0-15,0 3 0 16,3-3 0-16,-3 5 0 0,3 0 0 0,3 1 0 0,-3 4 0 0,3-4 0 15,-3 7 0-15,0-3 0 0,2 4 0 0,-2-4 0 16,3 3-11-16,-3 3-5 0,0-5-2 0,0 2 0 16,3-2 18-16,-6-1 0 0,3 1 0 0,3 0 0 15,-3-4 0-15,-3 4 0 0,6-6 0 0,-6 1 0 16,2-1 0-16,-2-2 0 0,3-3 0 0,3 0 0 16,-3 0-16-16,-3-3 0 0,3-2 0 0,0-1 0 15,0 4 16-15,-3-6 0 0,3 2 8 0,3-1-8 16,-9-1 12-16,6-3-4 0,-6 0-8 0,3 3 12 15,2 3 0-15,-8-5-1 0,3 2 0 0,3 5 0 0,-6-5-3 16,3 0 0-16,0 3 0 0,-3 0 0 0,3-1-8 0,-3 6-14 16,3-5 3-16,0 0 1 15,3 5-29-15,-3-6-5 0,-3 4-2 0,6 2 0 16,-3-6-84-16,0 6-17 0,0 0-3 0,-3 0-364 16,6 0-73-16</inkml:trace>
  <inkml:trace contextRef="#ctx0" brushRef="#br0" timeOffset="93857.17">1937 4384 1494 0,'0'0'32'0,"0"0"8"0,0 0 0 0,0 0 3 15,0 0-35-15,0 0-8 0,0 0 0 0,0 0 0 0,0 0 69 0,0 0 12 16,0 0 3-16,0 0 0 0,0 0-56 0,3 8-12 16,3 0-1-16,-6 5-1 0,6-2 28 0,0 2 6 15,3 3 0-15,-6 0 1 16,3-3-39-16,0 3-10 0,0-3 0 0,2 3 0 31,-8 0-23-31,9-3-6 0,-6 0-2 0,0 3 0 0,0-3-1 0,0-2 0 0,0 2 0 0,3-5 0 16,-6 3-92-16,0-6-18 0,0 3-4 0,9 0-1 0</inkml:trace>
  <inkml:trace contextRef="#ctx0" brushRef="#br0" timeOffset="94181.84">1910 4442 1609 0,'-3'-5'35'0,"3"0"7"0,-6-8 2 0,3 2 2 0,-3 0-37 0,3-2-9 0,-3 3 0 0,3-4 0 16,0 4 60-16,3-3 9 0,0 2 3 0,0 0 0 15,0 3-4-15,0-2 0 0,3 2 0 0,0 0 0 16,0 0-38-16,0 3-8 0,6-3-2 0,-6 3 0 16,6-1-3-16,-3 1-1 0,6 2 0 0,-3-2 0 15,0 5-3-15,-3 0-1 0,3 0 0 0,0 3 0 16,3-1-12-16,2 1-10 0,-5 2 2 0,3 1 0 15,0 1 8-15,-3 1 11 0,3-2-3 0,3 4 0 16,-6-2-8-16,-3 0 0 0,3 0 0 0,-3 0 0 16,3 3-20-16,-6-3-5 0,0 5-2 0,0-8 0 15,-3 3 27-15,0 3 0 0,-3-3 0 0,-3 2 0 0,0 1 0 16,-3-1 0-16,0 3 0 0,3-2 0 0,-9-3 0 0,3 3 0 16,0-3 0-16,3-3 0 0,-6 0 0 0,9 0 0 15,-9-2 0-15,7 0 0 0,2-1-20 16,-3 1 0-16,0-3 1 0,3 0 0 15,0 0-72-15,6 0-14 0,0 0-3 0,0 0-455 16,0 0-90-16</inkml:trace>
  <inkml:trace contextRef="#ctx0" brushRef="#br0" timeOffset="94960.47">2241 4437 1497 0,'0'0'32'0,"0"0"8"0,0 0 0 0,0 0 4 0,0 0-36 0,0-5-8 0,-6 5 0 0,6 0 0 15,-3-8 96-15,-3 5 16 0,6 3 4 0,-3-2 1 16,3 2-33-16,-6-3-8 0,6 3 0 0,0 0-1 15,0 0-9-15,-3-3-2 0,3 3 0 0,0 0 0 16,0 0-51-16,0 0-13 0,-6 3 0 0,0 2 0 16,6 6 0-16,0-6 0 0,0 6 0 0,0-1 0 15,0-2 0-15,0 3 0 0,0-1 0 0,3-2 0 0,0 0 0 0,0-2 0 16,3-1 0-16,0 0 0 16,-3 0-48-16,3-2-13 0,3 0-3 0,-9-1 0 0,5-2 74 0,1 0 14 15,3 0 4-15,-6-2 0 16,3-1-45-16,0-2-9 0,-3-1-2 0,3 1 0 0,0 0 28 0,-3 0 0 15,3-1 0-15,-6-2 0 0,0 3 21 0,0-3 10 16,0 3 1-16,0 0 1 0,0-1-1 0,-6 1-1 16,6 0 0-16,-3-1 0 0,3 4-31 0,0 2 0 15,0 0 0-15,0 0 0 0,0 0 8 0,0 0 0 16,0 0-8-16,0 0 12 0,0 0-12 0,0 0 0 16,0 0-12-16,0 0 12 0,0-3 0 0,9 3 0 15,-6 0 0-15,3-3 0 0,0 1-24 0,3-4 3 0,-3 4 0 0,3-6 0 16,0 3 21-16,3-6 0 0,-3 3 8 15,-7-2-8-15,7-1 18 0,0 0-2 0,-6 3 0 0,3-2 0 16,-6 2-16-16,3-3 0 0,0 3 8 0,-3 0-8 16,0 0 16-16,0 3 0 15,0 0 0-15,-3 0 0 0,3 5 8 0,-3-6 2 16,3 6 0-16,0 0 0 0,0 0-5 0,0 0-1 0,0 0 0 0,0 0 0 16,0 0-20-16,0 6 0 0,-6-1 0 0,6 0 0 15,0 3-11-15,6 3 11 0,-6-3-13 0,6 2 5 16,0-2-12-16,3 3-3 0,0-6 0 0,0 6 0 15,3-3-6-15,0 0-2 0,0-3 0 0,3 3 0 16,-6 2 31-16,2-2 0 0,-2 3 0 0,3-3 0 16,-3-6 0-16,0 4 15 0,0 2-2 0,0-3 0 15,-6 0-13-15,3 1 9 0,0-1-9 0,0 0 8 16,-6-2-8-16,0 2 0 0,0 0 0 0,0 1 0 0,0-4-12 0,-6 4-4 16,0-1 0-16,0 0-1 0,3 0 17 15,-6 1 0-15,0 2 0 0,0-3 0 0,0 0 0 0,0-5 0 16,0 6 0-16,0-1 0 15,4 0-55-15,-4-2-7 0,3-3-2 0,6 0 0 16,0 0-36-16,0 0-7 0,0 0-1 0,0 0-1 16,6 5-104-16,-6-5-21 0,0 0-4 0,3-16-1 0</inkml:trace>
  <inkml:trace contextRef="#ctx0" brushRef="#br0" timeOffset="95608.53">2782 4247 933 0,'0'0'26'0,"0"0"6"0,0 0-32 0,0 0 0 0,0 0 0 0,0 0 0 15,0 0 80-15,0 0 8 0,0-6 3 0,0 6 0 16,0 0-11-16,0 0-3 0,0 0 0 0,0 0 0 16,0 0-16-16,0 0-3 15,0 0-1-15,0 0 0 0,0 0-14 0,0 0-3 0,0 0-1 0,0 0 0 16,0 0-16-16,0 0-3 0,0 6-1 0,3-1 0 16,3 0-7-16,-6 6 0 15,6 2-1-15,0 0 0 0,0 6 18 0,0-1 4 0,0 1 1 0,0 2 0 16,3 0-25-16,-3 0-9 0,3 0 0 0,-9-2 9 15,3 2-9-15,3-8 0 0,-3 1 0 0,0-1 0 16,0-3-55 0,-3 1-3-16,3 0-1 0,0-6 0 15,-3 3-155-15,0-8-31 0</inkml:trace>
  <inkml:trace contextRef="#ctx0" brushRef="#br0" timeOffset="95824.19">2741 4432 1340 0,'0'0'38'0,"0"0"8"0,0 0-37 0,0 0-9 0,0 0 0 0,0 0 0 0,0 0 99 0,0 0 17 16,6 0 4-16,-1 0 1 0,4 0-21 0,-3 0-4 15,3 0 0-15,6 0-1 0,-9 0-35 0,6 0-6 16,0-6-2-16,-3 6 0 0,3-2-52 0,-3 2-20 16,0-3 1-16,-3 1 0 0,3-1 19 0,-1 0 0 15,1 1 0-15,0-4 0 0,0 4 0 0,0-4 0 16,3 1 0-16,-3 0 0 0,3 0 0 0,-3-1 0 15,3-2 0-15,3 3 0 16,-6-3-208-16,2 3-39 0,1-3-7 0,3 5-2 0</inkml:trace>
  <inkml:trace contextRef="#ctx0" brushRef="#br0" timeOffset="96508.2">3372 4149 1105 0,'0'0'24'0,"0"0"4"0,0 0 2 0,0 0 2 0,3-3-32 0,-3 3 0 16,6-3 0-16,-6-5 0 0,0 8 87 0,0 0 10 15,0 0 3-15,0 0 0 0,3-2-8 0,-3 2 0 16,0 0-1-16,0 0 0 0,0 0-21 0,0 0-4 16,0 0-1-16,-3-3 0 0,-6 3-52 0,3 3-13 15,-3-3 0-15,0 2 0 0,3 1 0 0,-6 2 0 0,3-5 0 0,0 3 0 16,3-3 0-16,-3 3 0 0,3-1 0 0,0 1 0 16,6-3 0-16,-3 3-16 0,3-3 3 0,0 0 1 15,-6 2 12-15,6-2-9 16,0 0 9-16,0 0-8 0,-3 3 17 0,3 2 4 0,-3 0 1 0,3 1 0 15,3 2-14-15,-3-3 0 0,3 3 0 0,-3 3 0 16,6-4 0-16,-6 4 8 0,0 2-8 0,3 1 0 16,-3-1-12-16,3 3-6 0,-3-3-1 0,0 0 0 15,3 3 19-15,-3-3 0 0,0 0 0 0,0 1 0 16,0-1 0-16,-3 0 0 0,3-2 0 0,0-1 0 16,0 1 0-16,0-3 0 0,0 2 0 0,3-2 0 15,-3 0 0-15,3-2 0 16,-3-4 0-16,3 6 0 0,0-5 0 0,3-1 0 0,0 1 0 0,-3 0 0 15,0-3 0-15,6 0 0 0,-3 0 0 0,3-3 0 0,0 0 0 0,0 3 0 16,0-5 0-16,3 5 0 0,-6-8 48 16,2 3 12-16,1 0 4 0,0-1 0 0,-3-2-64 0,3 6-24 15,3-6 0-15,-9 0 1 16,3 3-21-16,0-1-4 0,0-2 0 0,0 0-1 16,-3 3-132-16,6 0-27 0,-9-3-4 0,3 3-2 0</inkml:trace>
  <inkml:trace contextRef="#ctx0" brushRef="#br0" timeOffset="96958.98">3303 4334 1497 0,'0'0'32'0,"0"0"8"0,0 0 0 0,0 0 4 0,0 0-36 0,0 0-8 0,0 0 0 0,0 0 0 16,0 0 53-16,0 0 9 0,0 0 2 0,0 0 0 16,0 0 0-16,0 0 0 0,9 0 0 0,-3 3 0 15,0-3 0-15,3 0 0 0,0 0 0 0,-3-3 0 16,3 0-64-16,-3 1 0 0,3-1-9 0,0-2 0 15,-1-3-1-15,1 2 0 0,3 1 0 0,-6-3 0 16,3-2-6-16,0 7-2 0,0-5 0 0,0 3 0 16,-3-3 5-16,3 3 1 0,-6 2 0 0,0-2 0 15,-3 5 12-15,0 0 0 0,6-3 0 0,-6 3 10 16,0 0-10-16,0 0 0 0,0 0 0 0,0 0 0 16,0 0 9-16,0 0 3 0,3-3 1 0,-3 3 0 15,3 0-13-15,3 0 0 0,0 0-9 0,-3 3 9 0,6 0 0 16,-6 2 0-16,2-2 8 0,1 2-8 15,0 3-19-15,3-3-10 0,-3 3-3 0,0-5 0 0,0 5 57 0,3-1 11 16,-3-4 3-16,0 2 0 0,-3 1-11 0,3-4-3 16,-3 4 0-16,0-4 0 0,0-2-14 0,-3 0-3 15,3 3-8-15,-3-3 12 0,3-3 16 16,-3 3 4-16,6-2 0 0,-6-4 0 0,3 1-3 0,0 2 0 16,0-5 0-16,0 1 0 0,0 1-15 0,-3-2-3 15,3 0-1-15,0 0 0 0,-3 3-10 0,0-3 8 16,0 3-8-16,0 0 8 0,0-3-19 0,0 8-4 15,0 0-1-15,0 0 0 16,0 0-52-16,0 0-12 0,0 0-1 0,0 0-1 16,0 0-163-16,-3-3-33 0,-6-5-6 0,9 8-2 0</inkml:trace>
  <inkml:trace contextRef="#ctx0" brushRef="#br0" timeOffset="97791.42">3699 4315 1036 0,'0'0'23'0,"0"0"5"0,0 0 0 0,0 0 1 0,6 6-29 0,-6-6 0 0,0 0 0 0,3 0 0 16,0 0 146-16,3-3 23 0,-3-2 5 0,3 2 1 16,3 0-75-16,-9-5-16 0,6 3-2 0,-3-3-1 15,0 0-13-15,0 0-4 0,3 0 0 0,-3 1 0 16,0-1-36-16,-3 0-7 0,3 0-1 0,0 2-1 16,-3-4 5-16,0 2 2 0,0 0 0 0,0 0 0 15,0 3 16-15,0-3 3 0,-3 2 1 0,0 1 0 16,0 0-18-16,0 0-3 0,0 2-1 0,3 3 0 15,0 0-24-15,0 0 0 0,-3-5 0 0,3 5 0 0,-3 0 0 0,3 0 0 16,-6 2 0-16,0 4 0 0,6-4 0 0,-6 4 0 16,3-1 0-16,3 3 0 0,-3 0 0 0,3-3-14 15,0 6 2-15,0-3 0 0,3-1 0 0,-3 1 0 16,3 0 0-16,3 0 0 16,-6-2-12-16,3-1-3 0,0 0 0 0,0 0 0 15,0 1 17-15,0-6 10 0,-3 0-12 0,6 2 12 0,0-2 0 0,-6 0 0 16,6 0 8-16,-4 0-8 0,7 0 0 0,-3-2-10 15,0 2 0-15,0-6 0 0,0 4 10 0,0-1 0 16,0-2 0-16,-3 2 0 0,6-2 0 0,-3 2-8 16,0 1 8-16,0-1-8 0,0 0 8 0,0 1 0 15,-3-1 0-15,3 3 0 0,-3 0 0 0,3 0 0 0,0 0 0 0,0 0 0 16,-3 3 0-16,0-1 0 0,5 1 0 0,-8 0-8 16,6-1 8-16,0 1 0 0,0 0 0 0,0-1 0 15,0 4 0-15,0-4-8 0,0 1 8 16,0-1-8-16,0-2 8 0,0 0-10 0,0 6 10 0,0-6-10 15,0-6-10-15,0 4-3 0,0-1 0 0,3 1 0 16,-6-1 14-16,3-2 9 0,0 2-12 0,0-2 12 16,2-1 0-16,-8 1 0 0,6 2 12 0,0-5-3 15,0 3-9-15,-3 0-11 0,3 0 3 0,-3-1 0 16,0 1 8-16,0 0 11 0,3 5-3 0,-3-8 0 16,0 5-8-16,3 0-16 0,-3 3 4 0,0-2 1 15,6 2 11-15,-9 0-10 0,0 0 10 0,3 2-10 16,0-2-6-16,3 0 0 0,-3 0-1 0,0 0 0 15,3 0 9-15,-6 0 8 0,6 0-12 0,-3-2 12 0,3-1-11 16,0 1 11-16,0-4-10 0,-1 1 10 0,1-3 0 0,0 5 0 16,0-7 0-16,0-1 0 0,0 3-8 0,0-2 8 15,0-4 0-15,0 1-9 0,-3 0 9 0,0 2 0 16,0 1 0-16,0-3 0 0,-3 2 0 0,-3 0 8 16,6-2-8-16,-6 0 11 0,0 0 23 0,0 0 5 15,0-3 1-15,0 2 0 0,0-1-5 0,-6-1-1 16,3 0 0-16,3 3 0 0,-3-1 8 0,3 1 2 15,0 5 0-15,-3 0 0 0,3 3-27 0,3 5-5 16,0 0 0-16,0 0-1 0,0 0-2 0,0 0 0 16,0 0 0-16,0 0 0 0,-3 5-9 0,3 6-11 0,0-1 3 15,3 1 0-15,-3 5 8 0,3 2 0 16,3 1 0-16,-6 2 0 0,3 0 0 0,0 0-10 0,0 1 10 16,0 4 0-16,0-7-23 0,-3 4 3 0,-3-7 0 0,3 3 0 31,0-3-215-31,0-3-42 0,9 5-9 0,-6-7-2 0</inkml:trace>
  <inkml:trace contextRef="#ctx0" brushRef="#br0" timeOffset="97922.39">4172 4154 1452 0,'0'0'41'0,"0"0"9"0,0 0-40 0,0 0-10 0,0 0 0 0,0-8 0 16,0 8 74-16,0 0 13 0,0 0 2 0,3-3 1 16,3-5-82-16,-6 6-8 0,6-1-17 0,3 1 4 15,-6-1 13-15,3 3 0 0,0-3 0 0,0 1 0 16,0-1-105-16,0-2-19 0,15-6-3 15,-6 3-1-15</inkml:trace>
  <inkml:trace contextRef="#ctx0" brushRef="#br0" timeOffset="98880.35">6616 3016 1036 0,'0'0'23'0,"0"0"5"0,0 0 0 0,0 0 1 0,0 0-29 0,0 0 0 0,0 0 0 0,0 0 0 16,0 0 108-16,0 0 16 0,0 0 4 0,-3-2 0 15,3 2-31-15,-3-6-5 0,3 6-2 0,0 0 0 16,0 0-10-16,0-5-3 0,0 5 0 0,0 0 0 15,0 0-41-15,0 0-9 0,0 0-2 0,0 0 0 16,-3-3 31-16,3 3 7 0,0 0 1 0,0 0 0 16,0 0-38-16,0 0-7 0,0 0-2 0,0 0 0 0,0 0-5 15,0 0-2-15,0 0 0 0,0 0 0 0,0 0-10 0,0 0 0 16,0 6 0-16,3-1 0 0,0 0 0 0,0 6 0 16,0-6-9-16,3 6 9 0,-3-3 0 0,0 2 0 15,3 1 0-15,-3-3 9 0,0 2-9 0,0-2 0 16,3 6 0-16,-3-9 0 15,0 3-20-15,0-3-5 0,0 0-2 0,-3 1 0 16,3 2-29-16,0-3-7 0,-3-3-1 0,0-2 0 16,0 0-51-16,0 0-10 0,0 0-3 0,0 0 0 15,6-2-102-15,-6 2-21 0,0 0-4 0,9-11-1 0</inkml:trace>
  <inkml:trace contextRef="#ctx0" brushRef="#br0" timeOffset="99125.42">6705 3006 1267 0,'-3'-8'28'0,"3"8"5"0,-3-6 2 0,-3 1 1 0,6-5-36 0,-3 4 0 0,1 1 0 0,-1-3 0 16,0 3 109-16,3 2 15 0,-6 0 4 0,6 3 0 16,0 0 0-16,0-5 0 0,0 5 0 0,0 0 0 15,0 0-103-15,0 0-25 0,0-8 0 0,0 8 0 16,0 0 0-16,0 0 0 0,0 0 0 0,0 0 0 16,6 3 56-16,0 2 7 15,-1 0 1-15,4 1 0 0,-3 4-64 0,0 1-28 0,0 2 3 0,3-2 0 16,0-1 25-16,-3 6 0 0,3-3 0 0,0 1 0 15,-3 2 20-15,0-6 2 0,3 3 1 0,-3 3 0 16,3-5-52-16,-3-1-11 0,0 1-1 0,-3 2-1 16,2-5-2-16,-2 0-1 0,3 0 0 0,-3-3 0 15,0 6-99-15,0-6-20 0,-3 0-4 0,3-2-1 16,-3-3-29-16,3 5-6 0</inkml:trace>
  <inkml:trace contextRef="#ctx0" brushRef="#br0" timeOffset="99543.32">6539 3130 836 0,'0'0'24'0,"0"0"4"0,0 0-28 0,-3-3 0 0,-3 1 0 0,6 2 0 16,0 0 130-16,0 0 20 0,0 0 4 0,0 0 1 15,0 0-59-15,0 0-11 0,0 0-2 0,0 0-1 16,0 0-19-16,0 0-4 0,0 0-1 0,0 0 0 16,0 0-22-16,0 0-4 0,0 0 0 0,0 0-1 15,0 0-15-15,0 0-2 0,0 0-1 0,0 0 0 16,0 0-4-16,0 0-1 0,6 0 0 0,0 0 0 15,0 0 3-15,0 2 0 0,2 1 0 0,-2 2 0 16,3-2 0-16,0 2 0 0,0 6 0 0,0-6 0 16,0 3 3-16,0 0 1 0,3 0 0 0,-3 3 0 15,3-6-15-15,0 3 0 0,0-3 0 0,-3 0 0 0,2 1 0 0,1 2 0 16,0-3 0-16,0-5 0 0,-3 3 0 16,3-1 0-16,-3-2-12 0,0 3 12 0,0-3-25 0,0 0 1 15,0-3 1-15,-3 3 0 16,0-2-47-16,-1-1-10 0,-2 3-1 0,3-3-487 15,-3-5-98-15</inkml:trace>
  <inkml:trace contextRef="#ctx0" brushRef="#br0" timeOffset="99797.92">6926 3048 1306 0,'0'0'28'0,"0"0"7"0,0 0 1 0,0 0 1 0,0 0-29 0,0 0-8 0,0 0 0 0,0 0 0 15,0 0 75-15,0 0 13 16,0 0 4-16,0 0 0 0,0 0-39 0,0 0-7 0,0 0-2 0,0 0 0 16,0 0 0-16,0 5 0 0,3 1 0 0,-3 2 0 15,0-3-16-15,0 0-3 0,0 3-1 0,0 3 0 16,0-1 14-16,0-2 2 0,-3 3 1 0,3 2 0 31,-3 0-53-31,0-2-12 0,0-1-1 0,0 1-1 0,0 0-10 16,0-1-1-16,-3-2-1 0,3 3 0 0,-3-1 17 0,3-4 3 0,0 1 1 0,0 1-553 15,0 0-110-15</inkml:trace>
  <inkml:trace contextRef="#ctx0" brushRef="#br0" timeOffset="101741.97">6054 3863 1036 0,'0'0'23'0,"0"0"5"0,0 0 0 0,0 0 1 0,0 0-29 0,0 0 0 16,0 0 0-16,0 0 0 0,0 0 57 0,0 0 6 16,0 0 1-16,0 0 0 0,0 0 37 0,0 0 8 15,0 0 2-15,0 0 0 0,0 0-41 0,0 0-8 0,0 0-2 0,0 0 0 16,0 0-31-16,0 0-6 0,0 0-2 0,0 3 0 16,0 2-21-16,2 3 0 0,1 0 0 0,0 2 0 15,0 4 20-15,0-4-1 0,3 6 0 0,-3-3 0 16,3 0-31-16,-3 1-5 0,3-4-2 0,-3 4 0 15,6-4 31-15,-6 3 5 0,0-5 2 0,3 3 0 16,-3-1-31-16,0-2-5 0,0 0-2 0,0 0 0 16,0-2-138-16,-3-6-28 0,0 0-6 15</inkml:trace>
  <inkml:trace contextRef="#ctx0" brushRef="#br0" timeOffset="101976.14">6003 3842 1074 0,'0'0'30'0,"0"0"8"0,0 0-30 0,0 0-8 0,0 0 0 0,0 0 0 0,0 0 104 0,0 0 19 16,0 0 4-16,0 0 1 0,0 0-52 0,0 0-9 16,0 0-3-16,6-3 0 0,0-2-18 0,3 2-4 15,0-2-1-15,6 2 0 0,-4 1-14 0,4-4-3 16,3 4-1-16,0-6 0 0,0 5-23 0,-3-2 0 15,3-1 0-15,-6 1 0 0,2 0 0 0,-2 0 0 16,-3 2 0-16,0-5 0 0,3 3 0 0,-3 2 0 16,-3-2 0-16,3 5 0 15,-3 0-149-15,0-5-35 0,-6 5-6 0,0 0-2 0</inkml:trace>
  <inkml:trace contextRef="#ctx0" brushRef="#br0" timeOffset="102244.82">6092 3977 1314 0,'0'0'37'0,"0"0"8"0,0 0-36 0,0 0-9 0,0 0 0 0,0 0 0 15,0 0 92-15,0 0 17 0,0 0 3 0,0 0 1 0,0 0-10 16,0 0-3-16,0 0 0 0,0 0 0 0,6 0-42 15,3-6-9-15,-3 4-1 0,3-1-1 0,-3 0-47 0,3 1 0 16,-3-1 0-16,3 1 0 0,0-1 0 0,-3 0 0 16,3-2 0-16,-1 2 0 15,-5-2-9-15,6-3 9 0,-3 3-13 0,3-1 5 16,0 4-45-16,0-3-9 0,0-6-2 0,-3 6-538 16,3-1-108-16</inkml:trace>
  <inkml:trace contextRef="#ctx0" brushRef="#br0" timeOffset="102642.25">6301 3858 1695 0,'0'0'37'0,"0"0"8"0,0 0 2 0,0 0 1 0,0 0-39 0,0 0-9 0,0 0 0 0,0 0 0 16,-3 8 60-16,3-3 11 0,-3 0 1 0,3 0 1 16,0 3-21-16,0 3-4 0,0-6 0 0,0 6-1 15,0-3-31-15,3 5-7 0,0-8-1 0,-3 1 0 16,3-1-8-16,0 0 0 0,2 0 0 0,-2 1 0 15,3-4 9-15,-3-2 0 0,3 0 0 0,0-2 0 16,0-1-9-16,0 0 0 0,3 1 0 0,-3-6 0 16,3 3 20-16,-3-3 1 0,3 2 1 0,-3-4 0 15,3 2-22-15,-3 0 0 0,0 0 0 0,0 3 8 16,0-6 0-16,-3 6 0 0,0 0 0 0,0-1 0 16,-3 1 0-16,0 5 0 0,0 0 0 0,0 0 0 15,0 0 13-15,0 0 3 0,0 0 1 0,0 0 0 16,0 0-25-16,0 0 0 0,0 0 0 0,0 0 0 0,2 5 0 15,1 1 0-15,0 1 0 0,3 1 0 0,-3 0 0 0,3-2 0 16,-3 2 0-16,0-1 0 0,3-1 0 0,0-1 0 16,0 3 0-16,0-8 0 15,0 5-46-15,0-2-14 0,3-3-4 0,-3 0 0 16,0-3 0-16,0 1 0 0,0-1 0 0,-3 0 0 16,3-7-153-16,-6 4-31 0,-3-7-7 0,3 3-1 0</inkml:trace>
  <inkml:trace contextRef="#ctx0" brushRef="#br0" timeOffset="102876.54">6515 3662 1666 0,'-6'-11'36'0,"0"-2"8"0,0 0 2 0,0 0 2 0,3-3-39 0,-3 5-9 0,0 1 0 15,0 2 0-15,3 0 84 0,3 2 14 16,0 6 3-16,0 0 1 0,0 0-47 0,0 0-10 16,0 0-1-16,0 0-1 0,0 0-17 0,3 6-3 0,0 2-1 0,3 0 0 15,3 5-22-15,-3 3 9 0,3 0-9 0,0 2 0 16,3 6 11-16,0-6-11 0,-3 4 10 0,0-4-10 15,-1 3 0-15,1-2 0 0,-3-1 0 0,3-2 0 32,0 3-23-32,-6-6-4 0,3 0-1 0,0 3 0 0,0-8 28 0,-3 0 0 0,3 0 0 0,0 0-8 15,-3 0-64-15,0-6-13 0,-3 1-3 0,0-3 0 16,0 0-114-16,0 0-23 0,0 0-5 0,0 0-370 16</inkml:trace>
  <inkml:trace contextRef="#ctx0" brushRef="#br0" timeOffset="103758.43">6625 3855 871 0,'-6'-11'38'0,"0"9"9"16,0-4-38-16,0 1-9 0,0-3 0 0,0 3 0 15,0 0 131-15,0 2 24 0,3-2 5 0,-3 2 0 0,6 3-27 0,0 0-5 16,-3-3-2-16,3 3 0 0,0 0-74 0,0 0-14 16,0 0-3-16,0 0-1 0,6-2-15 0,0-1-3 15,0 0-1-15,0 1 0 0,3-1 9 0,-3 1 1 16,3-4 1-16,0 1 0 0,0 2-18 0,-3-2-8 16,3 0 8-16,-3-1-8 0,3 1 0 0,-3 0 0 15,0-3 0-15,0 3 0 0,0 2 0 0,-3-5 0 16,-1 3 0-16,1-1 0 0,-3 6 56 0,3-5 7 15,-3 0 1-15,0 5 0 0,0 0-52 0,0-5-12 16,0 5 0-16,0-6 0 0,0 6 0 0,0 0 0 16,-3-5 0-16,3 5 0 0,0 0 0 0,0 0 0 15,0 0 0-15,0 0 0 0,0 0 0 0,0 0 0 0,0 0 0 0,0 0 0 16,0 0 0-16,3 5 0 0,0 1 0 0,0 2 0 16,0-1 0-16,0 1 0 0,0 6 0 0,0-9 0 15,0 6 0-15,3-4 0 16,-3 4 0-16,3-3 0 0,-3 0 0 0,0 0 0 0,3 0 0 0,-3-3 0 15,3 3 0-15,-3-5 0 0,3-1 0 0,-3 1 0 16,3 0 0-16,-3-1 0 0,0-2-12 0,3-2 12 16,-6 2-14-16,6 0 4 0,-3-3 1 0,3-2 0 15,-3 5 9-15,3-8 0 0,-3 2 0 0,0 4 8 16,-3 2-8-16,0-6 11 0,0-1-11 0,0 1 12 16,0 1 0-16,0 2 1 0,-3-7 0 0,3 4 0 15,-3 1 4-15,0-3 1 0,0 3 0 0,0 2 0 16,3 3 17-16,0 0 3 0,0 0 1 0,0 0 0 15,0 0-64-15,0 0-13 0,0 0-2 0,0 0-1 0,0 0 24 0,6 3 5 16,-3 0 0-16,3-1 1 0,-3 4 11 0,2-4 0 16,1-2-9-16,0 3 9 0,0-1 0 0,-3-2 0 15,6 0 0-15,-3 0 0 0,0-2-10 0,3-1 10 16,0 1 0-16,0-1-9 0,-3-5 9 16,0 3 0-16,3-6 0 0,0 3 0 0,-6 0 0 0,3 0-10 15,-3 0 10-15,3 0-10 0,-6 0 10 16,3 0 0-16,-1 3 0 0,-2-3 0 15,0 3 0-15,0-6 0 0,0 3 0 0,-2 3 0 0,-1 0 0 0,0 0 0 16,0 2 0-16,3 3 0 0,-6-3 0 0,0 1 0 16,6 2 0-16,0 0 0 0,0 0 0 0,0 0 0 15,0 0 0-15,-9 2 0 0,6 1 0 0,0 2 0 16,3 1 0-16,3-1 0 0,0 0 0 0,0 0 0 16,3 1 0-16,-3 2-8 0,3-6-3 0,0 1 0 15,-3 2 0-15,2-2 0 16,1-1-32-16,0 1-6 0,0 0-2 0,0-1 0 0,0-2 41 0,0 0 10 15,-3 0 0-15,3 0 0 0,0-2 0 0,0-1 0 0,0 0 0 0,-3-2 0 16,3 0 0-16,-3 0 0 0,3 2 0 0,-3-8 0 16,3 6 0-16,-3 0 0 0,0-3 0 0,0 0 0 15,0 3 0-15,0-9 0 0,-3 6 0 0,3-2 0 16,0-3 0-16,-3-1 0 0,0 4 0 0,0-3 0 16,0-3 39-16,0 5 9 0,-3 1 3 0,3-4 0 15,0 6-9-15,-3 0-2 0,3 6 0 0,0 2 0 16,0 0-25-16,0 0-6 0,0 0-1 0,0 0 0 15,0 0-8-15,0 5 0 0,0 3 0 0,-3 0-11 0,3 5 11 16,0-2-8-16,0 2 8 0,3 0-8 16,-3 0-16-16,3 1-2 0,0 2-1 0,0-6 0 15,0 1-29-15,3-1-7 0,-3-2-1 0,2 0 0 16,-2 0-23-16,3-3-5 0,0 1 0 0,3-4-1 16,0 1-107-16,0-3-22 0,0 0-4 0,9 0-1 0</inkml:trace>
  <inkml:trace contextRef="#ctx0" brushRef="#br0" timeOffset="104308.41">7402 3418 1674 0,'0'0'36'0,"0"0"8"0,0 0 2 0,0 0 2 0,0 0-39 0,0 0-9 0,0 0 0 0,0 0 0 16,0 0 60-16,0 6 9 0,3-4 3 0,3 6 0 16,-3 3-12-16,3-1-1 0,-3 1-1 0,3 8 0 15,0-9-36-15,-3 6-7 0,3 3-2 0,-3-4 0 16,0 7-13-16,2-12 0 0,-2 3 0 0,0 3 0 15,3-8 0-15,-3 3 0 0,-3-3 0 0,3-3 0 16,0 6 0-16,-3-11 0 0,0 0 0 0,0 0 0 0,0 0 0 0,0 0 0 16,0 0 0-16,0 0 0 0,0 0 32 0,0 0 3 15,-3-3 1-15,-3-8 0 16,6 3-58-16,-9-2-11 0,6-1-3 0,-2-5 0 0,-1 3 36 0,0 0-8 16,0-6 8-16,-3 1 0 0,0-1 0 0,0 1 0 15,3-1 0-15,-6 1 0 0,3-1 13 0,0 1 7 16,0 2 0-16,-3-11 1 0,3 9-1 0,0-6-1 15,3 3 0-15,1 2 0 0,2 6-19 0,0 0 8 16,3 0-8-16,3 5 0 0,0 0 0 0,0-3 0 16,2 6 0-16,1 0 0 0,3 2-8 0,3 0 8 15,0 3 0-15,3 0-9 0,-3 6 9 0,3-4 0 16,0 6 0-16,0 0 0 0,-3-2 0 0,-1 1 0 16,-2 4 0-16,0 0-12 0,-3-1-4 0,0-2-2 15,-3 5 0-15,0-2 0 16,-3 2-48-16,-3-2-10 0,-3-3-1 0,3 5-1 15,-3-5 11-15,0 0 3 0,0 0 0 0,-3-3-743 0</inkml:trace>
  <inkml:trace contextRef="#ctx0" brushRef="#br0" timeOffset="104677.19">7551 3244 1497 0,'0'0'32'0,"0"0"8"0,0 0 0 0,0 0 4 16,6 0-36-16,0 2-8 0,0 1 0 0,0 0 0 0,-1 2 53 0,1 3 9 15,3 3 2-15,0-1 0 0,0 3-3 0,0 3 0 16,-3-5 0-16,0 2 0 0,0 3-46 0,0-5-15 16,-3 2 8-16,0-3-8 0,0 1 0 0,0-3 0 15,-3 0 0-15,0 0 0 0,0 0 0 0,0 0 0 16,0-6 0-16,-3 1 0 0,3-3 55 0,0 0 7 15,0 0 2-15,0 0 0 0,0 0-64 0,0 0-28 16,0 0 3-16,0 0 0 16,0 0-11-16,0 0-3 0,0-3 0 0,-3-7 0 0,3 2 39 0,0 0 0 15,3 0 0-15,0 0 0 0,3-3 44 0,-3 3 16 16,0 0 3-16,3-2 1 0,-3 5-52 0,3-6-12 16,-3 3 0-16,3 3 0 0,-3-1 0 0,0 4 0 0,0-3 0 15,-1 2 0-15,4 0 0 0,-3-5 0 0,3 6 0 16,-3-1 0-1,0 3-100-15,3-3-22 0,0 1-5 0,0 2-445 0,-3-3-88 0</inkml:trace>
  <inkml:trace contextRef="#ctx0" brushRef="#br0" timeOffset="105026.74">7792 3405 1497 0,'0'0'32'0,"0"0"8"0,0 0 0 0,0 0 4 0,6-2-36 0,-3-1-8 0,3 0 0 0,0-5 0 16,-3 6 46-16,3-4 7 0,0-2 2 0,-3 3 0 16,2-3 12-16,-2-2 2 0,0 2 1 0,3-3 0 15,-3 1-54-15,3-4-16 0,-3 1 8 0,0 5-8 0,0 0 56 0,0-5 6 16,-3 0 2-16,0 2 0 16,0 6-52-16,-3-14-12 0,3 9 0 0,-3-3 0 0,0 2 54 0,0 3 8 15,0 0 2-15,0 0 0 0,3 3-52 0,-3 5-12 16,0-3 0-16,3 3 0 0,0 0 0 0,0 0 0 15,-6 3 0-15,0-1 0 0,4 6 0 0,-4 0 0 16,3 0 0-16,-3 6 0 0,3-4 0 0,0 1 0 16,3 5 0-16,0-6 0 0,0 1-17 0,3 2-7 15,-3 0 0-15,3 0-1 16,3-2-25-16,-3 2-5 0,3-5-1 0,-4 3 0 16,7-3 8-16,-3-3 0 0,0 3 1 0,3-3 0 15,0-2-167-15,0 0-34 0,0-3-6 0,3 0-2 0</inkml:trace>
  <inkml:trace contextRef="#ctx0" brushRef="#br0" timeOffset="105530.58">8125 3241 1695 0,'0'0'37'0,"3"-5"8"0,-3 2 2 0,0-7 1 0,-3 4-39 0,0-2-9 0,3 6 0 0,0 2 0 16,0 0 98-16,0 0 18 0,0 0 3 0,0 0 1 15,0 0-83-15,0 0-16 0,-6 0-3 0,0 2-1 16,3 1-17-16,0 2 0 0,0 3 0 0,0 0 0 15,0-2 0-15,3 1 0 0,0 1 0 0,0 0 0 16,0-2 0-16,3 2 0 0,-3-6 0 0,0 1 0 16,3 2 0-16,-3-5 0 0,3 0 0 0,0 0 0 15,3 0 0-15,-3-5 0 0,6 2 0 0,-6-2 0 0,6-6-10 16,-3 3-6-16,0-2 0 0,3 2-1 0,-3-11 7 16,3 6 2-16,-3 0 0 0,3-8 0 15,0 5-10-15,-3-3-2 0,3 3 0 0,-4-2 0 16,1-1 20-16,0 6 0 0,-3-8 0 0,-3 2 0 0,3 1 25 0,-3-1 9 15,-3 4 2-15,3-1 0 0,-3 2 9 0,0 1 3 16,3 5 0-16,0 3 0 0,0 5-29 0,0 0-6 16,0 0-1-16,0 0 0 0,0 11-12 0,0 2-16 15,0-5 3-15,3 5 1 0,0 3 12 0,0-6-12 16,0 4 12-16,0-1-12 0,0 0 12 0,0-2 0 16,3-1 0-16,-3 6 0 0,3-11 0 0,0 6 0 15,0-6 0-15,0 3 0 0,0 0-25 0,3-5 1 16,0 0 0-16,-3-3 0 15,3 0-6-15,3 0-1 0,-3-3 0 0,2-5 0 0,1 5 31 0,0-2-9 0,0 0 9 0,0-3 0 16,-3 2 0-16,3 1 0 0,-3-3 0 0,0 0 0 16,0 3 0-16,0 2 0 0,-3 1 0 0,2-1 8 15,-2 3-8-15,0 0 0 0,3 3 0 0,-3-1 0 16,0 4 0-16,0-1 8 0,0 6-8 0,0-4 8 16,-3 1-39-1,0 3-7-15,0 2-2 0,0-7-566 0,0 4-114 0</inkml:trace>
  <inkml:trace contextRef="#ctx0" brushRef="#br0" timeOffset="110426.23">472 2101 730 0,'0'0'16'0,"0"0"3"0,0 0 1 0,0 0 1 0,0 0-21 0,0 0 0 0,0 0 0 0,-6-5 0 16,6 5 58-16,-2-6 7 0,2 6 2 0,0 0 0 16,-6-2-8-16,6 2-2 0,-3-3 0 0,3 3 0 15,0 0-10-15,0 0-3 0,0 0 0 0,-6-3 0 16,6 3-16-16,0 0-3 0,0 0-1 0,0 0 0 16,0 0-12-16,0 0-4 0,0 0 0 0,0 0 0 15,0 0 15-15,0 0 2 0,0 0 1 0,0 0 0 16,0 0-16-16,0 0-10 0,0 0 12 0,0 0-12 0,0 0 0 15,0 0 0-15,6 0 0 0,3 0 0 0,-7 0 0 0,7 0 0 16,3 0 0-16,3 0 0 0,-6-2 0 0,12 2 0 16,-6-3 0-16,3 3 0 0,0-3 0 0,-1 1 0 15,4-4 0-15,-3 4 0 0,3-6 12 16,-6 8-12-16,9-5 12 0,-3-3-12 16,-1 5 8-16,7 0-8 0,3-2 0 0,-6-3 0 0,11 3 0 0,-5-1 0 15,0-1 0-15,3-1 0 0,2 2 0 0,-5-7 0 16,0 3 0-16,3-1 0 0,2 3 0 0,4-5 8 15,0 2 0-15,2 1-8 0,1 2 8 0,3-8-8 16,-7-3 0-16,-2 3 0 0,3-2 15 0,6-3-4 16,-7 0-1-16,4-1 0 0,6 1-10 0,-7 0 12 15,-2 0-12-15,0 0 12 0,-4 0-12 0,7 2 12 0,-12-2-12 16,8 2 12-16,-8 1-12 0,3 5 0 0,3-3 0 0,-4 0-11 16,-2 3 35-16,-3-9 6 0,0 7 2 0,-6-7 0 15,-1 7-24-15,-11-1-8 0,6 2 0 0,-6 4 0 16,6-6 12-16,-9 3-3 0,0 2-1 0,3 1 0 15,-9-1 10-15,3-2 2 0,3 5 0 0,-12-3 0 16,3 1 20-16,-3 2 5 0,0 0 1 0,-3 2 0 16,3-1-21-16,-6-1-4 0,0 2-1 0,3 4 0 15,-6-4 10-15,1 1 2 0,-1 2 0 0,0 1 0 16,0 2-32-16,0 0-12 16,-9 0 1-16,9 0 0 0,-8 2 11 0,2 4 16 0,-3-4-4 0,6 4-1 15,-3-1-11-15,-9 3 0 0,10-3 0 0,-7 0 0 16,6 1 0-16,-6 2 0 0,3 2 0 0,-5 1 0 15,5-6 0-15,-6 0 0 0,6 1 0 0,-11 4 0 16,5-4 0-16,6 4 0 0,-6-2 0 0,0-3 0 0,7 3 0 0,-7 0 0 16,9 3 0-16,-9-6 0 0,9 0 0 0,-8 3-14 15,2 0 5-15,3-2 1 0,-6 4 8 0,0-2 11 16,1-3-3-16,-7 3 0 0,15 3-8 0,-9 2 0 16,1-5 0-16,2 3 0 0,3 5 0 0,-3-6 0 15,0 1 0-15,4-1 0 0,-7 6 0 0,0-8 0 16,3 3 0-16,1-1 0 0,2 1 0 0,3-6 0 15,-6 6 0-15,6-3 0 0,0 5 0 0,1-5 0 16,2 0 0-16,-3 5 0 0,-3 0 0 0,0-2 0 16,-3 5 0-16,4 0 0 0,-1-6 0 0,0 3 0 0,3 3 0 15,3-5 0-15,-2 5 0 0,-1-3 0 0,3-2 0 16,-3-1 0-16,6 1 0 0,0 2 0 0,6-5 0 16,-6-3 0-16,9 3 0 0,-2 0-14 15,-1 0 2-15,0-3 0 0,6 1 12 0,-6-6 13 0,9 5-2 0,-6-2-1 16,3 2-10-16,3-5 0 0,-6 2 0 0,3 1 0 31,3 2-22-31,0 3-6 0,0-8-2 0,0 0 0 0,0 3 30 0,0-3 13 0,0 5-1 0,0-2 0 16,0-3-21-16,0 0-5 0,0 0-1 0,0 3 0 15,0 2 23-15,0 0 4 0,0-5 0 0,0 3 1 16,0-3-13-16,0 0 0 0,0 0 8 0,0 0-8 16,0 0 0-16,0 0 0 0,0 0 0 0,0 0 0 15,0 0 0-15,0 0 0 0,0 0 0 0,0 0 0 16,0 0-12-16,0 0 2 0,0 0 0 0,0 0 0 15,0 0 18-15,0 0 3 0,0 0 1 0,0 0 0 16,0 0 4-16,0 0 2 0,0 0 0 0,0 0 0 0,0 0-29 0,0 0-5 16,0 0-2-16,0 0 0 0,0 0 18 15,0 0 0-15,0 0 0 0,0 5 0 0,0 0-13 0,0 1 1 16,3-1 0-16,-3-2 0 0,0-3 12 0,6 5 0 16,-6 3 0-16,0-3 10 0,3-2-10 0,3 2 0 15,-3 3 0-15,3 0 0 0,-3 0 0 0,6 5 0 16,-6 0 0-16,6 3 0 0,-1 3 0 0,1-3 0 15,0 5 0-15,0-3-11 0,0 3 11 0,-3-2 0 16,3-3 8-16,-3 2-8 0,3-4 0 0,-3 1 0 16,0 4 0-16,3-6 0 0,-6-2 0 0,3 7 0 15,-3-7 0-15,0 5 0 0,3 0 0 0,-6 0 0 0,3-1-9 0,3-4 9 16,-6 5 0-16,0 2 0 0,2-10 0 16,-2 3 0-16,6 2 0 0,-3 0 0 0,3-7 0 15,-3 4 8-15,-3-2-8 0,0 5 0 0,3-10 0 0,3 2 0 16,-6 1 0-16,3-4 0 0,3 6 0 0,-3-5 0 15,3 0 0-15,-6-1 0 0,6 1 0 0,0-3 0 16,-6 0 0-16,0 5 0 0,9-5 0 0,-6 0 0 16,3 0 0-16,-3-5 0 0,6 5-12 0,-6-3 12 15,3 3-12-15,3-2 12 0,0-1-10 0,-3 0 10 16,0 1 0-16,2-1 0 0,1 0 0 0,3 1 0 16,-3-1 0-16,0 0-9 0,3 1 9 0,-9-1 0 15,12 0 0-15,-3 1 0 0,6-6 0 0,-6 5 0 16,-1-2 0-16,7 0 0 0,0 2 0 0,-3-2 0 15,3 2 0-15,0 0 0 0,9-2 0 0,-7-5 0 16,1 2 0-16,0 0 0 0,0 0 0 0,0 2-8 16,3-7 8-16,-4 3 0 0,10 2 0 0,-6 0 0 0,3-6 0 15,3 1 11-15,-1 3-11 0,7 4 12 0,-6-7-12 0,0 3-9 16,-1 2 9-16,1 2-13 0,-6-2 13 16,6-5 0-16,-4 5 0 0,4 0 0 0,0 3 0 0,0-3 0 15,-3-5 0-15,11 2 0 0,-8 3 0 0,0-5 0 16,-6 3 0-16,5-6 0 0,-2 5 0 0,0-5 0 15,3 3 10-15,-6 2-10 0,-1-7 0 0,4 5 0 16,0-3 0-16,0 3 0 0,2-1 0 0,1-2 0 16,-6 6 8-16,3-3-8 0,0 2 0 0,-4-2 0 15,4 5 8-15,-9-5-8 0,3 5 0 0,-6 0 0 16,0 2 9-16,3 4-9 0,-4-3 0 0,1-3 0 0,6 2 0 0,-12 4 0 16,6-9 8-16,0 3-8 0,0 3 8 15,0-3-8-15,-6 8 0 0,-4-5 0 0,4 2 0 0,-3 0-8 16,3-2 8-16,-9 0 11 0,3 2-3 0,-3 3 0 15,6 0-8-15,-6 0 0 0,0-5 0 0,0 5 0 16,3-6 0-16,-3 6-9 0,0 0 0 0,0 0 0 16,3-5 31-16,-3 5 6 0,0 0 2 0,0 0 0 15,0-5-14-15,0 5-4 0,0 0 0 0,0-3 0 32,0 3-4-32,0 0-8 0,0 0 11 0,0-2-11 0,-3-12 8 0,3 9-8 15,0 5 0-15,0 0 0 0,0-5 0 0,0 5 0 0,-3-3 0 0,3-2 0 16,0 0 8-16,0-1-8 0,0 1 0 0,0-3 0 15,0 3 0-15,0-6 0 0,0 6 0 0,0 0 0 16,-3-9 8-16,3 6-8 0,0-2 0 0,-3 2 0 16,3-8 15-16,-3 3-4 0,-3 2-1 0,3-5 0 15,3 3-10-15,-9 3 0 0,6-9 0 0,0 6 0 0,-2 2 28 0,5 1 3 16,-9 2 1-16,9-3 0 16,-9 1-32-16,9 4 0 0,-9-7 0 0,3 8 0 0,0-3 12 0,6 2-3 15,-9 4-1-15,3-1 0 0,0-2 6 16,3 2 1-16,-3 1 0 0,6-4 0 0,0 6-15 0,-9-2 0 15,3-1 0-15,6 3 0 0,-6-3 0 0,6 3 0 16,0 0 0-16,0 0 0 0,0 0 0 0,-3-2 9 16,3 2-9-16,0 0 8 0,0 0-8 0,0 0 0 15,0 0-10-15,0 0 10 0,0 0 0 0,0 0 0 16,0 0 0-16,0 0 0 0,0 0-24 0,-6 0 2 16,6 0 0-16,-6 2 0 15,6-2-59-15,-3 6-12 0,-3-4-3 0,3 6 0 16,-3-2-80-16,1-1-16 0,-1 3-3 0,3 0-1 15,-6 2 80-15,0-2 15 0,0 0 3 0,0 3 1 0</inkml:trace>
  <inkml:trace contextRef="#ctx0" brushRef="#br0" timeOffset="111460.15">541 2140 597 0,'0'0'12'0,"0"0"4"0,0 0 0 0,0 0 2 0,-6-2-18 0,3 2 0 0,3 0 0 0,-9-5 0 16,9 5 23-16,-9-3 1 0,6 3 0 0,-6-3 0 15,0 1 10-15,0 2 2 0,6-3 1 0,-6 3 0 16,1 0 3-16,2 0 0 0,3-3 0 0,-9 3 0 16,6-2 9-16,-3-1 3 0,6-2 0 0,-6 2 0 15,6 0 6-15,-6-2 2 0,0 3 0 0,3-4 0 0,0 1-4 0,-3 2 0 16,0 1 0-16,3-4 0 16,-3-2-28-16,3 3-7 0,1 2-1 0,2-2 0 15,-3 0 2-15,3 2 0 0,3 3 0 0,-6-2 0 16,6 2-1-16,0 0 0 0,-3-3 0 0,3 3 0 0,0 0 1 0,0-5 0 15,0 5 0-15,0 0 0 16,0 0-10-16,0 0-1 0,0 0-1 0,0 0 0 0,0 0 18 0,0 0 4 16,0 0 1-16,0 0 0 15,0 0-47-15,0 0-10 0,0 0-1 0,0 0-1 0,0 0 26 0,0 0-8 16,9 2 8-16,-6-2 0 0,6 3-11 0,-1 0 11 16,4-1-13-16,-3 4 5 0,6-1 8 0,-9 0 9 15,9 6-1-15,0-6-8 0,0 0 0 0,-3 1 0 0,6 2 0 0,2-3 0 16,-2 0 0-16,-3-2 0 0,0 2 0 0,6-2 0 15,-3-1 0-15,-3-2 0 0,-1 3 0 0,7-3 0 16,-9 0 0-16,6-3 0 0,0 3-10 0,-3-2 10 16,3 2 0-16,0-3 0 0,-1-2 0 0,4 5 0 15,0-3 0-15,0 3 12 0,-3 0-12 0,3 0 12 16,5-3-12-16,-11 3 0 0,9 0 0 0,-9-2 0 16,3 2 0-16,0-3-11 0,2 1 3 0,-2-1 0 15,-6 0 8-15,6 1 0 0,3-1 0 0,-3 0 0 16,3-2 0-16,-3-6 0 0,2 3 0 0,1-2-8 15,-3 2-4-15,3 0-1 0,3-3 0 0,-1 1 0 16,-2 2 5-16,0 3 8 0,-3-3-13 0,3-6 5 16,0 9 8-16,-3-3-10 0,2 0 10 0,1 3-10 15,-3-6 10-15,0 1 0 0,3 5 10 0,-6-1-10 0,3 1 0 16,-4-3 0-16,7 0 0 0,-12 5 0 0,3 1 0 16,-3-4 0-16,3 1 0 0,0 3 0 0,-3-1 0 15,3 0 0-15,3-2 0 0,-7-3 0 16,4 3-24-16,-3-1 0 0,0-1-1 0,0 1 0 0,0 4 9 0,3-4 3 15,-9 1 0-15,3 0 0 0,-3-1-9 0,3 4-2 16,-3-1 0-16,-3 3 0 16,0 0-69-16,3-3-15 0,-3 3-2 0,0 0-1 0</inkml:trace>
  <inkml:trace contextRef="#ctx0" brushRef="#br0" timeOffset="113094.3">630 1127 992 0,'0'-5'28'0,"0"-6"7"0,0 1-35 0,0 2 0 0,-6 2 0 0,3-1 0 15,3-4 100-15,-6 6 12 0,3-1 4 0,0 1 0 16,3 2-32-16,-9 1-7 0,3 2-1 0,4 0 0 16,-7 0-24-16,0 2-6 0,6 1-1 0,-6 2 0 15,0 3-33-15,0 6-12 0,0-4 0 0,6-2 9 0,-6 5-9 0,9 0 0 16,-6-2 0-16,3 2-11 0,3 3 11 0,3-5 0 15,3-1 0-15,-3 6 0 0,3-3 0 0,3-5 11 16,3 6-1-16,-3 1 0 0,0-7 0 0,3 6 0 16,5-6 0-16,-14 5 0 0,9-5 0 0,3 0 0 15,-12 2 0-15,6 1 0 0,0-6-10 0,0 0 0 16,-6 1 0-16,3 2 0 0,-6 0 15 0,3 2 1 16,6-5 0-16,-9 1 0 0,-9 2-2 0,6 0 0 15,-3-3 0-15,3 6 0 0,-6-4-4 0,0 1-1 16,0 0 0-16,-3-2 0 0,3 4-9 0,-3-2 0 15,-2-5-10-15,8 2 10 16,-9 3-43-16,6-5-2 0,0-1-1 0,-3 1 0 16,9-3-124-16,-3 5-25 0,6-5-5 0,0 0 0 0</inkml:trace>
  <inkml:trace contextRef="#ctx0" brushRef="#br0" timeOffset="113508.64">830 1222 1220 0,'0'0'34'0,"0"0"9"0,0-5-35 0,0 2-8 0,-3-2 0 0,3 5 0 16,0 0 95-16,0 0 17 0,-6-2 3 0,3 2 1 16,-3 0-42-16,0 0-8 0,-3 2-2 0,3 1 0 15,-3-1-40-15,6 4-8 0,-6 4-1 0,6 4-1 16,-6-1-3-16,3 0-1 0,3 6 0 0,-3-9 0 0,6 6-10 0,-3 0 0 15,3-6 0-15,3 4 0 0,-3-1 0 0,6-5 0 16,-6-3 0-16,3 0 0 0,3 1 0 0,3-4 0 16,-3-2 0-16,0 0 0 0,3-2 25 0,0-1 7 15,0-2 0-15,3 2 1 0,-9-5-17 0,3-2-3 16,3-1-1-16,-3 3 0 0,2 3-12 0,-8-6 8 16,6 1-8-16,-3-1 0 0,3 3 8 0,-6 0-8 15,0 3 0-15,0-6 9 0,0 1-9 0,-6 2 8 16,3 5-8-16,3-2 8 0,0 5 0 15,0 0 0-15,0 0 0 0,0 0 0 0,0 0 1 0,0 0 0 16,0 0 0-16,0 0 0 0,0 0-9 0,3 2-14 16,-3 4 3-16,6-4 1 0,-3 9 10 0,6-3 0 0,-6 3 0 0,6-4 0 15,-3-1-8-15,3-1 8 0,-3 6-8 0,0-3 8 32,3-3-51-32,0-2-5 0,-6-1 0 0,6 1-1 15,0-3-150-15,-9 5-29 0</inkml:trace>
  <inkml:trace contextRef="#ctx0" brushRef="#br0" timeOffset="114026.8">993 1233 1494 0,'0'0'32'0,"0"0"8"0,0 0 0 0,0 0 3 0,0 0-35 0,0 0-8 0,0 0 0 0,0 0 0 16,0-5 76-16,0 5 12 0,0 0 4 0,0 0 0 15,0 0-30-15,0 0-6 0,9-3 0 0,-9 3-1 16,6 0-23-16,0 0-4 0,-3 3 0 0,3-1-1 0,-3 1-11 0,3 0-1 15,-6 5-1-15,6-6 0 0,0 1-14 0,-3-1-10 16,3 1 2-16,-3 0 0 0,3-3 30 0,-6 0 6 16,0 0 2-16,0 0 0 0,0 0-22 0,0 0-8 15,0 0 0-15,0 0 0 0,0 0 0 0,6 0 0 16,-6 0 0-16,6-3 0 0,-3-2 0 0,3 0 0 16,3-1 0-16,-6-2 0 15,3 0-24-15,-4 3-5 0,1 0-1 0,3 0 0 0,-3 2 30 0,3-5 0 16,-3 5 0-16,-3 3 0 0,6-2 0 0,-6 2 0 15,3 0 0-15,6 0 0 0,-6 2-12 0,3 1 3 16,-3 5 1-16,3-3 0 0,-6 0 8 0,3-2 0 16,6 2 0-16,-9 1-8 0,3-4 8 0,3-2 0 0,3 3 0 15,-9-3 0-15,9 0 0 0,-9 0 0 0,0 0 0 0,0-3 0 16,6-2 0-16,0 0 0 0,-6 2 0 0,3 0 0 16,3-4 0-16,-6 1 0 0,0-4 0 0,3 2 0 15,2 0 0-15,1 2-13 0,0-1 5 0,-3-4 8 16,6 3-9-16,-3 0 9 0,0 3 0 0,0-3 0 15,3 0-8-15,0 3 8 0,-6 2 0 0,3 3 0 16,6-3 0-16,-9 6 0 0,6-3 0 0,-3 3 0 16,0 2 0-16,0 3 14 0,3-3-2 0,-9 0-1 15,8 1-11-15,-8-1 0 0,6 3 0 0,-3-3 0 16,0 3 0-16,0-3 0 0,3 1 0 0,3-4 0 16,-9 1-15-16,3 0-8 0,0-1-1 0,-3-2-1 15,0 0-169-15,0 0-34 0,0 0-6 16,0 0-2-16</inkml:trace>
  <inkml:trace contextRef="#ctx0" brushRef="#br0" timeOffset="114465.79">1470 1069 1328 0,'0'0'29'0,"0"0"7"0,0-3 0 0,6 1 1 0,-3-1-29 0,2 3-8 16,-2 0 0-16,3 0 0 0,0 5 79 0,0 1 14 15,-3 2 3-15,3 2 1 0,3-2-39 0,-9 3-8 16,6 7-2-16,0-7 0 0,-6 2-24 0,9 3-6 15,-9-6-1-15,0 1 0 0,0 2 12 0,0-5 3 16,0-3 0-16,0 3 0 0,9-2-32 0,-9-1 0 0,0-5 0 16,0 0 0-16,0 3 9 0,0-3-9 0,0 0 8 0,0 0-8 15,0 0 24-15,0 0 0 0,0 0 0 0,-9-6 0 16,9 1-16-16,-9-3-8 0,0 3 8 0,6-3-8 16,-6-5 0-16,0 2 0 0,3 6 0 0,0-6 0 15,0-5 0-15,3 3 0 0,-5 2 0 0,2-4 0 16,0-1 0-16,3 0 8 0,3-5-8 0,-3 7 12 15,0-4-4-15,3 2 0 0,3 8 0 0,0-5 0 16,0 2 10-16,3 3 2 0,0 3 0 0,-3 0 0 16,2 0-20-16,1-1 0 0,0 4 0 0,3-1 0 15,0 3 0-15,-6 3 0 0,3-1 0 0,6 6 0 16,-9 0 0-16,6-3 0 16,-3 1 0-16,0 2 0 0,0-3 0 0,3 3 0 0,-9 0 0 0,3-3 0 15,3 3 0-15,-12 3 0 0,6-1-11 0,-3 1 11 16,-6-6-23-16,3 6 3 0,0 2 0 0,-3-5 0 15,0 0-8-15,-3-6-2 0,12 6 0 0,-9-2 0 16,0-4-136-16,3 1-27 0,0-3-6 0,3 0-514 16</inkml:trace>
  <inkml:trace contextRef="#ctx0" brushRef="#br0" timeOffset="114926.07">1493 873 990 0,'-3'-13'21'0,"3"8"5"0,-3-3 1 0,3 2 1 0,0-2-28 0,0 1 0 16,-3-1 0-16,3 2 0 0,0-2 100 0,0 6 13 15,0-4 3-15,0 6 1 0,0 0-40 0,3-5-8 16,0 2-1-16,0-4-1 0,-3 7-22 0,6-3-4 16,0 3-1-16,-3 0 0 0,3 3-19 0,3 4-4 15,-3-1-1-15,0 2 0 0,3 2 0 0,0 4 0 16,0 4 0-16,3-5 0 0,-3 6-6 0,-3-6-2 16,9 6 0-16,-7-1 0 0,1-2-8 0,3 2 10 0,-3-2-10 0,0 3 10 15,0-6 6-15,3-2 2 0,-3-1 0 0,0 1 0 16,3-3-18-16,0-6 0 0,-3 1 0 0,3 0 0 15,-4-6 0-15,4 0 0 0,3 1 0 0,-6-4 0 16,0-4 0-16,3-1 0 0,-3 1 0 0,0 4 0 16,3-4 13-16,-3-6-4 0,0 3-1 0,-6 0 0 15,0-6 7-15,3 3 1 0,-3-5 0 0,-3 2 0 16,5-2 16-16,-5 5 4 0,0-5 1 0,-5 3 0 16,2 4-17-16,0-1-4 0,0 4-1 0,0 3 0 15,0 3 29-15,-3-3 5 0,6 8 2 0,-3-3 0 16,3 3-31-16,-6 0-5 0,3 8-2 0,-3 0 0 15,0 0-13-15,0 3 0 0,3 4 0 0,-3-1-10 16,3 2 2-16,-3 2 0 0,6-2 0 0,0 8 0 0,-3-6 8 0,6 6 0 16,-3-8 0-16,6 5 0 0,3-8 0 0,-6 1 0 15,6 4 0-15,0-7 0 0,0-1 0 0,3 1 0 16,0-1 0-16,2-4 0 16,7-4-30-16,-6-2-4 0,0 0-1 0,3 0 0 15,3 0 3-15,-6 0 1 0,2-2 0 0,1-1 0 16,0-2-57-16,-9 2-11 0,3-2-2 0,0 2-797 0</inkml:trace>
  <inkml:trace contextRef="#ctx0" brushRef="#br0" timeOffset="116461.26">1743 2265 981 0,'0'0'28'0,"0"0"6"0,0 0-34 0,0 0 0 0,0 0 0 0,0 0 0 16,0 0 68-16,0 0 6 0,0 0 2 0,0 0 0 16,0 0 16-16,0 0 3 0,0 0 1 0,0 0 0 15,0 0-52-15,0 0-9 0,0 0-3 0,0 0 0 16,0 0-1-16,0 0-1 0,0 0 0 0,0 0 0 16,0 0-21-16,6 2-9 0,-6 1 8 0,6 5-8 15,-3-5 23-15,3 2-1 0,-6 0 0 0,9 1 0 16,-3 2 2-16,-3-1 0 0,6 4 0 0,0-3 0 15,-6 3 0-15,3 2 0 0,3 3 0 0,-3-3 0 16,3 8-16-16,-3-5-8 0,3 2 10 0,-3 4-10 16,3-4 15-16,-4 1-3 0,4-1-1 0,-3 1 0 15,0-1-11-15,3 1 0 0,-6-3 0 0,3 0 0 0,-3-3 0 16,0 3 10-16,0-6-2 0,0 6-8 16,0-8 8-16,3 3-8 0,-6-1 0 0,0 1 0 0,0-9 0 0,0 6 0 15,0-2 0-15,0-1 0 0,0 0 16 0,0-5-4 16,0 0-1-16,0 0 0 0,0 0 6 0,0 0 2 15,-6 3 0-15,6-3 0 0,-3 0-31 0,-3-3-5 16,0 3-2-16,0-2 0 0,3-1-5 0,-6 0 0 16,6 1-1-16,-6-1 0 0,3 0 5 0,3 3 0 15,-5-5 1-15,2 0 0 16,0 5-10-16,-3-6-3 0,3 1 0 0,-3 3 0 0,3-1 32 0,0 0 0 16,3-2 0-16,-6 5 0 0,3-5 0 0,0 2 0 15,0 0 0-15,3 1 0 0,-3-1 0 0,3 3 15 0,3 0-2 0,-6-5 0 16,6 5 12-16,-3-11 3 0,0 6 0 15,0 0 0-15,3 5-5 0,0 0-1 0,-3-8 0 0,0 2 0 16,3 6 9-16,0 0 1 0,0-2 1 0,0 2 0 16,0-6-25-16,0 6-8 0,0 0 0 15,0 0 0-15,0 0 10 0,0 0-2 0,0 0 0 0,0 0 0 16,0 0-8-16,0 0 0 0,0 0 0 0,0 0 0 16,0 0 0-16,0 0 0 0,0 0 0 0,3 0 0 15,3 3 0-15,0 0 0 0,0-3 0 0,3 10 0 16,-6-4 0-16,6 2 0 0,0 5 0 0,0-8 8 15,-6 3 2-15,6 0 0 0,0 3 0 0,0-1 0 16,0-2-10-16,-3 3 0 0,0-3-12 0,2 5 12 16,1-8 0-16,-3-2 0 0,0 5 0 0,3-3 0 15,-6 0 0-15,3-2 0 0,0 0 0 0,0-1 0 0,3-2 0 16,0 0 0-16,0 0 0 0,-3-2 0 0,9-4 14 0,-6 1 1 16,0 0 0-16,2-3 0 0,-2 2-4 0,-3-4-1 15,9 2 0-15,-6 0 0 0,-6-3-10 0,6 6 10 16,-3-5-10-16,0 2 10 0,0 0-10 0,3 0 0 15,-9 5 9-15,3 0-9 0,-3 3-10 0,3-5-6 16,-3 5-2-16,0-5 0 16,0 5-95-16,3-5-19 0,0-1-4 0,-3 1-485 15,0 5-97-15</inkml:trace>
  <inkml:trace contextRef="#ctx0" brushRef="#br0" timeOffset="123682.03">1946 3604 896 0,'0'0'20'0,"0"0"4"0,0 0 0 0,0 0 1 0,0 0-25 0,0 0 0 16,0 0 0-16,0 0 0 0,0 0 26 0,0 0 0 15,0 0 0-15,0 0 0 0,6 0 5 0,-3 0 1 16,9 0 0-16,-3 0 0 0,-3 0-16 0,8 0-4 0,1 0 0 0,3 0 0 15,6 0 1-15,0 0 0 0,3 0 0 0,-4 0 0 16,4-6-1-16,3 1-1 0,3 5 0 0,-1-3 0 16,10 1-11-16,0-1 0 15,5 0 0-15,4 1-11 0,-3-3 31 0,-1-1 7 0,7 4 1 0,-1-9 0 16,7 6-20-16,-6-1-8 0,-1-2 8 0,1 1-8 16,-1 1 12-16,-2-7-4 15,2 2 0-15,4 6 0 0,-3-3 13 0,-1 6 3 0,-2-9 0 0,-4 3 0 16,1 0 4-16,-3 3 2 0,2 0 0 0,-2-1 0 15,0 4-30-15,-7-4-12 0,-2 1 1 0,-12 0 0 16,0 2 11-16,-4-2 16 16,-2 2-4-16,0 0-1 0,0 1-11 0,-6-1 0 0,0 3 0 0,0-2 8 15,-6 2-8-15,0 0 0 0,-6 0 0 0,0 0 0 16,0 0-31-16,-9 2-8 0,0 1-1 0,-3-1-1 16,0 4-3-16,-6-4-1 0,0 4 0 0,-3-1 0 15,1 0-7-15,-1 1 0 0,-6-4-1 0,-3 4 0 0,0 1 25 16,1-1 6-16,-4-1 1 0,0 0 0 15,-3 3-35-15,4-2-6 0</inkml:trace>
  <inkml:trace contextRef="#ctx0" brushRef="#br0" timeOffset="123895.18">2470 3646 986 0,'-27'0'21'0,"15"3"5"0,-3-3 1 0,0 0 1 0,-3 0-28 0,4 2 0 16,-4 1 0-16,6-3 0 0,3-3 42 0,0 3 2 15,3 0 1-15,0 0 0 0,3 0-20 0,3 0-4 16,0 0-1-16,0 0 0 0,6 0 10 0,6 3 2 0,3-3 0 0,6 0 0 16,-4 0-4-16,7-3-1 0,3 1 0 0,3 2 0 15,0-3-19-15,-1-5-8 0,10 3 0 0,0-1 8 16,2-1-8-16,1-1-14 0,3 0 3 0,-4-6 1 31,1 1-59-31,3 3-12 0,-1-12-3 0,4 7 0 0</inkml:trace>
  <inkml:trace contextRef="#ctx0" brushRef="#br0" timeOffset="124734.82">3586 1741 745 0,'0'0'16'0,"3"-8"3"0,6 3 1 0,0 5 2 0,3-6-22 0,6 4 0 0,-1-3 0 0,4 5 0 16,9-6 33-16,-6 1 3 0,12 0 0 0,-4-3 0 15,4 2-20-15,-3-2-4 0,5 1-1 16,4 1 0-16,-3-4 11 0,5 2 2 0,1 0 1 0,0 0 0 16,-1 3-25-16,1-1 0 15,0-2 0-15,-1 3 0 0,1 0 0 0,0-1 0 0,-7-1 0 0,1 4 0 16,0-2 0-16,-7-1 0 0,-2 1 0 0,-3 0 0 0,-3 2 11 15,-6 0 9-15,0 1 3 0,-4-1 0 0,-2 0-8 0,-3 3-2 16,-6-2 0-16,-3 2 0 16,0 0-13-16,0 0 0 0,0 0-9 0,-3-3 9 15,-6 3-58-15,-3-2-6 0,-2 2 0 0,-4 0-1 16,-3-3 11-16,-6 3 2 0,0 0 1 0,-2-3 0 0,-4 1 51 0,0 2 0 16,0 0 0-16,1 2 12 0,-1-2-12 0,-3 6 0 15,0-4 0-15,-2-2 0 0,-1 8 10 0,0-3-10 16,1 3 10-16,-1 0-10 0,3-2 36 0,0 2 2 15,7-3 0-15,-10 5 0 0,9-2-23 0,-8 6-5 16,5-4-1-16,0 1 0 0,9 2 37 0,-6-2 7 16,7-4 2-16,2 1 0 0,6-2-22 0,6 4-4 0,-3-4-1 15,6-4 0-15,3 4-17 0,6-4-11 0,6 1 12 16,6-1-12-16,0-2 32 0,12-2 0 0,-1-1 0 16,4 1 0-16,3-1 0 0,3 0 0 0,-4 3 0 0,4-2 0 15,3-1-16-15,-1 0-3 0,1-5-1 0,0 6 0 16,-6-4-12-16,5 4 0 0,-5-1 0 0,0 0 0 15,-3-2 29-15,-1 0 0 0,-2 0 0 0,-3 2 0 16,-3-2 19-16,0 2 3 0,-1-2 1 0,-2 5 0 16,-3-3-41-16,-3 0-11 0,-3 3 0 0,0-2 0 15,-6 2-132-15,-3 0-32 0,0 0-5 16,0 0-457-16</inkml:trace>
  <inkml:trace contextRef="#ctx0" brushRef="#br0" timeOffset="125468.17">3952 1979 690 0,'0'0'19'0,"0"0"5"0,0 0-24 0,0 0 0 0,0 0 0 0,0 0 0 15,0 0 67-15,0 0 8 0,0 0 1 0,0 0 1 16,0 0-18-16,-6-3-4 0,6 3-1 0,0 0 0 16,0 0 1-16,-6-2 0 0,6 2 0 0,0 0 0 15,-3-3-19-15,3 3-3 0,0 0-1 0,-3-2 0 16,3 2 10-16,-3-3 2 0,-9 3 0 0,9 0 0 16,3 0-33-16,-6 0-11 0,0 3 0 0,3-3 9 15,-8 2-9-15,5 1 12 0,-3-3-12 0,3 2 12 16,0 1-12-16,-3-3 0 0,3 3 9 0,0-1-9 0,-3-2 0 0,0 0 0 15,3 0 0-15,0 0 0 16,-3 0 36-16,3-2 2 0,0 2 1 0,6 0 0 0,0 0-24 16,-9 0-5-16,9 0-1 0,0 0 0 0,0 0 0 0,0 0 0 15,0 0 0-15,0 0 0 16,0 0 5-16,0 0 1 0,0 0 0 0,0 0 0 0,0 0-15 0,0 0 0 16,6-6 0-16,3 4 0 0,3-3-8 0,3 2 8 15,0-2-12-15,0 2 12 16,6 0 0-16,-3-2 0 0,-1-6 0 0,4 6 0 0,-12 0 0 0,12 0 0 15,-6-3 0-15,0 2 0 0,0 1-9 0,-3-6 9 16,-1 6 0-16,1 0-9 0,0 0 9 0,-3 2 0 16,0-2 0-16,-6-1 8 0,0 1-8 0,-3 5 0 15,0-3 0-15,0 3 0 0,0-5 0 0,0 5 0 0,0-3 0 0,-9 1 0 16,3-1-16-16,-6 1 1 16,3 2 1-16,-3 0 0 0,1 2 14 0,-1 1 0 0,-3 2 0 0,6 0 0 15,-6-2 0-15,3 5 0 0,0-5-9 0,3-1 9 16,0 1 0-16,3 0 0 0,0-1 0 0,0 1 0 15,6-3 0-15,0 0 0 16,0 0 0-16,-3 2 0 0,3-2-8 0,0 0 0 0,0 0 0 0,0 0 0 16,0 3-77-16,0-3-15 15,3 3-4-15,3-1-364 0,0-2-72 0</inkml:trace>
  <inkml:trace contextRef="#ctx0" brushRef="#br0" timeOffset="128194.4">6333 953 673 0,'0'0'14'0,"0"0"3"0,0 0 1 0,0 0 2 0,0 0-20 0,0 0 0 0,-3 0 0 0,3 0 0 16,0 0 8-16,0 0-8 0,-3 5 10 0,3-5-10 15,0 0 13-15,0 0-3 0,0 0-1 0,-3 5 0 16,3-5 27-16,0 0 4 0,0 3 2 0,0-3 0 15,0 2-8-15,6-2-2 0,-3 6 0 0,0-6 0 16,-3 0 16-16,6 0 4 0,6 5 0 0,-3-2 0 16,0-3-32-16,3 0-7 0,0 0-1 0,3 5 0 0,0-5 23 0,2 0 4 15,1 0 1-15,-3 0 0 16,3 0-22-16,0 0-4 0,3 3-1 0,3-3 0 0,-1 0-1 0,7 5-1 16,0-5 0-16,3 0 0 15,2 0-11-15,4 0 0 0,3 0 0 0,-1 0 0 0,4 0 25 0,0 0 3 16,8 0 1-16,1 0 0 0,-1 0-15 0,1 0-3 15,0-8-1-15,-1 8 0 16,4 3-10-16,-1-3 10 0,4 0-10 0,-1 0 10 0,-2 5 6 0,5-3 2 16,-2 1 0-16,-1-3 0 0,7 0-18 0,-4 5 0 15,-2-5 0-15,-3 3 0 0,11-3 8 0,-3 0-8 16,1 0 0-16,2 0 0 0,-2-3 0 0,-4 1 0 0,7-4 0 0,-4-1 0 16,4 1 0-16,-7 1 0 15,-2 0 0-15,-15 2 0 0,5 0 0 0,-2 1 0 0,2-4 0 16,4 1 0-16,-6-3 27 0,2 0 5 0,-2 3 0 15,2-3 1-15,-5 0-33 0,3-5 0 0,-4 2 0 0,-2 3 0 16,3 0 11-16,-7-5-2 0,1 3 0 0,9-1 0 16,-10 3-9-16,-5-5 0 0,-6 2 0 0,-6 1 0 15,0 4 16-15,-4-2 10 0,-2-5 2 0,-6 5 1 16,0 3 1-16,-3 2 0 0,0-5 0 0,-3 3 0 16,-3-8-18-16,3 5-3 0,-6 3-1 0,0-3 0 15,-3-3 7-15,0 1 1 0,-3 4 0 0,0-2 0 16,0-2-4-16,-3-3 0 0,1 2 0 0,-4 3 0 15,0 0-12-15,-6-5 0 0,0 2 0 0,0 3 0 16,0-2 0-16,-2-3 8 0,-1 5-8 0,-3 2 0 16,0 1 0-16,-3-3 0 0,1-3-11 0,5 4 11 0,-3-4 0 15,-6 6 0-15,4-1 0 0,-7 1 0 0,3-3 0 0,-6 0 0 16,1 6 0-16,-16-1 0 0,4 0 0 0,2 1 0 16,3 2 0-16,1 0 0 0,-4 0-19 15,0 0 4-15,1 0 1 0,2 0 0 16,-6 0 14-16,4 0 0 0,-1 5 0 0,-2-5-9 0,-1 5 9 0,12-2 0 15,-5 2-9-15,-1 6 9 16,-3-1 0-16,4-4 0 0,-7 2 0 0,1 5 0 16,-1-3 0-16,-17 1 0 0,2 2 0 0,4 8 0 0,5-13-11 0,0 5 11 15,4 6-8-15,-4-6 8 0,1 3-15 0,-1 0 3 16,7-3 0-16,-4 3 0 0,0-3 12 0,1 1 0 16,-4 4 0-16,4-5 10 0,2 3-10 0,0 3-11 15,1-6 3-15,5 5 0 0,-5-4 8 0,2-1 11 16,0 5-3-16,4-7 0 0,-1 2-8 0,3 3-11 0,4-5 3 0,2-1 0 15,0-2 8-15,4 5 0 0,-1-5 0 0,0-5 0 16,3 8 9-16,1-6-9 0,2 3 12 0,3-8-12 16,0 5 0-16,3 0 0 0,3-2 0 0,1-3 0 15,-1 3 0-15,3-3 0 0,3 2 0 0,0 1 0 16,3 0 0-16,0-1-9 0,3-2 9 0,0 3 0 16,3-3 0-16,3 0 0 0,0 0 0 0,0 0 0 15,0 0 0-15,0 0 0 0,-6 0 0 0,6 0 0 16,0 0 0-16,0 0 0 0,0 0 0 0,0 0 0 15,0 0 0-15,0 0 0 0,0 0 0 0,0 0 0 16,0 0 0-16,0 0-13 0,0 0 1 0,0 0 1 16,0 0 19-16,0 0 4 0,0 0 1 0,0 0 0 0,0 0-13 15,0 0 0-15,0 0 0 0,0 0 0 0,6 0 0 0,-6 0 0 16,3 0 0-16,-3 0 0 0,0 0 0 0,0 0 0 16,0 0 0-16,0 0 0 0,0 0 0 0,0 0 0 15,0 0 0-15,0 0 0 0,0 0 0 0,0 0 0 16,6 3 0-16,-6-3 0 0,3 2 0 0,-3-2 0 15,3 3 0-15,0 5 0 16,0-3 0-16,3 0 0 0,-3-5 0 0,0 8 0 0,0-2 0 0,0 2 0 16,0 5 0-16,3-5 0 0,0 0 0 0,0 2 0 15,0 6 0-15,3-5 0 0,-3 5 0 0,3 2 0 16,-1 1 0-16,1 4 0 0,3-4 0 0,3 5 0 16,-3 8 0-16,-3-6 0 0,3 3 0 0,0 3 0 15,3-8 0-15,-6-3 0 0,-3 3 0 16,9-1 0-16,-7 4 0 0,1-6 0 0,3 6 0 0,-3-4 0 15,-3 6-13-15,6 6 4 0,-3 2 9 0,0-11 0 0,-3 6 0 0,0-3 0 16,0 0 16-16,-3-5-2 0,0 3 0 0,0-9 0 16,0 3-14-16,0-8 0 0,-3 6 0 0,3-6 0 15,0 0 0-15,0-2 0 0,0 2 0 0,-3-7 0 16,3 2 0-16,-3-3 0 0,0 0 0 0,0 0 0 16,0 1 0-16,0-6 9 0,0 0-9 0,0 0 8 15,0 0-8-15,0 0 0 0,0 0 0 0,0 0 0 16,0 0 0-16,0 0 8 0,0 0-8 0,0 0 8 15,0 0 5-15,0 0 1 0,0 0 0 0,0 0 0 16,0 0-1-16,0 0 0 0,0 0 0 0,0 0 0 16,0 0-13-16,5-6-15 0,-2 4 3 0,3-1 1 15,-3 0 11-15,-3 3 0 0,6-2 0 0,-3 2 0 0,3 0 8 0,-3 0 3 16,3 0 1-16,0 0 0 0,0-3-21 0,0 1-4 16,3-1-1-16,0 0 0 0,6 1 14 0,-3-1 0 15,3 0 0-15,-1-2 0 0,-2-3 13 0,3 3-1 16,0-1 0-16,3 1 0 0,3 0-12 0,0 0-12 15,-3 2 3-15,2-5 0 16,-2 3 0-16,3-1 0 0,-3 1 0 0,3 0 0 0,0 0 9 0,-1-1-8 16,4 1 8-16,0-3-8 0,0 3 8 0,0-1 0 15,2 1 0-15,1 3 0 0,3-4 0 0,-3 4 0 16,3-4 0-16,-1 1-12 0,-2-3 1 0,3 3 0 16,0-1 0-16,-1 1 0 0,4 0 11 0,3 2 0 0,0-2 0 15,2-3 0-15,-2 3 0 0,0-1-12 16,-1 4 12-16,1-4-12 0,0 1 12 0,0 3 8 0,2-6-8 0,1-3 11 15,3 6-11-15,-4-6 0 0,1 6 0 0,0 2 0 16,-1 1 0-16,-2-4 0 0,3-2 0 0,0 3 0 16,-4 0 0-16,4 2 0 0,3-2 0 15,-1 2 0-15,-2 1 0 0,0-1-11 0,-1-5 3 0,1-3 0 16,0 1 8-16,-6 4 0 0,-4-7 0 0,4 3 0 16,3 2 0-16,0 5 11 0,2-2-3 0,-2 0 0 15,3 2-8-15,8-2 0 0,-2-6-12 0,-6 3 12 16,-4 0 0-16,1 3 0 0,-3 0 0 0,2-3 12 15,-2 0-12-15,0 0 0 0,6 2-12 0,-10-2 12 16,-2 6 0-16,-3 2 0 0,3-5 0 0,-3-6 0 16,-4 6 0-16,7-1 0 0,-3 4 0 0,-3-1 12 15,0 0-12-15,3-2 0 0,-4 5 0 0,1-2 0 0,-6-1 0 0,6 0 0 16,0 1-12-16,-3-1 12 0,0-2 0 16,-1 5 0-16,1-3 0 0,-6 0 0 0,3 3 0 0,-3-2 0 15,0 2 0-15,0-3 0 0,-3 0 0 0,-3 3 8 16,3-2-8-16,-6 2 0 0,2 0 0 0,1-3 0 15,0 3 0-15,-6 0 0 0,3 0 0 0,3 0 0 16,0 0 0-16,0 0 0 0,-6 0 0 0,3-3 0 16,3 3 0-16,-6 0 0 0,3-2 0 0,3 2 0 15,-3-3 0-15,-3 3 0 0,6-2 0 0,-3-1 0 16,3 0 0-16,-3-5 0 0,3 6 0 0,-3-4 0 16,3 4 0-16,-3-4 0 0,3 1 12 0,-3 2-4 15,3-4 0-15,-3-4 0 0,0 0-8 0,0 1 0 16,0 2 0-16,0-11 8 0,0 6 7 0,-3 0 1 15,0-6 0-15,0 3 0 0,-3-5 10 0,0 5 2 0,0-7 1 0,0 4 0 16,-3-5-16-16,3 6-3 0,-3-9-1 0,0 11 0 16,0-10-9-16,0 10 0 15,0-2 0-15,0-1 8 0,-3 6 1 0,3-3 0 0,-3 3 0 0,0 5 0 16,3-5 7-16,0 5 0 0,-3 0 1 0,3 5 0 16,-3 0-9-16,4 1-8 0,-1-1 12 0,0 3-12 15,0 0-12-15,-3 3-10 0,3-3-2 0,0 2 0 16,-3 1-28-16,0 2-7 15,0 1-1-15,0-1 0 0,0 6-97 0,0-4-20 0,0-1-4 16,-3-1-334-16,4 3-66 0</inkml:trace>
  <inkml:trace contextRef="#ctx0" brushRef="#br0" timeOffset="128981.28">7179 1352 990 0,'0'0'21'15,"0"0"5"-15,0 0 1 0,0 0 1 0,0 0-28 0,0 0 0 0,0 0 0 0,0 0 0 16,-3-5 83-16,3 5 10 0,0 0 3 0,0 0 0 16,0 0-16-16,0 0-4 0,0 0 0 0,0 0 0 15,0 0-44-15,0 0-10 0,0 0-2 0,0 8 0 0,3 0-20 0,0 7 0 16,0-4 0-16,0 5 0 15,3 5 0-15,-3-8 0 0,2 6 0 0,1-9 0 0,0 6 12 0,0 0-1 16,-3-5-1-16,3-1 0 0,-3-2 10 0,3 6 1 16,-3-9 1-16,0 3 0 0,0-3-22 0,0 0 0 15,-3-2 0-15,0-3 0 16,0 0 0-16,0 0 0 0,0 0 0 0,0 0 0 0,0 0 18 0,0 0-1 16,0 0 0-16,-3-5 0 0,-3-1-17 0,0-2 0 15,0 3 8-15,0-5-8 0,3-1 0 0,-3 0 0 16,0 1-13-16,0-1 5 0,1-2 8 0,-1-3 11 0,0-5-3 0,0 5 0 15,0-5 3-15,3 5 0 16,-3 3 0-16,3-11 0 0,-3 11 17 0,6-6 4 0,3 6 1 16,-3 2 0-16,3-4-33 0,-3 7 0 0,3 2 0 0,3-2 0 31,0 3 0-31,0 0 0 0,3 2 0 0,-1-5 0 0,4 8 0 0,-3 0 0 0,3 0 0 0,-3 6 0 16,6-4 0-16,-3 3 0 0,-3-2 0 0,3 0 0 15,-3 7 0-15,3-4-12 0,-3 2 0 0,-4 2 0 16,4-5 12-16,-3 1 16 0,-3 2-3 0,0 0-1 15,0 2-12-15,-3-2 0 0,-3-3 0 0,0 3 0 16,0 0-20-16,0 3 0 0,-6-3 0 0,4 0 0 16,-4 0-12-16,0 2-2 0,3 1-1 0,-3-3 0 15,0-3-64-15,0-5-13 0,0 5-2 0,0-2-1 16</inkml:trace>
  <inkml:trace contextRef="#ctx0" brushRef="#br0" timeOffset="129394.24">7467 1289 1176 0,'0'0'33'0,"0"0"7"0,0 0-32 0,0 0-8 16,0 0 0-16,0 0 0 0,0 0 104 0,0 0 18 15,0 0 4-15,0 0 1 0,-6 0-51 0,0 0-9 16,-2 2-3-16,2 3 0 0,0-2-44 0,-3 5-8 16,3 0-3-16,0 5 0 0,0-2 3 0,3-1 0 0,-3 1 0 0,3 5 0 15,3-6-12-15,-3 1 0 0,6 5 0 0,-3-8 8 16,3 0-8-16,0 0 0 0,3-3 0 0,0 3 8 16,3-3 20-16,0-2 3 0,0-3 1 0,0 0 0 15,-4-3-20-15,7 1-4 0,-3-6-8 0,0 2 12 16,0 1-12-16,3 0 11 0,-3-3-11 0,-3 3 10 15,0-6-2-15,0 3 0 0,-3 0 0 0,3 0 0 16,-3 0-8-16,-3-2 8 0,0 2-8 0,-3-3 8 16,3 6-8-16,-6-3 0 0,3-3 0 0,-6 6-11 15,3 0-33-15,0 2-6 0,0 0-2 0,0 1 0 16,0 2 0-16,-3-3 0 0,6 3 0 0,-3 3 0 16,6-3-172-16,-6 0-36 0,6 0-6 15,0 0-2-15</inkml:trace>
  <inkml:trace contextRef="#ctx0" brushRef="#br0" timeOffset="130129.3">7610 1230 1566 0,'0'0'34'0,"0"0"7"0,0 0 2 0,0 0 1 0,0 0-35 0,0 0-9 16,-3-5 0-16,3 5 0 0,0 0 69 0,0 0 12 16,0 0 3-16,0 0 0 0,0 0-32 0,0 0-7 0,0 0-1 0,0 0 0 15,0 0-35-15,-3 5-9 0,3 1 0 0,-3 7 0 16,3-5 0-16,3 0 0 0,-3 2 0 0,0 6 0 16,3-5 0-16,3 2 0 0,-3 3 0 0,0-6 0 15,0 1 0-15,3 0 0 0,0 2 0 0,-3-5 0 16,3 2 0-16,-3-2 0 0,3 3 0 0,0-3 0 15,-3-3 8-15,3 0-8 0,-3 1 12 0,0-1-4 16,3-5-8-16,-3 3 0 0,0 2 0 0,0-2 0 16,-3-3 8-16,0 0-8 0,0 0 8 0,0 0-8 15,0 0 12-15,0 0-4 0,0 0 0 0,0 0 0 16,0 0-8-16,0 0 0 0,0 0 0 0,0 0 0 16,0 0 0-16,0 0 0 0,0 0 0 0,0 0 0 15,0 0 0-15,0 0 0 0,0 0 0 0,0 0 0 16,0 0 0-16,0 0 0 0,0 0 0 0,0 0 0 0,0 0 0 15,0 0 0-15,0 0 0 0,0 0 0 0,0 0 0 0,0 0 0 16,0 0 0-16,0 0 0 0,0 0 0 0,0 0 0 16,0 0 0-16,0 0 0 0,0 0 0 0,0 0 8 15,0 0-8-15,0 0 8 0,0 0-8 0,0 0 0 16,0 0 0-16,0 0 0 0,0 0 0 0,-6-8 0 16,3 2 0-16,-3-2-11 0,0 3 11 0,0 0 0 15,0 0 8-15,-3-9-8 0,3 6 0 0,0-2 0 16,-3 2 0-16,0-11 0 0,0 6 11 0,3 3-3 15,-3-9 0-15,3 3 0 0,0-2 20 0,-2-1 3 16,2 6 1-16,0-6 0 0,3 6-32 0,0 5 0 0,3-5 0 16,-3 2 0-16,3 3 12 0,0 6-3 0,0 2-1 15,3-6 0-15,0 1-8 0,3-3 8 0,-3 6-8 16,6-1 8-16,-4 0-8 0,7 3 0 0,-3 0 0 0,0 0-11 16,-3 3 11-16,6 2 0 0,0 3 0 0,-3-3 0 15,0 1 0-15,0-4 0 0,-3 6 0 0,3 0 0 16,0 6 0-16,-3-7 0 0,0-1 0 0,-4 4 0 15,1-2-8-15,-3 5 0 0,3-7 0 0,-3 2 0 16,0 0-20 0,-3 0-3-16,0 2-1 0,1-5 0 0,-4 3 16 0,0 0 4 0,0-2 0 0,0 4 0 15,0-4-32-15,0-1-7 16,-3-3-1-16,3 4 0 0,-3-1-29 0,0 0-7 16,3-2 0-16,0 0-425 0,-3 2-85 0</inkml:trace>
  <inkml:trace contextRef="#ctx0" brushRef="#br0" timeOffset="131329.79">7771 1193 1494 0,'0'0'32'0,"0"0"8"0,0 0 0 0,0 0 3 0,0 0-35 0,0 0-8 15,0 0 0-15,0 0 0 0,0 0 40 0,0 0 7 16,0 0 1-16,0 0 0 0,0 8-27 0,0-2-5 0,0 1 0 0,0-4-1 16,0 8 4-16,3-6 1 0,-3 6 0 0,0-1 0 15,3-7-12-15,0 7-8 0,0-2 12 16,0 6-12-16,0-4 22 0,3-5-2 0,0 6-1 0,-3 0 0 16,3-1-9-16,-3-7-2 15,3 5 0-15,-3-3 0 0,3 0 20 0,-1-5 3 0,1 6 1 0,0-6 0 16,0 8-20-16,0-11-3 0,0 3-1 0,0 0 0 15,-3 0 3-15,3-5 0 0,0 2 0 0,-3-2 0 16,3-1 0-16,0 1 0 0,-3 0 0 0,3 2 0 16,-6-5 1-16,3-2 1 0,0 2 0 0,0-3 0 15,-3 6 16-15,0-3 3 0,0-5 1 0,0 5 0 16,0 0-12-16,-3 2-2 0,3 1-1 0,-3-3 0 16,3 8-7-16,0 0-2 0,0 0 0 0,0 0 0 15,0 0-9-15,0 0 0 0,0 0-12 0,0 0 12 16,3 11-19-16,0-3 4 0,-3-3 1 0,3 3 0 15,0 3 14-15,3-1 0 0,-3-5-10 0,0 3 10 0,3 0 0 0,-3-2 0 16,3 4 0-16,0-4 0 0,-3-1 0 0,2-5 0 16,1 2 0-16,0 1 0 0,0-3 0 15,0 0 0-15,0 0 0 0,0-3 0 0,3 1 0 0,-3 2 0 16,3-5-9-16,0-1 9 0,-3-2-8 0,3 3 8 16,0-3-12-16,0 0 12 0,-3 3-13 0,0-8 4 15,2 2 1-15,-2 3 0 0,-3 0 8 16,3-2 0-16,-3-6 0 0,3 5 0 0,-6 1 0 0,3-9 0 15,-3 6 0-15,0 2 0 0,0-10 0 0,-3 8 9 16,0-11 0-16,0 8 0 0,3-8-9 0,-3 8 0 0,0-5 0 16,0 5 0-16,0 8 0 0,0-2 0 15,3-3 0-15,-3 7 0 0,1 1 0 0,2 5 0 0,0 0 11 0,0 0-11 16,0 0 0-16,0 0 0 0,0 0 0 0,0 0 0 16,0 8 0-16,2 3 0 0,-2 4 0 0,3-1 0 15,0 7-13-15,0-5 4 0,-3 5 1 0,3-5 0 16,0 0 8-16,0-1 11 0,0-1-3 0,3 4 0 15,-3 1-8-15,3-3-11 0,0 0 3 0,0-6 0 16,0 3-21-16,0 3-4 16,3-5-1-16,-3-1 0 0,3 1 24 0,3 5 10 0,-3-8-8 0,3-3 8 15,-3 0-10-15,-1 1 10 0,1-4-12 0,0-2 12 16,0 0-13-16,0 0 4 0,-3-2 1 0,3-1 0 16,0-2 8-16,-3 2-8 0,0-2 8 0,0-1-8 15,-3 4 8-15,0-6 0 0,0-3 8 0,0 3-8 16,-3 0 14-16,0 0-2 0,0 1 0 0,-3-7 0 15,0 6 23-15,0 0 4 0,3 3 1 0,-6-3 0 16,6 8-26-16,-3-8-5 0,0 3-1 0,3 5 0 0,0 0-8 0,0 0 8 16,0 0-8-16,0 0 8 0,0 0-8 0,-3 5 0 15,0 3 0-15,3 0-11 0,0-3 11 0,0 1 0 16,3-1 0-16,0 3 0 0,0-3-11 0,0 3 11 16,0-5-13-16,0-1 5 0,0 1 8 0,3 0 0 15,0-3 0-15,0 0 0 0,3-3 0 0,-3 0 8 16,2 1-8-16,-2-1 11 0,0-5-11 0,0 3 0 15,3 2 0-15,-3-2 0 0,0 0 0 0,0-1 0 16,-3 4 0-16,3-1 0 0,-3-2 0 0,-3 5 0 16,3-3 0-16,-3 3 0 0,0 0 0 0,0 0 0 15,3-5 0-15,0 5 0 0,3 5 0 0,-3 1 0 0,0-1-14 16,0 0 5-16,0 0 9 0,0 3 0 0,0 0 0 16,0 3 0-16,0-6 0 0,0-2 0 0,3 2 0 0,0 0 0 15,0-5 0-15,-1 3 0 0,4-6 0 0,0 3 0 16,0-5 0-16,3 0 12 0,0-1-2 0,0 1-1 15,-3-3-9-15,0-2 0 0,3 2 0 0,-3 0 0 16,3 0 0-16,0-5 0 0,-1 5 0 0,1 0 0 16,0 0 0-16,0-3 0 0,-3 1 0 0,-3 2 0 15,3 2 0-15,-6-2 0 0,3-2 0 0,0 5 0 16,-3-1 0-16,0 4 0 0,-3 2 0 0,6-3 8 16,-3 3-8-16,3 0 0 0,-3 3 0 0,3-1 0 15,0 4-14-15,-3 4 5 0,2-5 1 0,1 1 0 16,0-1 8-16,3 3 0 0,-3 0 0 0,3 3 0 31,-3-6-24-31,3 3-7 0,-3-3-1 0,0 0 0 0,0 1-25 0,3-4-6 0,-3 9-1 0,0-6-532 16,3 0-106-16</inkml:trace>
  <inkml:trace contextRef="#ctx0" brushRef="#br0" timeOffset="135007.74">1898 3670 759 0,'9'-3'16'0,"0"3"4"0,6 0 1 16,0-3 1-16,6-2-22 0,2 5 0 0,4-5 0 0,3 0 0 16,0-3 80-16,3 2 11 0,-1-2 2 0,7-2 1 0,3-1-13 0,5-2-2 15,4 2-1-15,5 1 0 0,-2 2-11 0,3-5-3 16,-4 2 0-16,13 1 0 0,2 4-40 15,-2-4-8-15,-7 2-1 0,1 0-1 0,-7-3-14 0,4 9 0 16,-1-4-12-16,-2-2 12 0,-6 6-13 0,-1-6 4 16,-5 0 1-16,-3 3 0 0,-7-1 21 0,4 4 5 15,-3-6 1-15,-1 2 0 16,-2 4 11-16,-6-1 2 0,0 0 1 0,-3 1 0 0,-6 2-33 0,-4 0-20 16,-2 0 2-16,-3 0 1 15,-6 0-40-15,0 0-8 0,0 0-2 0,-6 0 0 16,-3 0 21-16,-2 2 4 0,-4-2 1 0,-3 3 0 15,-3 0-11-15,0-3-3 0,3 2 0 0,-8 4 0 16,2-4 9-16,0 6 2 0,0-8 0 0,-12 6 0 0,4-4 34 0,-4 3 10 16,-3-2 0-16,-2 2 0 0,2 1 0 0,0-1 0 0,0 6 0 0,1-9 0 15,-4 4 0-15,0-1 0 0,-5 3 0 0,-4-3 0 16,7 0-20-16,-4 3 0 0,6 0 0 0,-5 0 0 31,2 0-19-31,0 0-3 0,-5 3-1 0,2-6 0 0,6 3 67 0,4 0 12 0,-1 0 4 0,6 0 0 16,4-6 12-16,-1 4 2 0,6-1 1 0,0 3 0 15,3-3-40-15,3 0-15 0,4 6 11 0,2-11-11 16,3 3 20-16,0-1-3 0,6 1 0 0,3-3 0 16,3 3 27-16,3 2 6 0,6-3 1 0,-3 1 0 15,8 2 4-15,1-2 1 0,3 0 0 0,0-3 0 16,6 2-32-16,3 1-5 0,2-3-2 0,7 0 0 16,3-3 11-16,2 1 1 0,-5-4 1 0,3 1 0 15,-1 0-4-15,4 0-1 0,3-3 0 0,2 0 0 0,1 0-15 0,-4 0-10 16,-2-3 12-16,0 3-12 15,-4 0 8-15,-2-2-8 0,-3 2 0 0,0 3 0 0,-1-3 8 0,-2-3-8 16,0 3 0-16,-4 3 0 0,-2-1 15 0,-3 1-1 16,-3 0 0-16,-6 2 0 0,3 3 2 0,-6-2 0 15,-3-4 0-15,2 4 0 0,1-1 0 0,-9 3 1 16,3-3 0-16,0 3 0 0,-3 0-17 0,-3 0 0 16,0 0 0-16,6 0 0 0,-6 0 0 0,0 0 0 15,0 0 0-15,0 0 0 0,0 0 0 0,0 0 0 16,0 0 0-16,0 0 0 0,0 0-16 0,0 0-4 15,0 0-1-15,0 0 0 0,0 0 4 0,0 0 1 16,0 0 0-16,0 0 0 16,0 0-8-16,0 0-2 0,0 0 0 0,0 0 0 0,-9-2 26 0,6 2 0 0,3 0 0 0,0 0-8 31,0 0-29-31,-9 0-6 0,9 0-1 0,-3 0 0 16,3 0-47-16,-9 0-9 0,9 0-3 0,-6 0 0 15,6 0-23-15,0 0-5 0</inkml:trace>
  <inkml:trace contextRef="#ctx0" brushRef="#br0" timeOffset="140796.63">9631 788 1148 0,'0'0'25'0,"0"0"6"0,0 0 1 0,0 0 0 0,0 0-32 0,0 0 0 0,0 0 0 0,0 0 0 16,0 0 98-16,0 0 14 0,-3-7 2 0,3 7 1 16,0 0-34-16,0 0-6 0,-3-3-2 0,3 3 0 15,0 0-29-15,0 0-7 0,0 0-1 0,0 0 0 16,0 0-22-16,0 0-5 0,0 0-1 0,0 0 0 0,-3 5-8 0,3 6-12 15,0-3 2-15,0 0 1 0,0 5 9 0,3 0 0 16,-3 0 0-16,0 3 0 0,3 3 0 0,-3-6 0 16,3 5 0-16,0-4 0 0,-3-1 14 0,3 3 5 15,-3-6 1-15,0-2 0 0,3 3-20 0,-3-1 0 16,0-2 0-16,0-5 0 0,3 0 0 0,-3-3 0 16,0 0 0-16,0 0 0 15,0 0-21-15,0 0-8 0,0 0-2 0,0 0 0 0,0 0 7 0,0 0 2 16,0-3 0-16,3-5 0 15,-3-2 10-15,0-1 1 0,0 0 1 0,3 3 0 0,-3-5 10 0,3-3 0 0,-3 11 0 16,3-3 0-16,-3-2 0 0,0 7 0 0,0 3 0 16,0 0 0-16,0 0 0 0,0 0 0 15,0 0 0-15,0 0 0 16,0 8-57-16,0 2-7 0,0-4 0 0,0 4-428 0,0 4-86 0</inkml:trace>
  <inkml:trace contextRef="#ctx0" brushRef="#br0" timeOffset="141697.2">10831 839 1220 0,'0'0'27'0,"0"0"5"0,0 0 2 0,0 0 0 0,0 0-34 0,0 0 0 0,0-6 0 0,0 6 0 16,0 0 90-16,-6-7 11 0,6 1 3 0,0 6 0 16,0 0-24-16,-6-2-5 0,0-4-1 0,0 4 0 15,6 2-23-15,-9-3-5 0,3 3-1 0,0 0 0 16,-3 0-29-16,3 3-5 0,-3-1-2 0,6 4 0 15,-8-1-9-15,8 3 0 0,-3 0 0 0,-3-3 0 0,3 6 0 16,0-1 0-16,6 3 0 0,-9-2 0 16,9 2 0-16,0 0 0 0,0-2 0 0,0-3 0 0,0 3 0 0,3-1 0 15,3-5 0-15,-6 1 0 0,6-4 0 0,0 1 0 16,-6 0 0-16,9-3 0 0,-3 0 12 0,-3-3 4 16,2 0 1-16,1-5 0 15,3 1-4-15,-3-9-1 0,0 5 0 0,-3-2 0 0,3-6-12 0,0 6 0 16,3-3 0-16,-3 0 0 0,3 6 0 0,-3-6-8 15,-6 5 8-15,6 1 0 0,-3 2 0 0,-3-3 0 16,3 6 0-16,0-3 0 0,-3 8 29 0,0 0 0 16,0 0 0-16,0 0 0 0,0 0-13 0,0 0-4 0,0 0 0 0,0 0 0 15,0 0-12-15,0 0 0 16,0 8 0-16,3-3-10 0,0 8 10 0,0-5 0 0,3 8 0 0,0 0 0 16,0-3-10-16,3 8 0 0,-4-5 0 15,4 6 0-15,-3-1 10 0,3 3 0 0,-3-9 0 0,0 7 0 16,-3-1 0-16,3 0 0 0,-6-3 0 0,0 1 0 15,0-1 0-15,-6-4 0 0,3 7 10 0,-9-8-10 16,3 3 10-16,-6 2-10 0,4-7 10 0,2 2-10 16,-6 3 9-16,0-8-9 0,3 3 8 0,-3-3-8 15,6 0 0-15,-3-3 0 0,3-3 0 0,-3 1 0 16,3-3 0-16,1 0 0 0,-1-3 0 0,3 1 0 16,-6-3 0-16,6-3 0 0,3 2 0 0,-3-2 0 15,-3 0-16-15,9 6 2 0,-6-6 0 0,0 0 0 16,6 8-14-16,-3-5-4 0,3-3 0 0,0 8 0 15,0 0-109-15,0 0-23 0,3-6-4 0,3 4 0 16,0-1 50-16,-3-2 10 0,9 2 3 0,-9 1 0 0</inkml:trace>
  <inkml:trace contextRef="#ctx0" brushRef="#br0" timeOffset="142432.28">10917 1114 1134 0,'0'0'24'0,"0"0"6"0,0 0 1 0,0 0 1 0,9 0-32 0,-9-3 0 16,6 3 0-16,3-2 0 0,-3 4 100 0,3-4 14 16,-3 2 2-16,3-3 1 0,3-2-40 0,-3 2-8 0,3-2-1 0,-4 2-1 15,1-5-23-15,3-5-5 16,-3 0-1-16,3 5 0 0,-3-3-3 0,0 1-1 0,-3-6 0 0,6 5 0 16,-9-5-18-16,9 6-3 0,-3-4-1 0,-3-1 0 15,-3-1-3-15,3 5-1 0,-1-5 0 0,-5 6 0 16,6-1 0-16,-6 0 0 0,0-2 0 0,0 3 0 15,0 7 16-15,0-5 4 0,-6 5 0 0,1-4 0 16,5 4-4-16,-9 0 0 0,3 3 0 0,-3 0 0 16,3 0-24-16,0 3 0 0,-3 0 0 0,-3 4 0 15,3 1 0-15,0-2 0 0,-3 2 0 0,3 7 0 16,3-7 0-16,-3 0 0 0,-2 11 0 0,8-3 0 16,-3-6-12-16,0 6 12 0,6 0-12 0,0-3 12 15,0 6-11-15,0-6 11 0,6 3-8 0,0 0 8 16,2-6-16-16,1 1 3 0,3 0 0 0,-3-6 0 15,3 0-13-15,-3 0-2 0,0-5-1 0,3 0 0 0,-3 0 13 16,3-5 4-16,3 0 0 0,-6-3 0 0,2-5 3 0,-2 7 1 16,-3-4 0-16,6-3 0 0,-3 2-4 0,-6 3-1 15,9-3 0-15,-9-2 0 0,3 0 13 0,0 8 0 16,-3-6 0-16,3-2 0 0,-6 5 0 0,6 0 0 16,-6 0 0-16,0-5 0 0,0 5 29 0,0 0 6 15,0 5 1-15,0 3 0 0,0 0-7 0,0 0-1 16,0 0 0-16,0-5 0 0,0 5-16 0,6-3-3 15,-3 3-1-15,3 0 0 0,0 6-8 0,3-4 0 16,5 6-10-16,-8 3 10 0,9 2 0 0,-9-5 0 16,9 5 0-16,-6 1 0 0,3-1 0 0,-3-5 0 15,0 5 8-15,3 0-8 0,-6-2 0 0,-3-1 0 16,6 1 8-16,-6-1-8 0,-3-2 0 0,3-5 10 0,3 2-10 16,-6-2 8-16,0 0-8 0,0-3 0 15,0 0 0-15,0 0-11 0,0 0 11 0,0 0 0 0,0 0 0 0,0 0 0 16,0-8-9-16,5 0 0 0,-5 0 0 0,6-5 0 15,-3 2 9-15,3 3 0 0,0-3 0 0,-6-4 0 16,9 1 0-16,-3 4 14 0,3-3-3 0,-3-1-1 16,3 9-10-16,-3-3 0 0,0-2 9 0,3 7-9 15,-3 0 9-15,-3 1-9 0,3 2 12 0,0 0-12 16,0 5 20-16,-3 3-4 0,3 0 0 0,-1 0 0 16,-5 2-16-16,3 4 0 0,3-4 0 0,-6-2 0 15,0 3-29 1,0 4-7-16,0-4 0 0,0-3-1 0,3 5-20 0,-3 0-4 0,0-5-1 0,0 3 0 15,3-3-155-15,-3 3-31 0,3 2-7 0,0-8-1 16</inkml:trace>
  <inkml:trace contextRef="#ctx0" brushRef="#br0" timeOffset="143897.01">11667 1050 1148 0,'0'0'25'0,"0"0"6"0,0 0 1 0,0 0 0 0,0 0-32 0,0 0 0 0,0 0 0 0,0 0 0 16,0 0 67-16,0 0 7 0,6 0 2 0,0-5 0 16,0 2 0-16,0-2 0 0,0-5 0 0,3 4 0 15,0-2-29-15,0 3-6 0,0-6-1 0,0-2 0 16,0 3-13-16,0 2-3 0,-3-5-1 0,-1-1 0 16,1 1 11-16,0 2 2 0,0-4 1 0,-3 1 0 15,0 6-7-15,0-7-2 0,-3 4 0 0,0 3 0 16,0-3-1-16,-3-2-1 0,3 8 0 0,-6-3 0 15,6 3-4-15,0 5-1 0,0 0 0 0,-6-3 0 16,0 3-8-16,-2 0-1 0,-4 3-1 0,3-1 0 0,-3 4-11 16,0 2-9-16,0 7 9 0,3-4-13 0,0 5 13 15,0 2-12-15,3 4 12 0,0 1-12 0,0-1 12 0,3 1-9 16,3-1 9-16,0-1-8 0,0 5 8 0,3-10 0 16,0 0-9-16,0 2 9 0,6-7 0 0,0 2-9 15,0-2 9-15,3-3 0 0,3-3 0 0,0-5 0 16,3 3 0-16,-4-3 0 0,4-3 0 0,0 0 8 15,0 1-8-15,3-9 0 0,-3-2 12 16,3 0-4-16,-1 0-8 0,1-6 12 0,0 3-12 0,-3-2 0 16,3-1 0-16,-3-2-10 0,-1 2 10 0,-2-4 8 15,-3 1-8-15,0-1 11 0,0 4 8 0,-6-5 1 16,0 8 1-16,-3-5 0 0,-6 5-2 0,3 6-1 16,0-3 0-16,-6 5 0 0,3-3 10 0,-3 8 3 0,0-2 0 15,-6 0 0-15,0 2-15 0,0-2-4 0,-2 5 0 0,2 0 0 16,-3 5-12-16,0-2-10 15,3-1 2-15,3 1 0 0,0 2 8 0,3-2 0 0,-3 2 0 0,6 1 0 16,3-1-12-16,0 0 0 0,0 3 0 0,3-3 0 16,3-2 0-16,3 0 0 0,3-1 0 0,3 1 0 15,0 2 2-15,0-5 0 0,3 3 0 0,-1 0 0 16,1-3 10-16,0 0 0 0,0 2 0 0,-3-2 0 16,-3 3 0-16,0 0 0 0,-3 2 0 0,0-3 0 15,-1 4 0-15,-2-1 0 0,-3-2 0 0,-3 5 0 16,0 2-44-16,0 3-3 0,-3-2-1 0,0 2 0 15,0 3 15-15,-2-3 2 0,-1 1 1 0,-3 4 0 16,3-5 22-16,0 1 8 0,0 4 0 0,3-7-9 16,0 2-3-16,3 0 0 0,0-5 0 0,3 0 0 0,0 0-4 15,3 0 0-15,-3-5-1 0,6-1 0 0,-3-4 1 0,3-1 1 16,-4-2 0-16,4-3 0 0,0 0 15 0,0 2 10 16,0-2-2-16,0-2 0 0,0 2-8 0,0-3 8 15,0 3-8-15,0-7 8 0,0 4 10 0,-3 0 2 16,3-2 0-16,-3-3 0 0,0 3 25 0,-3 0 6 15,-1-3 1-15,-2 5 0 0,0 1-7 0,0-3-1 16,0 5 0-16,0 2 0 16,0 6-16-16,0 0-3 0,0 0-1 0,0 0 0 0,0 0-24 0,0 0-14 15,-2 6 2-15,2 2 0 0,0 5 12 0,0-3-11 16,0 1 11-16,2 0-10 0,1 4 10 0,-3-7-13 16,3 3 5-16,3 0 8 15,-3-6-43-15,3 3-1 0,-3-6 0 0,3-2 0 0,-3 6 26 0,3-6 5 0,-3 0 1 0,3 0 0 16,0 0 2-16,0 0 1 0,-3 0 0 0,3-6 0 15,0 6 9-15,0-2 12 0,-3 2-2 0,3-6-1 16,0 6-9-16,-3 0 0 0,3 0 0 0,-6 0 0 16,6 0 0-16,-6 0-11 0,3 0 3 0,-3 0 0 31,6 0-20-31,-3 0-3 0,2 0-1 0,-2-2 0 0,0-3 32 0,3 5 0 0,0-8 0 0,0 0 0 16,0 0-22-16,3 0 2 0,0-5 0 0,0 2 0 15,0 0 20-15,0-5 0 0,-3 1 0 0,3-1 0 16,-3-3 8-16,-3 3 7 0,3 0 1 0,-3-5 0 15,0 3 22-15,-3-9 5 0,0 1 1 0,-3 2 0 16,0-5-10-16,0 2-2 0,-3 4 0 0,-3-6 0 16,3 7 5-16,-3 1 1 0,0 5 0 0,3 0 0 0,0 6 10 15,-3 5 1-15,3-3 1 0,0 5 0 0,3 0-30 16,3 3-7-16,0 0-1 0,-6 3 0 0,3 2-12 16,-3 6-16-16,3 2 3 0,0 6 1 0,3-1 12 0,0 3 0 15,0-2 0-15,3 7 0 0,0-7 0 0,0 5 0 16,0-6 0-16,3 3 0 15,0-5-28-15,0 3-4 0,3-9 0 0,0 4 0 0,0-1 19 0,3-3 3 16,-3-4 1-16,3 2 0 0,-3-3-2 0,3-2 0 16,-3 4 0-16,-1-4 0 0,4-3-1 0,-3 0 0 15,0 0 0-15,0-3 0 16,0 3-17-16,0-5-4 0,0 0-1 0,0 2 0 0,3 1 22 0,-6-4 12 16,0 4-12-16,0-1 12 0,0 0 0 0,0 1 0 15,-1-1 8-15,-5 3-8 0,3-3 8 0,-3 3-8 0,0 0 0 0,6 0 0 16,-3 0 0-16,3 3 0 0,-3 0 0 0,3 2 0 15,-3-2 32-15,3 5 0 0,-3-3 0 0,0 5 0 32,0 1-52-32,3-6-9 0,-3 6-3 0,0 0 0 0,0 2 32 0,0-8 0 0,-3 6-8 0,3-3 8 15,0-1-15-15,0-1 0 0,-3-1 0 0,0-5 0 32,0 0-30-32,0 0-7 0,6 0 0 0,-6 0-1 0,3-3-15 0,3-2-2 15,0-5-1-15</inkml:trace>
  <inkml:trace contextRef="#ctx0" brushRef="#br0" timeOffset="144024.67">12786 730 1407 0,'-2'-10'31'0,"-1"-9"6"0,-3 3 2 0,-3-2 1 0,3-6-32 0,-3 5-8 0,0-2 0 0,0 5 0 16,0-2 107-16,0 5 20 0,0 7 4 0,3-2 1 0,-3 6-64 15,3-4-13-15,0 4-3 0,0 4 0 16,0-2-52-16,6 0-8 0,-3 8-4 0,0-2 0 16,3 2-42-16,0-6-9 0,3 4-1 0,0-1-1 15,3 0-43-15,3 3-9 0,0-3-2 0</inkml:trace>
  <inkml:trace contextRef="#ctx0" brushRef="#br0" timeOffset="144955.54">13075 632 1668 0,'0'0'47'0,"0"0"11"0,-3 3-46 16,3-3-12-16,0 0 0 0,0 0 0 0,-6 0 63 0,6 0 10 0,0 0 3 0,0 0 0 15,0 0 0-15,0 0 0 0,0 0 0 0,0 0 0 16,0 0-29-16,0 0-6 16,0 0-1-16,0 3 0 0,6-1-32 0,-3 1-8 0,3 0 0 0,-3 2 0 15,3-2 0-15,-3-1 0 0,0 6 0 0,0-5 0 16,0 2 0-16,0-2 0 0,-3 2 0 0,3-2-11 15,-3 5-16-15,0-3-3 0,0 5-1 0,0-4 0 16,0 2 9-16,0-3 2 0,0 3 0 0,3 0 0 16,-3 0 5-16,3 0 2 0,0-3 0 0,-3 3 0 15,3 0 4-15,0 2 1 0,3-2 0 0,-3-2 0 0,0 2-1 16,0 0 0-16,3 5 0 0,-3-5 0 0,0-3 9 16,0 3 0-16,0 0 0 0,0 2 0 15,-3 1 0-15,3-6 0 0,-3 3 0 0,-3 0 0 0,3-2 0 0,-3 4 0 16,-3-5 10-16,0-2-10 0,0 2 0 0,0 1 0 15,0-4 0-15,-3 1 0 0,3-3 0 0,0 0 9 16,3 0-9-16,3 0 12 0,0 0 0 0,-3-3 0 16,3-2 0-16,0-3 0 0,3 0-12 0,3-8 0 15,3 3 0-15,0 0 0 0,3-6 0 0,3 6 15 16,2 2-4-16,1-4-1 0,-3 4-10 0,0 3 12 16,0 0-12-16,3-2 12 0,-6 2 18 0,0 0 4 15,-3 2 1-15,0 4 0 0,-1-4-13 0,1 4-2 0,-3-1-1 16,0-2 0-16,-3 5-6 0,3 0-1 0,-3 0 0 0,0 0 0 15,3 0-12-15,-6 0 0 0,3 0 8 0,3 5-8 16,-3-2 0-16,3-1 0 0,-3 1 0 0,3 2 0 16,-3-2 0-16,3 2-10 0,-3 1 10 0,3 2-12 15,-3-1 12-15,3-1 0 0,-3-1 0 0,0-2 0 16,3-1 0-16,-3 4-8 0,3-4 8 0,-1-2-8 16,-2 3 0-16,3-3 0 0,-3-3 0 0,3 3 0 15,0-5-4-15,0 0-1 0,0 5 0 0,3-8 0 16,-3 2-21-1,0-1-4-15,0-1-1 0,-3 2 0 0,3 1 39 0,-3-3 0 0,-3 3 0 0,0-3 0 16,0 8 31-16,0-5 13 0,0 5 4 0,0 0 0 16,0 0-36-16,0 0-12 0,0 0 9 0,0 0-9 15,0 0-30-15,-3 2-11 0,0 6-3 0,0-3 0 16,0 3 36-16,0-2 8 0,3-1 0 0,3 0 0 16,-3 1 0-16,3 1 0 0,0-4 0 0,3 0 0 0,0-3-21 0,3-3-3 15,0 0 0-15,6-4 0 0,-1 1 24 16,4 1 0-16,0-6 0 0,0 1 0 15,0-6 0-15,0 3 0 0,0-8 0 0,-1 2 8 0,-2 3 0 0,-3-5 0 16,3 5 0-16,-3-2 0 0,0 2 29 0,-3-5 6 16,-3 2 1-16,3-2 0 0,-3 2 0 0,-3 6 1 15,3-3 0-15,-3 6 0 0,0 2-36 0,0 2-9 16,0-2 0-16,-3 8 0 0,0 0 0 0,0 0-14 16,3 8 3-16,0 3 1 0,-1-3 10 0,-2 10 14 15,0-2-3-15,0 0-1 0,0 5-10 0,0-5 0 16,0 5-12-16,0-2 12 0,3 2 0 0,-3-2 0 15,3 2 0-15,-3-8 0 0,3 3-9 0,0 2-7 0,-3-7-2 0,0 5 0 32,0 0-72-32,0-6-14 0,-3 6-4 0,-3 0-522 0,3-5-105 0</inkml:trace>
  <inkml:trace contextRef="#ctx0" brushRef="#br0" timeOffset="145430.25">10998 1577 1220 0,'-6'0'27'0,"6"0"5"0,0 0 2 0,0 0 0 0,0 0-34 0,0 0 0 16,0 0 0-16,0 0 0 0,0 3 92 0,12-1 12 15,-9 1 3-15,8-3 0 0,4 0-34 0,6 0-6 16,3-3-2-16,6-2 0 0,17-3-10 0,1-3-3 16,3 3 0-16,2 1 0 0,10-7-17 0,-13 6-4 15,7-2-1-15,8 2 0 0,7-8 2 0,5 3 1 16,6 2 0-16,4-7 0 0,2 2-25 0,27 0-8 0,-3-3 0 15,9 1 0 1,-12-6-20-16,-5 8-8 0,2-5-2 0,-9 2 0 0,-12 9 57 0,1-9 11 0,-1 9 2 0,6-3 1 16,-11-1-15-16,-7 4-3 0,-3 4-1 0,4-1 0 15,-10 4-22-15,-2-5 0 0,-10 0 0 0,1 3 0 16,-12-1-16-16,-4 1-7 0,-2 0-1 0,-6 2-1 31,-3-5-38-31,-9 3-7 0,-4 0-2 0,-2 2 0 16,-6-2-44-16,-6 5-10 0,-3-6-2 0,-6 4 0 0,-3-4 16 15,-2 1 4-15,-7 5 0 0,-3-8-292 0,-3 8-57 0</inkml:trace>
  <inkml:trace contextRef="#ctx0" brushRef="#br0" timeOffset="146444.76">2083 3731 928 0,'0'0'20'0,"0"0"5"0,0 0 1 0,0 0 0 0,0 0-26 0,0 0 0 0,0 0 0 0,0 0 0 16,0 0 51-16,6 0 5 0,3 0 0 0,0 0 1 15,8 0-13-15,-5-3-4 16,15-2 0-16,-3 2 0 0,6 0 7 0,2 1 1 0,4-1 0 0,9-2 0 16,-6 2-2-16,-1-2 0 0,4 0 0 0,6-1 0 15,-1 6-19-15,4-10-4 0,-1 4-1 0,1 1 0 16,-3-3-22-16,-7 3 0 0,7 0 0 0,-18 2 0 16,5-8 0-16,-2 6 0 0,0 2-8 0,-3-2 8 15,-1-3 20-15,4 6 8 0,-12-1 3 16,9 0 0-16,-9 3-9 0,-4-2-2 0,-5 2 0 0,-3 0 0 15,0 0-4-15,-9 0 0 0,0 0-1 0,0 0 0 0,-9 0 22 16,0 0 5-16,-3 2 1 0,-11-2 0 0,2 0-43 16,-3 3 0-16,-6-3 0 0,3 3 0 0,-2 2 0 0,-4-5 0 15,0 0 0-15,-9 5 8 0,1-2-8 0,-4-1 0 16,0 1-10-16,-5 0 10 16,5 2 0-16,1 3 0 0,-4-5 0 0,-6-1 0 15,4 6 0-15,2-3-9 0,4 3 9 0,5 0 0 16,0 0 0-16,3 0 0 0,7 0 0 0,8-3 0 0,0 1 0 0,0-1-8 15,6 3 0-15,0-5-596 16,-2 2-120-16</inkml:trace>
  <inkml:trace contextRef="#ctx0" brushRef="#br0" timeOffset="149730.49">306 2040 634 0,'0'0'17'0,"0"0"6"0,0 0-23 0,0 3 0 15,-6-1 0-15,6-2 0 0,0 6 36 0,0-6 2 16,0 5 1-16,0-5 0 0,6 2 19 0,-6-2 4 16,0 6 1-16,0-4 0 0,9-2 3 0,-6 6 1 15,0-4 0-15,3-2 0 0,3 0-6 0,-6 0-1 16,5-2 0-16,1-4 0 0,0 6-12 0,0-2-4 0,3-1 0 0,0 0 0 16,3 1-16-16,-3-1-3 15,6-2-1-15,-6 0 0 0,5 2 6 0,-5 0 1 0,6-2 0 0,-3 2 0 16,0-5-20-16,0 6-11 0,0-4 12 0,-3 1-12 15,6 3 12-15,-10-4-4 0,7 4 0 0,0-1-8 16,-6 0 13-16,3 1-4 0,-3-6-1 0,0 5 0 16,3 0 0-16,-3 1 0 0,3 2 0 0,0 0 0 15,2-5-8-15,-5 2 0 0,3 0 0 0,-3 3 0 16,0 0 0-16,3-2 0 0,-3 2 0 0,0-3 0 16,-6 3 13-16,6 0 1 0,0 0 0 0,0 0 0 15,0 0 3-15,2-3 1 0,-2 3 0 0,0 0 0 16,3-2-2-16,-3 2 0 0,0 0 0 0,0 0 0 15,3 0-16-15,-3 0 0 0,3 0 0 0,-3-3 0 16,3 3 0-16,-3 0 0 0,2 0 0 0,-2-3 0 0,0 3 10 16,3-5-2-16,-3 5 0 0,0-3 0 0,3 3 0 0,-3-2 0 15,0 2 0-15,0-3 0 0,0 3 0 0,0 0 0 16,0-3 0-16,0 1 0 0,-4-1 0 16,4 3 0-16,-3-2 0 0,3-1 0 0,3 3 8 0,-3-3 0 15,0 1 1-15,-3 2 0 0,3 0-17 0,-3-3 0 16,3 3 8-16,0-3-8 0,-3 1 11 0,0 2-2 15,3-3 0-15,-1-2 0 0,-5 5-9 0,6 0 0 16,-6-3 0-16,3 3 0 0,3-3 0 0,-6 3 0 16,6 0 0-16,0 0 0 0,-6 0 0 0,3 0 0 15,0-2 0-15,3 2 0 0,0 0 0 0,-3 0 0 0,3 2 0 16,-3-4 0-16,3 2 0 0,-3-6 0 0,2 6 0 16,1 0 0-16,3-5 0 0,-3 5 0 0,-3-5 0 0,9 5 0 15,-6-3 0-15,0 3 0 0,3 0 0 0,-3-2 0 16,0-1 0-16,0 0 0 0,3-5 10 0,-1 6-10 15,1-1 0-15,3 0 0 0,-6 1 0 0,3-1 0 16,0 1 0-16,0 2 0 0,3-6 0 0,-6 4 0 16,3 2 0-16,0-3 0 0,2-2 0 0,-2 2-12 15,-3-5 12-15,0 5 0 0,3 1 0 0,-3-4 0 16,0 1 11-16,0 0 1 0,3 2 1 0,-3-2 0 16,0-3-4-16,-3 5-1 0,0-2 0 0,2 0 0 15,1-3-8-15,-6 3 0 0,6 2 0 0,0 0 0 16,0-2 0-16,-6-3 0 0,3 5 8 0,0-2-8 15,0 2 0-15,-3-2 0 0,3 3 0 0,3-1 8 0,-9 0-8 16,6 3 0-16,0-2 0 0,-3-1 0 0,3 0 0 0,-3 1 0 16,3-4 0-16,-3 4 0 15,0-1 0-15,0 0 0 0,3 1 0 0,-1-1 0 0,-2-2 0 0,3 2 0 16,-3 1 0-16,0 2 0 0,0-3 0 0,0-2 0 16,6 2 0-16,-9-5 0 0,9 3 0 0,-6 2 0 15,3-2 0-15,0-1 0 0,3 1 0 0,0 3 0 16,-3-4 0-16,3-2 0 0,3 6 0 0,-9-4 0 15,3 4 0-15,3-1 0 0,-4-2 0 0,1 2 0 16,-3 1 0-16,3-1 0 0,-3 0 0 0,3 1 0 16,-3-4 0-16,0 1 0 0,3 2 0 0,-3 1 0 15,-3 2 0-15,6-3 0 0,-6 0 0 0,9 1 0 16,-9-1 0-16,3-2 0 0,-3 5 0 0,6-3 0 16,-3 3 0-16,-3 0 0 0,3-2 12 0,-3 2 0 15,6-6 0-15,-3 4 0 0,-3 2-20 0,6-6-4 0,-6 1-1 0,3 2 0 16,3 1 13-16,-6-1 0 0,3-2 0 0,0 2 0 15,-3 3 0-15,0 0 0 0,6-5 0 0,-6 5 0 16,0 0 0-16,0 0 0 0,0 0 0 0,0 0 0 16,9-5 0-16,-9 5 0 0,0 0 0 0,0 0 0 15,0 0 0-15,0-6 0 0,0-2 0 0,0 8 0 16,0 0 26-16,0-8 5 0,-6 3 1 0,6 0 0 16,0 5-32-16,0 0 0 0,0 0 0 0,-3-3 0 15,-3-2 0-15,3 0 0 0,0-3 0 0,-3 5 0 16,3-2 0-16,3-1 0 0,-6 1 0 0,3 0 0 15,-3 5 0-15,0-3 0 0,3-2 0 0,-3 2 0 16,6-2 0-16,-6 2 0 0,3-2 0 0,-3 2 0 0,3 1 0 16,3-4 0-16,-9 4 0 0,3-1 0 0,3 0 0 0,0-2 0 15,-3 3 0-15,3-1 0 16,-3-5 0-16,4 5 0 0,-1 1 0 0,-3-1 0 16,6 3 0-16,-3-5 0 0,3-1 0 0,0 6 0 0,-6-2 0 0,6 2 0 15,0 0 0-15,-3-3 0 0,3 3 0 0,0-2 0 16,0 2 0-16,0-3 0 0,0 3 0 0,-9-3 0 15,6 1 0-15,0-4 0 0,0 4 0 0,0-1 0 16,-3 0 0-16,3 3 0 0,-6-2 0 0,0 2 0 16,3 0 0-16,0-3 0 0,-3 3 0 0,3 0 0 15,-3 0 0-15,3 0 0 0,-3 0 0 0,-5 3 0 16,8-3 0-16,-9 2 0 0,0 1 0 0,6 0 0 16,0-1 0-16,-9 6 0 0,6-5 0 0,-3 2 0 0,0-2 0 0,-2 2 0 15,5-2-8-15,-9 2-5 0,3 0-1 0,-3 1 0 16,3 2-2-16,-3-1-1 0,4-4 0 0,-1 2 0 15,3 1 17-15,6 2 0 0,-9-3 0 0,6 3 0 16,-6 0 0-16,0-6 11 0,7 6 0 0,-4 0 0 16,3 3-11-16,0-3-14 0,0-3 3 0,3 3 1 15,-9 0 10-15,6-3 0 0,3 3 8 0,-6-2-8 16,1-1 0-16,5-3-16 0,-9 1 2 0,6 2 1 16,-6 1 13-16,0-4 0 0,3 4-10 0,-3 2 10 15,-2-3 0-15,2-2 0 0,0-1-9 0,6 3 9 16,-6 1 0-16,6-1 0 0,0 0 0 0,-3 3 0 15,3-5 0-15,1 2 0 0,2 1 0 0,-6-4 0 16,3 3-9-16,0 1 9 0,3 2-13 0,0-8 5 16,-3 8 8-16,0-3-10 0,3 0 10 0,0-5-10 0,0 5 10 15,1 1 0-15,-1-1 0 0,-3-2-8 0,3 2 8 16,0 3 0-16,-3-3 0 0,3-2 8 0,-3 0-8 0,3-1 0 16,-6 1 0-16,3 2-8 0,0 0 8 0,1 1 0 15,2-4 0-15,0 6 8 0,-3-2-8 0,3-4 0 16,-6 4 0-16,3-1 0 0,3 0 0 0,-3 0-12 15,3 1 2-15,-3 2 0 0,4-3 10 0,-4-2-10 16,3 2 10-16,0 0-10 0,0 3 10 0,-3-3-10 16,3 3 10-16,0-2-10 0,-3-1 10 0,6 0-10 15,-3 0 10-15,0 3-10 0,3-2 10 0,-3 2 0 16,3 0 0-16,-2-6 0 0,5 4 0 0,-9-4 0 16,6 1 0-16,3 2 8 0,-6 0-8 0,0 3 0 0,0-5-8 0,0 0 8 15,0 2 0-15,3-5 0 0,-3 3 0 0,0-1 8 16,0 1-8-1,-3-1-8-15,4 4 8 0,-1-4-12 0,-3 4-1 0,-3-1-1 0,3 0 0 0,0-2 0 16,-3 0 3-16,3 2 1 0,0 0 0 16,3-2 0-16,-3 2 10 0,4-2 0 0,-1-1 0 0,0 1 0 15,-3 2 0-15,6-2 0 0,3 0 0 0,-6-3 0 16,0 2 0-16,6 1 0 0,-6-3 0 0,9 0 0 16,-9 0 0-16,9 0 0 0,0 0 0 0,0 0 11 15,0 3-11-15,0-3 0 16,0 0 9-16,0 0-9 0,0 0 8 0,0 0-8 0,0 0 10 0,0 0-10 15,0 0 0-15,0 0 0 0,0 0 0 0,0 0 0 16,0 0 9-16,0 0-9 0,0 0 8 0,0 2-8 16,0 4 0-16,0-1 0 0,0-3 0 0,0 4 0 0,3 2 0 15,-3-3 0-15,0-2 0 0,6 5 0 0,-6 2 0 0,3 3 0 16,3-2 0-16,-3 0 0 0,3 4 0 0,-3 4 0 16,6-1 0-16,-6 1 0 0,3-1 0 0,-3 4 0 15,6-1 0-15,-6 0 0 0,3 0 0 0,3 0 0 16,-6-7 0-16,2 7 0 0,1-8 0 15,3 5 0-15,0 1 0 0,0 0 0 0,0 2 0 0,0-5 0 16,0 5 0-16,0-5 0 0,-6 7 0 0,6-9 0 16,0 4 0-16,0 1 0 0,-3-1 0 0,0 1 0 15,3-3 0-15,-1-3 0 0,-5 3 0 0,3-3 8 16,-3-2-8-16,0 2 0 0,3-5 0 0,-6 0 0 16,0-3-9-16,3 3 9 0,-3 0 0 0,6-6 0 15,-6 1 10-15,0 0-2 0,0-3-8 0,0 0 0 0,0 2 0 0,3 1 0 16,3 0 0-16,-6-1 9 0,6-2-9 0,0 0 10 15,-3 3 6-15,3-3 2 16,-3 0 0-16,6-3 0 0,0 3-18 0,0-2 0 0,3 2 0 0,-3-3 0 16,8 0 12-16,-8 1-2 0,6-1 0 0,0-2 0 15,6-3-10-15,-9 0 0 0,9 0 0 0,0 0 0 16,2 3 0-16,1-8 0 0,3 5 0 0,-3-3 0 16,3 3 0-16,-1 0 0 0,-2-5 0 0,3 0 0 15,3 5 0-15,-6 0 0 0,2-3 0 0,4-5 0 16,0 11 0-16,0-8 0 0,-1 5 0 0,7-8 0 15,-3 8 0-15,3-5 0 0,-7 2 0 0,10-2 0 16,-9 5 0-16,3-5 0 0,2 0-8 0,4 5 8 16,-3-8 0-16,2 5 0 0,1 1 0 0,0 2 8 15,-4-6-8-15,4 7 0 0,-3-4 0 0,3 0-11 0,-4-2 11 16,4 0 8-16,0 2-8 0,-1-5 11 0,1 3-11 0,0 0 0 16,-6-3 0-16,5 6 8 0,-8-4-8 0,0 4 8 15,0-6-8-15,-1 5 8 0,-2-2-8 0,-3 0 8 16,3 2-8-16,-1 1 8 0,-2-4-8 0,3 4 0 15,-9-1 0-15,3 3 8 16,0 0-8-16,-10-5 0 0,7 5 0 0,-3 0 8 16,-3 3 0-16,0 0 0 0,-3-6 0 0,-3 6 0 0,3 0-8 0,-3-1 0 15,3 1 9-15,-9 2-9 0,3 1 11 0,-3 2-3 16,0 0 0-16,-3-6 0 0,3 6 5 0,0-8 1 16,-6 3 0-16,3 0 0 0,-6-3-6 0,3 3 0 15,0 2-8-15,-3-5 12 0,3 0-3 0,-3 3-1 16,0-1 0-16,-3 1 0 0,0 0-8 0,3 2 0 0,-2-5-12 0,-1-2 12 15,3 2-9-15,0-3 9 0,-3 6 0 0,3-11 0 16,0 5 0-16,0 1 0 0,-3-6 12 0,3 0-3 16,-6 3-9-16,4-3 0 0,-1-2 0 0,3 2 0 15,-3-3 0-15,3 3 0 0,0 0 0 0,-3 0 0 16,6 6 0-16,-3-6 0 0,6 3 0 0,-9 2 0 16,3-2 0-16,3 2 0 0,3 1 0 0,-6 5 0 15,9-3 0-15,-6 0 0 0,1 2 0 0,5 6 0 16,-3-5 0-16,3 5 0 0,-3-3 0 0,3 3 0 15,0 0-8-15,0 0-1 0,0 0 0 0,0 0 0 16,0 0-27-16,0 0-4 0,0 0-2 16,0 0 0-16,0 3-10 0,0 2-1 0,0 3-1 0,0 3 0 15,3-6-58-15,-3 6-11 0,3-1-2 0,-3 4-432 16,0-4-87-16</inkml:trace>
  <inkml:trace contextRef="#ctx0" brushRef="#br0" timeOffset="151614.1">1833 2376 906 0,'0'0'25'0,"0"0"7"0,0 0-32 0,0 0 0 0,0 0 0 0,0 0 0 16,0 0 11-16,0 0-11 0,0 0 10 16,0 0-10-16,0 0 53 0,0 0 5 0,0 0 1 0,0 0 0 15,0 0-22-15,0 0-4 0,0 0-1 0,0 0 0 16,0 0 24-16,0 0 5 0,6 5 1 0,-6 3 0 16,0 0-2-16,0 3 0 0,3-1 0 0,3 6 0 15,-6 3-18-15,3-3-4 0,0 2-1 0,0-5 0 0,0 8-22 0,0-2-5 16,2 2-1-16,-5-2 0 0,0-1-9 0,3-2 0 15,3 0 0-15,-6-3 0 16,0 3 0-16,0-5 8 0,3 2-8 0,-3 0 8 0,0-5-8 0,0 3 0 16,0-3 0-16,0 5-11 0,0-8 11 0,0-2 0 15,0 2 8-15,0-5-8 0,0 0 12 0,0 0-1 16,0 0-1-16,0 0 0 0,-3 3 2 0,3-3 1 16,-9-3 0-16,4 0 0 0,-1 1-4 0,-3-1-1 15,0-2 0-15,0-3 0 0,0 0 11 0,6 3 1 16,-6-6 1-16,0 6 0 15,-3-6-21-15,3 6-8 0,0-3 0 0,-3 0 0 0,3 3 28 0,0-1 7 16,4 1 1-16,-4-5 0 0,3 7-6 0,0-2-1 16,6 5 0-16,0 0 0 0,0 0 2 0,0 0 0 15,0 0 0-15,0 0 0 0,0 0-23 0,0 0 0 0,0 0 0 0,6 2 0 32,-3 1-24-32,6 2-5 0,-6 6-2 0,2-6 0 0,4 6 31 0,0-1 0 0,3-2 0 0,-9 3 0 15,3-1 0-15,3-4 0 0,3 7 0 0,-9-5 0 16,6-3 0-16,0 0 0 0,0 6 0 0,0-6 0 15,0-2 0-15,0 0 0 0,2-1 0 0,-2 3 0 16,-3-2-8-16,3-3 8 0,6 0 0 0,-9 0-9 16,9 0 0-16,-6 0 0 0,0 0 0 0,3 0 0 15,0 0-153-15,0 0-30 0,2 0-7 0,-5 3-1 16</inkml:trace>
  <inkml:trace contextRef="#ctx0" brushRef="#br0" timeOffset="152479.94">1416 3691 1062 0,'0'0'23'0,"0"0"5"0,9-3 0 0,-3 3 3 0,3 0-31 0,6 3 0 0,-3-3 0 0,5 0 0 16,-2 0 22-16,3 0-2 0,3 3 0 0,3-3 0 16,3 2-7-16,5-2-1 0,1 0-1 0,0 0 0 15,3-2 17-15,-1-1 4 0,7 0 1 0,0-2 0 0,5 0 3 16,4-3 0-16,5-3 0 0,1 1 0 0,-3 2 1 15,5-3 1-15,1-5 0 0,5 8 0 0,4-5-23 16,-10 2-5-16,4-2-1 0,2 3 0 0,4-1-9 16,-1 0 0-16,0 1 0 0,-5-1-11 0,-3-2 11 0,5 3 9 15,-2 4-1-15,-1-7-8 0,1 8 14 0,-7-6-4 16,4 1-1-16,-10 4 0 0,4-2-1 0,-4 3-8 16,1 0 12-16,-18-1-4 0,-1 4-8 0,-2-4 12 15,-3 1-12-15,0 3 12 0,-6-1-12 0,0 3 0 16,-4-3 9-16,4-2-9 0,-9 2 0 0,3 1 0 15,-12 2 0-15,3 0 0 16,-6 0-40-16,0 0-4 0,0 0 0 0,-6 0 0 16,-6 2-6-16,-3 1-2 0,-3 2 0 0,0-2 0 15,-5 0 0-15,-1 2 0 0,-6 0 0 0,0 0 0 0,-8 3 52 0,-4 0 0 16,-3 0 9-16,-2 0-1 0,2 3-8 0,-6-3-11 0,1-8 3 0,-7 10 0 16,1 6 8-16,-4 0 9 0,4 0-1 0,2 2-8 15,-3-7 8-15,-2 5-8 0,-7-3 0 0,7 0 0 16,-1-2 0-16,4 2 0 0,2-5-11 0,-2 0 11 15,-1 3-12-15,4-3 12 0,-1-3-12 0,9 0 12 16,1 0 0-16,5-2 19 0,3 0-3 0,1-1 0 16,5-2 28-16,3 0 4 15,3 3 2-15,3-3 0 0,4-3-13 0,5 3-2 0,-3-2-1 0,6-1 0 16,9 3 38-16,0 0 8 0,0 0 2 0,9-3 0 16,-3-5-60-16,9 3-12 0,8-3-2 0,-2 6-8 0,6-12 8 15,3 9-8-15,3-3 0 0,5-2 0 0,10 4 8 16,-6-4-8-16,5 2 0 0,4 2 0 0,-4-1 0 0,4-1-11 15,0 0 2-15,5 0 0 0,1 0 9 0,-4 2 0 16,1-1 0-16,-1 1 0 0,-2-4 0 0,3 2 0 16,2 0 0-16,1 3 0 15,-7-1 0-15,4-2 0 0,-7-2 0 0,4 2-532 16,-3-3-106-16</inkml:trace>
  <inkml:trace contextRef="#ctx0" brushRef="#br0" timeOffset="156097.46">5946 3101 690 0,'0'0'19'0,"0"0"5"0,0 0-24 0,0 0 0 0,0 0 0 0,0 0 0 15,0 0 61-15,0 0 7 0,0 0 2 0,0 0 0 16,0 0 14-16,0 0 4 0,0 0 0 0,0 0 0 15,0 0-23-15,0 0-4 0,0 0-1 0,0 0 0 16,0 0-19-16,0 0-4 0,0 0-1 0,0 0 0 16,0 0 20-16,0 0 3 0,6 0 1 0,3-3 0 15,3 1-23-15,3-4-4 0,3 4-1 0,3-4 0 16,0 1-21-16,2 0-11 0,1 0 10 0,3-6-10 0,3 0 10 0,-3 1-10 16,2-1 10-16,4-7-10 31,3 4 0-31,2-1 0 0,4 1 0 0,3-2 0 0,2 3 0 0,-2-5 0 0,3-3 0 0,2 2 0 0,4 3 23 0,5-8-2 15,-2 1 0-15,2 1 0 16,-2 1-21-16,0 0-15 0,-1 0 3 0,7 0 0 0,-4 0 12 0,-2-3 0 16,-4 3-10-16,-2 2 10 0,-1-2 0 0,-2 5 0 15,0 0 0-15,-4-2 8 0,1 4-8 0,-6-2 0 16,-7 6 0-16,-2-1 0 0,0 3 0 0,-3 3 18 16,-9-5-3-16,2 4-1 0,-5-2-14 0,-3 8-16 15,3-5 3-15,-9 0 1 16,-3 5-15-16,3 0-2 0,-6 0-1 0,0 5 0 15,0-5-18-15,-9 0-3 0,3 5-1 0,0-5 0 16,-3 6-6-16,-6-1-2 0,1-2 0 0,2 2 0 16,-9 5-24-16,3-7-4 0,-3 2-2 0,-6 3 0 15,3 3 11-15,-2-1 3 0,-4-2 0 0</inkml:trace>
  <inkml:trace contextRef="#ctx0" brushRef="#br0" timeOffset="156779.34">5923 3143 787 0,'0'0'22'0,"0"0"6"0,0 0-28 0,0 0 0 16,0 0 0-16,0 0 0 0,5-2 45 0,1-1 4 15,0 0 1-15,3 1 0 0,-3 2 3 0,3 0 1 16,3-3 0-16,0 0 0 0,0-2 2 0,3 2 0 15,3-2 0-15,3 3 0 0,2-1-24 0,1-8-4 0,3 6 0 0,0-3-1 16,-1 0-1-16,1 3 0 0,6-8 0 0,3 5 0 16,2-3 4-16,4 0 1 0,0-2 0 0,2-3 0 15,-2 3-5-15,3-5-1 0,2 2 0 0,1 0 0 16,9-3 2-16,-4 3 0 0,4-5 0 0,-4 5 0 16,1-5-19-16,-1 3-8 0,4-3 8 0,0 2-8 15,-4-2 12-15,-2 2-4 0,-7 1 0 0,1 2 0 16,3 3 1-16,-10 0 0 0,4-1 0 0,0 4 0 15,-4-1 5-15,-2-2 1 0,-3 5 0 0,-3 0 0 16,-7 3-15-16,1 2 0 0,-3-7 0 0,-6 4 0 16,3 4 0-16,-6-1 0 0,-3 3 0 0,0-3 0 15,-1 6 8-15,-2-3-8 0,-6 0 0 0,0 0 0 16,3-3 12-16,-3 3-3 0,0 0-1 0,0 0 0 16,0 0 13-16,0 0 3 0,0 0 0 0,0 0 0 15,0 0 20-15,0 0 5 0,0 0 1 0,0 0 0 16,0 0-35-16,0 0-7 0,0 0-8 0,-6 0 11 0,3 3-11 0,3-3 0 15,-5 0 9-15,5 0-9 0,0 0 0 0,-6 3 0 16,6-3 0-16,0 0 0 0,0 0 0 0,0 0 0 16,-3 0 0-16,3 0 0 0,0 0-15 0,0 0 3 15,0 0 0-15,0 0 0 16,0 0-14-16,0 0-2 0,0 0-1 0,0 0 0 16,0 0-27-16,0 0-4 0,0 0-2 0,0 0 0 15,0 0-30-15,-3-3-7 0,0-2-1 0,3 5 0 16,0-3-97-16,0-2-20 0</inkml:trace>
  <inkml:trace contextRef="#ctx0" brushRef="#br0" timeOffset="159656.95">10765 1222 429 0,'0'0'12'0,"0"0"3"0,0 0-15 0,0 0 0 0,0 0 0 0,3-2-181 16</inkml:trace>
  <inkml:trace contextRef="#ctx0" brushRef="#br0" timeOffset="160047.95">10774 1204 529 0,'0'0'11'0,"0"0"2"0,0 0 1 0,0 0 2 0,0 0-16 0,0-3 0 0,0 3 0 0,-6-5 0 15,6 5 24-15,-3-3 2 0,3 3 0 0,-6-5 0 16,0 2-9-16,6 3-1 0,-5-2-1 0,5 2 0 0,-3-3 13 0,-3 0 2 16,6 3 1-16,-6-2 0 0,6 2-3 0,-3 0-1 15,3 0 0-15,-6-6 0 0,6 6 4 0,-6-2 1 16,6 2 0-16,-6-3 0 0,6 3 4 0,-3 0 0 15,3 0 1-15,-6-2 0 0,6 2 14 0,-6-6 2 16,6 6 1-16,-3 0 0 0,3 0-20 0,-6-2-4 16,6 2-1-16,-9 0 0 0,9 0 11 0,0 0 3 15,0 0 0-15,-6 0 0 0,6 0-24 0,0 0-5 16,0 0-1-16,0 0 0 0,0 0 5 0,0 0 1 16,0 0 0-16,0 0 0 0,0 0 1 0,0 0 1 15,0 0 0-15,0 0 0 16,0 0 3-16,0 0 1 0,0 0 0 0,0 0 0 0,0 0-12 0,0 0-2 0,0 0-1 0,0 0 0 15,6-3-10-15,3 0 0 0,-3 3 0 0,-3-2 0 16,3-1 27-16,0 3 3 0,3 0 1 0,-3 0 0 16,0 0-23-16,3 0-8 0,-3 0 0 0,2 0 0 15,-2 0 0-15,3 0 0 0,-3 0 0 0,0 0 0 16,-3 0 0-16,3 0 0 0,0 0 0 0,3 0 0 16,-3 0 0-16,0 0 8 0,-3 3-8 0,3-3 0 15,0 0-14-15,-3 0-6 0,-3 0 0 0,12 0-1 16,-12 0-95-16,0 0-18 0,9 0-4 0,-3 0-590 15</inkml:trace>
  <inkml:trace contextRef="#ctx0" brushRef="#br0" timeOffset="161864.26">11054 1341 943 0,'0'0'20'0,"0"0"5"0,9 0 1 0,-3 0 1 0,9 3-27 0,-6-3 0 16,3 0 0-16,3 3 0 15,5-3 41-15,-2 0 3 0,3-3 1 0,6 3 0 16,3 0-20-16,-1-5-4 0,7 5-1 0,9 0 0 0,-3-5 26 0,-1 2 5 15,7-2 1-15,2-6 0 16,1 6 9-16,6-1 3 0,2-2 0 0,10 6 0 0,-1-6-24 0,3-5-4 16,4 7 0-16,-1-2-1 0,-2 3-3 0,2-3-1 15,1-2 0-15,-1 4 0 0,0-4-6 0,1 2-1 16,-4 0 0-16,1 0 0 0,2 0-4 0,-5 3 0 16,-7-3-1-16,1 2 0 0,-1 1-7 0,-5-3 0 15,2 3-1-15,-5 0 0 0,-4-1-3 0,-2-2-8 16,-3 8 12-16,-4-5-4 0,-8 2-8 15,-3-2 0-15,0 0 0 0,-7 2 0 0,-2 1 0 0,-6-1 0 0,-3 3 0 16,-3 0 0-16,-3-3 0 0,-6 3 0 0,0 0 0 0,0 0 0 16,-6 0 0-16,-6 0 0 0,-3 3-14 0,-3 0 5 31,-3-1-16-31,-5 1-3 0,-1 2-1 0,-6 0 0 16,-3-2 1-16,-2 0 1 0,-4-1 0 0,0-2 0 15,-2 6-7-15,-1 2-2 0,-3-3 0 0,-2 0 0 0,-7 1-32 16,1-1-6-16,-4 0-2 0,4-2 0 0,-4 2 47 0,-2 0 9 0,-4 1 1 0,1 4 1 15,-1-4-42-15,4-1-8 0,-1 0-1 0,-2 0-1 16,-4 1 21 0,1 2 4-16,2 0 1 0,4-1 0 0,-1-1 32 0,4-1 12 0,-1 3 0 0,-2 3-9 0,5-1 9 15,4-5 0-15,-1 3 0 0,-3 0 8 16,4 0-8-16,-1 3 0 0,7-3 0 0,-4 0 0 0,3 2 10 16,7-4 1-16,5 7 0 0,-6-8 0 0,13 0 31 0,-1 3 6 15,0 0 2-15,3 0 0 0,3-2 4 0,4-1 1 16,5-5 0-16,0 2 0 0,3 1-31 0,9 0-7 15,3-3-1-15,0 0 0 0,0 0-6 0,0 0-2 16,3 2 0-16,9-2 0 0,6 0 24 0,8 0 5 16,-5-2 1-16,9 2 0 0,6-3-9 0,-1-2-1 15,1 2-1-15,15-2 0 0,-1-3-9 0,4 3-2 16,3-3 0-16,5 0 0 0,1 2 6 0,5-1 1 16,6-4 0-16,1 3 0 0,2-3-10 0,7 1-1 15,-1-1-1-15,0 1 0 0,1-4-3 0,-1 7 0 16,3-4 0-16,-2 0 0 0,-4-2-8 0,3 3 0 0,-2-4 9 0,-1 6-9 15,-3 0 0-15,-5-2 8 0,-4-1-8 16,-17 6 0-16,0-3 0 0,-1 3 0 0,-2-1 0 0,-4 1 8 16,-2 3-8-16,-3-6 0 0,0 2 8 0,2 1-8 31,-5 0-104-31,-6-1-26 0,-10 6-5 0,-2-5-1 0</inkml:trace>
  <inkml:trace contextRef="#ctx0" brushRef="#br0" timeOffset="165305.9">6116 968 986 0,'0'0'21'16,"0"0"5"-16,0 0 1 0,0 0 1 0,0 0-28 0,0 0 0 0,0 0 0 0,0 0 0 15,0 0 58-15,0 0 6 0,0 0 0 0,0 0 1 16,0 0-26-16,0 0-6 0,0 0-1 0,0 0 0 0,0 0-32 0,0 0 0 16,0 0-10-16,0 0 10 15,6-2 8-15,0 2 8 0,3-3 3 0,-3 3 0 0,0 0 5 0,0-3 2 16,3 3 0-16,-3 0 0 0,3 0 6 0,-1 0 0 16,-2-2 1-16,3 2 0 0,0 0-7 0,3 0-2 15,-3 0 0-15,3 0 0 0,0 0 5 0,0 0 1 16,0 0 0-16,3 0 0 0,-1 0-12 0,1 0-2 15,6 0-1-15,-3 0 0 0,3 0-15 0,-3 0 0 16,3 0 0-16,2 0 0 0,1 0 0 0,3 0 0 0,-3 0 0 0,0 2 0 16,-1-2 12-16,-2 0 0 0,3 3 0 0,-3 0 0 15,3-3 7-15,-3 2 1 0,2-2 0 0,1 3 0 32,3 0 0-32,-3-1 0 0,6 1 0 0,-4-3 0 0,4 3-12 0,-3-1-8 0,0 1 12 0,2 0-12 15,-2 2 15-15,0 0-4 0,0-2-1 0,0-1 0 16,2 1-10-16,1 2 10 0,0 1-10 0,-3-6 10 15,8 5-1-15,-5 3 0 0,0-8 0 0,0 10 0 16,-1-4 4-16,1-4 1 0,-6 1 0 0,6 0 0 16,3 2 11-16,-4-2 3 0,1 2 0 0,6-2 0 15,-6 2-14-15,5-5-2 0,-5 3-1 0,3-3 0 16,-3 0 2-16,-1-3 1 0,1 3 0 0,3 5 0 16,-3-5-14-16,-1 0 8 0,4-2-8 0,-3 2 0 15,3 0 9-15,-1 2-9 0,-2-2 8 0,0 0-8 16,0 0 0-16,-1 0-9 0,-2-2 0 0,6 2 0 0,-3 0 33 0,0-3 8 15,2 3 0-15,4-5 1 0,-3 2-33 0,2 0 0 16,-2-2 0-16,3 0 0 16,-3-1 0-16,-1 1 0 0,4 0 0 0,-6 2 0 0,3-5 0 0,-1 3 0 15,1 0 0-15,3 2 0 0,-3-2 13 0,2 2-4 16,-2 0-1-16,-3-2 0 0,3 0-8 0,-1 0 0 16,-2-1 0-16,3 1 0 0,0 2 0 0,-1-2 0 15,-2 0 0-15,0-1 0 0,3 1 0 0,-4 3 0 16,1-6 0-16,-3 2 0 0,0 1 0 0,-1 0 0 15,-2 2 0-15,3-2 0 0,-3-1 0 0,0-1 0 16,-1 4 0-16,-2-2 0 0,-3 2 0 0,3 0 8 16,-6-2-8-16,3 2 8 0,0 1-8 0,-6-4 0 15,2 4 0-15,-5-1 0 0,0-5 0 0,0 6 0 0,-3-1 0 0,3 0 0 16,-6-2 0-16,3 2 8 0,-3-2-8 0,-3 5 8 16,0 0 0-16,0 0 0 0,0-5 0 0,0-1 0 15,0-1 0-15,0-4 0 0,-3 6 0 0,3-3 0 16,-3 2-8-16,-3-9 0 0,3 1 0 0,-3 6 0 15,3-2 0-15,-3-6 0 0,0 5 0 0,0 3 0 16,0-7 0-16,0-1 0 0,-3 5 0 0,4-5 0 16,-4 6 0-16,0-1 0 0,-3-8 0 0,3 6 0 15,-3 3 0-15,0-6 0 0,-3 0 0 0,0 8 0 16,3-5 0-16,-3-3-11 0,1 5 3 0,-4 3 0 16,3-8 8-16,-3 6 0 0,-3 5 0 0,-3-9 0 15,0 4 0-15,1-1 0 0,2 3 0 0,-3 3 0 16,0-3 0-16,-3-3-8 0,4 9 8 0,-7-3-8 0,-190-146 8 15,-48 132 0-15,-6 9 0 0,42-1 0 16,202 11-8-16,-6-5 0 0,6 5 0 0,200 10 0 0,-203-10 8 0,-2-2 0 16,249 12 0-16,-250-10 0 15,242 11 0-15,-55-3 0 0,46 8 0 0,-989 1460-261 860,855-1492 261-860,-1 3 0 15,4-8-11-15,-4 5 11 0,-2-5 0 0,5 5 8 0,-2-5-8 16,2 5 0 0,-2 5 0-16,-4-7 0 0,4 2 0 0,-4 5 0 0,1-7 0 0,2 7 0 0,-5 1 0 15,-1-6 0-15,-2 2 0 0,0 7 0 16,-4-4 0-16,1-5 0 0,-1 3 0 0,-2 5 0 0,-3-3 0 15,-4 3 0-15,-2 0 0 16,-3 3 0-16,-1 2 0 0,-5-2 0 0,0 3 0 0,-3-6 0 0,-3 5 0 16,-7-2 0-16,4 2 0 15,-3 3 0-15,-3-3 0 0,0 1 0 0,-3 2 0 0,-3-3 0 0,0 3 0 16,0 0 0-16,-4 0 0 0,-2-3 0 0,3 3 0 16,-3 0 11-16,-3 0-3 0,0 0 0 0,0 0 0 15,0 0-8-15,0 0 0 0,3 0 0 0,-3 0 0 16,0 0 0-16,0 0 8 0,0 0-8 0,0 0 8 15,0 0 0-15,0 0 0 0,0 0 0 0,0 0 0 16,0 0-8-16,0 0 0 0,0 0 0 0,0 0 0 0,0 0 0 16,0 0 0-16,0-5 0 0,0 5 0 0,0-8 26 0,0 8 3 15,-3-10 1-15,3 10 0 0,0 0-22 0,0-11-8 16,0 3 0-16,0 3 0 0,0 5 0 0,0-8 0 16,0-3 0-16,0 1 0 0,0 2 0 0,0 2 0 15,-3-7 0-15,0 3 0 0,3-1 0 0,0 1 0 16,-3-6 0-16,3 0 0 15,-3 3 0-15,1-9 0 0,2 9 0 0,-3-11 0 16,0 8 0-16,0-5 0 0,0 5 0 0,0-7 0 0,-3 4 12 0,0 1-3 16,3 2-1-16,-3 0 0 0,0-5-8 0,0 10 0 15,0-2 0-15,-3-3 0 0,3 5 0 0,-3 3 0 16,0 3 0-16,-3-5 0 0,3 2 0 0,0 0-11 0,0 5 3 16,1 0 0-16,2-2-10 0,-3 2-2 0,3 1 0 0,0-3 0 31,0 2-19-31,-3 3-4 0,6 0-1 0,-3-3 0 15,3 1-92-15,3 2-18 0,0 0-4 0</inkml:trace>
  <inkml:trace contextRef="#ctx0" brushRef="#br0" timeOffset="-209700.97">4151 5472 694 0,'0'0'15'0,"0"0"3"0,0 0 1 0,0 0 1 0</inkml:trace>
  <inkml:trace contextRef="#ctx0" brushRef="#br0" timeOffset="-208724.27">3878 5696 403 0,'0'0'8'0,"0"0"3"0,0 0 0 0,6 0 1 0,0 0-12 0,-3 3 0 0,5-3 0 0,-5 3 0 15,3 2 9-15,-3-5 0 0,3 0 0 0,6 0 0 16,-9 5 5-16,3-5 1 0,3 6 0 0,0-6 0 15,-3 0 13-15,3 0 4 0,3 5 0 0,3-8 0 0,-6 6 2 0,3-3 1 16,2 0 0-16,1 0 0 16,3 0 4-16,3-3 1 0,3 1 0 0,0 2 0 0,2-3-13 0,1 3-3 15,0 0 0-15,3 0 0 0,-1-3 13 0,4 3 3 16,3 0 0-16,3-2 0 0,-1 2-23 16,7 0-4-16,-3-3-1 0,2 3 0 15,1 0 0-15,0-3 0 0,2 3 0 0,1 0 0 0,8-2 7 0,-2 2 1 16,0 0 0-16,-1 0 0 0,-2-3 2 0,2 3 1 15,7 0 0-15,-1-3 0 0,-2 3 8 0,0 0 1 16,-1-2 1-16,4-3 0 0,2 2 11 0,1-2 3 16,-1-1 0-16,4 1 0 0,-4 0-3 0,1-1 0 0,11 1 0 15,-6 0 0-15,4-3-36 0,-4 3-8 0,-2-1 0 0,5 1 0 16,-2 2 10-16,-1 1 2 0,4-1 1 16,-7 3 0-16,7-3-13 0,-1 1 0 0,6-1 0 0,-8 3 0 15,2 0 0-15,-5-2 0 0,5-1 0 0,1 3 0 16,-1 0 0-16,-5 0 0 0,5 0 0 0,0 0 0 15,4 5 0-15,-4-2 0 0,-2 2 0 0,5-2 0 16,1 5 11-16,-1-3-11 0,-3 3 12 0,4-3-12 16,-4 1 0-16,4 1 0 0,-1-1 0 0,1 2 0 15,-4-3 0-15,0 3 0 0,4-3 0 0,-1 3 0 16,-2 0 0-16,-1 0 0 0,-2 0 0 0,2 0 0 16,0-3 0-16,-2 0 0 0,-1 6 0 0,-2 0 0 15,2-3 0-15,1 0 0 0,2-3 0 0,-5 5 0 16,2-2-32-16,-2 3-1 0,-1-3 0 0,1 0 0 15,-1 2 54-15,-2-4 11 0,-1-1 3 0,1 0 0 16,-1 1-35-16,-2-1 0 0,2 0 0 0,-2 0 0 0,-4-2 0 0,1 0 0 16,-1-1 8-16,-2-2-8 0,3 0 0 15,-4 0 0-15,-5 0 8 0,-1 0-8 0,-2 3 0 0,-3-3 0 16,-4 0 0-16,1 0 0 0,0-3-10 0,-7 1 1 16,1 2 0-16,-3-3 0 15,0 3-17-15,-3 0-3 0,-4-3-1 0,1 3-493 16,-6-2-98-16</inkml:trace>
  <inkml:trace contextRef="#ctx0" brushRef="#br0" timeOffset="-206509.56">20151 5657 464 0,'-12'0'10'0,"12"0"2"0,-6 0 1 0,0-3 0 0,0 3-13 0,0 0 0 0,0 0 0 0,0 0 0 16,3 0 0-16,-3 0 0 0,3 0 8 0,3 0-8 16,0 0 10-16,0 0-1 0,0 0 0 0,0 0 0 15,0 0 31-15,0 0 5 0,0 0 2 0,0 0 0 0,0 0-6 0,0 0-1 16,0 0 0-16,0 0 0 16,0 0 8-16,0 0 0 0,0 0 1 0,0 0 0 15,0 0-14-15,0 0-3 0,0 0-1 0,0 0 0 0,3 3-31 0,3-3 0 16,0 2 0-16,3-2 0 0,-3 3-9 0,3-3-2 15,0 0 0-15,0 0 0 0,2 3 11 0,1-1 0 16,0-2 0-16,0 0 0 0,0 0 0 0,3 3 0 16,0 0 0-16,0-3 8 0,3 2 0 0,-1-2 1 15,4 0 0-15,0 3 0 0,3-3-9 0,3 3 10 16,2-3-10-16,1 0 10 0,0 0 4 0,3 0 1 16,-1 2 0-16,1-2 0 0,3 0-5 0,3-2-1 15,2 2 0-15,1-3 0 0,6 3-1 0,-4 0 0 16,7-3 0-16,-1 3 0 0,1 0-8 0,3 0 0 15,2-2 0-15,4 2-11 0,-1 0 11 0,1 0 0 0,2 0 8 0,1 0-8 16,2 0 0-16,1 0 0 0,-4 0 0 0,4 0 0 16,-1 0 0-16,1 0 0 15,-1 0 0-15,4 0-8 0,-4 2 8 0,4-4 8 0,2 2-8 0,3-3 11 16,-2 3-11-16,-1 0 0 0,-2 3-12 0,-1-3 12 16,4-3 0-16,-1 3 0 0,-2-3 0 0,-1 1 0 15,-2 2 0-15,2 0 0 0,-3-6 0 0,1 6 0 16,-1 0 0-16,-2 0 0 0,-1 0 0 0,1-2 0 15,-3 2 0-15,-1 0 0 0,-5 0 0 0,2 0 0 16,-2 2 0-16,-4-2 0 0,1 0 0 0,-3 3 0 16,-1 0 0-16,-2-1 0 0,-6 1 0 0,2 0 0 15,-2 2 0-15,-3 0 0 0,-4-2 0 0,1 2 0 16,0-2-44-16,-3-1-5 0,-4-2-1 0</inkml:trace>
  <inkml:trace contextRef="#ctx0" brushRef="#br0" timeOffset="-204527.41">1624 6940 668 0,'0'5'19'0,"0"-5"4"0,0 0-23 0,0 0 0 15,0 0 0-15,0 0 0 0,3 0 0 0,3-2 0 16,-6 2 0-16,9-3 0 0,0 0 0 0,0 1 0 15,3-1 0-15,-3 0 0 0,0 1 20 0,3-3 0 0,0 2 0 0,0-2 0 16,2 5-6-16,1-3-2 16,3 0 0-16,0-2 0 0,0 5-12 0,3 0 0 0,3-3 8 0,2 3-8 15,1 0 0-15,3 0 0 0,0 0 0 0,-1 0 0 16,1 3 12-16,3-3-1 0,-3 3 0 0,5-1 0 16,4 1 17-16,0-3 3 0,5 3 1 0,1 2 0 15,-3 0-8-15,2 0-2 0,7 1 0 0,-3-4 0 16,5 1 6-16,4 2 0 0,-7 1 1 0,10 2 0 15,-4-3-29-15,1 0 0 0,3 0 0 0,2 3 0 16,4-2 0-16,-1 2-8 16,-2 0-1-16,2-3 0 0,1 5 17 0,-1-4 4 0,1 4 1 0,-10-2 0 15,10 0 6-15,-10 0 1 16,4 0 0-16,-4 0 0 0,4-3-2 0,-7 3 0 0,1-3 0 0,2 1 0 16,1-4-2-16,0-2 0 0,2 3 0 0,-2-3 0 15,-1 3 12-15,4-3 1 0,-4-3 1 0,4 3 0 16,-1-3-18-16,-2 1-3 0,2-4-1 0,-5 1 0 15,0 3 2-15,-1-1 0 0,4-2 0 0,-4 2 0 0,1 0-10 0,-7 1-14 16,1 2 3-16,-3-3 1 16,-1 3-18-16,-2-3-3 0,0 3-1 0,-4 0-580 0</inkml:trace>
  <inkml:trace contextRef="#ctx0" brushRef="#br0" timeOffset="-203043.37">6824 6911 428 0,'0'0'9'0,"0"0"3"0,0 0 0 0,0 0 0 0,0 0-12 0,0 0 0 0,0 0 0 0,0 0 0 16,0 0 0-16,0 0 0 0,0 0-10 0,0 0 10 15,0 0 15-15,0 0 9 0,6-3 1 0,-3 1 1 0,6-1 10 0,-3 0 3 16,3 3 0-16,-3-2 0 0,6 2-39 0,-6 0 0 16,6-3 0-16,0 3 0 15,3-5 19-15,-3 2 2 0,5 3 1 0,1-3 0 16,0 3-8-16,9-2-2 0,-6-1 0 0,9 1 0 16,-1-1 23-16,1 0 4 0,3 3 1 0,6-5 0 0,-4 2-23 0,1 1-4 15,0-1-1-15,8 3 0 0,1-3-12 0,3 1 11 16,2 2-11-16,-2-3 10 0,2 0-10 0,4 1 0 15,0 2 0-15,2-3 8 0,4-2-8 0,-4 2 10 16,1-2-10-16,2 2 10 0,4 1-10 0,-1-1 0 16,4 3 0-16,-1-3 0 0,1-2 23 0,2 5 5 15,4-8 2-15,-4 5 0 0,4 1-12 0,-4-1-2 0,1 1-1 0,2-1 0 16,0 0 1-16,4 1 1 0,-7-1 0 0,4 3 0 16,2-3 15-16,-2 1 2 0,2 2 1 0,-3-3 0 15,4 3-22-15,-7 0-4 0,4-3-1 0,2 9 0 16,-2-6 2-16,-7 0 0 0,4 0 0 0,-1-3 0 15,-6 3 6-15,10 0 2 0,-13-3 0 0,7 1 0 16,-4 2 5-16,-2 0 1 0,5-3 0 0,1 3 0 16,-10-3 0-16,1 1 0 0,0-1 0 0,-1-2 0 15,1 5-2-15,-1-5 0 0,-2 2 0 0,-4-2 0 16,-5-1-1-16,0 4 0 0,2-4 0 0,-5 4 0 16,0-1-12-16,-4-2-9 0,1 2 12 0,0-2-12 15,-6 2 12-15,-4-2-4 0,1 0 0 0,-6 2-8 16,3-2-18-16,-4 2-10 15,-2 0-3-15,0 1 0 0,-3-1 50 0,0 3 9 0,0 0 3 0,-3 3 0 16,-3-1-168-16,-1 1-34 0,7-6-6 0,-9 1-2 16</inkml:trace>
  <inkml:trace contextRef="#ctx0" brushRef="#br0" timeOffset="-200006.19">18832 6718 1148 0,'0'0'25'0,"0"0"6"0,0 0 1 0,0 0 0 0,6 0-32 0,0 0 0 0,3 2 0 0,3 1 0 32,0 0-27-32,8-1-11 0,-2 1-2 0,9 0-1 0,3-1 41 0,3 1 16 0,2 0-1 0,7-3 0 15,-3 0 0-15,8 0 0 16,4-6 0-16,5 6 0 0,7 0 7 0,-1 0 2 0,1 0 0 0,5 0 0 16,4 0-24-16,2 0 0 15,1 3 0-15,-1 0 0 0,6-6 0 0,1-2 0 0,-4-1 0 0,10 1 0 16,-4 0 0-16,0-1 0 0,1 1 0 0,-1-3 0 15,-6 6 36-15,7-1 2 0,-1-5 1 0,-6 3 0 16,1 2 4-16,-4 0 1 0,-2 1 0 0,-1 2 0 16,-3 0-21-16,-2 2-4 0,-4 1-1 0,-5 0 0 15,0 2-6-15,-7 0-2 0,-2 1 0 0,-4-1 0 16,-5 0-88-16,-3 3-18 0,0-3-3 16</inkml:trace>
  <inkml:trace contextRef="#ctx0" brushRef="#br0" timeOffset="-190894.81">10018 8080 1116 0,'-6'-8'24'0,"6"8"6"0,-6 3 1 0,-3-3 0 0,6-3-31 0,3 3 0 0,-5 0 0 0,5 0 0 16,0 0 13-16,-6 0-3 15,6 0-1-15,0 0 0 0,0 0-9 0,0 0 0 0,0 0 0 0,0 0 0 16,0 0 8-16,0 0 0 0,0 0 0 0,0 0 0 16,0 0 5-16,3 0 1 0,5 0 0 0,1 0 0 15,3-2-14-15,6-1 0 0,3 6 0 0,3-3 0 0,3 0 38 0,2-3 11 16,4 1 3-16,0-1 0 0,3 0 0 0,2 1 0 16,4-1 0-16,6 3 0 0,5 0-31 0,1 0-5 15,-1 0-2-15,1 0 0 0,5 0-2 0,1 0-1 16,2 0 0-16,1 0 0 0,-4 3-11 0,7-3 10 15,-1 0-10-15,7-3 10 0,-1 0 1 0,1-2 0 16,-1 0 0-16,1-1 0 0,2 1 9 0,3 2 1 16,-5 1 1-16,2-3 0 0,7-6-1 0,-4 3 0 15,3 3 0-15,-2-1 0 0,-1 1-5 0,1 0-2 16,-4 0 0-16,-3-1 0 0,-2 4 2 0,-1-1 0 0,1 0 0 16,-4 1 0-16,4 2 8 0,-7-3 1 15,-2 3 1-15,-4-3 0 0,4-2-18 0,-1 2-8 16,-2 6 8-16,-3-8-8 0,-1 2 8 0,-5-5-8 15,-1 8 8-15,1-2-8 0,0 4 0 0,-7-4 0 0,4-1 0 0,-3 0 0 32,-4 6-46-32,1-3-2 0,-6-3 0 0,2 1 0 15,-2 4-128-15,0-2-25 0,3-2-6 0,-4-1-1 0</inkml:trace>
  <inkml:trace contextRef="#ctx0" brushRef="#br0" timeOffset="-190091.97">16927 8112 921 0,'0'0'20'0,"-9"-3"4"0,0 1 0 0,-3 2 4 0,-3 0-28 15,6 0 0-15,-3 0 0 0,0 0 0 16,4 0 0-16,-1-3 0 0,3 3 0 0,6 0 0 0,0 0 11 0,-6 3-3 15,0 2-8-15,6-5 12 0,0 0-12 0,0 0 11 16,0 0-11-16,6 0 10 0,0 3 20 0,3-3 4 16,5 2 1-16,4 1 0 0,3 0 23 0,3-1 5 15,6-2 1-15,3 0 0 0,5 0 8 0,7 0 3 16,5-2 0-16,1 2 0 0,6 0-15 0,-1 0-2 16,7-3-1-16,-1 0 0 0,4-2-34 0,-1 2-7 0,4 3-2 15,2 0 0-15,3 0 3 0,1 0 1 0,2 0 0 16,1-5 0-16,2 3 10 0,-3-4 3 0,4 6 0 0,-7-2 0 15,4 2-31-15,-4 0 8 0,-3-3-8 0,1 3 0 16,-1 0 16-16,-5 0 0 0,-1 0 0 0,4-3 0 16,-7 3-5-16,-2-2-1 0,-7-1 0 0,-5 3 0 15,-3 3-10-15,-1-1 0 0,-2-2 0 0,-3 0 0 16,-4-5 0-16,-2 5-16 0,-3 0 4 0,-3 0 1 31,-1 3-35-31,-5-3-7 0,0-3-2 0,-3-2 0 0,-6 5-26 16,3 0-6-16,-3 0-1 0,-3-6-660 0</inkml:trace>
  <inkml:trace contextRef="#ctx0" brushRef="#br0" timeOffset="-189427.5">21002 8154 1159 0,'6'0'25'0,"6"-2"6"0,3-3 1 0,5 5 0 0,7 0-32 0,6 0 0 16,3-8 0-16,5 8 0 0,7-3 52 0,0-2 4 15,-1 2 1-15,10 3 0 0,-1-3-17 0,10 6-3 16,-7-3-1-16,4 0 0 0,2 3-10 0,1-3-2 16,-4 2-1-16,4 4 0 0,-1-1-11 0,1 3-3 15,2 10 0-15,1-10 0 0,2-10-9 0,-5-1 0 16,-4 6 0-16,-2-1 0 0,-1 4 8 0,1-1 0 16,-1 0 0-16,-5-2 0 0,-1 2-8 0,-5-5 0 15,-3 11 0-15,-7-3 0 0,1-3 0 0,-3 0 0 0,-4 0 0 16,28-2 0-1,-18 2 0-15,-33 1 0 0,6-1 0 0,-10-5-728 0</inkml:trace>
  <inkml:trace contextRef="#ctx0" brushRef="#br0" timeOffset="-188092.43">2104 9432 759 0,'0'0'16'0,"6"-2"4"0,2-1 1 0,-2 0 1 0,12 3-22 0,-6-2 0 0,6 2 0 0,3-3 0 0,-3 3 40 0,6-2 3 16,2 2 1-16,4 0 0 16,0 0-20-16,0 0-3 0,2 0-1 0,4 0 0 0,-3-3-20 0,3 0 0 15,5 3 0-15,4-2 0 0,0-1 30 0,2 0 2 16,1 3 0-16,2-2 0 16,1-4-23-16,3 4-9 0,-1-4 8 0,7 1-8 0,-1-5 21 0,1 4-1 15,2 1 0-15,1-3 0 0,8 3 16 0,-2-3 4 16,-4 3 0-16,4-3 0 0,-1 0-7 0,4-3-1 15,2 3 0-15,0 0 0 0,4 0 6 0,-1-2 1 16,9 2 0-16,-8-3 0 0,5 3-23 0,1-5-4 0,-1 2 0 0,0 1-1 16,-2 2-11-16,-1-3 12 0,-3 1-12 15,4-1 12-15,2 1-12 0,-6 2 0 0,1-3 0 0,-1 0 0 16,1 3 33-16,-1-2 5 0,-3 5 1 0,-2-9 0 16,2 6-25-16,4 1-5 0,-7-1-1 0,4 0 0 15,-4 0 12-15,-3 0 3 0,4 0 0 0,-1 0 0 16,-2 3 1-16,-4-1 1 0,-5-2 0 0,2 3 0 15,-5 2-9-15,-1 1-3 0,-2-1 0 0,-3 0 0 16,-4 3-13-16,1-2 9 0,-1-1-9 0,-2 1 8 16,0 2-8-16,-1 0 8 0,-5 0-8 0,0-3 8 15,-4 0-8-15,-2 1 0 0,0 2 0 0,-3-3 0 16,-1 3 8-16,-2 0-8 0,3-3 0 0,-3 3 8 16,0-2-8-16,-1-1-11 0,-2 0 3 0,3 1 0 15,-3-1-96-15,3-5-20 0,-4 6-3 0,4-4-405 16,-3 1-80-16</inkml:trace>
  <inkml:trace contextRef="#ctx0" brushRef="#br0" timeOffset="-187238.33">12227 9319 1105 0,'-15'-3'24'0,"9"-2"4"0,-6 2 2 0,0 0 2 0,0-2-32 0,-3 0 0 16,4 0 0-16,-1-1 0 0,0 4 0 0,0 2 0 0,-3-3 0 16,3 0 0-1,3 1-28-15,-6 2 0 0,9-3 0 0,-3 3 0 0,3-3 16 0,6 3 3 0,0 0 1 0,0 0 0 16,0 0 8-16,0 0 0 0,0 0 0 0,0 0 0 16,0 0-12-16,0 0-3 0,0 0-1 0,6 0 0 15,6 0 16-15,3 3 0 0,0-3 0 0,3 3-9 16,3-3 57-16,6 0 11 0,2 2 2 0,7-2 1 15,0 3-12-15,5 0-2 0,4-1-1 0,3 1 0 16,-1 0-23-16,7-3-5 16,2 2-1-16,4 1 0 0,2-1-10 0,4 1-8 0,-1-3 12 0,4 3-12 15,5-1 0-15,-2-2 0 0,2 0 0 0,1 3 0 16,5-3 0-16,-3-3 0 0,4 3 0 0,-1 3 0 16,0-3 13-16,4 0-4 0,-1 0-1 0,-3 0 0 15,-5-3 2-15,2 1 0 0,1-1 0 0,-4 0 0 16,0 1 29-16,1-1 5 0,-4 1 2 0,4-4 0 15,-7 1 5-15,1 0 1 0,-1 2 0 0,-2-2 0 0,-4-1-16 16,4 1-4-16,-7 2 0 0,-2 1 0 0,-7-6-13 0,1 5-3 16,-6 1-1-16,-1-4 0 0,-2 6 1 0,-3 0 1 15,-1-5 0-15,-8 5 0 16,0 0-45-16,-6-5-8 0,-1 5-3 0,-5 0 0 16,0-3-142-16,-3 3-29 0,9-3-6 15,-9-2-405-15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3T13:53:06.20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2589 5794 975 0,'0'0'21'0,"0"0"5"0,0 0 1 0,0 0 1 0,0 0-28 0,0 0 0 16,6 0 0-16,-3 3 0 0,3 0 56 0,-3-3 7 0,6 2 1 16,-6-2 0-16,3 0 27 0,2 0 5 15,-2 0 2-15,9 0 0 0,-6 0-48 0,0 0-10 0,3 0-1 0,6 0-1 16,-3 0-10-16,0-2-1 0,0 2-1 0,-1 0 0 16,7-3-13-16,-9 3-2 0,6 0-1 0,3-3 0 15,-3 1-10-15,0-1 8 0,2-2-8 16,-2 2 8-16,9 3 2 0,0 0 0 0,3 0 0 0,-1 0 0 15,1 0 0-15,6 0 0 0,-6 0 0 0,-1 0 0 16,4 3 2-16,-3-3 0 0,6 2 0 0,2-2 0 16,-2 3 6-16,3 2 2 0,5 1 0 0,-5 2 0 15,3-3-20-15,-1 3 0 0,4-3 0 0,-6 3 0 16,5-3 0-16,1 3 0 16,6-2 0-16,-4 2-9 0,1-3 21 0,3 0 4 0,-1 0 0 0,-11-5 1 15,8 0 11-15,-2 0 3 0,3 3 0 0,2-3 0 16,1 3-5-16,0-3-1 0,2 0 0 0,22 2 0 15,-13-2-17-15,1 0-8 0,-7 0 8 0,4 3-8 0,-7-3 11 16,7 0-3-16,-4 0-8 0,7 0 12 0,-4 0-12 16,-2-3 8-16,2 3-8 0,-2 3 0 15,2-3 0-15,1 0 8 0,0 3-8 0,-7-3 0 0,1 0 0 0,2 2 0 16,1-2 0-16,-4 0 0 0,4 3 0 0,-3-3 0 16,-7 0 8-16,4 0-8 0,-1 0 0 0,1 0 0 15,0 0 0-15,-4 0 0 0,-2 0 8 0,-3 0-8 16,-1-3 0-16,-5 3 9 0,3 0-9 0,-4 0 0 15,-2 0 0-15,-3-2 8 0,0 2-8 0,-1 0 0 16,-2 0 9-16,-6 0-9 0,0 0 0 16,-3-3 0-16,0 0-12 0,-4 3 4 0,-2-2 8 0,0-1-13 15,-3 0 5-15,-6 3 8 0,3 3-17 0,-3-3 4 16,-3 0 1-16,0 0 0 16,0 0-46-16,0 0-9 0,-3-5-1 0,0-1-565 0,-6-1-113 0</inkml:trace>
  <inkml:trace contextRef="#ctx0" brushRef="#br0" timeOffset="1177.35">2702 5760 738 0,'0'0'20'0,"0"0"7"0,0 0-27 0,0 0 0 15,0 0 0-15,0 0 0 0,0 0 41 0,0 0 3 16,0 0 1-16,0 0 0 0,0 0-26 0,3 0-6 15,3 0-1-15,0 0 0 0,0 0 7 0,3 0 1 16,-3 0 0-16,3 0 0 0,5 0 9 0,-8 0 3 16,9 0 0-16,-6 0 0 0,6-5-7 0,0 5-1 15,3 0 0-15,-3-6 0 0,3 6 12 0,2-5 3 0,1 0 0 0,6 2 0 16,-6-2-3-16,9 0 0 16,-1 2 0-16,-2-2 0 0,3 2 0 0,0 0-1 15,8 1 0-15,-8-1 0 0,-3-2-13 0,9 2-2 16,-1 0-1-16,4 1 0 0,0-1-19 0,-1 1 0 0,1-1 0 0,3 0 0 15,-3 1 0-15,-7-1 12 0,7 0-4 0,3 1-8 16,-4-1 40 0,7 0 0-16,-9 3 1 0,5-2 0 0,1 2-31 0,-3-6-10 0,-1 6 0 0,4 0 0 15,-3-5 15-15,2 5-4 0,1 0-1 0,3 0 0 16,-4 0-10-16,4 3 0 0,-6-1 0 0,2-2 0 16,-2 0 0-16,-6 0 10 0,3 3-2 0,-1-3-8 15,4 3 0-15,3-1 0 0,-1 1 0 0,1 0 0 16,0-1 0-16,8 1 0 0,-2 0 8 0,0-1-8 15,-4 1 0-15,-2 2 0 0,0 0 8 0,2 1-8 16,4-4 0-16,-6 4 0 0,-1-1 8 0,1 0-8 16,-3 1 0-16,-1-1 0 0,4 0 0 0,3 0 0 0,-1 1 0 15,-2-1 0-15,3-2 0 0,-4-1 0 0,1 4 0 0,3-4 0 16,-4 4 0-16,7-4 10 0,-3 1-10 0,-4 0 0 16,4-1 0-16,-1 1 0 0,-2-1 0 0,0 1 0 15,-1-3 0-15,-2 5 0 16,3-5 0-16,-3 6 0 0,2-6 0 0,-11 2 0 0,0-2 0 0,0 0 0 15,-1 3 0-15,1 0 8 0,0-3 1 0,0 2 0 16,-4 1 0-16,10-3 0 0,-6 3 8 0,0-3 2 16,-4 2 0-16,-2-2 0 0,-3 3-19 0,-3-3 0 15,0 2 0-15,-3-2 0 0,-3 0 0 0,2 3 0 16,-2-3 0-16,-3 3 0 0,-3-3 0 0,0 2 0 16,0-2 0-16,3 3 0 0,-3-3 0 0,-6 0 0 15,0 0 0-15,0 0 0 16,0 0-50-16,0 0-10 0,0 0-3 0,0 0 0 15,0 0-140-15,0 0-28 0,0 0-5 0,-9-5-2 0</inkml:trace>
  <inkml:trace contextRef="#ctx0" brushRef="#br0" timeOffset="2513.54">4562 4125 936 0,'0'0'26'0,"0"0"7"0,0 0-33 0,0 0 0 0,0 0 0 0,0 0 0 15,0 0 77-15,0 0 9 0,0 0 2 0,0 0 0 16,0 0 15-16,0 0 3 0,0 0 1 0,-3-5 0 16,3 5-35-16,-3-3-8 0,3 3 0 0,-3-5-1 15,3 5-34-15,0 0-6 0,-6 0-2 0,0-3 0 16,6 3 16-16,-6 3 3 0,1-3 1 0,-4 0 0 16,3 5-33-16,-3-5-8 0,3 5 0 0,-3 1 0 0,3 1 0 0,-3 4 0 15,6 2 0-15,-3-7 0 0,0 4 0 0,3 3 0 16,0-2 0-16,3 2 0 0,-3-8 0 0,3 6 0 15,3-3 0-15,-3-3 0 0,3 1 0 0,0-1-12 16,3-5 4-16,0 5 8 0,3-10 0 0,-3 5 0 16,0-5 12-16,0-1-4 15,3 1 4-15,3-6 0 0,-3-2 0 0,-1 0 0 0,4 0-12 0,-3-1 8 16,0 4-8-16,-3-6 8 0,0 3-8 0,0 0 10 16,-3-3-10-16,3 2 10 15,-3-1-10-15,-3 4 12 0,3 0-12 0,-3-2 12 0,-3 3 20 0,3 2 4 0,0 5 0 0,-3-5 1 16,3 8-18-16,0 0-4 15,0 0-1-15,0 0 0 0,0 0-14 0,0 0 0 0,0 0 0 16,6 8 0-16,-6 3-19 0,3-1 3 0,0 3 1 0,0 6 0 16,3-3 15-16,3 2-9 0,-3 1 9 15,0 2-8-15,3 0 8 0,0 0 11 0,-4 6-3 0,-2-1 0 16,3 3-8-16,-3 0-11 0,0 1 3 0,0-1 0 16,-3 2 8-16,-3-1 9 0,0-1-1 0,0-3-8 15,-3-2 20-15,0 0-4 0,1 0 0 0,-7-1 0 16,3-1-5-16,-3-1-2 0,0 0 0 0,0-3 0 15,0-2-1-15,0-3 0 0,0 1 0 0,3-6 0 16,0-3 12-16,0 0 3 0,4-2 0 0,-1-3 0 16,-3 0-10-16,3-3-1 0,0-5-1 0,3-2 0 15,-3-1 12-15,0-5 2 0,3 0 1 0,-3-2 0 0,3 2-26 0,3-3 0 16,-3 4-9-16,3-1 9 0,0 5 0 0,3-2 16 16,0 5-2-16,0-3 0 0,3 3-14 0,-3 3-13 15,3 0 2-15,-3 0 1 0,3-1 0 0,0 1 0 16,3 0 0-16,0 2 0 0,-1-2-5 0,4 2-1 15,0-5 0-15,3 3 0 16,-3-3-34-16,3 0-7 0,0-3-2 0,0 1 0 16,0-1-9-16,2-2-1 0,-2-3-1 0,3 3 0 15,0 0-1-15,-3-3 0 0,3 0 0 0,0 0 0 16,0 0 22-16,-1 0 4 0,-2 0 1 0,0 1 0 0,-3 1 44 0,0 1 0 16,-3 0 0-16,-3 2 0 0,0 3 42 0,-3 6 5 15,0-6 1-15,-3 8 0 0,0 0 27 0,0 0 5 0,0 0 2 0,0 0 0 16,-6-3-29-16,0 6-5 15,-3 2-2-15,0-2 0 0,0 5-22 0,-3 2-5 0,3 3-1 0,0 3 0 16,3 3-18-16,0 2 0 0,3 0 0 0,-3-2-9 16,6 2 9-16,0-3 0 0,0 1 0 0,3-3 0 15,0 0 0-15,3-3 0 0,0-3 0 0,3-2 0 16,0-2 9-16,0-1-9 0,3-2 12 0,0-3-12 16,0 0 18-16,3-6-3 0,0-2-1 0,-1 0 0 15,-2-2-2-15,3-1 0 0,0-2 0 0,-3 0 0 16,0 0-12-16,-3-1 11 0,-3 4-11 0,0-3 10 15,0-3-1-15,-6 2 0 0,3 1 0 0,-6 0 0 16,0 0 1-16,-3 2 0 0,0-2 0 0,-3 2 0 16,0 1-10-16,-3 2 0 0,3 0 9 0,-3 3-9 15,0 2 0-15,0 0-13 0,1 3 1 0,2 3 1 16,0 2-42 0,0-2-9-16,0 5-2 0,3-3 0 0,0 0-89 0,3 3-19 0,3 0-3 0,0-2-1 0</inkml:trace>
  <inkml:trace contextRef="#ctx0" brushRef="#br0" timeOffset="3128.64">5184 4138 1796 0,'0'0'40'0,"0"0"8"0,0 0 1 0,0 0 1 0,0 0-40 0,0 0-10 15,0 0 0-15,-6 0 0 0,0-3 74 0,0 6 13 16,1-3 2-16,-4 5 1 0,3-2-35 0,-3 2-7 15,0 3-2-15,3 0 0 0,0 3-34 0,-3-1-12 0,3 4 9 0,0-1-9 16,3 0 0-16,0 3 0 0,3-5 0 0,0 2 0 16,0 3 0-16,0-6 0 0,3 3-8 0,0-2 8 15,3-3 0-15,-3-3 0 0,3 1 0 0,0-4 0 16,0 1 0-16,3-3-11 0,0 0 1 0,-3-5 0 16,3 2 10-16,0-5 11 0,2 0-3 0,1-3 0 15,-3 1-8-15,0-3 0 0,0-1 0 0,-3 1 8 16,3 0-8-16,-6 0 0 0,3-1 0 0,0 4 0 15,-6-1 0-15,0 1 0 0,0-1 0 0,0 3 8 16,0 0 4-16,0 8 1 0,0-5 0 0,0 5 0 16,0 0-1-16,0 0-1 0,0 0 0 0,0 0 0 15,-6 5-22-15,3 3-4 0,0 3-1 0,3 2 0 0,0 0 7 16,0 0 1-16,3 3 0 0,0-5 0 16,0 2 8-16,0-2-8 0,3-3 8 0,0-3-8 0,3-2-3 0,0-1 0 15,3-2 0-15,-1-2 0 0,1-4 2 0,0 1 0 16,3-6 0-16,0 1 0 0,0-1 9 0,0-5 16 15,0 1-4-15,0-1-1 0,-1-3-11 0,1 1 0 16,0-4 0-16,-3-1 0 0,0-4 0 0,-3 3 0 16,0-5 0-16,-3-2 0 0,-3 1 9 0,0 1 0 15,-3 0 0-15,0-3 0 0,-3 9 12 0,0-4 3 16,-3 1 0-16,0-3 0 0,0 2 19 0,-3 1 4 16,0 5 1-16,-3 2 0 0,6 6-28 0,0 5-4 15,0 3-2-15,-3 5 0 0,6 0 16 16,-3 7 3-16,4 4 1 0,-1 8 0 15,0-1-54-15,0 1-12 0,3 4-1 0,0 1-1 0,3 3 34 0,3 2 0 0,-4 5 0 16,4 1 0-16,3-1 0 0,0 0 0 0,0 1 0 0,6-3 0 16,-6-6-20-16,3 0-3 0,0-2-1 0,-3-3 0 31,0 1-25-31,0-4-6 0,3 1-1 0,-1-3 0 16,-2-1-70-16,0 4-14 0,0-6-4 0,-3 3 0 0</inkml:trace>
  <inkml:trace contextRef="#ctx0" brushRef="#br0" timeOffset="3696">4717 4744 1418 0,'0'0'31'0,"0"0"6"0,0 0 2 0,0 0 1 0,0 0-32 0,0 0-8 0,0 0 0 0,0 0 0 16,6-3 60-16,6-2 11 0,0 0 1 0,6-3 1 0,2 0 44 0,10 0 9 15,0-5 2-15,6-1 0 0,2 1-48 0,1 0-10 16,0-3-2-16,0 3 0 0,2 0-48 0,1-3-9 16,3 3-3-16,2-3 0 0,-2 5 10 0,-4-5 2 15,-2 6 0-15,0-1 0 16,-6 1-42-16,-1-1-8 0,1 0-2 0,-3 3 0 0,-3-2 20 0,-10 5 12 0,-2 2-13 15,-3 0 5 1,-3 1-33-16,0-1-7 0,-3 3 0 0,-3 0-1 16,-3 0-73-16,-3 3-14 0,0 2-4 0,-3 0 0 15,-6 3 47-15,3 3 9 0,-6-3 1 0,-2 0 1 16,-1 2-58-16,-3 1-11 0,-6-3-2 0,0 2-1 16,1 1 32-16,-1 2 6 0,-3-2 2 0,-3 2 0 15,3 3 51-15,4-3 11 0,-4 3 1 0,3 0 1 0,0 2 133 0,-2-5 26 0,-1 6 6 0,0-6 1 16,0 3-32-16,0-3-7 0,1 3-1 0,2-3 0 15,3 3 7-15,3-5 1 0,3-1 0 0,4 1 0 16,2-3 32-16,3-3 6 0,6 1 2 0,0-4 0 16,3-2-52-16,3 0-9 0,3 3-3 0,3-3 0 15,3-3-1-15,2 1-1 0,7-4 0 0,9-2 0 16,0 0-12-16,0-5-2 0,2 3-1 0,7-1 0 16,-3-2-32-16,-1 0-11 0,4-1 0 0,0-4 9 0,0 2-9 15,-4 0 0-15,-2 0 0 0,3 0 0 0,-4 0 0 0,1 3 12 16,0-3-2-16,0 3 0 15,-4 3-40-15,-2-1-8 0,-3 0-2 0,0 1 0 16,-3 2-96-16,-3 3-19 0,-4-1-4 0,1 1-633 0</inkml:trace>
  <inkml:trace contextRef="#ctx0" brushRef="#br0" timeOffset="7048.7">20040 2328 1148 0,'0'0'25'0,"0"0"6"0,0 0 1 0,0 0 0 0,0 0-32 0,0 0 0 0,0 0 0 0,0 0 0 16,0 0 99-16,0 0 13 0,0 0 4 15,0 0 0-15,0 0-36 0,0 0-6 0,0 0-2 0,0 0 0 16,0 0-28-16,0 0-7 15,0 0-1-15,0 0 0 0,0 0-3 0,0 0-1 0,0 3 0 0,0 5 0 16,3 0-6-16,0 0-2 0,3 8 0 0,-3-3 0 16,3 5-12-16,-3-2-2 0,3 3-1 15,0 2 0-15,0 0-9 0,3 3 0 0,-3 0 0 0,0-3 0 16,3 3 0-16,-3-6 0 0,3 9 0 0,-3-6 0 16,3 5 14-16,0-7 1 0,-1 7 0 0,-2-7 0 15,0-1-15-15,0-2-13 0,0 5 2 0,0-10 1 16,0 0-42-16,-3 2-9 15,0-8-2-15,0 0 0 0,-3 1-108 0,0-6-21 16,0 0-5-16</inkml:trace>
  <inkml:trace contextRef="#ctx0" brushRef="#br0" timeOffset="7377.48">20043 2326 1522 0,'0'0'33'0,"-3"-6"7"0,0-4 2 0,0 5 2 0,0-3-36 15,-3 2-8-15,4 1 0 0,-4-3 0 0,3-3 69 0,0 6 12 16,0-3 3-16,0 3 0 0,0 0-19 0,3-6-3 16,-3 3-1-16,3 3 0 0,3-3-25 0,-3 0-6 15,6 3-1-15,0-6 0 0,3 1 0 0,-1 2 0 16,4 2 0-16,3-2 0 0,-3-2-9 0,6 4-3 16,-3 4 0-16,3-1 0 0,0 3-7 0,-1 3-2 0,1-1 0 0,0 6 0 15,-3 3-8-15,3-3 0 0,-3 3 0 16,0 2 0-16,-3 0 0 0,-3-2 0 0,2 2 0 0,-5 0-11 15,-3-2 11-15,0 2 0 16,-3 3 0-16,0-6 0 0,-3 4-8 0,-6 1 0 0,3-4 0 0,-5 5 0 31,2 0-20-31,-3-6-3 0,0 4-1 0,-3-4 0 16,3 3-20-16,0-7-4 0,3 2 0 0,-3-3-1 16,3 0-131-16,0-2-25 0,1-3-6 0,-1 0-1 0</inkml:trace>
  <inkml:trace contextRef="#ctx0" brushRef="#br0" timeOffset="7965.01">20326 2013 1796 0,'0'0'40'0,"0"0"8"0,6-5 1 0,-3 3 1 0,3-1-40 0,0 0-10 15,-3 3 0-15,3 0 0 0,0 0 60 0,3 3 9 16,-3 0 3-16,3 4 0 0,0 1-40 0,0 6-8 15,-1-6-2-15,1 5 0 0,0 5 8 0,0-4 2 16,0 1 0-16,-3 4 0 0,3-3-24 0,-3 2-8 16,3-7 0-16,-3 2 0 0,0 3 0 0,-3-5 0 15,0-3 0-15,-3 2-10 0,3-2 10 0,-6 3 0 16,3-9 0-16,-3 6 8 0,-3-2-8 0,3-4 0 16,-3 3 0-16,0-2 0 15,-3 0-39-15,3-3-5 0,0 0-2 0,-3-3 0 0,3 0 25 0,0-2 5 0,3 3 0 0,0-6 1 31,0 2-17-31,3-7-4 0,0 3-1 0,3-4 0 0,-3 4 37 0,6-9 0 0,0 6 12 0,3 2-4 16,-3-5-8-16,3 3 10 0,0 5-10 0,3-5 10 16,-3 3-10-16,3-1 0 0,0 6 0 0,3-9 0 15,-4 6 0-15,4-2 0 0,0 2 0 0,0 0 0 16,0-8 0-16,3 6 0 0,-6 2 0 0,0 5 0 16,3-10 0-16,-4 7 0 0,-2-1 0 0,-3 1 0 15,-3 1 0-15,0 5 0 0,-3 0 0 0,0 0 8 16,0 0 29-16,0 0 6 0,0 0 1 0,3 5 0 15,-3 1-11-15,0 1-1 0,3 12-1 0,-3-8 0 16,0 4-31-16,0 4 0 0,3-6 0 0,-3 6 0 16,0-9 0-16,6 4 0 0,-3-1 0 0,3 0 0 15,0-8 11-15,0 1-1 0,0-4 0 0,3 3 0 16,-3-2-10-16,0-3 10 0,3-3-10 0,-3-2 10 0,3-3 9 0,-3 3 1 16,-1 2 1-16,1-10 0 0,-3 5-10 0,3-2-3 15,-3 4 0-15,-3 1 0 0,0-8 18 0,0 5 3 16,-9-3 1-16,6 3 0 0,-3-8-30 0,-2 6 0 15,-1-1 0-15,-3 3 0 16,3-2-20-16,0 2-9 0,0 3-3 0,0 5 0 16,0-6 0-16,3 6 0 0,0 0 0 0,0 0 0 15,6 0-127-15,-6 0-25 0,6 0-6 0</inkml:trace>
  <inkml:trace contextRef="#ctx0" brushRef="#br0" timeOffset="8413.49">20749 1601 1893 0,'0'0'41'0,"0"0"9"0,0 0 2 0,0 0 2 0,0 0-43 0,0 0-11 16,0 0 0-16,0 0 0 0,0 0 40 0,0 8 7 0,6 2 1 0,-3 1 0 16,9 5-12-16,-6 8-3 0,3-6 0 0,-4 6 0 15,4 5-12-15,0-11-2 0,-3 9-1 0,0-9 0 16,0 6-18-16,3-8 0 0,-3 8 8 0,0-8-8 15,0 0 0-15,-3 0 0 0,0-3-11 0,3 0 11 16,-3 0 0-16,0-10 0 0,0 5 0 0,-3-5 0 16,0-3-9-16,0 0 9 0,0 0 0 0,0 0-9 15,6-3-6-15,0-2-1 0,0-3 0 0,0-6 0 0,3 1 16 0,-3 3-9 16,2-6 9-16,-2 2-8 16,6 4 8-16,-3-6 0 0,0 5 0 0,3 1 0 0,0 5 0 0,0-1 11 15,3-4-3-15,-3 7 0 0,0 3 4 0,-1 0 1 16,-2 3 0-16,0 2 0 0,3 0 7 0,-6 1 2 15,3-4 0-15,-3 6 0 0,3 0-13 0,-3 5-9 16,-6-5 12-16,6-2-12 0,-6 4 0 0,0-2 0 16,0 3 0-16,-6-3 0 0,0-3 0 0,3 3-9 15,-3 2 9-15,-6 1 0 0,-3-6-8 0,0 1 8 16,1-1-8-16,-7 0 8 16,3-2-38-16,0-3-2 0,0 0-1 0,0 0 0 15,0-3-23-15,4 1-5 0,-1-4-1 0,3 1 0 16,3 2-52-16,0-5-10 0,3-5-3 0,0 3-572 0</inkml:trace>
  <inkml:trace contextRef="#ctx0" brushRef="#br0" timeOffset="9127.71">21079 1503 1818 0,'0'0'40'0,"0"0"8"0,0 0 1 0,0 0 3 0,0 0-42 0,0 0-10 0,0 0 0 0,0 0 0 16,0 0 57-16,0 0 10 0,6 0 1 0,0 0 1 15,0 2-3-15,0 6-1 0,0 3 0 0,3 5 0 16,-3 0-27-16,9 5-6 0,-9 0 0 0,9 6-1 16,-7-4-8-16,-2 1-2 0,9 5 0 0,-9-10 0 15,9 7-21-15,-6-10 0 0,3 0 0 0,-3 0 0 16,3-6 0-16,0 1 0 0,0 0 0 0,3-6 0 16,-1-2 0-16,4-1 0 0,0 1 0 0,-3-3 0 15,3-3 0-15,-3 1 0 0,3-4 0 0,-6-7 0 0,2 2 0 0,1 1 0 16,-3-6 0-16,-3 0 0 0,6 3 0 0,-6-8 0 15,-3 2 0-15,6-2 0 0,-9 0 0 0,3-6 0 16,0 9 0-16,-6-9 0 0,0 9 14 0,-6-6-2 16,6 8 0-16,-6-5 0 0,0 10 0 0,0 1 0 15,-3-3 0-15,3 10 0 0,-3-2 23 0,0-1 4 16,-3 6 1-16,3 6 0 0,3-4-28 0,-3 4-4 16,3 7-8-16,0-3 11 0,4 6-11 0,-4 3 0 15,6-1-12-15,0 4 12 16,6-4-40-16,-6 6 0 0,8-8 0 0,-2 8 0 0,0-9 13 0,3 7 3 15,-3-12 0-15,3 3 0 16,-3 6-7-16,3-8-1 0,6-6 0 0,-3 0 0 0,-3-2 20 0,6-1 3 0,-3-2 1 0,2-2 0 16,1-4-8-16,0-1-2 0,0 1 0 0,0-7 0 31,6 0-6-31,-6 2-2 0,3-5 0 0,-1 0 0 0,1 3 12 0,0-11 2 0,0 11 1 0,-6-8 0 16,3 5 11-16,-3 3 0 15,-3-3 10-15,-3 3-10 0,0 5 27 0,-4-3-1 0,4 6 0 0,-3 2 0 16,0 1-26-16,3 4 0 0,-3 1 0 0,-3 8 0 15,6-3 8-15,-6-1 4 0,0 7 0 0,6 2 0 16,-6-6-12-16,3 3 0 0,-3 1 0 0,9-4 0 16,-6-2-11-16,3-3 3 0,-3 3 0 0,3-5 0 15,0 5-10-15,3-8-2 0,-3 0 0 0,3-5 0 16,0-1 32-16,0 1 7 0,0-3 1 0,2 0 0 16,-2 0-10-16,0-5-2 0,3 0 0 0,0 2 0 0,0-2 1 15,0 0 0-15,-3 2 0 0,6-5 0 16,-3 6 2-16,0-1 0 0,2 6 0 0,-2 0 0 0,0-1-3 0,0 1-8 15,3 2 12-15,-3 1-4 0,0 4-8 0,-3 1 8 16,3 10-8-16,-6-10 8 0,0 7-8 0,0 1 12 16,-3 5-12-16,0-6 12 0,-1 9-24 0,-2 0-4 15,0-6 0-15,0 8-1 16,0-8-25-16,-2 6-5 0,2-3-1 0,-3 2 0 16,0 3-182-16,0-8-37 0,-9 22-7 0,6-6-2 0</inkml:trace>
  <inkml:trace contextRef="#ctx0" brushRef="#br0" timeOffset="11078.55">19897 3040 900 0,'0'0'20'0,"6"-3"4"0,3 1 0 0,3-1 1 0,-3 0-25 0,3 1 0 0,0-6 0 0,3 5 0 16,-3-2 19-16,3 0-2 15,0-3 0-15,2 2 0 0,1 4 25 0,3-3 5 0,0-3 1 0,3 2 0 16,0 1 2-16,5 0 1 0,1-3 0 0,6 2 0 16,-3-9 13-16,-1 4 2 0,7-5 1 0,3 3 0 15,5-3 5-15,4 3 0 0,5-8 1 0,10 2 0 16,-4-7-13-16,7 4-4 0,8-7 0 0,7-5 0 16,-1 0-37-16,3 2-8 0,4 0-2 0,-7-5 0 15,0 0-9-15,1-3 0 0,-1 1 0 0,0-1 0 16,-2 0 0-16,-1 1 0 0,-3 2 0 0,1-3 0 0,-1 0 0 0,1-2 10 15,-4-1-10-15,-3 1 10 0,7-3 8 0,-7 3 2 16,-2 2 0-16,-1 3 0 0,-8-3-8 0,-1 3-2 16,-2-5 0-16,2 2 0 0,-8 6-10 0,-3-3 0 15,-10 0 0-15,-2 0 0 0,-6 8 0 0,-6-3 0 16,-1 6 0-16,-8-1 0 0,-3 6 21 0,-3-6-1 16,-3 9 0-16,-3-9 0 0,-3 4-8 0,-3 1-3 15,-3-4 0-15,-3 10 0 0,-3-2 9 0,0 2 2 16,-2 0 0-16,-4-3 0 0,0 3-20 0,-6-5 0 0,3 5 0 15,-56-23 0-15,20 7 0 0,30 21 0 16,-5 1 0-16,-1-3 0 0,-6-1 8 0,-2 4-8 0,-7-3 0 0,-3 2 0 16,-2 0 10-16,-4 9-10 15,1-9 8-15,-1 6-8 0,-5 2 0 0,-1 1 8 0,1-1-8 0,-4 3 0 16,1 3 9-16,-1-1-9 0,-2 1 10 0,-1 5-10 16,-2 0 0-16,2 2 0 0,1 4 0 0,-1 1 0 15,1-1 0-15,-1 7-13 0,-2-5 2 16,23 0 1-16,-5 2 10 0,-1-5 8 0,-2 9-8 0,2 1 11 15,1 4-11-15,-7-3 0 0,9 5 0 0,-23 10 0 16,6-2 0-16,2-2-11 0,9-1 11 0,-8 6-8 16,11-8 8-16,-2 7 0 0,2-2-9 0,1 11 9 15,2-6-8-15,1-5 8 0,5 3-10 0,-3-3 10 16,10 0 0-16,-1-2 0 0,3 2 0 0,0 5 0 16,4-2-12-16,2 2 1 0,0-5 0 0,0 3 0 15,7-3 11-15,2-6-12 0,6 4 12 0,-3 2-12 16,6 0 12-16,3-3 0 0,3 9 0 0,0-6-8 15,6-6 8-15,-3 1-12 0,6 0 12 0,0 2-12 0,3-2 12 16,0-5 0-16,3 2 0 0,3 5-8 0,0-7 8 0,0 2 0 16,3 0 0-16,3-3 0 0,-1 1 0 0,1-1 0 15,3-7 0-15,-3 2 0 0,3-8 0 0,0 0-15 16,2 3 3-16,1-11 0 0,-3 3 25 0,6-2 6 16,0-6 1-16,2 0 0 0,4 0-7 0,0-3-1 15,0 0 0-15,-1-2 0 0,-2 0-12 0,0 2 0 16,-3-2 0-16,-4-3-10 0,-2 3-3 0,0-1-1 15,-3 1 0-15,0-3 0 0,-3 8 1 0,0-3 0 0,-3-2 0 0,-1-3 0 32,1 6-23-32,0-1-4 0,-3-2 0 0,0 2-592 0,0-2-119 15</inkml:trace>
  <inkml:trace contextRef="#ctx0" brushRef="#br0" timeOffset="17745.59">18668 14176 1922 0,'0'0'42'0,"0"0"9"0,0 0 1 0,0 0 3 0,0 0-44 0,0 0-11 16,0 0 0-16,0 0 0 0,0 0 25 0,0 0 3 15,0 0 1-15,0 0 0 0,0 0-17 0,3 6-3 16,-3 2-1-16,6 0 0 0,-3 7-8 0,6 4-12 0,-3 7 2 0,3 4 1 16,3 4 9-16,-3 3 12 0,3 3-2 0,0-1-1 15,-1 4-9-15,1-4 0 0,0 4 0 0,3-4 0 16,-3 6 0-16,3 3 0 0,0-3 0 0,0 0 0 16,0 0 13-16,-1 3 1 0,4-3 0 0,-3-3 0 15,0 0 26-15,-3 1 6 16,3-1 1-16,-6-2 0 0,3-3-18 0,0-3-3 0,0 0-1 0,-1-5 0 15,1 3-13-15,0 0-4 0,-3-3 0 0,6-5 0 16,-9 10-8-16,3-10 0 0,0 5-12 0,0-5 12 16,-3-3-24-16,0 0 4 0,0 1 0 0,0-4 0 31,0-2-45-31,0-6-9 0,-4 1-2 0,1-3-560 0,-3 0-112 0</inkml:trace>
  <inkml:trace contextRef="#ctx0" brushRef="#br0" timeOffset="19887.65">18722 14232 1101 0,'0'0'24'0,"-3"-3"4"0,-3-2 2 0,3 2 2 0,3 3-32 0,-6-5 0 0,0-3 0 0,0 3 0 15,0-3 27-15,0 3-2 0,3 2 0 0,-3-2 0 16,6 5-13-16,-3-6-4 16,0 1 0-16,3 5 0 0,0 0-8 0,0 0 0 0,0 0 0 0,-3-5 0 15,3 5 0-15,0 0 0 0,0 0 0 0,0-5 0 16,0-1 0-16,3 1-17 0,3 2 4 0,3 1 1 15,3 2 12-15,3-3 16 0,0-2-3 0,6 2-1 0,-1-2 66 16,7 5 13-16,3-3 2 0,3 0 1 16,5 1-18-16,4-1-3 0,6-2-1 0,-4 0 0 0,7-3-11 0,3 2-2 15,2-4-1-15,4 2 0 0,2-3-40 0,4-2-8 16,-1-3-2-16,4 3 0 0,2-3 0 0,3 3 0 16,4-6 0-16,2 3 0 0,4 3-8 15,-1-3 0-15,3-2 0 0,1-1 0 0,-1 3 0 0,3-10 0 16,0-8 0-16,1 12 0 0,-1 12 0 15,0-1 0-15,-2-7 0 0,2 2-11 0,-6-3 3 0,1 3 0 16,2 1 0-16,-3-1 0 0,-2 0 8 0,-1 0 0 16,-3-3 0-16,-2 1 0 0,-4 2 0 0,-2 3 0 15,-7-3 8-15,1-3-8 0,-1 1 0 0,-2-1 0 16,-10 1 0-16,1 5 0 0,-6-1 8 0,-4 1-8 16,1-3 8-16,-6 3-8 0,-1-3 20 0,-2 3 0 0,0 0 0 0,-3-1 0 15,-1 4 10-15,-2-1 2 0,-3-5 0 0,-3 6 0 16,0 2-20-16,-3 0-3 0,-1-3-1 0,1 6 0 15,-3-3-8-15,3-2 0 0,-6-6 0 0,3 8 0 32,0 13-25-32,-3-5-7 0,-1 3-2 0,1-1 0 0,3-2 10 0,-6 3 1 0,3 0 1 0,0 2 0 15,0 3 11-15,0 2 3 0,0 4 0 0,3 2 0 16,0 5-7-16,-4 8-1 0,4 0 0 0,-3 5 0 16,0 1 5-16,0 7 1 0,0 6 0 0,-3-1 0 15,3 6 10-15,-3 3-8 0,3 7 8 0,-6 1-8 16,2 7 8-16,4 3-12 0,-6-5 12 0,3 3-12 15,0-1 32-15,0 0 7 0,0 1 1 0,0-6 0 16,0-3-28-16,-3-2 0 0,0-2 0 0,0-1 0 16,0-3 0-16,0-2 0 0,3-5-14 0,-3-1 5 15,-3-9 22-15,2-1 5 0,-2 0 1 0,0-6 0 0,0-2-3 0,-3-5-1 16,0 0 0-16,0-5 0 16,6-4 2-16,-6-1 1 0,0-4 0 0,0 1 0 15,-6-3-18-15,3 0 0 0,0-3-11 0,0 0 11 0,-2 3-23 0,-1-2 3 16,-3-1 0-16,0-2 0 0,-3 2 7 0,-3-3 1 15,0 1 1-15,-3 0 0 0,-3-1 0 0,-2 1 0 16,-7 0 0-16,0-3 0 0,3 2 11 0,-8 1 16 16,-4 0-4-16,3-1-1 0,-3 1-11 0,-2-3 10 15,-4 3-10-15,-3-1 10 0,-2 3 5 0,-4-2 1 16,-2-3 0-16,2 5 0 0,1 1-7 0,-1-1-1 0,-6 0 0 0,4 3 0 16,-4-2 16-16,-2 1 4 0,2-1 0 0,-5-1 0 15,2 3-28-15,-2-3 0 0,-1 3 0 0,1 0 0 16,-4-3 9-16,4 1 0 0,-6 2 0 0,2-3 0 15,1 3-9-15,-1 0 8 0,1-3-8 0,-7 3 8 16,7 0-8-16,-4 3 0 0,1-6 0 0,2 3 0 16,-5 0 0-16,3 0 0 0,2 2 0 0,1-2-11 15,-1 3 0-15,4-3 0 0,-4 2 0 0,7 1 0 16,-1-1 11-16,7-2 0 0,-4 0 0 0,7 3 8 16,-7 0-8-16,4-4 0 0,5 4 0 0,6 0 0 15,-2-3 0-15,2 0 0 0,3-3 0 0,4 0 0 16,-1 0 8-16,3 1 0 0,3-1 0 0,4-2 0 15,-1 2-8-15,3-2-12 0,0-1 4 0,4 1 0 16,2-1 8-16,0 1 11 0,3 0-3 0,0-1 0 16,0-2-8-16,3 3 0 0,3-3 0 0,-2 0 0 15,2 0 0-15,3 3 0 0,0-3 0 0,3 0 0 0,0 2 0 0,6-2 0 16,0 0 0-16,0 0 0 0,-6 0 0 0,6 0 0 16,0 0 0-16,0 0 0 0,0 0 0 15,0 0 0-15,0 0 0 0,0 0 0 0,0 0 0 0,0 0 0 16,0 0 0-16,0 0 0 15,0 0 0-15,0 0 0 0,0 0 0 0,0 0 0 0,0 0 0 0,0 0 0 16,0 0 0-16,0 0 0 0,0 0 0 0,0 0-11 16,0 0 3-16,0 0 0 0,0 0 8 0,0 0 0 15,0 0 0-15,0 0 0 0,0 0 0 0,0 0 0 16,0 0 0-16,0 0 0 0,0 0 0 0,0 0 0 0,0 0 0 16,0 0 0-16,0 0 0 0,0 0-12 0,0 0 12 15,0 0-12-15,0 0 12 0,0 0 8 16,0 0-8-16,0 0 11 0,0-8-11 0,0 0 0 0,-3 3 0 0,3-3 0 15,-3-2 0-15,0-1 0 0,3 1 0 0,-6-4 0 16,0-2 0-16,0-2 0 0,-3-3 0 0,3-3 0 16,-6 0 0-16,3-5 0 0,1 5 0 0,-4-10 0 15,0-1 0-15,0 1 0 0,3-3 0 0,-3-3 0 16,0 1 0-16,6-1 0 0,-6 0-10 0,3 1 10 16,0 1 0-16,0 1 0 0,-2 3 0 0,2-3 10 15,0 5-10-15,0-2 0 0,3-1 0 0,-3-2 0 16,0 6 0-16,-3-1 0 0,3 3 0 0,0-6 0 15,-3 9 0-15,3-1 0 0,0 1 0 0,0 0 0 16,1 2 0-16,-1 0 0 0,3 5 0 0,-3-2 0 16,3 0 8-16,-3 3 0 0,0 2 0 0,3-3 0 0,0 6-8 15,0 0 0-15,0-3-10 0,0 5 10 0,3 1 0 16,-3-1 0-16,0 1 0 0,0-1 10 0,3 3-10 0,-3-3-11 16,3 3 3-16,0 1 0 0,0-1 8 0,0 0 0 15,1 2 0-15,2 1 0 0,0 5 0 0,-3-8-10 16,3 3 10-16,0 2 0 0,0 3-9 0,0 0 9 15,0 0 0-15,0 0-9 0,0 0 9 0,0 0 0 16,0 0 10-16,0-5-10 0,0 5-9 0,0 0-8 16,0 0-2-16,3-5 0 0,2-1 9 0,-2 4 2 15,3-1 0-15,0-2 0 0,0 2 8 0,3 0-10 16,3-2 10-16,-3 3-10 0,6-1 10 0,-3-2 0 16,6 2-9-16,-3-2 9 0,2-3 0 0,1 5 0 0,3-2 0 15,3-3 0-15,0 0 0 0,0 3 0 0,2-3 0 16,4 2 0-16,3-4 0 0,0 2 8 0,-1 3-8 0,1-6 0 15,0 3 0-15,3 0 0 0,-1-2 0 0,4-1 0 16,3-5 0-16,2 8 0 0,1 3 0 0,3-6 0 16,-4 3 0-16,4-2 0 0,-4-1 0 0,7 3 0 15,3-2 0-15,-1-4 8 0,1 4-8 0,2-1 0 16,1-2 9-16,-1 2-9 0,1 1 10 0,3-1-10 16,-1 3 9-16,-2-2-9 0,-1-4 8 0,1 1-8 15,2 3 20-15,1-1 0 0,-1 3-1 0,1 0 0 16,-4-2-19-16,4-1 0 0,0 0 8 0,-4 1-8 15,4-1 10-15,2 1-2 0,-5-1 0 0,-1 1 0 16,4-4-8-16,2 4 8 0,-2-3-8 0,-1 5 8 16,-2 0-8-16,-1 0 8 0,1-6-8 0,3-1 8 0,-4-1-8 15,1 2 8-15,-4 7-8 0,-2-1 8 16,-1-3-8-16,-2 0 0 0,0 1 0 0,-1-1 8 0,1 1-8 16,-6 2 0-16,2 0-12 0,-5 0 12 0,0-3-9 0,-4 1 9 15,1-1 0-15,0 3 0 0,-3 0 0 0,2 3 0 16,-2 0 0-16,0-3 0 0,-1 0 0 0,-2 3 0 15,0 5 0-15,-6-3 0 0,0 0 0 0,-4 1 0 16,1-1 0-16,-3-2-10 0,-3-1 10 0,0 4-8 16,-3 2 8-16,-3 0-8 15,0 0-1-15,0 0 0 0,-3-3 0 0,0 3 0 0,-4-3-9 0,4 3-2 16,-6 0 0-16,0 0 0 16,0 0-12-16,0 0-4 0,0 0 0 0,0 0 0 15,0 0-112-15,0 0-22 0,0 0-5 0,0 0-1 0</inkml:trace>
  <inkml:trace contextRef="#ctx0" brushRef="#br0" timeOffset="21979.83">19302 14547 1422 0,'0'0'31'0,"0"0"6"0,0 0 2 0,0 0 1 0,0 0-32 0,0 0-8 0,0 0 0 0,0 0 0 16,0 0 62-16,0 0 10 0,0 0 3 16,0 0 0-16,3-5-26 0,0-1-5 0,6 4 0 0,-3-4-1 15,3 1 5-15,0 0 2 0,3-1 0 16,3 1 0-16,0 0-18 0,-1-3-3 0,1 3-1 0,3-1 0 16,0 1-18-16,-3-3-10 0,3 3 10 0,-6-1-10 15,6-1 0-15,-4 1 0 16,1 4-8-16,-3-4 8 0,0 1-19 0,0 0 3 0,0-1 1 0,0 1 0 31,-3 3-17-31,0-4-3 0,0 4-1 0,-3-4 0 16,3 4-32-16,-4-4-6 0,1 4-2 0,0-1-453 0,0 0-91 0</inkml:trace>
  <inkml:trace contextRef="#ctx0" brushRef="#br0" timeOffset="22381.5">19588 14393 1234 0,'0'0'27'0,"0"0"5"0,0 0 2 0,0 0 2 0,0 0-36 0,0 0 0 16,0 6 0-16,-3-1 0 0,3 0 39 0,-3 1 1 15,3-1 0-15,0 3 0 0,3 0-40 0,-3 0 0 16,3 2 0-16,3 3 0 0,-3 1 0 0,0-1 0 16,3 0 0-16,0 3-8 0,3 0 0 0,0 0 0 15,-3 0 0-15,0-1 0 0,-1 1 8 0,1 0 0 16,0 3-9-16,-3-6 9 0,3 3 0 0,-3-3 0 15,0-2 0-15,-3 2 8 16,0 0-28-16,0-2-7 0,-6-1-1 0,0 1 0 16,0-1-58-16,0 1-12 0,-2-3-2 0,-1 0-1 15,3-3-11-15,-3 1-3 0,3-1 0 0,-3-3 0 0,3 1 123 0,0-3 25 0,0 0 5 0,6 0 1 16,-6 0 56-16,0 0 11 0,0-3 2 0,6 3 1 16,-6-2 6-16,6 2 1 0,-9 0 0 0,6-3 0 15,3 3-76-15,0 0-14 0,0 0-3 0,-6-5-1 16,6 5 10-16,0 0 1 0,0 0 1 0,0 0 0 15,0 0 30-15,0 0 7 0,0 0 1 0,0 0 0 16,0 0-26-16,0 0-5 0,0 0-1 0,0 0 0 16,3-3-24-16,3 1-6 0,3-1-1 0,0 0 0 15,3 1 2-15,0-1 0 0,3 0 0 0,0 3 0 16,3-2-11-16,-7-1 0 0,4-2 0 0,0 2 0 16,0 3-97-16,0-3-22 15,0 3-4-15,0 0-679 0</inkml:trace>
  <inkml:trace contextRef="#ctx0" brushRef="#br0" timeOffset="22764.72">19942 14621 1839 0,'0'0'40'0,"0"0"9"0,0 0 2 0,3 3 1 0,0 4-42 0,0-1-10 16,3 4 0-16,-3-2 0 0,3 3 21 0,-3-1 3 15,3 1 0-15,-3 0 0 0,3-3-10 0,-3 2-2 16,3-2 0-16,-6-3 0 0,6 1 4 0,-6-1 0 16,0-5 0-16,0 3 0 0,0-3-16 0,0 0-16 0,0 0 3 15,0 0 1-15,0 0-4 0,0 0 0 0,0 0 0 0,0 0 0 16,0 0 16-16,0 0 0 16,0 0-10-16,3-6 10 0,3-2 0 0,-6 0 13 0,6 0-1 0,-6 1-1 15,9-4 13-15,-4 3 4 0,1-3 0 0,-3 1 0 16,9 2 0-16,-9 3 0 0,3-3 0 0,6 2 0 15,-3 1-16-15,-3-3-4 0,3 3 0 0,6-3 0 16,-9 5-8-16,9 1 0 0,-6 2-10 0,3 0 10 16,2 0-13-16,-5 0 3 0,3 5 1 0,3 0 0 15,0 6-20 1,-6 2-4-16,6 3-1 0,-3 0 0 0,3 2-6 0,-1 1 0 16,-2-1-1-16,-3 4 0 15,0-1-75-15,3-3-16 0,-3-2-2 0,3 0-560 0</inkml:trace>
  <inkml:trace contextRef="#ctx0" brushRef="#br0" timeOffset="23045.8">20433 14618 1690 0,'0'0'48'0,"3"8"11"0,3 0-47 0,-3 3-12 16,3-1 0-16,0 1 0 0,0 2 68 0,3-2 11 15,-3-1 2-15,3-2 1 0,-3 0-14 0,0-3-4 16,0-2 0-16,0 0 0 0,3-1-22 0,-3 1-5 16,0-3-1-16,-1-3 0 0,1 3-25 0,0-2-11 0,3-4 8 0,-3 4-8 15,0-6 13-15,-3 0-2 0,3 0-1 0,-3 0 0 16,3-3-10-16,-3 1 8 0,0-1-8 0,0 3 8 16,0-2-8-16,0-1 0 0,0 1 0 0,0 2 0 31,-3-3-23-31,0 3-6 0,3 0-2 0,-3 0 0 15,0 8-169-15,0-5-35 0,3 0-6 0,-3 5-2 0</inkml:trace>
  <inkml:trace contextRef="#ctx0" brushRef="#br0" timeOffset="23949.77">20737 14758 1591 0,'0'0'35'0,"0"0"7"0,0 0 2 0,0 0 0 0,0 0-35 0,0 0-9 0,6 0 0 0,-3 0 0 15,6 0 12-15,-3-2 1 0,0-1 0 0,0-2 0 0,0 0-13 0,0-1 11 16,-4 4-11-16,4-6 10 0,-3 0-10 0,0 0 0 16,0-3 0-16,0 1 0 0,-3-1 24 0,0-2 12 15,3 2 2-15,-3 1 1 0,0-4-21 0,0 1-4 16,0 3-1-16,0-4 0 0,-3 1 10 0,3 3 1 16,-3-1 1-16,3-2 0 0,-3 2-25 0,0 3 0 15,3 0 8-15,-3 3-8 0,0 0-15 0,3 5-5 16,-5-3 0-16,-1-2-1 0,3 2 4 0,-6 3 1 15,3 0 0-15,0 0 0 16,-3 3-15-16,3-1-2 0,0 1-1 0,0 2 0 0,0 1 34 0,0 4 0 16,3 1 8-16,0-1-8 0,0 6 0 0,0 0 0 0,3 0-11 15,0 0 11-15,3 0 0 0,0 0 0 0,0 0 9 0,0-1-1 16,0-4 16-16,3 0 3 0,0-1 1 0,0-2 0 16,3 0 28-16,0-3 7 0,-3 1 1 0,3-4 0 15,3 1-16-15,-1-3-2 0,-2-3-1 0,3 1 0 16,3-4-10-16,0 1-3 0,0-3 0 0,0-5 0 15,0 0-32-15,0-1 0 0,2-1 0 0,-5-4 0 16,3 1 0-16,-6-1 0 0,6 0 0 0,-3-2-9 16,-6 3 9-16,0-1-12 0,0-2 12 0,-3 3-12 15,0-1 12-15,0 1 0 0,0 4 0 0,-3 1 0 16,0 5 0-16,0 0 8 0,0 3-8 0,0 5 11 16,0 0-11-16,0 0 0 0,0-5 9 0,0 5-9 15,0 0 0-15,0 0-13 0,0 0 1 0,6 0 1 16,3 2-17-16,0 6-4 15,2 3-1-15,4-1 0 0,0 1 14 0,0 2 3 0,0 0 1 0,6-2 0 0,-6 2 7 16,3 6 8-16,-1-6-13 0,-2 0 5 0,0 0 8 16,-3-2 0-16,-3 5 0 0,6-3 0 0,-9 3 0 0,0-3 0 15,-3 0 0-15,-3-2 0 16,-3 5-40-16,-3-3-7 0,-3 0-1 0,-3 1 0 16,0-4-3-16,-3 1-1 0,-3-6 0 0,6 0 0 0,-2-2 52 0,-1 0 0 15,0-3 9-15,3-3-1 0,0-2 22 0,0-1 4 16,3 1 1-16,3-3 0 0,-3-2-11 0,6-1-1 15,-6-2-1-15,9-6 0 0,0 3 18 0,0-5 4 16,6 0 1-16,0 0 0 0,0 0-15 0,6-6-3 16,-6 1-1-16,9-3 0 0,3 2-26 0,-3 1 0 0,0-1 0 15,-1 1 0-15,1-1 0 0,-3 4 0 0,3-1 0 16,0 0 0-16,-3 0 15 0,0 3-3 0,0 0 0 0,0 2 0 16,0 1 7-16,-1 2 1 0,1 3 0 0,-3-1 0 15,-3 7 10-15,0-1 2 0,6 5 1 0,-6 0 0 31,3 3-62-31,0 6-13 0,3 2-2 0,0 5-1 16,3 5 2-16,-3 3 1 0,5 6 0 0,-2-1 0 0,0 6 19 0,0-3 4 0,0 0 1 16,-3-2 0-16,3-1 18 0,-3 1 0 15,2-3 0-15,-2-1 9 0,-3-4-9 0,3-3-11 0,-3-6 3 0,0 1 0 32,3-3-36-32,-3-3-6 0,-3 0-2 0,3-5 0 0,0 0 32 0,0-2 7 0,0-1 1 0,0-5 0 15,2 0 60-15,-2-2 13 0,3-4 3 0,0-4 0 16,0 5-26-16,0-3-5 0,3 0-1 0,6 0 0 15,-3 0-1-15,5 3-1 0,4 0 0 0,-3 2 0 16,0 1-81-16,3 2-16 0,-1 0-3 0,-2 2-859 16</inkml:trace>
  <inkml:trace contextRef="#ctx0" brushRef="#br0" timeOffset="25548.17">23565 9731 651 0,'0'0'14'0,"3"-5"3"0,3 2 1 0,0-2 1 0,-4 0-19 0,4 0 0 0,-3 2 0 0,3-2 0 16,0-1 53-16,-3 1 7 0,3 0 2 0,-6-1 0 15,6 1-24-15,-6 0-5 0,3 0-1 0,-3 2 0 16,0 3 16-16,3-8 2 0,-3 0 1 0,-3 3 0 15,3-3-18-15,-3 0-3 0,0 3-1 0,0-1 0 16,-6-2-21-16,3 0-8 0,-3-2 0 0,-2 2 0 16,-1 0 10-16,0-3-10 0,-3 3 10 0,-3-2-10 15,0 2 40-15,0 0 1 0,-3 0 1 0,-2 0 0 16,-1 3-10-16,-3 0-3 0,3-1 0 0,-6 4 0 0,4-1-21 0,-1 0-8 16,0 3 0-16,-3 0 0 0,-2 3-9 0,2 0-8 15,-3 2-2-15,0 3 0 16,1 0 19-16,-1 2 0 0,0 4 0 0,0 1 0 0,4 4-16 0,-1-3 3 15,0 2 1-15,0 4 0 0,1-1 12 16,2 3 13-16,-3 5-2 0,3 0-1 0,0 2-10 0,1 1-14 16,2 8 3-16,0 0 1 0,6 2 10 0,0 6 16 15,3-1-4-15,3 3-1 0,-2 6-11 0,5-3-16 16,3 0 4-16,3 0 1 0,3-3 28 0,3-2 6 0,0-1 1 16,6 1 0-16,5-3-4 0,1-3 0 0,6-2 0 15,27 31 0-15,-7-20-20 0,-20-33 0 0,6 3 0 16,3-2 0-16,3-6 31 0,5 8 1 0,4-8 1 0,6 1 0 15,2-4 1-15,4-2 0 16,-1-2 0-16,1-4 0 0,3-2-6 0,-1 0-2 16,4-2 0-16,-1-4 0 0,-2 1-18 0,-1-8-8 0,-2 7 8 0,2-9-8 15,1 1 20-15,-1-2 0 0,-5 1-1 0,0-7 0 16,-4 1-19-16,-2-3 0 0,0-2 0 0,-4-1 0 16,1-2 0-16,0-2 0 0,-1-1 0 0,-8-3 0 15,3-2 0-15,-4 3 0 0,-2-8 0 0,-3 2 0 16,-3-2 0-16,-3-1 13 0,-6 4-2 0,-1-1-1 15,-2 3-10-15,-3 3 0 0,-3-3 0 0,-6 2 0 16,3 1 12-16,-6-1 0 0,-3 6 0 0,0-3 0 16,-3 3-12-16,-5 0 0 0,-1 0 0 0,-3 3 8 15,0 2-8-15,-3 0 0 0,-6 3 0 0,1 0 8 0,-4 2-16 16,-3 1-4-16,-3-1-1 0,4 3 0 0,-4 3 1 0,0 0 1 16,-3 0 0-16,-2 2 0 0,-1 0 0 15,0 4 0-15,-2-1 0 0,2 5 0 16,0 0-14-16,1 1-3 0,2 4-1 0,3-2 0 15,-2 0-38-15,2 3-7 0,-3 0-2 0,3-1-684 0</inkml:trace>
  <inkml:trace contextRef="#ctx0" brushRef="#br0" timeOffset="26563.54">22579 7091 1256 0,'0'0'28'0,"0"-5"5"0,0-1 2 0,0-2 0 0,0-2-35 0,0-3 0 0,0 2 0 0,3-2 0 15,-3-3 56-15,3-5 5 0,-3 2 1 0,0 1 0 16,0-1 13-16,0 1 2 0,-3 2 1 0,3-3 0 15,-3 1-35-15,-3 2-7 0,0 0-2 0,1 3 0 16,-1 2-34-16,0 1 0 0,-3-1 0 0,0 3 0 16,-3 0-11-16,-3 3-2 0,0-1-1 0,-6 6 0 31,0 0-18-31,-2 3-3 0,-7 2-1 0,3 1 0 0,-3 2 21 0,-2 2 4 16,-1 6 1-16,0 0 0 0,3 5 10 0,-2-2 0 0,-1 4 0 0,3 7-8 15,-3 1 8-15,1 1 0 0,-1 2 0 0,0 4-8 16,0 6 8-16,1 7 8 0,-1 4-8 0,3-2 11 15,0 3-11-15,4 2 0 0,-1-2 9 0,3 7-9 16,3 1 0-16,0-1 0 0,0-5 0 0,4-2 8 16,5 2-8-16,6 0 0 0,-3 0 0 0,3-5 0 15,6-2 27-15,3-6 4 0,9 0 1 0,-3-6 0 16,6-2-20-16,2-2-3 0,7-1-1 0,0-5 0 0,6-5 14 16,5 3 2-16,4-12 1 0,6 7 0 15,2-1 11-15,4-3 3 0,3-5 0 0,5-2 0 0,4 2-15 0,2-7-4 16,4-1 0-16,-4-5 0 0,4-5-3 0,-1-3-1 15,3 0 0-15,1-6 0 0,2-1 10 0,-2-7 2 16,2-1 0-16,1-4 0 0,-1-2-16 0,0-3-2 16,-5-5-1-16,-1 3 0 0,1-3-9 0,-4 0 10 15,-2-3-10-15,-7 0 10 0,-2-2-10 0,-3 0 0 16,-4-9 0-16,36-41 8 0,-23 15-8 0,-39 43 0 16,3-11 0-16,-4-3 0 0,1-2 8 0,-3 0 0 15,-3-6 0-15,-6 6 0 0,-3-3 20 0,-3 3 3 16,-3 2 1-16,-3 6 0 0,-3-1-32 0,-6 4 0 0,-3-1 0 15,-26-32 0-15,2 22 0 0,18 29 0 0,-6 0 0 0,-6-3 0 32,-2-2-29-32,-4 4 1 0,-6 4 0 0,-5-1 0 0,-4-2 12 0,-2 3 2 0,-1-1 1 0,1 3 0 15,-1 6 5-15,-5-4 8 0,-1 7-13 0,3 1 5 16,1 1 8-16,-1 5-8 0,-2-3 8 0,-1 6-8 31,4 0-20-31,-4-1-3 0,7 6-1 0,-1 0 0 16,4 3 4-16,-1-1 0 0,1 4 0 0,2 1 0 15,3 1-10-15,4 0-2 0,2 8 0 0,3 2 0 0,7-2-149 16,-1 3-31-16,3-3-5 0,6 2-2 0</inkml:trace>
  <inkml:trace contextRef="#ctx0" brushRef="#br0" timeOffset="27515.42">24371 12097 1868 0,'3'-11'41'0,"0"3"9"0,-3 0 2 0,3-2 0 0,0-4-42 16,0 1-10-16,-3-3 0 0,3-2 0 0,-3 2 53 0,0-3 9 16,-3 1 2-16,3 2 0 0,-6-5-46 0,3-3-9 15,-3 3-1-15,0 0-8 0,-3 0 17 0,0-1-3 16,-2 1-1-16,-4 3 0 16,0-6 9-16,-6 5 2 0,0-2 0 0,-3 3 0 0,0 2-24 0,-5 0 0 15,-1 3 0-15,0-3 0 0,0 5 0 0,-2 3 0 16,2 0 0-16,3 6 0 0,0-4 0 0,-5 6 0 15,5 3 0-15,-6 0 0 0,3 2 0 0,-2 0 0 0,-1 6 0 0,0 0 0 16,6 2-16-16,-2 3-2 16,-1 2 0-16,6 6 0 0,-3 0 8 0,6 2 2 15,0 6 0-15,4 0 0 0,-1 2 8 0,0-2 0 0,3 2 0 0,-3 1 0 16,9 7-10-16,0 0 0 0,0 3 0 0,6-2 0 16,0-1 10-16,6 0 0 0,3 1 0 0,0-4 0 15,3 4 0-15,3-4 0 0,3 4 0 0,3-6 0 16,0-3 0-16,3-2 0 0,2 0 0 0,4-3 0 15,0-3 0-15,3-5 14 0,2 3-3 0,4-5-1 16,-3-3 14-16,6-3 2 0,-4 0 1 0,1-5 0 16,-3-3-27-16,3-2 8 0,-1 0-8 0,1-6 0 15,-6-2 39-15,5-3 2 0,1-3 1 0,0-2 0 16,0-3 2-16,-1-3 1 0,-5-7 0 0,0-3 0 16,0-3-4-16,-4-2-1 0,4-6 0 0,-6-2 0 15,3-3-16-15,-6 0-3 0,-1-3-1 0,-2 1 0 0,0-4-6 16,-3 4-2-16,-3-1 0 0,-6 6 0 0,3-1 16 15,-9 6 4-15,0 3 0 0,-3-3 0 0,0 8-32 0,-3-8 0 16,-6 5 0-16,-3 0 0 0,-3 6 0 0,-3-3 0 16,1 0 0-16,-7 2 0 15,3 1-23-15,-3 2-10 0,-6 3-3 0,1 5 0 16,-4 0-19-16,0 5-4 0,-2 1-1 0,-4 4 0 16,0 4-70-16,4 2-14 0,-4 5-4 0,3 0-534 15,-5 6-107-15</inkml:trace>
  <inkml:trace contextRef="#ctx0" brushRef="#br0" timeOffset="28365.67">21469 13510 1743 0,'-9'8'49'0,"3"-3"11"0,-3-2-48 0,-3-1-12 0,3 1 0 0,-2-3 0 15,2 2 40-15,0 1 6 0,0 0 1 0,0-3 0 16,0 2-5-16,0 1-1 0,0 0 0 0,3-3 0 0,0-3-4 0,0-2-1 15,0 2 0-15,3 0 0 0,3 3 16 0,-6-5 4 16,0 3 0-16,0-6 0 0,6-6-10 0,-3 1-2 16,0 0 0-16,0 0 0 0,3-6-25 0,0 1-6 15,3-4-1-15,0-4 0 16,3-6 0-16,3-2 0 0,-3-1 0 0,6 1 0 0,0-8 0 0,0 2 0 16,3-5 0-16,3 0 0 0,0-3-12 0,5-2 0 15,1 3 0-15,3-6-10 0,3 5 10 0,0 3 0 16,5-3 0-16,1 3 0 0,0 0-8 0,5 0 0 15,-2 3 0-15,3 0 0 0,2 2-4 0,7 3 0 0,-3 0 0 16,-4 3 0-16,4 5 0 0,2-1 0 0,1-1 0 16,0 4 0-1,-1 1-16-15,1 2-4 0,-1 3-1 0,-2 0 0 0,0 2 33 0,-1-2 0 0,-2 5 0 0,41-16 0 16,-17 11 0-16,-42 11 0 0,5-1 0 0,1 3 0 16,0-3 0-16,-3 4 9 0,2-4-9 0,-2 3 8 15,0-3-8-15,0 3 8 0,-1 1-8 0,22-9 8 16,-15 8-8-16,-24 2 0 0,0 4 0 0,-1-6 0 15,-2 3 0-15,-3 5-12 0,0-6 2 0,0 4 1 16,-6 2 9-16,3-3 0 0,0 0 0 0,-3 3 8 16,0 0-8-16,-3-5-10 0,-3 0 10 0,-3-3-13 15,-3 3 5-15,-2-6 8 0,-7 6-13 0,-3-3 5 16,0 2 8-16,-3 1-8 0,-3-5 8 0,4 7-8 16,-4-2 8-16,0-1 0 0,3 1 0 0,-2 0 0 15,-4 5 0-15,3-3 9 0,3 0-9 0,1 1 0 16,2-1 24-16,0 3-1 0,3 0-1 0,3-3 0 0,0 3-22 15,6 0-16-15,4 0 2 0,-1 0 1 0,0-5 13 16,6 5 0-16,3 0 0 0,0 0 0 0,0 0-9 16,0 0 1-16,0 0 0 0,0 0 0 0,0 0 8 15,6 0 0-15,3-5 0 0,5 0 0 0,1 5 0 0,3-3 0 16,0 0 0-16,0 3 8 0,0-2-8 16,3-4 0-16,-4 6 8 0,1 0-8 0,0 0 32 15,-3 0 1-15,-3 0 1 0,0 0 0 0,0 3-34 0,-3-3 0 16,0 3 0-16,-3-3 0 0,-3 2 13 0,3 1-4 15,-3 0-1-15,-3 2 0 16,0 0-38-16,0 8-8 0,-3-2-2 0,-3 2 0 0,-3 3 16 0,-3 3 4 16,-3 4 0-16,-3 1 0 15,-3 0-24-15,-3 5-5 0,1 0-1 0,-4 6 0 16,0-1-109-16,-3 3-21 0,3 0-5 0,-2 0-571 0</inkml:trace>
  <inkml:trace contextRef="#ctx0" brushRef="#br0" timeOffset="29114.86">20755 13367 1893 0,'-3'8'41'0,"-6"-8"9"0,0-8 2 0,-3-5 2 0,0-3-43 0,0-8-11 15,0-3 0-15,0 1 0 0,0-6-10 0,4-5-4 16,-4 0-1-16,3-3 0 0,0-5 15 0,0 0 0 16,3-5 0-16,0 3 0 0,6-4 40 15,-3 1 5-15,6 0 1 0,0 2 0 0,0-7 18 0,3-1 3 16,3 0 1-16,3 1 0 0,0-1-37 0,2 1-7 15,1-1-2-15,3-5 0 0,9 3 16 0,-9-5 3 16,9 4 1-16,2 1 0 0,1 0-18 0,6 2-3 16,-3-2-1-16,-4 0 0 0,7-3-6 0,0 3-2 0,6 0 0 15,2-6 0-15,-2 6-12 0,5 0 0 0,7-3 0 0,-3 3 0 16,-1 2 0-16,-2 1 0 0,8-1 0 0,4 3 0 16,-1 0 0-16,-2 0 0 0,0 0 0 0,-1 3 0 15,7 3 0-15,-4 2-12 0,-5 2 3 0,-1-2 0 16,4 0-2-16,-6 8 0 0,2-5 0 0,1 5 0 15,-7 0 11-15,1 5-12 0,-3 3 12 0,-7 0-12 16,1 2 12-16,-9 4-8 0,-1 1 8 0,-2 1-8 16,-6 3 8-16,-3-1 8 0,-6 6-8 0,-3 0 11 15,0 5-11-15,-3 0-11 0,0 0 3 0,-6 0 0 16,6 0 8-16,-12 0 0 0,3-5 0 0,-3 2 0 31,-3 9-46-31,-3-1-4 0,-6 0-1 0,-6 3 0 0,-3-5 14 0,-2 5 2 0,-1-5 1 0,-6 7 0 16,3-4 22-16,-2-1 12 0,-1 0-12 0,3 3 12 15,0-2 0-15,4-1 0 0,-1 3 12 0,3-2-3 16,3-1 15-16,1 0 4 0,2 1 0 0,3-1 0 0,3 0-16 0,3 1-2 16,0-1-1-16,3 0 0 0,9 3 5 0,0 0 1 15,0 0 0-15,0 0 0 0,0 0 11 0,0 0 2 16,0 0 1-16,6-2 0 0,3-4-14 0,3-2-3 16,0 3-1-16,6 0 0 0,-3 0-11 0,3 2-11 15,-4 0 3-15,4-2 0 0,0 5 8 0,-3 0 0 16,0 0 0-16,-3 0 0 0,0 0 0 0,-3 0 0 15,0 5 0-15,-1-2-8 0,-2 0-8 0,0 2-2 16,0 3 0-16,-3 0 0 0,0 5-2 0,-3 0 0 16,-3 6 0-16,-3-1 0 0,0 6 4 0,-3 5 0 15,-2 0 0-15,-1 0 0 16,-3 3-113-16,-3 0-23 0,0 0-4 0,-3 2-703 0</inkml:trace>
  <inkml:trace contextRef="#ctx0" brushRef="#br0" timeOffset="30079.68">20177 13364 2070 0,'0'0'45'0,"-9"-3"10"0,0 3 1 0,1-5 3 0,-1 0-47 0,-3-8-12 16,0 2 0-16,-3-2 0 0,0-3 18 0,-3-5 2 15,3-6 0-15,-3 1 0 0,4-6 14 0,-4-2 3 16,3-3 1-16,-3-6 0 0,0-4-20 0,6-6-4 16,-6-5-1-16,3-3 0 0,-2-5 26 0,2-3 5 0,0-8 0 0,0-8 1 15,0 1-36-15,3-6-9 0,0-5 0 0,3-1 0 16,0-2-18-16,0 1-6 0,0-7 0 0,1-2-1 15,2 1 40-15,3-1 8 0,-3 0 1 0,3-5 1 16,-3 2-10-16,6 1-3 0,0 2 0 0,0-2 0 16,9-4-3-16,-3-1-1 0,3 4 0 0,2-2 0 15,1 0-8-15,3 5-11 0,3 0 3 0,3 3 0 16,0 3 8-16,3 2-8 0,2 0 8 0,4 3-8 16,6-3 8-16,3 5-8 0,2-5 8 0,10 3-8 15,-7 2 8-15,7 1 11 0,6-1-3 0,-1 0 0 16,10 4-8-16,-7 4-14 0,7 5 3 0,-10 1 1 15,7 5 10-15,-4 3 0 0,1 4 0 0,-4 7-8 16,-2 7-13-16,-6 5-3 0,-1 3 0 0,-2 5 0 16,-1 3 24-16,-2 3 0 0,-6-3 0 0,3 5 8 0,-7 6-8 15,4 2 0-15,-6 3 9 0,-3 2-9 0,-1 1 18 0,-5 2-1 16,-3 3 0-16,-3 2 0 0,-3 3-28 0,0 3-5 16,-6-1-2-16,0 1 0 0,0 0 6 0,-3 0 0 15,-3-1 1-15,0 6 0 0,0 0-3 0,0 0-1 16,-9-2 0-16,-3-1 0 0,-6-2-4 0,-6-1-1 15,0 4 0-15,-2-1 0 16,-7-2-8-16,0 2-1 0,0-2-1 0,-2-3 0 0,-1 5 18 0,-3-2 3 16,0-3 1-16,-2 0 0 0,-1 0 8 0,-3-2 0 15,4 2 0-15,-4-6 0 0,3-4 0 0,1 10 0 16,2 11 0-16,0-3 0 0,4-3 0 0,-1 0 0 0,3 1 0 16,3 2-8-16,4 0 8 0,5 2 0 0,3-2 8 0,3 0-8 15,6 0 0-15,0-2 0 0,6-1 0 0,3 3 0 16,0 0-8-16,6 0-7 0,6-3-1 0,6 1 0 15,6-4 16-15,3 4 10 0,2 2-2 0,4-5 0 16,3-6 7-16,2 0 1 0,7 6 0 0,0-3 0 16,-1 3-16-16,1 0 0 0,-3 5 0 0,-1 0 0 15,-2 2 0-15,-3 3 14 0,0 1-2 0,-4 2-1 16,1 2-11-16,0 4-12 0,-3 1 2 0,-4 4 1 16,1 5 9-16,0-3-8 0,-6-5 8 0,3 2-8 15,-4 6 8-15,1 3 9 0,0-1-1 0,-3 0-8 16,0 6 0-16,-3 0-14 0,0 5 1 0,-1 0 0 15,-5 5-99-15,6 3-19 0,-3 0-4 0,3 3-1 16,-9 0-49-16,3-1-11 0,12 48-1 16,-12-23-1-16</inkml:trace>
  <inkml:trace contextRef="#ctx0" brushRef="#br0" timeOffset="30683.3">22145 10266 1969 0,'0'0'43'0,"0"0"9"0,0 0 1 0,-3-3 3 0,3 3-44 0,0 0-12 0,0 0 0 0,0 0 0 15,0 0 15-15,0 0 1 0,0 0 0 0,0 0 0 0,0 0-16 16,0 0-10-16,0 0 2 0,0 0 0 0,6 3 8 0,3-3 11 16,3 2-3-16,0 1 0 0,2 0 0 0,1-1 0 15,3 4 0-15,-3-4 0 0,0 4-8 0,3-4 0 16,-3 1 0-16,0 2 0 0,-1 1 0 0,1-4 8 15,0 3-8-15,0-2 8 0,0-3 7 0,0 3 1 16,0-1 0-16,0-2 0 16,-1 3 0-16,-2 0 0 0,3-1 0 0,-6 1 0 0,0 0 3 0,0-1 1 15,0 1 0-15,-3 0 0 16,0-1-39-16,-3 1-7 0,0 2-2 0,0 0 0 16,-3 3-6-16,-3 3-2 0,0 2 0 0,-3-2 0 0,-3 5 10 0,0 0 2 0,0 2 0 0,-3 1 0 15,0 2 12-15,3-3 4 16,-8 3 0-16,5 3 0 15,0 3-20-15,0-1-3 0,3-2-1 0,3 2-785 0</inkml:trace>
  <inkml:trace contextRef="#ctx0" brushRef="#br0" timeOffset="31234.45">22618 11798 1422 0,'0'0'40'0,"0"0"9"0,-6 0-39 0,6 0-10 0,0 0 0 0,0 0 0 15,0 0 106-15,0 0 19 0,0 0 4 0,0 0 1 16,0 0-72-16,0 0-14 15,0 0-4-15,0 0 0 0,3 2-22 0,6 4-5 16,0-6-1-16,0 5 0 0,3 0 0 0,3 3 0 16,0-2 0-16,-1-6 0 0,1 5-12 0,3 0 0 0,-3 3 0 0,0-3 0 15,0-2 8-15,-3 0 0 0,3 2-8 0,-3 0 12 16,-1-2-12-16,1 0 8 0,-3-1-8 0,3-2 0 16,-3 3 24-16,0-1-2 15,3 1 0-15,-6 0 0 0,3-1-2 0,-3 1 0 0,0 2 0 0,0-2 0 16,-3 0-9-16,3 2-3 0,-3-2 0 0,0 2 0 15,0 3-8-15,0 0 0 0,-1 0 0 0,-2 0 0 16,0 2 0-16,0 3-11 0,-2 1 3 0,-1-1 0 16,-3 5-21-1,0-2-4-15,0 0-1 0,-3 3 0 0,3-3-38 0,-3 2-8 0,0 1-2 0,-3-1-502 16,3-2-100-16</inkml:trace>
  <inkml:trace contextRef="#ctx0" brushRef="#br0" timeOffset="32598.58">20153 13253 1134 0,'0'0'24'0,"0"5"6"0,0 1 1 0,0-6 1 0,0 0-32 0,0 0 0 15,0 0 0-15,0 0 0 16,0 5 61-16,0-2 6 0,0 7 1 0,3-7 0 0,-3 5-13 0,3 0-3 16,-3 2 0-16,3 3 0 0,3-2-22 0,-3 2-5 15,3 0-1-15,0 1 0 0,0 2 23 0,3-1 4 16,0 4 1-16,3-3 0 0,0 0 6 0,3-3 2 16,-3-2 0-16,6 2 0 0,-4 5-28 0,4 1-6 15,3-1-1-15,-3-2 0 0,0-3-6 0,0 1-2 16,-3-4 0-16,2 3 0 0,-2-2-17 0,0 0 0 0,-3-3 0 0,3 0 0 15,-3-1-10-15,3 1-9 0,-3 0-1 0,-3 0-1 32,0-2-7-32,-1-1-2 0,1 0 0 0,0 0-585 0,0-5-117 0</inkml:trace>
  <inkml:trace contextRef="#ctx0" brushRef="#br0" timeOffset="32846.61">20558 13354 1650 0,'0'0'47'0,"0"0"9"0,0 0-44 0,0 0-12 0,0 0 0 0,0 0 0 16,0 0 64-16,0 0 10 0,0 0 2 0,6 2 1 16,0 1-45-16,3-1-10 0,0 6-2 0,0-2 0 15,3-1 4-15,0 3 0 0,0-3 0 0,0 6 0 0,0 2-24 16,2 3-15-16,-2 0 3 0,3 0 0 0,-3-3 12 0,3 3-9 15,0 5 9-15,-6-3-8 0,6-4 0 0,0-4 0 16,-1 1 0-16,1 2 0 16,-3 0-27-16,3-2-5 0,0-1 0 0,0 4-1 15,0-6-171-15,0 0-35 0,11 5-6 0,-5-3-2 0</inkml:trace>
  <inkml:trace contextRef="#ctx0" brushRef="#br0" timeOffset="33045.71">21427 13584 1839 0,'0'0'40'0,"0"0"9"0,0 0 2 0,0 0 1 0,0 0-42 0,-6 0-10 0,1 0 0 0,-4 0 0 16,0 5 44-16,0-5 6 0,0 3 2 0,-3-1 0 31,-3 4-64-31,0 2-13 0,0-1-3 0,-3 1 0 15,4 3-153-15,-1-3-31 0,-18 5-7 0,12 0-1 0</inkml:trace>
  <inkml:trace contextRef="#ctx0" brushRef="#br0" timeOffset="35401.33">18725 14184 1112 0,'15'-2'32'0,"-6"-1"6"0,2 0-30 0,4-2-8 0,3-3 0 0,3 3 0 16,3 0 34-16,6-3 6 0,-1 0 0 0,7 0 1 16,0-3-1-16,3 3 0 0,-1-2 0 0,4-1 0 15,3 0-19-15,-1-2-4 0,4 0-1 0,2 2 0 16,4-2-8-16,-3 3-8 0,2 4 12 0,1-7-12 15,2 8 0-15,-2-6 0 0,11 3 0 0,-8 3 0 0,5 0 0 16,1-6-16-16,2 11 2 0,1-8 0 0,5-2 14 0,-2-4-9 16,-4 4 9-16,4-1-8 15,5 3 8-15,1 0 0 0,-4-5 0 0,0 0 0 0,10 2 17 0,2 1 6 16,-5-4 1-16,2 1 0 0,0 3-14 0,1-6-2 16,2 3-8-16,-3-6 12 0,1 1 8 0,-1 2 0 15,0-3 1-15,1 6 0 16,-7-3-39-16,1 0-8 0,-4 3-2 0,-5-3 0 0,2 3 4 0,-5 2 0 15,-7-2 0-15,1 2 0 0,-1 3 24 0,1-2 0 16,-4 2 0-16,1-3 0 0,-6 6 36 0,-1 0 13 16,-5 0 3-16,-3-1 0 0,-4 1-21 0,1-3-4 15,-3 3-1-15,-1-1 0 0,-2 1 7 0,-3 2 2 0,-3 1 0 0,-3-1 0 16,-3 1-35-16,-1-1 0 0,-2 3-15 0,-3 0 5 16,0 3 18-16,0-3 3 0,-3-3 1 0,-3 3 0 15,0-3-28-15,0 3-4 0,0 3-2 0,-3 0 0 16,0-1 22-16,0-2 0 0,3 0 0 0,-6 3 0 15,3-1 0-15,0 4 0 0,0 2 0 0,0-3 0 16,-1 0 0-16,1 1 0 0,0 2 0 0,0 2 0 16,0 6 0-16,0 0 0 0,0 5 0 0,0 0 0 15,0 6 0-15,0-1 0 0,0 6 0 0,0 2 0 16,-3 9-12-16,0 2 3 0,3-8 0 0,-3 10 0 16,6 11 9-16,-6 6-13 0,0-6 5 0,0 0 8 15,0 3-11-15,0 0 11 0,0 3-8 0,0-4 8 16,3-1 0-16,-3-4 0 0,0 3 0 0,0-2 0 15,0 0 0-15,-3-4 11 0,3-4-11 0,0 0 12 16,0-6 16-16,-3-2 4 0,3-3 1 0,-6-3 0 0,6-5-19 0,-3-2-4 16,3-1-1-16,-3-7 0 0,3-1 17 0,-3-2 3 15,-3-3 1-15,6 1 0 0,-3-4 2 0,0-2 1 16,3-3 0-16,-3 3 0 0,0-2-21 0,-5-1-12 16,8 0 12-16,-6 0-12 0,-3 1 0 0,0 2 0 15,-3-3 0-15,3 3-12 0,-3-5 12 0,-3-1 0 16,0 3 0-16,0-2-9 0,-6 0 19 0,4-1 4 15,-4 1 1-15,0 0 0 0,0-1-3 0,-3 1 0 16,-3 0 0-16,1-1 0 0,-1-2 16 0,-6 0 4 16,-3 0 0-16,1 0 0 0,-4 0-32 0,-3 0 0 0,-2-2 0 0,-1 2 0 15,0-3 12-15,-2 0-3 0,-1 1-1 0,-2 2 0 16,-4 0-8-16,0 0 0 0,-5 0-10 0,2 2 10 16,-5 1 0-16,2 2 0 0,-5 1 0 0,-1 2 10 15,1-1-10-15,-1 1 0 0,-2 0 0 0,-1 3 0 16,4-3 0-16,-1 0 8 0,4-3-8 0,-1 3 8 15,1 5-8-15,-4-2 0 0,7-1 0 0,-4-2 0 16,1 3 0-16,5-3 0 0,-2 0 0 0,-1 0 0 16,-2-3 0-16,8 0 0 0,-2 1 0 0,2-1-11 15,-2-2 11-15,2 2 0 0,3-2 0 0,1-1 0 16,-1-2 0-16,6 0 0 0,-2 0 0 0,2 3 0 16,-2-1 0-16,-1-2 0 0,0 3 0 0,4 0 0 15,-4-1 0-15,9 4 0 0,-5-4 0 0,2 4 0 16,0-1-8-16,1 0 0 0,2 0 0 0,0 1 0 15,4 2-5-15,-1 2-1 0,3-2 0 0,3 0 0 16,1 0 22-16,2 0 5 0,0 0 1 0,0 0 0 16,3 3-14-16,1-4 0 0,2 1 0 0,0 0 0 0,6 0 0 15,-6 0 0-15,6 0 0 0,0-3 0 0,1 3 0 0,2-2 0 16,3-1-8-16,0-2 8 0,3-1 0 0,-3 1-10 16,6-3 10-16,3 0-8 0,0 0 8 0,0 0 0 15,0 0 0-15,0 0 0 0,0 0 0 0,0 0-8 16,0 0 0-16,0 0 0 0,-3-5 8 0,0-3 16 15,0-3-4-15,0 0-1 0,0-4-11 0,3-7 8 16,-3 1-8-16,3-3 8 0,-3-2 13 0,0-6 3 16,3 1 0-16,0-7 0 0,-9-1-14 0,6-4-2 15,0 1-8-15,-6-6 12 0,3-2-12 0,3-3 0 16,-3 3 0-16,-2-3 0 0,2 0 0 0,0 0 0 0,0-2 0 16,3 2 0-16,-3 3-8 0,0 2 8 0,3 3-12 0,0 3 12 15,0 5 0-15,0 0 0 0,0 2 0 0,3 6 0 16,-3 3 0-16,3-1 0 0,0 1 0 0,0 4 0 15,0 1 0-15,0 3 0 0,0 5 0 0,0-1 0 16,0 4 0-16,0-1 0 0,0 3 0 0,0 3-10 16,0 0-1-16,0 5 0 0,0-6 0 0,0 6 0 15,0 0-7-15,0 0-2 0,0 0 0 0,0 0 0 16,0 0 2-16,0-5 0 0,6 2 0 0,-3 1 0 16,3-1-16-1,6 3-3-15,0-5-1 0,2 2 0 0,7 3-123 16,3 0-25-16,6 0-5 0,0 0-1 0</inkml:trace>
  <inkml:trace contextRef="#ctx0" brushRef="#br0" timeOffset="38550.05">18162 15364 1494 0,'0'0'32'0,"0"0"8"0,0 0 0 0,0 0 3 0,0 0-35 0,0 0-8 0,0 0 0 0,0 0 0 15,0 0 42-15,0 0 6 0,0 0 2 0,0 0 0 16,0 0-8-16,0 0-2 0,0 0 0 0,0 0 0 15,0 0-24-15,0 0-6 0,0 0-1 0,0 0 0 16,0 0 13-16,6-2 2 0,0-1 1 0,3 0 0 16,3 1 6-16,3-1 1 0,0 0 0 0,6 1 0 15,2-3 0-15,1-1 1 0,6 4 0 0,0-4 0 16,-1 1-2-16,4 0-1 0,3-1 0 0,3-1 0 16,2-1-12-16,1-3-2 0,3 3-1 15,-1-3 0-15,-2-2 6 0,0 0 2 0,-1 0 0 0,1-3 0 0,-6 3-37 0,2-3-7 16,1 3-2-16,-3-3 0 15,-1 2 11-15,-5 1 3 0,-3 0 0 0,0 2 0 0,-6-2 9 0,-1 3 0 16,1 2-9-16,-3 0 9 0,-3 0 0 16,0 3 0-16,0-3 0 0,-3 2 0 0,-3-2 0 0,0 3 0 15,0 2 0-15,-7-2 8 0,4 2-8 0,-6 3 10 16,6-2-10-16,-6 2 10 0,0 0-10 0,0 0 0 16,0 0 0-16,0 0 0 0,0 0 11 0,0 0-3 15,-6-5-8-15,0-1 12 0,1 1-12 0,-7 0 0 16,3-1 0-16,-3 4 0 0,-3-4 0 0,0 1 0 15,0 2 0-15,0-2-10 0,0 3 10 0,-5-4-12 0,5 4 12 0,-3-1-12 16,3 0 12-16,-3 1 0 0,6 2 0 0,0-3 0 16,3 3 13-16,0-3-1 0,0 3-1 0,9 0 0 15,0 0 9-15,0 0 1 0,0 0 1 0,0 0 0 16,0 0-9-16,0 0-1 0,0 0-1 0,0 0 0 31,9 3-31-31,6 0-5 0,0-1-2 0,6 1 0 0,0 0 27 0,0-3 0 0,2 2 0 0,-2-2-8 16,3 3 8-16,0-3 0 0,3 0 0 0,-3-3 0 15,-1 3-8-15,-2-2-4 0,0-1 0 0,-3 3 0 16,0-3 12-16,0 1-8 0,-6 2 8 0,-4 0-8 16,-2-3 8-16,0 3 0 0,0 0 0 0,-6 0 8 15,0 0 5-15,0 0 2 0,0 0 0 0,0 0 0 16,0 0-3-16,0 0 0 0,0 0 0 0,-6 3 0 16,0 2-12-16,-3 3 0 0,-2 2 0 0,-4 4 0 15,0 2-29-15,-3 2 1 16,0 3 0-16,3 3 0 0,0 3-25 0,-3-1-5 0,7 0-1 0,-4 4 0 15,6-1-99-15,0 0-20 0,0 3-4 0,3-9-1 0</inkml:trace>
  <inkml:trace contextRef="#ctx0" brushRef="#br0" timeOffset="42666.33">20633 13388 1429 0,'0'0'40'0,"0"0"10"0,0 0-40 0,0 0-10 0,0 0 0 0,0 0 0 16,0 0 28-16,0 0 4 0,0-5 1 0,0 5 0 16,0 0-6-16,0 0-2 15,0-3 0-15,0 3 0 0,0 0-25 0,0 0 8 0,0 0-8 0,0 0 0 16,0 0 0-16,3 0 0 0,3 3-14 0,-3-1 5 31,3 1-19-31,0 2-3 0,-1 1-1 0,4-1 0 0,-3 3 32 0,3 2 0 0,0 1 0 0,-3 2 0 16,3 0-12-16,0 6 12 0,0-3-13 0,0 2-414 15,0 1-82-15</inkml:trace>
  <inkml:trace contextRef="#ctx0" brushRef="#br0" timeOffset="44914.93">18766 14163 1609 0,'0'0'35'0,"0"0"7"0,0 0 2 0,0 0 2 0,0 0-37 0,0 0-9 0,0 0 0 0,0 0 0 15,0 0 0-15,6-2 10 0,0-1-10 0,3 0 10 16,3 1-10-16,0-1 10 0,6-2-10 0,0 2 10 16,6-2 2-16,2-1 1 0,4-2 0 0,0 1 0 15,3 1-3-15,2-4-1 0,4 4 0 0,-3-4 0 16,5 2 7-16,1 0 2 0,3-3 0 0,2 1 0 16,4-1-6-16,3 3-2 0,-4-2 0 0,4 4 0 15,2-2-10-15,4-2 8 0,2-6-8 0,4 3 8 16,2-1 4-16,-2 4 0 0,5 5 0 0,-2-1 0 0,2 1-12 0,1-3 10 15,2-8-10-15,0 3 10 0,4 2-10 16,-4 1 0-16,1-3 0 0,2-1 0 0,3 4 0 16,-2-1 8-16,-1-2-8 0,6 2 0 0,-2 1 8 0,-7 2-8 15,4 0 8-15,-4-3-8 0,-2 1 0 16,-1-1 0-16,0 1 0 0,-2 2 0 0,-7 2 0 16,1-2 0-16,-4 0 0 0,-5 1 8 0,3-1-8 0,-4-3 0 15,-2 3 9-15,-7 0-9 0,1 0 0 0,0 0 0 16,-4 0 0-16,1-2 0 0,0 4 0 0,-1-1 8 15,-2-1-8-15,0 2 0 0,-4 1 9 0,-2-3-9 16,-3 3 12-16,-3 2-12 0,0 3 20 0,-7-3-4 16,1-2 0-16,0 0 0 0,-3 0-16 0,0 2 0 0,0-2 0 0,-4 2 0 15,1 0 0-15,0 3 0 0,-3-2 0 0,0 2 0 16,0 0 0-16,-3 0 0 0,0 0 0 0,3 2 0 16,-6-2 0-16,3 3 0 0,0 0 0 0,-3-3 0 15,2 2 0-15,1 1 0 0,-3 5 0 0,0-3 0 16,0-2 0-16,0 2 0 0,0-2 0 0,3 5-9 15,-3 2 9-15,3 1 0 0,-3 5 0 0,3 0 0 16,0 0 8-16,-3 2 3 0,3 3 1 0,0 6 0 16,-3-1-12-16,2 3-11 0,-5 8 3 0,3 0 0 15,0-2 8-15,-3 12 0 0,3 9 0 0,-6-1 0 16,-3 1-19-16,3 2-1 0,-3 3-1 0,3 0 0 16,-3 0 21-16,-3-3 0 0,6 0 0 0,-6-5 0 15,3-3 0-15,3-5 0 0,-3 0 0 0,1-5 0 0,-1 0 15 16,0-6 4-16,0-5 1 0,0-2 0 15,0-1-10-15,3-5-2 0,0 3 0 0,-6-11 0 0,6 9-8 0,-3-9 8 16,3-3-8-16,-3 4 8 0,0-4 0 0,-3 3 0 16,6-5 0-16,-3 3 0 0,-3-3 0 0,0 0 0 15,3-3 0-15,-3 3 0 0,0 3-8 0,-3-3 0 16,0-1 0-16,0 1-11 0,0-2 11 0,-3 2 0 16,0-3 8-16,-2 0-8 0,-1 3 0 0,-3 0 0 15,0-3 0-15,0 1 0 0,0 2 0 0,-3 0 0 16,1-1 0-16,-1-1 0 0,-3 2 0 0,0-3 0 15,-3 3 0-15,-2 3 0 0,-1-4 8 0,-3 1-8 16,-3-2 8-16,1 2-8 0,-1 0 8 0,-3-1-8 0,1 1 8 16,-4 0-8-16,-3-2 0 0,1-1 0 0,-4 0 0 0,-6-2-8 15,4 0-4-15,-7-3 0 0,1 0 0 16,-7 0 0 0,-2-3-21-16,-1 0-5 0,-2-2-1 0,-1 2 0 0,-2-2 63 0,-4 0 12 0,4-1 2 0,-6 1 1 15,2 0-39-15,-2 0 0 0,-1-1-12 0,1 1 4 16,6 2 8-16,-7 1 0 0,1-1 0 0,-4 0 0 15,4 6-12-15,-3-3 0 0,-1 5 0 0,1-5 0 32,0 11-41-32,2-3-9 0,4-3-2 0,2 6 0 0,1-3 10 15,-1 2 2-15,13 1 0 0,-4-3 0 0,7 2 32 0,2 4 6 0,1-4 2 0,5 1 0 16,0 2 12-16,7-2 0 0,-1-4 0 0,6 4 0 16,4 0 0-16,2 2 0 0,3-8 12 0,3 3-12 15,0 0 52-15,4-3 4 0,-1-2 1 0,3 2 0 16,3-2-29-16,3 0-7 0,-3-1-1 0,6 4 0 0,0-6-3 15,0 0-1-15,4 0 0 0,-1 0 0 0,6 0 10 0,0 0 2 16,0 0 0-16,0 0 0 0,0 0-19 0,0 0-9 16,0 0 10-16,0 0-10 0,0 0 9 0,-6 0-9 15,6 0 8-15,-3-8-8 0,3 2 8 0,0-4-8 16,0 4 8-16,0-7-8 0,3 3 0 0,3-4 0 16,-3-2 0-16,5-2 0 0,-2-1 0 0,3-10 0 15,-6 3 0-15,6-6 0 0,3-2 0 0,0-6 0 16,-6-2 0-16,6-3 0 0,-3-3 0 0,-3-2 0 15,3-3 0-15,0 0 0 0,-9-3 0 0,3 1 0 16,0 2 0-16,0 0 0 0,0-3-18 0,-6 6-6 0,3 0 0 16,-6 8-1-16,3 2 5 0,-3 3 2 0,0 8 0 15,0 0 0-15,0 5 18 0,0 5 0 0,0 1 0 0,-3 5 0 16,3 2 0-16,0 3 14 0,0 0-4 16,3 3-1-16,-3 0-9 0,3 2 0 0,3 3 9 0,-3-3-9 15,3 3-11-15,0 0-6 0,0 0-2 0,0 0 0 31,0 0-98-31,0 0-20 0,0 0-4 0,0 0-557 0</inkml:trace>
  <inkml:trace contextRef="#ctx0" brushRef="#br0" timeOffset="48731.93">19630 15050 1220 0,'0'0'27'0,"0"0"5"0,0 0 2 0,0 0 0 16,6-3-34-16,2 0 0 0,1-2 0 0,3 2 0 0,3 1 32 0,0-4 0 15,6 1 0-15,0 0 0 0,3-1 0 0,2 1 0 16,1 0 0-16,0-3 0 0,3 3 20 0,5-1 3 15,1-2 1-15,6 3 0 0,-3 2-13 0,8-2-3 16,-2 0 0-16,-1 0 0 0,4 2-22 0,0 0-5 16,5-2-1-16,1 2 0 0,2 1-12 0,-2-1 0 15,3 0 0-15,-4 1-10 0,4-1 10 0,-1-2 0 16,-2 2 0-16,2 1 0 0,-5-4 0 0,0 1 0 16,-4 0 0-16,1-3 0 0,-4 2 12 0,1 1-3 15,0-3 0-15,-4 3 0 0,4-3 2 0,-9 0 0 0,0 3 0 16,-7-3 0-16,4 3-11 0,-6-1 0 0,0 1 9 0,-4 2-9 15,-2-2 0-15,-3 2 0 0,-6 3 0 0,0-2 8 16,-6-1-8-16,3 3-10 16,-6-3 10-16,3 3-13 0,-6 0-2 0,0 0 0 0,0 0 0 0,0 0 0 15,0 0 15-15,0 0-9 0,-9 3 9 0,-3-3-8 16,-3 3 8-16,-3-1 0 0,-3 1 0 0,-5 0 0 16,-7-1 0-16,-3 4-10 0,-9-4 10 0,1 1-10 31,-4 2-26-31,-5 0-6 0,-1-2-1 0,-3 2 0 15,-5-2-10-15,-4 2-3 0,-2-2 0 0,-3 0 0 0,2-1 26 0,-5-2 5 0,-1 3 1 0,-2 0 0 16,2-1 12-16,-2 1 4 0,0 0 0 0,2 2 0 16,1-3 8-16,2 4 0 0,-2-1 0 0,3-2 0 15,5 2-13-15,4 0-1 0,2 3 0 0,3 0 0 16,4 0 22-16,2 0 5 0,4 0 1 0,2-3 0 16,3 6-14-16,4-6 0 0,5 3 0 0,3 0 0 0,3-3 9 15,7 1-1-15,5-1 0 0,3-2 0 0,0-1 7 16,6 1 1-16,0-3 0 0,6 0 0 0,0 0 28 0,0 0 5 15,3 2 2-15,6 1 0 0,3 0-25 0,6-1-5 16,5-2-1-16,7 0 0 0,3 3-4 0,6-3-2 16,-1 0 0-16,7 0 0 0,3-3 26 0,5 3 4 15,4-2 2-15,2-1 0 0,1 0-30 0,2 1-7 16,1-1-1-16,2 1 0 0,1-4 0 0,-1 4-8 16,-2-1 12-16,-7-2-4 0,4-1-8 0,-1 1 0 15,1 0 0-15,-4-1 0 0,1-1 15 0,-3-1-3 0,-4 2 0 0,1-2 0 16,-1 0 4-16,1 1 1 0,-3-1 0 0,-1 0 0 15,-5 0-17-15,0 0 0 0,-7 2 0 0,-2-1 0 16,0-1 0-16,-9 2 0 0,5-2 0 0,-5 3 0 16,-6 0 0-16,0-1-12 0,-3 4 3 0,-3-3 1 31,0-1-112-31,-3 4-21 0,-4-1-5 0,1 0-1 0</inkml:trace>
  <inkml:trace contextRef="#ctx0" brushRef="#br1" timeOffset="72242.53">20921 3926 1314 0,'0'0'37'0,"0"0"8"0,0 0-36 0,0 0-9 0,0 0 0 15,-3-8 0-15,3 8 104 0,0 0 20 16,0 0 3-16,0-5 1 0,0 5-13 0,0 0-3 0,0 0 0 0,0 0 0 16,0 0-48-16,0 0-11 0,0 0-1 0,0 0-1 15,0 0-31-15,0 0-7 16,0 0-1-16,0 5 0 0,3 6-12 0,0 0 0 0,3 2-9 0,-3 3 9 15,6 5 0-15,-3 3 0 0,3 0 0 0,0 2 0 16,0-2 0-16,3 5 0 0,3 3 0 0,-3 2 0 16,-3-5-12-16,3 3-2 0,-4 0-1 0,1-1 0 15,0 1-31-15,-3-3-6 16,3-2-2-16,-3-1 0 16,0-5-144-16,0 1-29 0,3 12-5 0,0-10-2 0</inkml:trace>
  <inkml:trace contextRef="#ctx0" brushRef="#br1" timeOffset="72805.87">20924 3950 1497 0,'0'0'32'0,"-3"-8"8"0,3 3 0 0,-6-6 4 0,4 1-36 0,2 2-8 16,-3 3 0-16,3-3 0 0,-6 0 53 0,6 2 9 15,0 1 2-15,0 0 0 0,0 0-6 0,0-1-1 16,0 6 0-16,6-5 0 0,-6 2-9 0,3-5-3 16,-1 3 0-16,4-3 0 0,0 3-9 0,3 0-3 0,0-1 0 15,3 4 0-15,0-6-9 0,0 5-3 0,6-2 0 0,-3 2 0 16,0 0-5-16,2 1-2 0,-2 2 0 0,0 0 0 15,0 0 2-15,0 2 1 0,3 4 0 0,-3-1 0 16,0 6-17-16,-3-6-9 0,-1 8 1 0,1-2 0 16,0 5 8-16,-6 0 0 0,3-1 0 0,-6 1-8 15,0 3-33 1,-3-1-7-16,-3-2 0 0,0 5-1 0,-3-2 39 0,0 2 10 0,-3-5 0 16,-3 0 0-16,3 0-53 0,-5 0-9 0,2-3-2 15,0 5 0-15,-3-7 52 0,3-1 12 0,0 4 0 0,0-6 0 16,0 0 19-16,0-3 6 0,3 0 2 0,0-2 0 15,1 2-3-15,2-2 0 0,6-3 0 0,0 0 0 16,0 0 20-16,0 0 4 0,0 0 1 0,0 0 0 16,0 0-27-16,0 0-6 0,9 0 0 0,-1 0-1 0,4-3-2 15,0 3 0-15,0 3 0 0,3-3 0 0,0 0-13 16,0 2 0-16,3-2 0 0,0 3 0 0,-1 2 0 0,1-2 0 16,0 0 0-16,-3 2 0 0,3-5 0 0,0 8 0 15,-3-6 0-15,-1 1 0 0,1 2 0 0,0-2 0 16,-3-3 0-16,0 3 0 15,3-3-171-15,-6 0-37 0,3 0-7 0,-3-3-1 0</inkml:trace>
  <inkml:trace contextRef="#ctx0" brushRef="#br1" timeOffset="73183.17">21517 3823 1638 0,'0'-13'46'0,"0"2"11"0,0 3-45 0,-3-2-12 0,3 2 0 0,-3-5 0 15,0 5 101-15,0 3 19 0,0-1 3 0,0 1 1 16,0 2-36-16,0 1-6 16,3 2-2-16,-6 0 0 0,6 0-25 0,-6 0-6 0,0 2-1 0,0 6 0 15,0-2-38-15,3 4-10 0,0 6 0 0,-3 0 0 16,3 8-13-16,3-6-5 0,0 6-1 0,3 0 0 16,3-3 19-16,-3 0 0 0,3-2 0 0,3-1 0 15,0 3 0-15,3-7 0 0,0-4 0 0,0 1 0 16,0-3-24-16,3-6-2 0,-1 1 0 0,4-3 0 15,0 0 26-15,-3-5 0 0,3-3 0 0,0 0 0 0,-3 0 10 16,2-3-2-16,1 3-8 0,-3-8 12 16,0 1 4-16,-6 4 0 0,3-8 0 0,-6 6 0 0,0-5 2 15,-3 2 1-15,-3 3 0 0,-3-6 0 0,-3 3 6 0,-3 6 2 16,-3-9 0-16,-3 6 0 0,3 5-12 0,-6 0-3 16,4 0 0-16,-1 0 0 0,0 8-28 0,-3-2-7 15,0 4-1-15,3 1 0 16,0 2-28-16,3 3-5 0,0 3-2 0,4-3 0 15,-1-1-148-15,3 1-29 0,3 3-7 0,0-8-1 0</inkml:trace>
  <inkml:trace contextRef="#ctx0" brushRef="#br1" timeOffset="73833.99">21919 3543 1220 0,'0'0'27'0,"0"0"5"0,-6-3 2 0,6 3 0 0,-6 0-34 0,6 0 0 0,0 0 0 0,0 0 0 15,0 0 104-15,0 0 15 0,0 0 2 0,0 0 1 16,0-5-43-16,3-3-9 0,6 5-2 0,-3-7 0 16,5 2 24-16,4-3 5 0,0 3 1 0,0-5 0 15,9 5-62-15,-12-3-13 0,6 4-3 0,3-1 0 0,-10-6-20 16,7 6-8-16,-3 0 0 0,0 1 0 0,-3 1-6 0,0-2-1 16,-3 0 0-16,-3 3 0 15,0 2-27-15,-3-2-6 0,-3 5 0 0,0 0-1 16,0 0-73-16,0 0-14 0,0 0-4 0,-6-2 0 15,-3 2 26-15,0 0 5 0,-3 0 1 0,0 2 0 16,0 1-16-16,3-1-4 0,-3 4 0 0,3-1 0 0,-3 3 86 0,7 0 17 16,-7-3 3-16,3 0 1 0,3 3 88 0,0 0 17 15,3 0 4-15,-3 0 1 0,6 3 38 0,-3-1 7 16,3 6 2-16,3-8 0 0,0 5-26 0,0 3-5 16,0-2-1-16,3 4 0 0,0 1-38 0,0-1-8 15,3 3-2-15,-3 0 0 0,-4 1-44 0,1-7-12 16,3 1 0-16,-3 0 0 0,0-3 0 0,-3 1 0 0,3-1 0 0,-3-2 0 15,0-1 8-15,0-2 0 0,0 3 0 16,-3-3 0-16,0-3-8 0,3 0 8 0,0 0-8 0,-3-2 8 16,3-3-8-16,0 0 0 0,0 0 0 0,0 0 0 15,0 0 0-15,0 0 0 0,0 0 9 0,0 0-9 16,0 0 21-16,6-3 0 0,0-2 0 0,3 2 0 16,3-2-7-16,-3 0-2 0,3 0 0 0,0-1 0 15,3-2-12-15,-3 3 0 0,0 0 0 16,-1-3-10-16,4 3 10 0,-3-3 0 0,0 8 0 0,0-11 0 15,0 6-17-15,0-1 1 0,0 4 1 0,-3-3 0 16,3 2-55-16,-3 0-11 0,2 1-3 0,-5-1 0 16,6 3-128-16,-9-3-25 0,9 3-6 15,-12 0-1-15</inkml:trace>
  <inkml:trace contextRef="#ctx0" brushRef="#br1" timeOffset="74434.7">21180 4572 1267 0,'0'0'28'16,"0"0"5"-16,3-3 2 0,0-2 1 0,0 2-36 0,3 1 0 0,0-1 0 0,0-5 0 16,6 3 58-16,0 0 5 0,3-1 1 0,6 1 0 15,-3-3 30-15,5 0 6 0,7 0 2 0,0-2 0 0,-3-1-10 16,2 3-1-16,4-8-1 0,3-2 0 16,0 2-72-16,5-3-18 0,1 1 0 0,6-6 0 15,-1 3 39-15,-2-3 4 0,3 0 1 0,2 0 0 0,-2 1-36 0,2 1-8 16,1-1 0-16,3 4 0 0,-7-5 0 0,-2 0 0 15,-1 11 0-15,1-8 0 0,-3 0 0 0,-1 5 0 16,-2-3 8-16,3 1-8 0,-6 5 0 0,-1-3 0 16,-8 5 0-16,0 3 0 15,-3-2-20-15,-7 4-8 0,1 1-3 0,-6 0 0 16,-3 2-39-16,0 1-8 0,-3-1-2 0,-3 3 0 16,-3 0 13-16,0 0 3 0,0 0 0 0,0 0 0 15,0 0-8-15,0 0 0 0,-6 3-1 0,-3-1-623 0</inkml:trace>
  <inkml:trace contextRef="#ctx0" brushRef="#br1" timeOffset="75022.16">20737 3739 1160 0,'0'0'32'0,"0"0"9"0,0 0-33 0,3 5-8 0,0-2 0 0,0 2 0 15,-3 0 63-15,3 3 10 16,3 0 3-16,-3 3 0 0,3 2 28 0,3 3 7 0,0 2 1 0,-1 6 0 16,1 2-112-16,0 1-8 0,3 5-9 0,0 5-2 15,-3-6 56-15,3 6 11 0,-3 1 3 0,3-1 0 16,-3 0-36-16,3 0-7 0,-3-3-8 0,0 0 11 15,-1-2-11-15,1-3 0 0,-3 3 0 0,0-8 8 16,3 0-8-16,-3-6 0 0,-3 1 0 16,3-6 0-16,0 0-20 15,-3-2-7-15,0-1-1 0,0-4 0 0,0-1-53 0,-3-5-11 0,0 0-3 0,0 0-393 16,0 0-78-16</inkml:trace>
  <inkml:trace contextRef="#ctx0" brushRef="#br1" timeOffset="75650.07">20695 3874 1227 0,'0'0'27'0,"-6"-3"5"0,3-5 2 0,0 3 1 0,-3-1-35 0,3-2 0 15,0 0 0-15,3 3 0 0,-3 0 12 0,3 0-12 16,0-3 12-16,0 0-12 0,3 2 44 0,3-4 3 16,0 5 0-16,0-1 0 0,3-2 19 0,3-5 4 15,3 3 1-15,3-4 0 0,3 4-15 0,2-4-2 16,7 1-1-16,6-5 0 0,3-1-7 0,5-2-2 15,1 0 0-15,9-6 0 0,-1 4-10 0,7-9-2 16,5 3-1-16,7 2 0 0,-10-4-7 0,4 4-2 0,2 3 0 0,12-10 0 16,-8 5-22-16,-4-3 0 0,-2 8-10 15,2-10 10-15,-5 10-12 0,-4 0 4 0,1 0 8 0,2 3-13 16,-8-3 5-16,-1 6 8 0,-2 2-13 0,3-3 5 16,-10 12 8-16,1-7 8 0,0 6-8 0,-4 0 11 15,-8 3-11-15,0 2 0 0,-3 1-12 0,-7-1 12 16,1-2-20-16,-3 5 3 0,-3 0 1 0,-3 5 0 15,-3-2 0-15,0-1 0 0,-4 1 0 0,1 2 0 16,-3 1 16-16,0-1 9 0,-3 3-1 0,0 5 0 16,0-8-8-16,0 9 0 0,0-1 9 0,-3 3-9 15,3 0 16-15,0 5 0 0,0-5-1 0,0 8 0 16,3-3-5-16,0 5-1 0,0 1 0 0,3-4 0 0,3 4-9 16,-3 2 0-16,3-5 0 0,-3 5 0 0,2-5 0 0,4 0 0 15,-3 2 0-15,3-5 0 0,-3 8 0 0,0-13 0 16,0 11 0-16,0-12 0 0,-3 9 0 0,0-3 0 15,0 1 0-15,-1-12 0 0,-2 6 8 0,3-3-8 16,-3 3 8-16,0-3-8 0,-3 1 0 0,0-4 0 16,0 1 0-16,-6 2 0 15,0-2 8-15,0 2-8 0,-6-3 8 0,0 4-8 0,-3-1 0 0,-2-3 0 16,-10 6 0-16,0-5 0 0,-6 5 0 0,0 0 0 16,-2-3 0-16,-7 3 0 0,3 2-8 0,1-2 8 15,-1 8-10-15,-9-5 10 0,1-1 0 0,-1-2-9 16,0-3 9-16,-2 3 0 0,5 0 0 0,0-3-8 15,4 0 8-15,-1-2 0 0,0 2 20 0,1 0 8 0,2-5 3 16,0 0 0-16,3 3-18 0,4-3-3 0,-1 0-1 0,3-3 0 31,3 3-29-31,0-3-5 0,7 1-2 0,-4 1 0 0,6 1 27 0,0-5 0 16,0 2 0-16,0-2 0 0,3 2-20 0,0-2 2 0,3 0 0 0,0 2 0 31,1-2-58-31,2-1-12 0,0 3-3 0,0 1 0 16,3-1-109-16,0 0-21 0,3 3-5 0</inkml:trace>
  <inkml:trace contextRef="#ctx0" brushRef="#br1" timeOffset="76183.17">21925 4450 1267 0,'0'0'28'0,"0"-5"5"0,-3 0 2 0,3-3 1 0,-3 0-36 0,0 3 0 16,0-3 0-16,0-3 0 0,3 3 102 0,-3 0 14 16,0 0 2-16,3 3 1 0,-3 0-37 0,3-1-7 15,0 1-2-15,0 5 0 0,0 0-7 0,0 0-2 16,0 0 0-16,0 0 0 0,0 0 0 0,0 0 0 16,3-3 0-16,3 3 0 0,-3 0 0 0,3 3 0 15,0 2 0-15,-1 3 0 0,1 6-51 0,0-1-13 16,0 0 0-16,0 0 0 0,0 3 0 0,0 0 0 15,0-3 0-15,-3 3 0 0,3-3 0 0,-3 1 0 0,3-1 0 16,-3-3 0-16,-3 4 0 0,3-4 0 0,0-2 0 16,-3-3 0-16,0 3 0 0,0-2 0 0,-3-1 0 15,0-2 0-15,3 2 0 0,-6-3 0 0,3 1 0 0,-3 0 0 32,0-1-48-32,0 1-13 0,0-3-3 0,0-3 0 0,0 3 52 0,-3-5 12 15,3 0 0-15,1 5 0 0,-1-3 0 0,6 3 0 0,0 0 0 0,0 0 0 16,0 0 0-16,0 0 0 0,0 0 0 0,0 0 0 15,0 0 0-15,0 0 0 0,0 3 0 0,3 2 0 16,0 3 0-16,-1 0 0 0,4-3 0 0,0 3 0 16,0-2 0-16,0-1 0 0,0-3 0 0,3 1 0 15,0 0 0-15,-3-3 0 0,3-3 0 0,0 0 0 16,0 1 0-16,-3-1 0 0,3-2 0 0,0-3 0 16,-3 3 0-16,3-1 0 0,-1-2 0 0,-2 0 10 0,0 1-25 15,3 1-5-15,-3-2 0 0,0 0-1 16,0 3-29-16,0 0-6 0,3 2 0 0,-3-2-1 15,3 0-151-15,-3 2-31 0,9-2-5 16,-3-1-467-16</inkml:trace>
  <inkml:trace contextRef="#ctx0" brushRef="#br1" timeOffset="77199.03">21029 4466 1364 0,'0'0'30'0,"0"0"6"0,0 0 2 0,0 0 0 0,0 0-30 0,0 0-8 0,0 0 0 0,0 0 0 16,0 0 31-16,0 0 5 0,0 0 0 0,0 0 1 16,0 0 29-16,0 0 6 0,6 3 0 0,-3 2 1 15,2-5-38-15,-2 3-8 0,3 2-2 0,-3-2 0 16,3 2 4-16,-3 0 1 0,3 3 0 0,0-2 0 15,-3 4-30-15,3 1-12 0,-3-1 1 0,3 1 0 32,0 2-87-32,0-2-18 0,0 2-3 0,0-3-613 0</inkml:trace>
  <inkml:trace contextRef="#ctx0" brushRef="#br1" timeOffset="77991.42">22228 5083 1267 0,'0'0'28'0,"0"0"5"0,0 0 2 0,0 0 1 0,0 0-36 0,0 0 0 15,0 0 0-15,0 0 0 0,0 0 88 0,0 0 10 0,0 0 2 0,0 0 1 16,0 0-34-16,0 0-7 0,0 0-2 0,0 0 0 16,0 0-20-16,0 0-4 0,0 0-1 0,6-3 0 15,3 0 16-15,0 1 3 0,3-4 1 0,-3 1 0 16,3 2-33-16,3-2-8 0,-4-3 0 0,4 3-1 15,-3-3-11-15,3 0 0 0,-3 3 0 0,0-3 0 16,3 0 0-16,-6 0 0 0,3 3 0 16,3-3 0-16,-6 2 0 0,5 1 0 0,-2-3 0 0,-3 0 0 31,0 3-152-31,3 0-32 0,-3-1-6 0,3 1-343 0,-9 0-69 0</inkml:trace>
  <inkml:trace contextRef="#ctx0" brushRef="#br1" timeOffset="78203">22365 4890 1792 0,'0'0'51'0,"0"0"10"0,0 0-49 0,0 0-12 0,0 0 0 0,0 0 0 0,0 0 47 0,-6 7 6 16,3-1 2-16,3-4 0 0,-6 6-6 0,6 0-1 16,0 0 0-16,-6 3 0 0,6-1-18 0,0 1-4 15,0 5-1-15,0-3 0 0,0 3-25 0,0 0 0 16,3 2 0-16,0-2 0 0,0 3 0 0,-3-3 0 15,6 2 0-15,-3 1 0 0,0-3 0 0,3-3 0 16,0 0 0-16,-3-2 0 16,3 2-148-16,0-3-36 0,-3 1-6 0,3-3-2 0</inkml:trace>
  <inkml:trace contextRef="#ctx0" brushRef="#br1" timeOffset="79032.03">22276 5424 1465 0,'0'0'32'0,"0"0"6"0,0 0 2 0,0 0 2 0,6 0-34 0,0 0-8 15,3 0 0-15,0-3 0 0,2 3 60 0,4-5 11 16,3 0 1-16,3-1 1 0,0 1-1 0,3-5 0 16,-1 2 0-16,1-3 0 0,0 3-38 0,0 3-8 0,-6-6-2 0,3 1 0 31,-7 2-52-31,1 0-12 0,-3 0-1 0,0 3-839 15</inkml:trace>
  <inkml:trace contextRef="#ctx0" brushRef="#br1" timeOffset="79197.6">22445 5429 1641 0,'-3'6'36'0,"0"-1"7"0,1 3 1 0,-1-3 4 0,0-2-39 0,3 2-9 0,0-5 0 0,3 5 0 15,2-2 36-15,1 0 6 0,0-1 1 0,3-2 0 16,3 0 17-16,3 0 3 0,0-2 1 0,0-1 0 15,0-2-16-15,0-1-2 0,0 1-1 0,-4 0 0 16,4-3-105-16,-3 3-22 0,0-6-4 0,0 0-800 16</inkml:trace>
  <inkml:trace contextRef="#ctx0" brushRef="#br1" timeOffset="83118.69">8777 12726 1302 0,'0'0'36'0,"0"-5"10"0,0 0-37 0,-3 0-9 0,3-1 0 0,0 1 0 0,0 5 65 0,0 0 11 16,0-5 3-16,0 5 0 16,0 0-9-16,0-3-2 0,0 3 0 0,0 0 0 0,0 0-11 0,0 0-2 15,0 0-1-15,0 0 0 0,0 0-27 0,0 0-6 16,0 0-1-16,6 3 0 0,0 7-35 0,3 6-7 16,3 3-2-16,0 5 0 0,3 5 7 0,2 8 1 15,1 2 0-15,3 6 0 0,0 0 16 0,0 6 14 16,3 1-2-16,-4-1-1 0,1-12-11 0,0 9 0 15,-3-3 0-15,-3-3-11 0,0-5 11 0,0-5 0 16,-6-5-9-16,0-9 9 0,-4-5 0 0,1-2 0 16,-3-3 0-16,0-3 0 0,-3 0 0 0,3 1 0 15,-3-4 12-15,0-2-4 0,0 0 16 0,-3-5 2 0,0-3 1 0,-6-2 0 16,1-4-27-16,-7-4 0 0,-3-6 0 0,-6-2 0 31,3-4-34-31,-3 1-12 0,1-8-2 0,-1 3-1 0,-3-3 38 0,3 0 11 0,0 0 0 0,0-3 0 16,4-2 16-16,-1-1 8 0,3-2 2 0,0 1 0 15,0 4-2-15,3-5 0 0,3 5 0 0,1 0 0 16,-1 6-5-16,3 0-2 0,3-1 0 0,0 6 0 16,6 3 2-16,0 2 0 0,0 3 0 15,3 2 0-15,0 3-1 0,0 0 0 0,6 1 0 0,-3 4 0 16,3 0-18-16,-3 1 8 0,8 2-8 0,-5 0 0 16,3 3 8-16,9 2-8 0,-6 0 0 0,0 3 0 15,6 3 0-15,-3 2-22 0,2 1 3 0,1 2 1 16,0 5-3-16,-6-3-1 0,6 1 0 0,-6 2 0 0,0-2 11 15,-4-1 3-15,-2 1 0 0,0 0 0 0,3-1 8 0,-9 1 0 16,3-1 0-16,-6 3 0 0,0 3 0 16,0-2 0-16,-9 4 0 0,3-2 0 0,-3 5-11 0,-3-2-6 15,-2-1-2-15,2 1 0 16,-3 2-101-16,-3-3-21 0,3-2-4 0,0 0-367 16,0-3-72-16</inkml:trace>
  <inkml:trace contextRef="#ctx0" brushRef="#br1" timeOffset="83751.1">9066 12253 1904 0,'0'0'42'0,"3"-5"9"0,-3 5 1 0,0-6 1 0,0 6-42 0,3-5-11 0,3 0 0 0,-3-1 0 16,6 1 27-16,-3 2 3 0,2 1 1 0,4 2 0 15,-3 5-31-15,3 0 0 0,0 1 0 0,3 4 0 16,0 1 0-16,0 2 9 0,0 0-9 0,3 3 8 16,-7 3-16-16,4 2-4 0,-3 0-1 0,0 0 0 15,0 3 13-15,-6 0 16 0,0 0-3 0,-3-3-1 16,0 0-34-16,-3-2-7 0,0-1-2 0,-6-5 0 16,3 0 31-16,-3-2-9 0,0 0 9 0,0-6 0 15,3 3 0-15,-3-5 19 0,0-1-3 0,0 1-1 16,0-3-2-16,0 0 0 0,0-3 0 0,3-2 0 15,-3 0-4-15,1-1-1 0,-1-4 0 0,0-1 0 0,3-5-8 16,0 3 12-16,3-3-12 0,-3-2 12 0,6-1-12 0,-3-2 8 16,3 5-8-16,3-2 8 0,0-1-8 0,-1-2 0 15,7 5 0-15,0-3 0 0,0 4 0 0,3-1 0 16,0 2 0-16,0-1 0 16,3 1 0-16,0 4 0 0,-1-3 0 0,1 2-11 0,0 0-1 0,-3-2 0 15,3 3 0-15,-3-1 0 0,0 3 2 0,-3-3 0 16,-1 1 0-16,-2 5 0 0,-3-3 10 0,0 2 0 15,0 4 0-15,-3-1-8 0,-3 3 8 0,0 0 0 16,0 0 10-16,0 0-10 0,0 0 14 0,0 0-3 16,0 0-1-16,3 3 0 0,0 5-20 0,0 0-4 0,-3 5-1 15,3 3 0-15,0 2 15 0,0 1-12 0,-3-3 12 0,3 2-12 16,0-2 12-16,3-3 0 16,0-2 0-16,-3-1-9 0,3-2 9 0,-3 0 11 0,3-2-3 0,-3-1 0 15,3-2 16-15,0-3 4 0,0 0 0 0,-3 0 0 16,6-3 15-16,-6-2 3 0,2 2 1 0,1-2 0 15,0-1-19-15,-3-2-3 0,3-2-1 0,-3-1 0 16,0 1-10-16,0-1-2 0,-3-2-1 0,0 2 0 16,0-2-11-16,-6 0 0 0,6 0 0 0,-3-1 0 15,-3 1-21 1,0 0-7-16,-3 5 0 0,4 0-1 0,-1 0-87 0,0 3-16 0,-3 2-4 0,3 3-732 16</inkml:trace>
  <inkml:trace contextRef="#ctx0" brushRef="#br1" timeOffset="84184.94">9819 12023 1796 0,'3'-3'40'0,"3"3"8"0,3-3 1 0,0 3 1 0,-3-2-40 0,8 2-10 16,-2 2 0-16,-3 1 0 0,9 5 28 0,0 3 4 15,-3 2 1-15,6 3 0 0,0 2-12 0,-1 3-2 16,1 3-1-16,0 3 0 0,-3 2-18 0,0 0 10 15,0 0-10-15,3-5 8 0,-13-3-8 0,7-3 0 16,-9-4 9-16,0-4-9 0,0 1 8 0,-3-6-8 16,-3 0 10-16,0-5-10 0,0 0 31 0,0 0 0 15,0 3 0-15,-6 0 0 0,-6-6 15 0,0 0 3 0,-8-2 1 0,5-3 0 16,-6-2-50-16,0-1-14 0,-3 0-1 0,3-4 0 16,1-1-6-16,2 0-2 15,0-8 0-15,0 3 0 0,3 0 23 0,0-3 0 16,-3 0 0-16,3-2 8 0,7 2 4 0,-4 0 1 0,3 3 0 0,0 0 0 15,3 5-13-15,0 0 11 0,3 3-11 0,3-1 10 16,3 1-10-16,-3 3 0 0,6 2 0 0,3-3 0 16,0-2 0-16,-3 2 0 0,8-2 0 0,-2 2 0 15,6 4 0-15,0 1 0 0,0-2 0 0,0 3 0 16,3 2-15-16,-3 3 5 0,-1 0 1 0,1 3 0 16,-3 2-26-16,-3 1-5 15,-3 2 0-15,0-1-1 16,-3 1 8-16,0 3 1 0,-6 0 1 0,-6 2 0 0,3 0 31 0,0 0 0 0,-6 3 0 0,0 0 0 15,0 3-17-15,-3-4 2 0,0 4 1 0,3-3-557 16,0 0-111-16</inkml:trace>
  <inkml:trace contextRef="#ctx0" brushRef="#br1" timeOffset="85518.62">10143 12084 1666 0,'0'0'36'0,"0"0"8"0,3-3 2 0,-3-2 2 0,9-1-39 0,-3 1-9 0,0-3 0 16,3 0 0-16,0 3 67 0,3-3 11 15,-3 0 2-15,3 0 1 0,-3 0-50 0,0 0-11 0,2-2-1 0,-2 2-1 16,0 0-18-16,0-3 0 0,-3 1 0 0,0-1 0 16,0 0 0-16,-3-2 0 0,3 0 0 0,-3-3 0 15,-3 0-9-15,3 0-6 0,-3-5-1 0,-3 3 0 16,3-1 27-16,-3 1 5 0,0-1 0 0,0 1 1 15,-3-1-17-15,3 3 0 0,-3 0 0 16,3 6 0-16,-3-1 10 0,3 6-2 0,-3-3 0 0,3 5 0 16,-3 1-8-16,0 4-11 0,-2 1 3 0,-4 5 0 31,3 5-29-31,0 3-6 0,-3 0-1 0,3 2 0 0,3 3 26 0,0 1 5 0,3-1 1 0,0 0 0 16,0 0 12-16,0 0 0 0,3-2 0 0,3-1 0 15,0-2 10-15,0 0 5 0,3-5 1 0,0-1 0 16,0 1 25-16,3-3 6 0,0-3 1 0,0-2 0 15,0-1-10-15,3 1-2 0,-1-6 0 0,1 1 0 16,3-6 4-16,3 0 0 0,0-5 0 0,0-1 0 0,0-4-20 16,0-1-4-16,2-2-1 0,1-5 0 0,0-1-15 0,-3-2-18 15,0 0 4-15,0-3 1 0,-3 1 13 0,-4-1 0 16,1 3 0-16,-3-3 0 0,-3 3 0 0,0 2 0 16,0 4 8-16,0-1-8 0,-3 8 0 0,0 0 0 15,-3 5 0-15,3 1 0 0,0 5 0 0,-3 5 0 16,0 0 0-16,0 0 0 0,0 0-8 0,0 0-3 15,0 0 0-15,-3 7 0 0,0 4-6 0,3 2-2 16,0-2 0-16,0-1 0 0,3 4 11 0,0-1 8 16,3-3-12-16,-3 1 12 0,3 0-9 0,3-3 9 15,0 2 0-15,-3-2-9 0,3 0 9 0,0 0-10 0,2 0 10 16,-2 0-10-16,3 0 10 0,-3 0 0 0,3 0 8 0,-3 2-8 16,0 1 15-16,0-1-2 0,0 1 0 0,-3 0 0 15,-3-1-26-15,0 3-6 0,0 1-1 0,-6 2 0 16,3 2 12-16,-3 1 8 0,0-4-12 0,0 1 12 15,0 0-12-15,3 0 12 0,0-3-12 0,3-2 12 16,0 2-9-16,0-2 9 0,3-1 0 0,3-2-9 16,0-3 9-16,-1 1 0 0,4-4 0 0,3-2 0 15,3-2 23-15,0-1 0 0,0-5 0 0,3 0 0 16,0-5 1-16,2-3 0 0,1-2 0 0,-3-4 0 31,3-4-63-31,-3-3-12 0,-3-5-2 0,-4-1-1 0,-2-5-189 0,0 1-37 16,-6-4-8-16,0-2-2 0,0-2 126 15,-6-1 24-15,0 3 6 0,0-2 1 0,-9-1 191 0,6 6 38 0,0-6 8 0,-3 0 2 16,-3-2 79-16,3 8 16 0,-3-6 3 0,3 8 1 16,-5 3-93-16,2 3-18 0,-3 5-4 0,3 0-1 0,0 5-57 0,3 5-12 15,0 6-3-15,-3 3 0 0,9 2-17 0,-9 5-9 16,3 3 1-16,-3 5 0 16,3 6-18-16,0 2-3 0,0 6-1 0,0 5 0 0,3 5 17 0,3 2 3 15,3 6 1-15,3 6 0 0,3-1 22 0,-3 0 5 16,6 3 1-16,-3 3 0 0,6-8 4 0,0 2 1 15,-3-2 0-15,-3-3 0 0,3-3-7 0,2 3-1 16,-5-5 0-16,0-3 0 0,3-5-29 0,-6-6-7 16,3 1 0-16,-3-6-1 15,0 0-187-15,-6-5-36 0,3-2-8 0,-3-6-2 16,0 0 107-16,-3-6 22 0,-3-2 4 0,0-2 1 0,-3-1 139 0,3-2 28 0,0-3 5 16,0-2 2-16,3-1 166 0,-6 1 32 0,3-1 8 0,-2 0 0 15,2 1-115-15,3-1-23 0,3 9-5 0,-3 2-1 16,3-3-87-16,3 6-17 0,-3 5-4 0,3-5-8 15,3 5 0-15,2 0 0 0,7 5-10 0,-6 0 10 16,6 6-24-16,0-3 4 0,3 2 0 0,-3 4 0 16,3-4 20-16,-1 1 0 0,-2-3 0 0,3-3 0 15,-6 0 0-15,3-5 0 16,0 0 0-16,0 0 0 0,-3-5 0 0,3 0 16 0,-4-1-2 0,1-7-1 16,0 3-2-16,3-9-1 0,-6 6 0 0,0-8 0 15,0 5-10-15,0 0 10 0,0 0-10 0,0 3 10 16,-3-3-10-16,6 3-17 0,-9 2 4 0,9 6 1 15,-7-3 12-15,4 3 0 0,3-1 0 0,0 6 10 16,0 0-24-16,3 6-5 0,0-1-1 0,3 3 0 16,-3 3 20-16,5-1 0 0,-2 3 0 0,0-2 0 0,3 2 0 15,-3-2 0-15,0 2 0 0,-3 0 0 0,-1-2 0 16,1 2 0-16,-3-2 0 0,-3 2 0 0,-3 3-17 0,0-6 3 16,-3 3 1-16,-3 3 0 0,-6-2-4 0,0 1-1 15,-6-1 0-15,0 2 0 0,-3 2 18 0,-2 1-10 16,-1-4 10-16,-3-1-8 0,3-1 30 0,-3-2 6 15,3 2 2-15,1-3 0 0,2-4 3 0,3-1 1 16,-3 3 0-16,6-5 0 0,-3-3-34 0,3 2 0 16,0-2 0-16,0 0 0 0,9 0 0 0,0 0 0 15,0 0 0-15,0 0 0 0,0 0 0 0,0 0-19 16,6-2 3-16,3-1 0 0,0 0-1 0,3 3 0 0,3-5 0 16,0 5 0-1,0 0-34-15,2 0-6 0,-2-5-2 0,3 5-548 0,-3 0-109 0</inkml:trace>
  <inkml:trace contextRef="#ctx0" brushRef="#br1" timeOffset="86701.53">8926 13526 1839 0,'-6'-6'40'0,"-6"1"9"15,3 5 2-15,-3 0 1 0,0 3-42 0,3-1-10 0,0-2 0 0,0-2 0 0,4 2 20 0,-1 0 1 16,6 0 1-16,0 0 0 0,0 0-35 0,0 0-7 15,0 0-2-15,0 0 0 0,0-6 7 0,3 1 2 16,3 0 0-16,2-3 0 0,4 0 13 0,3-3-9 16,6-2 9-16,6 2-8 0,0 1 25 0,5-1 6 15,7-5 1-15,3-2 0 0,-1-6 20 0,7-2 4 16,6-4 0-16,2 1 1 0,4 0-3 0,8-8-1 16,7-2 0-16,2-1 0 0,3-2-8 0,7-3-1 15,2-6-1-15,3-2 0 0,3 0-25 0,4-2-10 0,2-1 8 0,0 3-8 16,0-2 0-16,6-1 0 0,4 1 0 0,-7-1 0 31,0 3-38-31,0 3 0 0,0 0 0 0,-5-1 0 0,-10 1 16 0,0 0 3 0,0 5 1 0,-5 0 0 16,-1 3 9-16,-5 2 9 0,2 3-13 0,-3 0 5 15,1 5 8-15,-7-5 0 0,-5 8 0 0,-4-5 0 16,4 10 16-16,-7 0 1 0,-5 0 1 0,-4 3 0 16,-5 2-5-16,-3 6-1 0,-7-5 0 0,-5 7 0 15,-6-5 12-15,-6 8 1 0,-3 0 1 0,-6 3 0 16,-3 2 17-16,2-2 3 0,-8 2 1 0,6 1 0 15,-6-3 12-15,-6-3 2 0,4 0 1 0,-10-3 0 16,3-5-43-16,-12 0-9 0,6-8-2 0,-12-2 0 16,3-6-32-16,-2 1-8 0,-4-7 0 0,0-4-1 15,-6 0 12-15,10-6 2 0,-7-2 1 0,0-3 0 16,6-3 1-16,0 1 0 0,1-1 0 0,-1 1 0 0,-3-3 17 16,6 2 0-16,-2 3 0 0,2 0 0 0,3-2 0 0,-3 2 17 15,3 5-3-15,3 3-1 16,3 0-13-16,1 0 0 0,-10-34 0 0,15 42 0 0,3 5 0 15,0 3 0-15,0 5-10 0,3 6 10 0,-3 2 0 16,3 2 0-16,0 4 0 0,0 2-14 0,0 3-1 16,0-1 0-16,0 4 0 0,0 2 15 0,-6 0 0 15,3 2 0-15,-6 1 10 0,1 5-20 0,-7 2-4 16,-3 1-1-16,-3 5 0 0,-3 2 15 0,-6 4-9 16,-2 1 9-16,-7 4-8 0,-3 2-2 0,-2 0 0 15,-1 0 0-15,-8 3 0 0,-4 2 10 0,-5 3 14 0,-1 3-3 0,-5 2-1 16,-4 3-10-16,-2 0 0 0,-3 0 0 15,-7 3 0-15,1 2 0 0,0-2 0 0,-4-1-9 0,-2 6 9 16,0 0-16-16,-4 3 0 0,1-3 0 0,-3 2 0 16,0 4-7-16,-3-1-1 0,2 5 0 0,1-2 0 15,-3 0 24-15,0 0 0 0,2 5-9 0,1-3 9 16,0 1 0-16,3-3 16 0,3 2-4 0,2-2 0 16,1 0-12-16,0 0 9 0,2 2-9 0,10-2 8 15,-3 0-8-15,2-8 0 0,7 0 0 0,2 0 0 16,10 0 0-16,2-6 0 0,4-4 0 0,5-4 0 15,3-4 8-15,4-9-8 0,5 1 8 0,6-3-8 16,6-3 19-16,1-3-2 0,2-2 0 0,6 0 0 16,3-8-7-16,3 0-2 0,0 0 0 0,3 0 0 15,0-3-8-15,3 0-17 0,3 1 4 0,0-1 1 16,3 0-10-16,0 0-2 0,0 1 0 0,3-1 0 0,-3 3 0 16,6-3 0-16,0 3 0 0,3 3 0 0,3-6 8 15,0 6 2-15,-1 5 0 0,4-1 0 0,6 4 14 0,0 5 12 16,0 0-3-16,3 2 0 0,-4 3-9 0,1 3 0 15,3 2 0-15,6 3 0 0,-4 6 0 0,1-1-14 16,3-5 5-16,-6-3 1 0,3-2 8 0,5 0 0 16,-5 8 0-16,-6-1 0 0,3-10 0 0,-1-2 11 15,-2-1-1-15,3-4 0 0,-3-1-10 0,0-5 0 16,2-1 9-16,1-1-9 0,0-6 24 0,0-3 0 16,3-5 0-16,-1 5 0 0,4-5-8 0,0-2 0 15,0-6-1-15,-1-3 0 0,4-5-7 0,0-2 0 0,-1-4-8 0,1 4 12 16,3-1-28-16,-3 4-5 0,-1-7-2 0,-5 4 0 31,0-1-23-31,-3 3-5 0,-4 3-1 0,-2 0 0 16,-3 2 8-16,-3 1 2 0,0 2 0 0,-3-3-550 0,-3 6-109 0</inkml:trace>
  <inkml:trace contextRef="#ctx0" brushRef="#br1" timeOffset="88770.69">16165 11237 1278 0,'0'0'28'0,"0"0"5"0,0 0 2 0,0 0 1 0,0 0-28 0,-3-5-8 0,0-1 0 0,3-2 0 16,-3 3 0-16,3 0 0 0,0-1 0 0,-3 1-8 16,0-3 56-16,3 3 12 0,-3-3 3 0,3 0 0 15,0 0-7-15,-3 3 0 0,3-6-1 0,-3 3 0 0,3 0 1 0,0-2 0 16,0 2 0-16,0-3 0 0,3 1-18 0,-3 2-3 15,0-3-1-15,3 3 0 0,-3 0-10 0,3-2-3 16,3 2 0-16,-3-3 0 0,3 3-21 0,0 0 9 16,0-2-9-16,3-1 0 0,0 3 8 0,0 0-8 15,2-2 0-15,-2 2 0 0,3 0 0 0,3 0 0 16,0 3 0-16,0-1 0 0,-3-2 0 0,3 6-9 16,-3-1 9-16,3 0-8 0,-4 1 8 0,4 2-8 15,-3 0 8-15,0 0-8 16,3 0 8-16,-3 2-10 0,-3 1 10 0,3 2-10 15,-3-2-21-15,3 5-4 0,-3-3-1 0,-1 3 0 0,-2 3 11 0,0-1 1 0,0 4 1 0,-3-1 0 16,0 3 8-16,-3 0 2 0,3-1 0 16,-3 4 0-1,-3-1-13-15,3 4-2 0,-3-4-1 0,0 3 0 0,0-2 29 0,-3-1 0 0,6 1 0 16,-3 2 0-16,0 0 0 0,0-2 0 0,0-1 0 0,3-2 0 16,-2 3 20-16,2-3 6 0,0-1 2 0,2 4 0 15,-2-3-11-15,3 0-1 0,-3-3-1 0,3 0 0 16,-3 0 28-16,6-2 5 0,0 2 2 0,-3-2 0 15,6-1-30-15,-3-2-5 0,0 0-2 0,3 0 0 16,-3-3 8-16,6 3 2 0,0-2 0 0,-3-4 0 16,3 4-5-16,3-4-1 0,-4-2 0 0,4 0 0 15,-3 3-7-15,3-3-2 0,0 0 0 0,0 0 0 16,-3 0-21-16,3 0-5 0,0 0-1 0,2 0 0 16,-2 0-52-16,0 0-10 0,3 0-3 0,0 0 0 15,-3 3-112-15,3-3-24 0,0 2-4 0,-1-2 0 0</inkml:trace>
  <inkml:trace contextRef="#ctx0" brushRef="#br1" timeOffset="88996.3">17302 11525 1472 0,'0'0'32'0,"0"0"8"0,6 0 0 0,0 3 1 0,0-3-33 0,0 3-8 16,0-1 0-16,3 1 0 0,-3-1 21 0,0 1 3 15,-1 2 0-15,1 1 0 0,0-1-24 0,-3 0 0 16,3 1 0-16,-3-4-12 0,0 4 25 0,0-4 5 15,0 1 1-15,-3-3 0 0,0 0 34 0,0 0 7 0,0 0 2 16,0 0 0-16,0 0 13 0,0 0 2 0,0 0 1 0,0 0 0 16,0 0-25-16,0 0-5 15,0 0 0-15,0 0-1 0,-3-5-37 0,-3-3-10 0,3 2 0 0,0 1 0 32,3 5-40-32,-9-5-13 0,3-1-3 0,-2 1-588 0,-1 2-117 0</inkml:trace>
  <inkml:trace contextRef="#ctx0" brushRef="#br1" timeOffset="98187.69">7482 15767 1728 0,'0'0'38'16,"0"0"8"-16,0 0 2 0,0 0 0 0,0 0-39 0,0 0-9 0,0 0 0 0,0 0 0 15,0 0 57-15,0 0 10 0,0 0 1 0,0 0 1 16,0 0-47-16,0 0-10 0,0 0-1 0,3 5-1 0,0 0-10 16,3 6 0-16,0-3 0 0,0 2-11 0,0 3 0 0,3 3 0 15,0 3 0-15,3-1 0 16,0 1 23-16,3-1 5 0,-4 1 1 0,7 5 0 0,-3-3-18 0,3 5 0 15,-3-2 0-15,0 3 0 0,0-1-11 0,3 1-5 16,-4-1-2-16,1 6 0 0,-3-6 36 0,3 3 7 16,0 0 2-16,-3 1 0 0,6-4-27 0,-6 0 0 15,3 4 0-15,-1-1 0 0,-5-3 0 0,3 1 8 16,-3-4-8-16,3 4 0 0,0-3 0 0,0-1 0 16,-3-4 0-16,0 2 0 0,-3-5-14 0,3 0-2 15,-6-3 0-15,3-2 0 16,0-3-26-16,-3 0-6 0,0-3 0 0,0-2-1 15,-3-3-203-15,0 0-40 0</inkml:trace>
  <inkml:trace contextRef="#ctx0" brushRef="#br1" timeOffset="99131.28">7450 15880 576 0,'0'0'12'0,"0"0"4"0,-3 3 0 0,3-3 0 16,-6 3-16-16,6-3 0 0,-6 2 0 0,6-2 0 0,0 0 105 0,0 0 19 16,0 0 3-16,0 0 1 0,0 0-52 0,0 0-9 15,0 0-3-15,0 0 0 0,0 0-51 0,3-5-13 16,3 0 0-16,0-3 0 0,-1 0 54 0,4 0 8 16,3-3 2-16,3-2 0 0,3 0 3 0,3-3 1 15,-3 3 0-15,6-6 0 0,2 3-16 0,1-2-4 16,-3-3 0-16,3-3 0 0,0 0-16 0,-1 0-4 15,4 0-1-15,0-5 0 0,3 3-15 0,-1-3-4 16,4 0 0-16,0-3 0 0,2 3-8 0,-5 0 0 0,0-3 9 0,-3 0-9 31,-1 3-16-31,-2 0-8 0,0 2-2 0,0-2 0 0,-3 0 51 0,5 3 11 0,-2-1 1 0,0 1 1 16,0 5-24-16,0 0-5 0,-1-1-1 0,-5 4 0 16,0 2-8-16,-3 3 10 0,-3 0-10 0,0-1 10 15,-3 4-10-15,-1 2 8 0,1 0-8 0,-3 3 8 16,-3 2-8-16,0 0 0 0,0 1 0 0,-3-1 0 15,3 0 9-15,-6 3 0 0,3 0 0 0,-3 0 0 16,3 3-9-16,0 0 0 0,0 2 0 0,-3-2 0 16,3 2 53-16,0 0 9 15,-3 0 2-15,3 3 0 0,-3 0-52 0,0 3-12 0,0-3 0 0,3 2 0 16,-3 4 0-16,3-1 0 0,0 0 0 0,-3 0 0 16,3 6 0-16,0-3 0 0,3 5 0 0,0-3 0 15,0 4 0-15,0-1 0 0,3 3 0 0,-1 2 0 0,1 0 0 16,3 4 0-16,0 1 0 0,3 1 0 0,0 2 0 0,3 4 0 15,-6-4 0-15,6 3 0 0,-1 0 0 0,-2-3 0 16,0 1 0-16,-3 2 0 0,3-5 0 0,-3-3 0 16,0-3 0-16,-3 3 0 0,3-2 0 0,-3-3 0 15,3 2 0-15,-4-2 0 0,1-3 0 0,0 0 0 16,0-2 0-16,0-1 0 0,-3-2 0 0,0 0 0 16,0 0 0-16,-3-3 0 0,3 0 0 0,-3-2 0 15,-3-1 0-15,3-2 0 0,-3 0 0 0,0-2 0 16,0-1 0-16,-3 0 0 0,3 0 0 0,-6-2 0 15,3 2 0-15,0-2 0 0,-3 2 0 0,-3-2 0 16,0 2 0-16,-3-2 0 0,3 2 0 0,-6 0 0 16,4 1 0-16,-13-1 0 0,3 3 8 0,0 0 0 0,-3 0-8 15,-8 5 12-15,8-2-24 0,-6 5-6 16,3-1-1-16,-3 4 0 0,1-1-3 0,2 1-1 0,-3 0 0 0,3 2 0 16,-2 0 7-16,-1 3 2 0,-3-1 0 0,3 1 0 15,1 0 14-15,2 0 0 0,0 2 0 0,0-2 0 16,6 0 12-16,-3 2 0 0,4-4-1 0,2 1 0 15,0-4-1-15,0 2 0 0,3-5 0 0,-3 0 0 16,6-3-10-16,-2 0 0 0,-1-2 0 0,3 0 0 16,-3-1 0-16,9-2 0 0,-6-3-9 0,3 3 9 15,0-2-21-15,3-4 2 0,3 1 1 0,0-1 0 16,0 4-24-16,3-6-5 0,0 0-1 0,0 0 0 16,0 0-92-16,0 0-20 0,0 0-3 0,0 0-352 15,6 2-70-15</inkml:trace>
  <inkml:trace contextRef="#ctx0" brushRef="#br1" timeOffset="99688">8953 17317 1796 0,'0'0'40'0,"0"0"8"0,0 5 1 0,0 1 1 0,0-1-40 0,0 0-10 0,3 3 0 0,0 3 0 16,3-3 28-16,3 5 3 0,2 0 1 0,1 3 0 15,3-3 8-15,3 3 3 0,0-3 0 0,3 6 0 0,0 5-27 0,-1 2-6 16,1 1-1-16,3 2 0 16,-6-6 6-16,-3 7 1 0,6-1 0 0,-1 0 0 0,-5 0 9 0,0-5 3 15,6 5 0-15,-6-3 0 0,0-2-28 16,0 0 0-16,0 2 0 0,5 1 0 0,-5-1 0 0,0-2-17 16,-6 0 2-16,3 0 1 0,3-6 14 0,-6 3-9 15,3-5 9-15,-3 3-8 16,-3-6-19-16,0-2-3 0,-3-1-1 0,3 1 0 15,0-6-26-15,-6-2-6 0,0-1-1 0,0-2 0 16,0 0-168-16,-6-2-33 16,-3-12-7-16,-9-1-2 0</inkml:trace>
  <inkml:trace contextRef="#ctx0" brushRef="#br1" timeOffset="100322.31">9048 17383 1220 0,'0'0'108'0,"0"0"-86"0,0 0-22 0,0 0 0 16,0 0 100-16,0 0 16 0,0 0 4 0,0 0 0 15,0 0-63-15,3-5-12 0,3 5-2 0,3-5-1 16,0-1-12-16,0 6-2 0,6-5-1 0,-4-3 0 16,4-3 25-16,6 1 4 0,-6 2 2 0,6-8 0 15,-6 3-15-15,3-3-3 0,2 3-1 0,-2-6 0 16,3-5-30-16,3 9-9 0,-6-9 0 0,3 8 0 15,-1-3 0-15,4 1 0 0,-3 2 0 0,0-3-9 0,0 1 9 16,0-1 0-16,-1 3 8 0,-2 3-8 0,0 0 0 0,0-3 0 16,-6 3 0-16,3 2 0 0,-3 1-15 0,0-3-1 15,-3 7 0-15,0 1 0 0,-1-3 16 0,1 3 0 16,-3-1 0-16,0 6 0 0,3 0 0 0,-6 0 0 16,3 0 0-16,0 3 0 0,0 0 0 0,0 2 0 15,0 0 0-15,0 6 0 0,0-3 30 0,0 2 9 16,3 4 1-16,0 1 1 0,-3-1-22 0,6 4-5 15,-1-2-1-15,1 0 0 0,3 3-4 0,0 2-1 16,0 2 0-16,3 1 0 0,0 3-8 0,3-1 0 16,-1 1 0-16,-2-1 8 0,3 3-8 0,-6-2 0 0,6 2 0 15,3 0 0-15,-7-3 15 0,4 1 1 0,0-1 0 0,-3-2 0 16,0 3-28-16,-3-6-4 0,0 0-2 16,2 0 0-16,-2-2 18 0,-3-4 0 0,0 1 0 0,0-2 0 15,-3-1 0-15,-3 0 0 0,0-2 0 0,0-1 0 16,-3-2 0-16,0 0 0 0,-3 0 0 0,3-3 9 15,-3 1 1-15,-3-1 0 16,3 0 0-16,-6-2 0 0,3 2 1 0,-6 0 0 0,0 1 0 0,-6-4 0 16,3 4 0-16,-6 2 0 0,4-3 0 0,-7 3 0 15,0 0-11-15,-3-3 10 0,0 3-10 0,-3 3 10 16,4-4-10-16,-4 4 0 0,0 0 0 0,-3 5 0 16,1-1 0-16,2 1 0 0,0 3 0 0,3 2 0 15,0 0 0-15,0 0 0 0,4 0 0 0,-1 1 0 16,0 1 0-16,3-4 0 0,3 2 0 0,0-2 0 15,0-3-9-15,7-1-4 0,-4-1-1 0,3-4 0 16,0 1-34-16,3-3-6 0,0-3-2 0</inkml:trace>
  <inkml:trace contextRef="#ctx0" brushRef="#br1" timeOffset="100837.06">9872 14380 2224 0,'0'13'63'0,"0"-10"14"0,0 5-61 0,0 0-16 0,0 0 0 0,0 2 0 0,9 4 43 0,-3-1 5 16,-3 5 2-16,9 6 0 0,-3 3-19 0,6 2-4 16,-3 0-1-16,9 5 0 15,-6 3-26-15,0 3 0 0,5 0 0 0,-2 7 0 16,0 1-24-16,6 0-9 0,-9 2-3 0,6 3 0 15,-1-6-20-15,-5 4-4 0,0-6 0 0,6 2-1 16,-6-4-35-16,-6-6-6 0,3-3-2 0,3-5-447 16,-9-2-89-16</inkml:trace>
  <inkml:trace contextRef="#ctx0" brushRef="#br1" timeOffset="101420.29">9974 14459 1645 0,'0'0'36'0,"0"0"7"0,0 0 1 0,0 0 4 0,0 0-39 0,0 0-9 0,0-5 0 0,3 0 0 16,3 0 41-16,0-1 7 0,2-2 0 0,4-2 1 16,3-3-9-16,0-1-1 0,3-2-1 0,3-5 0 15,3 3 12-15,2-6 2 0,4 3 1 0,0-6 0 16,3 1-33-16,-1-3-8 0,1 2 0 0,-3-4-1 15,0 1-11-15,-1 1 0 0,1-2 0 0,3-4 0 16,-3 6 22-16,-3 0 2 0,-1 3 1 0,7 2 0 0,-9 0-25 16,3 5 0-16,-9-2-9 0,2 3 9 15,-5-3-9-15,0 7 9 0,0 9 0 0,-3 0-9 0,-3-1 9 0,-3 4 0 16,0-1 0-16,-3 3 0 0,3 3 0 0,-6 2 0 16,9 3 0-16,-3 0 0 15,0 3 0-15,2 4 0 0,-2 4 0 0,0 2 8 0,6 3-22 0,-3 5-4 16,3 0-1-16,3 3 0 0,-3 0 31 0,3 2 7 15,-3-2 1-15,6 2 0 0,-1 1-20 0,4-1 8 16,-3 0-8-16,3 3 0 0,0-5-12 0,-3 0-8 16,2-3-3-16,-2 3 0 0,0-6 23 0,-3 1 0 15,-3-4 0-15,3 1 0 0,-3 0 0 0,-3-5 0 16,0 2 0-16,-3-5 0 0,0-3 0 0,-4 3 0 0,1-6 0 0,0 1 0 16,-3 0 0-16,0-4 0 15,0 4 0-15,-6-3 0 0,4 0 32 0,-7 0 10 0,0 0 2 0,-3 0 1 16,0 0-21-16,-6 0-4 0,-3 2 0 0,-6-2-1 15,-2 3-31-15,-4-1-7 0,0 4-1 0,-6-1 0 16,7 0 32-16,-4 0 7 0,0 0 1 0,-2 3 0 16,-1 3-4-16,3-3 0 0,0 5 0 0,1-3 0 15,5 4-25-15,0-1-6 0,0 0-1 0,4 0 0 16,-1 3 16-16,6-3 0 0,-3 3 0 0,6-3 0 16,0 3-11-16,4-6 1 0,-1 1 0 0,3-3 0 15,3-3-18-15,0-2-3 16,3-1-1-16,0-5 0 0,3 1-94 15,3-6-19-15,0 0-4 0,0 0-709 0</inkml:trace>
  <inkml:trace contextRef="#ctx0" brushRef="#br1" timeOffset="101986.57">11254 16002 2052 0,'0'0'45'0,"0"0"10"0,0 0 1 0,0 0 1 0,0 0-45 0,0 0-12 0,0 5 0 0,0 1 0 15,3 2 52-15,2 5 9 0,4 0 2 0,-3 3 0 16,9 2-32-16,-3 1-7 0,3 2 0 0,3 6-1 16,-3-1 9-16,3 3 1 0,0 0 1 0,-4 3 0 15,1-3-26-15,6 3-8 0,0 0 0 0,-3 5 0 16,-3-3 0-16,0 3 0 0,2 3 0 0,4-1 0 16,-6-2-20-16,0-2-4 0,3-1 0 0,-6 1-1 0,3-1 3 15,-3-2 1-15,-1-3 0 0,-2 0 0 16,0-3-4-16,-3-4-1 0,-3-1 0 0,3-5 0 15,-3-3-26-15,0-3-6 0,-3-2-1 0,0-5-565 16,0-3-112-16</inkml:trace>
  <inkml:trace contextRef="#ctx0" brushRef="#br1" timeOffset="102502.6">11307 16232 1566 0,'-3'-5'34'0,"0"2"7"0,0-2 2 0,3 5 1 0,-6-5-35 0,6-1-9 0,0 1 0 0,0 0 0 15,0 0 74-15,0-3 13 0,6 2 2 0,-3-2 1 16,0 0-26-16,0-2-4 0,9-1-2 0,-3-2 0 16,6 0-12-16,0-3-2 15,3-3-1-15,-1-2 0 0,1 0-21 0,3 0-4 0,0-3-1 0,0-2 0 16,3-3-17-16,-4-1 10 0,4-1-10 0,3-4 8 16,0 1-8-16,0-1 0 0,-1-2 0 0,4 3 0 15,0 0 0-15,-3 2 0 0,0 0 0 0,-1 0 0 16,1 1 0-16,0 2 0 0,-3-3 0 0,3 5 0 15,-4 1 0-15,-2 2 0 0,3 3-12 0,-3 2 12 16,-6 3-34-16,3 3 1 0,-4 3 0 0,1 2 0 16,0 2 33-16,-3 6 0 0,0 3 10 0,0 2-2 15,0 3-8-15,0 3-10 0,0 5 10 0,-6 2-13 16,6 1 13-16,-4 7 0 0,7 1 0 0,0 4 0 0,-6 4 0 16,3-1 0-16,3 3 0 0,0 6 0 0,0-4 0 0,0 4 0 15,-1 2 0-15,4 0 0 0,-3-6 19 0,0-2 6 16,0 0 2-16,0-2 0 0,0-6-19 0,-6 0-8 15,6-3 8-15,-4 1-8 0,1-3 0 0,0-6 0 16,0 3 0-16,-3-5 0 0,0 3 0 0,0-3 0 16,0-3 0-16,-3 0 0 0,0 0 0 0,-3-2 0 15,3 2 0-15,-6-2 0 0,3-1 0 0,-3-2 0 16,0 0 0-16,-3 0 0 0,3 3 11 0,-6-6-3 16,0 6-8-16,0-3 12 0,-3-3 1 0,-3 3 0 15,-3 2 0-15,0-2 0 0,-3 0 15 0,-2 0 4 16,-1 3 0-16,-3-1 0 0,-3 4-16 0,6-1-4 0,-8 5 0 15,-1 1 0-15,0 2 8 0,3 0 2 0,-6 3 0 0,-2 5 0 16,5-5 6-16,0 5 2 0,0-5 0 0,4 0 0 16,-1-3-30-16,6 0 0 0,0-2 0 0,0-1 0 31,3 1-33-31,4-6-13 0,-1 5-2 0,3-4-1 16,0-4-82-16,0 1-16 0,3-6-3 0,0 3-512 0,3-5-102 0</inkml:trace>
  <inkml:trace contextRef="#ctx0" brushRef="#br1" timeOffset="103071.7">11831 12824 1836 0,'0'0'40'0,"0"6"9"0,-3-1 2 0,0 0 0 0,3 1-41 0,0-1-10 0,3 5 0 0,0 1 0 16,3 5 29-16,6 0 4 0,-6 5 1 0,6 0 0 15,0 6 17-15,3-1 3 16,-1 6 1-16,7 5 0 0,-3 0-37 0,6 5-7 0,-3 3-2 0,3 8 0 0,2-5-9 16,-5 2 0-16,0 0 0 0,0 3 0 0,-3-5 0 0,0-1 0 15,-1 1 0-15,-2 2 0 0,0-7 0 0,-3-1-12 16,0-2 2-16,0-3 1 15,-3-6-37-15,0-1-7 0,0-1-2 0,-3-6 0 16,0-1-161-16,-3-9-32 0,6 13-6 0,-7-15-2 0</inkml:trace>
  <inkml:trace contextRef="#ctx0" brushRef="#br1" timeOffset="103736.54">11849 12999 1580 0,'0'0'35'0,"0"0"7"0,0 0 2 0,0 0 0 0,0 0-36 0,3-3-8 0,3-2 0 0,0 0 0 16,3-1 28-16,3-4 3 16,2 2 1-16,7-3 0 0,-3-2-19 0,9 0-3 0,-6-3-1 0,9 0 0 15,2-2 35-15,1-4 6 0,-3-1 2 0,3-1 0 16,-1 0-32-16,4-5-7 0,0 0-1 0,2-3 0 15,4 0-12-15,-3-2 0 16,2 2 0-16,4-5 0 0,-6 3 18 0,2-1 1 0,-5 4 0 0,0-1 0 16,6 3-19-16,-7-3-9 0,4 3 1 0,-3 0 0 15,-4 2 8-15,-2 4 0 0,0 1 0 0,-3-1 0 16,0 1 15-16,-4 1-2 0,-2 5 0 0,0-2 0 16,-3 7-13-16,-3-2 0 0,0 2 0 0,0 6 0 0,-7 0 12 15,1 2-4-15,0 1-8 0,0 2 12 0,0 0 5 0,-3 2 1 16,3 1 0-16,-3 5 0 15,3 0 14-15,0 5 2 0,3-2 1 0,-3 12 0 16,3-4-3-16,3 7 0 0,-1 6 0 0,1 5 0 0,0-3-22 0,0 4-10 16,0 1 8-16,-3 4-8 0,0-4 9 0,0 4-9 15,0 2 10-15,-1 0-10 0,-2-6 0 0,0 1 0 16,3-3 0-16,-3 3 0 0,0-3 57 0,-3 0 6 16,3-3 1-16,0-2 0 0,-3 0-52 0,3-3-12 15,-3-3 0-15,0 1 0 0,-3-4 0 0,3-1 0 16,-3-4 0-16,0-2 0 0,-3 0 0 0,0-3 0 15,0 0 0-15,-3 3 0 0,0-5 0 0,0 2 0 0,-3 0 0 0,0-2 0 16,-3-1 0-16,0 1 0 0,0 2 0 16,-3-2 0-16,-3 2-16 0,-3-5-5 0,0 3-2 0,-2 2 0 15,-7-3 23-15,-3 4 10 0,-3-1-1 0,-2 0 0 16,2 6 4-16,-3-4 1 0,0 4 0 0,4-3 0 16,-4 5-14-16,0 0 0 0,1-2 0 0,-1 2 0 15,6-3 0-15,0 4 0 0,1-1 0 0,-1 3 0 16,3-3 0-16,6-3 0 0,0 1 0 0,0 2 0 15,4-5 0-15,2 0 0 0,-3-3 0 0,6 0 0 32,-3 0-48-32,3-2-13 0,0 2-3 0,0 0 0 0,3 1 38 0,0-1 7 0,1 0 2 0,-1 0 0 15,3-2-45-15,0-1-9 0,3 1-1 0,0 0-583 16,3-1-116-16</inkml:trace>
  <inkml:trace contextRef="#ctx0" brushRef="#br1" timeOffset="104089.81">13114 14571 1713 0,'0'0'48'0,"0"0"12"0,0 0-48 0,0 0-12 0,0 0 0 16,-3 0 0-16,3 0 93 0,-3 5 17 0,3 3 3 16,-6-3 1-16,6 0-41 0,6 1-8 15,-3 2-1-15,0 2-1 0,0 1-12 0,3 7-3 0,3-4 0 0,-3 7 0 16,6 3-11-16,0-1-2 0,2 6-1 0,1 1 0 16,3 1-22-16,-3 6-4 0,3 3 0 0,-3 2-8 15,3 3 16-15,-3 0-4 0,-1 0-1 0,4 6 0 16,-3-6-11-16,3 0 0 0,-3 0 0 0,0 0 0 15,3-3-49 1,-6 0-12-16,2-5-3 0,1 0 0 0,-3-8 31 0,0 0 5 0,0-5 2 16,-3-3 0-1,-3-2-26-15,0-6-6 0,-3-2-1 0,0-6-594 0,0 3-119 0</inkml:trace>
  <inkml:trace contextRef="#ctx0" brushRef="#br1" timeOffset="104690.28">13159 14838 1552 0,'0'0'44'0,"0"0"10"0,0 0-43 0,0 0-11 15,0 0 0-15,6-5 0 0,-4-1 86 0,-2-2 15 16,6 0 3-16,3 0 1 0,0-5-31 0,3 5-6 16,0-2-2-16,0-4 0 0,3 4-25 0,0-3-5 15,0-3 0-15,0 3-1 0,2-6-16 0,1 3-3 16,3-2-1-16,-3-6 0 0,3 8 16 0,0-8 3 15,2 6 1-15,1-6 0 0,0 8-46 0,3-8-9 16,0 6-1-16,-1-4-1 0,1 4 22 0,-6-1 0 0,6 1 0 0,-3-3 0 16,-3 5 18-16,2-3 2 0,-2 3 0 0,0-2 0 15,0 5-20-15,3-1 0 16,-4 1 0-16,1 0 0 0,-3 2 15 0,0 3-1 0,0 1 0 0,-3-1 0 16,0 2-14-16,0 1 0 0,-4 0 0 0,-2 2 0 15,0 0 8-15,-3 3-8 0,0 3 0 0,0-3 9 16,0 5 3-16,0 1 0 0,0-1 0 0,0 6 0 15,0 4 2-15,3 1 1 0,-3 5 0 0,3 1 0 16,-3 4-4-16,6 1-1 0,2 4 0 0,-2-2 0 16,-3 6-1-16,3-6 0 0,0 8 0 0,0 3 0 15,0-1-9-15,0 1 0 0,0 0 0 0,0-1 0 16,0-2 0-16,-1 0 0 0,-2 0 0 0,3 1 0 16,0-7 0-16,-3 1 0 0,3-3 0 0,-3 0 0 15,0-5 0-15,0 0 0 0,0-6-12 0,-3 1 12 16,0-3 0-16,0-6 0 0,-3 1 0 0,3-3 12 0,-3 0-12 15,-3-3 0-15,3-2 0 0,-3-3 0 0,0 5 42 0,0-5 6 16,0 3 2-16,-3 2 0 0,0-2-29 0,-3 2-5 16,0-2-2-16,-3 2 0 0,-3 3-14 0,0-3 0 15,-6 0 0-15,0 3 0 0,-3 0 0 0,-2 0 0 16,-4 3 0-16,0-1 0 0,3 4 39 16,-6 1 5-16,-2 1 0 0,-4 6 1 0,3-4-21 0,-3 3-4 15,4-2 0-15,-4 2-1 16,6 0-67-16,0 3-12 0,1-3-4 0,-4 0 0 15,6 0 0-15,-3-2-1 0,1-1 0 0,-4 1 0 16,6-1-99-16,-3-2-19 0,4 0-4 0,-4 0-801 0</inkml:trace>
  <inkml:trace contextRef="#ctx0" brushRef="#br1" timeOffset="106369.43">7575 15796 892 0,'0'0'20'0,"0"0"4"0,0 0 0 0,0 0 1 0,0 0-25 0,-3-3 0 0,-3 0 0 0,6 3 0 0,-6-2 66 0,0-1 8 16,6 0 2-16,0 3 0 0,0 0-26 0,-9 0-5 16,9 0-1-16,-3-2 0 0,3 2-5 0,0 0-2 15,0 0 0-15,0 0 0 0,0 0 3 0,0 0 0 16,0 0 0-16,0 0 0 0,0 0-20 0,0 0-3 15,0 0-1-15,0 0 0 0,0 0-16 0,3-6-14 16,6 4 2-16,-3-1 1 0,3-2 11 0,5 0 16 16,1-1-4-16,3 1-1 15,6-6 6-15,-6 1 2 0,3-3 0 0,3-6 0 0,-1 1-19 0,-2-1 0 0,6-2 0 0,0 0 0 16,0-3 24-16,5 0 2 0,1-2 0 0,3-6 0 16,-1 5-26-16,1-2 0 15,-3-2 8-15,3-4-8 16,-7 1-20-16,7 2-5 0,-3 0-2 0,3 1 0 0,-1-1 43 0,-2 0 9 15,3 0 2-15,-1 1 0 0,-2 1-27 0,-3 4 0 0,-3 2 0 0,0-2 0 16,-4 7 0-16,-2-2 0 0,0 2 0 0,-3 4 0 16,0 1 8-16,-3 1-8 0,0 3 8 0,-4 2-8 15,-2 0 0-15,0 5 0 0,0-2 0 0,-3 2 0 16,0 3 27-16,-6 0 6 0,3-3 2 0,-3 3 0 16,0 0-35-16,0 0 0 0,3 6 0 0,0-4 0 15,0 4 53-15,-3-4 11 0,0 4 1 0,0 2 1 16,0-3-49-16,0 0-9 0,0 0-8 0,0 3 9 15,0-2 4-15,0 2 1 0,0 0 0 0,0-1 0 16,3 1-2-16,-3 3-1 0,3 0 0 0,3 2 0 0,-3-3-11 16,3 6 0-16,3 3 0 0,-3-1 0 0,3 3 0 0,3 1 0 15,-3 1 0-15,5 4 0 0,1-3 0 0,0 5 0 16,3 5 0-16,-6 1 0 16,3-4-24-16,-3 4-4 0,3 2-1 0,-3 0 0 0,-1-3 29 0,1 1 18 15,0-4-2-15,0 1-1 0,0 0-24 16,-3-3-5-16,3 0-1 0,-3-2 0 0,3-1 23 0,-3-2 4 15,3 0 0-15,-4-1 1 0,1-1-13 0,0-1 0 16,0 0 0-16,0 0 0 0,0-2 0 0,-3-3 0 16,0-1 0-16,-3-1 0 0,0-4 0 0,0 1-18 15,0 2 4-15,-3-5 1 0,0-3 28 0,0 3 5 16,-3-3 2-16,0 3 0 0,0-2-12 0,0-1-2 16,-3 0-8-16,-3 1 12 0,3-1-12 0,-6 0 0 0,3-2-12 0,-3 2 12 15,1 0-25-15,-4 3 1 0,0-2 1 0,0-1 0 16,-3 3 36-16,0 0 7 0,0 0 2 0,-3 0 0 15,1 0-22-15,-7 0 0 0,-3 2 0 0,0 1 8 16,1-1-8-16,2 4 0 0,-3 1 0 0,0 4 0 16,3-1 0-16,-2 4 0 0,8-4 8 0,-9 3-8 15,6 0 0-15,-3-2 0 0,1 2 0 0,-4 3-8 16,3 0 8-16,0 0 0 0,4-3 0 0,-4 3 0 16,3-3 0-16,3 0 0 0,0-3 0 0,3 4 8 15,-2-4 2-15,5-2 1 0,0 3 0 0,-3-6 0 16,6 0-11-16,-3 0 0 0,6-2 0 0,-3-1 0 15,0 4 0-15,-2-4 0 0,2 1 0 0,0-3 0 16,0 0-16-16,3 0 5 0,-3 0 1 0,3-1 0 16,0-1 1-16,3-1 0 0,0-2 0 0,-3 2 0 15,6-2 9-15,-3-3 0 0,3 5 0 0,3-5 0 0,0 0 0 0,0 0 0 16,0 0 0-16,0 0 11 0,-6 0-2 0,6 0 0 16,-3-3 0-16,-2-2 0 0,2 2-9 0,-3-2 0 15,0 0 0-15,0-3 8 0,0 0 4 0,0 0 0 16,-3-3 0-16,3-2 0 0,-3 0-1 0,-3-6 0 15,3 1 0-15,-3-6 0 0,0 3 15 0,0-6 3 16,-2 1 1-16,-1-1 0 0,3-4-30 0,-3 2 8 16,3 0-8-16,-3-3 0 0,0 3 0 0,3-3-15 15,0 0 3-15,-3-2 1 0,4 2 11 0,-4 0 0 16,3 3 0-16,-3-3 0 0,3 1 0 0,0-1 0 0,-3 3 0 16,3 0 0-16,0 0 0 0,0 2 0 0,1 1-9 0,2-1 9 15,-6 6-8-15,9-3 8 0,-3 6-10 0,0-1 10 16,0 6 0-16,0 0 0 0,3 2 0 0,0 1 0 15,0 2 0-15,3 2 0 0,-3 1 0 0,3 0 0 16,3 2 0-16,0 3 0 0,0 0 0 0,0 0 0 16,0 0 0-16,0 0 0 0,0 0 0 0,0 0 0 15,0 0-28-15,0 0 0 0,3-3 0 16,3 1 0-16,3-1-33 16,0 1-7-16,3 2 0 0,6 0-578 0,-3 0-115 0</inkml:trace>
  <inkml:trace contextRef="#ctx0" brushRef="#br1" timeOffset="107570.35">9861 14520 1239 0,'0'0'35'0,"0"0"8"0,0 0-35 0,0 0-8 0,0 0 0 0,0 0 0 16,0 0 69-16,0 0 12 0,0 0 3 0,0 0 0 15,0 0 25-15,0 0 6 0,0 0 1 0,0 0 0 16,0 0-49-16,0 0-10 0,0 0-1 0,0 0-1 15,5 3-24-15,4 5-5 0,3 5-1 0,3-2 0 16,-9 2-10-16,9 5-3 0,0-2 0 0,-6 6 0 16,3-1-22-16,3 3-5 0,0 2-1 0,-7 3 0 15,7 0 16-15,-3 0 0 0,6 0 0 0,-6 0 0 16,3 3 16-16,0-3 5 0,-3 3 2 0,3 0 0 0,-1-3-23 0,1 0 0 16,-6 0 0-16,6-2 0 15,-3-1 0-15,3-2 0 0,-6-3 0 0,3 0 0 0,3-2-21 0,-6-3 1 16,2-1 0-16,-2-1 0 0,-3-1 20 0,3-2 10 15,3-4-1-15,-9-1 0 0,3 2-26 0,0-3-6 16,-3-2-1-16,3-3 0 16,0 0-20-16,0-3-4 0,3 3 0 0,-9-5-1 0,6 2 39 0,3-2 10 15,-3-1 0-15,3 1 0 0,3-3 0 0,-10 3 0 16,10-3 0-16,-3 0 0 0,0 0 0 0,6-2 0 0,-3-1 0 16,3 0 0-16,3-2 25 0,0 0 7 15,0 0 2-15,5-3 0 0,1 0-3 0,0 0-1 0,3 0 0 0,0-2 0 16,-1 2-30-16,-2 0 0 0,3 0 0 0,0-2 0 15,-3 2-9-15,2-3-8 0,1 3-2 0,0-2 0 16,0-1 19-16,-4 3 0 0,10 0 0 0,-6-2 0 16,0 5 0-16,-3-3 0 0,-1 3 0 0,-5-3 0 15,3 3 0-15,-6-3 14 0,3 2-4 0,0 1-1 16,-3 0-9-16,-1 0 12 0,-2 2-12 0,0 1 12 16,-3-1-12-16,0 3 0 0,-3 0 9 15,0 3-9-15,-3-3 0 0,0 3 0 0,0-1 0 0,0 1 0 16,-3 0 0-16,-3-1 0 0,3 1 0 0,-6 0 0 15,3-3 56-15,-3 0 6 0,0 0 2 0,0-3 0 16,0-2-52-16,-3 0-12 0,3 0 0 0,-3 0 0 16,1-3 0-16,-4 0 0 0,3 0 0 0,0-3 0 15,0 3 0-15,3 1 0 0,-3-4 0 0,0 1 0 0,3-1 26 16,0-2 2-16,-3 2 1 0,3 1 0 16,-3-1 5-16,3 1 1 0,0-1 0 0,-3-2 0 15,1 0-56-15,-1 2-11 0,3-2-3 0,0 0 0 0,-3 3 27 0,3-1 8 16,0 1 0-16,0-1 0 0,0 0 0 0,3 1 0 15,-3 2 0-15,-3-5 0 0,6 2 0 0,-3 1 0 16,0-1 0-16,0-2 0 16,3 5-28-16,-3-2 0 0,3 2 1 0,-3 3 0 0,3-1 40 0,0 4 8 15,0-1 2-15,-2 3 0 0,2-2-23 0,-3 4-13 16,0 1 1-16,0 0 1 0,0 2 11 0,0 1-13 16,0 2 5-16,-3 0 8 0,0 0-12 0,-3 2 12 15,3 1-10-15,-3 2 10 0,0 0 0 0,0 3 0 0,-2 3 0 0,-1 0 0 16,0 2 0-16,0 0 0 0,-6 3 11 0,-6 0-3 15,6 2-8-15,-2 1 0 0,-7 2-11 0,0 0 11 16,0 3 0-16,1-3-9 0,-1 3 9 0,-3 2 0 16,3 1 0-16,0 2 0 0,-2-3 0 0,-1 4 0 15,3-4 0-15,-2-2 0 0,2 0 0 16,3 2 0-16,0-2 12 0,6-3 8 0,0 0 2 0,1-2 0 16,5-1-35-16,0-2-7 0,0-3-2 0,0-2 0 15,3 2 22-15,3-2 0 0,0-1 0 0,-3-2 0 16,6 0 0-16,4 3 0 0,-4-6 0 0,-3 3 0 15,9-3-56-15,-6 1-6 0,6 2-2 0,0-3 0 16,0 0-120-16,0 0-24 0,0 3-4 0,6 0-2 16</inkml:trace>
  <inkml:trace contextRef="#ctx0" brushRef="#br1" timeOffset="108840.86">11271 16116 1771 0,'0'0'39'0,"0"0"8"0,0 0 1 0,0 0 2 15,0 0-40-15,0 0-10 0,0 0 0 0,0 0 0 16,0 0 88-16,0 0 15 0,0 0 3 0,0 0 1 16,0 0-27-16,0 0-6 0,0 0-1 0,6 5 0 0,-6 3-58 0,6 0-15 15,3 0 0-15,0 5 0 16,3 3 0-16,3 0 0 0,0 5 0 0,6 3 0 0,-6 0-8 0,-1 2-5 15,7-2-1-15,-6 5 0 16,0-3 6-16,0 4 8 0,3-1-13 0,-6 0 5 0,0-3 8 0,0 3-8 16,5 0 8-16,-5 1-8 0,0-4 0 0,0-2 0 15,0 0 0-15,3-3 0 0,-6-3-4 0,3 1 0 16,-3-3 0-16,-3-3 0 0,3 0 12 0,-4-5 11 16,1 0-3-16,0-3 0 0,-3-2-8 0,3 2-14 15,-3-2 3-15,3 0 1 0,0-1 10 0,-3 1-13 16,3 0 5-16,-3-3 8 0,6 2-15 0,-3-2 5 0,0 0 1 0,3 0 0 15,0-2 9-15,0-1-10 0,-3 3 10 0,3-3-10 16,0 1 10-16,-1-1 0 0,1 0 0 0,3-2 0 16,-3 2 0-16,3-2 0 0,0-3 0 0,0 0 8 15,3 0 9-15,0-2 3 0,0-4 0 0,-1 1 0 16,4 0-10-16,0-3-2 0,3-2 0 0,0-1 0 16,0-2-8-16,0 0 0 15,2 2-10-15,1-2 10 0,0 0 0 0,-3 2 0 0,3-2 0 0,-4-3 0 16,1 6 0-16,0-1 0 0,0 1 0 0,3 2 0 15,-3 0 0-15,-1-2 0 0,-2 2 0 0,0 0 0 16,3 0 8-16,-3 0-8 0,3 3 0 0,-9 0 0 16,3-3-18-16,-4 2-7 15,1 1-2-15,-3 3 0 0,0-1 27 0,-3 3 0 0,0 0 0 0,0 3 0 16,-6-3 46-16,3 3 14 0,-3 2 4 0,-3-2 0 0,3-1-52 16,-6 1-12-16,3 0 0 0,-3-3 0 0,0 3 0 15,0-3 0-15,3 2 0 0,-9-2 0 0,3 1 0 0,3-4 0 16,-2 3-12-16,-1-3 12 0,3-2 0 0,-6 3 0 15,3-1 8-15,3-5-8 0,-3 3 0 0,0-3 0 16,3-2 0-16,0-1 0 0,-3 1 0 0,3-4 0 16,0 1 0-16,-3 0 0 0,3-3 0 0,0 3 0 15,0 0 0-15,4 0 0 0,-4 0 0 0,3 2 0 16,-3 0 0-16,6 1 0 0,-9-1 0 0,6 4 0 16,0 1 0-16,-3 1 0 0,6 3 0 0,-6-1 0 15,3 3 0-15,0-3 0 0,0 3 0 0,-3 3 0 16,6-3 0-16,-6 0 0 0,3 3 0 0,3 0 0 15,0-1 0-15,-9 1 0 0,6 0 57 0,0 2 6 0,3-2 1 0,-6 0 0 16,0-1-52-16,3 1-12 0,0 2 0 0,0 1 0 16,3-4 0-16,-9 4 0 0,9 2 0 0,-6-3 0 15,0 3 0-15,4-2 0 0,-4 2 0 0,0-3 0 16,-3 3 9-16,3 0-1 0,-3 0 0 0,-3 3 0 16,3-1-8-16,0 1-11 0,0-1 3 0,-3 4 0 15,0-1 8-15,-3 0 0 0,1 3-9 0,-1 0 9 16,0 0 0-16,-3 0 0 0,0 3 0 0,-3 2 0 15,3-3 0-15,-3 6 0 0,-2 3 0 0,-1-1 0 16,-3 4-21-16,0-1-10 0,1 5-1 0,-4 1-1 16,0-1 33-16,3 3 0 0,-3 3 8 0,1 0-8 15,-1-3 28-15,3-3-1 0,3 3 0 0,-3 0 0 16,7 1-27-16,-1-4 0 0,-3-2 0 0,3 0 0 16,0-3 0-16,6 0 0 0,-2-2 0 0,-1-1 0 15,3-2 0-15,0-3 0 0,3 0 0 0,0 1 0 0,0-4 30 16,-3 1 1-16,9-1 0 0,-3-4 0 15,-2 2-31-15,2-3-13 0,3-2 1 0,-3 2 0 16,3 0-68-16,0-2-14 0,-3-1-2 0,6-2-1 16,0 3-82-16,-6-3-16 0,6 3-3 0,3-3-656 0</inkml:trace>
  <inkml:trace contextRef="#ctx0" brushRef="#br1" timeOffset="110503.4">9045 17325 1180 0,'0'0'26'0,"0"0"6"0,0 0 0 0,-3 5 1 16,-3-5-33-16,6 0 0 0,0 8 0 0,-6-8 0 15,6 5 60-15,0 1 4 0,0-6 2 0,0 0 0 0,-3 5-21 0,0 0-4 16,3-2-1-16,-3 2 0 15,3 1-7-15,-3-1-1 0,0 0-1 0,3-2 0 0,-3 2 7 0,3 0 2 16,-3 1 0-16,3-6 0 0,0 0-4 0,-3 5 0 16,3-5 0-16,0 0 0 15,-3 5-2-15,3-5-1 0,0 0 0 0,0 0 0 0,0 0-18 0,0 0-4 16,0 0-1-16,6 3 0 0,-3-3-10 0,6 0 0 16,0-3-12-16,3-2 12 0,3 0 0 0,3-6 0 15,0 6 0-15,2-8 0 0,4 2 0 0,-3-8 0 16,-6 6 0-16,9-8 8 0,-3 3-8 0,2-1 8 15,-2 0-8-15,6-4 8 0,-6-4-8 0,6 6 0 0,-1 0 0 0,1-3 0 16,0 0 0-16,0 0 0 0,0 1 0 0,2-1 0 31,-5 0 0-31,0-2 0 0,-3 2 0 0,3 0 0 0,-4 0 0 0,1 6 0 0,0-1 0 0,0 1 0 16,0-1 0-16,-3 3 0 0,-3 0 0 0,2 3 0 16,-2 5 0-16,-3-2 0 0,0 2 0 0,-3 2 0 15,0 4 0-15,0-4 8 0,-3 4-8 0,0 2 8 16,-3-3-8-16,-3 3 10 0,0 0-10 0,0 3 10 15,6-1 6-15,-3 1 0 0,-3 0 1 16,3 2 0-16,-3 0 7 0,3 1 2 0,-3 1 0 0,3-1 0 16,-3 2-10-16,0 0-1 0,3 2-1 0,0-2 0 15,-3 0-14-15,3 0 8 0,0 3-8 0,0-1 0 16,2 3 0-16,-2-2 0 0,6 2 0 0,-3 3 0 16,3-3 0-16,0 3 0 0,0 0 0 0,0 0 0 15,-3 2 0-15,6-2 0 0,-3 3 0 0,0-1 0 0,3 1 0 0,0-1-8 16,2 6 8-16,-2 0-10 0,6 0 10 15,-6 0 0-15,0 2 0 0,0 1-8 0,3-4 8 0,-3 4 0 16,3-3 0-16,0 0 0 0,-4-1 0 0,4-2 0 16,-3-2 0-16,0 0 0 0,0-1 0 0,0-2 0 15,0 0 0-15,0 0 0 0,0 0 0 0,0-1 0 16,-4 1 0-16,1 0 0 0,-3-3 0 0,3 1 0 16,-6-4 0-16,0-2 0 0,3 0 0 0,-6 0 0 15,3-3 0-15,-3-2 0 0,3 2 8 0,-3-2 1 16,0 0 0-16,0-3 0 0,0 0-9 0,-3 5 0 15,0-3 0-15,-3 1 0 0,0 2 28 0,-3-2 0 16,0 0 0-16,-2-1 0 0,-1 1-20 0,0 0-8 16,-3-1 8-16,3 4-8 0,-3-1 12 0,-3 0-2 0,0 3-1 0,3 3 0 15,1-3-9-15,-4 2 0 0,0 1 0 0,0 2 0 16,0 0 0-16,-3 0 0 0,3 1 0 0,1 2 0 16,-4-1 0-16,0 1-17 0,0 3 4 0,0-1 1 15,-3 4 3-15,4-1 1 0,-1 3 0 0,0-1 0 16,3-1 8-16,-3 1 16 0,3-2-4 0,3 6-1 15,-2-3-11-15,2-3 0 0,0 3 0 0,0-6 0 16,3 1 0-16,0-3 0 0,0 0 0 0,3-1 0 16,3-1 0-16,-3-1 0 0,-2 3 0 0,2-6 0 15,3 1 0-15,-3 2 0 0,3-2 0 0,0-1 0 16,3-2 0-16,-3 3 10 0,0-3-10 0,3-3 10 16,-3-2 2-16,6 2 0 0,-6-2 0 0,0-1 0 15,6-2-1-15,0 0 0 0,0 0 0 0,0 0 0 0,0 0-3 0,0 0-8 16,0 0 12-16,0 0-4 0,-3 0-8 15,-3-2 0-15,0-1 0 0,3 0 8 0,-3-5-8 0,0 0 0 16,-3-2 0-16,3 2 0 0,0-3 0 16,-2-2 0-16,2 0-8 0,-3-6 8 0,-6 1 0 0,3-3 0 15,-3-6 0-15,0 1 0 0,0-3 0 0,0-3 0 16,0-5 0-16,1 2 0 0,-7-2 0 0,0 0 0 16,6 0 0-16,-6 0 0 0,6-2 0 0,-3 2 0 15,1 0 0-15,-4-3 0 0,6 5 0 0,3 6 0 16,-3-2 0-16,3 7 0 0,0 3 0 0,3-3 0 15,-3 11-9-15,4-3 9 0,2 2 0 0,0 4 0 16,0 2 8-16,0 3-8 0,3-6 0 0,0 11 0 16,0-5 0-16,3 5 0 0,0 0-23 0,0 0-1 15,0 0 0-15,0 0 0 16,0 0-27-16,6 0-5 0,0 0-2 0,0 5 0 16,3-5-119-16,-1 5-24 0,4-5-5 0,-3 6-1 0</inkml:trace>
  <inkml:trace contextRef="#ctx0" brushRef="#br1" timeOffset="112372.68">12102 13020 788 0,'0'0'17'0,"-6"0"4"0,0-2 1 0,3-1 0 0,3 3-22 0,-6 0 0 0,-3-3 0 0,6 1 0 15,0 2 20-15,-3-8-1 0,0 8 0 0,3-3 0 16,0 0-10-16,-3 1-1 0,0-1-8 0,3 0 12 15,3 3 24-15,-3-2 4 0,-3 2 0 0,6 0 1 0,0 0 7 0,-2-3 2 16,-4 0 0-16,3 3 0 16,3 0-11-16,-6-2-3 0,0 2 0 0,3-3 0 0,3 3-18 0,-3 0-4 15,-3-2-1-15,3-1 0 0,3 3 2 0,-6 0 0 16,3-3 0-16,-3 3 0 16,6 0 1-16,-6-2 0 0,0 2 0 0,0 0 0 0,6 0 23 0,0 0 5 15,-3 0 0-15,3 0 1 0,0 0-25 0,0 0-4 16,-9-3-2-16,6 3 0 0,3 0-14 0,0 0 0 15,0 0 8-15,0 0-8 0,0 0 0 0,-3 0 0 16,3 0 0-16,0 0 0 0,0 0 0 0,0 0 0 16,0 0 0-16,0 0 0 0,0 0-9 0,0 0 9 15,0 0-13-15,0-5 5 0,3-1 8 0,0 1-10 16,6-3 10-16,-6 0-10 0,9 0 10 0,-6-2 9 0,9-1-1 16,-6-2-8-16,6 0 15 0,2-3-4 0,1 3-1 0,0-3 0 15,0 0-10-15,3-3 0 0,0 1-10 0,0-1 10 16,-1-2 0-16,4 0 0 0,-3 0 11 0,3-3-3 15,3 3-8-15,2-3 0 0,-2-3 0 0,0 4 0 16,3-1 24-16,2 0 11 0,-2-2 1 0,0 2 1 16,0 0-28-16,-6 3-9 0,5 0 0 0,4-1 0 15,-3-1 8-15,-6 1-8 0,2 4 0 0,-2-1 0 16,9 1 8-16,-9 2-8 0,-3 0 0 0,2 3 0 16,-2 0 15-16,0-1-4 0,-3 1-1 0,0 3 0 15,3-1-10-15,-6 0 12 0,-1 1-12 16,4 2 12-16,12-13-4 0,-15 16-8 0,-3-6 8 15,0 3 10-15,0 3 2 0,-3-1 0 0,-3 1 0 16,3 0-29-16,-4 2-6 0,1 1-1 0,-3-1 0 0,0 0 16 16,-3 3 8-16,0 0 0 0,0 0-8 0,6 0 28 0,-6 0 0 15,0 0-1-15,0 0 0 0,0 0-15 0,0 0-4 16,0 0 0-16,0 0 0 0,3 0-8 0,-3 0 0 16,0 0 0-16,0 0 0 0,6 0 0 0,0 0 0 15,-6 0 0-15,3 3 0 0,3 0 0 0,0-1 0 16,-3 3 0-16,3 1 0 0,3-1 0 0,-3 0 0 15,0 3 0-15,0 0 0 0,3 3 8 0,0 2-8 16,3-2 0-16,-3 4 8 0,-1-1-8 0,4 2 0 16,0-1 9-16,-3 4-9 0,3 0 0 0,-3-1 9 15,6 1-9-15,-3-1 0 0,0 1 8 0,0 2-8 0,3 0 0 16,-4 0 0-16,4 3 12 0,0 2-4 0,-3 1 0 0,3-1-8 16,-3 3 0-16,3 0 0 0,-3 1 0 15,0-1 0-15,2 0 16 0,-2 0-4 0,-3 0-1 0,3 0 0 16,0 0-11-16,-3-2 10 15,-3 2-10-15,3-5 10 0,0-1 12 0,-3 1 2 0,0 0 1 0,0 0 0 16,0-3-1-16,-3 3 0 0,0-3 0 0,0 0 0 16,-3-2-7-16,0-1-1 0,0 1-1 0,-3-3 0 15,3-1-4-15,-3-1-1 0,-3-1 0 0,3-2 0 16,3-1-1-16,-6 1 0 0,0-1 0 0,3-2 0 16,0 0 4-16,0-5 1 0,-3 2 0 0,3 0 0 15,-3 1-1-15,3-4 0 0,-6 4 0 0,3-4 0 16,-3 1-13-16,3 2 0 0,-6-2 8 0,3-1-8 15,-3 4 0-15,1-1 0 0,-1-2 0 0,-3 5 0 16,0-3 0-16,3 3 0 0,-3-3 0 0,-3 3 0 16,0 0 16-16,1 0 0 0,2 3 0 0,-6-4 0 0,3 4-16 0,-3 2 0 15,-3-2 0-15,3 2 0 0,-2-2 0 0,-1 2 0 16,0 0 0-16,-3 0 0 0,3 1 9 0,1-6-9 16,2 2 8-16,-3 6-8 0,-3-3 0 0,3-2 0 15,-2 2 0-15,-1 0 0 0,3 1 8 0,-3-1-8 16,3 3 0-16,-2-3 8 0,-4 3-8 0,9 0 0 15,-3-3 0-15,0 3 0 0,1-3-20 0,2 3-2 16,0-3-1-16,0 0 0 0,3 0 23 0,0 3 0 16,0-2 0-16,1-1 0 0,2-3 0 0,0 4 0 15,0-1 0-15,0 0 0 0,3-2 0 0,0-1 0 0,-3-2 0 16,3 3 0-16,1-1 0 0,2-2 0 0,0 0 0 16,0 0 0-16,0 0 0 0,3-3 0 0,-3 3 0 0,3-2 0 15,0-1 0-15,0 0 0 0,3 1 0 0,-3-4 0 16,3 3 0-16,0-2 0 0,0 2 0 0,0-2 0 15,0 0 0-15,0-1 0 0,0 1 0 0,0 0 0 32,0-1-28-32,3-2 0 0,-3 3-1 0,3-3 0 0,0 0 46 0,0 0 10 0,0 3 1 0,0-3 1 15,0 0-29-15,0 0 0 0,-6 0 0 0,6 0 0 16,-3-3 0-16,-2-2 0 0,-1-1 0 0,0 1 0 16,3-3 0-16,-3-2 0 0,0-1 0 0,-3-2 0 15,0-3 12-15,3 0-4 0,0-5-8 0,-3 0 12 16,0-1-1-16,0 1-1 0,0-3 0 0,0 1 0 15,0-4-22-15,-2-2-4 0,2 0 0 0,-3-3-1 16,0 3 32-16,-3 0 6 0,0-3 2 0,3-2 0 16,-3 2-23-16,3 0 0 0,-3 1 0 0,4-4 0 0,-7 1-14 0,6-1-7 15,-6 4-2-15,9 2 0 0,-6 2 40 0,0-2 8 16,0 5 2-16,0-5 0 0,1 5-27 0,2 0-11 16,0 1 1-16,0 4 0 0,0-2 10 0,3 5 0 15,-3-2 0-15,3 4 0 0,0 1 0 0,3 3 0 16,-3-1 0-16,3 3 0 15,0 3-24-15,0-1-5 0,4 1-2 0,-1 0 0 0,0 2 9 0,3 3 2 16,0 0 0-16,0 0 0 16,0 0-26-16,0 0-5 0,0 0-1 0,0 8 0 15,3 0 8-15,0 0 0 0,5 5 1 0,-2 0 0 16,3 9-145-16,0-4-30 0,24 40-6 0,-6-10-524 0</inkml:trace>
  <inkml:trace contextRef="#ctx0" brushRef="#br1" timeOffset="114278.55">13111 14745 1267 0,'0'0'28'0,"0"0"5"0,0 0 2 0,0 0 1 0,0 0-36 0,0 0 0 15,0 0 0-15,0 0 0 16,0 0 0-16,0 0 0 0,0 0 0 0,0 0 0 15,0 0 0-15,0 0 0 0,0 0 0 0,0 0 0 16,6 0 58-16,-6-2 5 0,0 2 1 0,6 0 0 0,3 0-52 0,-3 0-12 16,0-3 0-16,0-2 0 0,6-1 67 0,-4 6 10 15,7-5 3-15,-3 0 0 0,-3-1-26 0,6-1-5 16,0-4-1-16,-3 6 0 0,6-3-10 0,-3-3-2 16,-1 1-1-16,4-4 0 0,3 4-19 0,-3 2-3 15,0-8-1-15,6 8 0 0,-3-8-12 0,2 3 9 0,1-3-9 16,-3 3 8-16,3 2-8 0,3-2 12 0,-4-3-12 0,4 3 12 15,0 2-12-15,-3-7 0 0,0 2 9 0,2 3-9 16,4-1 0-16,-6-1 0 0,3-4 0 0,-3 3 0 16,2 0 8-16,-2 3-8 0,0-3 8 15,-3 3-8-15,0 0 0 0,0 0 0 0,-4 2 0 0,1 0 0 16,-3 1 0-16,0-1 0 0,-3 3 0 0,-3 3 0 16,0-3 0-16,0 3 0 0,0-1 0 0,0 4 0 15,-6-4 0-15,2 4 0 0,1-3 0 0,-3 2 0 16,0 0 0-16,0 1 0 0,0 2 0 0,-3 0 0 15,0 0 0-15,0 0 0 0,3-3 0 0,-3 3 0 16,0 0 0-16,0 0 0 0,0 0 0 0,0 0 0 16,0 0 0-16,0 0 0 0,0 0 0 0,0 0 0 15,0 0 0-15,0 0 0 0,0 0 0 0,0 0 0 0,0 0 0 16,3-3 0-16,0 1 0 0,-3 2 0 0,0 0 0 0,0 0 0 16,3-3 0-16,-3 3 0 0,3 0 0 0,-3 0 0 15,0 0 0-15,0 0 0 0,3-3 0 0,-3 3 0 16,3 0 0-16,-3 0 0 0,3 3 0 0,0-3 0 15,0 3 0-15,0-1 0 0,3 1 0 0,0 2 0 16,-3-2 0-16,0 2 0 0,3 0 0 0,0 3 0 16,-3 0 0-16,3 0 0 0,3 3 0 0,-3-1 0 15,0 1 0-15,0 2 0 0,2 1 0 0,-2 1 0 16,0 1 0-16,3 5 0 0,0-2 0 0,-3-1 0 16,3-2 0-16,0 3 0 0,0-1 0 0,3 4 0 15,-9-4 0-15,6 6 0 0,0 0 0 0,0-6 0 0,0 6 0 16,0-3 0-16,-4-2 0 0,4 5 0 0,0-3 0 0,-3 3 0 15,3-3 0-15,-3 0 0 0,0 0 0 0,0 0 0 16,0 0 0-16,0-2 0 0,0 2 0 0,0 0 0 16,-3 0 0-16,0 3 0 0,3-5 0 0,-3-1 0 15,0 1 0-15,0-3 0 0,0-1 0 0,0-1 0 16,0 2 0-16,-3-3 0 0,3-3 0 0,0 1 0 16,-3 0 56-16,0-3 6 0,3-1 2 0,0 1 0 15,-3-2-52-15,3-1-12 0,-3 0 0 0,0-2 0 16,3 2 0-16,-3-2 0 0,0-1 0 0,0-2 0 15,0 3 0-15,0-3 0 0,0 3 0 0,0-3 0 16,0 2 0-16,0-2 0 0,0 3 0 0,0-3 0 16,0 3 0-16,0-3 0 0,0 0 0 0,0 2 0 15,0 1 0-15,0-3 0 0,-3 3 0 16,3-3 0-16,0 2 0 0,-3 4 0 0,0-4 0 0,0 1 0 16,0 0 0-16,0-1 0 0,0 1 0 0,0-1 0 0,0 4 0 15,-3-4 0-15,3 1 0 0,-3 2 0 0,0-2 54 0,-3 2 8 16,3-2 2-16,-3 2 0 0,0-2-52 0,-3 0-12 15,3 2 0-15,-3 0 0 0,1 0 0 0,2 1 0 16,-6 2 0-16,3-3 0 0,0 0 0 0,-3 3 0 16,3 0 0-16,-3 0 0 0,0 0 0 0,3 0 0 15,-2 2 0-15,-1 1 0 0,0 0 0 0,3-1 0 16,-3 3 0-16,3-2 0 0,-6 0 0 0,3-1 0 16,3 1 0-16,-2-1 0 0,-1 1 0 0,-3-3 0 15,3 0 0-15,-3 0 0 0,3 2 0 0,0-2 0 0,0 0 0 16,1 0 0-16,2 0 0 0,-3-3 0 15,0 3 0-15,3 0 0 0,0 0 0 0,3-3 0 0,-6 1 0 0,6-1 0 16,0 3 0-16,3-3-18 0,-5 1 4 0,5-4 1 16,0 4 13-16,-3-4 0 0,3 1 0 0,0-1-9 15,3 1 9-15,-3 0 0 0,0-1 0 0,3 1 0 16,0 0 12-16,-3-1-1 0,3 1-1 0,-3-3 0 16,6 0-10-16,-3 0-17 0,-3 3 4 0,0-3 1 15,0 2 12-15,0-2 0 0,0 3 9 0,3-3-9 16,-3 3 0-16,0-3 0 0,3 2 0 0,-2-2 0 15,2 3 0-15,-3-3 0 0,3 3 0 0,0-3 0 16,0 2 0-16,3-2 0 0,0 0 0 0,-6 0 0 16,3 0 0-16,-3 0 0 0,6 0 0 0,-3-2-10 15,-3 2 35-15,3-3 7 0,-3 0 2 0,3 1 0 16,-3-1-34-16,0-2 0 0,0-1 0 0,0 1 0 0,0-3 13 16,-3-2-4-16,0-1-1 0,3-2 0 15,-3-1-28-15,0-1-5 0,1-4-2 16,-4 1 0-16,0-6 73 0,0 0 14 0,-3 0 4 0,-3-2 0 0,6-1-52 0,-6-2-12 15,3 0 0-15,1 0 0 16,-1-3 0-16,0 3 0 0,0 0 0 0,3 2 0 16,-3 1-16-16,3 0-7 0,3 2-1 0,-3 0 0 0,3 3 24 0,-2 2 0 15,5 3-9-15,-3 1 9 0,-3-1-13 0,3 5 1 16,3 0 0-16,-3 1 0 0,3 2 4 0,0 0 8 16,0 3-13-16,-3-1 5 15,9 1-25-15,-6 2-5 0,0 1-1 0,6 2 0 16,0 0-20-16,0 0-4 0,0 0-1 0,0 0-661 0,0 0-133 0</inkml:trace>
  <inkml:trace contextRef="#ctx0" brushRef="#br1" timeOffset="129271.92">18829 14155 903 0,'0'0'20'0,"0"0"4"0,0 0 0 0,0 0 2 0,6 0-26 0,0-2 0 15,3-1 0-15,0 0 0 0,0 1 36 0,5-1 3 16,1-2 0-16,3-1 0 0,0 1-18 0,3-3-3 16,0 3-1-16,0 0 0 0,5-3-17 0,-2 2 0 15,3 1 0-15,-3-3 0 0,3 0 20 0,2-2 0 16,1 2 0-16,-3 0 0 0,6-3-7 0,2-2-1 15,1 8 0-15,3-6 0 0,-3 3-12 0,2 3 0 16,1-6 0-16,0 3 0 0,2-2 0 0,1 4 9 0,3 1-9 16,-1-3 8-16,4 8 0 15,-3-5 0-15,2-6 0 0,-2 3 0 0,2-2 10 0,4-1 2 0,0-2 0 0,-1 5 0 16,4 0 0-16,-4 0 1 0,1-5 0 0,0 5 0 16,2-3 16-16,4 6 3 15,-4-3 1-15,1 0 0 0,-4-2-25 0,10-1-4 0,-6 3-2 0,2-2 0 16,4 4-10-16,-4-4 0 0,4-6 0 0,-4 3 8 15,4 2 4-15,-1 3 0 0,1 0 0 0,-1-2 0 16,1 2 0-16,-3-3 1 0,-1 0 0 0,1 4 0 16,-1-1-5-16,-2 0 0 0,-1 2-8 0,1-2 12 15,-6 0-12-15,-1 1 0 0,1-1 0 0,-4 0 0 16,4 5 0-16,-6-5 0 0,-4 3 0 0,1-3 0 16,0 0 23-16,0 0-2 0,-1 0 0 0,1 3 0 15,0-1-21-15,-4 1 0 0,1 3 0 0,0-4 0 16,-3 1 11-16,-1 0 1 0,-2-1 0 0,-6 4 0 15,-3 4-12-15,0-2 0 0,-4 0 0 0,1-2 0 0,-6-1 0 16,3 3 0-16,-3 3 0 0,0-3 0 0,-3 0 0 0,-3-3 0 16,3 0 0-16,-3 3 0 0,0 0 0 0,-6 0 0 15,3 3 0-15,-3-3 0 16,2 3-20-16,-2-3-8 0,3 2-3 0,-3-2 0 0,0 0 56 0,6 3 11 16,-3 0 3-16,0-1 0 0,-3-2-28 0,0 0-11 15,3 3 8-15,3 0-8 0,-3-1 10 0,0 1-10 16,0 2 12-16,0 0-12 0,0 1 9 0,0-1-9 15,0 0 0-15,0 3 9 0,0 3-1 0,3-1-8 16,-3 6 12-16,0-2-4 0,3-1-8 0,0 3 0 16,0 0 0-16,3 5 0 0,-3 2 0 0,3 7 8 0,-3-1-8 15,3 0 8-15,-3 3-8 0,-1-1 0 0,4 4 0 0,-3 4-11 16,3 1 11-16,3 2 0 0,-9 1 8 0,9 2-8 16,-9 0 0-16,9 2 0 0,-6 1 0 0,3 2 8 15,-6 0-8-15,6 3 0 0,0 0 0 0,0-5-8 16,0 2 8-16,-1-2 0 0,4-1 0 0,-3-2 0 15,3 3 0-15,-3-6 0 0,3-2 0 0,-3 0 0 16,0-1 0-16,0-4 0 0,0-3 0 0,-3 2 0 16,6-5 0-16,-9 0 0 0,3-2 0 0,-6-4 8 15,8-1-17-15,-8-1-3 0,3-5-1 0,0-3 0 16,-3 0 13-16,3-5 13 0,-3 0-2 0,0 0-1 16,0 0-10-16,0-3 0 0,0-5 0 0,0 0 0 15,0 3-11-15,0-3 3 0,0 0 0 0,0 0 0 16,0 0 32-16,0 0 6 0,-3 2 2 0,-3 1 0 15,1-3-32-15,-4 0 0 0,3 0 0 0,-6 0 0 0,0 0 0 16,-3-3 0-16,3 1 0 0,-6-3 0 0,-3 5 0 0,1-3 0 16,-1-2 0-16,-3 2 0 0,-3 0 0 0,-3 3 0 15,4-2 0-15,-4 2 0 0,-3 0 0 0,0 2 0 16,3 1 0-16,4 0 0 0,-7 2 0 0,0-2 0 16,-2-1 0-16,-4 1 0 0,0 2 0 0,0 0 0 15,-2 3-8-15,2-2 8 0,0-1 0 0,1 0 0 16,-4 1 0-16,3-1 0 0,-2 0 0 0,-1 0 16 15,-3 1-2-15,1-4 0 0,2 4-14 0,-3-4 0 16,4 4 0-16,-7-1-10 0,0 0 10 0,-2 0 11 16,-1 1-3-16,-2-4 0 0,2 4-8 0,0-1 0 15,-2 0 0-15,-4 1 0 0,1-1 8 0,-4 0 0 0,7 0 0 0,-1 1 0 16,0-1-8-16,1 0 0 0,-1 1 0 0,4-1 0 16,-7 0 0-16,4 0 0 0,-1 1 0 0,3 2 0 15,1-3 9-15,-7 0 3 0,4 1 1 0,-1-1 0 16,1 3-13-16,-1-3 0 0,0 3 0 0,4-3 0 15,-4 3 0-15,1-2 0 0,2 1 0 0,3 1 0 16,1-2 0-16,2 2 0 0,0-3 0 0,4 0 0 16,-1 1 0-16,-3-1 0 0,10 0 11 0,-7 0-11 15,6 1 0-15,1-1 0 0,5 0 0 0,-3 1 0 16,3-1 0-16,-2 0 0 0,5-2 0 0,-3 2 0 16,3 0 0-16,0 1 0 0,4-1 0 0,-1 0 0 15,0 1 10-15,0 1-10 0,3-1 8 0,1 2-8 16,-1 0 0-16,3 0 0 0,0-3-14 0,0 3 5 15,0 0-1-15,3-3 0 0,1 3 0 0,2-3 0 16,0 1 10-16,3-4 0 0,0 1 0 0,0 0 0 0,0-1 0 16,3 1 14-16,0-1-3 0,3 1-1 0,3-3 18 15,0 0 3-15,-3 3 1 0,3-3 0 16,-3 0-16-16,3 0-4 0,0 0 0 0,0 0 0 0,0 0 0 0,0 0-1 16,0 0 0-16,0 0 0 0,0 0 6 0,-6-6 2 15,6 6 0-15,-6-5 0 0,3-3 2 0,0-2 1 16,0-1 0-16,0-2 0 0,3 0-11 0,-6-3-3 15,6-3 0-15,-3-2 0 0,-3 3-8 0,6-6 0 16,0 0 0-16,-5-3 0 0,2-2 0 0,0-2-11 16,0 1 3-16,0-4 0 0,-3 0 8 0,0-1 11 15,0-2-3-15,0-2 0 0,0-1-8 0,3-2-12 16,-3-1 2-16,0 4 1 16,0 1-15-16,-3 1-2 0,3 3-1 0,0 2 0 0,-3 1 15 0,0 1 4 0,3 1 0 0,0 6 0 15,0-1 8-15,3 3 0 0,-2-1 0 0,2 6 0 16,-3 1 0-16,3 1 0 0,-3 4 8 0,3-3-8 15,0 5 12-15,0 0-1 0,0 0-1 0,0 2 0 16,0 1-10-16,0 0 0 0,3 5 0 0,-3-5 0 16,3-1 0-16,-3 1 0 0,3 0 0 0,0 5-11 15,-3-3 11-15,0-2 0 0,3 5 0 0,-3-6 0 16,3 1 0-16,-3 0-10 0,0 0 10 0,3-1-10 16,-3 1 10-16,0 0-13 0,3-1 5 0,-3 1 8 15,3-3-15-15,-3 3 5 0,3-3 1 0,0 3 0 16,0-3 9-16,-3 0-10 0,3 3 10 0,-3-3-10 15,3 2 1-15,0-2 0 0,0 0 0 0,0 3 0 16,0-3 9-16,0 0 0 0,0 0 10 0,0 3-10 0,3 0 0 0,0-1 0 16,0-1 0-16,0-1 0 15,3 0 0-15,-3 0-20 0,3 0 4 0,0-3 0 0,0 1 16 0,3 2 0 16,3-3 0-16,0 3 0 0,2-2 0 16,4-4 0-16,3 4 8 0,3-6-8 0,3 3 15 15,0-1-3-15,2-1-1 0,4-1 0 0,0 2-11 0,0-4 0 16,2 2 0-16,4 0 0 0,0-2-11 0,2 2 11 15,-2-3-8-15,3-2 8 0,-1 3 0 0,4-1 0 16,-3 3 0-16,2-2 0 0,-2-1 0 0,3 3 0 16,-1 3 12-16,-2-3-4 0,0-5-8 0,-1 8-12 15,-2 0 4-15,-3 5 0 0,-1-3-10 0,-2 3-2 16,0 5 0-16,0-2 0 0,-4 0 4 0,1 2 0 16,0-2 0-16,0 2 0 15,-3 1-28-15,2-6-4 0,-2 8-2 0,0 0-550 0,0 0-111 0</inkml:trace>
  <inkml:trace contextRef="#ctx0" brushRef="#br1" timeOffset="151906.72">8072 1704 1364 0,'0'0'30'0,"-3"-11"6"0,0 6 2 0,0 0 0 0,0-1-30 0,0 1-8 0,-3 3 0 0,3-4 0 15,0 1 11-15,-3-3 1 0,3 5 0 0,-3-2 0 16,6 5-12-16,-3-3 0 0,-6 1 0 0,3-1 0 0,0 3 0 16,6 0 0-16,-6-3 0 0,3 6 0 0,3-3 12 0,-6 3 0 15,0 2 0-15,0 0 0 0,0 9-12 0,3-6 12 16,-3-3-12-16,3 5 12 0,-2 6 11 0,2-5 2 16,-3 5 1-16,0 5 0 0,3-3-13 0,-6 9-2 15,3-3-1-15,0 5 0 0,0 0-10 0,0 8 0 16,-3 0 0-16,0 3 0 0,3 5 0 0,0-3 0 15,0 3 0-15,0 0 8 0,-3 3-8 0,3 2 0 16,-3-3 0-16,3 9 0 16,-5-6 0-16,2 3 8 0,6 5 0 0,-3-5 0 0,-3 0-8 0,3 8 0 0,0-5 0 15,-3 2 0-15,3 0 16 0,0-2-1 16,0-3-1-16,0 5 0 0,3-5 14 0,0 0 2 16,-3-3 1-16,3-5 0 0,3-3-19 0,0 1-4 0,0-4-8 0,3 1 12 15,0 0 4-15,0-6 0 16,0 0 0-16,3-2 0 0,6 0-4 0,-3-6 0 0,3 1 0 0,0-3 0 15,3-1-12-15,3-1 11 0,2-4-11 0,1 1 10 16,3-3 10-16,0-3 3 0,3 3 0 0,-1-3 0 16,4-3-23-16,3 4 0 0,0-6 0 0,5 0 8 15,7-1-8-15,-3-1 0 0,5-1 0 0,4 3 0 16,2-8 0-16,4 3 0 0,6-1 0 0,2 1 0 16,3-3 0-16,1 0 0 0,5 0 0 0,1 0 0 15,5-5 0-15,0 2 0 0,1 3 0 0,2-3 0 16,4-2 0-16,2 2 0 0,0 1 0 0,6-1 0 15,4 0 0-15,-1 3 0 0,0-2 0 0,3 2 0 16,6-3 0-16,1-2 0 0,2 2 0 0,-3 3 0 0,9-2-12 16,0-4-4-16,3 6-1 0,0-2 0 0,6 2 6 0,-6 0 2 15,3-3 0-15,0 3 0 0,3 0 9 0,0-5 0 16,6 2 0-16,0 3 0 16,-3 0 0-16,3 3 0 0,0-3 0 0,0 0 0 15,3 5 0-15,0-2 0 0,0-3 0 0,-3 0 0 0,3 0 0 0,-3 2 0 16,0 1 0-16,0-3 0 0,0 3 0 0,-3-1 0 15,-3 1 0-15,0 0 0 0,0-3 23 0,0 2 0 16,-3-2 0-16,0 0 0 0,-3 0-11 0,-3-2-3 16,0-1 0-16,-3-2 0 0,3 2-9 0,-6 0 0 0,-2 1 0 15,-4 2 0-15,-3-3 0 0,-3-8 0 16,-8 11 0-16,-1-5 0 0,-3 0 0 0,-5-3 8 0,-4 5-8 16,-3-2 8-16,-2 5-8 0,-4-8 0 0,-5 3 0 0,-1 2 0 15,-2-2 0-15,-4 0 0 0,-5-1 0 0,-3-2 0 16,-4 6 0-16,1-6 0 0,-3 2-8 0,-7 1 8 15,4-3 0-15,-6 0 0 0,-1 3 0 0,-5-3 0 16,0 3-13-16,-3-3 5 0,0 0 8 0,-7 0-13 16,7 3 13-16,-12-9 0 0,3 6 0 0,0-2 0 15,0-1-23-15,0-2 2 0,0 0 0 0,-3 0 0 16,-1-3 9-16,4 0 1 0,0 3 1 0,0-9 0 16,0 4-2-16,0-1 0 0,3-2 0 0,3 3 0 15,-7-3 12-15,4-1 0 0,0 1 8 0,0-5-8 16,0 2 17-16,0-3-1 0,0-2 0 0,2-2 0 15,-5 2 10-15,0-6 2 0,6 1 0 0,-9-1 0 16,6-4-4-16,-3 4-1 0,0-4 0 0,-1 4 0 16,-2-7-5-16,9 0-1 0,-6-3 0 0,3 2 0 0,0 4-17 15,-3-4 0-15,0 6 0 0,-1-3 0 0,1 1 18 0,-3 2 0 16,3-6 0-16,-3 4 0 0,0-1-18 0,0 0 0 16,3 3 0-16,-6 3 0 0,3-1 12 0,-7 1-4 15,4 5 0-15,-3-5-8 0,0 2 10 0,0 3-10 16,0 0 8-16,-3-3-8 0,0 5 0 0,-3 4 0 15,3-1 0-15,-3 5 0 0,-3-2 0 0,3 3 0 16,-3 2 0-16,0 2 0 0,0 4 0 0,-3-6-9 16,3 5 9-16,-3 1-10 0,0 5 10 0,0-3-8 15,1-3 8-15,-4 6-8 0,3-1 8 0,-3 1 0 0,0 0 0 16,-3 5 0-16,0 0-13 0,0 0-4 0,0 0-1 16,-3 0 0-16,0 0 18 0,-2 0 0 0,-1 5-8 0,3-2 8 15,-6-1 0-15,0 4 0 0,0-4 0 16,-3 4 0-16,-2 2 0 0,-4-3 0 0,-3-2 0 0,-6-3 0 15,-2 5-16-15,-4-2 4 0,-2 2 1 0,-1-3 0 16,-3 1 33-16,-2-3 6 0,-4 5 2 0,-2-2 0 16,-7 2-30-16,1-5 8 0,-4 0-8 0,-2 0 0 15,-7 3 0-15,-2 0 0 0,0-3 0 0,-7 0 0 16,-8 0 0-16,0-3 0 0,-3 3 0 0,-4 0 0 16,-5 0 0-16,-3-3 0 0,-6 6 0 0,-3-6 0 15,-3 3 0-15,-3-5 0 0,0 5 0 0,-6 5 0 16,-6-5 0-16,0 0 0 0,0 0 0 0,0 0 0 15,0 6-8-15,-6-6-8 0,-5 2-2 0,-1-2 0 16,0 3 3-16,-3 0 1 0,-3 2 0 0,1-3 0 16,-1 1 5-16,-3 0 1 0,6 5 0 0,-3-3 0 0,-2-2-13 15,2 2-3-15,0-2 0 0,3-1 0 16,4 1-16-16,-1-3-3 0,3 3-1 0,0-3 0 16,3 2 0-16,3-2 0 0,0 3 0 0,3-1 0 15,-3-2 10-15,1 6 2 0,2-4 0 0,3 6 0 16,3-2-5-16,-3-1-1 0,3 0 0 0,-3 1 0 0,3 1 19 0,3 1 4 15,9 0 1-15,-3 0 0 0,6-2 5 0,-3 1 1 16,3 4 0-16,5 2 0 0,4-7-8 0,6 4-2 16,-6 1 0-16,6 2 0 15,8-8-6-15,4 6-2 0,3-3 0 0,3 5 0 0,2-5 26 0,7-3 11 0,8 3-1 16,-2 0 0-16,8 3 10 0,-2-3 1 0,8-6 1 16,4 4 0-16,8 2-22 0,-3-1 0 0,7-1 0 0,2 7-8 15,3-8-2-15,3 1 0 0,1 2 0 16,5-3-567-16</inkml:trace>
  <inkml:trace contextRef="#ctx0" brushRef="#br1" timeOffset="154441.46">946 12705 1314 0,'0'0'37'0,"0"0"8"0,0 0-36 0,0 0-9 0,0 0 0 0,0 0 0 16,0 0 125-16,0 0 23 15,0 0 5-15,0 0 1 0,0 0-78 0,0 0-15 0,0 0-3 0,9 0-1 16,0 3-24-16,-3-3-5 0,2 3 0 0,7 2-1 15,-3 0-7-15,0 0-2 0,3 1 0 0,0 2 0 16,0 0-18-16,-3 0 0 0,6 5 0 0,-4 0 0 16,1 3 0-16,-3 0 0 0,6 0 0 0,-9 2 0 15,3-2 17-15,-3 0 0 0,0 0 0 0,0 0 0 16,-3 0-27-16,0-3-6 0,-3 0 0 0,3 3-1 16,-6-3 37-16,0 3 7 0,0-3 1 0,-6 3 1 15,3 3-21-15,3-6-8 0,-12 5 0 16,6-2 0-16,-3-3-19 0,0 1-9 0,0 2-3 0,-3-8 0 31,3 2-26-31,-6-2-6 0,6-3-1 0,0 1 0 0,-8-6-168 0,14 0-35 0,-24-8-6 0,15-3-2 0</inkml:trace>
  <inkml:trace contextRef="#ctx0" brushRef="#br1" timeOffset="154629.88">839 12427 1958 0,'0'0'43'0,"-3"-2"9"0,3-3 1 0,-9 2 3 0,9 3-45 0,0 0-11 16,0 0 0-16,0 0 0 0,0 0 56 0,0 0 10 0,0 0 2 0,0 0 0 15,0 0-58-15,0 0-10 0,0 0 0 16,0 0 0 0,0 0-29-16,0 0 1 0,0 0 1 0,0 0 0 15,9 3-161-15,-6 2-33 0,5 3-7 0</inkml:trace>
  <inkml:trace contextRef="#ctx0" brushRef="#br1" timeOffset="155010.76">1273 12494 1792 0,'0'0'51'15,"0"0"10"-15,0 0-49 0,0 0-12 0,0 0 0 0,0 0 0 16,0 0 105-16,0 0 19 0,0 0 3 0,0 0 1 0,0 0-52 0,0 0-9 15,-3 5-3-15,3 3 0 0,0 0-51 0,-6 2-13 16,3 4 0-16,3-1 0 0,0 0 0 0,0 0 0 16,3-2 0-16,-3 2 0 0,6 0 0 0,-3-2 0 15,3 0 0-15,-3-4 0 0,3 1 0 0,-6-2 0 16,9-4 0-16,3 4 0 0,-9-6 0 0,3 2 0 16,3-2 0-16,3-2 0 15,-12-1-48-15,9-2-13 0,-6-1-3 0,2-2 0 0,1 1 52 0,0-4 12 16,-3 0 0-16,3 1 0 0,-6-1 0 0,0-2 0 15,3 2 0-15,-3 1 0 0,0-3 0 0,0 5 0 16,0 0 0-16,0 0 0 0,0 8 28 0,0 0 8 16,0 0 1-16,0 0 1 0,0 0-17 0,0 0-3 15,0 0-1-15,0 0 0 0,0 0-17 0,6 2-12 0,-3 1 1 0,-3 0 1 32,9 2-28-32,-6-2-6 0,3 2 0 0,3-2-1 15,-6-1-67-15,3 1-12 0,6-1-4 0,-12-2-444 0,9-2-88 0</inkml:trace>
  <inkml:trace contextRef="#ctx0" brushRef="#br1" timeOffset="155410.65">1508 12340 1728 0,'0'0'38'0,"0"0"8"0,0 0 2 0,0 0 0 0,0 0-39 0,0 0-9 0,0 0 0 0,0 0 0 16,0 0 52-16,6-2 9 0,3 4 2 0,-3 1 0 15,3-1-50-15,0 4-13 0,6-1 0 0,0 3 0 16,0 0 36-16,0 3 1 0,2-1 1 0,1 3 0 15,-3-2-30-15,0 5-8 0,3-3 0 0,-3 3 0 16,0 0-29-16,-3-3-7 0,-4 0-2 0,1 0 0 0,-6-5 38 0,0 0 0 16,0-2 0-16,0-4 0 15,-3-2-59-15,0 0-4 0,0 0-1 0,0 0 0 0,-9 0 52 0,-3-5 12 16,-2-3 0-16,-1-3 0 16,0-2-109-16,0 0-19 0,-6 0-4 0,3-6-1 15,-3 1 59-15,4-3 12 0,-4 2 2 0,0-5 1 0,3 0 181 0,0 1 36 16,0-1 7-16,3 0 2 0,6 5-63 0,1-2-12 15,-1 5-2-15,3 1-1 0,0-1-27 0,6 2-6 16,0 4 0-16,0-1-1 0,0 1-37 0,0 2-7 16,6 0-2-16,-3 0 0 0,3 3-9 0,0-1 0 15,2 1 0-15,1 0 0 0,3 5 0 0,-3 0 0 0,0 2 0 16,3 6 0-16,-3-5 0 0,3 5 0 0,0 0 0 0,-3 5 0 16,3-2 0-16,-3 4 0 0,-3-1 0 0,2 2 0 31,-5 2-50-31,3-2-12 0,-6 5-2 0,0 0-546 0,0-2-109 0</inkml:trace>
  <inkml:trace contextRef="#ctx0" brushRef="#br1" timeOffset="156208.96">1559 12062 1552 0,'0'0'44'0,"0"-5"10"15,0 0-43-15,0 5-11 0,0-6 0 0,0 6 0 16,0 0 104-16,0 0 20 0,3-5 3 0,3 3 1 15,0 2-103-15,3 0-25 0,-3 2 0 0,3 3 0 0,5 1 32 16,-5-1 0-16,3 3 1 0,0 3 0 16,0-6-53-16,3 0-10 0,-3 3-2 0,0-3-1 0,3 1 33 0,-6-4 0 15,3-2 0-15,-1 0 0 0,-2-2 0 0,0-1 0 16,0-2 0-16,0-1 0 0,-3-1 0 0,0-1 0 16,3-3 0-16,-9 0 0 0,9-2 0 0,-9 3 0 15,9-4 0-15,-9 4 0 0,6-1 0 0,-6 1 0 16,0 2 0-16,0 0 0 0,0 2 0 0,6 1 0 15,-6 5 0-15,0-2 0 0,9 2 0 0,-9 2 0 16,9 1 0-16,-6 2 0 0,6 3 0 0,-1-3 0 16,1 3 0-16,-6 3 0 0,3-6 0 0,6 0 0 15,-9 3 0-15,6-2 0 0,-3-1 0 0,0-5 0 16,3 0 0-16,-3 0 0 16,3-3-28-16,-3 3 2 0,-3-5 0 0,3 0 0 0,0-3 26 0,3 0 0 0,-3-3 0 0,-6-2 11 15,6 0 8-15,-4-3 1 0,4-3 1 0,-6 4 0 16,9 1-21-16,-9-2-12 0,0-2 2 0,6 5 0 15,-6 2 10-15,3 1 0 16,0 7 0-16,0-2 0 0,3-1 0 0,-6 6 14 0,0 0-3 0,9 0-1 16,-6 0-10-16,3 0-17 0,0 6 4 0,0-6 1 15,3 5-32-15,-6-5-7 16,6 3-1-16,-3 2 0 0,0-5 8 0,0 0 0 16,3 0 1-16,-3-8 0 0,0 8 15 0,-4-5 4 0,4-6 0 0,-3 6 0 15,3-9 24-15,-3 4 0 0,3-3 0 0,-6 2 0 16,0-2 0-16,3-3 0 0,-3 3 0 0,0-3 0 15,0 3 0-15,-3-6 0 0,3 9 0 0,-6-9 0 16,3 3 55-16,-3 3 6 0,3-3 2 0,-8 3 0 16,2-6-9-16,0-2-2 0,-6 8 0 0,3-3 0 0,0 0-4 0,0 6 0 15,-3-1-1-15,6 3 0 0,-3 3-14 0,3-1-2 16,0 4-1-16,1 4 0 0,2 1-1 0,-3 2 0 16,9 1 0-16,-6 4 0 15,3 1-46-15,3 2-10 0,0 6-1 0,9-6-1 0,-9 3 29 0,9-3 0 16,-3 0 0-16,2 0 0 0,1 1 0 0,6-6 0 15,-3 2 0-15,6-5 0 0,-6 6 0 0,6-3 0 16,-6-3 0-16,0 1 0 0,3-6-18 0,-4 5 2 16,1-5 1-16,3 0 0 15,-3 0-27-15,0 0-6 0,-3 0 0 0,3 0-1 0,-3 0 39 0,3 0 10 16,-3 0 0-16,0 5 0 16,0-5-53-16,-1 8-9 0,1-3-2 0,-6 6 0 15,3 2-51-15,-3-2-10 0,-3 7-3 0,0 1 0 16,0 2 0-16,-3 3 0 0,3 0 0 0,-6 5 0 15,3-5 0-15,3 5 0 0,-9-6 0 0,9 1 0 0,-3 0 154 0,0-5 30 0,3 2 7 0,0-5 1 16,0-1 0-16,3-1 0 0,3-4 0 0,-6 1 0 31,6-6-103-31,-3 0-20 0</inkml:trace>
  <inkml:trace contextRef="#ctx0" brushRef="#br1" timeOffset="156681.99">1348 12390 1407 0,'0'0'31'0,"0"0"6"0,0 0 2 0,0 0 1 0,0 0-32 16,0 0-8-16,3 0 0 0,2 0 0 0,-2 3 72 0,0 0 14 0,0-1 2 0,3 1 1 16,0 2-41-16,3 1-8 0,-6 2-1 0,3-1-1 15,0 4-18-15,3-3-3 16,0 3-1-16,-3 2 0 0,6-3-16 0,-9 4 0 15,3-4 0-15,3 1 0 16,-6-1-44-16,3-2-7 0,0 3-1 0,0-3-484 0,-3-3-96 0</inkml:trace>
  <inkml:trace contextRef="#ctx0" brushRef="#br1" timeOffset="156907.97">1249 12115 2016 0,'0'0'44'0,"0"0"10"0,0 0 2 0,0 0 0 0,0 0-45 0,0 0-11 16,0 0 0-16,0 0 0 0,0 0-11 0,0 0-4 16,0 0-1-16,0 8 0 15,0 3-144-15,3-3-30 0,6 18-6 0,0-2 0 0</inkml:trace>
  <inkml:trace contextRef="#ctx0" brushRef="#br1" timeOffset="157608.79">1133 13608 1267 0,'-12'15'28'15,"12"-7"5"-15,-9 0 2 0,3-2 1 0,3 2-36 0,1-6 0 0,2 3 0 0,0-5 0 16,0 0 38-16,0 0 1 0,0 0 0 0,0 0 0 16,0 0-63-16,0-7-12 0,0-1-2 0,2-3-1 15,7-2 39-15,0-3 0 0,0 3 9 0,3-6-1 0,6 1 38 0,-3-4 8 16,9 1 2-16,0-3 0 0,2-2-44 16,7-6-12-16,3-2 0 0,2 2 0 15,-5-2 29-15,3 2 2 0,6-5 0 0,5-5 0 16,7-1-31-16,-1-4 0 0,7-4 0 0,-9-2 0 0,2-2 48 0,10-1 3 15,-10 3 1-15,13-5 0 0,-7-3 8 0,1-2 1 16,-1-3 1-16,1 0 0 0,-1-1 3 0,-2 1 1 16,2 0 0-16,-2-3 0 0,-6 1-40 0,-7 1-8 15,1 1-2-15,-6 3 0 0,2-3-28 0,-5 2-5 0,-6 3-2 16,-1 0 0-16,1 1 4 0,-9 1 1 0,-9 1 0 0,0 0 0 16,-6 0 14-16,-3 5 0 0,-6 0 0 0,-3 5 0 15,0-10 8-15,-15 10-8 0,3-2 0 16,-9 3 0-1,-2 2-23-15,-4 5-11 0,3 5-2 0,-3 12-1 16,-2 1-19-16,-4 7-3 0,-6-1-1 0,1 5 0 0,-16 3 43 0,4 6 8 0,5 4 9 0,-35 6-13 16,5 3 24-16,-2 7 5 0,9 6 0 0,-4 0 1 15,10 2-5-15,-7 6 0 0,1 2-1 0,0 4 0 16,5-1-11-16,-2 5 0 0,2 0 0 0,1 8 8 16,2 3-8-16,4 6-9 0,5-1 9 0,4 5-13 15,-7 3-3-15,12 3 0 0,-8 5 0 0,8-2 0 16,4 5 16-16,-1-1-11 0,3 1 11 0,7 5-10 15,2 0 10-15,-6-5 0 0,6 2 0 0,7 3-8 16,-4 3 8-16,3-1 9 0,3 1-1 0,6-3-8 16,0 0 21-16,10-2-2 0,5-6-1 0,-6 0 0 0,12-5-10 15,3-3-8-15,-3-5 9 0,11-3-9 0,-2-3 21 0,6-2-1 16,3-5-1-16,-3-6 0 0,6-5-19 0,3-2 0 16,-7-4 8-16,1-12-8 15,0-1-11-15,6-2-5 0,0 0-2 0,2-3 0 0,4-5 45 0,3 0 9 16,-6-5 1-16,14 0 1 0,-5-6-10 0,-3 0-3 15,2-5 0-15,1 0 0 0,-3-2-7 0,-1-1-2 16,4-2 0-16,0-6 0 0,0 1-16 0,-1-6-9 16,-8 3 1-16,3-3 0 15,2 3-51-15,-5-3-9 0,0 3-3 0,3-5-842 0</inkml:trace>
  <inkml:trace contextRef="#ctx0" brushRef="#br1" timeOffset="158341.37">2797 11917 1288 0,'0'0'36'0,"-6"-3"8"0,6 3-35 0,0-2-9 15,0 2 0-15,-6-6 0 0,6 6 75 0,0-5 13 16,0 0 2-16,6-3 1 0,-6 2-30 0,3 1-5 15,6-3-2-15,-3 0 0 0,6-2-1 0,-3 2 0 16,0-3 0-16,6 3 0 0,0-2-41 0,-1 2-12 16,-2 0 0-16,12-3 0 0,-12 3 0 0,6 0 0 15,6 3 0-15,-3-3 0 0,2 5 20 0,-2-2-1 16,3 5 0-16,0-2 0 0,-3 2-31 0,0 0-5 16,-1 2-2-16,-2 1 0 0,0-1 19 0,-6 4 0 15,0-1 0-15,0-2 0 16,-3 2-24-16,0 0-2 0,-3 1 0 0,-3-1 0 15,0 0-10-15,0-2-1 0,-3-3-1 0,0 0 0 0,0 5 52 0,0-5 10 0,-3 5 3 0,3-5 0 16,-6 0 8-16,6 0 1 0,-12-2 1 0,6-4 0 16,0 1-45-16,0-3-10 0,-6 0-2 0,3-2 0 15,0-4 32-15,0 1 5 0,0 0 2 0,0 0 0 16,3 0 4-16,0-1 1 0,-3 4 0 0,4 2 0 16,2 2-4-16,0 1 0 0,3 5 0 0,0 0 0 15,0 0 1-15,0 0 0 0,0 0 0 0,0 0 0 16,0 0-21-16,6 0 0 0,-1 0 0 0,4 3 0 15,3-1 0-15,6 4 0 0,-9-1 0 0,6 0 0 32,0 3-47-32,-3-2-13 0,0 2-4 0,0-3 0 0,-1 3 52 0,1-3 12 0,0 3 0 0,0 0 0 15,3 0 0-15,-6 0 0 0,3 0 0 0,0 0 0 16,-3 0 0-16,3-3 0 0,-3 0 0 0,0 0 0 16,-4-2 0-16,1 2 0 0,0-2 0 0,3 2 0 0,-9-2 0 0,0 2 0 15,0 1 0-15,-6-1 0 0,3 3 0 0,-3-3 0 16,0 6 0-16,-2-3 0 0,-4 2 0 0,3 3 0 15,-3 1 0-15,0-1 0 0,-3 0 0 0,6 0 0 16,-6 1 0-16,3-4 0 16,3 1-105-16,3-1-19 0,0-2-3 0,3-2-1 0</inkml:trace>
  <inkml:trace contextRef="#ctx0" brushRef="#br1" timeOffset="158923.35">3735 11642 1497 0,'0'0'32'0,"-6"0"8"0,3-6 0 0,-3 4 4 0,-3-4-36 0,6 1-8 0,0 0 0 0,-3 0 0 16,3-3 53-16,0 0 9 0,0 2 2 0,3-2 0 16,0 1-30-16,3 1-6 0,-3-2 0 0,3 3-1 15,6-3 8-15,-9 3 1 0,6-1 1 0,-3 1 0 0,3 3-5 0,3-4 0 16,0 4-1-16,0 2 0 16,3-3-31-16,-3 6 0 0,2-3 0 0,1 2 0 15,3 4-28-15,0-1 0 0,0 0 1 0,0 3 0 0,-3 3 27 0,3-1 0 16,-6-2 0-16,-1 3 0 0,1-1-13 0,3 1 2 15,-6 0 1-15,3-1 0 0,-3 3 10 0,-3-2 0 16,-3 5 0-16,0 0 0 0,0 0 0 0,-3-1 14 16,-3 4-3-16,0 2-1 0,0-2-10 0,-3-1 0 15,0 1 0-15,-5-3 0 0,2-1-18 0,-3-1-6 16,3-4 0-16,-3 1-1 16,0-1-11-16,3-4-3 0,0-4 0 0,0 1 0 15,0-3-71-15,4-3-14 0,-4-2-4 0,3-6 0 0,3 1 103 0,-3-1 25 16,3-2 0-16,0-3 0 0,3 0 0 0,3 0 0 15,0 1 0-15,0 1 0 0,0-2 0 0,3 6 0 0,0-1 0 0,0 1 0 16,0-1 46-16,-3 6 14 0,6-3 4 16,0 3 0-16,-6 2-52 0,6 0-12 0,-3 1 0 0,3 2 0 15,0-3 54-15,0 3 8 0,2 3 2 0,1-3 0 16,0 2-53-16,0 4-11 16,0-4 0-16,0 4 0 0,3-1 0 0,-3 0 0 15,0 0 12-15,3 1-12 0,-3-1 0 0,0 0 0 0,3 1 0 0,-4-1 0 16,1 0-164-1,-3-2-26-15,15 5-6 0,-12-8 0 0</inkml:trace>
  <inkml:trace contextRef="#ctx0" brushRef="#br1" timeOffset="159624.76">4029 11679 682 0,'0'0'19'0,"0"0"5"15,6 0-24-15,-6 0 0 0,0 0 0 0,3-3 0 0,6 0 89 0,-6 1 13 16,3-4 2-16,0 4 1 0,0-1-33 0,0 1-6 15,0-4-2-15,-3 1 0 0,3 0 0 0,3-1 0 16,-6 1 0-16,-3-3 0 0,6 0-9 0,-3 0-3 16,3 0 0-16,-6-2 0 0,3 2-32 0,0-3-6 15,-3 6-2-15,0-6 0 0,0 1 38 0,0 2 7 16,0 0 2-16,-3 0 0 0,0 0-43 0,3 0-16 16,-6 3 11-16,0 2-11 0,3-2 47 0,0 2 3 15,-6 3 1-15,3 0 0 0,3 0-31 0,-3 3-7 16,0 2-1-16,3-2 0 0,3 5-12 0,0-3 0 15,-6 6 0-15,6-1 0 0,6 1 0 0,-6 2 0 0,3-2 0 0,3-1 0 16,0 1-11-16,3-1-8 0,3 1-1 16,-6-3-1-1,3 0-18-15,6 0-3 0,-6 0-1 0,2-3 0 0,-2-2 35 0,0-1 8 0,3 1 0 0,-3 0 0 16,0-3 0-16,3 0 0 0,-3 0 0 0,-3-3 0 16,6-2 0-16,-6-3 0 0,3 0 0 0,0 0 0 15,3 0 0-15,-10-3 0 0,4-2 0 0,0 2 0 16,0-2 0-16,3-3 9 0,-9 6-1 0,6-3-8 15,-3 2 0-15,0 0 0 0,0 3 0 0,-3 1 0 16,0 1 28-16,0 1 0 0,0 5-1 0,0 0 0 16,0 0 1-16,0 0 0 0,0 0 0 0,0 0 0 15,0 0-28-15,0 0 8 0,3 5-8 0,0 1 0 16,0 1 0-16,0 1 0 0,0 3 0 0,3-3 0 16,-3 0 0-16,3-3 0 0,0-2 0 0,0 2 0 0,0-5 0 15,0 3-12-15,3-6 4 0,-3-2 8 16,3-1-12-16,-3-1 12 0,-1-4-12 0,4 0 12 0,0 1 0 15,0-3 16-15,0 2 0 0,-3-5-1 0,3 3-15 0,0 0 0 16,-3-1 0-16,0 1 0 0,0 3 0 0,0-1 0 16,0 3 0-16,0 0 0 0,-3 0 0 0,0 3 0 15,3 2 0-15,-3-2 0 16,3 2-40-16,0 3-10 0,-1-2-2 0,1-1-1 16,0 3-18-16,0 0-3 0,0 0-1 0,3-3 0 15,-3 1 9-15,3-1 2 0,-3 0 0 0,0 1 0 0,0-3 51 0,0-1 13 16,0-2 0-16,3 0 0 0,-3 0 0 0,0-2 0 15,-3 2 0-15,3-3 0 0,0 1 0 0,0 2 0 16,-1-3 0-16,1 3 0 0,0 0 0 0,0 3 0 16,-6 0 0-16,6 2 0 0,0 3 24 0,3 0 8 0,0 5 2 15,0 1 0-15,-3 2-11 0,0 2-3 0,3 1 0 0,-3 2 0 32,0 0-59-32,3 0-12 0,-3 3-2 0,0 0-645 0</inkml:trace>
  <inkml:trace contextRef="#ctx0" brushRef="#br1" timeOffset="160140.62">4788 10975 1220 0,'-11'-21'34'16,"5"13"9"-16,-3-3-35 0,0 1-8 0,-3 2 0 0,3 0 0 15,-9 0 139-15,3 0 25 0,-9 3 6 0,4-3 1 16,-10 2-99-16,3 1-20 0,-3 2-4 0,-6 1-1 0,1 2-17 15,-1 2-3-15,0 1-1 0,-5 2 0 0,-4 1-4 0,0-1-1 16,-2 8 0-16,-1 0 0 0,3 3 8 0,1 8 2 16,-1 0 0-16,1 2 0 0,5 6-3 0,-3 3-1 15,-3-4 0-15,4 12 0 0,5-4-4 0,0 4-1 16,4 2 0-16,2 8 0 0,6-6-22 0,3 3-16 16,0 6 2-16,7 0 1 0,2-4 21 0,6 1 4 15,3 3 0-15,0 2 1 16,6-5-33-16,3-3-6 0,6-2-2 0,-4-3 0 15,10-5-6-15,0-3-2 0,6-3 0 0,-3-2 0 0,6-3 36 0,-1-5 0 16,4-6 0-16,0 1 0 0,0-6 0 0,2-5 16 0,-2 0-2 16,3-5 0-16,3-1-30 0,-7-2-7 0,7-5-1 0,0-3 0 15,3-3 24-15,-1-5 12 0,1 1-2 0,0-9 0 16,-1 3-22-16,-8-3-4 0,3-3 0 0,0-2-1 16,2-2 27-16,-8-4 6 0,6 1 0 0,-3-3 1 15,-4 0-17-15,-2-3 0 0,0 3 0 0,0-3 0 16,-6 3 0-16,-3-3 0 0,-4 1 0 0,1-6 0 15,-6 8 14-15,0-3-1 0,-3-2 0 0,-3 2 0 16,-3 3 4-16,0 0 1 0,-6 8 0 0,0 0 0 16,-2 5-1-16,-4 3 0 0,0 5 0 0,-3 3 0 15,-6 5-9-15,3 2-8 0,-5 6 12 0,-1 6-12 16,-3-1-15-16,3 6-9 0,-3 2-3 0,4 0 0 16,2 6-38-16,0 2-8 0,0 0-2 0,3 3-866 15</inkml:trace>
  <inkml:trace contextRef="#ctx0" brushRef="#br1" timeOffset="160928.85">3815 12367 1036 0,'0'0'23'0,"0"0"5"0,0 0 0 0,0 0 1 0,0 0-29 0,0 0 0 0,0 0 0 0,0 0 0 16,0 0 108-16,-3 2 16 0,-3 4 4 0,3-4 0 16,-6 6-103-16,3-3-25 0,0 3 0 0,0 0 0 15,-2 3 0-15,-1-1 0 0,-3 4 0 0,3-1 0 16,-3 3 35-16,3-3 1 0,3 3 1 0,-9 0 0 16,6 0-9-16,-3 0-1 0,3-1-1 0,-3 1 0 15,3 3-26-15,1-3 0 0,-4 0 8 0,3-3-8 16,0-5 33-16,-3 2 5 0,6 9 1 0,-6-3 0 15,6-3-11-15,-3-2-3 0,3-1 0 0,-3-2 0 0,6-3-37 16,-3 1-7-16,6-1-1 0,0-5-1 0,0 0 7 16,0 0 2-16,0 0 0 0,0 0 0 0,0 0-5 0,0 0-1 15,-9-5 0-15,6-1 0 16,0-2 10-16,3 0 8 0,-3 1-12 0,3-4 12 0,3 3 0 0,0-3 8 16,0 1 0-16,-3-3 1 15,3 5-20-15,-3-3-4 0,6 6-1 0,-6-3 0 0,0 3 38 0,0 5 7 16,0 0 2-16,0 0 0 0,0 0-17 0,0 0-3 15,0 0-1-15,0 0 0 16,0 0 10-16,0 0 3 0,0 0 0 0,0 2 0 0,0 6-7 0,-6-3-2 16,3 3 0-16,0 3 0 0,0 2-14 0,0-2-8 0,-3-1 8 15,4 4-13-15,-1-4 13 0,3 1 0 0,-6-1 0 16,3 1-9-16,0 0 9 0,0-4 0 0,0 1 0 16,3 0-8-16,-3 0-4 0,3-2-1 15,0-1 0-15,0-5 0 16,0 0-31-16,0 0-7 0,0 0-1 0,0 0 0 15,6-3-62-15,0 1-13 0,-3-6-2 0,3 2-1 16,-1-2 53-16,1-2 10 0,-3-1 3 0,3 1 0 0,-3-4 51 0,3 1 13 0,-6 0 0 0,3 2 0 16,-3-2 48-16,3 0 13 0,-3 5 3 0,0-3 0 15,0 6-3-15,0 0 0 0,0 5 0 0,0 0 0 16,0 0 11-16,0 0 1 0,0 0 1 0,0 0 0 16,0 0-21-16,0 0-4 0,0 0-1 0,0 0 0 15,0 5-48-15,3 3 0 0,0 0-14 0,0 0 3 16,0 2-27-16,0 1-6 0,3 0 0 0,-3-3-1 15,6 2 21-15,-6-2 4 0,6-3 0 0,-3 1-480 16,6-1-97-16</inkml:trace>
  <inkml:trace contextRef="#ctx0" brushRef="#br1" timeOffset="161440.82">4166 12266 1552 0,'0'0'44'0,"0"0"10"0,0 0-43 0,0 0-11 16,0 0 0-16,0 0 0 0,-3 5 53 0,0-2 9 0,0 2 2 0,0 1 0 15,3 2 0-15,-3-1 0 0,3 4 0 0,0-3 0 16,-2 5-52-16,2 0-12 0,-3 1 0 0,3 2 0 16,-3-1 0-16,3 4 0 0,-3 2 0 0,0 0 0 15,3 0 0-15,0-2 0 0,-3 2 0 0,0-2 0 16,3-1 0-16,0 1 0 0,0-6 0 0,0 3 0 16,0-3-49-16,0-2-13 0,0-3-2 0,0 2-1 15,-3-2 1-15,3-3 1 16,0 1 0-16,0-6 0 0,0 0-1 0,0 0 0 0,-9 2 0 15,9-2 0-15,0 0 0 0,-3-5 0 0,-3 0 0 0,0-1 0 0,3 1 103 16,0-3 20-16,3 3 4 0,0-3 1 0,-6 3 51 16,6 5 10-16,0 0 3 0,0 0 0 0,0 0-52 0,0 0-9 15,0 0-3-15,0 0 0 0,0 0-10 0,0 0-2 16,0 0-1-16,0 5 0 0,6-2-31 0,-6 2-7 16,0 0-1-16,3 1 0 0,0-1-12 0,0 0 0 15,3 0 0-15,0-2 0 0,-3 0-10 0,3-3-5 16,-3 0-1-16,3 0 0 15,0-3-33-15,0-2-7 0,-1 2-2 0,1-5 0 16,3 0-98-16,-3-2-20 0,15-12-4 0,-12 1-1 0</inkml:trace>
  <inkml:trace contextRef="#ctx0" brushRef="#br1" timeOffset="161875.59">4512 12012 1552 0,'0'0'44'0,"0"0"10"0,0 0-43 0,0 0-11 0,0 0 0 0,0 0 0 16,0 0 53-16,0 0 9 0,0 0 2 0,0 8 0 15,0 0-12-15,0 0-3 0,3 5 0 0,0 3 0 16,0 0-27-16,-3 2-6 0,3 1 0 0,0 2-1 15,-3 0-15-15,3 0 0 0,-3-2 0 0,2 2 0 16,1-5 0-16,-3 3 0 0,3-4 0 0,-3 1 0 0,0-3 0 0,0-2 0 16,0 0 0-16,0-3 0 15,-3 0-48-15,3-3-13 0,-3 0-3 0,1-2 0 16,2-3-51-16,0 0-10 0,-3 2-3 0,3-2 0 16,-6-2 70-16,0 2 14 0,3-3 2 0,-3 0 1 0,0-2 65 0,3 3 14 15,3 2 2-15,-6-6 1 0,6 6 31 0,0 0 5 16,0 0 2-16,0 0 0 0,0 0-24 0,0 0-5 15,0 0-1-15,0 0 0 0,0 0 12 0,0 0 3 16,6 3 0-16,-3 2 0 0,0 0-52 0,0 1-12 16,3-1 0-16,-3-2 0 0,3 2 34 0,0-2 4 15,-3 2 1-15,2-2 0 0,4-1-39 0,-3 1-18 16,3-3 2-16,0 3 0 16,-3-3-108-16,0-3-22 0,3 3-4 0,0-5-1 0</inkml:trace>
  <inkml:trace contextRef="#ctx0" brushRef="#br1" timeOffset="162407.13">4672 11814 1796 0,'0'0'40'0,"0"0"8"0,0 0 1 0,0 0 1 15,0 0-40-15,0 0-10 0,0 0 0 0,0 0 0 0,0 0 38 0,0 0 6 16,3 5 0-16,3 0 1 0,-3 3-36 0,3 0-9 16,3 3 0-16,-6-1 0 0,3 1 14 0,3 2 1 15,-3 0 0-15,6 1 0 0,-6 1-15 0,3-1 0 16,0-1 8-16,0-3-8 0,0 1 0 0,2 0 0 15,-2-1 0-15,0-2 0 0,3 3-8 0,-3-6-8 16,3 3-2-16,-3-5 0 0,-3 2 18 0,0-2 0 16,0-1 0-16,0 1 0 0,-6-3 0 0,0 0 0 15,3 0 0-15,-3 0 0 0,0 0 0 0,0 0 0 16,0 0 0-16,0 0 0 16,-3-3-55-16,-6 1-7 0,3-1-2 0,-3 0 0 15,3-2 0-15,-3 0 0 0,0 2 0 0,0-2 0 0,0 2 112 0,3 0 21 0,0 1 5 0,6 2 1 16,-6-3-20-16,6 3-4 0,0 0-1 0,0 0 0 15,0 0-29-15,0 0-5 0,0 0-2 0,0 0 0 16,0 0-14-16,0 0 0 0,3 3 0 0,3-1-10 16,0 4 10-16,3-4-13 0,-3 1 5 0,3-3 8 15,-3 3 0-15,3-3 0 0,0 2 0 0,-3 1 0 16,3 0 0-16,-3-1 0 0,0-2 0 0,0 0 0 16,0 3-59-1,3-3-4-15,-6 0-1 0,3 0 0 0,-1-3 0 0,1 3 0 0,3-2 0 0,-3-4 0 16</inkml:trace>
  <inkml:trace contextRef="#ctx0" brushRef="#br1" timeOffset="163108.35">4759 11570 1036 0,'0'0'23'0,"0"0"5"0,0 0 0 0,6-2 1 0,0-1-29 0,3-2 0 0,2-1 0 0,1-2 0 15,0 3 57-15,3 0 6 0,0 0 1 0,0-3 0 16,0 2 0-16,0-2 0 0,3 3 0 0,-7-3 0 16,4 3-52-16,-3-3-12 0,-3 3 0 0,0-3 0 15,0 0 20-15,0 0 2 0,0 3 0 0,-3-3 0 0,3-3 22 0,-6 6 4 16,3-3 0-16,-6 0 1 0,6 3-49 0,-3-1 0 16,-3 1 0-16,0 0-12 15,0-1 37-15,-3 1 8 0,-3 0 2 0,0 0 0 16,6-1-35-16,-9 4 0 0,3-4 0 0,0 1 0 0,-3 2 25 0,0 3 5 15,-3-2 1-15,6 2 0 16,-3 0-19-16,3 0-3 0,-3 2-1 0,3 1 0 0,3-3 36 0,3 0 6 16,0 0 2-16,0 0 0 15,0 0-39-15,0 0-13 0,0 0 9 0,3 5-9 0,3 1 0 0,0-4 0 16,3 1 0-16,-3 0 0 0,3-3 0 0,6 0 0 16,-3 0 0-16,-3 0 0 0,6 0 0 0,0-3-19 15,-3 3 3-15,-4 0 1 0,4 0 23 0,-3 0 4 0,0 0 0 16,-3 3 1-16,0-1-13 0,3 1 0 15,-3-1 8-15,-6 4-8 0,9-1 14 0,-9 0 0 0,6 3 0 16,-6 0 0-16,6-3-22 0,-3 3-5 0,-3 0-1 0,0 0 0 16,0-2 14-16,0 2 0 0,0-3 0 0,0-3 0 31,0-2-96-31,0 6-17 0,0-6-3 0,0 0-463 0,0 0-92 0</inkml:trace>
  <inkml:trace contextRef="#ctx0" brushRef="#br1" timeOffset="163555.92">4750 11118 1728 0,'0'0'38'0,"0"0"8"0,0 0 2 0,0 0 0 0,0 0-39 0,6-5-9 0,0-1 0 0,3-2 0 0,-3-2 41 0,2 2 7 15,7-3 0-15,-3-2 1 0,3 2-2 0,6-5-1 16,-6 1 0-16,6-1 0 0,-3 0-27 0,5-3-6 16,-5 3-1-16,3 1 0 0,-3-1-12 0,3 2 0 15,-6-1 0-15,0 1 0 0,-1-1 8 0,-2 1-8 16,0 1 11-16,-3 0-11 0,0 0 8 0,-3 5-8 16,0 2 0-16,-3 1 0 0,0 2 32 0,-3 3-1 15,0 0 0-15,0 0 0 0,0 0 5 0,0 0 0 16,0 0 1-16,-6 3 0 0,0 2-37 0,3 1 0 15,-3-1 0-15,0 0-12 0,3 3 12 0,0-5 0 0,0 2 8 0,3-5-8 16,0 5 0-16,0-5-16 0,0 3 2 0,0-3 1 16,0 3 13-16,0 2 0 0,6-2 0 0,-3-1 0 15,0 1 0-15,3 0 0 0,0-1 0 0,0 1 0 16,0 0 12-16,0-3-12 0,0 2 12 0,0 1-12 16,0-1 9-16,3 1-9 0,-6 0 0 0,3-1 9 15,0 1-18-15,0-3-4 0,-3 3-1 0,2-1 0 16,-5-2-28-1,3 3-6-15,0-3 0 0,-3 0-1 0,0 0-81 16,0 0-16-16,0 0-3 0,0 0-656 0</inkml:trace>
  <inkml:trace contextRef="#ctx0" brushRef="#br1" timeOffset="164158.07">4342 11060 1314 0,'0'0'37'0,"0"0"8"0,0 0-36 0,0 0-9 0,0 0 0 0,0 0 0 16,3-6 33-16,0 1 5 0,0-3 1 0,3-3 0 15,3-2-19-15,-3-3-3 16,3 1-1-16,0-4 0 0,3 3 36 0,2-5 6 0,-5 2 2 0,6-2 0 16,-3 0 4-16,3-3 2 0,-6 0 0 0,3-2 0 15,-3 5-29-15,0-3-5 0,3 0-2 0,-6 0 0 16,0 1-14-16,-4 1-4 0,4 1 0 0,-3 3 0 16,-3-1 8-16,0 6 0 0,-3 0 1 0,0 0 0 15,0-1-12-15,-2 6-9 0,-1 3 12 0,-3 0-12 16,0-1 0-16,-3 6 0 0,3 0 0 0,-3 0 0 31,-3 0-25-31,3 6-3 0,-3-1 0 0,0 0 0 0,1 3 28 0,-1-2 0 0,3 4 0 0,-3-5-8 16,3 3 8-16,3 3 0 0,-3-6 0 0,3 1 0 15,3-4 0-15,0 4 12 0,-3-1-4 0,3-5 0 16,6 0 8-16,0 0 3 0,0 0 0 0,0 0 0 16,0 0-9-16,0-11-2 0,6 3 0 0,0-2 0 0,-3 2-8 0,6-8 0 15,0 5 0-15,0-7 0 0,3-1 11 0,0 3 0 16,0-2 0-16,3-1 0 0,-3 1 0 0,-3 2 0 15,2 8 0-15,-2-3 0 0,0 1-11 0,-3 2 0 16,0 3 0-16,0 5-11 0,-6 0-3 0,0 0-1 16,0 0 0-16,0 0 0 0,0 0 15 0,0 5 0 15,0 3 0-15,0 2 0 16,0 1-64-16,-3-3-11 0,0 8-1 0,0-8-1 16,-3 8 21-16,3-8 4 0,0 2 0 0,0 3 1 15,0-7-10-15,-3 4-3 0,3-4 0 0,0 7 0 16,0-8-102-16,0 0-21 0,-5 9-4 0,-1-4-1 0</inkml:trace>
  <inkml:trace contextRef="#ctx0" brushRef="#br1" timeOffset="164892.06">3833 10975 378 0,'0'0'8'0,"0"0"1"0,0 0 1 0,0 0 2 15,0 0-12-15,0 0 0 0,0 0 0 0,0 0 0 16,0 0 0-16,0 0 0 0,0 0 0 0,0 0 8 0,0 0-8 0,0 0 0 16,0 0-12-16,0 0 12 0,0 0 0 0,0 0 0 15,0 0 0-15,0 0 0 0,0 0 56 0,0 0 13 16,0 0 3-16,0 0 0 0,0 0-4 0,0 0-1 15,0 0 0-15,0 0 0 0,0 0-1 0,0 0 0 0,0 0 0 16,-6 0 0-16,6 0-18 0,-3-5-3 16,3 5-1-16,-6-6 0 0,3-2 16 0,-3 3 4 0,0 0 0 0,6-8 0 15,-6 2-14-15,3-2-2 0,0 2-1 0,0-7 0 16,0 2-24-16,0-3-5 16,0-5-1-16,3 6 0 0,-3-6 50 0,0 0 9 0,0-2 3 0,1 2 0 15,-1-5-35-15,0 5-6 0,0 0-2 0,3 6 0 16,-3-1-5-16,0 6-2 0,-3 2 0 0,6 1 0 15,0 2-14-15,-6 3-3 0,6 5-1 0,0-3 0 16,0 3-11-16,0 0 0 0,-3 3 0 0,0 5 0 16,-6 2-36-16,6 3-10 0,-3 1-2 0,0 2 0 15,3 2 19-15,0 1 3 0,-6-4 1 0,3 1 0 16,3 0 5-16,-3-3 2 0,0-2 0 0,0 0 0 16,3-3 18-16,-3-1 0 0,6-1 0 0,0-6 0 15,0 0 0-15,0 0 0 0,0 0 0 0,0 0 0 0,0 0 0 0,-3-6 0 16,0-1 0-16,0-4 0 0,3-2 0 0,0-1 0 15,3-1 0-15,-3-4 0 0,3 3 48 0,-3-2 12 16,3-1 4-16,0 1 0 0,-3 2-36 0,3-3-8 16,0 6 0-16,-3 2-1 0,6 1-9 0,-6 2-2 15,0 0 0-15,3 3 0 0,-3 5-8 0,0 0 0 16,0 0 0-16,0 0 8 0,0 0-8 0,0 0-14 16,3 2 3-16,3 1 1 15,0 2-69-15,0 1-13 0,0 4-4 0,-6 1-515 16,6-1-103-16</inkml:trace>
  <inkml:trace contextRef="#ctx0" brushRef="#br1" timeOffset="165592.07">3762 11157 1267 0,'-12'-2'28'0,"6"-1"5"0,0-2 2 0,-6 2 1 0,-3-2-36 0,3 0 0 15,-3-1 0-15,0 1 0 0,0-3 58 0,1 3 5 16,-1-6 1-16,0 3 0 0,0 3 8 0,0 0 3 16,-3-6 0-16,0 3 0 0,3-2-6 0,3 2-1 15,-8-3 0-15,5 1 0 0,0 2-16 0,3-3-4 16,-3 0-1-16,0 4 0 0,3-4-15 0,3 6-4 16,0-3 0-16,1 2 0 0,2-2-9 0,6 6-3 15,-9-3 0-15,6 2 0 0,3 3 5 0,0 0 1 16,0 0 0-16,0 0 0 0,0 0-22 0,0 0 0 15,0 0 0-15,0 0 0 16,0 0-47-16,0 0-13 0,0 0-4 0,0 0 0 0,3 8 64 0,0 0 10 0,3 0 3 16,0 5 1-16,-4-2-23 0,4 2-5 0,-3-3-1 15,3 4 0-15,0-4-5 0,0 3-2 0,-6-2 0 0,0 2 0 16,3-2 12-16,0-6 10 0,-3 0-13 0,3 1 5 16,-3-4 8-16,0-2 9 0,0 0-1 0,0 0-8 15,0 0 20-15,0 0-4 0,0 0 0 0,0 0 0 16,0 0 10-16,0 0 2 0,-3-8 0 15,-3 3 0-15,6-6-20 0,-6-2-8 16,0 3 8-16,3-9-8 0,-3 9 10 0,-2-9-10 0,2 1 12 0,0 2-12 16,-3 0 33-16,3 0 0 0,0-3 0 0,-3 3 0 15,0 1-33-15,3 1 0 0,0 1 0 0,0 0 0 16,3 5 0-16,0 0 0 0,3 3 0 0,-6-1 0 16,6 6 0-16,0 0 0 0,0 0 0 0,0 0 0 15,0 0 0-15,0 0 0 0,0 0 0 0,6-2 0 16,-3 2 0-16,3 0 0 0,3 2 0 0,-3 4 0 15,3-4-16-15,0 4-9 0,3-1-3 0,-3 0 0 16,3 3-3-16,-1-2-1 0,1 1 0 0,0 1 0 16,0-2-28-16,-3 2-7 0,6-3-1 0,-3 5 0 15,3-4-150-15,-3 2-30 0</inkml:trace>
  <inkml:trace contextRef="#ctx0" brushRef="#br1" timeOffset="166459.94">3666 11525 1267 0,'0'0'28'0,"0"0"5"0,0 0 2 0,0 0 1 0,0 0-36 0,0 0 0 0,-3-2 0 0,-3-1 0 0,6 3 58 0,-6-3 5 16,0 1 1-16,1-1 0 16,2 0-52-16,-6 1-12 0,3-4 0 0,-3 4 0 0,-3-3 54 0,0-1 8 15,0 4 2-15,-6-4 0 0,3-4-52 0,-6 2-12 16,1 0 0-16,-4 0 0 0,3-3 54 0,-3 3 8 15,0-2 2-15,3 2 0 0,-2-3 0 0,2 1 0 16,3 7 0-16,3-8 0 0,0 11-52 0,3-5-12 16,3 0 0-16,0 5 0 0,1 0 0 0,2-5 0 15,3 5 0-15,3 0 0 0,0 0 0 0,0 0 0 0,0 0 0 0,0 0 0 16,0 0 0-16,0 0 0 0,0 0 0 0,0 0-10 16,0 0-2-16,0 0 0 0,0 0 0 0,0 0 0 31,0 0-4-31,0 0-2 0,0 0 0 0,0 0 0 15,0 0-10-15,0 0-1 0,0 0-1 0,-3-3 0 0,3 3 30 0,0 0 0 0,0 0 0 0,0 0 0 16,0 0 15-16,0 0 9 0,0 0 1 0,0 0 1 31,0 0-42-31,0 0-8 0,3 3-1 0,3 7-1 0,-3 1 7 0,-1 2 2 0,4 3 0 0,0-3 0 16,3 6-28-16,-9-4-6 0,6-1-1 16,-3 2 0-16,0-8 32 0,0 2 7 0,0 1 1 0,-3-3 0 15,0-3 12-15,0 0 0 0,0-5 0 0,0 0 0 16,0 0 11-16,0 0 5 0,0 0 0 0,0 0 1 15,-3-5 2-15,-3-6 0 0,0 3 0 0,3-2 0 0,-3 5-31 16,0-3-5-16,0-3-2 0,3 0 0 0,-2 3 63 0,-1-2 12 16,0 5 2-16,0-9 1 0,0 4-43 15,0 2-16-15,-3-3 11 0,6 1-11 0,-9-1 55 0,6 3 5 16,3 0 0-16,-3 0 1 0,3 3-46 0,3 0-15 16,0 5 8-16,0 0-8 0,0 0 0 0,0-3 0 15,3-2 0-15,0 5 0 0,3-3 0 0,0-2 0 16,0 5 0-16,3 0 0 0,-3 0 0 0,3 0 0 15,3 0 0-15,-6 0 0 16,3 0-48-16,-1 0-12 0,7 5-4 0,-9-2 0 16,6-3-153-16,0 5-31 0,9 0-7 0,-3 1-1 0</inkml:trace>
  <inkml:trace contextRef="#ctx0" brushRef="#br1" timeOffset="166847.96">3607 11853 1465 0,'0'0'32'0,"0"0"6"0,0 0 2 0,0 0 2 0,0 3-34 0,-9-3-8 16,6 3 0-16,-3-1 0 0,3 1 9 0,-6 0 0 15,3 2 0-15,-3 0 0 16,0 3-9-16,0 0-9 0,-3 0 9 0,-3 3-13 0,7-1 13 0,-10 3 8 15,6-2 0-15,-6 2-8 0,3 0 30 0,0-2-1 16,0 2 0-16,-3 0 0 16,4 1-46-16,-1 2-10 0,0-1-1 0,3 1-1 15,0-2-2-15,0 1 0 0,0-1 0 0,0 2-394 16,0-3-79-16</inkml:trace>
  <inkml:trace contextRef="#ctx0" brushRef="#br1" timeOffset="167108.23">3220 12152 1074 0,'0'-10'30'0,"0"4"8"0,0-1-30 0,0-1-8 16,0 0 0-16,-6-3 0 0,6 0 84 0,0 4 15 0,0-1 3 0,0 0 1 16,0 2-11-16,0 1-3 0,0 5 0 0,0 0 0 15,0 0-20-15,0 0-4 0,0 0-1 0,0 0 0 16,0 0 0-16,0 0 0 0,0 0 0 0,0 0 0 16,0 0 0-16,0 0 0 0,0 5 0 0,0 3 0 15,0 6-102-15,0-1-21 0,0 0-4 0,0 0-1 16,0 3 52-16,0-3 12 0,0 1 0 0,6-7 0 15,-6 4-10-15,6-3 1 0,3-3 0 0,0-2 0 16,-6 0-32-16,6-3-7 0,-1 0 0 0,-2-6-1 16,6 1-17-16,0 0-3 0,0-6-1 0,3 3 0 15,-3-2-73-15,-3 2-14 0,6-3-3 0,0 3-1 0</inkml:trace>
  <inkml:trace contextRef="#ctx0" brushRef="#br1" timeOffset="167541.63">3708 12060 1267 0,'0'0'28'0,"0"0"5"0,0 0 2 0,0 0 1 0,0 0-36 0,0 0 0 0,-3 0 0 0,-3 2 0 15,6-2 109-15,-6 3 15 16,3 0 4-16,-3-1 0 0,-3 1-52 0,3 0-9 0,0 2-3 0,-3 0 0 16,0 3-64-16,1 0 0 0,-4 3-18 0,-3-1 4 15,3 1 22-15,0 2 4 0,-3 3 0 0,0 0 1 16,0 0-13-16,-3 0-13 0,4 2 2 0,-7-2 1 16,3 5 10-16,6-2 0 0,-6-4-9 0,0 4 9 15,6-3 0-15,-3 0 16 0,7-3-2 0,-4 0-1 16,3 0-61-16,3-5-13 15,-3 0-3-15,6-2 0 0,0-4 86 0,3-2 17 0,0 0 3 0,0 0 1 16,0 0-18-16,0 0-3 0,0 0-1 0,6-2 0 16,3-1-21-16,0-2-16 0,3-1 2 0,-1 1 1 15,-2 0 22-15,3-3 5 0,-3 3 1 0,9-1 0 0,-6 1-15 16,0 0 9-16,-3-1-9 0,6 4 8 0,-3-1-8 0,-3 0 0 16,2-2 0-16,-2 3 0 0,0 2 0 0,-3-3 0 15,6 0-12-15,-9 3 12 16,6-2-150-16,0 2-22 0,-6-3-5 0,3 0-1 0</inkml:trace>
  <inkml:trace contextRef="#ctx0" brushRef="#br1" timeOffset="172225.17">8771 5935 1796 0,'0'0'40'0,"0"0"8"0,0 0 1 0,0 0 1 0,0 0-40 0,0 0-10 0,0 0 0 0,0 0 0 32,0 0-86-32,0 2-19 0,6 4-4 0,-6-4-1 0,6 1 77 0,-3-1 15 0,3-2 3 0,3 0 1 15,3 3 42 1,-3-3 8-16,6-3 1 0,2 1 1 0,1-1 7 0,3-2 2 0,9 2 0 0,-3-2 0 16,8-3-30-16,1 3-5 0,-3-3-2 0,6 3 0 15,2-3-10-15,7 0 0 0,2 0 0 0,4-6 0 16,6 7 0-16,-1-1 0 0,7-3 0 15,-1 3 0-15,9 3 0 0,-2-1 0 0,2 4 0 0,4-3 0 16,5 2 0-16,3-2-12 0,-2-1 2 0,8 4 1 16,0-1-6-16,7-2-1 0,-4-3 0 0,6 3 0 15,6-1 16-15,0-2 0 0,0 0 0 0,4 3-9 16,-1-3 9-16,3 3 0 0,3 0 8 0,0-1-8 16,3 4 31-16,3-1 1 0,3 0 1 0,3 3 0 15,0 0-33-15,0 3-14 0,0-3 1 0,0 3 0 16,0-3 13-16,6 2 13 0,0 1-2 0,3 2-1 15,-3 3 9-15,3-3 1 0,-3 1 1 0,-3-6 0 0,6 0 6 0,-3-3 1 16,-1-2 0-16,4-3 0 0,-6 5 7 0,3-2 1 16,-3 0 1-16,3-1 0 0,0-2-37 0,-3 3 0 15,-3 2 0-15,-6 1 0 0,0-1 0 16,-3-2 0-16,-3 0 0 0,0 5 8 0,-8 0 1 0,-4-3 1 16,0 3 0-16,-9 3 0 0,-3-1 0 0,-5 3 0 15,-1-2 0-15,-8 0 0 0,-4-1-10 0,-6 1 0 16,-2 2 0-16,-4 1 0 0,-2-1 0 0,-9 0 8 15,-1 3-8-15,-5 0 8 0,-7 0-8 0,-2-3 0 16,-3 1-12-16,-6-1 12 0,-6-2-22 0,-4-3 3 0,-2 0 1 16,-3 0 0-1,-3 0-122-15,-3 0-24 0,-6 0-4 0,0 0-2 0</inkml:trace>
  <inkml:trace contextRef="#ctx0" brushRef="#br1" timeOffset="176045.82">2026 11025 990 0,'-12'-8'21'0,"9"6"5"0,-3-1 1 0,0-2 1 0,-3-1-28 0,1 1 0 16,2 0 0-16,-3 2 0 0,-6-2 22 0,9 2-2 15,-9 1 0-15,3 2 0 0,0-3-8 0,-3 3-1 0,0 3-1 0,1-3 0 31,-1 0-32-31,0 2-6 0,0 4-2 0,0-4 0 0,0 3 30 0,0 1 0 0,3 2 0 0,-6-3 0 16,7 3 0-16,-10 0 0 0,0 2 0 0,3 1 0 31,-3 0-20-31,-6 2-10 0,1 0-2 0,5 0-1 16,-3 3 5-16,0 0 0 0,0 3 1 0,-2-1 0 0,2 3 19 0,0-2 8 0,0 2-8 0,-6 3 8 16,4 2 0-16,-4 1 8 0,0 4 0 15,-3 1 0-15,3 3 11 0,1 2 2 0,-4-3 1 0,0 3 0 16,1 3 0-16,5-1 0 0,-9 4 0 0,6-1 0 15,0 3-11-15,-2-3-3 0,-4 3 0 0,3-2 0 16,3-6 20-16,1 2 3 16,2-2 1-16,3 3 0 0,-6-3-20 0,13 3-4 0,-4-6-8 0,-3 3 12 15,3 3 4-15,6-3 1 0,-3-8 0 0,-3 6 0 16,7-1-4-16,-1 0-1 0,-3 1 0 0,6-1 0 16,-3 1-12-16,6-1 0 0,-3 3 0 0,3-3-10 0,0-2 18 15,6 3 3-15,-9-4 1 0,12 1 0 0,-6 2-12 16,6-2-17-16,-2 3 4 0,2-1 1 0,0 0 12 0,0 1 0 15,2-4 0-15,4 1 0 16,3 0 0-16,-3 0 0 0,9-3 0 0,-6 0 0 16,3-5 0-16,6-6 0 0,-6-7 0 0,9 5 0 0,-3 13 0 0,2-3 0 15,-2-7 0-15,3-3 0 0,0 0 0 0,6-1 0 16,-4-1 0-16,7-4 0 0,0 3 0 0,0-2 0 16,0 0 0-16,-1 2 10 0,4-3-10 0,-3-2 0 15,-6 3 0-15,2-8-11 0,4-1 35 0,0 1 6 16,0 0 2-16,-3-1 0 0,5 1-4 0,1-3-1 0,3 0 0 0,-7-5 0 15,10-3-8-15,-6 0-2 16,3 0 0-16,-7 0 0 0,13 0 1 0,-6-8 0 16,2 3 0-16,1-3 0 0,0 3-18 0,3-3 0 0,-4-3 0 0,1-2 0 15,-6 0 0-15,5 2 0 0,-2 4 0 0,6-9-9 16,-4-3 21-16,1-2 5 0,3 0 1 0,-6 0 0 16,-1-3 5-16,-2-2 1 0,3-3 0 0,-1-3 0 15,4 0 6-15,0 3 2 0,0-2 0 0,-4-4 0 16,4 4-20-16,0-6-3 0,-4 0-1 0,-2 0 0 15,3-3 0-15,3 0 0 0,-10-2 0 0,4 3 0 16,3-4-8-16,-6 1-11 0,2 0 3 0,4-1 0 16,-6 4 8-16,-1 2 0 0,-8 3 0 0,3-1-8 15,0 1 8-15,-9 0 0 0,0 2 0 0,0-2 0 16,-1 2 0-16,-5 3 0 0,3-3 0 0,-6 3 0 16,-3 5 10-16,6-7-2 0,-6 4-8 0,0 3 12 15,0-2 0-15,-3 0-1 0,0 5 0 0,0-3 0 0,0 3-3 0,-3 0 0 16,0 0 0-16,0-1 0 0,3 7-8 0,-6-4 12 15,0 3-12-15,0 1 12 0,0-1-12 0,0 5 0 16,-3-2 0-16,1 3 0 0,-1-1 0 0,-3 0 10 16,0 4-2-16,-3 1-8 0,-3 4 9 0,3-1-9 15,-6 1 0-15,-2-1 9 0,-1 3 2 0,-3 0 0 16,0 3 0-16,-3 2 0 0,1 1-27 0,-4 4-4 16,0 1-2-16,0 0 0 0,-2 2-2 0,-4 0-1 15,0 3 0-15,-5 0 0 16,-1 5-18-16,6-2-3 0,-5 2-1 0,2 3 0 15,0 2-16-15,4-2-3 0,-7 5-1 0,0-2-393 0,1 5-78 0</inkml:trace>
  <inkml:trace contextRef="#ctx0" brushRef="#br1" timeOffset="187628.12">4946 4755 1474 0,'0'0'41'0,"0"0"11"0,0-6-42 0,0 1-10 0,3-3 0 0,-3 3 0 16,6-3 44-16,-3 3 6 0,3-1 2 0,0-2 0 16,3 3-31-16,0 0-5 0,0-3-2 0,0 2 0 15,0 1 3-15,3 0 1 0,-1-3 0 0,1 0 0 16,3-3 6-16,0 4 2 0,0-4 0 0,3 3 0 16,0 0-18-16,3-5-8 0,-1 5 8 0,1-3-8 15,3 1 0-15,-3-1 8 0,0 1-8 0,-3 2 0 16,-1 0 0-16,1 0 0 0,-3 2 0 0,-3-1 0 15,0 1 8-15,-6 4-8 0,0-4 0 0,0 4 8 16,-3-1 8-16,-3 3 0 0,0 0 1 0,0 0 0 16,0 0 9-16,0 0 2 0,0 0 0 0,0 0 0 15,-9 3-28-15,-3 2-19 0,-3-2 3 0,-3 5 1 16,-3-3 15-16,-2 5 0 0,-4-2 0 0,0 6 0 16,0-4-9-16,3 3 9 0,-2 1-8 0,-1-1 8 0,0 3-12 15,3-3 4-15,-5 3 0 0,5-3 0 0,-3 3 8 16,3-3 11-16,0 0-3 0,3 1 0 0,4-1-8 0,-1 0 8 15,0 0-8-15,6 1 8 0,0-7-8 0,6 1-9 16,0 0 9-16,0 0-13 0,6-2 5 0,3-1 8 16,0-3-13-16,3 1 5 0,6 0 8 15,3-6-10-15,3 0 10 0,3-4-10 0,5-1 37 0,1-3 7 16,0 0 2-16,3-2 0 0,2-3 9 0,4 0 3 16,0 1 0-16,0-1 0 0,-1 2-35 0,1-1-13 15,-3-1 11-15,0 5-11 0,-4 1 8 16,-2 2-8-16,-6 0 0 0,-3 0 0 0,-3 0 8 0,-3 5-8 15,-6-2 0-15,-1 5 9 0,1-3 7 0,-6 3 0 0,0 0 1 0,0 0 0 16,0 0 8-16,-6-2 2 0,1 2 0 16,-7 0 0-16,0 0-27 0,-3 2 0 0,-3 1 0 0,-3 2 0 15,-3 3-12-15,1 0 0 0,-4 3-1 0,0-1 0 16,0 3 1-16,3 1 0 0,1-4 0 0,2 3 0 16,3-2 12-16,3 0 0 0,0-3 0 0,3 0 0 15,3-1 0-15,3 1 0 0,0-2 0 0,6-1-9 31,0-5-23-31,0 0-5 0,6 5-1 0,3-2 0 0,3-3 21 0,3 0 4 0,3-5 1 0,3-1 0 16,5-2 24-16,4 0 6 0,6-2 1 0,-3-1 0 16,-1 3 5-16,1-2 0 0,-3-1 1 0,0 1 0 15,-1 2-25-15,-2 0 0 0,0 0 0 0,-3 0 0 16,-3 3 12-16,-3-1-4 0,-4 1 0 0,-2 2 0 16,-3 1-8-16,-3-1 0 0,0 0 9 0,-6 3-9 15,0 0 46-15,0 0 5 0,0 0 1 0,0 0 0 0,0 0-22 0,-6-2-4 16,-3 2-1-16,-6 0 0 15,-2 5-25-15,-4-2-11 0,-6 2 1 0,0 3 0 16,-3 0-4-16,-5 2-1 0,-4 1 0 0,-3 2 0 0,1 0 15 0,-1 1 0 16,0 2 0-16,7-3 0 0,-1-3 0 0,6 1 0 15,0 0 9-15,7-3-9 0,5-3 8 0,3 3-8 16,3-3 0-16,3-2 9 0,6-1-22 0,3-2-5 16,0 0-1-16,3-2 0 15,6 2-17-15,6-6-3 0,6-2-1 0,-1 1 0 0,7-12 40 0,3 3 0 0,6-2 0 16,2-1 0-16,1-2 11 0,0 0 9 0,-1 2 3 15,-2 1 0-15,0 2-23 0,-3 0 0 0,-4 3 0 0,-2 2 8 16,-3-2-8-16,0 2 0 0,-6 1 0 0,0 2 0 16,-4 3 0-16,-2-1 0 0,-3 4 0 0,-6-1 0 15,-3 3 0-15,6-3 0 0,-3 3 8 0,-3 0-8 16,0 0 0-16,0 0-13 0,0 0 1 0,-3 6 1 31,-6 2-139-31,-3 2-28 0</inkml:trace>
  <inkml:trace contextRef="#ctx0" brushRef="#br1" timeOffset="190327.21">8976 5805 1594 0,'0'0'35'0,"0"0"7"0,0 0 2 0,6 3 1 0,3-3-36 0,3 0-9 0,3 0 0 0,3 0 0 15,3 2 0-15,0-2-11 0,3 0 3 16,2 3 0-16,4-3 23 0,3 0 5 0,5 0 0 0,7-3 1 15,6 6 20-15,2 0 4 0,4-3 1 0,2 0 0 16,4-3-18-16,5 0-3 0,1 1-1 0,5-1 0 16,-2 3-24-16,5-3 8 0,0-2-8 0,1 0 0 15,-7-1 0-15,4-1-17 0,-1 1 2 0,-2-4 1 0,-4 2 14 0,-2-3 0 16,-4 1-10-16,1 2 10 0,-4 2 0 16,1-2 0-16,-4-2 12 0,-5 4-4 0,-4 1 14 0,-5 0 2 15,-3 0 1-15,-4-1 0 0,-2 1-4 0,-9 2-1 16,-3-2 0-16,-6 5 0 0,-3-3-20 0,-3 1 0 15,-3 2 0-15,-6 0 0 0,0 0 0 0,-12-3 0 16,-9 3 0-16,-3 0 0 16,-9-2-21-16,-5 2-9 0,-7 0-2 0,-6 0 0 0,4 0 22 0,-7 2 10 15,3-2-10-15,-2 3 10 0,-4-3 24 0,-2 2 10 0,-4-2 2 0,1 3 1 16,-1 2-37-16,-2 1 0 0,-7-1-14 16,4 6 4-16,-4-4 10 0,-2 1 9 0,3 6-1 0,-4-4-8 15,1 3 8-15,-1 1-8 0,4-4 0 0,2 1 0 16,1-1 0-16,0 4 0 0,5-6 0 0,4 2-12 15,2 1 12-15,6-1 0 0,1 4 0 0,5-6 0 16,3-1 8-16,4 4-8 0,-1-6 0 0,9 1 0 16,3-1 14-16,7-2-4 0,5-1-1 0,3-2 0 15,3 0 9-15,3 0 2 0,6 0 0 0,0 0 0 16,0 0 14-16,9 0 3 0,3-2 1 0,9-4 0 16,8 4-38-16,7-4 0 0,3 1 0 0,5-3 0 15,7 0 0-15,6 3 12 0,5-6-4 0,1 3 0 16,-1 3-8-16,4 0 0 0,2-8 0 0,1 5 8 15,-1 0-8-15,-2 0 0 0,-4 0 8 0,1-3-8 16,2 3 0-16,-5 0 0 0,2 0 0 0,-2 0 0 0,-1 3 0 16,-2-5 0-16,-1 7 0 0,-2-5 0 15,2 0 0-15,-2 0 0 0,-3 0 0 0,-7 3 0 0,-2 5 0 0,-3-3 0 16,-4 1 0-16,-5-1 0 0,-3 6 0 0,-3-3 0 16,-7 0 0-16,-2 0 0 0,-6 0 0 0,-3 0 0 15,-3 0 0-15,-3 0 0 0,-6 2 0 0,-3 1-15 16,-9 2 3-16,-2 0 0 0,-13 1-8 0,-6 2 0 15,-8 2-1-15,-7 1 0 0,-6-1 11 0,-2 4 10 16,2-4-13-16,-5 4 5 0,-3 4 8 0,-4-5 0 16,4 3 0-16,-4 0 0 0,4 0 0 0,-4 2 0 15,-2 1 9-15,5-1-9 0,1 1 11 0,2-3-11 16,1 2 10-16,5 1-10 0,4-3 20 0,5-3-1 16,7 3-1-16,5-11 0 0,9 6-18 0,9-6 0 0,3 3 0 0,7-5 0 15,2-3-15-15,3 2-3 0,6-2-1 0,0 0 0 31,6-5-23-31,9-3-5 0,5-5-1 0,10 2 0 0,6 1 29 0,6-6 6 0,2-3 1 0,4 1 0 32,2-1-46-32,7-2-9 0,56-16-1 0,-24 8-1 0</inkml:trace>
  <inkml:trace contextRef="#ctx0" brushRef="#br1" timeOffset="195698.23">2630 7168 757 0,'0'0'21'0,"0"0"6"0,0 0-27 0,0 0 0 16,0 0 0-16,0 0 0 0,0 0 53 0,0 0 6 16,0 0 1-16,0 0 0 0,0 0 3 0,0 0 1 0,0 0 0 0,0 0 0 15,0 0 2-15,0 0 1 16,0 0 0-16,0 0 0 0,0 0-13 0,0 0-2 0,0 0-1 0,0 0 0 16,0 0-30-16,0 0-5 0,0 0-2 0,0 0 0 15,0 0-14-15,0 0 0 16,0 0 0-16,0 0 0 0,0 0 0 0,6-3 0 15,0 0 0-15,0 3 0 0,0-2 18 0,3 2 1 16,-3 0 0-16,9 0 0 0,-6-3 8 0,3 3 1 0,6 0 1 0,-6 0 0 16,5-3-20-16,-2 1-9 0,0-1 8 0,3 0-8 15,3 3 11-15,-3-2-3 0,3-1-8 0,2 0 12 16,-2 1-4-16,0-1-8 0,12 1 11 0,-9 2-11 16,5-3 12-16,7 0-4 0,-3 3 0 0,3 0-8 15,-7 6 0-15,4-6 0 0,3 0 0 0,-3-6 0 16,5 6 0-16,-2-5 0 0,9 5 0 0,-1 0 0 15,-2-5 32-15,0-1 0 0,2 4 0 0,-2-1 0 16,3 3-20-16,5-3-4 0,-8 3 0 0,9-2-8 0,-4-1 8 16,4 0-8-16,-4 1 0 0,4 2 0 0,6 0 0 15,-1-3 0-15,4 1 0 0,-1-1 0 0,-2 3 0 0,2-3 0 16,4 3 0-16,2-2 0 0,-2-1 0 0,-1 0 8 16,1 1-8-16,-1-1 10 0,1 0-10 0,5 3 0 15,-2-2 0-15,2 2 0 0,-2-3 0 0,2 0 0 16,4 1 0-16,-1 2-11 0,-3 2 11 0,1-2 0 15,-1 0 8-15,4 3-8 0,2-3 0 16,-2 3 0-16,-4-3 0 0,4 0 0 0,-1 0 0 0,0 2 0 16,1-2 0-16,-1 0 0 0,-5 3 8 0,2 2-8 15,1-2 8-15,-4 0-8 0,4 2 0 0,-4 0 9 16,1-2-9-16,-1 2 0 0,7 0 11 0,-4 1-11 16,-3-1 10-16,-2-2-10 0,-1 2 16 0,7 3-4 0,-4-5 0 0,1 4 0 15,-10-4-4-15,4 5-8 0,0-3 11 16,-1 1-11-16,7-1 24 0,-7-2-1 0,1-1-1 0,-1 1 0 15,1 0-22-15,-1-1 0 0,4-2-10 16,-4 0 10-16,-2 3 0 0,-1-3 0 16,1 0 10-16,-1 2-2 0,4-2 2 0,-3 0 1 0,-1 0 0 0,1-5 0 15,-1 5-11-15,1 0 0 0,-1-5 0 0,1 5 0 16,-4-5 0-16,1 2 8 0,0 0 0 0,-4-2 0 16,4 2-8-16,2-2 0 0,1 2 0 0,-1-2 0 15,-2 2 0-15,-3 1 0 0,-1-1 0 0,4 1 8 16,-4-1-8-16,4 0 0 0,0 1 0 0,-4-1 8 15,1 0-8-15,-1 3 0 0,1 0 0 0,-3 3 8 16,5-3-8-16,-2 0 0 0,-1 0 0 0,1 0 8 16,0 3-8-16,-4-1 0 0,7-2 0 0,2 3-11 0,1-3 11 0,-4 3 0 15,4-3 0-15,-6 2 0 0,5 1 0 0,4-1 9 16,-4-2-9-16,7 3 0 0,-4-3 0 0,-2 3 0 16,2-3 0-16,4 2 0 0,-4 1 0 0,1 0 0 15,0-3-10-15,2 2 10 0,-2 1 0 0,2-3 0 16,4 3 0-16,-4-6 0 0,-2 3 0 0,2 0 0 15,4 3 12-15,-1-3-4 0,1-3-8 0,-4 3 0 16,1-3 0-16,2 1-11 0,1-1 11 0,2 0 8 16,0 1-8-16,-2-1 11 0,-7 0-11 15,4 3 0-15,-1-2 0 0,1-1 0 0,-3 1 0 0,-4-4 0 16,-5 4 0-16,-4-1 8 0,-2 3 0 0,0-3 0 16,-7 1 0-16,4-1 0 0,-6 3 13 0,-4-3 3 0,-2 3 0 15,-3-2 0-15,-3-1-24 0,0 3 0 0,-7-3 0 0,-2 1 0 31,0 2-23-31,-3-3-9 0,0 3-1 0,-3-3-1 16,-3 1-19-16,-3 2-4 0,0-3-1 0,-3 3-935 0</inkml:trace>
  <inkml:trace contextRef="#ctx0" brushRef="#br1" timeOffset="202199.19">443 16132 1074 0,'0'0'30'0,"0"0"8"0,0 0-30 0,0 0-8 15,0 0 0-15,0 0 0 0,0 0 116 0,0 0 21 16,0 0 5-16,0 0 1 0,0 0-24 0,0 0-5 16,0 0-1-16,0 0 0 0,0 0-90 0,0 0-23 0,0 0 0 0,0 0 0 15,0 0 0-15,6 2 0 0,0 1 0 0,3 2 0 16,2 3 0-16,1-3 0 0,3 6 0 0,0 0 0 15,9 2 0-15,-12 0 0 0,18 0 0 0,-13 1 0 16,4 1 0-16,-3 1 0 0,-6-2 0 0,6-1 0 31,-6 0-47-31,-3-5-13 0,0 3-4 0,-6-6 0 0,3 0 52 0,0 0 12 0,0-2 0 0,-6 0 0 16,0-3 0-16,0 0 0 0,0 0 0 0,0 0 0 16,0 0 0-16,-6-8 0 0,0-3 0 0,0-2 0 15,-6 0 0-15,3-3 0 16,-3 0 0-16,3-5 0 0,-12 2 0 0,6-2 0 0,-6 0 0 0,1 0 0 15,2 0 40-15,-3-1 12 0,3 1 1 0,-6 0 1 16,9 3-10-16,0 2-3 0,7 2 0 0,-1-1 0 16,0 4-13-16,6 0-4 0,-3 3 0 0,3 1 0 15,-3 4-12-15,6 3-2 0,0 0-1 0,0 0 0 0,0 0-9 16,6-3 0-16,-3-2 0 0,6 0 0 0,0 5 0 0,2-3 0 16,10 3 0-16,3 0 0 0,-3 3 0 15,3-3 0-15,6 5 0 0,-4 0 0 0,1-5 0 0,-6 6 0 16,0-1 0-16,0 3 0 0,-1-3 0 0,-2 3-16 15,0 0 4-15,3 0 1 16,-3 0-33-16,-6 0-8 0,6 0 0 0,-9-3-1 0,2 0 70 0,-2-2 15 16,0 2 2-16,-3-2 1 0,0 0-35 0,-3 2 0 15,-3-5 0-15,0 0 0 0,0 0 28 0,0 0 1 16,0 0 1-16,0 0 0 0,-3-5-30 16,-9 5 0-16,3 0 0 0,-5-3 0 0,2 0 57 0,0 1 6 15,0 2 1-15,-6 0 0 0,3-3-64 0,0 3-15 16,0 0-1-16,3 0-1 0,1 0 27 0,-1 3 6 0,3-3 0 0,0 2 1 15,3 1-17-15,3 0 0 0,-6 2 0 0,9-5 0 32,0 0-108-32,0 0-26 0,0 0-5 0,0 0-493 0,3 5-100 0</inkml:trace>
  <inkml:trace contextRef="#ctx0" brushRef="#br1" timeOffset="202613.02">806 15872 1728 0,'0'0'38'0,"0"0"8"0,0 0 2 0,0 0 0 15,0 0-39-15,0 0-9 0,0 0 0 0,0 0 0 16,0 0 56-16,0 0 8 0,0-5 3 0,3 2 0 16,0-2-5-16,3 5-1 0,3-5 0 0,0 2 0 15,2 3-74-15,-2 0-15 0,3 3-4 0,0-1 0 0,3 1 32 0,-3 2 0 16,6-2 8-16,-6 2-8 0,0-2 9 0,3 2-9 15,-4 1 0-15,-2-1 9 0,3 0-9 0,-6 0 0 16,6-2 0-16,-9 2 8 16,3 1-40-16,-3-1-9 0,3 0-2 0,-6 1 0 0,3-4 33 0,-3 4 10 15,0-1 0-15,0-5 0 0,-3 2-21 0,3-2 2 16,0 0 1-16,-6 3 0 0,3-3 30 0,-6 0 7 16,0-3 1-16,0 1 0 0,6-3-20 0,-6-1 0 15,0-2 0-15,1 3 0 0,5-6 29 0,-3 1 3 16,3-1 0-16,3 1 0 0,0-1-14 0,0 0-2 15,0 1-1-15,0-1 0 0,0 1-6 0,3-1-1 0,3 3 0 0,-3-2 0 16,5-1-8-16,1 3 0 0,-6-2 0 0,3-1 8 16,3 0-8-16,3 3-11 0,-3-5 3 0,-6 3 0 31,3-1-136-31,6 3-26 0,-3-2-6 0,0 2-596 0</inkml:trace>
  <inkml:trace contextRef="#ctx0" brushRef="#br1" timeOffset="203130.87">1175 15690 1303 0,'0'0'28'0,"0"0"7"0,0 0 1 0,0 0 0 0,0 0-28 0,0 0-8 0,0 0 0 0,0 0 0 15,0 0 92-15,0 0 16 0,0-5 4 0,0-3 1 16,0 2-33-16,0 1-6 0,0-3-2 0,0 0 0 16,0 0-60-16,-3 0-12 0,3-2 0 0,-6 2 0 15,3-3 35-15,0 3 11 0,3-2 2 0,-9 2 1 0,9 0-27 0,-9-3-6 16,9 3 0-16,-9 3-1 0,6 0-15 0,3-1 0 15,0 6 0-15,0 0 0 0,0 0 33 0,0 0 4 16,0 0 1-16,0 0 0 16,-9 3-61-16,9 2-12 0,-6 3-2 0,6 0-1 0,6 3 38 0,-6-1 0 15,9 1 0-15,-6-1 0 0,6 1 0 0,0 0 0 16,0-3 0-16,-3 0 0 0,3-1 0 0,0-1 0 16,6-1 0-16,-9-2 0 0,3-3 0 0,5 0 0 15,-8-3 0-15,9 0 0 0,-6 3 0 0,-3-5 0 16,3-3-14-16,-3 3 5 0,3-3 9 0,-3 0 0 15,0-3 0-15,3 1 0 0,-9 2 0 0,9-3 0 0,-9 1 0 16,0-1 8-16,3 3-8 0,3-2 0 0,-6 4 0 0,0-2 0 16,0 3 0-16,0 5 0 0,0 0 0 0,0 0 0 15,0 0 0-15,0 0 0 0,0 0 0 0,6 0 0 16,0 0 12-16,-3 3-1 0,3-1-1 0,2-2 0 16,-5 3-10-16,6 0-14 0,0-3 3 0,-6 2 1 15,3-2 10-15,0-2 0 0,0 2 0 0,3-3 8 16,-9 0-8-16,9-2-8 0,-9-3 8 0,3 3-12 15,3-3 12-15,-6-3 14 0,3 1-3 0,0-1-1 16,3 1-10-16,-6-1-9 0,0 0 9 0,3 1-13 16,-3 2 46-16,6 0 10 0,-3 3 1 0,3-1 1 15,-6 1-21-15,6 2-4 0,0 1 0 0,-3 2-1 16,11 0-43-16,-14 2-9 0,12 1-2 0,-3 2 0 16,0 3-156-16,3-2-31 0,9 12-6 0,-6-5-2 0</inkml:trace>
  <inkml:trace contextRef="#ctx0" brushRef="#br1" timeOffset="204745.74">1928 14751 1227 0,'0'0'27'0,"-6"-3"5"0,3-2 2 0,0-1 1 0,3 6-35 0,0 0 0 0,-3-2 0 16,3 2 0-16,0 0 96 0,0 0 12 0,0 0 2 0,0 0 1 15,0 0-35-15,0 0-8 0,0 0 0 0,0 0-1 16,0 0-26-16,3-6-5 0,9 6 0 0,-3 0-1 16,0 3 1-16,6 0 0 0,0 2 0 0,-1 3 0 15,7 0-12-15,-6 0-1 0,6 0-1 0,-3 8 0 16,-6-8-22-16,9 2 0 0,-12 3 0 0,0-2-8 15,-1 2 8-15,1-2 0 0,0 7 0 0,-3-7 0 16,-6 2-53 0,3 3-9-16,0-3-2 0,-3-2 0 0,0-1 52 0,-3-2 12 0,3 3 0 0,-3-3 0 15,3-3 0-15,-6-5 0 0,6 0-10 0,0 0 10 16,0 0 0-16,0 0 0 0,-6 0 0 0,-3-3 0 16,6-7 0-16,-5 5 0 0,2-9 0 0,0-2 0 15,0 6 44-15,3-3 3 0,-6-1 1 0,9-1 0 16,0 4-26-16,3-2-5 0,-3 2-1 0,6-2 0 15,-6 0-16-15,3-3 0 0,-3 5 0 0,6-7 0 0,0 7 0 0,-3-2 0 16,2 0 0-16,1-3 0 0,-6 5 55 0,9-2 7 16,-9 2 2-16,3 1 0 0,3-1-52 0,-6 3-12 15,3 0 0-15,0 3 0 16,3 0-20-16,-6 2-8 0,0 3 0 0,0 0-1 16,9 0-5-16,-9 0-1 0,9 5 0 0,-6 1 0 0,3 2 8 0,-3 2 2 15,6 3 0-15,0-2 0 16,-6 2-11-16,3 0-3 0,0-2 0 0,0 0 0 0,3-1 39 0,0-2 0 15,-6 0 0-15,2-3 0 0,1 1 0 0,0-4 0 16,3 1 0-16,-9-3 0 0,0 0 41 0,6-3 16 0,0-2 3 16,-3 0 1-1,3-1-97-15,-3-1-20 0,3-1-4 0,-6-3-1 0,0 0 49 0,3 1 12 16,-6-3 0-16,3-1 0 0,0 1 40 0,0 0 10 16,0 0 2-16,-6-3 1 0,3 0-33 0,3 0-8 0,-9 0 0 0,6 0-1 15,0 3 42-15,0 3 9 0,3-4 2 0,0 6 0 16,0 0-64-16,0 3-28 0,0 5 3 0,0 0 0 15,0 0-11 1,3-3-3-16,3 3 0 0,3 0 0 0,0 3 39 0,-3 0 0 0,3-1 0 0,0 4 0 16,6-1-8-16,-9 0 8 0,9 1 0 0,-6-1 0 15,-1 0 0-15,4 0 0 0,-3-2 0 0,-3 2 0 16,0-2-20-16,3-3-2 0,0 3-1 0,-6-3 0 16,3-3 37-16,0 3 7 0,0-3 2 0,-3-2 0 15,3 2-23-15,-6-2-13 0,0 0 1 0,3 0 1 16,-3-3 11-16,0 0 16 0,-3 2-4 0,3-2-1 15,-6 1 22-15,0-4 5 0,0 3 1 0,-3 0 0 0,0 0-11 0,0 0-3 16,0 0 0-16,3 3 0 0,-3 0-13 0,-3-1-2 16,4 4-1-16,2-1 0 0,3 0-9 0,-6 3 0 15,6 0 9-15,3 0-9 16,-3 0-56-16,3 0-16 0,0 0-4 0,0 0 0 16,0 0-69-16,0 0-15 0,0 0-2 0,0 0-1 15,6 0 56-15,3-2 11 0,-6-3 3 0,3-1 0 16,-1-2 33-16,4 0 6 0,-3-2 2 0,3-1 0 0,-6-2 89 0,3 2 19 15,6 1 3-15,-9-1 1 0,12 1 25 0,-9 2 6 16,0-3 1-16,3 6 0 0,0-3-6 0,-6 3-1 16,0 2 0-16,3 0 0 0,3 1-18 0,0 2-4 0,-7 0-1 15,7 0 0-15,-3 2-42 0,0 1-9 0,3 2-2 0,-3 1 0 16,3-1-9-16,-9 0 0 0,6 3 0 0,3-3 0 16,-3-2 0-16,-6 2 0 0,6-2 0 0,-3 0 0 15,0-1 0-15,-3-2 0 0,0 0 0 0,3 0 0 16,3 0 0-16,-6 0 0 0,3-2 0 0,3-1 0 15,-6 3 0-15,0-3 0 0,3-2 0 0,0 0 0 16,-3 5 0-16,3-3 0 0,-3 3 0 0,0 0 0 16,6-3 0-16,-3 1 0 0,3 2 0 0,0 0 0 15,-1 0 0-15,4 2 0 0,-3 4 0 0,3-4 0 16,0 4 0-16,-6-4 0 0,6 1 0 0,0 0 0 16,-6 2 0-16,3-5 0 0,0 2 0 0,3-4 0 15,-6 2 0-15,3-3 0 0,0-2 0 0,0 0 0 16,-3-3 0-16,0 0 0 0,0-3 0 0,0-2 0 15,0 2-10-15,0 1-4 0,2-3-1 0,-5 2 0 0,3 3 35 16,3 0 6-16,-6 0 2 0,3 3 0 0,0 0-2 0,-3 5 0 16,3-3 0-16,-3 3 0 0,6-3-14 0,0 3-4 15,3 3 0-15,-6 0 0 16,3-1-44-16,3 3-8 0,-3 1-3 0,3 2-954 0</inkml:trace>
  <inkml:trace contextRef="#ctx0" brushRef="#br1" timeOffset="205348.32">3256 13753 1728 0,'0'0'38'0,"0"0"8"0,0 0 2 0,-3-3 0 15,3 3-39-15,0 0-9 0,0 0 0 0,0 0 0 0,0 0 53 16,0 0 9-16,0 0 2 0,0 0 0 0,0 0 0 0,0 0 0 16,0 0 0-16,0 0 0 15,6 3-52-15,-1 5-12 0,4 0 0 0,0 5 0 16,-3 3 54-16,3 0 8 0,0 2 2 0,0 1 0 16,0-1-103-16,-3 1-20 0,0 0-4 0,0 2-1 15,-3-5 55-15,0 2 9 0,3-5 0 0,-6 1 8 0,3-4-8 0,0-2 0 16,-3 0-8-16,3-3 8 15,-3 1-56-15,0-6-7 0,0 0-1 0,0 0 0 0,0 0 52 0,0-6 12 16,0-2 0-16,0-2 0 0,0-6 0 0,0 3 0 16,3-6 0-16,-3 3 0 0,3-2 16 0,0 2 5 15,0 0 2-15,3 3 0 0,-3 0-7 0,2 2-2 16,1 3 0-16,0 3 0 0,3-1 0 0,-3 4 0 16,0-1 0-16,3 3 0 0,0 0-5 0,-6 3-1 0,6 2 0 15,-6-2 0-15,3-1-8 0,-3 4 0 0,0-1 0 0,-3 0-11 16,0 3 11-16,0-3 12 0,-3 3-2 0,0 0-1 31,0 3-35-31,-3 0-7 0,-3-4-2 0,6 1 0 16,-9 0-46-16,3 0-10 0,0 0-1 0,0-3-1 15,3 3-28-15,-2-2-6 0,5-1-1 0,0-2-307 0,3-3-61 0</inkml:trace>
  <inkml:trace contextRef="#ctx0" brushRef="#br1" timeOffset="206080.1">3410 13928 933 0,'6'-6'26'0,"0"4"6"0,0-1-32 0,0 0 0 0,3 1 0 0,0-1 0 16,0 1 88-16,0-1 12 0,0 0 1 0,0-2 1 15,0 2 32-15,3-2 6 0,-9 2 2 0,5-2 0 16,1 0-57-16,0-3-11 0,-6 0-2 0,0 0-1 0,3-3-23 16,-3-2-4-16,3 3 0 0,-3-4-1 15,0 4-43-15,0-3-12 0,-3 5-1 0,0-3 0 16,0 3 13-16,0-3 0 0,-3 4 0 0,0-1 10 0,0 2-10 0,0-2 12 16,-3 3-12-16,3-3 12 0,-3 3 4 0,3 0 0 15,-3 2 1-15,0-2 0 0,0 5 2 0,6 0 0 16,-6-3 0-16,6 3 0 0,-2 3-6 0,-1-3-1 15,-3 5 0-15,6-2 0 0,0 2-12 0,0 3-12 16,6 2 3-16,-3-2 0 0,2 3 1 0,1-1 0 16,3 4 0-16,0-4 0 0,0-2-6 0,3 3-1 15,-3-1 0-15,3 1 0 16,0-3-49-16,0 0-11 0,-9-3-1 0,6 0-1 0,0 1 61 0,0-6 16 0,-4 0 0 0,1 0 0 31,0-3-54-31,0-2-8 0,0-3-2 0,3 0 0 16,-6 0 0-16,3-3 0 0,0 1 0 0,0-1 0 15,-3 1-51-15,3-1-10 0,0 0-3 0,-3 4 0 16,0-4 0-16,3 3 0 0,0 3 0 0,0-3 0 0,-6 2 103 0,3-1 25 0,0 4 0 0,-3 3 0 16,3-5 50-16,-3 5 15 0,0 0 3 0,0 0 1 15,0 0 43-15,0-6 9 0,0 6 2 0,0 0 0 16,0 0-47-16,0-2-10 0,0 2-2 0,0 0 0 16,-3-6 36-16,3 6 8 0,0 0 0 0,0 0 1 15,0 0-42-15,0 0-9 0,0 0-2 0,0 0 0 16,0 0-23-16,-3 6-5 0,3-1 0 0,0 0-1 15,0 3-27-15,0 0-11 0,3 0 1 0,0 0 0 16,0 3 10-16,0-3 14 0,3-1-3 0,-3 4-1 16,3-6-59-16,-1 6-12 0,-2-8-3 0,3 2 0 15,-3 0 52-15,3-2 12 0,-3-1 0 0,3 4 0 16,-6-6 0-16,6 0 0 0,-6 0 0 0,3-8 0 0,0 3 0 0,3-3 0 16,-6 0 0-16,3-3 0 0,-6-2 0 0,3 0 0 15,0 2 0-15,0-8 0 0,-3 1-17 0,3 2-1 16,-6-5 0-16,3 0 0 0,-3 0 29 0,0-1 5 15,-3 4 2-15,0-3 0 0,-2 0 20 0,-1-1 4 16,3 7 1-16,-6-9 0 0,3 3-18 0,3 2-3 16,0 6-1-16,-3-3 0 0,3 3 35 0,3 2 6 15,0 3 2-15,3 0 0 0,3 6-52 0,0 2-12 16,0 0 0-16,0 0 0 0,0 0 0 0,0 0 0 0,0 0 0 0,3 5 0 16,3 0 0-16,0 6 0 0,3-1 0 15,3 4 0 1,-3 1-48-16,0 1-13 0,3 0-3 0,-3 0 0 0,3 0 52 0,-3-3 12 0,0 3 0 0,2 0 0 31,4 2-54-31,-3-7-8 0,-3 5-2 0,0-6 0 16,3 6-61-16,-3-8-13 0,-3 0-2 0,0 0-590 0</inkml:trace>
  <inkml:trace contextRef="#ctx0" brushRef="#br1" timeOffset="206429.12">3934 13568 1497 0,'0'-11'32'0,"0"1"8"0,0 2 0 0,-3 2 4 0,-3-1-36 0,6 4-8 0,-3-2 0 0,3-1 0 15,0 4 53-15,0-1 9 0,0 3 2 0,0 0 0 16,9-3-52-16,-6 3-12 0,3 3 0 0,3-3 0 16,-3 3 24-16,0 2 1 0,3 0 1 0,-3 1 0 15,0 1-42-15,0-7-8 0,0 6-1 0,0-4-1 0,0 4 26 0,-3-6 0 16,3 0 0-16,0 0 0 16,-4 0-13-16,4-3 2 0,0 0 1 0,-6-2 0 0,6 2 10 0,-3-4 14 15,0-1-3-15,0 0-1 0,0-3-10 0,0-2 0 16,0-6 0-16,-3 6 0 0,3 8 0 0,-3 5 0 15,3-3 0-15,0-2 0 0,-3 0 53 0,0 5 9 16,0 0 2-16,6-3 0 0,-6 3-52 0,6-3-12 16,0 1 0-16,-3 2 0 0,6 0 0 0,-6 0 0 15,3 0 0-15,-3 0 0 0,6 0 0 0,-6 0 0 16,3-8 0-16,3 5 0 0,-3 0 0 0,0-2 0 16,-1 2 0-16,1-2 0 0,0 0 0 0,3-3 0 15,0 3 0-15,-3-3 0 0,3 0 0 0,0 2 0 0,0-1 0 0,0 4 0 16,0-8-17-16,0 6-7 0,0-3 0 0,3 3-541 15,-1-1-108-15</inkml:trace>
  <inkml:trace contextRef="#ctx0" brushRef="#br1" timeOffset="207212.24">4836 12734 1497 0,'0'0'32'0,"0"0"8"0,0 0 0 0,-3-5 4 0,0 0-36 0,0 0-8 16,0-1 0-16,0 1 0 0,-3 0 53 0,3-1 9 16,0 4 2-16,3 2 0 0,-6-6 25 0,6 6 6 15,0 0 1-15,0 0 0 0,0 0-32 0,-3 3-5 16,-3 2-2-16,3 1 0 0,0 4-14 0,3 1-3 16,0 2-1-16,0 3 0 15,3 5-83-15,0-2-16 0,0 2-3 0,3 0-1 0,0 0 52 0,0 3 12 16,0-3 0-16,0 3 0 0,3-6 0 0,-3 1 0 0,0-1 0 0,0 1 0 31,0-3-54-31,-3-3-8 0,3 0-2 0,-3 1 0 16,0-7 0-16,-3 1 0 0,0 0 0 0,0-5-477 0,-3 2-96 0</inkml:trace>
  <inkml:trace contextRef="#ctx0" brushRef="#br1" timeOffset="207614.64">4827 13094 1036 0,'0'0'23'0,"-6"-2"5"0,-3-4 0 0,0 1 1 0,0 0-29 0,3-1 0 0,-2-2 0 0,2 3 0 15,-3-3 108-15,3 3 16 0,0 2 4 0,6 3 0 16,0 0-31-16,0 0-5 0,0 0-2 0,-6-5 0 15,6 5-42-15,0 0-9 0,0 0-2 0,-3-5 0 16,3-1-24-16,3 1-5 0,0 0 0 0,0 0-8 16,0-1 33-16,3 1 0 0,-3-3 0 0,3 0 0 0,0-2-7 0,0-1-2 15,-1 0 0-15,1 1 0 0,3-3-24 0,-3-1 0 16,0 1 8-16,0-3-8 0,3 3 0 16,-3 0 0-16,0 2 0 0,0-2 0 0,0 2 0 0,0 1 0 15,0-1 0-15,0 1 0 0,-3 2 0 0,3 2 0 16,-3-2 0-16,3 3 0 0,-3-3-15 0,3 3-5 15,-3 0 0-15,0 2-1 16,0-2-18-16,0 2-3 0,-3 3-1 0,2-5 0 0,-2 5 43 0,0 0 0 16,3-3 11-16,-3 3-3 0,0 0-8 0,0 0-11 15,0 0 3-15,0 0 0 16,0 0 8-16,0 0 0 0,3-5 0 0,-3 5 0 0,0 0 41 0,0 0 11 16,0 0 1-16,0 0 1 0,0 0-35 0,0 0-7 15,0 0-2-15,0 0 0 0,0 0 26 0,0 0 4 16,0 0 2-16,0 0 0 0,0 0-30 0,3 5-12 0,0-2 11 15,0 5-11-15,3 0 0 0,0 2-16 0,0 3 1 0,0 3 1 16,0 0-6-16,3 3-2 0,0-1 0 0,0 3 0 31,0 1-11-31,0-4-3 0,0 1 0 0,0-4 0 16,0-1-92-16,-1-1-20 0,1 0-3 0,-3-5-629 0</inkml:trace>
  <inkml:trace contextRef="#ctx0" brushRef="#br1" timeOffset="208297.54">5146 12859 1602 0,'0'-8'35'16,"0"8"7"-16,-3-8 2 0,0 3 1 0,3-1-36 0,-3 1-9 0,3 5 0 0,0 0 0 15,0 0 63-15,0 0 10 0,0 0 3 0,0 0 0 16,0 0-43-16,0 0-8 0,0 0-1 0,0 0-1 0,0 0-23 0,0 0 0 16,0 0 0-16,0 0 0 15,6 0 0-15,-3-3 0 0,3 3 0 0,-6 0 0 0,3-2 0 16,0-1 0-16,3 0 0 0,-4-2 0 0,4 0 0 0,-3 0 0 15,0-1 0-15,3-2 0 0,-3 3 0 0,0-3 0 16,0 3 0-16,0 0 0 0,0-1 0 0,0 1 0 16,-3 5 0-16,3-3 0 0,-3 3 0 0,6-2 0 15,-6 2 0-15,6-3 0 0,0 3 0 0,0 3 0 16,0-3 0-16,0 2 0 16,-3 1-47-16,3 0-13 0,0 2-4 0,0-2 0 0,-3-1 51 0,-3-2 13 15,6 0 0-15,0 0 0 0,-6 0 0 0,3-2 0 16,3-1 0-16,-3 0 0 0,2-2 0 0,-2 0 0 15,0-1 0-15,0-2 0 0,-3 3 0 0,3-3 0 0,0-2 0 16,-3 2 0-16,3-3 28 0,-3 3 8 0,0 0 2 0,0 0 0 16,0 3-26-16,0 5-12 0,0 0 10 0,0 0-10 15,0 0 23-15,0 0-2 0,0 0 0 0,0 0 0 16,0 0-21-16,0 5 0 0,0 3 0 0,3 0 0 16,6 0 0-16,-6 0 0 0,0-3 0 15,0 1 0-15,3-1-12 0,-3 0-8 0,0-2 0 0,3-1-1 16,-3-2-14-16,3 0-2 0,-3-2-1 15,3-3 0-15,-3-1 26 0,0-2 12 0,3 0-10 0,-3-2 10 16,3-3 0-16,-3 2 0 0,3-2 0 0,-6 2 0 16,6 1 0-16,-3-1 0 0,-3 0 0 0,0 3 0 15,0 1 44-15,0 1 16 0,0 6 2 0,0 0 1 16,0-8 1-16,0 8 1 0,0 0 0 0,0 0 0 16,0 0-65-16,3-2-27 0,0-1 2 0,2 0 0 15,1 3 40-15,3 0 8 0,-3 3 1 0,3 0 1 16,-3-1-25-16,3 4 0 0,-3-4 0 0,0 1 0 15,3 0-46-15,-6-1-14 0,3 1-4 0,0-1 0 0,-3 1 52 0,0 0 12 16,3-1 0-16,-3-2 0 0,-3 0 0 0,0 0 0 16,0 0 0-16,3 0 0 0,-3 0 0 0,0 0 0 15,0 0 0-15,3 0 0 0,3-5 0 0,-6 0 0 16,3 0 0-16,0-3 0 0,0-3 0 0,0 3 0 16,0-3 0-16,0-2 0 0,2 0 28 0,-2 0 9 15,3 0 2-15,0 2 0 0,-3 3-31 0,3-3-8 16,0 4 0-16,0-1 0 15,-3 2-30-15,3 1-7 0,-3 0-2 0,-3 5-855 0</inkml:trace>
  <inkml:trace contextRef="#ctx0" brushRef="#br1" timeOffset="209195.5">6170 11994 1350 0,'0'0'29'0,"0"0"7"0,0 0 0 0,0 0 3 0,0 0-31 0,0 0-8 0,0 0 0 0,0 0 0 15,0 0 89-15,0 0 17 0,0 0 3 0,0 0 1 16,0 0-49-16,3 2-9 0,3 1-3 0,-1 2 0 0,1 3-19 16,0 3-4-16,0-1-1 0,3 3 0 15,0 1-10-15,-3 2-3 0,0-1 0 0,3 1 0 0,-9 0-3 0,6 0-1 16,3-3 0-16,-3 1 0 0,-6-4-8 0,3 1 0 15,-3-1 0-15,3-4 0 0,0 2 8 0,-3-6 0 16,0 3 0-16,0-5 0 0,0 0 7 0,0 0 1 16,0 0 0-16,0 0 0 0,-6-2-16 0,0-1 11 15,0-2-11-15,0-3 10 16,0-3-51-16,0 1-11 0,3-1-1 0,-3-2-1 0,0 0 43 0,-3-3 11 16,3 0 0-16,-3-3 0 0,3 1 28 0,-3-1 7 15,1-2 1-15,2 3 1 0,3-3-13 0,0 2-2 16,0-2-1-16,3 5 0 0,3 0-13 0,-3 3-8 15,6 2 8-15,0-2-8 0,0 5 15 0,-1 3-2 0,1-3 0 16,3 3 0-16,-3 2 24 0,3 0 5 16,-3 1 1-16,3 2 0 0,-3 0-51 0,3 0-11 0,-3 2-1 0,3 1-1 15,-3 0 33-15,0-1 8 16,0 4 0-16,-3-4 1 0,3 4-30 0,-6-1-7 0,3 0 0 0,-3 3-1 16,3 0 7-16,-3 0 2 0,-3 2 0 0,0 4 0 31,0-4-25-31,0-2-5 0,0 3-1 0,0-1 0 15,-3-2-20-15,3 0-4 0,-3 0-1 0,3-2 0 0,-3-1-138 0,3 0-28 16,0 0-6-16,3-5 0 0</inkml:trace>
  <inkml:trace contextRef="#ctx0" brushRef="#br1" timeOffset="209752.08">6348 11827 1497 0,'0'0'32'0,"0"0"8"16,0 0 0-16,0 0 4 0,0 0-36 0,0 0-8 0,0 0 0 0,0 0 0 0,0 0 104 0,0 0 20 15,0 0 3-15,0 0 1 0,3 3-80 0,-3 2-15 16,3 3-3-16,0 2-1 16,3-2-46-16,-3 3-10 0,3-1-1 0,-3 4-1 0,3-4 29 0,-3-2 0 15,3 3 0-15,0-3 0 0,0-3 0 0,0-2 0 16,-3 2 0-16,3-5 0 0,0 3 0 0,-3-6 0 16,3 0 0-16,-1-5 0 0,1 0 0 0,0-2 0 15,-3 2 0-15,3 0 0 0,0-3 0 0,-3-2 0 16,0 3 0-16,-3-1 0 0,3-2 0 0,-3 2 0 15,-3 3 0-15,3 0 0 0,-3 0 0 0,0 0 0 16,-3 0 0-16,3 3 0 0,3 5 0 0,0 0 0 0,-3-2 0 16,3 2 0-16,0 0 0 0,0 0 0 0,0 0 0 0,0 0 0 15,0 0 0-15,0 0 0 16,0 0 0-16,0 0 0 0,3 2 0 0,3-2 0 0,0 3 0 0,3-3 0 16,-3 0-12-16,0 0 12 0,0-3-13 0,0 1 5 15,0-1-8-15,3-2-2 0,0-3 0 0,0 0 0 16,-3 2 18-16,3-1 0 0,-3-1 0 0,0-3 0 15,-1 3 0-15,1 0 0 0,0 0 0 0,0 0 0 16,-3 3 0-16,3 0-12 0,-3-1 12 0,0 1-10 16,3 5 10-16,-3-3 0 0,3 3 0 0,-3 3 0 15,0-3 0-15,3 5 8 0,0 1-8 0,-3-1 8 32,3 3-38-32,-3-3-7 0,3 6-2 0,0-3 0 0,0-3 31 0,-3 0 8 0,3 1 0 0,-3-4 0 15,3 1-55-15,-3-3-6 0,3 0-2 0,-6 0 0 16,2 0 51-16,1-5 12 0,6 2 0 0,-6-2 0 0,3-3 48 15,-6 0 13-15,6 0 3 0,-3-3 0 0,0 3-52 0,0-2-12 16,0 2 0-16,0 0 0 0,0 0 0 0,0 3 0 16,0-1 0-16,0 1 0 0,-3 5 30 0,3-5 3 15,-3 5 1-15,0 0 0 0,6 0-15 0,-6 0-3 16,6 0-1-16,-3 0 0 0,3 0-31 0,0 2-5 16,-3 1-2-16,0 2-527 15,3-2-106-15</inkml:trace>
  <inkml:trace contextRef="#ctx0" brushRef="#br1" timeOffset="211599.07">7363 11205 358 0,'0'0'10'0,"0"0"2"15,0 0-12-15,3-5 0 0,-3 0 0 0,3 2 0 16,-3 3 0-16,3-5 0 0,-3 5 0 0,0 0 0 15,3-3 66-15,-3 3 10 0,0-5 3 0,0 5 0 0,0 0 27 16,3-3 6-16,-3 3 0 0,0 0 1 16,0 0-39-16,0 0-8 0,0 0-2 0,0 0 0 0,0 0 0 0,0 0 0 15,0 0 0-15,0 0 0 0,0 0 0 0,0 0 0 16,0 0 0-16,0 0 0 16,0 0-51-16,0 0-13 0,0 0 0 0,0 0 0 0,0 0 0 0,-6-3 0 15,6 3 0-15,-6 3 0 16,3 0 0-16,-3-1 0 0,3 4 8 0,-3-4-8 0,3 4 0 0,0-1 0 15,-3 0 0-15,3 0 0 0,-3 1 23 0,3 4 8 16,1-7 1-16,-1 2 1 0,0 6-20 0,0-3-4 16,-3 0-1-16,6 2 0 0,-3-2-8 0,3 3 0 15,0-3 0-15,0 2 0 0,0 1 0 0,3-1 0 16,-3 4 0-16,3-4 0 0,3 1 0 0,-3-1 0 16,2 1 0-16,-2 2 0 0,3 0 0 0,-3 1 0 15,3-1 0-15,-3 0 0 0,3-2 0 0,-3 2 0 0,0-2 0 0,0-1 8 16,-3-2-8-16,3 3 0 0,0-1 0 0,-3-2 0 15,3-3 0-15,-3 3 8 0,3-2-8 0,-3-1 0 16,0-5 0-16,0 0 0 16,0 0 0-16,0 0 0 0,0 0-10 0,0 0-1 0,0 0 0 0,0 0 0 15,0 0 11-15,6-8 0 0,0 3 10 0,0-6-10 16,0 3 27-16,-3-2-1 0,3-1 0 0,0-2 0 16,0 0-26-16,0-3-16 0,-3 3 3 0,3-3 0 15,-3 2 21-15,3 4 4 0,-3-3 0 0,0 2 1 16,0 0-13-16,-3 6-12 0,2 0 3 0,-2 5 0 15,0 0 29-15,0 0 7 0,0 0 1 0,0 0 0 16,0 0 6-16,0 0 2 0,0 0 0 0,-2-5 0 0,2 5-22 16,0 0-4-16,0 0-1 0,0 0 0 0,0 0-24 0,0 0-5 15,0 0 0-15,0 0-1 16,0 0-18-16,0 0-3 0,5 0-1 0,1 2 0 0,0 4 20 0,0-1 4 16,0 0 1-16,0 3 0 15,3-5-9-15,0 2-1 0,-3-2-1 0,0-1 0 16,3 1-13-16,-3 0-2 0,3-3-1 0,-3-3 0 15,3 0-44-15,-3 1-9 0,0-1-2 0,0-2 0 0,-3 2 81 0,2-2 19 16,-2-1 0-16,0 4 0 0,0-3 0 0,0-1 0 16,0 4 0-16,-3 2 0 0,3-3 0 0,-3 3 0 15,3-5 0-15,-3 5 0 0,0 0 0 0,3-3 0 16,3 3 0-16,-3 0 0 0,-3 0-13 0,3 3 1 0,3-3 1 16,-3 5 0-1,0-5-33-15,-3 0-8 0,3 3 0 0,-3-3-1 0,0 0 53 0,0 0 0 0,3-3 0 0,0-2 12 16,0-3-12-16,0-3-9 0,0 1 9 0,0-4-13 31,0-4-57-31,3-1-11 0,-3-2-3 0,3-3 0 16,-6 0 6-16,3 1 1 0,3 1 0 0,-3 1 0 0,-3 5 138 0,0-2 28 0,0 2 6 0,-3 0 1 15,3 3 128-15,-6 2 27 0,3 1 5 0,0-1 0 16,0 6-129-16,0-3-27 0,0 3-4 16,3 5-2-16,0 0-50 0,0 0-9 0,0 0-3 0,0 0 0 15,0 0-20-15,0 0-12 0,0 0 12 0,0 0-12 16,0 8 0-16,3 2 0 0,0-2 0 0,3 3-12 15,-3-1 12-15,3 4 0 0,0-7 0 0,0 4 0 16,0 0 0-16,0-1 0 0,2 3 0 0,-2-5 0 16,3 0-229-16,0 0-40 0,6 5-8 0,0-7-2 0</inkml:trace>
  <inkml:trace contextRef="#ctx0" brushRef="#br1" timeOffset="213965.28">8340 10758 836 0,'0'0'24'0,"2"-5"4"0,-2-1-28 0,3-2 0 0,0 3 0 0,0-3 0 15,0 0 63-15,-3 0 6 0,3 0 2 0,-3 0 0 16,3 1 40-16,-3-1 8 0,0 0 1 0,0 0 1 16,0 2-38-16,0 1-8 15,0 5-2-15,0 0 0 0,-3-5-5 0,3 5-2 16,-3-3 0-16,0 1 0 0,3 2-6 0,-6 0-2 16,1 2 0-16,-1 3 0 0,0 3-27 0,0 3-6 0,0 5-1 0,0 0 0 15,3 2-24-15,0 3 0 16,3 3 0-16,-3 3 0 0,3-6 0 0,3 0 0 0,-3 0 0 0,3 0 0 15,3-2-10-15,0-1 10 0,0-4 0 0,3 2-9 16,-1-6-15-16,4-2-4 0,0 0 0 0,-3-3 0 16,3 1-6-16,0-6-2 0,-3-3 0 0,3-2 0 15,0-1-40-15,-3-2-8 0,0-2-1 16,3-1-1-16,-4-2-85 16,1 0-17-16,0 0-3 0,0-6-1 0,-3 3 103 0,3 0 20 0,-6 0 4 0,3-2 1 0,0 2 51 0,-3 3 13 15,0 0 0-15,-3-1 0 0,3 1 100 0,-3 3 22 16,0-4 5-16,0 6 1 0,3 0-52 0,-3 0-9 15,3 3-3-15,-3 5 0 0,3-5 0 0,-3 5 0 16,6 0 0-16,0 0 0 0,0 3-51 0,3-1-13 16,-3 3 0-16,3 3 0 0,-1-2 54 0,1 2 8 15,0 0 2-15,0 0 0 0,0 2-41 0,-3-2-8 16,3 3-2-16,-6-3 0 0,3-1-5 0,0 1-8 16,-3 0 11-16,0 0-11 0,0-2-8 0,-3-1-9 15,0-5-2-15,0 5 0 0,-3-2 19 0,3-3 0 16,0 0 0-16,0 0 0 15,0 0-55-15,0 0-7 0,0 0-2 0,0 0 0 0,0-8 52 0,3-3 12 0,0 1 0 16,3-1 0-16,0-5 0 0,0 3 0 0,0-3 0 0,3 0 0 16,-3 3 0-16,5 2 0 0,-2 1 0 0,0 2 0 15,0 0 0-15,0 5 0 0,0-2 0 0,0 2 0 16,-3 3 39-16,0 0 10 0,-3 3 3 0,6 0 0 16,-3-1-28-16,0 1-6 0,-6-3-1 0,9 3 0 15,-6-3-17-15,0 2 10 0,3-2-10 0,0 0 8 16,-3-2-8-16,-3-1-12 0,5-2 2 0,1-1 1 15,0 1 9-15,-3-3 0 0,3 0 0 0,-3-2 0 16,3 2 12-16,-6 0 5 0,9 0 1 0,-6 0 0 16,3 3-18-16,-3-1 0 0,3 1 0 0,-3 2 0 15,0 1 0-15,0-1 0 0,3 3 0 0,0-3 0 16,-3 3 0-16,3 0-16 0,0 0 5 0,0 0 1 0,-3 0 10 16,6 0 0-16,-3-2 0 0,3-1 0 15,-4 1 0-15,1-1 12 0,6-2 0 0,-3-1-1 16,0 1-11-16,0-3 0 0,3 3 0 0,-3-3-11 0,0 0 11 0,0 0 0 15,0 3 0-15,3-1 0 0,-3 1 0 0,0 0 0 16,-1 2 0-16,1-2-8 0,0 5-10 0,0-3-2 16,-3 3 0-16,0 3-560 15,0 0-112-15</inkml:trace>
  <inkml:trace contextRef="#ctx0" brushRef="#br1" timeOffset="-213341.88">9741 10110 1288 0,'0'0'36'0,"0"0"8"16,0 0-35-16,-3 0-9 0,3 0 0 0,-5 0 0 16,5 0 71-16,-6 0 12 0,0 5 2 0,0-5 1 15,0 5-12-15,0-2-2 0,3 2-1 0,-3 1 0 0,0-1-8 0,0 5-2 16,3-2 0-16,0 11 0 15,0-3-31-15,0 8-6 0,0-1-2 0,3 1 0 0,0 0-22 0,0 0 0 16,3 0 0-16,3-1 0 0,-3-1 0 0,3-4 0 16,0 1 0-16,3-3 0 0,0-3-9 0,3-3-3 15,-3-4-1-15,5-1 0 0,-2-2 1 0,3 2 1 16,0-5 0-16,-3-5 0 0,3 5 11 0,-3-6 0 16,3-2 0-16,-3-2 0 0,0 2-15 15,-4-3-1-15,4-2 0 0,-6 2 0 0,0-4 16 0,0 7 0 16,0-3 0-16,0 0 0 15,-6-2 20-15,3 8 8 0,-3-3 0 0,0-3 1 0,0 6 5 0,0 0 1 16,-3 0 0-16,3 5 0 0,-6-8 8 0,3 2 1 16,3 6 1-16,-9 0 0 0,3 0-21 0,-3 0-4 0,3 6 0 15,-3 2-1-15,4-3-19 0,-4 5 0 16,3 1 0-16,3-3 0 0,-3 8 0 0,6-8 10 0,-3 2-10 0,3 4 8 16,3-9-8-16,0 5 0 0,3-2-12 15,0-2 12-15,3-1-21 0,-4-5 3 0,4 0 1 0,0 0 0 31,3 0-23-31,-3-5-4 0,0-1 0 0,0-7-1 0,-3 8 61 0,0-8 12 0,3-1 2 16,-3 4 1 0,3-3-50-16,-6-1-9 0,3 4-3 0,-3-1 0 0,0 1 31 0,-3-1 0 0,0 3 0 0,0 3 0 15,0-3 23-15,-3 0 10 0,0 3 3 0,-3-1 0 16,3 1-24-16,-3 2-12 0,0 1 12 0,0-1-12 16,0 3-21-16,3 0-11 0,3 0-3 0,-9-3 0 15,9 3-149-15,-6 0-29 0,3 0-7 16,3 0 0-16</inkml:trace>
  <inkml:trace contextRef="#ctx0" brushRef="#br1" timeOffset="-212867.88">10063 10152 787 0,'0'0'22'0,"0"0"6"0,0 0-28 0,0 0 0 15,0 0 0-15,0 0 0 0,0 0 56 0,0 0 7 0,0 0 1 16,0 0 0-16,0 0 0 0,0 0 0 0,0 0 0 0,0 0 0 16,0 0 3-16,0 0 1 0,0 0 0 0,0 0 0 15,0 0-24-15,0 0-5 0,0 0-1 0,0 0 0 16,0 0 12-16,0 0 2 0,0 0 1 0,0 0 0 15,0 0-16-15,0 0-3 0,0 0-1 0,3-8 0 16,-3 3 12-16,3 0 3 0,3-1 0 0,-3 1 0 16,3 2 0-16,0-2 0 0,0 0 0 0,0 2 0 15,0-2-20-15,3 2-3 0,-4 1-1 0,1 2 0 16,0 0-24-16,0 0 0 0,-3 2-12 0,3 1 12 16,0 2-28-16,-3 0 1 15,3 3 1-15,0 0 0 0,0 3 2 0,-3-1 1 0,-3 4 0 0,3-1 0 16,-3 0 3-16,0 3 1 0,0-3 0 0,0 0 0 15,0 3 19-15,3-5-8 0,-3-1 8 0,3 1 0 16,0-3-9-16,3-3 9 0,0 1 0 0,0-1-9 16,0-2 9-16,0-1 0 0,0-2 0 0,3-2 0 0,0-1 0 15,2 0 11-15,-2-2-3 0,-3 0 0 16,3-1-33-16,-3 1-7 0,3 0-2 0,-3-1 0 16,0 1-95-16,0-3-19 0,0 3-4 0,0-3-1 0</inkml:trace>
  <inkml:trace contextRef="#ctx0" brushRef="#br1" timeOffset="-188682.64">291 16306 1022 0,'-12'-5'22'0,"9"2"5"0,-3-2 1 0,3 0 1 0,-6 2-29 0,3-2 0 0,0 0 0 0,0 2 0 15,3-2 68-15,-3-1 8 0,3 1 2 0,3 5 0 16,0 0-30-16,0 0-7 16,0 0-1-16,0 0 0 0,0 0-28 0,0 0-12 0,0 0 11 0,0 0-11 15,0 0 0-15,3-5 0 0,3 2-11 0,3 0 11 16,3 6-21-16,-3 0 3 0,3 5 1 0,6 0 0 16,0 0 17-16,-3 5-12 0,2 0 12 0,10 3-10 15,3 2 10-15,0 1 0 0,0 2 0 0,-1 3 0 16,4 2 0-16,3 3 0 0,2 3-8 0,1 0 8 15,-3 2 0-15,9 1 0 0,-4 2 0 0,7 0 8 16,-1 0-8-16,-5 0 0 0,0 0-11 0,2 3 11 0,-2 2 0 16,6 0 0-16,-7 1 11 0,4-1-3 15,0 0-8-15,-1-2 0 0,-5 0 0 0,0-1 8 0,-4-2-8 0,1 0 0 16,3 0-8-16,-6 1 8 0,2-4 0 0,-5 0 14 16,0-2-2-16,-3-3 0 0,-4-2 26 0,4-1 5 15,-6-2 1-15,-3 0 0 16,3-6-30-16,-9 1-6 0,6-3 0 0,-7 0-8 0,-2-6 0 0,0 1 0 15,0-3 0-15,-6-6 0 16,3 4-48-16,-3-6-11 0,0-6-1 0,-3 1-1 0</inkml:trace>
  <inkml:trace contextRef="#ctx0" brushRef="#br1" timeOffset="-188098.33">1371 15237 1051 0,'0'0'23'0,"-3"-2"5"0,3 2 0 16,-6-6 2-16,6 6-30 0,-3-5 0 0,3 5 0 0,0 0 0 0,0 0 24 0,0 0-2 15,0 0 0-15,0 0 0 0,0-5-22 0,0 5-15 16,0-5 3-16,0 5 0 0,3-6 12 0,-3 1-9 16,6 0 9-16,3-1-8 0,-6 6 8 0,3-2 14 15,3 2-3-15,3 2-1 0,-3 4 18 0,6 2 4 16,3 0 1-16,3 5 0 0,-1 0 3 0,13 3 1 16,-3 5 0-16,0 3 0 0,-1 2-1 0,10 1-1 0,-9 5 0 15,3 2 0-15,8 0-12 0,-2 3-3 0,6 3 0 16,-4 0 0-16,7 2-8 0,0-2-1 0,-7 5-1 0,1 0 0 15,3-3-10-15,-7 3 8 0,7 0-8 0,-6 0 8 16,8-3 0-16,-5-2 0 0,3 2 0 0,-7 1 0 16,1-1-8-16,-6-5 0 0,2 0 0 0,-5-5 8 15,3 0 12-15,0-1 1 0,2-2 1 0,-5 1 0 16,6-4-22-16,-3 3 0 0,-4 0 0 0,-2-2 0 16,3-1 0-16,-6-2-12 0,-3 2 12 0,2-2-12 31,-8-3-41-31,3 1-9 0,0-7-2 0,0-1-625 0</inkml:trace>
  <inkml:trace contextRef="#ctx0" brushRef="#br1" timeOffset="-187497.07">2729 14026 1706 0,'0'0'48'0,"0"0"11"0,0 0-47 0,0 0-12 0,0 0 0 0,0 0 0 16,0 0 9-16,9 5 0 16,0 3 0-16,5 2 0 0,-2 1 0 0,6 5 0 0,-3 2 0 0,6 4 0 15,3 1 11-15,5 6 1 0,-2 6 1 0,15 2 0 16,-3 5-22-16,2 3 8 0,7 5-8 0,-6 1 0 16,2 2 0-16,7 0 0 0,-6 5-10 0,2-3 10 0,4 4 0 0,2-4 14 15,-8 3-1-15,3-2 0 0,-7-3-5 0,-2 0 0 16,3 2-8-16,-4-4 12 0,4-4-1 0,-9-2-1 15,2-5 0-15,1 0 0 0,-3-1-10 0,-3-2 12 16,-1-5-12-16,-5 2 12 0,0-2-12 0,3 0 0 16,-3-3 0-16,-3-3 8 0,2 1-26 0,-2-1-6 15,3 1 0-15,0-3-1 16,-3-6-120-16,-4-5-24 0,13 11-5 0,-15-18-1 0</inkml:trace>
  <inkml:trace contextRef="#ctx0" brushRef="#br1" timeOffset="-187014.43">4083 13430 961 0,'0'-10'20'0,"-3"4"5"0,3 4 1 0,-3-4 2 0,3 6-28 0,0-5 0 0,-3 0 0 0,0-3 0 16,3 0 36-16,-3-3 2 0,3 1 0 0,-3 2 0 0,0-3-14 0,0 3-4 15,3-5 0-15,-3 3 0 0,3 2-8 0,-3-3-1 16,0-2-1-16,3 5 0 0,0 5 5 0,0 3 1 15,0-5 0-15,0 5 0 0,0 0 27 0,0 0 5 16,0 0 2-16,0 0 0 0,0 0-7 0,0 0-2 16,9 3 0-16,0 2 0 0,3 3-29 0,6 5-12 15,0 3 11-15,6 2-11 0,2 1 22 0,7 5-2 16,3 8 0-16,0 5 0 0,2 0 6 0,7 5 1 16,0 0 0-16,2 3 0 0,1 3-9 0,-1 2-2 15,-2 3 0-15,-3 0 0 0,2 3-16 0,1-1 0 0,0 3 0 16,-1-2 0-16,1-3 0 0,0 0 0 15,-7-3 13-15,1-2-4 0,-3-3-9 0,-4-6 0 0,1 1 0 0,0-6 0 16,0-2 8-16,-4 0-8 0,1-6 0 16,3 1 8-16,-3 2-8 0,0-5 8 0,-4 2-8 0,1-2 8 31,-3 2-70-31,0-2-14 0,-3-3-4 0,-1 1-429 0,-2-4-87 0</inkml:trace>
  <inkml:trace contextRef="#ctx0" brushRef="#br1" timeOffset="-186565.11">5550 12226 1796 0,'0'0'40'0,"0"0"8"0,0 0 1 0,0 0 1 0,6 3-40 0,6 2-10 0,0 1 0 15,3 2 0-15,3 2 0 0,3 6 0 0,3 0 0 0,2 8 0 16,1 2 0-16,3 3 0 0,3 6 0 0,2 4 0 16,1 9 0-16,6 0 8 0,2-1 0 0,4 6 0 15,0 0-8-15,-7 3 8 0,4 2-8 0,-3-5 8 16,-1 0-8-16,1-3 0 0,0 3 0 0,-4-6 8 16,1-2-8-16,0-5 8 0,-6-3-8 0,-1 3 8 15,1-3-8-15,-3 3 0 0,0-3 0 0,-1 0 0 16,-2 0-20-16,3-3-2 0,-3 3-1 0,2-2 0 31,-2 2-122-31,-3-3-25 0,0-5-5 0,-3 0-1 0</inkml:trace>
  <inkml:trace contextRef="#ctx0" brushRef="#br1" timeOffset="-186098.05">6658 11676 1940 0,'0'0'43'0,"0"0"9"0,-6-3 1 0,6 3 1 0,0 0-43 0,0 0-11 0,0 0 0 0,0 0 0 15,0 0 18-15,0 0 2 0,0 0 0 0,0 0 0 16,0 0 0-16,0 0 0 16,0 0 0-16,0 0 0 0,6-2-20 0,0 4 0 15,3 1 0-15,8 5 0 0,4 5 0 0,0 6 0 16,6 5 0-16,3 2-9 0,-1 8 9 0,4 3-8 0,3 3 8 0,-3 2-8 15,2 11 8-15,4 0 0 0,3 6-9 0,-4-1 9 16,4-3 0-16,0 4 0 0,-3-7 12 0,-1 4-4 16,1 0-8-16,-3-4 0 15,-1-4 0-15,-2 2 0 0,3-5-12 0,-3-2-5 0,2-4-1 0,-5 4 0 16,3-4-22-16,-6 1-5 16,-1 0-1-16,-2-1-521 0,0-2-104 0</inkml:trace>
  <inkml:trace contextRef="#ctx0" brushRef="#br1" timeOffset="-185680.31">7616 10970 1915 0,'0'0'42'0,"0"0"9"0,0 0 1 0,0-6 2 0,0 6-43 0,0-8-11 0,0 8 0 0,0 0 0 16,0-5 10-16,0 5 0 0,0 0 0 0,9-3 0 15,-3 3-10-15,-3 0-16 0,9 6 4 0,-3 2 1 16,6 2 11-16,6 9-13 0,-4-3 5 0,10 10 8 16,-3 3-10-16,3 6 10 0,6-1 0 0,2 8-9 15,1 1 9-15,0 2 0 0,-6 2 0 0,5 1 0 16,-5 0 9-16,0-1-9 0,0-2 12 0,-1 3-12 16,4-1 14-16,0-2-4 0,-3-2-1 0,-4-1 0 15,7-2-9-15,-9-1 0 0,3 1 0 0,2 0 0 0,-5-3 0 16,-6 0 0-16,6-3 0 0,-3 1 0 15,0-1-13-15,-4-5-8 0,1 3-2 0,0 0 0 16,-3-3-181-16,-3-5-37 0</inkml:trace>
  <inkml:trace contextRef="#ctx0" brushRef="#br1" timeOffset="-185229.7">9093 10388 1638 0,'0'0'36'0,"0"0"7"0,0 0 1 0,0 0 3 0,6 2-38 0,2 3-9 0,1 3 0 0,6 3 0 16,0 0 15-16,3 4 1 0,3 4 0 0,0 2 0 15,5 3 8-15,4 5 3 0,3 3 0 0,6 2 0 0,-7 6-11 0,4 0-3 16,3 2 0-16,-6-2 0 0,2-1-1 0,-5-2 0 16,3 0 0-16,0 0 0 0,-1 0-4 15,-2 1-8-15,0-4 11 0,0-2-11 0,-4-1-11 0,1-1-9 16,-3-4-1-16,-3-2-1 16,0 0-139-16,-1-3-28 0,-2 0-6 0,0-5-420 15</inkml:trace>
  <inkml:trace contextRef="#ctx0" brushRef="#br1" timeOffset="-184864.96">10218 9800 1692 0,'0'0'37'0,"0"0"8"0,6-2 2 0,0-1 0 0,3 0-38 0,-1 1-9 0,1 2 0 0,0 0 0 15,3 2 0-15,3 4 0 0,0-1-10 0,-3 0 10 16,6 8-11-16,3 1 11 0,2 1-12 0,4 7 12 0,0 4 0 0,6 3 0 15,-1 6 10-15,4 2-2 0,-3 0 20 0,3 5 4 16,-1 0 0-16,1 1 1 0,6-1-9 16,-7 3-1-16,-5 0-1 0,6 0 0 0,0-3-14 0,-10 1-8 15,4-1 10-15,0 0-10 0,-9 1 0 0,3-1-18 16,-3-2 2-16,-1-3 1 16,1 0-42-16,-6-3-9 0,3-5-2 0,0-5-681 15</inkml:trace>
  <inkml:trace contextRef="#ctx0" brushRef="#br1" timeOffset="-183197.31">267 16034 774 0,'-6'2'16'0,"3"1"4"0,-6 0 1 0,6-1 2 0,-3 1-23 0,3 0 0 0,-6-1 0 0,0-2 0 0,9 3 0 0,-11 0 0 16,11-3 0-16,-9 2-8 0,3-2 8 0,0 3-8 16,-3 0 8-16,3-3-8 15,3 0-15-15,-6 0-2 0,9 0-1 0,-9 0 0 0,0 0 26 0,6 0 0 16,-6 2 0-16,0-2 8 0,9 0-8 0,-9 0-12 15,6 0 4-15,-6 0 0 0,3-2 26 0,6 2 6 16,0 0 0-16,-3 0 1 0,-5 0 23 0,8 0 4 16,0 0 0-16,0 0 1 0,0 0-33 0,0 0-6 15,0 0-2-15,8-3 0 0,-8-2-12 0,9 2 0 0,0-2 0 16,0-1 0-16,3-2 0 0,-3 0 0 0,3-2 0 0,6 2 0 16,-6-3 20-16,6-5 0 15,-1 3 1-15,-5-3 0 0,9 3-21 0,0-8-18 0,0 0 3 0,6 0 1 16,-6 2 14-16,5-5 10 0,4 1-2 0,3-1 0 15,3-3-8-15,-4 1-12 0,4-1 2 0,3-2 1 16,-7 0 17-16,7-3 3 16,3-5 1-16,2 0 0 0,-2 0-12 0,6-2-17 0,-7 2 4 0,7-3 1 15,0 3 36-15,-1-3 7 16,-2-2 1-16,9-1 1 0,-4 1-6 0,1 0-2 0,-1-1 0 0,1 4 0 16,2-1 12-16,-2 0 3 0,3 1 0 0,2-1 0 15,1 0-23-15,-7 1-4 0,1-4-1 0,6 4 0 16,-4-4 17-16,1-2 3 0,5 0 1 0,1 0 0 15,-4-2-5-15,-2-1-2 0,5 0 0 0,7-2 0 16,-7 0 2-16,1-3 1 0,-1 3 0 0,7-1 0 16,-6-1-29-16,8-1 0 0,-3 2 0 0,4 1 0 0,-7 5 0 15,7-3 9-15,2 3 1 0,1-2 0 0,-4-1-10 16,7 3 0-16,-4 0 0 0,3 3 0 0,7-3-15 0,-10 0-5 16,1 0 0-16,-1 0-1 0,1 0 0 0,5-5 0 15,-6-3 0-15,4 5 0 16,-4-5-20-16,1 0-4 15,5 0-1-15,-5-2 0 0,-1-1 34 0,-3 3 12 0,4 1-9 0,-1 1 9 0,-2 1 0 0,-1 2 0 16,-2-2 0-16,-1 2 0 0,7 1 0 0,-4 2 0 16,1 5 9-16,-7 0-9 0,1 3 0 0,5 0 0 15,-2 0 0-15,-1 0-12 0,-2 3 12 0,-4 0 0 16,1-1 0-16,-1 1 0 0,1-1 0 0,-1 4 10 0,-8-1-2 16,5 0 0-16,-8 0 37 0,-3 1 7 0,-1-1 2 0,7 0 0 15,-4 0 14-15,-5-2 4 0,3 2 0 0,-4 0 0 16,1 1-29-16,-3-1-6 0,3 0-1 0,-1 0 0 15,4 3-22-15,-1-2-5 0,1-4-1 0,0 3 0 16,-1 3-8-16,1 0 0 0,0-5 0 0,5 2 0 16,4 3 0-16,-6 3 0 0,5-4 0 0,1 7 0 15,-4-4-8-15,1 1-4 0,-1-1-1 0,1 1 0 16,3 2 1-16,-1-2 1 0,-2-1 0 0,-4 1 0 16,1-4 11-16,3 7 0 0,-1-4 0 0,1 1-8 15,2 2 8-15,-2 0 8 0,0-2-8 0,2 2 11 16,-5 0-11-16,8 0 0 0,-5-5-12 0,6 3 12 15,-1 2-8-15,1-3 8 0,-4 1 0 0,1-3 0 16,5 2 0-16,1-2 0 0,-4 5 0 0,4-2 0 16,-3 0 0-16,-1 4 0 0,1-1-11 0,-1 1 11 15,1-1 0-15,-4 1 0 0,-2 1 0 0,0 0 0 0,-1 0 0 0,-2 0 12 16,2 0 0-16,1-1-1 0,-3 4-19 0,-1-3-4 16,-2 0-1-16,0 2 0 0,-1-2 36 0,4 2 7 15,-1 1 2-15,1-1 0 0,0 1-20 0,-1-1-3 16,1-2-1-16,-3 5 0 0,5-2-8 0,-2-6 0 15,-1 5 0-15,4 4 0 0,-3-4 0 0,-4 0 0 16,1-2 0-16,-3 3 0 0,-1-1 0 0,-2 1 0 16,3 2 0-16,-4 0 0 0,1 0 0 0,-3 0 0 15,0 3 0-15,-7 0 0 0,1 0 0 0,0 2 0 16,-3 0 0-16,-4-2 0 0,4 3 0 0,-3-1-17 0,3-2 4 0,-3 2 1 16,-1 1-3-16,4-1 0 0,-3 0 0 0,-3 3 0 15,6 3 3-15,-12-3 1 0,5 3 0 0,-5 2 0 31,0-2-52-31,-3 2-10 0,0 3-3 0,-3 0-700 0</inkml:trace>
  <inkml:trace contextRef="#ctx0" brushRef="#br1" timeOffset="-182656.31">1106 16544 866 0,'-14'11'24'0,"5"-8"6"0,0 2-30 0,0-2 0 0,0 2 0 0,0-2 0 15,-3-1 24-15,3 1-2 0,-3-3 0 0,6-3 0 16,0 1-11-16,-3-4-3 0,0 1 0 0,0 0 0 16,-2-1-52-16,11 1-12 0,-9-3-1 0,3 3-187 15,-3-3-38-15</inkml:trace>
  <inkml:trace contextRef="#ctx0" brushRef="#br1" timeOffset="-181926.03">847 16481 914 0,'0'0'20'0,"0"0"4"0,0 0 0 0,0 0 3 0,0 0-27 0,0 0 0 0,0 0 0 0,0 0 0 0,3-3-11 0,3 1-7 16,3-1-2-16,3-2 0 0,-3-1 20 0,3 1 8 15,0-3-8-15,3-2 12 0,6 2-2 0,-3-6-1 16,-4 1 0-16,10 0 0 0,-3-6 9 0,3 4 2 16,3-7 0-16,0-1 0 0,5-1 13 0,7 0 3 0,-6-3 1 0,5-2 0 31,1 0-22-31,6 3-5 0,-4-6-1 0,7 0 0 0,0-2 5 0,5-3 1 0,4 0 0 0,-7 0 0 15,1-3 1-15,6-2 0 0,-1-1 0 0,4 1 0 16,-1 2 14-16,1-2 3 16,-1-3 1-16,-2 3 0 0,5-3 14 0,1 0 2 0,5 2 1 0,-2-1 0 15,-7-1-15-15,7 2-2 0,-1-4-1 0,4 4 0 16,-1-4 12-16,1-4 3 16,-1 4 0-16,6-1 0 0,4-2-19 0,-4-3-3 0,1 3-1 0,8-3 0 15,-3 0-1-15,7 3 0 0,-4-3 0 0,-3 0 0 16,7 5-24-16,-4-5 0 0,0 0 8 0,4 0-8 15,5-2 0-15,-3-1 0 0,4 1 0 0,2-4 0 16,-6-1 0-16,6-1 0 0,-2-3 0 0,-1 3 0 16,3 1-9-16,-3 1-4 0,4 4-1 0,-4-6 0 15,6 3 22-15,-3-1 4 0,-2 4 0 0,2-1 1 0,0-5-13 16,3 3 0-16,1 3 0 0,-1-3 0 16,3-3-18-16,-6 5-10 0,1-2-1 0,-1-3-1 0,0 0 16 0,0 3 3 15,-2 2 1-15,-1-2 0 16,9 0-2-16,-6 5 0 0,-2-5 0 0,2 0 0 0,0 7 0 0,0-2-1 15,-5 3 0-15,-1-3 0 0,0 3 13 0,1-3 0 16,-7 0 0-16,0 8 0 0,4-5 0 0,-4 2 0 16,-6 3 0-16,1 0 0 0,-1 0-16 0,1 0 0 15,-1 0 0-15,0 0 0 0,-5 0 16 0,2 0 0 16,4 0 0-16,-7 3 0 0,0 0 0 0,1-1-11 16,-4 1 11-16,4 0-10 0,-4-1 10 0,-2 4 0 15,-4-1 0-15,1 0 0 0,-1 3 0 0,1 0 0 0,-4 3 0 0,7-3 0 16,-7 0 0-16,-2 0 0 0,8 2 0 0,-8-2 0 15,2 3 0-15,1 0 0 0,-4 2 0 0,1-3 0 16,-6 1 0-16,2 0 0 0,1 5 0 0,-4-3 0 16,1 0 0-16,0 0 0 0,-7 3 0 0,1 0 0 15,-3-3 0-15,-1 3 0 0,1 5 0 0,-3-2 8 16,-1 5 20-16,1 0 5 0,-3 2 1 0,-4-2 0 16,-2 5-23-16,-3 0-11 0,0 3 10 0,-3 0-10 15,2 0 0-15,-8 2 0 0,3 0 0 0,0 1 0 16,0 2-15-16,0 0 1 0,-7 3 0 15,7-1 0-15,-12 1 14 0,3 2 0 0,0 1-10 0,0-1 10 16,-3 3-46-16,-3 0-5 16,0 3-1-16,-3-1-448 0,3 4-91 0</inkml:trace>
  <inkml:trace contextRef="#ctx0" brushRef="#br1" timeOffset="-178080.36">856 14711 1414 0,'0'0'40'0,"0"0"9"0,0 0-39 0,-6 0-10 0,6 0 0 0,0 0 0 0,0 0 64 0,0 0 12 16,-8-3 1-16,8 3 1 0,0 0-33 0,0 0-6 15,0 0-2-15,0 0 0 16,0 0-26-16,0 5-11 0,0 3 8 0,14 3-8 0,-5 8 0 0,-3 2-17 16,9 3 2-16,-3-1 1 0,6 12 14 0,-6-6-11 15,6 5 11-15,-9 3-10 0,6 0-8 0,-1 3-2 16,-5 2 0-16,3-5 0 0,-3-2 20 0,0-1-10 15,0-5 10-15,-3-2-8 0,0-1 8 0,3-2 0 16,-9-5 0-16,3-1-8 0,3-2 19 0,-6-6 4 16,3-2 1-16,-3 3 0 0,0 0-16 0,0-3 0 15,0-3 0-15,0 0 0 0,0-5 0 0,0 0 12 16,0 0-1-16,-3-3-1 0,-6-2-10 0,3-3-16 16,-3-2 4-16,3-4 1 0,-3 1 19 0,0-3 4 0,0 0 1 0,0 1 0 15,0-1 22-15,6 0 4 0,-6 3 1 0,4-1 0 16,-1 4 0-16,6 2 0 0,-6 3 0 0,3-1 0 15,3 6-16-15,0 0-4 0,0 0 0 0,0 0 0 16,9 6-20-16,-6 1 8 0,5 7-8 0,1-1 0 16,-6 5 14-16,3 1-2 0,3 2 0 0,-3-2 0 15,3-1-4-15,-3-5-8 0,3 3 11 0,3-5-11 16,-9-1 0-16,6-2 0 0,-3 0 0 0,6-5 0 16,-3-3 18-16,0 0 10 0,2 0 1 0,1-5 1 15,3-1-30-15,-3-2-10 0,0 1 0 0,6-4 0 16,-6 0-102-16,6-2-21 15,0 0-4-15,-7 0-1 0</inkml:trace>
  <inkml:trace contextRef="#ctx0" brushRef="#br1" timeOffset="-170196.02">2232 15214 975 0,'9'-14'21'0,"-4"9"5"0,4 0 1 0,0-6 1 0,3-2-28 0,3 2 0 15,0-2 0-15,3 0 0 0,3-3 60 0,3-3 6 16,-4 1 2-16,1-3 0 0,6 2-10 0,-6-5-2 15,3 6 0-15,-1-6 0 0,1 3-28 0,3-3-7 0,-3 3-1 0,3 0 0 16,-1 0 0-16,-2-1 0 0,3 4 0 0,-9-1 0 16,3 1-20-16,0 2-12 0,-4 3 2 0,-5 0 0 15,6 2 10-15,-12 3 0 0,6 0 0 0,0 3 0 16,-9 2 11-16,-3 1-3 0,0 2 0 0,0 0 0 16,0 0 8-16,0 0 0 0,0 0 1 0,0 0 0 15,0 0 38-15,0 0 7 0,0 2 2 0,-3 1 0 16,-9 5-53-16,0 0-11 15,-3 2 0-15,0 1 0 16,0 5-37-16,1-3-5 0,-7 6-1 0,-3-1 0 16,0 3 6-16,0 0 1 0,4 6 0 0,-10-3 0 0,6-1-18 0,0 1-3 0,3 0-1 0,-8 5 0 15,5-5 34-15,-3 5 8 0,3-5 0 0,0 0 1 16,0 0 15-16,1-1 0 0,5-1 0 0,6-9-9 0,-3 3 44 16,3-8 9-16,3 2 1 0,6-2 1 15,-3-5 20-15,6-3 4 0,0 0 1 0,0 0 0 16,0 0-40-16,6 2-8 0,3-2-2 0,0-2 0 0,-3-1-21 0,9-5 0 15,-6 3 0-15,9 0 0 0,3-9 0 0,-10 4 14 16,7 2-3-16,-3-8-1 0,0 5 13 0,3-2 2 16,-3 0 1-16,3-3 0 0,0 3 3 0,-4-3 1 15,1 3 0-15,3-3 0 0,-3 5-17 0,0 1-3 16,-3-1-1-16,3 3 0 0,0 0-9 0,-4-2 0 16,4 2 0-16,-3-3 0 0,-3 6 0 0,3-1 0 15,-3-1 0-15,0 4 0 0,-6-2-16 0,3-1-4 16,-3 1-2-16,0 2 0 15,-3 3-124-15,3-5-25 0,0 0-5 0,-3 5-525 0</inkml:trace>
  <inkml:trace contextRef="#ctx0" brushRef="#br1" timeOffset="-169680.02">2291 13750 1825 0,'0'0'40'0,"-9"3"8"0,3-3 1 0,0 0 3 0,6-3-41 0,0 3-11 0,0 0 0 0,0 0 0 0,0 0 20 0,0 0 3 16,0 0 0-16,0 0 0 0,0 0-23 0,0 0 0 15,0 0 0-15,0 0 8 0,0 0-8 0,0 0 0 16,0 0 0-16,0 0 0 0,0 0 0 0,0 0 0 16,0 0 0-16,0 0 0 0,0 0-12 0,-9 6 0 15,9 2 0-15,-6 0 0 0,3 2 12 0,-3 3-13 16,4 3 5-16,-1 5 8 0,3 3 0 0,-9 0 0 16,0 3 0-16,3-1 0 0,-3 0 0 0,6 1 0 15,-6-1 0-15,6-4 0 0,-9 1 0 0,6-4 15 16,3-3-1-16,-6-3 0 0,9-5 19 0,-9 0 4 15,3 0 1-15,6-6 0 0,0-2-24 0,0 0-5 0,0 0-1 0,0 0 0 16,0 0-8-16,-3-2-11 0,0-6 3 0,-6 0 0 31,9 0-20-31,-9 0-3 0,9 0-1 0,-6-3 0 0,6 6 32 0,0 0 15 0,0 5-2 0,0 0 0 16,0 0 11-16,0 0 3 0,0 0 0 0,0 0 0 16,0 0-15-16,0 0-4 0,0 0 0 0,6 3 0 15,-6-1-8-15,9 6 0 16,0 0 0-16,-3 3 0 0,9-1 0 0,-3 3 0 0,6-2 0 0,-9 0 0 15,3-1 0-15,6 1 0 0,-1-3 0 0,4 0-11 32,-6-3-127-32,0 0-26 0,6-5-4 0</inkml:trace>
  <inkml:trace contextRef="#ctx0" brushRef="#br1" timeOffset="-168593.97">3875 13954 1098 0,'-15'8'24'0,"9"-5"4"0,0-1 2 0,-3 1 2 0,3 0-32 0,0 2 0 0,6-5 0 0,0 0 0 15,0 0 65-15,0 0 7 0,0 0 2 0,0 0 0 16,0 0-50-16,0 0-9 0,0 0-3 0,6 0 0 15,-3 0-4-15,6-3 0 0,0 1-8 0,3-1 12 0,0-2 34 0,0-3 6 16,2 2 2-16,1-1 0 0,0-1-6 0,3 0 0 16,-3-8-1-16,3 5 0 0,0-2-33 0,-6 0-6 15,8 0-8-15,-5-1 11 0,0 4-11 16,0-4 0-16,-6 4 0 0,3 2 0 0,-6 3 8 0,3-1-8 16,-3 4 8-16,-6 2-8 15,6 0 10-15,-6 0-10 0,0 0 12 0,0 0-12 0,-6 0 18 0,-6 0-3 16,9 2-1-16,-12 4 0 15,3 2-2-15,3 0 0 0,-6-1 0 0,0 1 0 0,3 6-26 0,4-6-6 16,-7 0 0-16,9 5-1 16,0-8 21-16,0 0 0 0,3 1 0 0,0-4 0 0,3-2-17 0,0 0 1 0,0 0 0 0,0 0 0 31,0 0-144-31,3-10-28 0,-3-6-5 0,0 0-2 0</inkml:trace>
  <inkml:trace contextRef="#ctx0" brushRef="#br1" timeOffset="-168195.97">3488 12660 1782 0,'-9'-5'39'0,"3"2"8"0,6 3 1 0,-3 0 3 0,3 0-41 0,0 0-10 0,0 0 0 0,0 0 0 16,0 0 44-16,0 0 6 0,-3-2 2 0,3 2 0 15,0 0-42-15,0 0-10 0,0 5 0 0,3 3 0 16,6 3 0-16,-9 4 0 0,6 4 0 0,0 5 8 0,-3 5 5 0,0 5 1 16,-3 3 0-16,0 6 0 15,-3 2-40-15,-3 0-8 0,-3 0-2 16,0 0 0-16,-6-3 12 0,3-2 3 0,0-1 0 0,-3-4 0 0,0-4 10 16,1-1 3-16,2-7 0 0,3-2 0 0,-3-7 8 0,3-1 0 15,6-5 8-15,-3-5-8 0,3-1 0 0,3-2 0 16,0 0 0-16,-6-5 8 0,6 2-8 0,0-5 0 15,0 0-8-15,-6-2 8 0,6-3 0 0,0-6 0 16,0-5 0-16,3 8 0 0,0 11 9 0,-3 2 7 16,3-2 2-16,-3 0 0 0,0 5-4 0,0 0-1 0,0 0 0 15,0 0 0-15,0 0 3 0,0 0 0 0,3 0 0 0,0 2 0 16,3 4 0-16,0-1 1 0,-3-2 0 0,3-1 0 31,3 4-38-31,0-1-8 0,3 0-2 0,2 1 0 16,-5 1-28-16,6-4-5 0,3-3-2 0,0-3 0 15,0 6-94-15,0-6-20 0,17 1-3 0,-8-1-1 0</inkml:trace>
  <inkml:trace contextRef="#ctx0" brushRef="#br1" timeOffset="-167113.87">4771 13338 280 0,'0'0'8'0,"-9"0"1"0,9 0-9 0,-6 2 0 0,0 1 0 0,3-3 0 15,-3 3 39-15,6-3 5 0,-3 0 2 0,3 0 0 16,-12 0 18-16,12 0 3 0,0 0 1 0,0 0 0 15,0 0-37-15,0 0-7 0,0 0-2 0,0 0 0 16,0 0-22-16,9 0-8 0,-3-3 0 0,3 3 0 16,-3 0 8-16,9 0 11 0,-1-5-3 0,4 2 0 15,0 0 40-15,3-2 7 0,0 2 1 0,6-5 1 16,-1 3 11-16,1-3 3 0,0-2 0 0,0-1 0 16,0 1-14-16,-4-1-2 0,4-5-1 0,0 3 0 15,3-6-10-15,0 6-1 0,-4 0-1 0,1 0 0 16,0 2-34-16,0 0-8 0,-3-2 0 0,-1 3 0 15,-2 4 0-15,0 1 0 0,-6-6-11 0,0 4 11 16,0-1 0-16,-6 0 0 0,-3 2 0 0,-1 4-8 16,1-1 8-16,-6 3 14 0,0 0-3 0,0 0-1 15,0 0 34-15,0 0 6 0,0 0 2 0,0 0 0 0,-6 3-7 0,-2 2-1 16,-4 0 0-16,0 3 0 16,-6 0-57-16,0 5-12 0,-6 3-3 0,-3 0 0 15,1 3-6-15,-1-3-2 16,-3 5 0-16,0 0 0 0,1 0 36 0,2 3 0 0,-3 2 0 0,3-5 0 0,0-2 16 0,1 0 9 15,2-4 3-15,3-1 0 0,3-4 4 0,3 1 0 16,3-1 1-16,3-7 0 0,-3-11-22 0,7 8-11 16,2 8 10-16,0 3-10 0,0-9-10 0,-3 4-8 15,6-4-2-15,0-2 0 16,9 3-33-16,-3-3-7 0,-1 2-2 0,1 1 0 16,0-3-18-16,0-3-3 0,3 1-1 0,-3-3-560 0</inkml:trace>
  <inkml:trace contextRef="#ctx0" brushRef="#br1" timeOffset="-166627.47">5289 11615 2026 0,'0'0'44'0,"0"-2"10"0,-6-1 2 0,6 3 1 16,0 0-45-16,0 0-12 0,0 0 0 0,0 0 0 0,0 0 14 0,0 0 1 16,0 0 0-16,0 0 0 0,0 0-15 0,-3 5-18 15,-3 6 4-15,6-1 1 16,0 9-21-16,0 2-4 0,0 6-1 0,0 4 0 15,0 4-16-15,-3 2-3 0,0 2-1 0,-3-2 0 0,-3 3 38 0,0-3 7 16,-3 0 2-16,3-2 0 0,-3-1 12 0,0-5 0 16,3 0 12-16,-3-5-12 0,3-3 24 0,1-2-3 15,2-6 0-15,0-5 0 0,3 0 3 0,0-3 0 0,0 0 0 16,3-5 0-16,0 0-24 0,0 0 0 0,0 0 0 16,0 0 0-1,0-8-18-15,0-2-8 0,-3-1-2 0,6-2 0 0,-3 0 17 0,3 0 11 0,0-1-13 0,-3 1 5 16,3 3 8-16,-3-1-8 0,3 6 8 0,-3-1-8 15,0 6 32-15,0 0 6 0,0 0 2 0,0 0 0 16,0 0-13-16,0 0-3 0,0 0 0 0,0 0 0 16,3 6-16-16,3-1 0 0,-3 0-11 0,-1 6 11 15,4 2 0-15,0 0 0 0,0 1 0 0,3 1 0 16,0-1-22-16,0-1-1 0,6 3 0 0,0-3-507 16,0 0-102-16</inkml:trace>
  <inkml:trace contextRef="#ctx0" brushRef="#br1" timeOffset="-164996.75">6292 12459 1450 0,'0'0'32'0,"0"0"6"0,0 0 2 0,0 0 1 0,0 0-33 0,0 0-8 0,0-2 0 0,6-4 0 0,3 4 0 0,-4-1-17 16,4-2 4-16,3-1 1 0,3-2 12 0,0 1 13 16,0-1-2-16,0 0-1 0,0 0 4 0,0 0 1 15,2-3 0-15,-2 3 0 0,3 0 35 0,-6 0 7 0,3 0 2 0,-3 1 0 16,3-1-30-16,-3 2-5 0,0-2-2 0,-1 0 0 15,-2-2-12-15,0 5-2 16,-3-3-8-16,3 2 12 0,-3 1 0 0,0 0 0 0,0 2 0 0,-6 3 0 16,0 0-1-16,0 0-1 0,0 0 0 0,0 0 0 15,0 0 2-15,0 0 1 0,0 0 0 0,0 0 0 16,0 0-13-16,-9 3-8 0,0-1 8 0,0 6-13 31,-3 0-27-31,-2 0-6 0,-1 5-1 0,0-2 0 0,-3 5 28 0,0 0 6 0,0-3 1 0,-3 3 0 16,3 0 23-16,4-3 5 0,-1-2 0 0,6 2 1 15,0-3 3-15,-3-2 1 0,3 0 0 0,3-2 0 16,-3-1-21-16,9-5 9 0,0 0-9 0,0 0 0 16,-3 2 0-16,3-2-11 0,0 0 0 0,0 0 0 15,6-2-26-15,0-1-6 16,0-2-1-16,-3-3 0 0,9-3-9 0,-3-2-3 0,-3 0 0 0,9-3-622 16</inkml:trace>
  <inkml:trace contextRef="#ctx0" brushRef="#br1" timeOffset="-164480.18">6357 10922 1862 0,'0'0'52'0,"0"0"13"0,-6 0-52 0,6 0-13 0,0 0 0 0,0 0 0 16,0 0 19-16,0 0 1 0,0 0 0 0,0 0 0 16,0 0-20-16,-3 5-9 0,3 1 1 0,0 4 0 15,3 6-4-15,0 3 0 16,0 4 0-16,0 4 0 15,0 7-24-15,0 1-4 0,-3-1-2 0,-3 3 0 0,3 0 26 0,0 0 4 0,0 0 2 0,-6-2 0 16,0-4 10-16,0-2 0 0,-3-2 0 0,3-6 0 16,3 0 40-16,-3-5 9 0,0 0 3 0,0-5 0 15,4-3-29-15,-4-1-6 0,3-4-1 0,3-3 0 16,0 0 0-16,0 0 0 0,-6 0 0 0,3 0 0 16,-3-3-16-16,3-2-14 0,0-3 2 0,-3-2 1 0,3-4-5 15,0-1-2-15,0 1 0 0,0-2 0 0,0 1 18 16,0-1 0-16,0 2 0 0,0 4 9 0,0 2 7 0,3 0 0 15,0 3 1-15,0 5 0 0,0 0 15 0,0 0 4 16,0 0 0-16,0 0 0 0,0 0-36 0,0 0 0 16,3 2 0-16,0 6 0 0,0 3 10 0,3 2-10 15,0 3 8-15,0-3-8 0,0-2 0 0,3-1 0 16,-3 1 0-16,3-3 0 0,2-3 0 0,1 0 0 16,0 1 0-16,3-4 0 15,0-2-31-15,0-2-11 0,0-4-2 0,3-4-812 0</inkml:trace>
  <inkml:trace contextRef="#ctx0" brushRef="#br1" timeOffset="-154613.77">7447 11676 1086 0,'0'0'31'0,"0"0"6"0,0 0-29 0,0 0-8 0,0 0 0 0,0 0 0 16,0 0 24-16,0 0 3 0,0 0 1 0,0 0 0 16,0 0-28-16,0 0 0 0,0 0 0 0,0 0 0 15,0 0-14-15,0 0 5 0,0 0 1 0,0 0 0 16,0 0 8-16,0 0 0 0,0 0 0 0,0 0 0 15,0 0 0-15,0 0 16 0,5-3-4 0,-2-2-1 16,3 0 33-16,3-3 8 0,0 0 0 0,0-3 1 16,6 1-17-16,0-1-3 0,0-2-1 0,0 2 0 15,3-7-3-15,-1 2-1 0,4 3 0 0,-3 0 0 0,0-1-28 16,0 1 0-16,3 0 0 0,-3 2 0 16,2-2-44-16,1 2-8 0,0 1-1 0,0 2-1 0</inkml:trace>
  <inkml:trace contextRef="#ctx0" brushRef="#br1" timeOffset="-154352.46">8598 11075 1587 0,'0'0'35'0,"0"0"7"0,3-2 2 0,3-1 0 0,-3-2-35 0,3 2-9 0,0-2 0 0,3 0 0 16,0-1 33-16,0 1 5 0,3 0 1 0,-3-1 0 15,3 4-12-15,3-1-3 0,-3-5 0 0,2 0 0 16,1 3-16-16,0-3-8 0,0 3 0 0,3 0 8 16,0-1-8-16,0-2-14 0,0 3 3 0,2-3 1 31,-2 3-177-31,3-3-35 0,6 0-7 0</inkml:trace>
  <inkml:trace contextRef="#ctx0" brushRef="#br1" timeOffset="-154112.43">10093 10573 2102 0,'0'0'46'0,"3"-6"10"0,0 1 1 0,3 0 3 0,0 0-48 0,2-3-12 16,4-3 0-16,3 0 0 0,-3 6-16 0,6-3-4 16,0-2-2-16,-3 4 0 15,3-2-194-15,-3 3-38 0</inkml:trace>
  <inkml:trace contextRef="#ctx0" brushRef="#br1" timeOffset="-149743.58">7938 6202 946 0,'0'0'20'0,"-3"-5"5"0,3-3 1 0,0 0 2 0,0 2-28 0,-3-4 0 16,-3 2 0-16,3-3 0 0,-3 1 0 0,0-1 8 16,0 3-8-16,-9-2 0 0,6 2 13 0,-9-3-2 15,3 3-1-15,-5 0 0 0,5 0 2 0,-6 3 0 16,-3 0 0-16,3-1 0 0,-9-2 12 0,10 3 4 0,-10 3 0 0,-6-1 0 16,6 0-20-16,-5 3-8 0,-4 0 0 0,0 3 8 15,1 2-8-15,-4 0 0 0,3 1 0 0,-3 2 0 16,-2 2 0-16,-1 1 0 15,-2 5 0-15,2 2 0 0,-3 1 0 0,4 5 0 0,-1-1-12 0,0 1 12 16,4 0-11-16,-4 0 11 16,3 2-8-16,1 3 8 0,5 0 0 0,0 1 0 0,3-1 12 0,4-3-4 15,2 6-17-15,3 0-3 0,0-1-1 0,6 4 0 16,4-1 13-16,-1 1 0 0,0-1 9 0,6 3-9 16,3 0 0-16,0 0 0 0,3 3-8 0,3-1 8 15,3 1 8-15,9-3 8 0,-6 3 1 0,9-6 1 16,0 3 0-16,5-5 0 0,4 0 0 0,6-3 0 15,3-3 30-15,2 1 7 0,13-3 1 0,0-1 0 16,2-4-9-16,1 0-2 0,5-6 0 0,4 0 0 0,3 3-21 16,2-3-4-16,-5-2 0 0,2-1-1 15,6-2-5-15,1 0-1 0,5-3 0 0,-8 1 0 0,5-4-5 0,-8-4 0 16,11-4-8-16,-8 1 12 0,-1-3 4 0,1 0 1 16,-1-8 0-16,-2-2 0 0,5-6 18 0,-5 0 3 15,-4-2 1-15,1-3 0 0,-7 0-11 0,1-1-1 16,-1-1-1-16,-2-4 0 0,-3 6-14 0,-1-3-4 15,-5 1 0-15,-3-1 0 0,-4 0-8 0,1 0 0 16,-3 1 0-16,0-1 0 0,-4 3 8 0,-2-3-8 16,-3 0 0-16,-6 3 8 0,0 0-8 0,-9-3 8 15,2 1-8-15,-5-1 8 0,-3 0-8 0,-3-2 12 16,-6 2-12-16,-2 0 12 0,-4-2-12 0,-3 2 0 16,-6-2-12-16,3-1 12 0,-3 4-9 0,-6-4 9 0,4 6 0 0,-4-3 0 15,-3 3 0-15,3 3 0 0,-8 2 0 0,2 3 9 16,-3 2-9-16,-6 6 10 0,1 0-10 0,2 5 10 15,-3 0-10-15,4 5-9 0,-10 1 9 0,-3 2-13 16,1 2 13-16,-1 4 0 0,1 4 0 0,-1 3 0 16,6 1-9-16,-5-1 9 0,-7 5-8 0,7 1 8 31,2 5-40-31,0 0-2 0,1 2-1 0,5-2 0 16,3 0-30-16,1-3-7 0,2 0 0 0,0 3-684 0</inkml:trace>
  <inkml:trace contextRef="#ctx0" brushRef="#br1" timeOffset="-148541.7">2940 7125 1188 0,'0'0'26'0,"0"0"6"0,0 0 0 0,0 0 1 0,0 0-33 0,0 0 0 16,0 0 0-16,0 0 0 16,3 6 0-16,3-4-11 0,-3 1 0 0,3 2 0 0,3-2 11 0,-3-1 0 15,3 1 0-15,6 0 0 0,-1 2 0 0,4-8 0 16,0 9 0-16,12-6 0 0,-9 0 11 0,12 0 4 16,-4 5 1-16,4-5 0 0,6-5-16 0,5 5 9 15,7-3-9-15,3 3 8 0,-1 3 10 0,7-1 2 0,-1-2 0 0,4 3 0 16,2 0-7-16,7-1-1 15,-1 6 0-15,6-5 0 0,4 2-12 0,5-2 0 0,3-1 0 0,4 1 0 16,-1 0 0-16,0-6 0 0,-2 6 0 0,5-6 0 16,3-2 0-16,-3 2 0 0,-2-2 0 0,2 0-10 15,-3-3 10-15,-3 0 0 0,-2 2 8 0,-7 1-8 32,0-3 9-32,-2-2-9 0,-7-1 12 0,-2 0-12 0,-4-2 0 0,-2 0 0 0,-4 2-10 0,-2-7 10 15,-1 2 16-15,-2 3 10 0,-3-6 2 0,-7-5 1 16,-5 1 27-16,3-1 4 0,-4-3 2 0,-2 3 0 15,0 1-13-15,-10-1-2 0,4-3-1 0,-6 1 0 16,3-1-35-16,-9 1-11 0,0-3 0 0,-12 2 0 16,2-2 12-16,-8 0-4 0,0-3 0 0,-8-2-8 15,-4 0-22 1,-6-1-11-16,-3 1-3 0,-6-3 0 0,-3 2 56 0,-2-2 10 0,-1-2 2 0,-6-1 1 16,-3 3-24-16,-2 0-9 0,-7 0 0 0,-2 5 9 0,-1-8-9 15,-2 11 0-15,-1-5 0 0,-6 5 0 0,1 0 0 16,-4 2 0-16,1 1-10 0,-3 2 10 0,-1 3-21 0,-2 2 1 15,-7 6 1-15,1 3 0 0,2 2-5 0,-5 0 0 16,-6 5-1-16,2 3 0 0,1 5 4 0,-3 1 1 16,-4-1 0-16,1 3 0 0,0 2 0 15,-3 4 0-15,-4-1 0 0,4 3 0 0,3 0-4 0,-4 0 0 16,4 2 0-16,3 1 0 0,6-1 4 0,2 9 0 16,-5-6 0-16,2 3 0 0,7-1 10 0,-3 6 10 15,5 3-13-15,7 5 5 0,-4 3 8 0,4 0 0 0,8-3 0 16,-2 2-8-16,2 4 8 0,6-1-8 0,-2 3 8 15,2 0-8-15,4 0 8 0,2 0 12 0,0 0-2 0,10-3-1 16,-1 1-9-16,9-1 0 0,0-2-10 0,10 2 10 16,-4-2 0-16,6-1 0 15,0-2 11-15,6 0-3 0,9-5 4 0,-6-3 0 0,6 0 1 0,6 0 0 16,-3 1-1-16,6-4-1 0,3 0 0 0,3-4 0 16,6-1-11-16,-4-3 12 0,10-4-12 0,6-1 12 15,3-3-1-15,8 1 0 0,-5-3 0 0,3-3 0 16,-1 0 1-16,7-2 1 0,0 0 0 0,5-3 0 15,4-3-13-15,-4 3 8 0,1 0-8 0,2 5 0 16,-5-7 0-16,3 4 0 0,2-7 0 0,-2 5-10 16,2 3-54-16,-5-6-12 15,-1 3-1-15</inkml:trace>
  <inkml:trace contextRef="#ctx0" brushRef="#br1" timeOffset="-143860.6">3711 4519 1407 0,'-3'-3'31'0,"-6"-2"6"0,0 3 2 0,-3-1 1 0,0-2-32 0,-3-1-8 16,1 1 0-16,-7 2 0 0,0 1-15 0,-3 2-4 0,-3-3-1 0,-3 3 0 16,-2 0 20-16,-4 0 0 15,3 3 0-15,-5-3 0 0,5 2 0 0,-6 1 9 16,0-3-1-16,4 5 0 0,-7 1-8 0,0-1 8 0,-5 5-8 0,5 4 8 15,-3-1-8-15,7 3 0 0,-4 0 0 0,6 2 0 16,1 3 0-16,-4 1 0 16,0 4 0-16,-2-2 0 0,2 5 0 0,3 0 0 0,3 0 0 0,4 3 0 15,-1 0 0-15,6 2 0 0,3 3 0 0,0 0 0 16,4 3 0-16,2-1 0 0,-3 1 0 0,6 0 0 16,3 0 8-16,0-1 0 0,-3 1 0 0,6 0 0 15,6-1 0-15,0 1-8 0,3-3 12 0,3 0-4 16,3 0-8-16,0-3 10 0,6-4-10 0,0-1 10 15,6 2 14-15,2-4 4 0,7 2 0 0,3 0 0 16,6-2-4-16,2-1 0 0,7-2 0 0,2 0 0 16,-5-1-16-16,12-1-8 0,-1-7 8 0,13 1-8 15,-7 0 12-15,13-3-2 0,-7-2-1 16,4 2 0-16,8-5 1 0,3 3 0 0,-2-3 0 0,2 2 0 0,9 1 8 0,-5-3 2 16,2 0 0-16,9 2 0 0,3-4-20 0,0-1-14 15,7 0 2-15,-1-2 1 0,3 0 19 0,-3-3 3 16,12-3 1-16,0 3 0 0,-3-3-12 0,3-5 0 15,3 0 0-15,-3 0 0 0,6-2 0 0,0-1-11 16,-5-2 11-16,-1 0-12 0,-3-3 12 0,-3-3 0 16,-6-2 0-16,0 0 0 0,-9 3 15 0,4-6-2 15,-4 3 0-15,-3-3 0 0,-3 0-13 0,-5-3 9 16,-1 1-9-16,-6 2 8 0,1-2 6 0,-4-3 1 16,-5-3 0-16,-7-2 0 0,0 2 1 0,-8-5 0 0,0 2 0 0,-7 1 0 15,-8 0 0-15,-3-4 0 0,-10 4 0 16,-5-3 0-16,-3-3 0 0,-9 1 0 0,-3-4 0 0,-6-2 0 15,-3 3-16-15,-9-3 11 0,0 0-11 0,-9-3 10 16,-9-2-10-16,-2-3 0 0,-7 3-12 0,-3 2 12 16,-3 1-10-16,-5 2 10 0,2 2 0 0,-5 1-9 15,-4 0 9-15,-3 5 0 0,-2 0-9 0,-4 2 9 16,-2 4-8-16,-4 1 8 0,-2 4-10 0,-6 5 10 16,-1 0 0-16,-2 2 0 0,-4 6 0 0,-5 2 0 31,0 3-24-31,-6 6-3 0,-10 2 0 0,1-8 0 0,3 13 8 0,-3-2 2 0,0-3 0 0,0 0 0 15,-4 0 7-15,7 5 2 0,3 3 0 0,0-3 0 16,2 3 8-16,1 0 0 0,3 3 0 0,3 2 0 16,8 0 0-16,-2 6 0 0,3 2 0 0,5 5 0 15,1 3-12-15,5-5 0 0,4 5 0 0,2 0 0 16,7 3-25-16,8 0-6 0,-5 0-1 0,11 2 0 16,6 0-41-16,0 1-9 15,10-1-2-15,5 1-536 0</inkml:trace>
  <inkml:trace contextRef="#ctx0" brushRef="#br1" timeOffset="-143078.49">10947 5069 2185 0,'-3'-5'48'0,"-3"0"9"0,0-11 3 0,-3 3 2 0,-3 0-50 0,0-6-12 0,-6 0 0 0,1-2 0 16,-4 5-16-16,-3-2-7 0,-3-3-1 0,-3 5 0 15,1-8 13-15,-4 3 3 0,-3-3 0 0,-5 0 0 16,-4 3 8-16,-3 0-10 0,-2 2 10 0,-4 4-10 0,0-4 10 0,-5 3 0 16,-7-2 0-16,-2 4-8 0,-3 6 8 0,-7 3-10 15,-2 3 10-15,-4 2-10 0,-2 5 10 0,0 0 11 16,0 0-3-16,-1 6 0 0,4 7-8 0,2-4-17 15,4 4 4-15,3 1 1 0,-1 5 12 0,4 2 0 16,2 3 0-16,4 6 10 0,-1-6-25 0,4 5-5 16,-1 8 0-16,1 1-1 0,2 2-2 0,4 0 0 15,2 0 0-15,4 0 0 0,-1 0 4 0,6 2 1 16,1 3 0-16,5 1 0 0,6-4 18 0,6 1 0 16,1 0-8-16,11-3 8 0,3 2-10 0,9-2 2 15,3-2 0-15,6-1 0 0,9 3 19 0,9-3 4 0,2-5 1 16,10 3 0-16,9-3-4 0,5-3 0 0,7 1 0 15,8-6 0-15,7 0-3 0,-1-5-1 0,10 0 0 0,5-3 0 16,0-3-8-16,7-4 0 0,-4-4 0 0,3-2 8 16,0 0-8-16,-2-5 0 0,2-3 9 0,0 0-9 15,3-6 8-15,-5 1-8 0,-1-6 8 0,0-2-8 16,1-3 26-16,-1 0 1 0,-6-2 0 0,4-3 0 16,-1-3-27-16,-6-2 0 0,1-1 0 0,-7-7 0 15,1 2 0-15,-4-2 0 0,0 2 0 0,-8-5 0 16,-4-3 39-16,-2 0 2 0,-6 1 1 0,-7-1 0 15,-5 3-6-15,-3-3-2 0,-10-2 0 0,-5 0 0 16,-6-6-3-16,-3 8-1 0,-6-5 0 0,-3 0 0 16,-9 6-6-16,-3-9-2 0,-3 3 0 0,-6 3 0 15,-3-1-22-15,-2 4 0 0,-4-1 0 0,-3 3-8 16,-3 8 8-16,-5-3 0 0,-4 8 8 0,0 3-8 16,-2 0-31-16,-1 2-10 0,0 9-3 0,4 2 0 15,-4 0-9-15,3 3-3 0,-2 2 0 0,2 3 0 16,0 3-147-16,1 5-29 0,-31 10-7 0,25-2-1 0</inkml:trace>
  <inkml:trace contextRef="#ctx0" brushRef="#br1" timeOffset="-141360.61">22856 1212 1892 0,'-6'-19'53'0,"3"11"13"0,-3-2-53 0,0 4-13 0,0-1 0 0,3-4 0 32,-8 6-71-32,2-3-17 0,0 2-3 0,-3 1-1 0,3 0 53 0,-6-3 11 0,0 0 1 0,3 3 1 15,-6-3 18-15,0 5 8 0,1-2-8 0,-4 0 8 16,0-3 8-16,-3 2 8 0,-3 1 0 0,1 0 1 16,-4 2-6-16,-3 0-2 0,-9 1 0 15,4-1 0-15,-7 0-9 0,0 3 0 0,-2 0 0 0,-1 3 0 0,3-3 0 16,-5 3 10-16,-1-1-10 0,-2-2 10 15,-7 3 4-15,4 5 1 0,-4-3 0 0,-5 6 0 16,-4-1-15-16,-2 1 0 0,-1 2 0 0,-2 3 0 0,-1-5 0 0,1 5 9 16,-3 5-9-16,-1-5 8 15,4 5-8-15,-4-5 0 0,1 7 0 0,3-4 0 0,-1 5 0 0,4-3 0 16,-1 0 9-16,1 0-9 0,-1 3 12 0,1 0-3 16,6 0 0-16,-1 0 0 0,6-3-1 0,-8 5 0 15,9-5 0-15,-4 8 0 0,6 3 4 0,-2-5 0 16,-1 7 0-16,4-2 0 0,-1 2 22 0,7 3 5 15,-1-5 1-15,6 5 0 0,1 3-23 16,-1 2-4-16,3 3-1 0,4 3 0 0,2-3-12 0,3 2 0 0,1-7 0 16,5 8 0-16,6-6 9 0,3 0-1 0,3-2 0 0,3 0 0 15,3-1 0-15,3 1 0 0,6 0 0 0,3-1 0 16,3 4 16-16,3-4 4 0,3 1 0 0,3 5 0 16,3-5-28-16,0-1 0 0,6 4 0 0,2-6 0 15,1-3 0-15,3-5 0 0,0 0 0 0,8-5 0 16,1 0 12-16,9-5-4 0,2-1 0 0,7-2 0 15,5-3 4-15,1-5 0 0,8-5 0 0,4 2 0 16,2 0-4-16,3-5 0 0,4 0 0 0,5-5 0 16,0-3-8-16,4 0 12 0,-1-10-12 0,6 4 12 15,0-4-4-15,1-1-8 0,-1-2 12 0,-3 0-4 16,0-5 12-16,4 2 3 0,-1-8 0 0,-3 3 0 16,-3 2-9-16,4-7-2 0,-1 2 0 0,-3-2 0 15,0 0-3-15,4-1-1 0,5 1 0 0,-6-3 0 0,-3 0-8 16,-2 0 8-16,-1-3-8 0,-6 0 8 0,1 3 1 0,-10 0 0 15,-2-3 0-15,58-31 0 0,-31 8-9 0,-61 31 0 16,10-3 0-16,-3-2 0 16,2-8 0-16,4 0 0 0,-1-2 9 0,-2-3-9 15,-3 7 11-15,-7-2-3 0,-5 3 0 0,-3 0 0 0,-3 2 10 0,-3 3 2 16,-10 2 0-16,1 1 0 0,-6-3-20 0,0 8 0 16,-6-3 0-16,-3 0 0 0,-3 1 0 0,-6 2 0 15,0-6 0-15,-9 6 0 0,1-3-12 0,-10 6-7 16,0-6-1-16,-9 3 0 0,-8 5 1 0,-1-2 0 15,-3 2 0-15,-2 0 0 0,-1 3 7 0,-14 0 0 0,2 5 1 16,-2-5 0-16,5 7 11 0,-11-1 0 16,-1 4 0-16,7 6-8 0,-7 2 8 0,-2 3-8 0,0 3 8 0,-4 2-8 15,1 6-12-15,5 2-1 0,-5-3-1 16,3 4 0 0,-1 4-14-16,1-5-2 0,2 6-1 0,4-1 0 15,-1 1-9-15,4 2-3 0,-1 0 0 0,4 0-530 0,2 1-107 0</inkml:trace>
  <inkml:trace contextRef="#ctx0" brushRef="#br1" timeOffset="-134076.95">10429 9681 1267 0,'0'0'28'0,"0"0"5"15,0 0 2-15,0 0 1 0,3 0-36 0,3 0 0 0,3 0 0 0,3-3 0 16,0 1 94-16,3-3 12 0,2-3 2 0,7-6 1 16,0 1-26-16,3 0-6 0,3-3-1 0,-1-2 0 15,4-1-4-15,3-5 0 0,0 0-1 0,8-2 0 0,1 2-57 0,3 0-14 16,2-2 0-16,4-6 0 0,-4 0 0 0,1-2 0 16,2-3 0-16,7-5 0 0,0 5 0 0,-7-1 0 15,1 1 0-15,2 0 0 0,-5 3 0 0,-7 5 0 16,7-3 0-16,0-2 0 0,-7 2 0 0,-2 3 0 15,3 0 0-15,-10 2 0 0,1 1 0 0,-6 5 0 16,0 0 0-16,-1 2 0 0,-5 3 0 0,0 3 0 16,-9 2 0-16,6 1 0 0,-12 2 25 0,3 0 3 15,-3 8 0-15,-4-5 0 16,1 2-45-16,-6 3-9 0,0 0-2 0,0 0 0 0,0 0 64 0,0 0 12 16,0 0 2-16,3 5 1 0,-3-2-31 0,0 2-5 0,0 3-2 15,0 0 0-15,0 3 5 0,0 2 1 0,3 0 0 0,-3 0 0 16,3 6-31-16,3-1-5 0,-3 6-2 0,6 0 0 15,0 2 67-15,0 1 12 0,6-1 4 0,0 3 0 32,-3 3-75-32,6 3-14 0,-4-1-3 0,4 8-1 0,0-5 46 0,0 3 10 0,0 0 1 0,0-3 1 15,-3-5-29-15,3-1 0 0,-1-2 0 0,4 0 0 16,-6 1-13-16,3-7-9 0,0 1-2 0,0 0 0 16,-3-3 24-16,-1-2 0 0,1-1 0 0,0-2 0 15,-3 0 17-15,-3-5 5 0,0-1 1 0,0-2 0 16,-3 0-35-16,-3 0-6 0,0 0-2 0,-3-3 0 15,0 3 20-15,-3-3 0 0,0 3 8 0,-6-2-8 0,0-1 17 16,0 0-2-16,-6 3-1 0,-3-5 0 16,0 2-14-16,-2 0 0 0,-7 1 0 0,0-1 0 15,0 0 0-15,0 1 0 0,-2 2 0 0,-7-1 0 0,0 1 28 0,-5 0-1 16,2 0 0-16,-3 5 0 16,-2-2-43-16,2 2-9 0,-3 3-2 0,4 3 0 0,-4-1 48 0,0 1 10 15,4 2 1-15,-1 3 1 0,-3-3-1 0,10 3-1 16,-1 0 0-16,-3-1 0 15,3-2-39-15,1 3-8 0,-1-5-2 0,-3 2 0 0,4-2 18 0,2-1 0 16,0 1 0-16,-3-1 0 0,7 1 18 0,2-1-2 16,0-2-1-16,0 0 0 0,3 2-24 0,4-2-5 15,-4 0-1-15,3 0 0 0,0-3 15 0,3-2 0 16,-3-1 0-16,4 1-9 0,2-3-3 0,0 3 0 16,3-4 0-16,0 1 0 15,0-2-18-15,6-1-4 0,-6-2-1 0,9-1 0 16,-3 1-62-16,0 0-13 0,6-3-2 0,0 0-1 15,0 0-75-15,0 0-16 0,0-14-2 0,6 1-1 0</inkml:trace>
  <inkml:trace contextRef="#ctx0" brushRef="#br1" timeOffset="-133443.89">11030 9776 1911 0,'0'0'42'0,"0"0"9"0,0 0 1 0,0 0 2 0,0 0-43 0,0 0-11 0,0 0 0 0,0 0 0 15,0 0 82-15,0 0 14 0,0 0 4 0,0 0 0 0,0 0-48 0,0 0-8 16,3 6-3-16,3 2 0 0,0 2-31 0,3 1-10 16,0 5 0-16,3 0 0 0,0 2 0 0,0 1 0 15,0 2 0-15,0-3 0 0,-1 1 0 0,-2-3 0 16,0 0 0-16,-3-3 0 0,3 0 0 0,-3-2 0 15,-3-4 0-15,0 1 0 16,0-2 0-16,0-4 0 0,-3-2 0 0,0 0 0 0,0 0 0 0,0 0 0 16,-3-5 0-16,-3-6 0 0,0-2 0 0,-3 0 0 15,3-5 0-15,-3-4 0 0,0-1 0 0,1 1 0 16,2-1 0-16,0-1 0 0,0 0 0 0,0 0 0 16,0 3 0-16,-3 0 0 0,3 0 36 0,-3-3 6 15,3 3 2-15,0-1 0 0,0 4-20 0,0-1-3 0,3 6-1 0,-3 3 0 16,3 2 30-16,3 2 6 0,-3 1 0 0,3 5 1 15,0 0-41-15,0 0-16 0,0 0 11 0,0 0-11 16,0 0 0-16,6 0-12 0,3 5 1 0,0 1 0 16,3 2 11-16,3-3-12 0,0 5 12 0,3-2-12 31,-1 6-26-31,1-4-6 0,3 1 0 0,0-1-1 0,0 1 45 0,-3-3 12 0,3 0 0 0,-1 0 1 16,1-3-13-16,0 0-18 0,0 1 4 0,0-1 1 15,-6 0 13-15,2-2 0 0,-5 2-10 0,0-2 10 16,0-1-10-16,-3-2 10 0,0 3-13 0,-3-3 5 15,-3 3-4-15,-3-3 0 0,0 0 0 0,0 0 0 16,0 0 28-16,0 0 4 0,0 0 2 0,-9 0 0 16,0 2-22-16,-6 1 0 0,0 0 0 0,-5-3 0 15,2 2 0-15,-3 1 0 0,-3-3 12 0,3 3-4 0,-3-1-8 16,4 1 0-16,-1 2-8 0,3 1 8 0,0-1 0 0,3 0 0 16,0 3 0-16,3-3 0 0,3 1-19 0,0-1 2 15,3 0 0-15,1-2 0 16,5-3-127-16,0 0-24 0,0 0-6 0,0 0-1 15,0 0-61-15,5-3-13 0,7-5-3 0,3-5 0 0</inkml:trace>
  <inkml:trace contextRef="#ctx0" brushRef="#br1" timeOffset="-132808.99">11530 9438 2156 0,'0'0'48'0,"0"0"9"0,0 0 3 0,0 0 0 0,0 0-48 0,0 0-12 0,-3 5 0 0,0 3 0 15,0 8 9-15,0-6 0 0,0 9 0 0,-2-9 0 16,2 9-9-16,0-6 0 0,0 0 0 0,3 1 0 16,-3-4 0-16,3-2 0 15,0-5 0-15,0-3 0 0,0 0 0 0,0 0 0 16,0 0 0-16,0 0 0 0,0 0 0 0,0-5 0 0,0-3 0 0,0-3 0 16,0 0 0-16,0-2 0 0,0 0 0 0,0-3 0 15,0 3 53-15,0 2 9 0,0-2 2 0,0 3 0 16,0-1-52-16,0 3-12 0,0 3 0 0,0-6 0 15,0 6 0-15,0 5 0 0,0 0 0 0,3-3 0 16,0 3 0-16,3-5 0 0,2 10 0 0,1-5 0 16,3 3 0-16,0 5 0 0,3 0 0 0,0 2 0 15,0 1 0-15,0 2 0 0,0 0 0 0,-3 1 0 0,2 1-18 16,-5-1 0-16,3 2 0 0,-9-3 0 0,9 3 7 16,-12-8 2-16,6 2 0 0,-3 1 0 0,-3-1 9 15,0-2-13-15,-3 3 5 0,-3-3 8 0,6 2-14 0,-6-4 5 16,0-6 1-16,3 2 0 0,-3 1-8 0,6-3-2 15,-6-5 0-15,6-1 0 0,-3-2 1 0,-3-2 0 16,6-6 0-16,0-3 0 0,6 1 37 0,-6-1 7 16,6-2 1-16,-3-3 1 0,6 3 9 0,-3 0 2 15,0-3 0-15,3 3 0 0,3 3-4 0,-3-1-1 16,0 1 0-16,-3-1 0 0,0 1-1 0,3-1 0 16,-3 0 0-16,0 1 0 0,-3 2-13 0,-3 0-2 15,0 3-1-15,6-3 0 0,-6 3 2 0,-6 0 0 16,6-1 0-16,-3 4 0 0,-3 2 13 0,0 0 3 0,3 0 1 0,-3 3 0 15,0 2-10-15,-3 0-3 0,3 3 0 0,-3 3 0 16,3 2-16-16,0 1-8 0,-3 2 8 0,3 2-8 31,6 3-22-31,0 1-10 0,0 2-1 0,0-1-1 0,6 7 34 0,3-4 0 0,-3 1 0 0,9-4 0 16,-6 1-14-16,3-2 4 16,3-4 1-16,0 1 0 15,-1 2-37-15,1-5-7 0,0-3-2 0,0 0 0 0,3-2 44 0,-3-3 11 0,0 3 0 0,0-6 0 16,-1 3-53-16,1-3-9 15,0-2-2-15,0 3 0 0,-3-4-153 0,-3 1-31 0,18-8-7 16,-12 2-1-16</inkml:trace>
  <inkml:trace contextRef="#ctx0" brushRef="#br1" timeOffset="-108441.89">12033 8763 874 0,'0'0'19'0,"0"0"4"0,-6-3 1 0,6 3 1 0,-3 3-25 0,-2-3 0 0,5 0 0 0,-6 0 0 31,0 0-37-31,-3 3-13 0,3-3-2 0,0 0-1 0,0 0 40 0,-3 0 13 0,3 0 0 0,-3-3-10 16,3 3 10-16,0 0 0 0,6 0 0 0,-6 0 8 15,-3 0 7-15,9 0 1 0,0 0 1 0,0 0 0 16,-3 3-17-16,3-3 10 0,-6 0-10 0,6 0 8 15,0 0 25-15,0 0 5 0,0 0 1 0,0 0 0 16,0 0 13-16,0 0 2 0,0 0 1 0,3 0 0 16,3-3-20-16,6 0-4 0,0 1-1 0,6-4 0 15,3 1 5-15,9-3 1 0,-10-2 0 0,10-1 0 16,0-2-36-16,6 0 0 0,2-6-10 0,4 1 10 16,6-4 0-16,-1-1 0 0,4-1 0 0,2 0 0 15,1-3 0-15,6-2 15 0,-1 0-4 0,4-2-1 16,-1-4-10-16,1 1 0 0,-1-1-12 0,4-2 12 0,2 3-9 0,-3-1 9 15,1 1 0-15,-1-3 0 16,4-3 0-16,-4-2 17 0,4 8-1 0,-4-1-1 0,-5 1 1 0,-1 2 1 16,7 3 0-16,-4-3 0 0,-2 0 21 0,-6 3 4 15,-7 0 1-15,1 0 0 0,-4 5-26 0,1 1-5 16,-6-7 0-16,-1 12-1 0,-2-1-3 0,-6 1-8 16,3 7 12-16,-7-5-4 0,1 3-8 15,-3-3 0-15,-3 6 0 0,-3-1 8 0,-3 3-8 16,0 3 0-16,-7 2 0 0,4 1 0 0,-3-1 0 0,0 3 0 0,-3 0-9 15,0 0 9-15,0 5 0 0,0 1-12 0,0-1 12 16,0 3-10-16,0 2 10 0,3 4 12 0,-6 1-2 0,6 7-1 16,0 4-9-16,3 3 0 0,-1 6 0 0,4 4 0 15,3 4 0-15,-3 4 12 0,3 6-12 0,3 3 12 16,0 2-12-16,-1 3 0 0,1 0 0 0,-3 0 0 16,3-3 0-16,-3 0 0 0,0-3 0 0,0-2 0 15,-1-2 0-15,1-4 0 0,-3-2 0 0,0-2 0 16,0-4 0-16,0 1 0 0,-3 0 0 0,0-6-11 15,0 3 36-15,-4-5 7 0,-2 0 2 0,0-3 0 16,-3 0-19-16,0-3-4 0,-3 1-1 0,-3-3 0 16,3-6 10-16,-6 3 1 0,0 0 1 0,-5 1 0 15,-1-4 8-15,0-5 2 0,-3 6 0 0,-3-3 0 16,-3 2-18-16,-3-2-3 0,1-3-1 0,-10 1 0 16,0-4-10-16,-6 1 0 0,-2 2 0 0,-4-2 0 15,0 2-11-15,-2-3 3 0,-7 1 0 0,1 0 0 16,-7 2 8-16,1 0 11 0,2-2-3 0,-6 2 0 15,-2 3-8-15,-3 0 0 0,-1-1 0 0,4 4 0 0,-7-1 0 0,4 4 0 16,-4-1 0-16,1 3 0 0,2-1 15 0,1 1 1 16,2 0 0-16,4 0 0 0,-4-3-4 0,4 3 0 15,2-3 0-15,4 0 0 0,-1 0-3 0,7-2-1 16,-1-1 0-16,3-2 0 0,1 0 8 0,5 0 2 16,3-3 0-16,1 0 0 0,5 1-29 0,0-6-5 15,6 0-2-15,1 0 0 16,-1-3-14-16,3 0-4 0,0-2 0 0,3-1 0 15,4-2-81-15,-1-2-17 0,0-1-3 0,3-2-639 0</inkml:trace>
  <inkml:trace contextRef="#ctx0" brushRef="#br1" timeOffset="-107291.42">12769 8991 630 0,'0'0'13'0,"0"0"3"0,0 0 1 0,0 0 2 0,0 0-19 0,0 0 0 15,0 0 0-15,-3-6 0 0,-3 1 45 0,6 5 6 16,0 0 1-16,-3-5 0 0,0 5-10 0,3 0-2 0,-3-6 0 0,0 1 0 16,0 2-4-16,0-2 0 0,0 0-1 0,3 5 0 15,-3 0 33-15,0-3 8 0,3 3 0 0,-6-5 1 16,3 2 6-16,3 3 1 0,0 0 0 0,-3-2 0 15,-3-4-15-15,3 1-2 0,3 5-1 0,-6 0 0 16,3 0-19-16,0 0-4 0,3 0-1 0,-6 0 0 16,3 0-21-16,-3 5-4 0,0-5-1 0,0 8 0 15,0-2-3-15,0-1-1 0,1 5 0 0,-1 1 0 16,3-3-12-16,-3 5 0 0,3-2 0 0,-6 2 0 16,6 3 0-16,0-3 0 0,0 3 0 0,3 3 0 15,0-4 0-15,3-1 0 0,0 4 0 0,0-2 0 16,3-5 0-16,0-3 0 0,3 5 0 0,-3-5 0 15,-1-6 0-15,-5-2 0 0,9 6 0 0,0-1 0 0,0-5 8 16,0-3 3-16,0 1 0 0,0-4 0 16,-3-2 6-16,3 3 2 0,-3-5 0 0,0-1 0 0,-3-2-1 0,3 5 0 15,-3-8 0-15,-3 5 0 16,3-2-7-16,-3 0-2 0,-3-3 0 0,0 5 0 16,-3-2 4-16,0 3 1 0,0-1 0 0,-3 3 0 0,0-3 2 0,0 4 1 15,0 1 0-15,0-4 0 0,0 7-3 0,0 0-1 16,3 1 0-16,-2-1 0 0,-1 3-13 0,0 3-12 15,3-1 3-15,-3 1 0 16,3 0-39-16,0 2-7 0,0 0-1 0,3 6-1 16,-3-3-11-16,3-3-1 0,3 3-1 0,0 0-563 15,3 0-113-15</inkml:trace>
  <inkml:trace contextRef="#ctx0" brushRef="#br1" timeOffset="-106987.73">12912 8805 1582 0,'0'0'44'0,"0"0"12"0,0 0-45 0,0-5-11 0,-3 2 0 0,3 3 0 16,0 0 84-16,-3-5 14 16,0 2 3-16,3 3 1 0,0 0-37 0,0 0-7 0,-6-2-2 0,3 2 0 15,-3 0-32-15,0 5-6 0,0 0-2 0,3 3 0 16,-3 0-16-16,0 3 0 0,3 2 0 0,-3 3 0 15,6 2-8-15,-3-2 8 0,3 3 0 0,0-1-9 16,0-2 9-16,3 0 0 0,-3 0-9 0,3-3 9 0,3-2 0 16,-3-1 0-16,3 1-9 0,0-3 9 15,0 0-30-15,3-3-2 0,0 0-1 0,3-2 0 16,-1-3-43-16,1-3-8 0,0 1-1 0,3-3-1 16,-3-1-55-16,3-2-11 0,-3-2-3 0,3-1 0 0</inkml:trace>
  <inkml:trace contextRef="#ctx0" brushRef="#br1" timeOffset="-106422.64">13144 8776 1239 0,'0'0'35'0,"-3"-8"8"0,3 3-35 0,-3 0-8 16,3 5 0-16,-3-3 0 0,-3-2 136 0,6 5 24 15,-3-3 6-15,3 3 1 0,-6 0-73 0,3 0-14 16,-3 3-4-16,0-1 0 0,3 4-55 0,0-1-11 16,0 6-2-16,0-1-8 0,3 1 0 0,-3 2 0 15,3 0-10-15,3 0 10 0,0 1 0 0,0 2 0 0,3-6 0 0,-3 1 0 16,3-1 0-16,0-2 0 0,0 0 0 0,0-3 0 15,3 1 0-15,-3-4 0 0,3 1 0 0,0-3 0 16,-4-3 0-16,4 1 0 0,0-4 9 0,0 1-9 16,-3-5 0-16,3-1 0 0,3 0 0 0,-3 1 0 15,-3-3 0-15,3 2 0 0,-3-2 0 0,0 2 0 16,0-2 0-16,0 2 0 0,0 3 0 0,0 1-8 16,-3-1 8-16,0 2 0 0,0 4 0 0,-1-1 0 15,4 0 0-15,-3 6-15 0,3 0 3 0,0-1 0 16,0 6-20-1,0 0-3-15,3 0-1 0,-3 3 0 0,3-3 36 0,-3 0 0 0,0 0 0 0,3-3 0 16,-3-3-11-16,3 4 11 0,-3-6-10 0,3 2 10 16,0-4-21-16,-1-1 1 0,4-2 1 0,-3 0 0 0,3-6 9 15,-3 0 2-15,3-2 0 0,-3 0 0 0,3 0-2 0,0-1 0 16,-3-1 0-16,3 1 0 0,-3 1 10 16,0 3 0-16,-1-4 10 0,1 6-10 0,0 0 12 0,0 0-4 15,-3 3-8-15,3 3 12 16,-3-1-12-16,3 0 11 0,-3 3-11 0,3 0 10 15,0 0-10-15,-3 3 0 0,3 0 0 0,-3-3 0 0,3 2 0 0,-3-2 0 16,2 0 0-16,1 0 0 0,3-2 0 0,-3-1 0 16,-3 0 0-16,3-2 0 0,0 2 0 0,3-5 0 15,-3 0 0-15,0 0 0 0,3 1 0 0,-3-4 0 16,3 3 0-16,-7 0 0 0,4 3 0 0,0-6 0 16,0 3 0-16,0 3 0 0,0 0 0 0,0 5 0 15,0-6 0-15,3 6 0 0,-3 0 0 0,3 0 0 0,-3 0 0 16,3 6 0-16,2-1 0 0,-8-2 0 0,6 2 0 0,-3 0 0 31,0 1-40-31,0-1-9 0,0-5-3 0,3 2-456 0,-3 1-92 0</inkml:trace>
  <inkml:trace contextRef="#ctx0" brushRef="#br1" timeOffset="-106090.89">13075 9297 1940 0,'0'0'43'0,"-6"6"9"0,6-6 1 0,0 0 1 0,0 0-43 0,-3 2-11 15,3-2 0-15,0 0 0 0,0 0 0 0,0 0 10 16,0 0-10-16,6-2 10 0,0-4 22 0,6-4 4 15,6 5 0-15,-3-9 1 0,6 4-4 0,0-3-1 16,2-3 0-16,1-3 0 0,0 6-32 0,3-6 0 16,3 4 0-16,2-4-9 0,1 0 36 0,-3 4 7 15,2-1 2-15,1 3 0 0,-3-1-36 0,0 4 0 16,-3-1 0-16,2 1 0 0,-5-1 0 0,0 3 0 16,-6 0 0-16,6 3 0 0,-4-1-16 0,-2 1-1 15,0 0 0-15,-3 2 0 16,0 1-133-16,0-1-26 0,-3 0-6 0,-3 1-1 0</inkml:trace>
  <inkml:trace contextRef="#ctx0" brushRef="#br1" timeOffset="-80269.3">12289 8112 1594 0,'0'0'35'0,"0"0"7"0,0 0 2 0,0 0 1 0,0 0-36 0,0 0-9 0,0 0 0 0,0 0 0 15,0 0 62-15,0 0 10 16,0 0 3-16,0 0 0 0,0 0-25 0,0 0-5 0,0 0-1 0,3-3 0 16,3-2-12-16,3 0-4 0,0 0 0 0,3-3 0 15,0 2 1-15,3-4 0 0,3-3 0 0,-3 2 0 16,2-2-17-16,1 0-3 0,0 2-1 0,0-2 0 15,0 2-22-15,-3 1-5 16,-3-1-1-16,3 3 0 16,-3-3-28-16,-4 4-5 0,1-1-2 0,0 0 0 15,-3 2-187-15,0 6-38 0,-3 0-7 0</inkml:trace>
  <inkml:trace contextRef="#ctx0" brushRef="#br1" timeOffset="-79653.41">12510 7972 1142 0,'0'0'32'0,"0"0"8"0,0 0-32 0,0 0-8 0,0 0 0 0,0 0 0 15,0 0 72-15,0 0 14 0,0 5 2 0,0 0 1 0,3 3-33 0,0-2-8 16,0-1 0-16,3 3-1 0,0-3-34 0,-1 3-13 16,-2 0 11-16,6-3-11 15,-3 3 10-15,0 3-10 0,0 0 10 0,0 2-10 0,-3 0 0 0,0 0 0 16,-3 0 0-16,0 3-10 16,0 0-29-16,-3 0-5 0,0-5-2 0,0 2 0 15,-3-3 13-15,0 1 2 0,0-3 1 0,0 0 0 0,0 2 30 0,-2-4 0 16,-1 2 11-16,3-3-3 0,-3 0 16 0,3 1 4 15,0-4 1-15,0 1 0 0,6-3 17 0,0 0 3 16,0 0 1-16,0 0 0 0,0 0 2 0,0 0 0 16,0 0 0-16,0 0 0 0,6-3-27 0,0 3-5 15,3-2 0-15,0-1-1 0,0 0 13 0,-1-2 2 16,1 2 1-16,0-2 0 16,0 0-56-16,3-1-11 0,-3-1-3 0,0-1 0 15,0 0-22-15,0-3-5 0,-3 1-1 0,6-1 0 16,-6-2-17-16,3-1-3 0,-3 1-1 0,0 3 0 15,-1-4 18-15,1 4 3 0,-3-1 1 0,0 1 0 0,0 2 46 0,0-3 16 0,0 3-9 0,0 0 9 16,-3 3 49-16,0 0 15 0,0 5 4 0,0-6 0 16,0 6-13-16,6-2-3 0,-6 2 0 0,6-3 0 15,-3 0-30-15,3 3-6 0,0 0-2 0,0 0 0 16,3 3 22-16,-3 2 4 0,3-2 0 0,0 2 1 16,0 1-8-16,0 2-1 0,-3-3-1 0,0 3 0 15,-1-3-12-15,1 0-3 0,0 1 0 0,-3-1 0 16,0 6-5-16,-3-4-2 0,3 1 0 0,-3-2 0 15,0-6-9-15,0 0 0 0,0 0 9 0,0 0-9 16,0 0 20-16,0 0-1 0,0 0 0 0,0 0 0 16,0 0-19-16,-3-6 0 0,3-4 0 0,-3 2 0 0,6-3 0 0,-3 1 0 15,3-3-8-15,3 2 8 0,0 3 0 0,0-3 13 16,0 3-1-16,0 1 0 16,0 4-3-16,0-2-1 0,0-1 0 0,0 4 0 0,0 2 5 0,0 0 1 15,0 0 0-15,0 2 0 0,0 1-3 0,0 2-1 16,0-2 0-16,3 2 0 0,-7 3-24 0,7-3-5 15,-6 1-1-15,3-1 0 16,-3 0-26-16,3-2-6 0,-3 2 0 0,3-2-1 16,-3 0-59-16,3-3-12 0,-3 2-3 0,0-2 0 15,3-2-23-15,-3 2-5 0,6-8-1 0,0 0 0 0</inkml:trace>
  <inkml:trace contextRef="#ctx0" brushRef="#br1" timeOffset="-79202.96">13042 7924 1296 0,'0'0'28'0,"0"0"7"0,3-8 1 0,-3 0 0 0,3-2-36 0,-3 5 0 0,0-6 0 0,0 3 0 15,0 8 124-15,0 0 19 0,0 0 3 0,-3-3 1 16,3 3-40-16,0 0-8 0,0 0-2 0,0 0 0 16,0 0-41-16,-6 0-9 0,4 0-2 0,-4 3 0 15,3 5-37-15,0 5-8 0,0-5 0 0,0 3 0 16,0 2 0-16,3-2 0 0,0 2 0 0,0-5 0 16,3 5-9-16,0-5 9 0,0 2-13 0,3-4 5 15,-3 2 8-15,2-3-13 0,4-2 5 0,0-1 8 16,0-2-24-16,0-2 2 0,3-4 1 0,-3 1 0 15,3-6 13-15,0-2 8 0,3 3-10 0,-3 2 10 16,3-3 0-16,-1-2 0 0,-2 2 0 0,3 1 0 0,-3-4 14 16,0 4 2-16,-3-3 1 0,-3 2 0 0,3-5-17 15,-3 6 0-15,3-1 0 0,-3 3 0 0,-3 0 0 16,3 6 0-16,-3 2 0 0,3-3 0 0,-3 0 8 0,2 3-8 16,1 3 12-16,0 0-12 15,0 4 12-15,0-1-4 0,0-4 0 0,3 1-8 0,0 2 0 0,0-2 0 16,0 0 0-16,0-1 0 0,3-2 0 0,-3-5 0 15,3 2 0-15,2-2 0 0,1-3-9 0,0-2-9 16,-3-1-2-16,3 0 0 0,0-2 20 0,0 0-10 16,0 0 10-16,-6 2-8 0,6-2 8 0,-1 2 16 15,-2 1-4-15,0-1-1 0,-3 3-3 0,0 0 0 0,3 3 0 16,-6 2 0-16,0 1 4 0,-3-1 0 16,3 3 0-16,-3 3 0 0,3-3 0 0,0 2 0 0,-3 1 0 0,3 2 0 15,-6 1-12-15,6-1 0 0,0 3 0 16,-1-3 0-1,1 0-96-15,3-2-17 0,0 0-4 0,0-6-1 0</inkml:trace>
  <inkml:trace contextRef="#ctx0" brushRef="#br1" timeOffset="-63070.8">3151 7588 986 0,'0'0'21'0,"-6"-5"5"0,-8 0 1 0,2 2 1 0,-6 0-28 0,3-2 0 0,-6 2 0 0,3-2 0 16,-3 3 41-16,-2-1 3 0,2-2 0 0,0-1 0 16,-3 1-19-16,6 5-3 0,-9-5-1 0,1 2 0 15,-1 3 8-15,0 0 2 16,-3 0 0-16,0 0 0 0,-5 0 4 0,2 0 1 0,-3 0 0 0,7 3 0 16,-1 5-7-16,0 2-1 0,0 1 0 0,0-1 0 15,1 1-28-15,2 0 0 0,-3-1 0 0,0 3 0 16,10 3 0-16,-10 0 0 0,9 3 8 0,0-1-8 15,0-2 0-15,-3 5-12 0,10 0 3 0,-4 3 0 16,6-3 9-16,3 3 12 0,-6 3-2 0,9-4-1 16,-3 1-9-16,-3 0 0 0,6 3 0 0,3-1 0 31,3-2-28-31,-6 2-4 0,6-2 0 0,6 0-1 0,-6 0 33 0,6-1 9 0,0 1 1 0,3-3 0 16,3 1-10-16,0-1 8 0,6 0-8 0,0 0 8 15,3 6-8-15,5-1 0 0,-2 14 0 0,3-11 0 0,3-19 16 16,-1 4 2-16,1 2 0 0,0-1 0 15,3 1-18-15,-1 0-16 0,7 3 4 0,3-3 0 0,-1-1 12 0,1-1 8 16,3-1 0-16,2 0-8 0,-8-2 15 0,12-1-4 16,-4-2-1-16,4 0 0 0,6 0 12 0,-1 0 2 15,-2-3 1-15,5 1 0 0,-5-1 8 0,8-2 2 16,1 2 0-16,-1-3 0 0,1 4-35 0,-4-4 0 16,1 1 0-16,5 0 0 0,1-6 14 0,-1 3-4 15,1 3-1-15,-1-3 0 0,4 2-9 0,2-2 0 16,1 0 0-16,-1 3 8 0,0-3 5 0,1 0 1 15,8-3 0-15,-8 6 0 0,-4-3-14 0,10 3 8 16,-1-3-8-16,-3 2 0 0,4-2 8 0,-1 3-8 0,1-3 0 16,5 0 0-16,-3 0 0 0,1 0 8 0,-1 0-8 0,0 0 0 15,10 0 0-15,-7 0 0 0,0 0 8 0,4 0-8 16,-1 0 0-16,3 0 9 0,-5 0-9 0,2 3 8 16,3-3-8-16,-5 2 0 0,2 1 0 0,0-3 0 15,6 3 0-15,-2-1 10 0,-4 1 1 0,0-1 0 16,7 1 6-16,-7-3 2 0,6 5 0 0,-2-5 0 15,-4 3-19-15,9 0 0 0,-6-1 0 0,4 1 0 16,5 0 0-16,-3-1 0 0,0 1 0 0,4 0 0 16,-1-1 12-16,-3 1-4 0,0-3 0 0,4 3-8 15,2-1 0-15,-3 1 0 0,-3-1 0 0,1 1 0 16,2-3 11-16,-3 5-11 0,-3-5 10 0,1 6-10 16,2-6 19-16,-3 2-3 0,-3 1 0 0,1 0 0 15,5-3-16-15,-3 0 10 0,-2 0-10 0,-1 0 8 16,0-3 20-16,3 0 3 0,-5 1 1 0,2-4 0 0,0 1-32 0,1 0 0 15,-4-3 0-15,0-5 0 0,4 7 12 0,-4-2-4 16,0-2-8-16,-5 5 12 0,-1-11-12 0,0 8 0 16,1-6 0-16,-4 1 0 0,-3 3 0 0,-5-4 0 15,-1 1 0-15,1 0 0 0,-1 0 0 0,-5-6 0 16,-4 3 12-16,1-2-3 0,2 2-9 0,-5 0 0 16,-1-8 0-16,-2 8 0 0,-6-7 0 0,-1 1 0 15,-5 1 0-15,0 3 0 0,-1-6 0 0,-5 3 12 16,0-3-12-16,-3 3 12 0,-7 0-12 0,1-1 0 15,-6 1-10-15,0 3 10 0,-6-1-8 0,-3 1 8 0,-1-6 0 16,-5 0-9-16,0 3 9 0,-6 0 0 0,0 0 0 16,-3-1-8-16,-3 1 8 0,-5-3-13 15,-1 1 5-15,-6-1 8 0,-3 3-10 0,-3-3 10 0,-3 3 0 0,-5-6-9 16,2 1-11-16,-6-1-3 0,0 1 0 0,-2 2 0 16,-4 0 23-16,-6 3-9 0,1 0 9 0,-7 0 0 15,1 0-12-15,-4 2 12 0,1 1-12 0,-7 2 12 16,0 0-8-16,-2 0 8 0,0 3 0 0,-4-3 0 31,-5 8-44-31,-1-3-3 0,1 1 0 0,-7 2 0 0,1-3 56 0,0 3 11 0,-4 0 3 0,4 0 0 16,-6 0-23-16,-1 3-8 0,1 0 0 0,0 0 0 15,-7-1 8-15,7 4 0 0,-9-1 0 0,3 0 8 16,5 3-8-16,-8-5 0 0,-6 5 8 0,3 3-8 16,-4-6 11-16,1 3-3 0,0 0 0 0,0 0 0 15,-3 3-8-15,-1-1 12 0,1-2-12 0,0 0 12 16,-3 0 0-16,0 3 0 0,3-3 0 0,-4 5 0 15,-2-5-12-15,3 0 0 0,0 0 0 0,0 3 8 0,0-3 1 16,0 0 0-16,-4 0 0 0,7-3 0 0,0 3 13 0,0 0 2 16,-3-2 1-16,0-1 0 0,2 3-25 0,1-3-12 15,-6 3 0-15,3 0 1 0,0-5 11 0,3 0 16 16,2 5-4-16,-2 2-1 0,-3-2-11 0,0 0-11 16,0 3 3-16,-3 2 0 0,-1-5 8 0,1 3 0 15,3 2 0-15,3-2 0 0,-3 0 0 0,0-1-12 16,5 1 12-16,1 2-12 0,0-2 0 0,0-1 0 15,3-2 0-15,-4 3 0 0,7 0-8 0,-3-3-3 16,3 5 0-16,-1-5 0 0,1 3 4 0,3-1 1 0,3 1 0 16,2-3 0-16,4 3 18 0,3-1 0 0,-1 4 0 0,4-1 0 15,-7 0 0-15,7 3 0 16,3 0 0-16,2 0 0 0,-2 2 0 0,5 1-20 0,4 0 4 16,2-1 0-16,4 3 2 0,5-2 1 0,4-3 0 0,-7 8 0 31,6-3-19-31,-2 3-3 0,8-3-1 0,1 0 0 15,8 1-47-15,0-1-9 0,6 0-3 0,1 3-379 0,-1 3-76 0</inkml:trace>
  <inkml:trace contextRef="#ctx0" brushRef="#br1" timeOffset="-61653.65">2473 16002 1792 0,'0'0'40'0,"0"8"8"15,9 0 1-15,-3 5 1 0,5 6-40 0,7 2-10 0,6 5 0 0,0 3 0 0,6 8 0 0,5 0 0 16,1 6 0-16,3-1 0 0,0 6 0 0,-1-1-9 16,1 9 9-16,3-1 0 0,5 6 0 0,1 0 16 15,0 0-2-15,5 5 0 0,-2-2 39 0,-4 4 8 16,10 1 2-16,-10 0 0 0,4 0-27 0,3 0-6 15,-4-3-1-15,-5 0 0 0,-3-3-29 0,-1-2 0 16,1-2 0-16,-9-4 0 0,8-2-16 0,-11-3 3 16,6-2 1-16,-3-6 0 15,-10-2-45-15,7-6-9 0,-9-7-2 0,0-6-512 16,-6-3-104-16</inkml:trace>
  <inkml:trace contextRef="#ctx0" brushRef="#br1" timeOffset="-61304.44">3690 15047 2191 0,'0'8'62'0,"3"-3"14"0,0 0-61 0,6 9-15 0,3-1 0 0,9 5 0 16,6 9 35-16,5 2 4 0,10 5 1 0,0 3 0 0,8 8-28 15,1 3-4-15,2 5-8 0,10 2 11 0,-7 6 2 16,7 0 1-16,-4 3 0 0,-2-3 0 0,0 5 6 0,2-3 2 16,-5 1 0-16,-7-6 0 15,1 0-8-15,-6-2-2 0,-1-1 0 0,1-5 0 0,-3 1-3 0,-1-6-1 16,1 0 0-16,0-3 0 15,-4-2-56-15,-2-3-11 0,-6-3-2 0,0-7-1 16,-6-4-70-16,-1-7-15 0,-5-2-2 0,0-9-430 16,0-5-85-16</inkml:trace>
  <inkml:trace contextRef="#ctx0" brushRef="#br1" timeOffset="-61004.05">4765 14020 2286 0,'0'-10'50'0,"0"4"10"0,0 6 3 0,0 0 1 0,0 0-51 0,3 6-13 0,3-1 0 0,5 0 0 16,4 9 0-16,9 4 0 0,3 3 0 0,9 8 0 15,2 6 0-15,4 7-10 0,3 6 2 0,2 7 0 16,7 3 8-16,2 3 8 0,4 5-8 0,-3 6 11 15,2 2-11-15,-2-3 0 0,-1 1 0 0,4-1 8 16,-1-5-8-16,-2 3 8 0,-1-3-8 0,1-2 8 16,-6-6-8-16,2-2 0 0,4-3 0 0,-4-1 0 15,-2-1 0-15,-4-1 0 0,-2-2 0 0,-3-3-11 16,-4-6-90-16,1-2-19 0,-3-2-3 0,0-4-1 0</inkml:trace>
  <inkml:trace contextRef="#ctx0" brushRef="#br1" timeOffset="-60654.26">6229 12949 2314 0,'0'0'51'0,"0"0"10"0,0 0 3 0,0 0 1 0,0 0-52 0,0 0-13 0,6 2 0 0,3 6 0 16,0 3 0-16,12 5 9 0,3 5-9 0,5 5 8 15,7 9-8-15,6 4 0 0,2 9 0 0,4 2 0 16,3 6 0-16,5 7 0 0,4 9 0 0,5-1-11 16,-2-2 11-16,-4 5 0 0,1-2 0 0,-1 4 0 15,1-2 0-15,-4 1 0 0,-5-1 8 0,0-8-8 16,-4 3 12-16,1-3-3 0,-1 2 0 0,-2-9 0 15,3-1-9-15,-4-3 0 0,-2-4 0 0,3-4 0 16,-10 1 0-16,4-3-20 0,-6-5 3 0,0-3 1 16,-1-6-127-16,-2-4-25 0,-3-6-4 15,0-5-2-15</inkml:trace>
  <inkml:trace contextRef="#ctx0" brushRef="#br1" timeOffset="-60271.43">7524 12293 2385 0,'0'0'68'0,"0"0"14"0,0 0-66 0,0 0-16 0,0 0 0 0,0 0 0 16,0 0 12-16,0 0 0 0,0 0-1 0,3 7 0 15,6 4-21-15,0 5-4 0,9 8-1 0,-3 5 0 16,5 0 6-16,7 11 1 0,0 7 0 0,12 4 0 16,-7 9 8-16,13 1 0 0,3 11 0 0,-4 7 0 15,10 6 12-15,-4 7-1 0,-5-2-1 0,9 8 0 16,-7-5-2-16,7-3 0 0,-4 2 0 0,-5-2 0 15,-3 0 29-15,2-5 6 0,-5 2 1 0,0-5 0 16,-3-10-29-16,-1-3-6 0,-5-3-1 0,9-5 0 16,-7-3-8-16,-2-3 0 0,0-4 0 0,-3-6 0 15,-3-8-91-15,-7-3-20 0,4-8-4 16,-6-4-561-16,0-7-112 0</inkml:trace>
  <inkml:trace contextRef="#ctx0" brushRef="#br1" timeOffset="-59871.23">8259 11576 2370 0,'0'0'67'0,"0"0"15"0,0 0-66 0,0 0-16 0,0 0 0 0,0 0 0 16,6 2 0-16,-3 6 10 0,3 3-10 0,9 5 8 16,-3 7-8-16,6 6 0 0,3 9 0 0,5 4 0 15,4 3 0-15,3 8 0 0,3 5 0 0,2 5-11 16,13 12 11-16,-1-1 0 0,1 2 0 0,0 9 0 16,-1-3 0-16,1 3 0 0,5 2 8 0,-5 0-8 15,6 3 11-15,-4-2-3 0,-2-1 0 0,-1 0 0 16,-2-2 12-16,3-3 1 0,-1-3 1 0,1 1 0 15,-1-1 6-15,-5-5 2 0,6 3 0 0,-10-8 0 16,4-3-22-16,0 3-8 0,2 5 0 0,-8-3 0 16,3 1 8-16,-7-6-8 0,1-8 0 0,-6 0 0 15,-3-8 0-15,2-2-20 0,-8-3 4 0,3-5 0 32,-6-6-87-32,3-5-17 0,-3-5-3 0,-4-8-852 0</inkml:trace>
  <inkml:trace contextRef="#ctx0" brushRef="#br1" timeOffset="-59484.8">9736 10872 2386 0,'0'0'52'0,"0"0"12"0,0 0 1 0,0 0 3 0,0 0-55 0,2 5-13 0,4 3 0 0,3 5 0 16,3 3 0-16,6 8-13 0,3 8 2 0,6 5 1 16,3 8-2-16,2 5-1 0,7 3 0 0,3 8 0 15,5 7 13-15,4 7 0 0,-1 1-10 0,1 9 10 16,3 2 0-16,-1 1 0 0,7-4 0 0,-4 4 0 15,1 2 8-15,-4-6 0 0,-2 1 0 0,0-3 0 16,-1 0 4-16,1-3 1 0,-1-2 0 0,1 0 0 16,0-6-13-16,-7-2 0 0,4 0 0 0,-6-3 0 15,-1-3 0-15,-2-7-12 0,3 0 12 0,-7-6-13 16,4-8-23-16,-6-5-4 0,-3 0 0 0,-4-16-1 31,1 3-140-31,-6-8-28 0,0-8-6 0</inkml:trace>
  <inkml:trace contextRef="#ctx0" brushRef="#br1" timeOffset="-59121.02">10917 10321 2609 0,'0'0'74'0,"0"0"16"0,0 0-72 0,0 0-18 0,0 0 0 0,0 0 0 16,9 3 13-16,-3 2-1 0,9 3 0 0,6 6 0 15,6 1-12-15,5 9 0 0,4 3 0 0,9 7 0 16,5 6 0-16,4 10-10 0,-1 6 2 0,4 7 0 16,0 6 8-16,-1 2 0 0,1 9 0 0,-1 2 0 15,-2 2 0-15,-1 9-12 0,1 2 12 0,0 0-12 16,-1 3 12-16,1 3 0 0,-4-6 0 15,1-2 0-15,-3 2 8 0,-1-5-8 0,-5 0 8 0,0-8-8 16,2-3 10-16,-2-5-2 0,-1-2-8 0,-2-6 12 16,-3-3-12-16,0-2 11 0,-4-8-11 0,-2-2 10 15,0-4-10-15,-6-10-17 0,3-2 4 0,-10-9 1 16,4-2-154 0,-6-6-30-16,0-10-7 0,-3-8-1 0</inkml:trace>
  <inkml:trace contextRef="#ctx0" brushRef="#br1" timeOffset="-58870.53">12656 9861 2602 0,'2'3'57'0,"7"2"12"0,6 3 3 0,6 5 1 0,9 8-58 0,9 8-15 16,5 11 0-16,10 8 0 0,8 13 0 0,1 13-13 0,2 8 2 16,-5 10 1-1,-4 9-25-15,-2-1-5 0,-3 6 0 0,-7-8-1 16,-5 3-5-16,-6-9-1 0,-4-7 0 0,-8-14 0 16,-3-5-12-16,-3-10-2 0,-6 0-1 0,-6-11-567 0,0-8-114 0</inkml:trace>
  <inkml:trace contextRef="#ctx0" brushRef="#br1" timeOffset="-57653.01">5705 4286 1911 0,'0'0'42'0,"0"-8"9"0,0-2 1 0,0-1 2 0,0 1-43 0,0-1-11 0,0 0 0 0,-3-4 0 16,-3 1 0-16,-6 4 8 0,1-6-8 0,-10 3 8 15,0-1-8-15,-6-1 0 0,-6-1-12 0,1 0 12 16,-4 3 0-16,-3-3 0 0,-6 0 0 0,-5 0 0 15,-4 0 0-15,1 5 0 0,-7-4 0 0,1 1 0 0,-1 1 0 0,-5 0 0 16,-1 0 0-16,1 2 0 0,5 0 0 0,-5 4 0 16,-7-7 8-16,4 6-8 15,-7 6 0-15,1-4 0 0,0 1-9 0,-7 8 9 0,1-6-15 0,-1 6 4 16,1 2 1-16,-3 0 0 0,2 3-2 0,1 0-1 16,-6 5 0-16,2 6 0 0,-2 0 13 0,0 4 0 15,-1 1 0-15,4 3 0 0,-6 2 0 0,5-3 0 16,4 6 0-16,0 0 0 0,5 5 0 0,1 2 0 15,2-2 0-15,4 8 0 0,8-2 24 0,7-6-1 16,-1 0-1-16,10 5 0 0,2 1 8 0,6-4 2 0,0 4 0 16,10-6 0-16,8 10-20 0,0-4-3 0,6 2-1 15,3-3 0-15,3 0 4 0,12 3 0 0,-6 5 0 0,9-2 0 16,-3 2-4-16,12-2 0 0,-3 2 0 0,6 3 0 16,-1 0 0-16,4-3 0 0,0 3 0 0,6 0 0 15,3 0 0-15,5-3 0 0,-2 1 0 0,9-1 0 16,8 3-8-16,-5-8 12 15,8 8-12-15,-2-6 12 0,14-7-12 0,1 2 0 0,5-2 0 0,10-3 0 16,-4-3 0-16,6-2 0 0,4-5 0 0,-1 2 0 16,6-3 0-16,0 1 0 0,4-3 0 0,2-6 8 15,3-5-8-15,3 0 0 0,-3-5 9 0,4-5-9 16,8 0 0-16,-6-3 9 0,-3-6-9 0,6-2 0 16,3-5 12-16,-6 3-12 0,9-9 12 0,0 1-12 15,-6-4 16-15,4 1-3 0,-1-3-1 0,3 1 0 16,0-6-12-16,-6-3 0 0,-6 0 0 0,0-5 0 0,-3 3 0 15,-2-6 0-15,-4 0 0 0,-3-2 0 0,0 0 0 0,-2 2 9 16,-7-2-9-16,-3-1 8 0,-2-2-8 0,-1-2 0 16,-9-1 9-16,1 3-9 0,-10-3 10 0,1 3-2 15,-1-2-8-15,-8 2 12 16,-3-3-12-16,-7-2 9 0,-2 5-9 0,-6-3 8 16,-10 1-8-16,-2 2 12 0,-3 2-12 0,-9 1 12 0,-3 0-3 0,-6-3 0 15,-3 0 0-15,-6 0 0 0,-3 0-9 0,-6 2-14 16,-6 1 3-16,-6 0 1 0,-2 2-6 0,-7-2-2 15,-3-3 0-15,-2 8 0 0,-1-6 7 0,-3 6 2 16,-2 0 0-16,-4 3 0 0,-3 2 1 0,-2 3 0 16,-4 3 0-16,-2-3 0 0,-1 7 8 0,-5-1 0 0,-7 4 0 0,-2-2 0 31,6 8-28-31,-4-3-3 0,-5 5-1 0,2 3 0 0,4 3 23 0,3 2 9 0,-4 1-8 16,1-1 8-16,-1 6-8 0,4 2 8 0,5-2-8 0,4 2 8 15,-1 3 0-15,7 2 0 0,-1 4 0 0,7-1 11 16,5 0-11-16,3 3 0 0,4-3 0 0,5 0 0 15,0 3 0-15,6 0-16 0,4 0 4 0,2 0 1 32,0 2-31-32,6 1-6 0,0-3-2 0,6 0 0 15,3 0-88-15,6-1-18 0,3 4-3 0,3 0-311 0,3-4-62 0</inkml:trace>
  <inkml:trace contextRef="#ctx0" brushRef="#br1" timeOffset="-56804.13">10777 4646 1868 0,'-29'-10'41'0,"8"2"9"0,0 0 2 0,-9 0 0 0,-6 0-42 0,-5 0-10 0,-10 3 0 0,1-1 0 16,-7 4 0-16,-3-1-11 0,-2 3 3 0,-4-3 0 15,-5 3 8-15,-3 0 0 0,-1-2 0 0,-2 2-8 16,-7 2 8-16,1 1 0 0,-3 0-9 0,-4-1 9 16,1 6 0-16,0-3 15 0,0 6-3 0,-4-3 0 15,1 0 0-15,3 5-1 0,-1 3 0 0,1 5 0 16,0 0-3-16,3 3-8 0,2 0 12 0,4 2-4 15,2 1-8-15,7 2 12 0,-3 3-12 0,8 2 12 16,4-2 6-16,8 2 2 0,0 9 0 0,7-4 0 0,2-2-20 16,1 6 0-16,5-4 0 0,6 1 0 15,3 2-21-15,6 1-8 0,4 2-2 0,2 2 0 0,9-2 31 0,0 0 0 16,9 0 0-16,6-2 0 0,0 2 0 16,6-6 0-16,6 4 0 0,8-4 0 0,-2 4 9 0,6-1-1 15,6-2-8-15,-1-1 12 0,10-4 8 0,-3-1 2 16,14-2 0-16,1-3 0 0,2 5-11 0,7-5-3 15,-1 1 0-15,7-7 0 0,5 4-8 0,-2-1 0 16,8-5 0-16,0 1 0 0,4-4 0 0,-1-2 0 16,0-3 0-16,7-2 12 0,2-3 4 0,6-6 0 15,-9-2 1-15,9 0 0 0,1-5-7 0,-1 0-2 16,-3-3 0-16,0-3 0 0,3-2 0 0,-2-3 0 0,-4-2 0 16,0-6 0-16,0 3 4 0,-2-3 0 15,-1 0 0-15,-6-2 0 0,4-1-3 0,-7-2 0 0,-3 0 0 0,-2-3 0 16,-1-2 2-16,-2-3 0 15,-4-6 0-15,-6 1 0 0,-2-3 17 0,-3 0 4 16,-7 3 1-16,-5-6 0 0,-4 3-44 0,-8 3-9 0,-6-3-1 0,-3 3-1 16,-10-3 22-16,-5 2 10 0,-3 1-1 0,-6 2 0 15,-3 1 2-15,-9-1 0 0,-6-2 0 0,-5-1 0 16,-7-2-11-16,-9 3-17 0,3 0 4 0,-8-1 1 16,-7 4 12-16,0-1 0 0,-8 0 0 0,-7 6 0 15,1 2 0-15,-4 0-11 0,-2 3 11 0,-6 8-13 16,-7-3-7-16,-2 8 0 0,-3 6-1 0,-7-1 0 31,-2 9-9-31,-6-1-2 0,0 8 0 0,-7 6 0 0,1 5-16 0,-9 7-3 0,-6 7-1 16,-6-1 0-16</inkml:trace>
  <inkml:trace contextRef="#ctx0" brushRef="#br1" timeOffset="-54402.87">6220 6054 1378 0,'-3'-6'30'0,"-6"4"6"0,0-4 2 0,0 4 2 0,0-1-32 0,-2 1-8 0,-1-1 0 0,-3 0 0 31,0 1-26-31,-3-1-6 0,0 0-2 0,-3 1 0 0,1-1 18 0,-1 0 3 0,-3-2 1 0,3 0 0 16,-3-1 41-16,0 1 9 16,1 3 2-16,-4-4 0 0,3 4-3 0,-3-4 0 0,3-2 0 0,-5 3 0 15,-4 2-8-15,0-2-1 0,-3 2-1 0,1-2 0 16,-4 3-27-16,3-4 0 0,-2 4-14 16,-1-1 5-16,-3 0-8 0,1-2-2 0,-4 2 0 0,-3 1 0 15,1 2 9-15,-1-3 2 0,0 0 0 16,1 3 0-16,-4-2-2 0,1 2 0 0,-4 2 0 0,3 1 0 15,-2 0 10-15,-1-1 0 0,4 1 0 0,-4 2 0 16,-5 1 0-16,5-1 0 0,-9 0 0 0,4 0-8 16,2 3-1-16,-2-2 0 0,-7 2 0 0,4 0 0 15,2-3 9-15,-5 3 0 0,8-3 0 0,-8 3-8 0,-1 0 8 16,4 0 11-16,-1 0-3 0,4 0 0 0,-7 0 7 0,4 0 1 16,-7 0 0-16,4-3 0 0,2 0 0 15,-2 0 0-15,2-2 0 0,4 0 0 0,-4-1-4 0,4 1-1 16,-1 2 0-16,7-5 0 0,2 0 1 15,3 0 1-15,-2 0 0 0,2-2 0 0,-2 2-2 0,2 0-1 16,0 0 0-16,7 0 0 0,2-3 2 0,0 3 1 16,1-3 0-16,-4 1 0 0,6 2 12 0,0-3 3 15,4 3 0-15,-1 0 0 0,3-3-16 0,6 3-2 16,1-2-1-16,5 2 0 0,0 0 14 0,3-3 2 16,6 3 1-16,0 0 0 0,0-2-8 0,3 2-2 15,6 0 0-15,0 0 0 0,0 0-1 0,-3 2-1 0,0 1 0 16,3 2 0-1,3 3-32-15,-3 3-6 0,6 5-2 0,0-1 0 0,0 4 26 0,6 2 0 0,-3 3 0 0,3 0 0 16,3 5 0-16,-3 0 0 0,6 5 0 0,-10-2 0 16,7 2 0-16,0 6 0 0,0 0 0 0,0 2 0 15,-3 6 0-15,0-6 0 0,0 6 0 0,-3-1 0 16,0-2 0-16,2 3 0 0,-8 0 0 0,3-1 0 16,9 1 0-16,-15-3 12 0,6-5-4 0,0-1 0 15,0 1 0-15,6-3 1 0,-9 3 0 0,3-6 0 16,-3 0 5-16,3-4 1 0,6-1 0 0,-3-3 0 15,-6-2-15-15,6-3 0 0,3-5-9 0,-1 2 9 16,1-2 0-16,3 0 0 0,3-3 0 0,0-2 10 16,6 0-10-16,0-3 0 0,2-1 0 0,4 1 0 15,0-2-16-15,3-4-9 0,-1-2-2 0,4-5 0 0,0 5 43 0,8-3 8 16,1-2 1-16,9 0 1 0,-4-6-26 16,7 3-12-16,-4 3 0 0,7-8 1 0,2 5 11 0,4-5-10 15,2 2 10-15,1-2-10 16,-4 0 10-16,7-1-13 0,2 1 5 0,-2 0 8 0,-1 0-16 0,12-1 5 15,-2 1 1-15,5 0 0 0,3 2 10 0,-2-2-10 16,8 0 10-16,-3-3-10 0,1 5 10 0,2 1 0 16,3-1-9-16,3 1 9 0,-3 2 0 0,4-3 0 15,5 3 0-15,-3 0 0 0,3 0 0 0,0 0 0 16,3 3 0-16,1 3 0 0,5-4 0 0,-3 1 10 16,0 0-10-16,-3 2 10 0,6 3-2 0,-6 0-8 0,3 0 12 15,3 0-4-15,1 0-8 0,-1 0 0 0,6 3 0 16,-6-1-11-16,-3 4 11 0,3-4 0 15,3 4 0-15,-3-1 0 0,3-3-8 0,3 4 0 0,-9-1 0 0,3 0 0 16,3 1 20-16,3 2 5 0,-2-3 1 0,-1 0 0 16,0 0-3-16,0 1-1 0,0-4 0 0,3 4 0 15,0-1-14-15,-3 0-10 0,3-2 2 0,0 2 0 16,3-2 8-16,0 2 11 0,-3-2-3 0,3-3 0 16,-6 2-8-16,0 1 0 0,9 0 0 0,0-3 0 15,-3 0 8-15,-3 0 0 0,0 0 0 0,0 0 0 16,3-8-8-16,-6 8 0 0,0-6 0 0,1 1 0 15,-1 0 0-15,3 0-11 0,0-3 3 0,-3 0 0 16,-3 0 16-16,-3 0 3 0,-3-3 1 0,-3-2 0 16,0 5 9-16,-2 3 3 0,-4-8 0 0,-6 5 0 15,-3-3 3-15,-2 0 1 0,-7 4 0 0,-3-4 0 0,-8 3-20 16,-1 0-8-16,-2 0 0 0,-4 0 8 0,-5 0-8 16,-4 0 0-16,-5 0 9 0,-4-2-9 0,-2 2 0 0,0 0 8 15,-7-3-8-15,-2 3 0 0,0-2 8 0,-6-1-8 16,-1 3 8-16,-5-5-8 0,-3 3 31 0,-3-4 1 15,-3 1 1-15,0 0 0 0,-3 0-33 0,-1-3 0 16,-8-3 0-16,3 1 0 0,0-1 15 0,-3-2 5 16,-3-5 2-16,0-1 0 0,-3 1-34 0,-3-6-8 15,0 0 0-15,-2-2-1 0,-1-1 21 0,0 1 0 16,0 0 0-16,-3-1 0 0,0 1 0 0,-3-3 10 16,3 0-1-16,-6 2 0 0,3 1-9 0,0-1 10 0,-2 1-10 15,-1 2 10-15,0 1-2 0,0 1-8 16,-3 1 12-16,3 0-4 0,-2 5-8 0,-1 3 0 0,0 0 0 0,-3 0 0 15,0 5-13-15,-6-2-5 16,1 2-1-16,-4 0 0 0,0 3 10 0,-5 2 9 16,-1 0-13-16,-3 3 5 0,0 1-1 0,-2-1 0 0,-4 0 0 0,-8 5 0 15,-1-2 9-15,-2 2-8 0,-4 0 8 0,-2 1-8 16,-1-4 8-16,-11 1 0 0,2 5-9 0,-8 0 9 16,-6 3 0-16,-4-3 0 0,1 2-9 0,-12-2 9 15,-3 3-10-15,-3 0 2 0,-3-1 0 0,2 1 0 16,-5-3 0-16,-3 0 0 0,-3 5 0 0,0-5 0 15,3 3 8-15,-3-3-8 0,-3 0 8 0,0 0-8 16,-3 0 8-16,0 0 9 0,0 3-1 0,0-3-8 16,0 2 0-16,-6-2 0 0,-3 3 0 0,-3 0 0 15,3-3 0-15,-3 2 0 0,4-2 0 0,-1 3 0 16,-3-3 0-16,3-3-9 0,-3 1 9 0,3 2-8 0,-3-3-10 0,6 0-2 16,3 6 0-16,0-6 0 0,0 6 10 0,3-3 2 15,-9 0 0-15,15 3 0 0,-3-1 8 0,3 1-13 16,0 2 5-16,6 3 8 0,0-3-10 0,0 3 10 15,3 3 0-15,6 0-9 0,0-1 9 0,2 3 0 16,7 3 0-16,0 0 0 0,-3 3 0 16,5 2 0-16,4-3 0 0,3-2-8 0,3 3-13 0,2 2-3 15,7 0 0-15,2-2-891 0</inkml:trace>
  <inkml:trace contextRef="#ctx0" brushRef="#br1" timeOffset="-53136.05">1526 17224 1609 0,'-33'16'35'0,"16"-10"7"0,-4 4 2 0,-6 1 2 0,0 2-37 0,3 0-9 15,-5 0 0-15,-1 1 0 16,0-1 28-16,-6 3 4 0,12-3 1 0,-5 0 0 16,-4-2-45-16,9 5-8 0,-6-6-3 0,1 3 0 15,8-2 23-15,-3 0 0 0,0-1 0 0,3 1 8 0,-5-1 24 0,5 1 5 16,-6-3 1-16,3 2 0 0,6-2-24 0,-3 0-5 16,1 0-1-16,-4 0 0 0,9 0-8 0,0 0 0 15,0 0 0-15,6-3 0 0,0 3 0 0,-3-2-12 16,3-1 2-16,3-2 1 0,-2 2 9 0,5-3 0 0,3-2 0 15,0 0-8 1,-3 6-16-16,3-6-4 0,3 2 0 0,-3 1 0 16,3 0-55-16,3-1-11 0,2 1-2 0,1-3-1 15,3 0-43-15,-3 0-8 0,21-3-1 0,-6-2-1 0</inkml:trace>
  <inkml:trace contextRef="#ctx0" brushRef="#br1" timeOffset="-52787.46">1321 16928 1900 0,'0'0'42'0,"0"0"9"0,-3-3 1 0,-6 1 1 0,3-1-42 0,0 3-11 0,-3 0 0 0,9 0 0 16,0 0 43-16,0 0 6 0,-9 3 2 0,3-1 0 0,3 4-36 0,3 2-7 16,0 2-8-16,0 6 11 0,3 5-11 0,6 3-16 15,6 5 4-15,6 6 1 0,0 4 11 0,-1 9-13 16,10 5 5-16,6 5 8 0,3 6 0 0,5 2 0 16,1 2 0-16,0 4 0 15,-1-1-16-15,-2 1-9 0,-3-3-2 0,-1-3 0 0,1 0 46 0,-6-8 9 16,2 3 1-16,-5-6 1 0,0-4-30 0,-6-6 0 15,6-3 0-15,-7 3 0 0,-8-8 0 0,0-8-8 16,-3 0 8-16,0-2 0 16,-3 2-56-16,0-5-4 0,3-1 0 0</inkml:trace>
  <inkml:trace contextRef="#ctx0" brushRef="#br1" timeOffset="-52118.35">1083 17457 1144 0,'0'0'25'15,"0"0"6"-15,0-5 1 0,0-3 0 0,0 0-32 0,9 3 0 0,-9-6 0 0,3 6 0 0,-3-3 0 0,8-3-10 16,4 1 0-16,-3 2 0 0,9-3 10 0,-9 1 0 16,6-4 0-16,9 1 0 0,-3 0 0 0,8-3 8 15,-5 0 0-15,6-2 0 0,3-3-8 0,-1-1 0 16,1 1 0-16,12 0-8 0,-3-5 8 0,2-1-10 16,7 1 10-16,-4-3-10 0,4-3 10 0,-3 0 0 15,11-2 0-15,1-3 0 0,8 0 0 0,-5 0 16 16,2-3-3-16,4-2 0 0,5-3 6 0,9 2 1 15,-5-7 0-15,2 0 0 0,9-1 19 0,1 1 4 16,-1-3 1-16,6-2 0 0,12-4-16 0,-5-1-4 0,2-4 0 16,6-2 0-16,-3 0 2 0,6-8 0 0,0-6 0 0,3 4 0 15,-2-6 0-15,11-6 0 0,0 1 0 0,6-3 0 16,2 0 10-16,1 0 1 0,-6 0 1 0,6 0 0 16,3 0-30-16,3-2-8 0,0-4 0 0,6 1 0 15,0 3 0-15,6-6 11 0,-1 2-11 0,-2-7 12 16,3 0-12-16,3 0 0 0,-3 2 0 0,-1-5 0 15,10 14 11-15,3-6-3 0,-3 3-8 0,2-1 12 16,10-7-12-16,-6 5 11 0,5-2-11 0,1-1 10 16,3-2-10-16,-7 3 0 0,7-1 9 0,-1 3-9 15,4-5 0-15,-6 2 0 0,2 1 0 0,4-3 0 16,2 2 0-16,-5 1 8 0,6 2-8 0,-7-3 0 16,1 1 10-16,-4 2-2 0,7 2-8 0,-3 1 12 15,-7 3 8-15,-2 4 0 0,-6 1 1 0,0 5 0 16,-4 3 11-16,-2 2 1 0,0 5 1 0,-6 4 0 0,-6-4-16 15,-4 3-3-15,-11 3-1 0,3 3 0 0,-3 2-5 16,-12 3-1-16,1-3 0 0,-7 3 0 0,-3 2 10 0,-6 3 2 16,-3-2 0-16,-2 7 0 0,-7 3-20 15,-9 0-16-15,-2 3 4 0,-7 2 0 16,-3 3 2-16,-11 5 1 0,-6 3 0 0,-13 3 0 16,-2 2-94-16,-9 0-18 0,-3 5-4 0,-12 4-715 0</inkml:trace>
  <inkml:trace contextRef="#ctx0" brushRef="#br1" timeOffset="-51336.83">1615 17608 2163 0,'0'0'48'0,"0"0"9"0,-3 3 3 16,3-3 0-16,0 0-48 0,0 0-12 0,0 0 0 0,0 0 0 0,0 0 0 0,3 0-10 15,15 0 2-15,0-3 0 0,-3 0 8 0,6-2 8 16,6-3-8-16,2-2 11 0,7-1-3 0,3-5 0 16,3 0 0-16,8-2 0 0,1-6-8 0,5-3 12 15,4-2-12-15,5-5 12 0,7 0 1 0,5-6 1 0,-5 0 0 0,8 0 0 16,6-2-14-16,1 2-15 16,2-7 3-16,6-6 1 0,6 5 11 0,4-5 0 15,-1 0 0-15,3-2 0 0,6-1 0 0,3-2 0 16,0-5 0-16,0 2 0 0,9-3 0 0,3 1 0 0,3-3 0 0,9-1 8 15,3-1-8-15,0-4 8 0,0 3-8 0,6-5 8 16,2-8 3-16,1 0 1 16,6-2 0-16,3-4 0 0,2-4 1 0,4-1 1 0,3-2 0 0,-1 0 0 15,1-6 5-15,6 1 1 0,2-1 0 0,7 0 0 16,-1-4 8-16,1-1 1 0,5 0 1 0,4-2 0 16,5-4 6-16,-2-7 0 0,8 0 1 15,1 0 0-15,-4 8-37 0,6 0-15 0,4 0 1 0,-1 0 0 16,6-6 37-16,-5 1 7 15,2 2 2-15,0 3 0 0,-2-8-32 0,2 2 8 0,0 4-8 0,-3 2 0 16,1-1 0-16,-4 7 0 0,-5 1 0 0,-1 1-10 0,-3 3 10 16,-2 4 0-16,-7 4 8 0,-5 2-8 0,-6 3 0 0,-4-1 0 15,-5 4 0-15,-4 4 0 0,-8 4 0 0,0 4-8 16,-12 6 0-16,-6 2 0 0,-6 9-14 0,-12 5-2 16,-3-1-1-16,-12 1 0 15,-3 8-5-15,-12 5-1 0,-8 2 0 0,-13 4 0 16,-5 4-77-16,-7 3-16 0,-14 0-4 0,-6 9-532 15,-13-1-106-15</inkml:trace>
  <inkml:trace contextRef="#ctx0" brushRef="#br1" timeOffset="-50504.21">1711 18254 1652 0,'9'-8'36'0,"6"-3"8"0,2 1 2 0,10-6 0 0,-3 0-37 0,15-8-9 0,5-3 0 0,7 1 0 16,0-11 60-16,5 3 9 0,4-6 3 0,8-2 0 16,1-3-23-16,2-6-4 0,6-2-1 0,7-5 0 15,8 0-19-15,-3-6-4 0,1 4-1 0,5-7 0 16,15-1 10-16,-3-1 2 0,3 0 0 0,6 0 0 15,-11-2-20-15,17-3-3 0,-3-3-1 0,6 0 0 16,0 1 7-16,3-4 1 0,12-2 0 0,-1 0 0 16,1 5 19-16,0-5 4 0,12 0 1 0,3 0 0 15,6 3-32-15,-4-6-8 0,7 1 0 0,3-4 0 16,5 1 0-16,1 0 0 0,-6-1 0 0,8 1 0 16,1 5 0-16,0-3 0 0,2 3 0 0,1 0 0 15,2 3 0-15,-5-3 12 0,2 5-2 0,1-2-1 16,-3-3-9-16,-4 0 0 0,4 5 0 0,3-2 0 15,-7-1 0-15,1 1 8 0,-4 0-8 0,-2-1 8 16,6 1 10-16,-4 2 2 0,1-5 0 0,-3 8 0 16,-6 0 9-16,2 3 3 0,1 2 0 0,-6 3 0 0,0 2-20 15,-4 6-3-15,-5 5-1 0,0-5 0 0,0 2 4 0,-3 1 0 63,-3 4 0-63,-4-4 0 0,4 5-1 0,-6-1 0 0,-6 6 0 0,-3 0 0 0,-3-2-11 0,-3 4 0 0,-3-4 0 0,-6 4 0 0,-2 4 16 0,-10-1-3 15,6 0 0-15,-15 3 0 0,-3 3-13 0,-5-1-8 0,-1 4 8 0,-8-1-13 0,-4 3 13 0,-9 2 0 16,-2 1 0-16,-6 5-9 16,-7-3-15-16,1 5-4 0,-6-2 0 0,-4 5 0 15,-2-2-28-15,0 2-7 0,-7 0-1 0,1 0 0 16,-3 0-88-16,0-2-19 0,-3 2-3 0,-1-5-1 0</inkml:trace>
  <inkml:trace contextRef="#ctx0" brushRef="#br1" timeOffset="-49134.06">14111 8215 1666 0,'3'3'36'0,"3"8"8"0,3 4 2 0,3 7 2 0,3 1-39 0,6 4-9 0,-1 2 0 0,4 5 0 15,3 6 31-15,0 5 4 16,0 0 1-16,2 3 0 0,4 7-36 0,-3 3-12 16,3 3 0-16,-1 3 0 0,1 7 12 0,6 1 0 0,-9 4 0 0,2 9 0 15,1 0 0-15,0 2 16 0,-3 3-3 0,-1 0-1 16,1 3-12-16,0-1 11 0,0 3-11 0,-7-26 10 16,-2 3 24-16,3 2 5 0,0 0 1 0,0 3 0 15,2 2-32-15,-2 0-8 0,0-2 0 0,9 26 0 16,-6-16 52-16,-4-7 10 0,4-6 2 0,-3 3 0 15,-3-11-64-15,0-3-15 0,-3-4-1 0,-1-1-1 16,-2-8-24 0,-3-2-5-16,-6-6-1 0,3-5 0 0,0-5 38 0,-3-3 9 0,-6-5 0 0,3-6 0 15,-3-5-156-15,0-2-28 16,-3-3-7-16,3-8-1 0</inkml:trace>
  <inkml:trace contextRef="#ctx0" brushRef="#br1" timeOffset="-48869.89">13697 10030 2282 0,'0'0'50'0,"0"0"10"0,3-2 3 0,3-4 1 0,3-2-51 0,3 1-13 0,6-1 0 0,0-3 0 16,6 0 16-16,-1-2 1 0,4 3 0 16,0-1 0-16,3 3-25 0,0 0-6 0,2 3-1 0,13 0 0 31,-6 2-33-31,2 3-8 0,-2 3 0 0,0 2-1 16,-4 0-153-16,-2 3-30 0,36 8-7 0,-25 0-1 0</inkml:trace>
  <inkml:trace contextRef="#ctx0" brushRef="#br1" timeOffset="-48670.14">14394 10922 2329 0,'0'0'51'0,"6"0"10"0,3-3 3 0,3 1 2 0,3-1-53 0,5-2-13 0,1 5 0 0,6-11 0 0,0 6 23 0,3-3 1 15,2-3 1-15,-2 1 0 16,0-3-45-16,0-3-10 0,-1-3-2 0,4-5 0 16,-3 3-102-16,3-5-21 0,2-6-4 0</inkml:trace>
  <inkml:trace contextRef="#ctx0" brushRef="#br1" timeOffset="-47918.86">16144 8911 1414 0,'0'0'31'0,"0"0"6"0,0 0 2 0,0 0 1 0,0 0-32 0,0 0-8 0,0 0 0 0,0 0 0 15,0 0 112-15,0 0 21 0,-6 0 4 0,6 0 1 16,-3-2-70-16,-3-1-15 0,0 0-2 0,0-2-1 0,6 5-29 15,-3-3-5-15,-3 1-2 0,-3-4 0 0,3 4 13 0,0-1 2 16,-2 0 1-16,-4-2 0 0,3 5-30 0,-6-5 0 16,0 5 0-16,3-3 0 0,-3 1 0 0,-6-1 0 15,3 3 0-15,-2-3 0 16,-1 1-18-16,-6 2-10 0,3 0-1 0,-6 0-1 0,1 2 30 0,-7 1 8 16,0 0 1-16,-2 2 0 0,-4 3-9 0,0 0-12 15,1 2 2-15,-4 1 1 0,-3 2-6 0,-2 0-1 16,-1 3 0-16,-6 3 0 0,7-1 6 0,-1 1 1 15,-2-1 0-15,-4 6 0 0,4 0 9 0,-1 2 0 16,0-2 0-16,-2 11 0 0,5-9 0 0,4 3 0 16,-4 3 0-16,0-3 0 15,4-3-20-15,2 1-6 0,3-3-1 0,4 2 0 0,2-5 43 0,3-2 9 0,4-1 2 0,2 1 0 32,3-6-43-32,0 0-9 0,6-2-2 0,3-3 0 0,4-3 27 0,-1-2 0 0,6-1 0 0,0-2 0 15,6 0 0-15,-3-5 0 0,3 0 0 0,0-6 0 31,3-2-73-31,6-3-10 0,-3 0-1 0,5-2-1 0,-2 2 55 0,3-5 11 0,0 0 3 0,3-3 0 16,0 0 16-16,-3 0 0 0,0 3 0 0,-3-3 0 16,3 6 0-16,-3 2 8 0,-3 0-8 0,2 5 12 15,-5 1 29-15,0 4 6 0,0 1 1 0,-3 5 0 16,0 0-48-16,0 0-20 0,0 0 2 0,-3 5 0 16,0 1 66-16,0 4 12 0,-2 4 4 0,2 4 0 15,-3 3-64-15,0 0-28 0,3 3 3 0,0 0 0 16,0-3 40-16,0 3 8 0,3-5 1 0,0 2 1 15,3-3-40-15,3 1-8 0,0-3-1 0,3-3-1 16,-1-3-11-16,7-2-3 0,3 0 0 0,0-2 0 16,6-6-71-16,0 0-14 0,2-3-4 0</inkml:trace>
  <inkml:trace contextRef="#ctx0" brushRef="#br1" timeOffset="-47581.5">16352 8361 1616 0,'0'0'46'0,"0"0"10"0,0 0-45 0,0 0-11 16,0 0 0-16,0 0 0 0,0 0 54 0,0 5 9 0,0 3 1 0,0 3 1 16,3 2-52-16,3 3-13 0,-6 0 0 0,0 2 0 15,6 3 8-15,-6 0 0 0,0 3-8 0,6 0 12 16,-6 0-12-16,0-3 0 0,0 0 8 0,0-5-8 16,0 3 0-16,3-3-10 0,3-3 2 0,0-3 0 15,-6 1-122-15,3-3-24 0,3-3-5 0,-6-5-1 16,0 0 42-16,0 0 8 0,0 0 2 15,6-5-327-15</inkml:trace>
  <inkml:trace contextRef="#ctx0" brushRef="#br1" timeOffset="-47462.82">16135 8112 1422 0,'0'0'31'0,"0"0"6"0,0 0 2 0,0 0 1 0,0-5-32 0,3 0-8 16,-3-1 0-16,6 4-420 15,0 2-85-15</inkml:trace>
  <inkml:trace contextRef="#ctx0" brushRef="#br1" timeOffset="-47103.45">16534 8218 1364 0,'0'0'30'0,"0"0"6"0,0 0 2 0,6 0 0 0,-3 0-30 0,3 3-8 0,0 2 0 0,0 0 0 16,3 0 68-16,-3-2 13 0,3 8 3 0,-3-1 0 16,-1 4-48-16,4 1-10 0,-3-1-2 0,3 7 0 15,-3-3-4-15,0-2 0 0,0 3-1 0,0-3 0 16,0-1 1-16,0-1 1 0,-3-4 0 0,3 1 0 16,0-3-10-16,-6-3-3 0,6 0 0 0,-6-5 0 15,0 0 16-15,0 0 4 0,6 0 0 0,-3-2 0 16,-3-4-7-16,6-1-1 0,-6-1 0 0,6-3 0 15,-3-2-20-15,3 0 0 0,-3-3 0 0,3 2 0 0,-3 4 0 16,2-6 0-16,-2 8 0 0,3-3-8 0,-3 6 20 16,3-3 5-16,-3 8 1 0,0-5 0 0,3 0-18 15,0 5 0-15,0 5 0 0,0-5-9 0,0 5 9 16,0 1-12-16,3 1 12 0,-3 4-12 0,3 0-9 0,-3-1-3 16,3 1 0-16,-3-3 0 15,3 2-134-15,-3-2-27 0,2-2-6 0,-2 1-1 0</inkml:trace>
  <inkml:trace contextRef="#ctx0" brushRef="#br1" timeOffset="-46818.05">17076 8075 2026 0,'0'0'44'0,"-3"-5"10"0,0-3 2 0,0 0 1 0,-3 3-45 0,3 2-12 0,-3 0 0 0,0 3 0 15,0 0 15-15,-3 3 1 0,3 2 0 0,0 3 0 16,-3 0-16-16,0 3-10 0,3-1 2 0,0 4 0 15,0-1 8-15,3 0 0 0,3 3 0 0,0 0 0 16,0 0-11-16,3-3 11 0,0-3-13 0,3-2 5 16,3 0 8-16,3 0 0 0,-3 0 0 0,6 0 0 15,-3 0 0-15,6 0 8 0,0 0 0 0,0 0 0 16,2-3 4-16,-2 3 0 0,0 0 1 0,0-3 0 16,0 3-13-16,-6 0 0 0,3 0 0 0,-7 0 0 15,1 0 0-15,-3 0 0 0,0 0 0 0,-3 0-10 16,0 0-6-16,-6 2 0 0,0-4-1 0,-3 4 0 15,-3-4-111-15,1 1-21 0,-4-1-5 0,-3-1-1 0</inkml:trace>
  <inkml:trace contextRef="#ctx0" brushRef="#br1" timeOffset="-46517.05">17296 7430 1868 0,'0'0'41'0,"0"0"9"0,0 0 2 0,0 0 0 0,0 0-42 0,0 0-10 0,0 2 0 16,3 1 0-16,3 2 40 0,-6 0 7 0,6 3 1 0,-3 3 0 15,6 2-7-15,-3 3-1 0,3 5 0 0,0 11 0 16,2 2-25-16,-2 6-6 0,-3 2-1 0,3-2 0 15,-3-3-8-15,3 3 0 0,-3-6 0 0,0 1 0 16,0 7 0-16,0-10 0 0,0-6 0 0,0 1 0 31,0-1-24-31,-3 0-11 0,0-4-1 0,3-1-1 0,-3-5-121 16,-3 0-24-16,3-6-5 0,-3-2-551 0</inkml:trace>
  <inkml:trace contextRef="#ctx0" brushRef="#br1" timeOffset="-45803.4">17350 7977 1796 0,'-3'-5'40'16,"-3"2"8"-16,0 1 1 0,3-1 1 0,0-2-40 0,3 5-10 0,0 0 0 0,0 0 0 16,0 0 8-16,0 0 0 0,0 0 0 0,6-3 0 0,0 0-8 0,0 1 8 15,5-1-8-15,-2 0 8 0,6 1 37 0,-3-3 7 16,6-1 2-16,-3 1 0 0,3 0-26 0,-3-1-4 16,0 1-2-16,2-3 0 0,-2 3 5 0,0 0 1 15,-3-1 0-15,0-2 0 0,-3 6 3 0,0-1 1 16,0 0 0-16,-3 1 0 0,0 2-32 0,0 2 0 15,0 1 0-15,-3 2 0 0,3 1 0 0,-3-1-13 16,2 3 1-16,-2 0 0 16,0 2-23-16,-3-2-4 0,6 0-1 0,-3 0 0 15,0 0 7-15,3-5 1 0,0 2 0 0,0-2 0 0,0-3 32 0,3 0 0 16,0-3 0-16,0-5 0 0,3 3 0 0,-3 0 0 16,3-6 0-16,0 0 0 0,2 1 0 0,1-1 0 0,-3 1 12 0,3-1-3 15,-3 0 6-15,0 3 1 16,-3-2 0-16,0 2 0 0,-3 3 16 0,0-1 3 0,-6 6 1 0,3-2 0 15,3 2-24-15,-6 0-12 0,3 2 12 0,3 4-12 16,-3 2 0-16,0 0 0 0,0-1 0 0,-3 1 0 16,2-2 0-16,4 2 0 0,-3 0 0 0,0-3 0 15,3 0-32 1,0-2-6-16,0-3-2 0,0 2 0 0,3 1 26 0,0-3 5 0,0 0 1 0,0-3 0 16,3 1 8-16,-3-1 14 0,0-5-3 0,3 3-1 15,-3 2-10-15,2-2 12 0,-2-3-12 0,0 3 12 16,0-1-12-16,-3 4 0 0,3-1-12 0,-3 1 12 15,0 2-24-15,0-3 4 0,0 3 0 0,-3 0 0 16,3 5-19-16,-3 0-3 0,0 1-1 0,3-1 0 0,-3 0 19 16,0 1 4-16,3-1 1 0,-3-2 0 0,3 2 7 15,-3-2 2-15,3-1 0 0,-1 1 0 16,1-3-30-16,0-3-5 0,0 1-2 0,3-4 0 0,3 1 31 0,-3-3 7 16,3 0 1-16,3-3 0 0,-3-4 8 0,3-1-13 15,0-3 5-15,-1 1 8 0,1-1 0 0,3-2 0 16,0-3 0-16,0 3 0 0,-3-3 8 0,3 0 8 15,-3 1 3-15,-4 1 0 0,-2 4 30 0,0 5 7 16,-3 2 0-16,0-2 1 0,-3 5 13 0,-3 5 2 16,0 3 1-16,0 0 0 0,0 0-25 0,-3 6-4 15,-3 7-2-15,0-3 0 0,0 4-42 0,0 1-24 16,0 4 4-16,0 5 0 0,3-8 7 0,3 2 1 16,0 1 1-16,0-1 0 15,3 1-13-15,0-6-2 0,3 3-1 0,3-3 0 0,0 0 27 0,0-2 0 0,0 0 0 16,3-4 0-16,0-1-9 0,0-1 9 0,0-2-10 15,0-1 10 1,-3 1-132-16,0 0-20 0,-1-1-4 0,1 1-588 0</inkml:trace>
  <inkml:trace contextRef="#ctx0" brushRef="#br1" timeOffset="-45483.99">16784 8834 1854 0,'0'0'40'0,"0"0"9"0,6 0 2 0,3-2 1 0,6-1-41 0,0-2-11 16,5 0 0-16,4-6 0 0,6 0 56 0,6-2 10 15,2 0 2-15,7 0 0 0,9-3-5 0,-1 3-1 16,4-6 0-16,-1 3 0 0,1 0-50 0,2-2-12 15,1 2 0-15,0-3 0 0,-4 1 0 0,1 2-13 16,-4-2 2-16,-2 2 1 0,2 0 10 0,-8 3 0 16,6-1 0-16,-7 4 0 0,-5-1 0 0,-3 1 0 15,-7-1 0-15,-2 6 0 16,-3-1-34-16,-6 4-5 0,0 2-1 0,-9 0 0 16,0-3-140-16,-3 3-29 0,-6 0-6 0,0 0-1 0</inkml:trace>
  <inkml:trace contextRef="#ctx0" brushRef="#br1" timeOffset="-42136.94">737 16452 1497 0,'0'0'32'0,"0"0"8"0,-6 2 0 0,3 1 4 0,-5 0-36 0,8 2-8 0,-9-2 0 0,6-1 0 16,3 4 53-16,-6-4 9 0,3 4 2 0,3-1 0 15,0 3 0-15,0 0 0 0,3 0 0 0,3 5 0 16,-6 0-52-16,12 6-12 0,-4-1 0 0,1 3 0 16,6 3 0-16,3 3 0 0,0-1 0 0,3 6 0 15,0 0 0-15,5-1 0 0,-2 4 0 0,3-1 0 16,3 0 0-16,-3 4 0 0,-4-4 0 0,7 6 0 0,-3-3 34 16,-6 0 4-16,6 2 1 0,-4 1 0 0,-2-3-27 15,3-2-4-15,-3 2-8 0,-3-3 11 16,3 0-11-16,-1-7 0 0,-2-1 0 0,-3-2 8 0,0-5 8 0,-3-1 0 15,6-2 1-15,-9 0 0 0,3-3-17 0,-3-5 0 16,-1 0 0-16,-2 0 0 0,3-8 0 0,-3 5 0 16,3-5 0-16,-3 5 0 0,3-5 0 0,0-5 0 15,-3 5 0-15,3-5 0 0,-3 5 0 0,3-5 0 16,0-3 0-16,0 2 0 0,0-4 0 0,0 5 0 16,2-3 0-16,-2-3 0 0,9-2 39 0,-9-3 4 15,6 5 1-15,0-5 0 0,6-2-20 0,-6-1-3 16,3-2-1-16,2 0 0 0,4-3 3 0,0 3 0 0,3-3 0 0,3-5 0 15,-7 3-37-15,1-3-7 0,6 2-2 0,-6 1 0 16,6-3 45-16,-1-1 9 16,1 1 1-16,6-2 1 0,2 2-1 0,1-3-1 0,0 3 0 0,0-3 0 15,2-2-31-15,-2 2 0 0,3 0 0 16,2-2 0 0,7-1-17-16,-10 1-10 0,10-3-1 0,0-3-1 0,-4 3 46 0,4 0 10 15,3 0 1-15,5-5 1 16,-11 7-48-16,5-2-9 0,1 3-3 0,2-6 0 0,-2 3 50 0,0 0 9 0,2 3 3 0,10-6 0 15,-7 6-31-15,-8-3 0 0,8-1 0 0,4-1 0 16,-1 2 0-16,1 0 0 0,2-3 0 0,1 0 0 16,-4 6 0-16,1-6 0 0,2 3 0 0,1-2 0 15,-1 1 0-15,1 4 0 0,-7-3 0 0,13-3 0 16,-7 6 0-16,1-3 0 0,-4 3 0 0,10-4 0 0,-7 1 0 16,-2 6 0-16,2-1 0 0,6-2 0 15,-11 2-45-15,3-3-15 0,2 4-4 0,6-4 0 0,-5 3 52 0,-4 1 12 16,1-1 0-16,2-2 0 0,-2-1 0 0,-1 3 0 15,1 1 0-15,5-4 0 0,-5 6 0 0,-4-3 0 16,7-2 0-16,2 0 0 0,-8 5 16 0,2-6 5 16,1 3 2-16,8-5 0 0,-11 3-37 0,5 2-7 15,-2 0-2-15,5-5 0 0,-5 3 23 0,-1 0 0 16,4 5 0-16,2-11 0 0,-5 5 12 0,2 1 8 16,-5 0 0-16,11-3 1 0,-5 2-33 0,-1 1-8 15,-2-1 0-15,5 1-1 0,-2 0 21 0,-1-3 0 16,1 2 0-16,-1-7 0 0,1 7 47 0,-7 1 13 0,7 0 4 0,5-9 0 15,-8 9-52-15,-1 0-12 0,4-3 0 0,5-3 0 32,-5 3-24-32,2-3-7 0,0 6-1 0,4-9-1 15,-4 4 1-15,1-6 1 0,-1 2 0 0,7-2 0 0,-7 6 47 0,1-4 8 0,2 1 3 0,6-3 0 16,-5 8-27-16,-1-8-11 0,1 3 1 0,11-3 0 16,-11 5 10-16,-1 0 0 0,0 1 0 0,4-6 0 15,-4 2 0-15,1 1 0 0,-1 2 0 0,9-5 0 16,-8 3 0-16,-1 0 0 0,1 5 0 0,8-8 0 15,-8 5 0-15,-1 0 0 0,0 1 0 0,7-6 0 16,-10 5-12-16,1-2-3 0,2 2-1 0,10-5 0 16,-10 8 27-16,0-3 5 0,1 1 0 0,5-6 1 15,-8 5-17-15,-1 0 0 0,4 0 0 0,5-5 0 16,-11 6 0-16,-1 2 0 0,0 2 0 0,10-7 0 0,-13 2 0 0,4 6-14 16,-1-3 4-16,1-5 1 0,-7 2 9 15,4 5 14-15,-1-4-3 0,4 2-1 0,-4-3-2 0,-2 6-8 16,2-3 12-16,4-3-4 0,-7 6-8 0,1-1 0 15,-3 1 0-15,2-6 0 0,-5 8 0 0,-1 1 0 16,4 1 0-16,8-1 0 0,-14-1 0 0,5 0 0 16,-5-2 0-16,12-3 0 0,-13 5 0 0,4-2 0 15,-1 2 0-15,4-3 0 0,-7 4 0 0,1-4 0 16,3 9 0-16,2-6 0 0,-2 3 0 0,-4 0 0 16,1 0 0-16,3-3 0 0,-7 6 0 0,1-3 0 15,-1 2 0-15,4-5 0 0,-3 6 0 0,-1-1 0 16,1 1 0-16,3-1 0 0,-7 4 0 0,1-1 0 15,-1 0 0-15,4-2 0 0,0 2 0 0,-4 0 0 0,1 3 0 16,-6-6 0-16,2 6 0 0,-2 0 0 0,-3-3 0 0,2 0 0 16,1 3 0-16,-3 3 0 0,0-1 0 0,-1 1 0 15,-5 2 0-15,3 0 0 0,-6 3 0 0,2-1 0 16,-2 1 0-16,0 3 0 0,0-4 0 0,-3 4 0 16,-4-1 0-16,4 1 0 0,-6-4 0 0,3 1 0 15,0 5 0-15,-3-2 0 0,2-1 0 0,-2 3 0 16,-3 0 0-16,0 0 0 0,0 0 0 0,-3-2 0 15,0 4 0-15,0-1 0 0,-3 1 0 0,0 1 0 16,2 0 0-16,-5-1 0 0,3 1 0 16,-3 0 0-16,0-1 8 0,0 1-8 0,0 3 0 0,-3-4 8 15,3 4-8-15,-3-4 0 0,0 4 9 0,0-4-9 16,-3 6 12-16,0-5-1 0,3 0-1 0,-3-3 0 16,3 3 2-16,-3-3 0 0,0 0 0 0,0 0 0 0,3-3-12 15,-6 1 0-15,3-1 0 0,-3-5-11 0,3 3 11 16,-3 0 0-16,0-6 0 0,0 1 0 0,0-1 0 0,0-2 0 15,-3-3 0-15,3 0 0 0,-3-2 8 0,3-3 3 16,-3 0 1-16,0-6 0 0,0 3 4 0,0 3 2 16,3 6 0-16,-3-7 0 0,1 1-18 0,-1 0 0 15,0 0 0-15,0 0 0 0,-3 5 8 0,6 0-8 16,-3 3 0-16,0 0 0 0,0 3 0 0,0-1 0 16,0 3 0-16,-3 0 0 0,3 3 0 0,-3 0 0 15,3 2 0-15,0 1 0 16,-3-1-19-16,3 6-7 0,0 0-2 0,0 2 0 0,1-2 11 0,-1 2 1 15,-3-2 1-15,0 2 0 0,0 3 5 0,-6 0 1 16,3 3 0-16,-6-1 0 0,3 1-3 0,-3 2 0 0,1 1 0 16,-1 1 0-16,0 1 12 0,-3 0 0 0,0 6 0 0,-3-7 0 15,1 4-20-15,-4 2-1 0,0 1-1 0,-3-1 0 16,0 0 7-16,-2 3 2 0,2 2 0 0,-9 1 0 16,1-3 5-16,-1 0 8 0,0 2-13 0,-3 1 5 15,1-1 8-15,-1 1 0 0,-3 2-9 0,-5-3 9 16,-7 4 0-16,19-7 0 0,-7 1 0 0,-3 3 0 15,4 2 0-15,-10 0 0 0,-2 0 0 0,-1 1 0 16,0 1 0-16,-23 12 0 0,3-4-8 0,-1 1 8 16,7-5 0-16,-1 2 0 0,4-3 0 0,-3 1 0 15,-1 2 9-15,1 0 0 0,-1 0 0 0,1 0 0 16,2 3-9-16,-5 0 0 0,2-1 0 0,-2 1 0 16,3 0 0-16,-1-3 0 0,-5 0 0 0,5 5 0 0,-5-2 0 15,3 3 8-15,-4-1-8 0,4 3 0 0,2 3 0 16,-2-3 8-16,2 0-8 0,-2-3 0 0,0 1 0 15,2-1 0-15,1 0 0 0,-1 3 0 0,1-2 0 0,-4-1 0 16,4 3 0-16,-3-2 0 0,11-1 0 0,-2 0 0 16,-7-2 0-16,-8 3 0 0,11-1 0 0,4 0 0 15,-7 3 0-15,-8 6 0 16,0-4-12-16,-1 4 12 0,4-1-10 0,0-2 10 0,-4-3 11 0,1 0 8 16,-1 3 1-16,-2 2 1 0,6-2-37 0,2 2-7 15,-8 0-1-15,-3 3-1 0,11-2 25 0,-5-4 0 16,-3 1 0-16,-7 10 0 0,13-7 0 0,-7 2 0 15,1-3 0-15,-9 8 0 0,14-7 0 0,-5-1 0 16,3 0 0-16,-10 6 0 0,10-3 0 0,0 0 0 0,-1 2 0 0,-11 6 0 16,12-5 20-16,-1-3 2 0,1 0 1 0,-9 8 0 15,8-6-32-15,4 1-7 0,-3 0 0 0,-7 5-1 16,13-3 27-16,-4-8 6 0,1 8 0 0,-6 1 1 16,5-4-17-16,1-2 0 0,3 6 0 0,-10-1 0 15,13-8-12-15,2 1-7 0,-8 4-1 0,2 1 0 16,10-3 32-16,-1-3 7 0,-2 0 1 0,-9 9 0 15,8-9-20-15,4-2 0 0,2-1 0 0,-8 1 0 16,5 0-10-16,7-1-6 0,-4 1 0 0,-2 0-1 16,5-3 27-16,4 0 6 0,-4 0 0 0,-5 0 1 15,5 0-17-15,1 0 0 0,2-2 0 0,-3 2 0 16,4 0-12-16,-4-3-5 0,4 0-2 0,-4 6 0 16,4-3 19-16,5 3 0 0,-2-3 0 0,-7 0 0 15,3 3 16-15,4-6 1 0,-4 3 0 0,-2 0 0 16,11 0-25-16,-8-3-6 0,2 4-1 0,-2 1 0 0,2-4 15 0,3 2 0 15,1 0 9-15,-1 2-9 0,4-2 8 0,-4 0-8 16,0 1 0-16,-2 1 9 0,8-2-9 16,0-2 10-16,4-1-10 0,-7 3 10 0,6-5-1 15,-2 0 0-15,-1-1 0 0,-2 4 0 0,-4-4 3 0,6-1 0 16,1-1 0-16,2 0 0 0,-3 3-12 0,1-6 0 16,-1 0-10-16,0 1 10 0,1-1 0 15,-4 1 0-15,9-1 0 0,1 1 0 0,-4-1 8 0,0 1-8 0,1-1 0 16,-4-2 0-16,0 0 0 0,4 0 0 0,-7 5 0 0,6-6 0 15,4 1 0-15,-7 0-9 0,6 0 1 0,-2 0 0 16,-1 0 8-16,-6 2 0 0,7 0-9 0,-4 1 9 16,3-1 0-16,1-2 13 0,2 3-1 0,0-1-1 15,-5 3-11-15,2-2 0 0,0 2 0 0,4-3 0 16,-7 1-20-16,3-1 0 16,10 3 0-16,2-5 0 0,-3 0 8 0,-3 5 1 0,1-3 1 0,-4 4 0 15,0-4 10-15,7 3 0 0,-10 0 0 0,-6 8 0 16,4 0 0-16,2-2 0 0,3-4-8 0,-2-1 8 15,5-1 0-15,-3 0-10 0,6 0 10 0,-5-3 0 16,8 1 0-16,0-3 0 0,0-1 0 0,10 1 0 16,-10 0 0-16,12-3 0 0,-12 0 0 0,9-2 0 15,-2-1 8-15,2 4 9 0,0-7 2 0,0 1 0 16,3 0-34-16,0 0-6 0,3-3-2 0,-5 1 0 16,5-4 23-16,3 1 0 0,0-1 10 0,-3-2-10 0,3 3 0 15,3-3 0-15,0-3 0 0,-3 3 0 0,9-3 0 0,-6 1 0 16,3-1 0-16,4-3 0 0,-4 1 0 0,6-3 0 15,-3 3 0-15,3-3 0 0,0 0 0 16,0 0-9-16,0 0 9 0,0 0-12 0,0 0-6 0,0 0-2 16,0 0 0-16,0 0 0 15,0 0-29-15,0 0-7 0,9 5 0 0,-9-5-1 16,8 3-79-16,1-6-15 0,3 0-3 0,0-2-1 0</inkml:trace>
  <inkml:trace contextRef="#ctx0" brushRef="#br1" timeOffset="-11383.43">11891 7832 1072 0,'0'0'24'0,"0"0"4"0,0 0 2 0,0 0 0 0,0 0-30 0,0 0 0 16,0 0 0-16,0 0 0 0,0 0 0 0,0 0-20 15,0 0 4-15,0 0 0 0,0 0 7 0,0 0 9 16,0 0-13-16,0 0 5 0,0 0 60 0,0 0 13 16,0-6 3-16,3 1 0 0,-1 2-13 0,7-2-3 15,0 3 0-15,6-4 0 0,0-4-33 0,6-1-7 16,0 0-2-16,3 1 0 0,-1 5 22 0,1-3 5 0,3-6 1 16,0 1 0-16,3 3 5 0,-4-1 1 0,7-2 0 15,-3 5 0-15,3-3-8 0,-1 1-2 0,1-6 0 0,0 3 0 16,-3 2-16-16,-1-2-3 0,-2 2-1 0,0 1 0 15,0-1-14-15,-3 0 0 0,-1 1 8 0,1-3-8 16,-3 5 0 0,-3 0 0-16,0-3 8 0,-3 3-8 0,-3-2 0 0,-4 2 8 0,-2 2-8 0,0 1 0 15,-3 0 29-15,0-6 0 0,-3 3 0 0,-3 3 0 16,-3 0-17-16,-3-1-4 0,-2 1-8 0,-1 0 12 16,-6 2-12-16,3-2-8 0,-3 5 8 0,0-5-13 15,0 5 13-15,0-3-9 0,1 3 9 0,2 0-8 16,-3 0 8-16,3 3 0 0,3-3 0 0,-3 0 0 15,6 2 0-15,3-2 8 0,-3 3-8 0,6-3 0 16,3 0 0-16,0 0 0 0,0 0 0 0,0 0 0 16,3 3 17-16,0 2-1 0,6-2 0 0,0 2 0 0,0 0 26 15,3-2 5-15,3 2 1 0,-3-2 0 16,3 2-32-16,0-2-5 0,2-1-2 0,-2-2 0 0,3-2 0 0,-3 4 0 16,0-2 0-16,3 6 0 0,-3-1 7 0,0-5 2 15,-4 5 0-15,1-5 0 0,0 5 2 0,-3-2 0 16,0 5 0-16,-3-5 0 0,3 2-20 0,-6 0-9 15,3 1 1-15,-6 1 0 0,3 4 22 0,-3-3 5 16,-3 3 1-16,-3 4 0 0,3 4-4 0,-6-6-1 16,0 11 0-16,0-3 0 0,-3 0-15 0,0 1-10 15,-2 1 2-15,-1-2 0 16,0 1-121-16,-3-1-24 0,3 3-5 0,-3-3-1 0</inkml:trace>
  <inkml:trace contextRef="#ctx0" brushRef="#br1" timeOffset="-9049.69">17888 5294 1728 0,'0'0'38'0,"0"0"8"0,0 0 2 0,0 0 0 0,0 0-39 0,0 0-9 16,0 0 0-16,0 0 0 0,0 0 53 0,0 0 9 15,0 0 2-15,0 0 0 0,0 0 0 0,0 0 0 0,0 0 0 16,0 0 0-16,0 0 0 0,0 0 0 16,0 0 0-16,3 0 0 0,3 6-52 0,0-1-12 0,3 3 0 0,0 5 0 15,3 0 0-15,0 1 0 0,0 4 0 0,0 1 0 16,0 2 9-16,2 0-1 0,-2 3 0 0,3 0 0 16,-3 2-8-16,0-2 0 15,-3 0 0-15,-3-3 0 0,3-3 0 0,-3-2-12 0,0 0 4 0,3 0 8 16,-3-5 0-16,-6-1 0 0,6-2 0 0,-6 0 0 15,0-3-12-15,0 3 12 0,0-3-10 0,0-5 10 16,0 0 0-16,-6 0 0 0,0-2 0 0,-6-3 10 16,0-1-10-16,0-4 10 0,-9-1-10 0,6-2 10 15,0-3-10-15,1 0-9 0,-1-5 9 0,-6-3-13 16,12-2 13-16,-6-3 0 0,0-3 12 0,0 0-12 16,3 0 0-16,3 1 0 0,-3 1 0 0,4 1 0 15,2 6 35-15,-3 1 13 0,3 1 2 0,3 0 1 16,0 3-15-16,0 2-4 0,3 0 0 0,0 3 0 0,0-1-32 15,3 1 0-15,-3 3 0 0,3 2 0 0,0-3 0 0,3 3 0 16,0 3 0-16,3-3 0 0,-1 0 13 0,1 3-4 16,0-1-1-16,0 4 0 0,3-1-8 0,0 0 0 15,0 3 0-15,3 0 0 0,0 0 0 0,0 3-11 16,0 2 3-16,-1 3 0 0,4 3 8 0,-6 2 0 16,3-2-9-16,-3 7 9 0,-3-7-24 0,0 5-1 15,0-1 0-15,-3-1 0 0,-3-4 11 0,0 1 2 16,-3 2 1-16,0-2 0 15,0-1-26-15,3 1-6 0,-6 2-1 0,3-5 0 16,-3 3-67-16,0-3-13 0,3-1-4 0,-3-1-512 16,0-1-102-16</inkml:trace>
  <inkml:trace contextRef="#ctx0" brushRef="#br1" timeOffset="-8466.94">18112 5009 1497 0,'0'0'32'0,"3"-6"8"0,-3 1 0 0,3 0 4 0,2-1-36 0,-2 1-8 0,3 0 0 0,0 0 0 16,0 2 88-16,0-2 16 0,0 2 4 0,0-2 0 15,3 5-30-15,0-3-6 0,3 3 0 0,0 0-1 16,0 3-25-16,3-1-5 0,-3 6-1 0,2 0 0 16,1 3-30-16,0-1-10 0,-3 4 0 0,3 1 0 15,-6 1-16-15,0 0-11 16,0 0-1-16,-3 3-1 0,-3-1 29 0,0-2 0 0,0 0 0 0,-3 0 0 15,-3-6 12-15,0 4 8 0,0-4 1 0,-3-2 1 0,3 0-32 0,-3 0-6 16,0 0-2-16,0-8 0 0,0 3 1 0,3-3 0 16,3 0 0-16,0 0 0 0,0 0 1 0,0 0 0 15,-6-3 0-15,6-8 0 0,0 3 16 0,0-2 0 16,3-6 8-16,0 0-8 0,3-2 22 0,0 2-2 16,0-3 0-16,3 1 0 0,0 4-12 0,3-2-8 15,0 1 8-15,-1 1-8 0,4 1 0 0,-3 3 0 16,-3-4 0-16,0 4 0 15,3 2 25-15,-3 0 1 0,-3 0 0 0,3 0 0 0,-3 0-26 0,0 3 0 16,-3-1 8-16,0 1-8 0,0 3 9 0,-3 2 0 16,0 0 0-16,0 0 0 0,0 0 0 0,0 0 0 0,3 5 0 0,0 0 0 15,3 6-9-15,-6-1 0 0,3 6-12 16,2 0 12 0,-2 0-39-16,0-3 0 0,3 3 0 0,0-5 0 0,0-1 39 0,0-2 0 0,0 0 0 0,0-3 0 15,0-2 0-15,3 0 0 0,-3-3 0 0,3-3 0 16,-3 0 0-16,3-2 0 0,-3-3 0 0,3 0 0 15,-3-2 19-15,0-4 11 0,0 1 2 0,-1 3 1 16,-2-4-21-16,0 1-12 0,-3 3 12 0,0-4-12 16,-3 6 15-16,-2-5-4 0,2 5-1 0,-6-2 0 15,0 4-19-15,3 1-4 0,-3-3-1 0,0 8 0 16,0 0-24-16,0 0-5 16,0 0-1-16,0 5 0 0,3-2-24 0,3 2-4 0,-3 1-2 0,0-1 0 15,6 0-114-15,-3 0-24 0,3-2-4 0,0-3 0 16</inkml:trace>
  <inkml:trace contextRef="#ctx0" brushRef="#br1" timeOffset="-8042.32">18719 4839 1265 0,'0'0'36'0,"3"-2"8"0,3 2-36 0,-6 0-8 16,0 0 0-16,3-3 0 0,3 3 142 0,-6 0 26 16,6 0 6-16,-3 0 1 0,3 3-75 0,-1-1-14 15,1 4-3-15,0-1-1 0,0 3-42 0,3 0-8 16,-3 2-1-16,3 1-1 0,0-1-18 0,-3 4-3 15,0-1-1-15,3-3 0 16,-3 4-27-16,0-1-5 0,-3-2-2 0,3 2 0 0,-3-8 26 0,3 6 0 16,-3-6 0-16,0 0 0 0,0-2 0 0,-3-3 0 0,0 0 0 0,0 0 0 15,0 0 0-15,0 0 0 0,0 0 0 0,-3-5 0 16,0-3 0-16,0 2 0 0,0-4 0 0,-3-3 0 16,0-1-12-16,3 4 2 0,-3-4 1 0,0 4 0 15,0-3 9-15,0-1 0 0,0-1 10 0,-3-1-10 16,3-3 31-16,-3 3 0 0,3-5 0 15,0 0 0-15,0 2-8 0,0 1-2 0,3 2 0 0,0 0 0 16,3 3 11-16,0 5 3 0,0 0 0 0,0 0 0 16,0 5-35-16,3-2 0 0,-3 5 0 0,3-2 0 15,6-1 13-15,-3 6-4 0,3-3-1 0,-3 2 0 16,3 6-8-16,0 0-11 0,3 0 3 0,-3 3 0 16,0-3 8-16,-3 2 0 0,0 1 0 0,0 2 0 15,0-2-28-15,0 2-4 0,-3-3-1 0,0 4 0 16,0-4 33-16,-3 1-8 0,0-1 8 0,0 1 0 15,0-1-28-15,-3 1-1 0,3-3-1 0,-6 0 0 16,3 0-194-16,0 0-38 0,0-3-8 0,0 0-235 16,0-2-47-16</inkml:trace>
  <inkml:trace contextRef="#ctx0" brushRef="#br1" timeOffset="-7197.23">18850 4905 684 0,'0'0'15'0,"0"0"3"0,3-5 1 0,3 0 0 0,-3 0-19 0,3 2 0 16,0-5 0-16,0 3 0 0,-1 2 97 0,1-2 16 15,3-1 3-15,-3-2 1 0,3 3-15 0,0-3-3 16,-3 0-1-16,3 0 0 0,0-2 3 0,-3-3 1 15,3-1 0-15,0-2 0 0,-3 3-54 0,3 0-12 16,-3-3-1-16,0 0-1 0,0 0 2 0,-1 0 1 16,1-2 0-16,-3 2 0 0,0-2 7 0,-3 2 2 15,0 0 0-15,0 0 0 0,-3 3-9 0,0 2-1 16,0-5-1-16,-2 6 0 0,2-1 14 0,-3 3 3 0,0 0 1 0,0 6 0 16,0-1-24-16,0 0-5 0,0 3 0 0,0 3-1 15,0 0-23-15,-3 5-16 0,3-1 2 0,0 4 1 16,3 0 13-16,-3 2 0 0,6 3 0 0,-3 0 0 15,3 2 0-15,0 1-14 0,3-3 4 0,-3 2 1 16,6-2 9-16,-3-3-10 0,3 0 10 0,0 1-10 16,0-6 10-16,0-1-12 0,3 1 12 0,-3-2-12 15,3-1 12-15,3-5-8 0,0 0 8 0,-1-3-8 16,1 1-1-16,3-6 0 0,0 0 0 0,0-3 0 16,3 1 9-16,0-6 0 0,0 0 0 0,-4-3 8 15,4 1-8-15,-6-1 0 0,0 1 0 0,0-1 8 16,-3-2-8-16,-3 3 11 0,0-1-11 0,-3 3 12 15,0 0 9-15,0 3 3 0,-3-5 0 0,0 4 0 16,0 4 6-16,-3 4 2 0,0 1 0 0,-3 0 0 0,6 5-3 16,-6 0 0-16,0 3 0 0,-3 2 0 0,3 5-29 0,-3-2 0 15,0 0 0-15,3 6 0 16,0-4-12-16,0-2 4 0,3-3 8 0,0 3-13 16,6-2 13-16,-3-1-12 0,3 0 12 0,3 0-12 0,0-2 12 0,0-3 0 15,3 3-10-15,0-3 10 0,3-3-10 0,-3 3 10 16,3-3-13-16,0 1 5 0,0-1 8 0,0 1 0 15,2-1 8-15,-2 3-8 16,3 3-24-16,-3-1-10 0,0 1-2 0,-3 2 0 16,0 3-32-16,0 0-8 0,-3 3 0 0,0-1-1 15,0-2 1-15,-3 3 1 0,0-1 0 0,0-2 0 16,0 0-16-16,0-3-3 0,0 1-1 0,0-4 0 16,-3-2-30-16,0 0-7 0,2 0 0 0,4-2-1 0,-3-4 161 0,3 1 33 0,0-3 7 0,0 0 0 15,0-2 12-15,0-1 1 0,0 3 1 0,0-8 0 16,0 3-14-16,0-3-2 0,0 0-1 0,-3-2 0 15,3-6-1-15,-3 3-1 0,3-6 0 0,-3-2 0 16,0-3 8-16,-3 3 1 0,3-2 1 0,-3-4 0 16,0 6-13-16,-3 0-4 0,3-3 0 0,-3 3 0 15,3 5-28-15,-3 6-7 0,3-1-1 0,-3-2 0 16,0 11 20-16,3 2 3 0,-3 2 1 0,0 1 0 16,3 5-29-16,0 0-6 0,-3 5-1 0,0 3 0 15,0 3-8-15,0 5-11 0,0-3 3 0,0 5 0 16,3-2-20-16,0 0-3 0,0 5-1 0,0-5 0 15,0 3 10-15,0 2 2 0,0-3 0 0,0 4 0 16,3-6 6-16,-3-1 2 0,3 1 0 0,0-3 0 0,0 1 12 16,3-1 0-16,-3-5 0 0,3 2 0 0,-3-4 0 15,6 2 0-15,-3-6 0 0,3 1 0 16,0-3-36-16,2-3-5 0,1 3-1 16,-3-5 0-16,3 0 22 0,0 5 5 0,-3-6 1 0,3 1 0 15,-3 5-21-15,0-2-4 0,0 4-1 0,0 1 0 16,-3-3-36-16,0 10-7 0,-3-2-1 0,0-2-1 15,-1 10-137-15,-2-3-27 0,-5 18-6 0,-1-4-1 0</inkml:trace>
  <inkml:trace contextRef="#ctx0" brushRef="#br1" timeOffset="-6846.12">18263 5556 1314 0,'0'0'37'0,"-9"3"8"0,9-3-36 0,0 3-9 0,0-3 0 0,0 0 0 15,0 0 104-15,0 0 20 0,0 0 3 0,3-6 1 16,9 4-52-16,3-6-9 0,9-3-3 0,3-2 0 15,6 0 0-15,-1-9 0 0,4 4 0 0,6-6 0 16,-4-2 0-16,7-1 0 0,3 1 0 0,2-1 0 16,1 3-36-16,-1 1-7 0,-8 2-1 0,12-6-1 0,-10 6-19 15,1-3 0-15,0-2 0 0,2 7 0 0,-5-5 0 16,-3 6 0-16,-4 2 0 0,-2 0 0 16,-6 3-19-16,0 2-7 0,-4 3-2 0,-5 0 0 15,0 0-124-15,-3 3-24 0,-6 2-6 0,0 1-1 16</inkml:trace>
  <inkml:trace contextRef="#ctx0" brushRef="#br1" timeOffset="-4882.98">18082 6564 1728 0,'0'0'38'0,"0"0"8"0,0 0 2 0,0 0 0 0,0 0-39 0,0 0-9 16,0 0 0-16,0 0 0 0,0 0 80 0,0 0 15 16,0 0 2-16,0 0 1 0,9 3-54 0,-9 5-12 15,6 0-1-15,0 2-1 0,-6 4 15 0,6 2 3 16,-3 2 1-16,3 1 0 0,-1-1-27 0,1 1-6 0,0 2 0 0,0 0-1 15,-3-3-15-15,3 4 0 0,0-1 0 0,0 5 0 16,-3-5 0-16,3 3 0 0,-3-3 0 0,0 1 0 16,3-7 0-1,-3 1 0-15,0 0 0 0,-3-5 0 0,3-3 0 0,-3-3 0 0,0 0 0 0,0-2 0 16,0-3 0-16,0 0 0 16,0 0 0-16,0 0 0 0,-6-3 0 0,-3-5 0 0,0-2 0 0,-3-3 0 15,0-3 0-15,3-3 0 0,-3 1 0 0,1-6 0 16,2 0 9-16,0-2-1 0,3-1 0 0,-3 1 0 15,0-1 6-15,3-2 1 16,0 0 0-16,0-8 0 0,0 8 13 0,0 0 2 0,6 2 1 0,0 1 0 16,0 2 1-16,6 5 1 0,-6 1 0 0,9 2 0 15,-3 3-13-15,0 2-2 0,3 1-1 0,-3-1 0 16,3 6-17-16,3 0 8 0,-3-1-8 0,-1 4 0 0,4 2 0 16,0 0 0-16,-3 2 0 0,3 4 0 15,0-1 0-15,0 5 0 0,-3 1 0 0,3 2 0 16,-3 0-37-1,0 3-2-15,0-2 0 0,-3 1 0 0,-1 1 39 0,1 3 0 0,-6-3 0 0,0 2 0 0,0-2 0 0,-6 3 0 16,1-4 0-16,-4 4 0 0,3-3 0 0,-3 0 0 16,0 0 0-16,-3-1 0 15,3-4-59-15,0 0-4 0,0-3-1 0,3 0 0 16,0-3-102-16,0-3-21 0,0 1-4 0,6-3-410 16,0 0-83-16</inkml:trace>
  <inkml:trace contextRef="#ctx0" brushRef="#br1" timeOffset="-4349.25">18243 6453 1407 0,'0'-13'31'0,"0"8"6"0,0-3 2 0,0 2 1 0,3-1-32 0,-3 1-8 0,0 1 0 0,2 0 0 16,-2-3 94-16,3 5 18 0,0 0 3 0,-3 3 1 16,3-5-42-16,0 2-8 0,3 1-2 0,0-1 0 15,0 1 0-15,0 2 0 0,3-3 0 0,0 3 0 16,0 0-28-16,0 3-7 0,3-1-1 0,3 3 0 15,-3 1 0-15,5 2-1 0,-2 0 0 0,0 2 0 16,0 1-27-16,-3 2 0 0,0 0 8 0,-3 3-8 16,3-3-13-16,-3 3-5 0,-3-3-1 0,0 3 0 15,0 0 19-15,-3-3 0 0,0 3 0 0,-3-2 0 16,-3-4-22-16,0 3-1 0,0 1 0 0,-3-4 0 16,0-2-14-16,3 0-3 0,-6 0-1 0,3-5 0 15,0-1 41-15,6-2 12 0,-6 0 1 0,3-2 0 0,-3-4-13 0,3-2-18 16,3 0 4-16,0-2 1 0,0-3 23 0,6-1 5 15,-6-1 1-15,3-1 0 0,3 0 0 0,0 0 0 16,-6-3 0-16,6 6 0 0,0 0-16 0,0 0 8 16,3 2-8-16,-3 3 0 0,0-2 0 0,2 2 0 15,-2 0 0-15,0 2 0 0,3 1 0 0,0-3 0 16,-3 3 0-16,3 0 0 0,0-1 0 0,0 1-8 16,0 0 8-16,0-1 0 0,-3 1 0 0,3 0 0 15,0 2 0-15,-3 1 0 0,3-4 0 0,-4 4 8 16,4-1-8-16,-3 3 9 0,0 0 31 0,0 0 5 15,3 3 2-15,-3-1 0 0,3 4-28 0,0-1-6 16,-3 0-1-16,3 3 0 0,-3-3 1 0,3 6 0 16,0 0 0-16,0-3 0 0,-3 7-13 0,3-7 8 15,-4 6-8-15,4-4 0 0,-3-2 0 0,-3 0 0 0,0 0 0 0,3-3 0 32,-3 6-39-32,-3-6-4 0,3-2-1 0,0 2 0 0,-3-5 20 0,0 0 4 0,0 0 1 0,0 0 0 31,0 0-97-31,-6-5-19 0,-3 5-4 0</inkml:trace>
  <inkml:trace contextRef="#ctx0" brushRef="#br1" timeOffset="-4193.26">18603 6130 1900 0,'0'-10'42'0,"-9"-3"9"0,0-1 1 0,3 4 1 16,0-1-42-16,6 3-11 0,-6-2 0 0,3 4 0 16,3 1 36-16,0 5 6 0,0 0 1 0,0 0 0 15,0 0-35-15,0 0-8 0,0 0 0 0,0 0 0 16,0 0-29-16,0 0-8 0,0 0-2 0,3 3 0 15,3-1-46-15,0 4-10 0,3-1-1 0,0 0-659 16</inkml:trace>
  <inkml:trace contextRef="#ctx0" brushRef="#br1" timeOffset="-3599.19">18811 6218 2084 0,'0'0'46'0,"0"0"10"0,0 0 1 0,0 0 1 0,0 0-46 0,0 0-12 0,0 0 0 0,6-3 0 15,-6 3 45-15,0 0 7 16,3 0 2-16,3 0 0 0,0 3-30 0,0 2-5 0,0 0-2 0,0 1 0 16,0 2-17-16,3-1 0 0,0 1 0 0,-1 0 0 15,-2 0 0-15,3 0 12 0,-3 0-4 0,3 0-8 16,-3 0 10-16,3-3-10 0,-3 1 8 0,0-4-8 15,-3 1 0-15,3 0 0 0,-6-1 0 0,0-2 0 16,0 0 0-16,0 0 0 0,0 0 0 0,0 0 0 16,0 0-14-16,6-2 5 0,-6-4 1 0,3 1 0 15,0-3 8-15,0 0 0 0,-3-2 0 0,3-1 8 16,-3 0-8-16,3 1 0 0,0-3 0 0,0 2 0 16,-3 0 33-16,3 3 6 0,0 3 1 0,0 0 0 15,0 0-32-15,3 5-8 0,0 0 0 0,0 2 0 16,-1 1 0-16,1 5 0 0,0 0 0 0,3 2 0 15,-3 1-24-15,0-1-7 0,0 1-1 0,0 0 0 0,0-6 32 0,-3 3-9 16,0-3 9-16,3-2 0 0,-3 2-14 0,0-2 2 16,-3-3 1-16,0 0 0 0,3 0 11 0,-3 0-13 15,6-6 5-15,0 1 8 0,0 0 0 0,-3-3 0 16,3-3 0-16,0 3 0 0,0-2-14 16,3 2 5-16,-4 0 1 0,1-3 0 0,0 3 26 0,0-2 6 15,0 2 0-15,0 0 1 0,-3 0 18 0,3 3 3 16,-3-1 1-16,0 1 0 0,3 3-23 0,-3-1-5 15,0 0-1-15,3 3 0 0,-3 3-18 0,3-3 0 16,0 5 0-16,0 0 0 0,-3 1 0 0,3-1 0 16,0 3 0-16,0 0 0 0,-3 0 0 0,3 0 0 15,-3 0 0-15,3 0 0 0,-3 0 0 0,-1 0 0 0,1-3-12 16,0 3 3-16,3 0-12 0,-3-3-3 0,0 3 0 0,0-5 0 31,3 2-212-31,0-2-44 0,-3-1-8 0,3-2-1 0</inkml:trace>
  <inkml:trace contextRef="#ctx0" brushRef="#br1" timeOffset="-2730.68">19430 6115 2026 0,'0'0'44'16,"-3"-6"10"-16,3-2 2 0,0 0 1 0,-3 3-45 0,3-3-12 0,-3 3 0 0,3-3 0 15,-3 5 72-15,3 3 13 0,0 0 3 0,-3-5 0 0,3 5-23 0,0 0-4 16,0 0-1-16,0 0 0 0,-6 5-44 0,0-2-16 16,3 2 9-16,-3 6-9 0,3-1 0 0,1 6 0 15,2-3 0-15,-3 1 0 0,3 2 0 0,0-3 0 16,3-3-10-16,-3 1 10 0,2 0 0 0,4-4 0 16,-3 1 0-16,0-2 0 0,3-4 0 0,0 1-12 15,0 0 3-15,0-3 1 0,3-6 8 0,-3 4 0 16,3-4 0-16,0-2 0 0,0-2 0 0,0-3 0 15,3 2 0-15,-3-7 0 0,0 7 0 0,-3-8 0 16,2 9 0-16,-2-9 0 0,0 6 0 0,-3-3 0 16,0 3 0-16,-3 0 0 0,0 0 16 0,-3-1 6 15,0 4 1-15,0 2 0 0,-3 0 14 0,3 3 3 0,-5-1 1 0,2 1 0 16,0 2-17-16,0 1-3 0,0 2-1 0,0 0 0 16,0 0-20-16,0 2 0 0,6-2 0 0,0 0 0 15,0 0 0-15,0 0-8 0,0 3 0 0,0-3 0 16,0 0-4-16,0 0 0 0,3 3 0 0,3-1 0 15,0 1 0-15,3-3 0 0,0 0 0 0,0 0 0 16,-1 0 12-16,1-3 0 0,0 3 0 0,-3-2 0 16,0 2 0-16,0 2 0 0,0 1 0 0,-3 0 0 15,3-1 0-15,-3 4 0 0,0-1 0 0,0 3 0 16,0 2-14-16,0 1 2 0,0 2 1 0,0-2 0 16,-3 2-17-16,3 3-3 0,0-3-1 15,0 3 0-15,0-3 10 0,0 0 2 0,0 1 0 0,0-4 0 16,0 1 20-16,3-3 0 0,-3-3 0 0,3 3 0 15,0-5-30-15,-1 2-2 0,1-5 0 0,3-5 0 0,-3 2 13 16,3-2 3-16,0-1 0 0,-3 1 0 0,3-5 16 0,0-1-10 16,-3 3 10-16,3-5-8 0,-3 2 8 0,0 1-8 15,0-1 8-15,0-2-8 0,0 2 16 0,0 1 3 16,-3-1 1-16,0 0 0 0,-3 1 32 0,3-1 6 16,-3 3 2-16,0 0 0 0,0 3-23 0,0 5-4 15,0 0-1-15,0 0 0 0,0 0 7 16,0 0 1-16,0 0 0 0,0 0 0 15,0 8-32-15,0 0 0 0,0 5 0 0,0-2 0 16,0 2-20-16,0 0-11 0,3-2-1 0,-3 2-1 16,2-5 17-16,1 3 4 0,0-3 1 0,0-3 0 0,0 0 3 0,3 0 0 15,-3-2 0-15,3-3 0 0,0-3-4 0,3 1 0 16,-3-1 0-16,3-5 0 0,0 3 12 0,0-3 0 16,-3-3 0-16,3 3 0 0,0 0 0 0,0 1 0 0,0-1 0 0,-3-3 0 15,-4 6 25-15,4-1 1 0,-3 1 0 16,3 3 0-16,-6 2 14 0,0 0 4 0,3 0 0 0,0 2 0 15,3 1-44-15,-3 2 0 0,0 3-11 0,0 3 3 16,0-1 8-16,-3 3 0 0,3 3 0 0,-3 3 0 16,0-3 0-16,3 0-12 0,-3 2 2 0,0-2 0 15,0 2-2-15,0-2-1 0,-3 0 0 0,3 0 0 16,0 3 0-16,-3-9 0 0,3 3 0 0,-3-2 0 16,3 0-103-16,-3-1-21 15,3-2-4-15,0 0-871 0</inkml:trace>
  <inkml:trace contextRef="#ctx0" brushRef="#br1" timeOffset="-1763.65">20302 6162 986 0,'0'0'21'0,"0"0"5"0,0 0 1 0,0 0 1 0,0 0-28 0,0 0 0 0,-6 0 0 0,6 0 0 16,0 0 58-16,-6 0 6 0,6 0 0 0,-6 0 1 16,6 0 1-16,0 0 0 0,-3 0 0 0,3 0 0 0,0 0 7 0,0 0 2 15,0 0 0-15,0 0 0 0,0 0-10 0,0 0-1 16,0 0-1-16,0 0 0 0,0 0-26 0,0 0-5 16,3-5 0-16,3-3-1 0,0 3-11 0,3-6-3 15,0 3 0-15,3 0 0 0,3 0-1 0,0-2 0 16,0-1 0-16,3 0 0 15,-1 1 2-15,4-1 0 0,-3-2 0 0,3 3 0 0,0-1-18 0,0 3 0 16,0 0 0-16,2 0-9 0,-2 0 9 0,0 0 0 16,3 0 10-16,-3 0-10 0,-3 0 0 0,-1 0 0 15,-2 3 0-15,0-3 0 0,-3 3 0 0,0 0 0 16,-3-1 0-16,0 1 0 0,-3 2 0 0,3 1 0 16,-6-1 0-16,3 1 0 0,-6 2-12 0,0 0-4 0,0 0-2 0,0 0 0 15,0 0 5-15,0 0 1 16,0 0 0-16,0 0 0 0,0 0 12 0,0 0 0 0,0 0 0 0,0-6 0 15,0 1 0-15,0 0 0 0,-3-1 0 0,3-2 0 16,-3 3 0-16,3 0 0 0,-3 0 0 0,0-1 10 16,-3-2 14-16,3 0 4 0,-3 0 0 0,0 3 0 15,0-3 0-15,0 3 0 0,-3-3 0 0,3 3 0 16,-3-1 2-16,0 1 1 0,0 2 0 0,-3 1 0 16,0-1-11-16,4 3-3 0,-4 0 0 0,3 0 0 15,-3 0-2-15,6 3-1 0,0-3 0 0,0 0 0 16,6 0-14-16,0 0 0 0,0 0 8 0,0 0-8 15,0 0 0-15,0 0 0 0,0 0 8 0,0 0-8 16,6 5 0-16,3 0 11 0,3-2-11 0,0 0 10 16,3-1-2-16,-4 1-8 0,4 2 12 0,0-5-4 15,0 3-8-15,0-3 0 0,0 3 0 0,-3-3 8 16,0 0 8-16,0 2 2 0,-1-2 0 0,1 0 0 0,-3 3-18 0,0-3 0 16,-3 2 8-16,0 1-8 15,0 0-22-15,-3-1-8 0,0 1-2 0,0 0 0 0,0 2 32 0,-3 3 0 16,-3-3 0-16,0 6 0 0,0-3 0 0,0 2 0 15,-3 1 0-15,0 0 0 0,0-1-16 0,0 1 4 16,-3-3 0-16,3 2 0 16,0-2-35-16,-2 0-6 0,5 0-2 0,-3 0 0 15,0-3-75-15,3 3-15 0,0 0-3 0,-3-3-1 16,3 3-67-16,3 0-14 0,-3 6-2 0,0-7-1 0</inkml:trace>
  <inkml:trace contextRef="#ctx0" brushRef="#br1" timeOffset="-797.89">21213 5649 1378 0,'0'0'30'0,"0"0"6"0,0 0 2 0,0 0 2 0,0 0-32 0,0 0-8 0,-3-5 0 0,3 5 0 15,0 0 100-15,0 0 20 16,0 0 3-16,0 0 1 0,0 0-32 0,0 0-7 0,0 0-1 0,0 0 0 15,0 0-12-15,0 0-4 0,0 0 0 0,0 0 0 16,0 0-22-16,0 0-5 0,-3 5-1 0,3 5 0 16,0 1-32-16,0 2-8 0,3 6 0 0,0 2 0 15,0 3 0-15,0 5 0 16,3-5 0-16,0 5 0 0,0-5 0 0,0 2 0 0,3-2 0 0,-3-3 0 16,0-2 0-16,0-4 0 15,0 4 0-15,0-3 0 0,0-3 0 0,0 3-16 0,-4-5 4 0,1-1 1 16,0 1-21-16,0-1-5 0,-3-2-1 0,3 0 0 15,-3-3-94-15,-3 1-18 0,3-1-4 0,-3 0-446 16,3-2-90 0</inkml:trace>
  <inkml:trace contextRef="#ctx0" brushRef="#br1" timeOffset="-96.25">21213 5593 996 0,'0'0'28'0,"0"0"7"0,0 0-35 0,0 0 0 16,0 0 0-16,0 0 0 0,0 0 96 0,-3-2 13 15,0-4 3-15,3 6 0 0,0 0-36 0,0 0-6 16,0 0-2-16,0 0 0 0,0 0-7 0,0 0-1 15,0 0-1-15,3-2 0 0,3-1-27 0,0 0-6 16,6 1-1-16,-3-1 0 0,6 0 6 0,3 1 1 0,0-1 0 16,2 1 0-16,1-1-20 0,3-2-3 0,-3-1-1 0,0 1 0 15,-3 0-8-15,-1-1 0 0,1 1 0 0,0-3 0 16,0 3 0-16,-3 2 0 0,0-2 9 0,0 2-9 16,-3-5 0-16,-1 8 0 0,1-5 0 0,-3 5 8 15,0-3 0-15,0 1 0 0,-3 2 0 0,-3-3 0 16,3 3-8-16,-3 0 0 0,-3 0 0 0,6 3 0 15,-3-3 0-15,0 2 9 0,0 1-9 0,0 2 0 16,0 1 16-16,0-1-3 0,0 3-1 0,-3-3 0 16,3 6-12-16,0-1 11 0,0-2-11 0,0 6 10 15,0-4-10-15,3 3 0 0,-3-2 0 0,3 2 8 16,-3 0-8-16,2 3 0 0,1 0 0 0,-3 0 0 0,3 3 0 16,-3-4 0-16,3 4 0 0,-3-1 0 0,3 1 0 0,-3-3 0 15,0 2 0-15,0 1 0 0,-3-3 0 0,3 2 0 16,0 1 0-16,0-3 0 0,0 0 0 0,-3-6 0 15,3 3 0-15,-3-2 0 0,3 0 0 0,-3-4 0 16,3 1 0-16,-3-2 0 0,0 2 0 0,0-6 0 16,0 4 0-16,0-4 0 0,0 1 20 0,0-3 0 15,0 5-1-15,-3-2 0 0,0 2 5 0,0-2 0 16,-3-1 1-16,3-2 0 0,-6 3 12 0,0-3 3 16,0 3 0-16,-3-1 0 0,1-2-16 0,-1 3-4 15,-6-3 0-15,3 3 0 0,-3-1-8 0,0-2-1 16,0 3-1-16,0 0 0 0,-2 2 19 0,5-2 4 15,-3-1 1-15,3-2 0 0,0 5-34 0,0-2 0 16,-3 2 0-16,3-2 0 0,4 0 0 0,-4-3 0 16,3 2 0-16,0 1 0 15,3 0-25-15,3-3-12 0,0 0-3 0,6 0 0 0,0 0 13 0,-6 0 3 0,3 0 0 0,3 0 0 32,0 0-26-32,0 0-5 0,-3-3-1 0,3 3 0 15,-3-5-108-15,3-3-23 0,0 2-4 0,0 1-1 0</inkml:trace>
  <inkml:trace contextRef="#ctx0" brushRef="#br1" timeOffset="637.74">20924 6035 1148 0,'0'0'25'0,"0"0"6"0,0 0 1 0,0 0 0 0,0 0-32 0,0 0 0 0,3-2 0 0,0-4 0 15,0 1 57-15,0 2 6 0,0 1 1 0,3-4 0 16,-3 4-22-16,6-1-4 16,0 0-1-16,0 1 0 0,3-4 2 0,3 4 0 0,-3-3 0 0,3-1 0 15,-1 1 0-15,1-3 0 0,0 3 0 0,3-1 0 16,-3-2-26-16,3 1-5 0,0 1 0 0,0-2-8 0,-1 0 8 0,1 0-8 16,0 1 0-16,3-1 0 15,-3 0 0-15,0 0 0 0,0 2 0 0,-1-4-12 0,-2 5 12 0,-3-3 10 16,3 2-2-16,-3-2 0 0,0 3 8 15,-3 0 0-15,0 5 1 0,-6-8 0 0,3 8-5 16,-6 0 0-16,0 0-1 0,0 0 0 0,0 0 7 0,0 0 2 16,0 0 0-16,-6-5 0 0,0 2-10 0,-3 0-2 15,3 1 0-15,-3-1 0 0,0 3 1 0,0 0 0 16,0 0 0-16,-3 0 0 0,3 0 9 16,0 3 2-16,3-3 0 0,-2 0 0 0,2 2 5 15,3-2 2-15,3 0 0 0,0 0 0 16,0 0-4-16,0 0-1 0,0 0 0 0,0 0 0 0,0 0-6 0,0 0-2 15,0 0 0-15,0 0 0 0,6 0-14 0,0 0 0 0,2-2 8 0,4 2-8 16,-3 0 0 0,0 0 0-16,3 0 0 0,-3 0 0 0,0 2 0 0,0 1 0 0,0-3 0 0,0 5 0 15,-6-2-15-15,3 5 4 0,-3-3 1 0,0 0 0 32,-3 9-25-32,0-9-5 0,-3 8 0 0,0-2-1 15,-3-3-104-15,-3 2-21 0,0-2-4 0</inkml:trace>
  <inkml:trace contextRef="#ctx0" brushRef="#br1" timeOffset="1112.43">21282 5165 787 0,'0'0'22'0,"0"0"6"0,0 0-28 0,0 0 0 0,0 0 0 0,0 0 0 16,0 0 0-16,0 0 0 15,0 5 0-15,0-5 0 0,0 0 0 0,-6 5 0 0,6 1-14 0,0-1-317 16</inkml:trace>
  <inkml:trace contextRef="#ctx0" brushRef="#br1" timeOffset="14508.86">18400 6980 1178 0,'0'0'24'0,"0"0"6"16,0 0-30-16,0 0 0 0,0 0 0 0,0 0 0 0,0 0 69 0,0 0 8 15,0 0 2-15,6-6 0 0,3 4-35 0,3-4-6 16,0-1-2-16,3-7 0 0,6-4 58 0,3 2 11 16,2 3 3-16,7-3 0 0,3 0-28 0,2-5-4 15,4 0-2-15,0-1 0 0,2 1-48 0,4 0-10 16,0 3-1-16,2-4-1 0,-2 1-14 0,3 3 0 16,-4-3 0-16,1 2 0 0,-7 3 8 0,1 3-8 15,0-3 11-15,-4 0-11 0,1 3 0 0,-3 2 0 16,-3 3 0-16,-4 3 0 0,1 0 0 0,-3 2 0 0,-6-2 0 0,-3 2-9 15,-3 3 9-15,-4 0 0 0,1 3 0 0,-3-3 0 16,0 3 0-16,-9-3-8 0,0 0 8 0,6 2-8 16,-6-2-38-1,0 0-7-15,9 3-2 0,-9-3 0 0,6 8-144 0,-6-8-29 16,12-3-5-16,-6-2-227 0,3 0-44 0</inkml:trace>
  <inkml:trace contextRef="#ctx0" brushRef="#br1" timeOffset="21421.01">18513 6866 761 0,'0'0'21'0,"0"0"6"0,6 0-27 0,-3-3 0 16,6-2 0-16,0 2 0 0,3-5 72 0,0 3 10 16,3 0 2-16,3-3 0 0,3 3 7 0,-1-3 1 15,4-3 1-15,6 3 0 0,3 0-31 0,-1-2-6 16,-2-1-2-16,6-2 0 0,-3 2-34 0,2 1-6 16,1-4-2-16,3 1 0 0,0 0-3 0,2 0-1 15,1 0 0-15,3-3 0 0,-7 2-8 0,-2 1 0 0,3 0 0 0,-4-3 0 16,4 5 0-16,-3 1 0 0,-3-1 0 0,-1 1 0 15,1 2 0-15,-3 0 0 0,-3 0 0 0,-4 3 0 16,-5-1 0-16,0 1 0 0,-3 2 0 0,-6 1 0 16,-3-1 0-16,0 3-14 15,-6 0 5-15,0 0 1 16,0 0-48-16,-3 5-8 0,-3 1-3 0,-3-1 0 16,-3 0-29-16,0 3-7 0,-9-2-1 0,3 1 0 15,-2 1 7-15,-4 0 1 0,0 0 0 0,0 0 0 0</inkml:trace>
  <inkml:trace contextRef="#ctx0" brushRef="#br1" timeOffset="21673.34">18597 6877 1036 0,'0'0'23'0,"0"0"5"0,6 0 0 0,0-6 1 0,3 4-29 0,0-1 0 0,5-2 0 0,1-1 0 0,3-2 57 0,3 3 6 15,6 0 1-15,3-6 0 0,-1 3 0 0,1-2 0 16,3-1 0-16,3-2 0 0,-1 0-20 0,1-1-4 16,6 4-1-16,2-3 0 0,1-1-23 0,-3 1-5 15,-4 0-1-15,4-8 0 0,-3 8-10 0,-4-3 0 16,4-3 0-16,0 3 0 0,-4 3 0 0,1 0 0 16,-3 2 0-16,0 1 0 0,-7-1-9 0,-2 6-4 15,0-3-1-15,-6 3 0 16,-3 2-45-16,-3 0-9 0,-3 3-1 0,-3-2-370 15,0 4-73-15</inkml:trace>
  <inkml:trace contextRef="#ctx0" brushRef="#br1" timeOffset="28855.53">19305 4241 1036 0,'0'0'23'0,"0"0"5"0,0 0 0 0,0 0 1 15,0 0-29-15,6 0 0 0,0 3 0 0,-3-3 0 0,6 0 57 16,-3 0 6-16,3 0 1 0,0-3 0 0,3 1 51 0,0-1 10 15,0 0 3-15,2 1 0 16,1-1-52-16,-3 0-9 0,3 3-3 0,-3-5 0 16,3 2-102-16,-3-2-21 0,3 5-4 0,-3-5-1 15,-1 5 28-15,-2 0 6 0,0-3 1 0,3-2-466 16,-3 2-93-16</inkml:trace>
  <inkml:trace contextRef="#ctx0" brushRef="#br1" timeOffset="29237.5">19603 4149 1220 0,'0'0'27'0,"0"0"5"0,0 0 2 0,3 2 0 0,0 1-34 0,3 2 0 16,-3-5 0-16,0 6 0 0,3-1 93 0,0 0 12 0,0 3 3 0,-1-3 0 16,4 1-46-16,-3 2-9 15,3-3-1-15,-3 3-1 0,3-3-51 0,0 0-19 0,-3 1 1 0,0-1 0 16,0-2 18-16,0-1 0 0,0 1 0 0,0-3 0 15,0 0 0-15,-3 0 0 16,3-3 0-16,0 1 0 0,0-4 0 0,-3 1 0 16,3-3 0-16,0 0 0 0,-1 0 12 0,1-2 5 0,-3 2 2 0,3-3 0 15,0 3-41-15,-3 0-8 0,0 0-2 16,3 0 0-16,-3 3 55 0,-3 5 10 0,0 0 3 0,0 0 0 16,0 0-7-16,0 0-1 0,0 0 0 0,0 0 0 15,0 0-7-15,3 5-1 0,0 1-1 0,0-1 0 0,0 3 1 16,0 5 1-16,-3 0 0 0,3 3 0 15,-3 5-21-15,0-5 0 0,3 3 0 0,-3 2 0 16,0 0 0-16,0-2 0 0,3 2 0 0,-3 3 0 0,0-6 0 0,3 1 0 16,-3-3 0-16,3 2 0 15,-3-2-124-15,0-3-24 0,0 3-4 0,0-3-363 16,3-2-73-16</inkml:trace>
  <inkml:trace contextRef="#ctx0" brushRef="#br1" timeOffset="29940.67">19356 4929 1267 0,'0'0'28'0,"0"0"5"0,0 0 2 0,0 0 1 0,0 0-36 0,-3-5 0 15,3 5 0-15,0 0 0 0,0 0 109 0,0 0 15 16,3-5 4-16,0 2 0 16,0-2-52-16,0-3-9 0,3 2-3 0,3-1 0 0,-3 4-51 0,5-8-13 0,1 3 0 15,0-2 0-15,6-1 48 0,-6 3 8 16,3 0 0-16,0 0 1 0,3 8-25 0,-3-8-4 0,-1 8-2 0,-2-2 0 15,0 2-26-15,0 0-19 0,3 0 3 0,-3 0 1 16,3 2 15-16,-6 1-9 0,3 0 9 0,3 2-8 16,-4 3 8-16,-2-3 0 0,0 3 0 15,0 3 0-15,-3-6 0 0,0 8 0 0,-3-7 0 0,-3 7 0 16,0 3 0-16,-6-6 0 0,3 6 0 0,-3 0 0 16,0 0-9-16,-3 2 0 0,-3-4 0 0,1 2 0 15,2-1-37-15,-3 1-7 0,0 3-2 0,0-6 0 31,-3-5 11-31,3 3 3 0,0 2 0 0,0-5 0 0,3 0-37 0,0-3-7 0,0-5-2 0,1-3-631 16</inkml:trace>
  <inkml:trace contextRef="#ctx0" brushRef="#br1" timeOffset="30158.05">19508 4863 1267 0,'0'0'28'0,"0"0"5"16,0 0 2-16,0 0 1 0,0 0-36 0,0-5 0 0,0 5 0 0,0 0 0 0,0 0 58 0,0 0 5 15,0 0 1-15,0 0 0 0,0 0 0 0,0 0 0 16,0 0 0-16,6 2 0 0,-4 1-52 0,4 0-12 16,0 2 0-16,-3 3 0 0,6 0 54 0,-3-5 8 15,3 4 2-15,-3 1 0 0,3 0-52 0,-3 0-12 16,6 3 0-16,-3-1 0 0,-3-2 0 0,3 3 0 16,0-6 0-16,-3 3 0 15,3 5-107-15,-1-5-24 0,-5 0-5 0,6-2-597 16</inkml:trace>
  <inkml:trace contextRef="#ctx0" brushRef="#br1" timeOffset="31154.68">19790 4998 1267 0,'9'-8'28'0,"-6"5"5"0,3-2 2 0,-3 0 1 0,3-3-36 0,0 3 0 0,0-6 0 0,0 3 0 16,0-3 58-16,0 1 5 0,0-1 1 0,0 1 0 15,0-1 21-15,-3 1 5 0,0-1 1 0,0-2 0 16,-3 2-29-16,0 1-6 0,0-4 0 0,-3 1-1 16,3 0-7-16,-3 2-2 0,0 1 0 0,0 2 0 15,0 3-37-15,0-1-9 0,0 1 0 0,3 5 0 0,-6-3 33 0,3 1 5 16,3 2 1-16,-6 0 0 0,0 0-31 0,3 2-8 16,-3 1 0-16,0 0 0 15,0 5-30-15,3-8-7 0,-3 7-2 0,3 1 0 0,0 0 39 0,0 0 0 16,0 3 0-16,0-3 0 0,3 2 0 0,0-2 0 15,0 0 0-15,0 3 0 0,3-1 0 0,0-2 0 32,3 3 0-32,-3-3 0 0,6 0 0 0,-6 2 0 0,6-2 0 0,0 0 0 0,-3 0 0 0,3-3 18 15,0-2-2-15,3 2 0 0,0 1-16 0,0-1 0 16,-4-10 0-16,4 5 0 16,0-6 0-16,0 1-12 0,0-3 12 0,0 0-12 15,-3 0 3-15,3-2 1 0,0-3 0 0,0 5 0 0,0-3 8 0,-4 3 0 31,4-3 0-31,-3 1 0 0,0 2 0 0,-3-3 0 0,3 3 0 0,-3 0 0 0,3 1-15 0,-6-4 3 0,3 3 0 0,-3 0 0 16,0-2 20-16,-3 4 4 16,0 1 0-16,0 0 1 0,0-1-13 0,0 1 0 0,-3 0 0 0,3 5 0 15,0 0 0-15,0 0 0 0,-3-3 0 16,3 3 0-16,-3 3 0 0,0-1 0 0,-3 6 0 0,3 0 0 16,0 0 14-1,-3 3 0-15,6-1 0 0,-3 1 0 0,6 0-22 0,-3-4-5 16,0 4-1-16,0-6 0 0,3 3 14 0,-3-2 0 0,3-4 0 0,-3-2 0 15,0 3-23-15,0-3-1 0,6 3-1 0,0-3 0 16,0-3-11-16,0 0-3 0,0-2 0 0,3-3 0 0,0-3 39 16,0-2 0-16,-3-3 0 0,3 3 0 15,-1-3 17-15,1 0 11 0,-3-2 3 0,3-3 0 0,-3 2-31 0,0 3 0 16,-3-2 0-16,3-6 0 0,-3 5 12 16,-3 1-3-16,0-1-1 0,0-2 0 0,-3 3 3 0,0-1 0 15,0 3 0-15,0-5 0 0,-3 5 24 0,3 0 5 16,-3 0 0-16,3 6 1 0,-3-1-21 0,3 6-5 15,0 0-1-15,0-1 0 0,0 4-3 0,3-1-1 16,0 3 0-16,0 0 0 0,0 0-10 0,0 0 0 16,-3 8 9-16,3 3-9 0,3 2 0 0,-3 3-20 15,0-6 4-15,3 6 1 0,0 0 6 0,0 0 1 16,3 5 0-16,0 0 0 0,0-5-4 0,-3 3 0 16,3-6 0-16,-3 0 0 0,3 0-5 0,0-5-2 15,0 0 0-15,-3 0 0 16,3-2-8-16,-3-4-1 0,3 3-1 0,0-5 0 15,0-5-9-15,0 3-2 0,3-4 0 0,-3-2 0 0,3 0 28 0,-1 0 12 0,-2-5-12 16,3 3 12-16,0-4-9 0,0 1 9 0,0 0 0 0,0 0 0 16,0 2 8-16,-3 1 8 0,0-1 1 0,0 3 1 15,0 3 3-15,0-1 1 0,-3 4 0 0,0-1 0 16,0 3-22-16,-3 0 0 16,3 0 0-16,0 5 0 0,0-2 8 0,0 2-8 0,3-2 8 0,0 5-8 15,-1 3 0-15,1-4 0 0,0 1 0 0,0 0-8 16,3-5-26-1,-3 0-5-15,3-1-1 0,0-2 0 0,3-2 40 0,3-1 0 0,-3-2 0 0,3-1 0 16,0 4 18-16,-4-1 11 16,4 0 3-16,0 1 0 0,0-3-32 0,-3 2 0 0,0 3 0 15,0-3 0-15,0 3 0 0,-6 0 0 0,3 0 0 0,-3 3 0 0,2 0-11 0,-5-1-8 16,6 1-1-16,-6-1-1 16,3 4-25-16,0-1-5 0,0 0-1 0,-3-2 0 15,0 2-114-15,0 1-23 0,-3-1-5 0,0 0-395 0</inkml:trace>
  <inkml:trace contextRef="#ctx0" brushRef="#br1" timeOffset="31437.92">19561 5292 1314 0,'-15'13'37'0,"6"-5"8"0,3 0-36 0,0 0-9 15,6-3 0-15,0 0 0 0,0 1 88 0,6-4 15 16,0 1 3-16,9-3 1 0,0 0-3 0,6-5-1 0,9-1 0 0,-1-4 0 16,7-1-15-16,6-2-2 0,-3-3-1 0,8 0 0 15,1-2-14-15,-7-1-3 16,7-5-1-16,3-2 0 0,-1 5-53 0,-5-3-14 0,0 0 0 0,2 0 0 16,-2 3-14-16,-3-3-8 0,-4 3-2 0,-2 0 0 15,0 2-6 1,-7 4-2-16,1-1 0 0,-3 2 0 0,-3 4-2 0,-3-3-1 0,-6 7 0 15,-1 1 0-15,-5 2-160 0,-3 1-32 0,-6 2-6 16,0 0-531-16</inkml:trace>
  <inkml:trace contextRef="#ctx0" brushRef="#br1" timeOffset="31655.89">19984 5196 1314 0,'-39'48'37'0,"24"-32"8"15,6 0-36-15,-6-6-9 0,9 1 0 0,3-3 0 16,-2 2 104-16,5-4 20 0,0-1 3 15,8-5 1-15,-2-3-42 0,9-2-8 0,0 0-2 0,6-3 0 16,6-3 20-16,-3 1 3 0,5-3 1 0,4-1 0 16,0-2-43-16,0 3-8 0,-4 3-1 0,1-6-1 15,0 0-73-15,0 0-14 0,-4 0-4 0,4 0 0 0,-3-2 20 0,-3-1 3 16,3 1 1-16,2 2 0 16,-2 0-9-16,-3 0-2 0,3 0 0 0,-3-2 0 15,-4 2-165-15,-5-3-32 0,0 6-8 0,0-3 0 0</inkml:trace>
  <inkml:trace contextRef="#ctx0" brushRef="#br1" timeOffset="44448.89">17269 3908 1123 0,'0'0'24'0,"0"0"6"0,0 0 1 0,3 5 1 0,0 0-32 0,0 6 0 0,0 2 0 0,3 6 0 15,0 2 0-15,3 0-12 0,-3 3 1 0,3 2 0 16,-3-2 11-16,3 0 0 0,-3 3 0 0,3-1 8 15,-3 3-8-15,-1-5 0 0,4 0 0 0,0 2 0 16,0-2 0-16,-3 2 0 0,0-4 0 0,3-1-326 16,-3-5-62-16</inkml:trace>
  <inkml:trace contextRef="#ctx0" brushRef="#br1" timeOffset="44793.96">17335 3805 1620 0,'0'0'46'0,"0"0"10"0,0 0-45 0,0 0-11 16,3 0 0-16,3 0 0 15,3 0 20-15,-1-6 3 0,1 6 0 0,6 0 0 0,0-5 41 0,6 0 8 16,-3 0 1-16,3-1 1 0,3 1-27 0,-1 2-6 16,4-5-1-16,0 6 0 0,-3-1-40 0,2 0 0 15,-2 1 0-15,-3-1 0 0,0 1 0 0,-3 2-9 16,0 0 9-16,-3 0-10 0,-4 0 10 0,1 0-8 0,0 2 8 0,-3 1-8 31,-3 2-17-31,0 3-3 0,-3 3-1 0,-3 2 0 16,-3 3-3-16,0 2 0 0,-6 3 0 0,-3 3 0 15,0 3-24-15,-5-1-6 0,-7 6-1 0,0 2 0 0,-3-2 51 0,0-6 12 0,1 1 0 16,2 2 0-16,0-5 0 0,3 5 0 0,0-5 0 0,6-3-9 16,1-3-7-16,2-2 0 0,3 0-1 0,3-3 0 15,-3-5 17-15,6 0 0 0,0 0 0 0,3-8 0 31,0 0-55-31,0 0-7 0,0 0-2 0,0 0-537 0</inkml:trace>
  <inkml:trace contextRef="#ctx0" brushRef="#br1" timeOffset="45140.22">17588 3905 1235 0,'0'0'35'0,"0"0"8"0,0 0-35 0,0 0-8 16,0 0 0-16,0 0 0 0,0 0 44 0,0 0 6 16,6-5 2-16,3 2 0 0,-1 1 8 0,4-4 3 15,0-2 0-15,6 3 0 0,-3-3-6 0,3-2-1 16,0-1 0-16,3 0 0 0,-1 1-12 0,-2-1-2 16,3 1-1-16,0-1 0 0,0 1-17 0,3 2-3 15,-1 2-1-15,1-2 0 0,0 3-20 0,0 2 0 16,0 1 0-16,2 2 0 0,-2 0 0 0,-3 0 0 15,0 2 0-15,0 1 0 0,-3 0 0 0,0 2-15 16,-1 6 3-16,-2-1 0 0,0 9-7 0,-3-3-1 16,3 2 0-16,-6 1 0 0,0 2-4 0,-3 0 0 15,0 0-1-15,0 3 0 16,-3-3-11-16,0 0-3 0,0-2 0 0,-3-1 0 0,0 1 12 0,0-3 3 0,-3-3 0 0,0 0 0 31,0 3-116-31,0-8-22 0,0 0-5 0,0-3-205 0,0-2-40 0</inkml:trace>
  <inkml:trace contextRef="#ctx0" brushRef="#br1" timeOffset="45455.42">18222 3876 1188 0,'0'-13'26'0,"3"-6"6"0,0 4 0 0,-3-1 1 0,3-8-33 0,-3 11 0 0,3-6 0 0,-3 6 0 16,0 0 100-16,3 5 12 0,-3 2 4 0,0 1 0 16,0 5-22-16,0 0-4 0,0 0-1 0,0 0 0 15,0 0-26-15,0 0-6 0,0 0-1 0,0 0 0 0,0 0-56 16,0 0 0-16,6 3 0 0,-3-1-14 0,2 4 14 0,1 2 0 15,3 2 0-15,-3 1 0 0,0 7 0 0,3-4 0 16,-3 7 0-16,3-5 0 0,0 5 0 0,0 0 0 16,-3-3 0-16,3 6 0 0,-3-8 0 0,3 3 0 15,-3-1 0-15,0-5 10 0,3 3-10 0,-1-8 0 16,-2 3 0-16,0 2 0 0,3-10 0 0,-3 5 0 16,0-3 0-16,0 0 0 0,0 0 0 0,0-5 0 15,-3 3 0-15,0 0-11 0,-3-3-7 0,0 0-2 16,0 0 0-16,0 0 0 15,0 0-9-15,0 0-3 0,-9 2 0 0,-3 4 0 16,0-4 0-16,-3 1 0 0,-2 8 0 0,-1-6 0 16,0 5-25-16,0 1-6 0,0 0-1 0,0 2-429 0,3-3-87 15</inkml:trace>
  <inkml:trace contextRef="#ctx0" brushRef="#br1" timeOffset="46109.32">17859 5675 1036 0,'0'0'23'0,"6"-2"5"0,-1-4 0 0,7 1 1 0,0-3-29 0,6-2 0 0,3 2 0 0,6 0 0 16,3-3 88-16,-1-5 12 0,1 0 3 0,6-2 0 15,-1-6 3-15,7 0 1 0,3 0 0 16,5-5 0-16,4 0-70 0,-3 0-13 0,2-5-4 0,7 2 0 16,-1 3-12-16,4 2-8 0,2 1 10 0,1-3-10 15,-4-3 12-15,1-2-4 0,2-1-8 0,4 1 12 16,-7-3 2-16,4 5 0 0,-7 0 0 0,1 3 0 0,-4 3 4 0,1 2 1 15,-1 3 0-15,-2 0 0 16,-6-1-19-16,-7 1 0 0,4 0 0 0,-3 3 0 16,-7 2-124-16,1-3-29 0,-3 6-6 0,0-3-581 15</inkml:trace>
  <inkml:trace contextRef="#ctx0" brushRef="#br1" timeOffset="50171.34">15251 6638 1454 0,'0'0'32'0,"0"0"6"0,0-5 2 0,0-3 1 0,-3 0-33 0,3 3-8 16,0 5 0-16,0-8 0 0,0 0 114 0,0 0 21 16,0 8 4-16,0 0 1 0,0 0-61 0,0 0-12 15,0 0-3-15,0 0 0 0,0 0-12 0,0 0-2 16,0 0-1-16,0 0 0 0,-6 3-27 0,0-1-6 16,0 4 0-16,3 2-1 0,-3 2-15 0,3 1 0 15,0 5 0-15,0-3 0 0,3 0 0 0,0-2 0 16,0-1 0-16,3 1 0 0,3-3 0 0,0 2 0 15,0-2 0-15,0 3 0 0,3-6-12 0,3 3 12 16,-3-3-12-16,3 1 12 0,3-4 0 0,-6 4 8 16,3 2 0-16,-1-3 1 0,1 3-9 0,-6-3 0 0,0 3 0 0,0 0 0 15,0 3 0-15,-3-1 0 0,-3 1 0 0,0 2 0 16,-3 3 0-16,-3-3 0 0,0 3 0 0,-3 0 0 31,0-3-21-31,0 3-7 0,-2 0 0 0,2-3-1 16,-3 0-29-16,0-2-6 0,3-1 0 0,0-2-1 0,3 0-27 0,-3-5-4 0,6 0-2 0,3-3-460 15,0 0-92-15</inkml:trace>
  <inkml:trace contextRef="#ctx0" brushRef="#br1" timeOffset="51407.65">15424 6887 806 0,'15'-10'17'0,"-6"2"4"0,-4 2 1 0,4-4 2 16,0-1-24-16,0 1 0 0,0-1 0 0,0-2 0 0,-3 2 158 0,3-2 27 15,0 0 6-15,0-3 1 16,-3 3-52-16,3-9-9 0,0 7-3 0,-3-7 0 0,3 4-102 0,-6-1-26 15,5 1 0-15,-5-1 0 0,0 3 56 0,0 3 7 16,-3-5 1-16,0 4 0 0,0 4 0 0,0-1 0 16,-3 1 0-16,-3 2 0 0,1 0-1 0,-1 3 0 15,-3-1 0-15,3 4 0 0,0 2-50 0,-3 0-13 16,0 2 0-16,0 4 0 0,3 1 56 0,0 1 7 16,-3 3 1-16,3 5 0 15,0-3-103-15,0 6-20 0,3-4-4 0,0 4-1 0,0 2 52 0,3-2 12 16,3-1 0-16,0 1 0 0,0-3 0 0,0-3 0 15,3-3 0-15,-3 1 0 0,3-3 0 0,3-3 0 0,0 1 0 0,0-1 0 32,0-5-54-32,3 0-8 0,0-3-2 0,3-2 0 15,-4 0 23-15,1-3 4 0,3-6 1 0,0 4 0 16,3-9-16-16,-3 1-2 0,3 2-1 0,0-3 0 16,-4 1-46-16,1-3-10 0,3 2-1 0,0-2-1 15,-3 3-3-15,-3-1 0 0,0 3 0 0,0 0 0 0,-6 0 93 0,3 3 23 0,-4 3 0 0,-2-1 0 16,0 0 52-16,0 3 16 0,-3 1 2 0,0-1 1 15,-3 5 44-15,3 3 9 0,0 0 1 0,0 0 1 16,0 0-2-16,-3-3-1 0,3 3 0 0,-8 0 0 16,2 3-99-16,-3 0-24 0,0 2 0 0,3 3 0 15,-3 2 56-15,3 4 7 0,0-1 1 0,3 3 0 16,0 2-103-16,3 1-20 0,0-1-4 0,3-2-1 16,0-3 73-16,0 3 15 0,3-3 2 0,3 1 1 15,-3-1-43-15,0-2-9 0,3-1-2 0,0-2 0 0,-3 0 27 0,2-3 0 16,1-2 0-16,-3-3 0 0,3 3 0 0,-3-1 0 15,3-4 0-15,-3-4 0 0,3-2 0 0,-3 0 0 16,0 0 0-16,3-2 0 0,0 2 0 0,-3-8 0 16,3 3 0-16,0-6 0 0,0 1 0 0,-1-3 0 15,1 2 0-15,-3-2 0 16,0 2-26-16,0 1 0 0,0 2 0 0,-3 0 0 0,0 3 42 0,0 2 8 16,-3 3 1-16,3 3 1 0,-3 0-26 0,0 5 0 15,0 0 0-15,0 0 0 0,0 0 56 0,0 0 7 16,-6 5 1-16,3 3 0 0,-3 3-52 0,3 2-12 15,0-3 0-15,0 4 0 0,3-1 0 0,-3-5 0 16,6 2 0-16,-3-4 0 16,3-1-20-16,-3 0-8 0,3-2 0 0,-3-3-1 15,6 0 1-15,0-5 0 0,3 2 0 0,0-5 0 0,0 0 28 0,0-2-9 0,0-4 9 16,0 4 0-16,3-3 0 0,-3 2 0 0,-1 0 0 0,1 1 0 16,0-1 0-16,-3 1 0 0,3 4 0 0,-3-2 0 15,0 3 0-15,3 0-8 0,-3 2 0 0,-3 3 0 16,6 0 8-16,-3 3 0 0,0-1 0 0,3 4 0 15,0 2 0-15,0 0 0 0,-3-3 0 0,0 3 0 16,-1 0 0-16,-2 0 0 0,6-3 0 16,-3 3 0-16,0-5 0 0,0-1 0 15,3 1 0-15,-3-3 0 0,0 0 0 0,3-3 0 0,-3-2 0 0,3 0 0 16,0-3 0-16,0 2 0 0,0-2 0 0,0-2 0 16,0-1-18-16,-1 3-2 0,1-2 0 0,0-3 0 15,0 2 20-15,0 0 0 0,0 3 0 0,0-2 0 0,-3 5 0 16,0-1 0-16,0 4-8 0,3 2 8 0,-3 0-8 0,0-6 8 15,0 6-12-15,0 3 12 0,0 2-20 0,0 1 4 16,0-6 0-16,-1 5 0 16,-2 0-16-16,3 0-2 0,0-7-1 0,0 2 0 15,0 0-13-15,0 0-2 0,0-3-1 0,3-2 0 16,-3 0-9-16,3-3-1 0,0 5-1 0,3-2 0 0,-3-6 50 0,0 1 12 16,-3 2 0-16,0 0 0 0,0 0 22 0,-1 0 7 15,1 0 2-15,0 3 0 0,-3-3-13 0,0 2-2 16,-3 1-1-16,0 5 0 0,3-3 2 0,-3 3 1 15,0-5 0-15,0 5 0 0,0-5 37 0,0 0 7 16,-3-1 2-16,0 1 0 0,0 0-4 0,0-1-1 16,0-2 0-16,-3 3 0 0,1-3 8 0,2 3 1 15,-3-6 1-15,0 3 0 0,0-2-57 0,0 2-12 0,0-5 0 0,0 2 0 16,0 0 13-16,3 4 8 0,0-1 2 16,0 0 0-16,3 2-35 0,-3 1-6 0,3 0-2 0,0 5 0 15,3-6 28-15,-3 6 4 0,0 0 2 0,0 0 0 16,0 0-14-16,0 0 0 0,0 0 0 0,0 0 0 15,0 0 0-15,3 3-13 0,3 0 1 0,0-1 0 16,0 4 12-16,-3-1 0 0,3 0-10 0,0 3 10 16,-3 0 0-16,3 0-9 0,-3 0 9 0,3 3 0 15,-3-3-16-15,-1 2 4 0,4-2 1 0,-3 0 0 16,0 3-31 0,0-3-6-16,0-1-2 0,0 1 0 15,0 0-11-15,0 0-3 0,0 3 0 0,0-6 0 0,-3 3-122 0,0 0-25 0,0 0-5 0,-3 3-540 16</inkml:trace>
  <inkml:trace contextRef="#ctx0" brushRef="#br1" timeOffset="51633.87">15623 6948 1792 0,'-15'13'51'0,"9"-8"10"0,0 1-49 0,0-1-12 16,6-5 0-16,0 0 0 0,0 0 54 0,3 3 8 15,3-3 2-15,3-3 0 0,6-2 13 0,6-6 3 16,3 1 1-16,9-9 0 0,2 1-27 0,-2-4-6 16,3 1 0-16,2-5-1 0,1-3-38 0,3 2-9 0,-1-2 0 0,10-3 0 31,0 3-100-31,-4-2-23 0,1-1-4 0,3-5-1 16,-7 0-91-16,7 2-18 0,47-36-4 0,-21 21-1 0</inkml:trace>
  <inkml:trace contextRef="#ctx0" brushRef="#br1" timeOffset="68023.44">22106 5898 570 0,'-9'-6'16'0,"3"4"4"15,0-4-20-15,0 4 0 0,0-1 0 0,0-2 0 0,0-1 0 16,1 1 0-16,2-3 0 0,-3 3 0 0,3 0 48 0,-3-1 4 15,0 1 2-15,6 2 0 16,0 3 60-16,0-8 12 0,0 3 2 0,-3-5 1 0,3 10-29 0,0-6-5 16,3 1-2-16,0 0 0 0,0-3-39 0,6 0-8 15,0 3-2-15,2-6 0 0,7 0-32 0,3-4-12 16,3 4 9-16,3 0-9 0,5-2 0 0,4 0 0 16,3 0-9-16,3 2 9 0,2 1-10 0,-2-1 10 15,3 3-8-15,-1 0 8 0,1 0 20 0,-1 3 10 0,7 0 2 16,-3 2 0-16,2 3-32 0,-2 3 0 15,0-3 0-15,-4 0 0 0,7 5-12 0,-4 0-4 0,4 3-2 0,0 3 0 16,-4-1 18-16,-2 1 0 0,0-1 0 0,-1 4 0 16,1-1 16-16,-4 0 1 0,-2 3 0 0,3-3 0 31,-6 0-17-31,-1 3 0 0,-2 0 0 0,-6 0 0 0,0-3 0 0,-4-2 0 0,1-1 0 0,-3 1 0 16,-3-3 0-16,0 0 13 15,0-3-2-15,-6-2-1 0,2-1-10 0,-5 1 0 0,0-3-10 0,0 0 10 16,-3-3 0-16,0-2 0 0,-3 3 11 0,0-6-3 15,-3-3-8-15,0 0-10 0,-3-4 10 0,-3 1-13 16,3-4-15 0,-6 2-2-16,-3-5-1 0,3 2 0 0,0 1 19 0,-2 2 3 0,2 0 1 0,-3 0 0 15,3 0 35-15,0 6 7 0,0-4 2 0,0 6 0 16,6 1-36-16,0 1 0 0,3 6 0 0,0 0 0 0,0 0 13 16,0 0-1-16,0 0 0 0,0 0 0 0,0 0-12 0,6 0 0 15,0 3 0-15,3 2 0 0,3 3 0 16,-3 3 0-16,6-1 0 0,0 1 0 0,-1 2 0 0,4 3 0 15,0 2 0-15,0-2 0 0,0 0 8 0,0 0-8 16,0-3 11-16,-1 3-11 0,-5 0 21 0,6-3-2 16,-3 1-1-16,-3-1 0 15,3 0 0-15,-6 0 0 0,0 0 0 0,0 1 0 0,-3-1-6 0,0 0 0 16,-3 0-1-16,0 1 0 0,-3-4-11 0,0 1 0 16,-3 2 0-16,-3-2 0 15,0 2-29-15,-3-3-8 0,-3 1-2 0,-3 0-538 16,-3-1-108-16</inkml:trace>
  <inkml:trace contextRef="#ctx0" brushRef="#br1" timeOffset="68757.11">22386 4069 1400 0,'0'0'31'0,"9"-5"6"0,-3 2 2 0,9 3 0 0,0-8-31 0,2 3-8 15,4 2 0-15,0-2 0 0,6 3 0 0,3 2 0 16,2-3 0-16,1 0 8 0,6 3-8 0,0 0 0 15,2 0 0-15,4 0 0 0,-1-2 0 0,1 4 0 16,6-2 0-16,-1 3 0 0,7 2 0 0,-7-2 0 0,4 2 0 16,0 6 0-16,-4-6 0 0,4 6 0 0,-4-1 0 0,1 6 0 15,-3 0 0-15,-1 5 0 0,-2 0 0 0,-3 6 0 16,2-3 0-16,-5 5-8 16,3 2 8-16,-7 1-12 0,4 0 20 0,-6 0 4 0,0-3 1 0,-4 2 0 15,-5-1 19-15,3-4 4 0,-6 3 1 0,-6-2 0 16,2-1-37-16,1-2 0 0,-9 0 0 0,0 0 0 15,3-6 0-15,-6 1 0 0,-3-6 0 0,-3-3 8 16,6-2-8-16,-6 0 0 0,0-5 0 0,0-3 0 16,0 0 0-16,0 0 0 0,-6-5 0 0,3-6 0 31,-9-2-35-31,3-11-5 0,3 3 0 0,-3-6-1 0,3 1 15 0,0-1 3 0,6-2 1 0,-6 0 0 16,3 0 51-16,6 0 11 0,-6 3 1 0,3-1 1 15,0 1 35-15,0 2 7 0,0 5 2 0,0 3 0 0,3 3-49 16,-3 5-9-16,0 0-3 0,0 3 0 0,0 5-6 0,0 0-2 15,0 0 0-15,6 5 0 0,0 3-25 0,-3 5-6 16,3 3-1-16,-3 6 0 0,3 1 15 0,-3 4 0 16,3-1-10-16,0 1 10 0,-3 7 0 0,3-7 0 15,-3 4-9-15,3 4 9 0,0-1 0 0,-3-2 0 16,3-3-8-16,0 0 8 16,-6 0-96-16,3 0-16 0,0-2-4 15,0-6-598-15</inkml:trace>
  <inkml:trace contextRef="#ctx0" brushRef="#br1" timeOffset="69174.77">24228 3818 1694 0,'0'0'48'0,"0"0"11"0,0 0-47 0,3 8-12 0,6 5 0 0,0 6 0 16,3 7 0-16,0 1-16 0,0 7 4 0,0 6 1 16,0 7 3-16,-3 6 0 0,0 8 0 0,-3 5 0 31,0 6-32-31,-1 10-7 0,1 0-1 0,-3 10 0 0,3 4 34 0,-6 4 14 0,3 6-12 0,-3 0 12 0,0-3 0 15,3-3 15-15,0-2-1 0,3 0 0 0,-3-10 14 0,6-6 4 16,-3 0 0-16,3-8 0 0,0-6 38 0,0 1 8 16,0-8 2-16,3-3 0 0,0 1-10 0,-3-7-2 15,2 4 0-15,-2-3 0 0,0 0-13 0,0-6-3 16,0-2-1-16,-3 3 0 0,0-6-34 0,-3 1-6 16,0-9-2-16,0-2 0 0,-3-3-9 0,0-8 0 15,0-2 0-15,-3-9 0 16,3 1-33-16,-6-3-9 0,6-3-2 0,0-5 0 15,-12-5 0-15,3-6-1 0,-3-7 0 0,-6-9-856 0</inkml:trace>
  <inkml:trace contextRef="#ctx0" brushRef="#br1" timeOffset="70106.26">24222 3897 548 0,'0'0'15'0,"3"3"5"0,3 0-20 0,-3-1 0 16,6 4 0-16,0-4 0 0,0 3 0 0,0-2 0 15,0 0 8-15,0 2-8 16,0 0 37-16,0-2 4 0,3-3 1 0,0 3 0 16,-3-3 66-16,2 0 12 0,4 2 4 0,0-4 0 0,3 2-13 0,3 0-3 15,3-3 0-15,0-5 0 0,5 0-41 0,1 0-9 16,6 0-2-16,-1 3 0 0,4 0-22 0,3-6-5 15,0 1-1-15,-1 2 0 0,1-3-28 0,0 3 0 16,-1-3 0-16,-2 4 0 0,0-4 9 0,-7 6-9 16,4-6 8-16,-6 6-8 0,0-3 0 15,-4 0 0-15,1 3 0 0,-3 2 0 0,-3-5 0 0,0 5 8 16,-3 1 2-16,-4 2 0 0,1 0-10 0,0 0 0 0,-6 0 0 0,3 2 0 16,-3 1 0-16,0 2 0 0,-3-2 0 0,3-3 0 15,-3 5 0-15,0-2 0 0,0 2-12 0,0 0 12 16,0 1 0-16,-1-4 0 0,-2 4 0 0,3 2 0 15,-3-8 0-15,3 0 0 0,-3 8 0 0,0 2 0 16,0 3 0-16,0-2 0 0,3 2 0 0,-3 0 0 16,0 6 0-16,0-1 0 15,0 4 0-15,3 1 0 0,-3 1 0 0,0 8 0 0,0-6 0 0,0 6 0 16,3 3 0-16,0 4 0 0,-3 4 0 0,3-1 0 16,0 3 0-16,0 0 8 0,-3 3-8 0,3 4 12 15,-6-1-12-15,9 7 0 0,-3-2 0 0,-6-4 0 16,8 1 10-16,-5-2 0 0,3 2 0 0,-3-1 0 0,6 9 19 15,-3-2 4-15,0-1 1 0,3-3 0 16,0 1-34-16,-3-1 0 0,0 6 0 0,6 0 0 0,-9 0 0 16,9-5 0-16,-3 2 0 0,-6-5 0 0,6 0 10 0,-1-3-10 15,1 0 8-15,0-2-8 0,-3-1 18 0,0 1-2 16,3-8 0-16,-3 5 0 0,0-6-6 0,0 1-2 16,0 0 0-16,0-3 0 0,-3 0-8 0,0 0 0 15,0-5 0-15,0-1 8 0,0-2-8 0,0-2 0 16,-3-3 0-16,-6 2 8 0,6-5-8 0,-3-5 8 15,3 0-8-15,-3 0 8 0,3-5 0 0,-6-1 0 16,6-2 0-16,-6 0 0 0,3-3-17 0,-3 1-4 16,0 2-1-16,0-6 0 0,-3 3 14 0,0-2 16 15,-6 0-3-15,1-3-1 0,-4 2-12 0,0-2 0 0,-3 3 8 0,0-6-8 16,0 1 19-16,-2-4 1 0,-10 6 0 0,0 0 0 16,-3 6-20-16,1-4 0 0,-7 4 0 0,-3-4 0 15,1 4 10-15,2-1-2 0,-3 0 0 0,4 6 0 16,-7-6 4-16,3 3 0 0,1 3 0 0,-4-3 0 15,3 2 0-15,4 3 0 0,-1-2 0 0,3-3 0 16,1 0-12-16,2 0-11 16,0 0 3-16,1-3 0 15,2-2-22-15,3-1-4 0,6 1-1 0,-3-6 0 16,4-2-81-16,2 0-16 0,0-3-3 0</inkml:trace>
  <inkml:trace contextRef="#ctx0" brushRef="#br1" timeOffset="70624.52">24142 4752 1954 0,'0'0'43'0,"0"0"9"0,0 0 1 0,0 0 3 0,6 0-45 0,0-3-11 0,6-5 0 0,0 6 0 16,9-4 18-16,-1 4 2 15,7-6 0-15,0 3 0 0,9-1-20 0,-6-4-9 16,8-1 1-16,10 0 0 0,-4-4 8 0,13 1 11 0,-6 4-3 0,5-6 0 16,4 0-8-16,2 0 0 0,-2 0 9 0,5 3-9 15,-8 0 8-15,2 0-8 0,-2 2 10 0,-1 0-10 16,-2 4-16-16,3-4-10 15,-7 3-2-15,-2 0 0 0,2 3 4 0,-5 2 0 0,-3-5 0 0,-4 6 0 16,4-4 9-16,-6 4 3 0,-6-1 0 0,-1 3-535 16,-2 3-106-16</inkml:trace>
  <inkml:trace contextRef="#ctx0" brushRef="#br1" timeOffset="70914.69">24514 5181 2084 0,'0'0'46'0,"0"0"10"0,0 0 1 0,0 0 1 0,0 0-46 0,0 0-12 15,0 0 0-15,0-6 0 0,6 1 16 0,3 0 2 0,3 2 0 0,3-2 0 16,3-3-9-16,5 3-1 0,1-1-8 0,6 1 12 15,0-6 16-15,6 3 4 0,5 0 0 0,4 1 0 16,2-4-8-16,1 0 0 0,0 3-1 0,2 3 0 16,-2-3-23-16,0 0 0 0,-1 3 0 0,1 0 8 15,-4-1-22-15,-2 4-4 0,0-1-1 0,-3 0 0 16,-1 3 4-16,-5 0 1 0,0-2 0 0,-4 2 0 16,1 0-24-1,-3 0-5-15,0 2-1 0,-9-2 0 0,0 6-118 16,-7-1-24-16,-2 0-5 0,-6 3-1 0</inkml:trace>
  <inkml:trace contextRef="#ctx0" brushRef="#br1" timeOffset="71180.32">24419 5567 2257 0,'0'0'49'0,"6"0"11"0,3-3 1 0,3 1 3 16,3-1-51-16,14-2-13 0,4-1 0 0,6-2 0 0,2 3 28 0,4 0 4 16,0-3 0-16,5 0 0 0,4 5 3 0,-3-2 1 15,2 2 0-15,-5 1 0 0,-4-1-23 0,7 3-4 16,-6-3-1-16,2 1 0 0,-2-1-8 0,3-2 0 0,-4 2 0 16,1-2-11-1,-6-3-23-15,2 0-5 0,-5 0-1 0,6 0 0 16,-4-5 10-16,1 0 2 0,-3-3 0 0,-4 3 0 15,-2-3-24-15,0 0-4 0,-6-3 0 0,-3-2-1 16,-4 3-117-16,1-4-23 0,-6-1-5 0</inkml:trace>
  <inkml:trace contextRef="#ctx0" brushRef="#br1" timeOffset="71508.7">24782 4019 1844 0,'3'21'52'0,"0"-2"12"0,0 5-52 0,0 15-12 0,3 6 0 0,0 19 0 0,0 4 8 0,0 9 0 15,-3 13-8-15,6 5 12 0,-3 9 0 0,-3-1 0 16,0 0 0-16,0 0 0 0,0-5 2 0,-1 0 0 15,1 0 0-15,0-6 0 0,-3-4 1 0,6-1 0 16,-3-8 0-16,3-4 0 0,6-7-7 0,-9-7 0 16,3-3-8-16,3-5 12 0,0-5 0 0,0-6 0 15,0 1 0-15,0-14 0 16,0 0-49-16,0-8-11 0,0-5-1 0,-3-6-1 16,-3-4-33-16,2-6-6 0,-2-6-2 0,3-9-636 0</inkml:trace>
  <inkml:trace contextRef="#ctx0" brushRef="#br1" timeOffset="71790.35">24958 4014 1911 0,'0'0'42'0,"3"5"9"0,6 3 1 0,-1 8 2 0,4 5-43 0,6 8-11 0,3 11 0 0,0 10 0 16,3 3 28-16,0 10 3 0,2 9 1 0,-2 5 0 16,-3 10-20-16,6 6-3 0,-9 7-1 0,-1 1 0 15,1-1 0-15,0-5 0 0,-6 3 0 0,3-2 0 0,-3-1 16 16,-3-3 4-16,-6-4 0 0,3-1 0 0,3-5-20 16,-3-3-8-16,-3-2 0 0,0-11 8 0,0-5-8 0,0-5-12 15,3-6 2-15,-4-10 1 16,4-6-51-16,-3-5-11 0,0-10-1 0,0-6-525 15,0-2-105-15</inkml:trace>
  <inkml:trace contextRef="#ctx0" brushRef="#br1" timeOffset="72094.29">25208 3799 2253 0,'0'0'49'0,"6"0"11"0,0 11 1 0,8-3 3 0,4 13-51 0,0 6-13 0,6 10 0 0,0 10 0 16,0 9 0-16,-1 13 0 0,1 7 0 0,-3 6 0 16,-3 8 0-16,3 6 0 0,-6 9 0 0,0-1 0 15,-4 1 12-15,1-1-3 0,0 1-1 0,0-4 0 16,3-6 4-16,-6-2 0 0,3-6 0 0,-3-2 0 15,0-3-12-15,-3-5 8 0,0-6-8 0,3-5 8 16,0-2-25-16,-4-9-6 0,4 3-1 0,0-5 0 16,-3-2-152-16,3-4-30 0,0-4-6 15,-3-1-2-15</inkml:trace>
  <inkml:trace contextRef="#ctx0" brushRef="#br1" timeOffset="78343.72">2508 8858 1659 0,'0'0'36'0,"0"0"8"0,0 0 2 0,0-5 1 0,0-3-38 0,0 3-9 15,0-1 0-15,0-1 0 0,0-1 32 0,0 2 5 16,0 6 1-16,0 0 0 0,3-5-24 0,-3 0-5 15,0 5-1-15,0 0 0 0,0 0-8 0,0 0 8 16,-3-6-8-16,3 6 8 0,0 0-8 0,0 0 0 16,0 0 0-16,0 0 0 0,0 0 0 0,-6 0-11 15,6 0 3-15,-5 0 0 0,-1 6 8 0,3-1-8 16,-3 3 8-16,0 3-8 0,0 2-1 0,6 3 0 0,0 5 0 0,-3 0 0 16,3 5 9-16,0 4 0 15,0-1 0-15,0 5 0 0,0 6 0 0,0 2 11 0,0 3-1 0,0 3 0 16,0-1-10-16,-6 4 0 15,6 1 0-15,0 1 0 0,-3 3 0 0,3-3 0 0,-9 0 0 0,9-3 0 16,-6 3 0-16,6-3 0 0,-3-2 0 0,0 2 0 16,-6 0 0-16,3-7 0 0,0-6 0 0,3 0 0 15,-3-3 0-15,0-2 0 0,3-6 0 0,-6-2 0 16,3-3 8-16,0-2 0 0,3-3 0 0,0 0 0 16,1-6 4-16,-4-2 0 0,3 0 0 0,3-3 0 15,0 1-4-15,0-4 0 0,0 1 0 0,0-3 0 16,0 0-8-16,0 0 12 0,0 0-12 0,0 0 12 15,0 0-12-15,0 0 0 0,0 0 0 0,0 0 0 16,9 0 0-16,-4-3 0 0,4-2 10 0,6 2-10 0,0-2 8 0,0 2-8 16,0 6 0-16,3-6 0 0,3-7 0 15,-1-3 0-15,7 2 0 0,0 0 0 0,6 1 0 0,-3-1 0 16,5 3 0-16,4-2 0 0,-6 2 0 0,2 0 0 16,-2 0 0-16,6 0 0 0,0 0 0 15,2 3 0-15,7-3 0 0,-1 3 0 16,1-1 0-16,3 4 0 0,-1-4 10 0,-2 4-10 0,8-1 0 0,-2 0 0 15,12 1 8-15,-7-1-8 0,-5 3 16 0,5 0 2 16,1 0 0-16,2 0 0 16,4 3-38-16,-1-1-7 0,-2 1-1 0,5 0-1 0,7 2 46 0,-4-2 10 15,0-1 1-15,1 1 1 0,5 2-29 0,1-2-20 0,2 0 4 16,-6 2 0-16,1-5 16 0,-1 5 0 0,4-5 8 16,2-3-8-16,-3 6 21 0,4-6-1 15,-1 1-1-15,1 2 0 0,2-3-3 0,-3-2 0 16,4 2 0-16,2 1 0 0,0-1 1 0,4-2 0 0,-4 2 0 0,3-2 0 15,0-1-4-15,1 4-1 0,-7-4 0 0,3 1 0 16,1 3 8-16,2-4 2 0,-6 1 0 0,7 0 0 16,-1-1-14-16,-3 1-8 0,7 0 8 0,-7 0-8 15,3-1 11-15,3-2-3 0,-11 3 0 0,8-3 0 16,3 0-8-16,-5 0 0 0,-1 3 0 0,3 0 0 16,1-3 0-16,-1 0 0 0,-3 2 0 0,1 1 0 15,-1 2 0-15,3 1 0 0,-3 2 0 0,1 0 0 16,5 0 0-16,-3 0 0 0,1 2 0 0,-1 1 0 15,0 0 0-15,1 2 0 0,-1 0 0 0,0 1 0 16,-3-1 22-16,4-2 2 0,2 7 1 0,-3-2 0 16,1 0-40-16,2 0-8 0,-3-3-1 0,1 3-1 0,-1-2 25 15,-3-1 0-15,3 3 0 0,1-3 0 0,-4 0 0 0,0 1 0 16,1-1 0-16,2 0 0 0,-3 0 0 0,1 1 0 16,5-1 0-16,-6 0 0 0,1 1 0 0,-1-1 0 15,0 0 0-15,-2 3 0 0,2-3 0 0,-6 1 11 16,4-1-11-16,-4 0 12 0,0-2-12 0,1 2 0 15,-1-2-10-15,0 0 10 0,7 2 0 0,-7-2 0 16,-3-1 0-16,1 1 0 0,2-3 0 0,-5 2 0 16,-4 1 0-16,1 0 0 0,2-1 0 0,-3 1 0 15,1-3 0-15,-1 0 0 0,-5 3 0 0,-1-3 0 16,1 0 0-16,-4 0 0 0,1 0 0 0,-4 0 0 0,-5 2 8 16,-4-2-8-16,4 0 0 0,-3 0 0 0,-4 0 0 15,-2 0 0-15,2 0 0 0,-5 0 0 16,-6 0 0-16,-3 3 0 0,-1-3 8 0,-5 0-8 0,3-3 0 0,-6 3 0 15,0-2 0-15,-7 2 0 0,1 0 8 0,-3-3-8 16,-6 3 0-16,0-3 0 0,3 1 0 0,-6 2 0 16,3-3 0-16,-6 3 0 0,3-3 0 0,-6 3 0 15,3-2 29-15,3-1 3 0,0 1 0 0,-3-4 0 16,3 4-32-16,-3-1 0 0,-1 0 0 0,1-2 0 16,6-3 0-16,-6 3 0 0,-3-3 0 0,3 0 0 15,0-3 0-15,-3 1 0 0,0-4 0 0,0 1 0 16,0-3 12-16,0-2-4 0,0-1-8 0,-3-2 12 15,3-3-12-15,-3 3 11 0,6-5-11 0,-3-1 10 16,3-4 1-16,-6 1 0 0,3 1 0 0,-3 0 0 16,0-5 1-16,3-6 1 0,3 6 0 0,-3-1 0 15,3 1-13-15,0 0 0 0,-3-1-12 0,0 3 12 0,0 3 10 16,3 0 9-16,-3 3 1 0,0-1 1 0,0 3 0 0,-6 1 0 16,9-1 0-16,-3 5 0 0,-3-2-13 0,3 3-8 15,-3 2 8-15,3 3-8 0,-3-1 11 0,0 1-3 16,3 2 0-16,-3 1 0 0,0 2-8 0,0 0 0 15,1-3 0-15,-1 4 0 0,-3-4 0 0,0 3 0 16,3 0 0-16,0 3 0 0,0-1 0 0,-3 4-11 16,0-3 3-16,3 2 0 0,-3-2 8 0,0-1 0 15,0 1 0-15,0 2 0 0,-3 1-8 0,0-1 0 16,3 0 0-16,-3 1 0 0,0-1 8 0,-3 0-8 16,1 1 8-16,-1-1-8 0,0 1 8 0,-3-1-12 15,0 0 12-15,-3 1-12 0,0-4 12 0,-3 4 0 16,-2 2 0-16,-4-3 8 0,0 3-24 0,-3-3-4 0,-3 1 0 0,-2-1-1 15,2 0 12-15,-6 1 9 0,1-1-12 0,-4 1 12 16,-6-4-8-16,-2 1 8 0,-7 0 0 0,1-1 0 16,-1 4-12-16,-2-6 12 0,-4 2-12 0,-2 1 12 15,-1-3-13-15,-2 3 4 0,2 0 1 0,-2-1 0 16,-4-2 8-16,-2 3-12 0,5 0 12 0,-5-3-12 16,0 3 0-16,-4-3 0 0,-2 2 0 0,-4 1 0 15,4-3 12-15,-3 0 0 0,2 3-9 0,-5-3 9 16,6 0 0-16,-7 0 0 0,-5 0 0 0,6 0 0 15,-10-2 0-15,7 2 0 0,-9 0 0 0,3 0 0 16,-1 3 0-16,-2-1 0 0,-3-4 0 0,0 4 0 16,3-2-12-16,-4 3-8 0,1 0-2 0,0 0 0 15,0-1 10-15,-6 4 1 0,5-4 1 0,1 4 0 0,-9-1 10 0,6 0 0 16,3 1 8-16,-3 2-8 0,-4 0 0 16,1 0 0-16,3 0-12 0,-3 0 4 0,0 2 8 0,-3-4 9 15,-1 2-1-15,4 0-8 0,0 0 15 0,-3 2-4 16,0-2-1-16,0 0 0 0,0 0 0 0,2 3 0 15,-2-3 0-15,0 3 0 0,9-1-2 0,-6-2-8 16,3 6 12-16,-3-4-4 0,-4 4-8 0,4-1 10 16,0 0-10-16,3 0 10 0,-3 1-2 0,3 2 0 15,-1 0 0-15,1 2 0 0,-3-2-8 0,3 0 0 16,0 0 0-16,-1 0 0 0,7 3 8 0,-6-1 0 16,3 1 0-16,0-1 0 0,2-2-8 0,-2 3 0 0,0-1 0 15,6-2 0-15,-3 0 0 0,2 0 0 0,-2 0 0 16,6 0 0-16,0-3 0 0,-1 3 0 0,-2 0 0 0,3 0 0 15,2 3 0-15,1-3 0 0,3-3-9 0,0 0 9 16,2 3 0-16,4-2-10 0,-4 1 10 0,4 1-8 16,-3-2 0-16,2 2 0 0,4 0 0 0,6-1 0 15,-7-1 8-15,4-1 0 0,8 0 8 16,-2-2-8-16,5 2 0 0,-2 1-8 0,2-4 0 0,4 4 0 16,-1-4-8-16,10 1 0 0,-1-3-1 0,3 2 0 15,1-2 17-15,5 0 0 0,0 0 0 0,4 3 0 16,2-3 9-16,3 0-9 0,4 0 8 0,-4-3-8 15,9 3 13-15,3-2-2 0,0 2-1 0,-3-3 0 16,10 3-10-16,-7 0-11 16,6-2 3-16,0 2 0 0,0 0 8 0,3-3 11 0,0 3-3 0,3 0 0 15,0 0-8-15,1 0-9 0,2 0 9 0,3 0-13 16,3 0 13-16,0 0 0 0,0 0 12 0,0 0-12 0,0 0 14 16,0 0-4-16,0 0-1 0,0 0 0 0,0 0-9 0,0 0-11 15,0 0 3-15,0 0 0 0,0 0 8 0,0 0 0 16,0 0 0-16,0 0 0 15,0 0-27-15,0 0-3 0,0 3-1 0,3 2 0 0,0-3 14 0,2 4 2 16,1-1 1-16,3 3 0 16,-3 0-26-16,9 3-6 0,-6-4-1 0,0 4-613 15,3 0-124-15</inkml:trace>
  <inkml:trace contextRef="#ctx0" brushRef="#br1" timeOffset="79743.99">13581 9504 774 0,'0'0'16'0,"-6"0"4"0,0 0 1 0,0 0 2 0,0 0-23 0,0 0 0 0,3 0 0 0,-5 2 0 15,5-2 8-15,-3 3-8 0,0-3 8 0,3 5-8 16,3-5 0-16,-6 3-8 0,0-3 0 16,6 0 0-16,0 0 8 0,0 0 0 0,0 0 0 0,0 0 0 15,0 0 21-15,0 0 0 0,0 0 0 0,0 0 0 16,0 0 16-16,0 0 3 0,0 0 1 0,3 5 0 15,0 1 31-15,3-6 7 16,0 5 1-16,6-5 0 0,-1 0 16 0,4 0 3 0,3-5 1 0,0 5 0 16,3 0-60-16,6-3-12 0,2-8-3 0,-2 6 0 15,6 0 39-15,0 0 8 0,2-1 2 0,1-2 0 16,-3 3-39-16,0-3-8 0,-1 0-2 0,1 0 0 16,3 0-12-16,-3 0-2 0,-4 0-1 0,4 0 0 15,0-2-10-15,-3 2 12 0,-1 0-12 0,1-3 12 0,0 3 16 16,-6-2 3-16,3 2 1 0,-4 0 0 0,1-3-20 0,-3 4-3 15,0-1-1-15,-3 0 0 16,0 0-8-16,-4 0 0 0,1 2 0 0,-3-1 0 0,-3 1 0 0,-3-2 0 16,3 3 0-16,-3 0 8 0,-3 2-8 0,0-2 0 15,-3 5 0-15,0 0 0 0,0-6 0 0,0 1-14 16,-6 0 3-16,0 2 1 16,-3-2-18-16,0 0-3 0,-6-1-1 0,0 4 0 0,1 2 13 0,-4-3 3 15,-3 0 0-15,3 1 0 0,0-1 16 0,0 3-10 16,0-2 10-16,3-1-8 0,-2 3 8 0,2 0 0 15,3 3 0-15,3-3 0 0,-6 0 0 0,3 0 0 16,6 0 0-16,0 0 0 0,6 0 0 0,0 0 0 0,-6 2 0 0,6-2 0 16,0 0 16-16,0 0 4 0,0 0 2 0,0 0 0 15,0 0 6-15,3 0 2 0,6-2 0 0,3 2 0 16,9-3-21-16,-6 0-9 0,3 3 8 0,2-2-8 16,4-1 11-16,-3 0-3 0,3 1-8 0,0 2 12 15,0-3-12-15,-1 3 0 0,1-3 0 0,-3 3 0 16,0-2 0-16,-6 2 0 0,0 2 0 0,-3 1 0 15,-1 0 0-15,-2 2 0 0,-3 0 0 0,0 1-10 16,0 1 10-16,-3 4-13 0,0 2 5 0,-3-2 8 16,-3 5-8-16,0 0 8 0,-3 2 0 0,3 3 0 15,-6 0 0-15,0 3 0 0,-2 3 0 0,-1 2 0 16,3 0-52-16,-3 0-10 0,-3 3-2 16,3 0-875-16</inkml:trace>
  <inkml:trace contextRef="#ctx0" brushRef="#br1" timeOffset="86276.56">19451 16507 1695 0,'0'0'37'0,"0"0"8"0,0 0 2 0,0 0 1 0,0-8-39 0,0 3-9 16,0 5 0-16,0 0 0 0,0-5 44 0,0 0 8 0,0-1 0 0,0 6 1 15,0-5-13-15,0 5-4 0,0 0 0 0,0 0 0 16,0 0-5-16,0 0-2 0,0 0 0 0,0 0 0 16,0 0-9-16,0 0-1 0,0 0-1 0,0 0 0 15,0 0-8-15,0 5-2 0,6 11 0 0,0 3 0 16,3 10-8-16,3 0 0 0,3 16-10 0,2 2 10 15,1 6 0-15,6 8 0 0,-3 3 13 0,6 5-4 16,-3 2 21-16,2 0 4 0,1 6 1 0,-3-3 0 16,3 3 21-16,-6 0 5 0,-1-6 1 0,4 1 0 15,-9-6-14-15,3 0-4 0,0-3 0 0,-3-4 0 16,0-7-28-16,-3-1-7 16,2-9-1-16,-2-2 0 0,-3-6-92 0,0-2-18 0,0-8-4 0,-3-3-1 31,0-8-79-31,0-2-16 0,0 5-3 0,-6-16-1 0</inkml:trace>
  <inkml:trace contextRef="#ctx0" brushRef="#br1" timeOffset="86891.89">19451 16539 2131 0,'0'0'60'0,"0"0"14"0,0 0-59 0,0 0-15 15,0 0 0-15,0 0 0 0,0 0 54 0,0 0 8 16,0 0 2-16,0 0 0 0,0 0-36 0,0 0-6 16,0 0-2-16,9-3 0 0,0-2-1 0,9 0-1 0,6-3 0 0,8 3 0 15,10-1 11-15,6-4 3 16,8-3 0-16,10 2 0 0,-1-2 0 0,10-3 1 16,5 3 0-16,3-6 0 0,-5 1-13 0,8 2-2 0,6-8-1 0,-8 5 0 15,-4-4-17-15,0 7 0 0,-2-8 0 0,-4 3 0 16,1 0 0-16,-7 2 0 0,-3 3 0 0,-2-2 0 15,-1 2-10-15,-2 0-6 0,-3 3 0 0,-1-1-1 16,-5 1 17-16,-7 3-8 0,1 2 8 0,-3 0 0 16,-7 2-20-16,1 4 4 0,-3-3 0 0,-3 5 0 15,-7 0 1-15,1 0 1 0,-3 0 0 0,-3 5 0 16,-3 0 5-16,0 0 1 0,0 9 0 0,-3-6 0 16,-4 7 8-16,4 9 0 0,-3 0-9 0,0 5 9 15,0 11 0-15,0 2 0 0,0 6 8 0,-3 10-8 16,0 11 0-16,0 5 0 0,-6 3 0 0,0 10 0 15,0 0 0-15,0 1 0 0,0-4 0 0,-3-7 0 16,0-3 8-16,3-8-8 0,0-8 8 0,0-5-8 0,3-5 47 0,0-3 4 16,0-8 1-16,0-3 0 0,3-5-32 15,0-5-7-15,-3 0-1 0,3-3 0 0,-3-2-3 0,0-3-1 16,3-3 0-16,-3-3 0 0,-3 1-8 0,2-6-11 16,-2 1 3-16,0-1 0 0,0 0 8 0,0-5-8 15,-5 3 8-15,-4-1-8 16,0 1-17-16,-9 0-3 0,0-1-1 0,-6 1 0 0,-6-3 29 0,-5 0 0 15,-4 3-8-15,-6-3 8 0,-2 2 15 0,-7-2 5 16,-2 3 2-16,-10 2 0 0,1 1-22 0,-7 2 0 16,1-1 0-16,-7 1 0 0,1 0 0 0,0 3 0 0,2-3 0 15,7 2 0-15,2 1 0 0,4 2 0 0,2 0 0 0,10-2 0 32,-7 2-24-32,12-2-10 0,-2-3-2 0,8 0 0 15,3-3-81-15,-2-2-17 0,-1-1-3 0,6-2-875 0</inkml:trace>
  <inkml:trace contextRef="#ctx0" brushRef="#br1" timeOffset="87146.24">19999 17044 2101 0,'0'0'60'0,"0"0"12"0,0 0-57 0,0 0-15 0,6-2 0 0,3-1 0 16,2-2 104-16,4 2 19 0,3 1 3 0,3-4 1 0,6 1-43 16,3 0-9-16,5-6-2 0,1 1 0 0,3 2-42 0,2-6-9 15,4 1-2-15,0-3 0 0,2-2-32 0,-2 2-6 16,0 0-2-16,-4-3 0 16,1 4-148-16,-3-1-31 0,-1 5-5 0,-5 1-811 0</inkml:trace>
  <inkml:trace contextRef="#ctx0" brushRef="#br1" timeOffset="87357.89">20365 17333 2579 0,'0'0'73'0,"0"0"16"0,0 0-71 0,6 0-18 0,3-3 0 0,3-2 0 15,2 2 55-15,7-2 7 0,3 0 2 0,3-3 0 16,0 0-42-16,2-3-8 0,1 1-2 0,6-4 0 16,-3 1-12-16,2 0 0 0,1 0 0 0,3 0-10 31,0-1-34-31,-4 1-6 0,1 2-2 0,-3 1-730 0,-4-1-146 0</inkml:trace>
  <inkml:trace contextRef="#ctx0" brushRef="#br1" timeOffset="87610.08">20707 17513 2761 0,'0'0'60'0,"0"0"13"0,0 0 3 0,0 0 2 0,0 0-62 0,0 0-16 16,6 0 0-16,-3 0 0 0,9 0 29 0,-6 0 3 16,12 0 1-16,-3-6 0 0,5 6-6 0,1-5-2 15,3 3 0-15,0-4 0 0,0 4-25 0,3-6 0 16,-7 0-9-16,4 0 9 15,-3 3-52-15,0-9-3 0,0 6-1 0,0 3 0 16,-7 0 13-16,4-3 3 0,-3 3 0 0,3 2 0 0,-3 0 22 0,0-2 5 16,-3 0 1-16,0 5 0 15,2-3-34-15,-2 0-6 0,0 1-2 0,3-1 0 16,-3 0-77-16,0 1-15 0,0-4-3 0,0 4-752 0</inkml:trace>
  <inkml:trace contextRef="#ctx0" brushRef="#br1" timeOffset="88910.07">21419 16851 1335 0,'0'0'29'0,"0"0"7"0,0 0 0 0,-6-8 2 0,6 8-30 0,-3-5-8 16,0 2 0-16,-3-4 0 0,3-1 72 0,0 2 12 0,-3 1 4 0,3-3 0 16,-3-3-29-16,3 1-6 0,0-3-1 0,0 2 0 15,-3-7-40-15,3 2-12 0,0-3 0 0,0-2 8 16,0-5-18-16,3 2-3 0,-3 0-1 0,3 0 0 31,3 0-15-31,-3-2-3 0,0-1-1 0,3 1 0 0,3-1 45 0,-6 4 10 0,3-6 2 0,3 2 0 16,0 1-7-16,3-3-1 0,-3 2 0 0,6-2 0 15,-3 0-16-15,5 2 0 0,1 1 0 0,6-3 0 16,0 5 16-16,0-2-4 0,6-1-1 0,-1 3 0 16,7-2 5-16,0 2 2 0,0 0 0 0,2 0 0 15,4 1 36-15,0-1 7 0,5 5 2 0,1 1 0 16,6-1-3-16,-1 3 0 0,1 3 0 0,2 0 0 15,4 2-28-15,0 3-7 0,-1 0-1 0,1 6 0 16,-1-1-8-16,-5 3-1 0,-1 3-1 0,-5-1 0 16,0 1-6-16,2 2-8 0,-5 3 11 0,0-2-11 15,-4 2 23-15,-2-1-3 0,0 1 0 0,-6 3 0 0,-1 0 10 16,-2-1 2-16,0 1 0 0,-3 2 0 0,-3-5-32 0,-1 0 0 16,1 0 0-16,-6-3 0 15,-3 6 0-15,-3-6 0 0,0 0 0 0,3 3 0 0,-3-5 0 0,-9-3 0 16,3 2 0-16,-3-2 0 15,0 0-80-15,0 0-23 0,0 0-4 0,-9-5-1 16,-3 0 36-16,0 0 6 0,-6-3 2 0,0-3 0 16,0-5 7-16,1 3 1 0,-1-3 1 0,0 3 0 0,0-6 27 0,0 1 6 15,6 2 1-15,-3-3 0 0,0 4 8 0,4-1 1 16,2 0 1-16,0 3 0 0,0-1 11 0,6 4 0 16,-3-1 10-16,3 3-10 0,0 0 16 0,3 0-2 0,0 8-1 0,3-5 0 15,0 0 45-15,6-1 9 0,0 1 1 0,3 3 1 16,2 2-1-16,4-3-1 0,0 3 0 0,3 3 0 15,3-1-29-15,-3 1-6 0,2 2 0 16,25 8-1-16,-12-2-31 0,-21-8 0 0,0 2 0 0,-1 3 0 16,1-3 23-16,0 3-2 0,0 3 0 0,-6-1 0 15,3-2-5-15,-3 5-2 0,0-2 0 0,0 2 0 16,-3 0-14-16,-3 6-13 0,0-6 2 0,-3 8 1 31,-3-2-34-31,0 2-8 0,-3-2 0 0,0-1-1 16,0 1-118-16,-3-1-23 0,0 1-5 0,3-6-1 0</inkml:trace>
  <inkml:trace contextRef="#ctx0" brushRef="#br1" timeOffset="89191.3">23606 15269 2487 0,'0'0'55'0,"0"0"11"0,0 0 2 0,0 11 2 0,6-3-56 0,-3 2-14 16,6 3 0-16,0 6 0 0,3 2 0 0,0 8 9 16,0 3-9-16,6 8 8 0,0 5-8 0,-1 2 8 15,4 9-8-15,0 2 8 0,0 8-8 0,0-2 0 16,0 2 0-16,-1 0 0 0,-2 0 0 0,0-2 0 16,0-1 0-16,-6-2 0 0,9-3 0 0,-9-2 0 15,0-6 0-15,2-2 0 0,-5-6-18 0,3-5-6 0,0-3 0 0,-3-4-1 31,0-7-19-31,-3-1-4 0,0-7-1 0,0-4 0 16,-3-3-148-16,-3-8-30 0,0 0-5 0,0-8-2 0</inkml:trace>
  <inkml:trace contextRef="#ctx0" brushRef="#br1" timeOffset="89659.81">23591 15081 2055 0,'0'0'45'0,"0"0"10"0,0 0 1 0,0 0 2 0,0 0-46 0,0 0-12 0,0 0 0 0,0-5 0 16,0 5 81-16,3-8 15 0,6 3 2 0,3-3 1 15,0 0-32-15,9-3-7 0,6 3 0 0,0 0-1 0,5 0-17 16,7 1-3-16,0-1-1 0,2 2 0 0,1 1-18 0,0 0-4 16,-4-1-1-16,1 4 0 0,0 2-15 15,2-3 0-15,-11 3 0 0,6 0 0 0,-9 3-16 0,-3 2 3 16,-1-2 1-16,1 2 0 15,-6 3-31-15,0 3-5 0,-3-1-2 0,0 6 0 16,0 3-14-16,-1 2-2 0,1 5-1 0,-3 6 0 16,3 2 19-16,-3 9 3 0,3-1 1 0,0 8 0 0,0 0 16 0,2 3 4 15,4 6 1-15,0-1 0 0,3 0 23 0,3-2 0 16,-6 2 0-16,5-5 0 0,-2 0 31 0,3-6 10 16,-6 1 3-16,3-8 0 0,-1-1-4 0,-2-4 0 15,-3-4 0-15,3-1 0 0,-3-1-4 0,-3-8 0 0,0 0-1 16,-6-3 0-16,-1-2 14 0,-2-2 3 0,0-4 1 0,-9 1 0 15,6-3-37-15,-3 0-7 0,-3 0-1 16,-3-1-8-16,-5-1 0 0,-4 2 0 0,-6-3-10 0,-3 0 10 16,-6 1 0-16,-5-1 0 0,-1 0 12 0,-9 0-4 15,-2 1-8-15,-1-4 8 0,-3 4-8 0,1-1 8 16,2 0-8-16,-3 3 0 0,4-2 0 0,-4-1 0 16,1 3-10-16,2 2-4 0,3-2-1 0,1 5 0 31,2 1-175-31,-3 2-35 0,7-1-7 0,-4 7-2 0</inkml:trace>
  <inkml:trace contextRef="#ctx0" brushRef="#br1" timeOffset="91090.33">22966 15716 903 0,'0'0'20'0,"-6"-2"4"0,3-1 0 0,-3-2 2 0,0 2-26 0,1 3 0 0,5 0 0 0,-6-3 0 16,3-2 24-16,-3 2 0 0,3-2 0 0,3 5 0 15,0 0 32-15,-3-2 7 0,3 2 1 0,-6-3 0 16,3 0 0-16,3 3 0 0,0 0 0 0,0 0 0 16,0 0 3-16,0 0 1 0,0 0 0 0,0 0 0 15,0 0-17-15,0 0-3 0,0 0-1 0,0 0 0 16,0 0-27-16,0 0-4 0,3 6-2 0,3-1 0 16,0 3-14-16,6 0 0 0,-1 2 8 0,4 3-8 15,0-2 0-15,3 2 8 0,3 1-8 0,-3-4 0 16,3 1 10-16,-1-1-10 0,-2 1 10 0,0-3-10 15,0 0 0-15,0-3 0 0,-3 6 0 0,0-6 0 0,0-5 0 0,-7 8 0 16,4-6 0-16,0 1 0 0,-3-3 8 0,0 3-8 16,-3 2 0-16,0-2 0 15,0-3 0-15,0 2-13 0,-3 1 1 0,-3-3 0 0,0 0-11 0,0 8-1 16,-3 0-1-16,0 0 0 0,0 0 25 0,-6 0 0 16,3 2 0-16,-3 4 8 0,-3-1 3 0,3 0 1 15,-3 3 0-15,1-3 0 0,-1 3-4 0,3-3 0 16,-6 0 0-16,3 3 0 0,3-2-20 0,-6-1-5 0,0 0-1 0,6 0 0 31,-3 0-154-31,3 1-30 0,1-4-6 0,-4 1-2 0</inkml:trace>
  <inkml:trace contextRef="#ctx0" brushRef="#br1" timeOffset="92693.18">22803 15706 1340 0,'0'0'38'0,"0"0"8"0,0 0-37 0,0 0-9 15,0 0 0-15,0 0 0 0,0 0 60 0,0 0 9 16,0 0 3-16,0 0 0 0,0 0-27 0,0 0-5 15,0 0 0-15,0 0-1 0,0 0-19 16,6 2-4-16,3-2-1 0,-1 3 0 0,4 2 9 0,-3-2 1 0,3 2 1 16,0-2 0-16,0 2-26 0,0 0 0 0,0-2 0 15,-3 2 0-15,3 1-8 0,-3-1 8 0,-1 0 0 0,1-2 0 16,0 2-10-16,-3-2 10 0,0-1-13 0,0-2 5 16,0 3 8-16,-3 0 11 0,-3-3-3 0,0 0 0 15,0 0-8-15,0 0 0 0,0 0 0 0,0 0 0 16,0 0 0-16,0 0 0 0,0 0 0 0,0 0 0 31,-3-8-49-31,-3 3-12 0,0-1-3 0,0-2 0 0,0 3 45 0,0-3 9 0,0 3 2 0,0-1 0 16,-2 1 42-16,5 0 9 0,-3 2 1 0,0-2 1 15,3 0-11-15,-3 2-2 0,0-2-1 0,3 2 0 16,3 3-1-16,0 0 0 0,0 0 0 0,0 0 0 16,0 0 2-16,0 0 1 0,0 0 0 0,0 0 0 15,0 0-13-15,0 0-2 0,0 0-1 0,-6 3 0 16,3 2-17-16,0 8-12 0,0 0 1 0,3 6 1 0,0 5-6 0,0 5-2 15,3 0 0-15,0 5 0 16,3-4 18-16,-3 4 0 0,3-5 0 0,0-3 0 16,0 1 0-16,0-6 16 0,-3 0-4 0,3-2 0 0,-3-3 4 0,2-3 0 15,-2 0 0-15,0-2 0 0,-3-3-16 0,3-3 0 16,-3 0 0-16,0-5 0 0,0 0-10 0,0 0-5 16,0 0-1-16,0 0 0 0,0 0 4 0,0 0 0 15,0-5 0-15,0-3 0 0,-3-3 12 0,0-2 0 16,0 0 0-16,1 0 0 0,2-3 13 0,-3 0 6 15,0-3 1-15,-3 4 0 0,3-4 25 0,3 1 6 16,-3 2 1-16,0 0 0 0,3 3-35 0,-3 2-6 16,3 3-2-16,0-3 0 0,0 6-9 0,0 5 0 0,0 0-10 0,0 0 10 15,0 0-16-15,0 0 4 0,0 0 0 0,3 3 0 32,0 5-28-32,3 2-4 0,0 1-2 0,2 2 0 0,-2 3 32 0,3 3 14 0,-3-4-12 0,3 1 12 15,0 0 0-15,-3 0 15 0,3-3-1 0,-3 1 0 16,3-4 3-16,-6 1 1 0,3-3 0 0,-3 0 0 15,3-3 2-15,-3-3 0 0,0 4 0 0,0-4 0 16,3 1-20-16,-6-3 0 0,0 0 0 0,0 0 0 31,0 0-28-31,0 0-4 0,0 0 0 0,3-3 0 0,3-2 32 0,0 0 0 0,0-3 0 0,2 0 0 16,-2-3 0-16,-3 1 0 0,6-1 0 0,-3 1 0 16,3-4 0-16,0 1 0 0,-3 0 0 0,6-3 0 15,-9 3 0-15,3 2 0 0,0-2 0 0,0 2 0 16,0 1 0-16,0-1 0 0,0 3 10 0,-6 3-10 15,3 0 0-15,0-1 0 0,-3 6 0 0,0 0 0 0,0 0 0 0,0 0-9 16,0-7 0-16,-3 1 0 0,0 1-11 0,0 0-3 16,-3-1 0-16,0 4 0 15,0-1 12-15,-3 3 3 0,3 0 0 0,-3 3 0 0,0-1 8 0,0 4 0 16,0-6 8-16,0 5-8 0,0 0 14 0,3-5-2 16,0 6 0-16,-2-4 0 0,5 1 4 0,3-3 0 15,0 0 0-15,0 0 0 0,0 0-8 0,0 0-8 16,0 0 11-16,0 0-11 0,0 0 0 0,0 0-16 15,0 0 2-15,0 0 0 16,0 0-20-16,0 0-4 0,-3-8-1 0,3 0 0 0,0 3 47 0,0-9 8 0,0 9 3 16,0-8 0-16,0 2-19 0,0 1 0 15,3 2 0-15,-3-3 0 0,-3 3 0 0,3 3 0 16,0 0 0-16,0 5 0 0,0 0 0 0,0 0 0 0,0 0 0 0,0 0 0 16,0 0 0-16,-6-3-9 0,0 3 1 0,-3 0 0 15,3 5 16-15,0 3 3 0,-3 0 1 0,6 0 0 16,-3 3-4-16,3-1 0 0,-3-4 0 0,3 2 0 15,0 2 4-15,3-5 0 0,0 3 0 0,0-2 0 16,0-6-2-16,3 5 0 0,0 0 0 0,-3-5 0 16,3 3 1-16,3-3 0 0,0 3 0 0,0-1 0 15,0-2-29-15,0-2-6 0,0-1 0 0,0 0-1 16,0-2 1-16,0 0 0 0,-3-1 0 0,3 1 0 16,-3 2 24-16,0-2 0 0,-1 0 0 0,-2 0 8 15,0 5-8-15,3-6 0 0,-3 6 0 0,0 0 0 16,-3-2 8-16,3 2 0 0,0 0 0 0,0 0 0 15,0 0-8-15,-5-6 0 0,-1 1 0 0,0 5 0 16,0 0 0-16,0 0 0 0,-3 5 0 0,3 1 0 0,-3-6 0 16,3 5-12-16,-3 3 4 0,6-3 0 0,-3 0 8 0,0 1 0 15,3-4 0-15,3-2 0 16,-3 6 0-16,0-1 9 0,3-5-1 0,0 0-8 16,0 0 0-16,0 0 0 0,0 0 0 0,0 0 0 0,0 0 0 0,0 0 0 15,0 0-12-15,0 0 3 16,0 0-18-16,0 0-3 0,0 0-1 0,0 0 0 0,0 0 6 0,0 0 1 15,-3-5 0-15,-3-1 0 0,0 1 24 0,3-3 0 16,0 3 0-16,0-3 0 0,-3 3 0 0,3-6 0 16,0 6 0-16,1-1 0 0,2 6 0 0,-3-5 9 15,0 3 0-15,3 2 0 0,0 0 23 0,0 0 5 0,0 0 1 0,0 0 0 16,0 0-7-16,-3-6-2 0,3 6 0 16,-6 6 0-16,3-6-29 0,0 2 0 15,0 3 0-15,3 6 0 0,-3 0-11 0,3 2-8 0,3-3-1 0,-3 9-1 31,3-11-22-31,0 8-4 0,3 0-1 0,0-3 0 16,0 5-119-16,2-2-24 0,1 0-5 0,0 0 0 0</inkml:trace>
  <inkml:trace contextRef="#ctx0" brushRef="#br1" timeOffset="93475.42">22368 16568 1474 0,'0'0'41'0,"0"0"11"0,-3-2-42 0,-3-1-10 0,0-5 0 0,6 8 0 16,-6 0 95-16,3-5 17 0,3 5 3 0,-3-6 1 16,0-2-69-16,0 3-14 0,3 0-2 0,0 0-1 0,0-1-8 0,3 1-2 15,-3-3 0-15,6 3 0 16,-3-1-20-16,6 1 8 0,0 0-8 0,0 2 0 0,3-2 14 0,0 2-2 16,0 1 0-16,3-1 0 0,-1 0 5 0,4 3 1 15,-3-5 0-15,3 2 0 0,3 6-6 0,-3 0 0 16,0-1-1-16,2-2 0 0,-2 6-11 0,0-6 0 15,3 5-10-15,-3 0 10 0,0 6-26 0,-3-6 1 16,0 3 0-16,-4 3 0 0,7-3 11 0,-6 2 2 16,-3 3 1-16,-3-2 0 0,3 2 11 0,0 0 0 15,-3 1 0-15,0-4 8 0,-3 3 0 0,0 1 1 16,0-1 0-16,-6-2 0 0,3 4-9 0,-3-1-17 0,0-1 4 0,-6 0 1 16,3 0 12-16,-9 1 0 0,3-1 0 0,-3 0 0 15,6-2 0-15,-9 2 0 0,4-3 0 0,-4 1 0 16,3-3 0-16,0 0 16 15,0 2-3-15,3-4-1 0,-3 2-3 0,3-3-1 16,0 0 0-16,1-2 0 0,5 0-8 0,-3-3-17 0,0 2 4 0,0-2 1 31,0-2-125-31,-3-1-25 0,3 0-5 0,0-5-578 0</inkml:trace>
  <inkml:trace contextRef="#ctx0" brushRef="#br1" timeOffset="93694.67">22478 16521 1969 0,'0'0'43'0,"0"0"9"0,0 0 1 0,0 0 3 0,0 0-44 0,0 0-12 0,3 0 0 0,3 5 0 0,-3 0 45 16,0-5 7-16,3 8 2 0,0-3 0 0,0 1-31 0,0-1-7 16,0 0 0-16,3 3-1 0,0 3-15 0,-3-1 0 15,6 1-12-15,-4 2 12 16,4 0-38-16,-3 1-1 0,3 2 0 0,24 34 0 31,-15-18-52-31,-12-25-10 0,0 1-3 0,0 0-705 16</inkml:trace>
  <inkml:trace contextRef="#ctx0" brushRef="#br1" timeOffset="94277.57">22853 16730 1146 0,'0'0'32'0,"0"0"8"0,0 0-32 0,0 0-8 0,0 0 0 0,0 0 0 16,0 0 161-16,0 0 31 0,0 0 7 0,0 0 1 15,0 0-83-15,0 0-16 0,0 0-3 0,0 0-1 16,0 0-38-16,0 0-8 16,0 0-2-16,0 0 0 0,0 0-9 0,0 0-1 15,-3 5-1-15,0 0 0 0,3 0-38 0,-3 3-23 0,3 0 3 0,0 0 1 16,0 3 11-16,0-3 8 0,0 2-12 0,0-2 12 16,3 6-9-16,0-4 9 0,0-2 0 0,0 0-9 15,0 0 9-15,3-3-12 0,0 1 12 0,0-4-12 16,0 3 1-16,0 1 0 0,0-6 0 0,3 0 0 15,0 0 2-15,-3 0 0 0,3-6 0 0,0 4 0 16,-3-1-14-16,2-2-2 16,-2 2-1-16,0-7 0 0,-3 4 5 0,0 1 1 0,3 2 0 0,-6-2 0 0,0 5 3 15,0 0 1-15,0 0 0 0,0 0 0 16,3-8 16-16,-3 8 0 0,0 0 0 0,0 0 9 0,0 0 16 0,0 0 3 16,0 0 1-16,0 0 0 0,0 0-40 0,0 0-8 15,0 0-1-15,3-2-1 0,3 2 21 0,0-3 0 16,-3 6 0-16,3-6 0 0,0 0 12 0,0 1-2 15,0-1-1-15,0 0 0 0,3-2-9 0,0-3 0 16,0-2 0-16,0-4-11 0,-3-2-7 0,2-2-2 16,-2-3 0-16,0-6 0 15,-3-2-24-15,0 0-6 0,0-3-1 0,-3-2 0 16,0 0-2-16,0 2-1 0,-3 0 0 0,0 0 0 0,-3 3 66 0,6-5 14 16,-6 5 2-16,0 0 1 0,1 2 34 0,2 6 6 0,-3 0 2 0,3 2 0 15,-3 6-43-15,6 0-9 0,-3 2-2 0,0 6 0 16,3 5-17-16,0 0-11 0,0 0 2 0,-9-5 0 15,3 5 9-15,0 5-8 0,-3 3 8 0,-3 5-8 16,9 6 8-16,-3 2 0 0,0 3-9 0,3-1 9 16,3 4 0-16,0-1 0 0,0 3 0 0,0 1 0 15,6-7 8-15,-3 6 7 0,6 1 1 0,-3-4 0 16,0-2 3-16,3 2 1 0,-3-5 0 0,3-2 0 16,-3-3-20-16,0 0-9 0,0-6 1 0,-3 1 0 31,3-3-157-31,-3 0-31 0,2-6-7 0,-5 4-1 0</inkml:trace>
  <inkml:trace contextRef="#ctx0" brushRef="#br1" timeOffset="94642.16">23050 16629 1148 0,'0'0'25'0,"0"0"6"0,0 0 1 0,0 0 0 15,0 0-32-15,0 0 0 0,0 0 0 0,0 0 0 0,0 0 22 0,0 0-2 16,0 0 0-16,6 5 0 16,3-2 10-16,-1 0 2 0,1 2 0 0,3-2 0 0,0-1 24 0,3-2 4 15,0 0 2-15,0 0 0 0,0-2 3 16,0-1 1-16,0 0 0 0,-1 1 0 0,1-4-29 0,0 4-5 15,-3-4-2-15,0 1 0 0,0-3-10 0,0 3-3 16,-3 0 0-16,-3 2 0 0,0 0 7 0,0 1 0 16,0-1 1-16,-6 3 0 0,0 0-1 0,0 0 0 15,0 0 0-15,0 0 0 0,3 3-9 0,2-1-3 16,-2 6 0-16,3 0 0 0,-6 0-12 0,3 3-16 16,0-1 3-16,0 1 1 0,-3-1 12 0,0 4-9 15,3-4 9-15,-3 1-8 0,3-3 8 0,-3 0 0 0,3-3 8 0,-3 0-8 16,0-5 0-16,0 0 0 0,0 0 0 0,0 0 0 15,3 6 8-15,-3-6-8 0,6 0 8 0,0-3-8 16,0-2 11-16,3-1-3 0,-3 1 0 0,0 0 0 16,0-3 10-16,0 3 2 0,0-1 0 0,-3 4 0 15,-3 2-10-15,0 0-2 0,3-6 0 0,-3 6 0 16,0 0-8-16,3 0-11 0,3 6 3 0,-3-1 0 31,0 8-180-31,0 3-35 0,-6 3-7 0,3 4-2 0</inkml:trace>
  <inkml:trace contextRef="#ctx0" brushRef="#br1" timeOffset="95246.59">22948 17203 1892 0,'-8'6'53'0,"2"-4"13"0,0 1-53 0,0-1-13 15,0 1 0-15,-3 2 0 16,0-2 27-16,0 0 2 0,3-3 1 0,0 2 0 0,0 4-3 0,0-4-1 16,3 4 0-16,0-1 0 0,3-5-26 0,0 0 0 0,0 0 0 15,0 0 0-15,0 0 0 0,0 0 0 0,3 2 0 0,0 4 0 31,0-1-16-31,0 0-9 0,3 1-2 0,-3-1 0 16,3 0-1-16,-3 3-1 0,3-3 0 0,-3 3 0 16,0 3-15-16,0 0-4 0,-3 4 0 0,0-1 0 0,-3 7 20 0,0-3 3 0,0 1 1 0,0 2 0 15,-3-2 24-15,6-1 8 0,-3 1 0 0,3-4 0 16,-3-1 48-16,3-4 9 0,3 1 3 0,-3-1 0 16,0-2-13-16,6 0-3 0,0-2 0 0,-3-1 0 15,3 0-38-15,3-2-14 0,3-3 9 0,-3 0-9 16,5 0 0-16,1-5 0 0,-3-1 0 0,3-2 0 15,0 3-8-15,0-3 8 0,-3-2 0 0,6-1 0 16,-6 3 0-16,-3-3 0 0,2 3 0 0,-2 3 0 16,0-5 0-16,-3 4 0 0,0-2 0 0,-3 3 0 15,-3 5 0-15,0 0 12 0,6 0-4 0,-6 0 0 16,0 0 16-16,0 0 4 0,0 0 0 0,0 0 0 0,6-5-18 16,0 5-10-16,-3 0 12 0,3 0-12 0,3 0 0 0,-3 0 0 15,6 5-12-15,-3-2 3 16,0-1 9-16,5 1-12 0,1 2 12 0,0-5-12 0,3 0 12 0,0 0-12 15,0 0 12-15,3-2-12 0,-3 2 12 16,2 0 0-16,-2 0 0 0,-3 0 0 0,3 0 8 0,0 2-8 16,0-2 8-16,0 0-8 0,-4 6 0 0,1-4 0 15,0 1 0-15,0 2-8 0,-3 0 8 0,0 1 0 16,-3-1 0-16,0 0 0 16,0 1-38-16,-3-1-6 0,0 0 0 0</inkml:trace>
  <inkml:trace contextRef="#ctx0" brushRef="#br1" timeOffset="96926.33">19359 16568 1407 0,'0'0'31'15,"0"0"6"-15,0 0 2 0,0 0 1 0,0 0-32 0,0 0-8 0,0 0 0 0,0 0 0 16,0 0 11-16,6-5 1 0,-6 0 0 0,9-1 0 0,-3 1 4 0,3 0 0 15,-4 2 1-15,10-2 0 0,-3 0 16 0,0 2 3 16,3 0 1-16,0 1 0 16,3-1 20-16,3-2 4 0,-1 5 1 0,4-6 0 0,0 6-8 0,6 0-2 15,3-5 0-15,2 5 0 0,4 0-22 0,0 0-5 16,5-3-1-16,1 3 0 0,3-2-9 0,2-1-3 16,4 3 0-16,2-5 0 0,1 5-12 0,-4-3 0 15,7 1 8-15,0-4-8 0,-1-2 17 0,4 3 1 16,-4 0 0-16,1-6 0 0,-4 3-18 0,1-2-12 15,2 2 1-15,1-3 1 0,-1 1 10 0,-2-1 0 16,-1 0 10-16,-2-2-10 0,3 3 8 0,-7-4-8 16,4 1 0-16,-4 3 9 0,-5-4 1 0,3 4 0 0,-10-1 0 0,1 1 0 15,-3 2-10-15,-1 0-14 0,-2 2 3 0,-3-2 1 16,0 3-6-16,-3 0 0 0,-4 0-1 0,1-1 0 16,0 4 38-16,-3-1 8 0,-3 0 2 0,-3 3 0 15,-1-2-23-15,1 2-8 0,-3-3 0 0,0 0 0 16,-3 3 10-16,0 0-10 0,-3 0 10 0,0 0-10 15,0 3 16-15,0 0-2 0,0-1-1 0,-3-2 0 16,0 0 15-16,-3 0 4 0,0 0 0 0,3 0 0 16,0 3-16-16,-3-3-4 0,0 0 0 0,0 0 0 15,3 3-1-15,-3-3-1 0,3 0 0 0,0 2 0 16,-3 4-10-16,3-1-14 0,0 0 3 0,-3 0 1 16,0 6-6-16,3 0 0 0,-3 2-1 0,2 3 0 15,-2 2 2-15,3 6 1 0,0 0 0 0,0 8 0 16,0 5-21-16,0 2-4 0,-3 9-1 0,3 2 0 15,-3 6 6-15,3-1 1 16,-6 9 0-16,3-1 0 0,0 1 23 0,0 2 10 0,0-3-8 0,0 4 8 0,0-4 0 0,0 6 14 16,3-3-2-16,-3 0 0 0,0-2 12 0,3-3 1 15,-3-1 1-15,0-4 0 0,3-3-14 0,-3-3-4 16,3-5 0-16,0-8 0 0,-3 0 3 0,0-8 0 16,0-2 0-16,0-6 0 0,-3 0-11 0,3-8 0 15,0 1 9-15,0-4-9 0,-3-2-13 0,3 0-7 16,-3-3-2-16,0-2 0 0,0 2 11 0,0-2 3 0,-3-3 0 15,0 0 0-15,-2-3-1 0,-1 1 0 16,0-1 0-16,-3-2 0 0,0-1 23 0,0 1 5 0,-3-3 1 16,-3 0 0-16,0 3 0 0,-2-3 0 0,-1 0 0 0,0 3 0 15,-3-3 10-15,0 3 2 0,-6-3 1 0,4 2 0 16,-1 1-33-16,-3-3 0 0,0 5 0 0,1-2 0 16,-4 3 16-16,0-1-1 0,-3 3 0 0,-2-3 0 15,-1 3-15-15,3-2 0 0,-2 2 0 0,-4 0 0 16,0 0 0-16,1 0 0 0,-4 2 0 0,0-2 0 15,-2 3 0-15,-1-3 9 0,0 3-9 0,1-1 8 16,2 1-8-16,-5-1 0 0,-1 4 0 0,0-1 0 16,1 0-9-16,-1 3 9 0,6-2-12 0,4 1 12 15,-4 1-8-15,3-2 8 0,1 2 0 0,2 2 0 16,3-2 0-16,-2 0 0 0,5 0 0 0,3 3 0 16,0-3 0-16,4 0 0 0,-1-1 9 0,3-1-9 15,3 2 10-15,0 0-10 0,-2-3 12 0,2 3-12 16,3-3 0-16,-3 0 0 0,0 1 0 0,3-1-12 15,0 0 12-15,1 1-9 0,2-1 9 0,-3 0-8 0,6-2 0 0,0 2 0 16,0-2 0-16,0-1 0 16,3 1 8-16,0 0 8 0,3-1-8 0,0 1 11 15,6-3 5-15,0 0 0 0,0 0 1 0,-3-3 0 0,-2 1 3 0,2-1 1 16,3 3 0-16,0-8 0 0,-3-2-21 0,3-4 0 16,0-2 0-16,0-2 0 0,0-3 11 0,3-3-3 15,0-3 0-15,-3-4 0 0,3-6 4 0,-1 2 0 16,1-7 0-16,0 0 0 0,-3-6-12 0,0 3 0 15,0-3 0-15,0-5 8 0,0 3 7 0,3-5 1 16,-3 2 0-16,3 2 0 0,-3-1-7 0,3-1-1 0,-3 8 0 0,3-6 0 16,0 4-8-16,-3-1-11 0,3 3 3 15,-3 5 0-15,0 1-8 0,0 7-2 16,0 0 0-16,0 6 0 16,0 2-8-16,0 5-2 0,-3 1 0 0,3 2 0 0,-3 3 6 0,0 2 1 0,0 3 0 0,0 0 0 15,0 3 5-15,3-3 0 0,-3 6 1 0,3 2 0 31,0 0-34-31,-3-3-7 0,1-2-2 0,-4 2-644 0,3 3-129 0</inkml:trace>
  <inkml:trace contextRef="#ctx0" brushRef="#br1" timeOffset="115911.34">20058 16904 2026 0,'0'0'44'0,"0"0"10"0,0 0 2 0,0 0 1 0,-3 0-45 0,-3-2-12 0,6 2 0 0,-6 0 0 16,0 0 0-16,0 0 0 0,0 0 0 0,6 0 0 16,0 0 0-16,0 0 0 15,0 0 0-15,0 0 0 0,-5 0 18 0,5 0 2 0,0 0 0 0,-3 2 0 16,3-2-4-16,-3 6 0 0,0-1 0 0,3 3 0 16,0 0 10-16,0 8 2 0,3 2 0 0,0 6 0 15,0 5-16-15,2 5-4 16,1 6 0-16,6 8 0 0,0-3-8 0,3 13 0 0,0 0 0 0,0 3 0 15,0 0 0-15,3 2 15 0,-3 6-4 0,2-3-1 16,-2 0 9-16,0-5 1 0,0-5 1 0,0-3 0 16,0 0 4-16,-3-6 1 0,0-2 0 0,0-2 0 0,-1-4-26 15,-2-2 0-15,0-5 0 0,3-3 0 0,-3-2 0 0,-3-9 0 16,3 3 0-16,-3-7 0 31,0-1-37-31,-3-8-7 0,-3 6 0 0,3-11-1 0,0 5-29 16,-3-5-6-16,6-11 0 0,-6 1-1 0,0-9-121 0,3-5-24 0,-3-10-5 0,-3-3-1 0</inkml:trace>
  <inkml:trace contextRef="#ctx0" brushRef="#br1" timeOffset="116627.49">20255 17042 1566 0,'0'0'34'0,"0"0"7"0,0 0 2 0,0 0 1 0,0-5-35 0,0 5-9 0,0 0 0 0,0 0 0 16,0 0 69-16,0 0 12 0,0 0 3 0,0 0 0 15,0 0-29-15,0 0-6 0,-3-6-1 0,3 6 0 16,0 0-11-16,0 0-2 0,0 0-1 0,0 0 0 16,6-5-10-16,0 5-1 0,6-5-1 0,2 5 0 15,4 0-11-15,6 0-3 0,6 0 0 0,6-3 0 16,2-2 10-16,1-1 2 0,3 1 0 0,-1 0 0 16,4-3 16-16,0 0 3 0,2 0 1 0,-2 0 0 15,2-8-40-15,1 6-21 0,-3-4 2 0,-4-1 1 16,4 1 8-16,0-2 2 0,-1-2 0 0,1 7 0 15,-3-2-1-15,-1-5 0 0,-2 7 0 0,-6 3 0 16,0-8 9-16,-4 11-13 0,-2-8 5 0,0 7 8 16,-6 1 0-16,3 0 0 0,-7-1 0 0,1 1 0 0,0 3 0 15,0 2 8-15,-3 0-8 0,-3 0 12 0,0 5 17 16,3-3 4-16,-4 4 1 0,-2-1 0 0,0 0-18 0,6 9-3 16,-3-6-1-16,-3 5 0 0,6 0 3 0,-6 3 0 15,3 2 0-15,-3 1 0 0,3 5-3 0,-3 0 0 16,2 2 0-16,-2 3 0 0,3 3-12 0,-6-3-8 15,6 3 8-15,-3-1-13 0,3 1 13 16,-3 0 0-16,9 34 10 0,-9-32-10 0,0-2 0 16,0 0 0-16,-4-3 0 0,1-2 0 0,0-1-17 15,0-2 4-15,-3-3 1 0,0-2 12 0,0-1 8 16,3-2 0-16,-3-3-8 0,-3 0 8 0,3-2-8 16,-3 0 0-16,0-4 0 0,0 1 29 0,-3 0 3 0,3-2 0 15,0 2 0-15,-3-3-44 0,0 0-8 0,-3 0-1 0,0 1-1 16,0 2 11-16,-3-3 3 0,-2 0 0 15,-1 1 0-15,0-1 8 0,-3 0 0 0,0 0 0 0,-3 1-8 16,0-1 8-16,-3 3 9 0,1 0-1 0,-4 0-8 16,-3 0 27-16,0 0-2 0,0 0 0 0,-5 2 0 15,-1 1-25-15,0-1 0 0,-3 4 0 0,1-1 0 16,2 0 0-16,-12 6 0 0,4-4 0 0,2 1 0 31,-3 3-28-31,-2 2 0 0,8-8-1 0,-3 3 0 0,1 0 29 0,2 3 0 0,-3-4 8 0,0 1-8 16,4 0 0-16,-1-3-20 0,0-2 2 0,1 2 1 15,-1 0-3-15,3 1-1 0,0-1 0 0,4-3 0 32,-4-2-36-32,3 3-7 0,0 0-2 0,1-3 0 0,2-3 3 0,0 0 1 0,3-5 0 0,3 3 0 15,1-1-2-15,5-2 0 0,-6-2 0 0,6-1 0 16,3 0-112-16,3-2-22 0,-3-5-5 0,3-1-391 16</inkml:trace>
  <inkml:trace contextRef="#ctx0" brushRef="#br1" timeOffset="117345.52">20552 17190 1886 0,'0'0'41'0,"0"0"9"0,0 0 2 0,0 0 1 0,0 0-42 0,0 0-11 0,3 3 0 0,0 2 0 15,0 0 94-15,0 3 17 0,0 3 3 0,3-1 1 16,0 6-51-16,0 3-9 0,-6 2-3 0,9 3 0 15,-3 5-35-15,6 3-7 0,-9-1-2 0,9 6 0 16,-3 6 4-16,0-6 0 16,0 5 0-16,2 3 0 0,1 0-12 0,-3-3 8 15,0 1-8-15,0-6 8 0,-3 0-8 0,0-5 0 0,0-3 0 0,0-3 0 16,0-5 0-16,-3-2 0 0,0-1 0 0,0-7 0 16,0-1-20-16,0-2-2 0,0-2-1 0,-3-4 0 31,0 4-49-31,0-6-9 0,0 0-3 0,0 0 0 0,-3-8-3 0,-3 0-1 15,3-5 0-15,-3-1 0 0,-3 1 61 0,3-5 12 0,-3-1 3 0,0 0 0 16,0-2 12-16,0 3 0 0,-3-1 0 0,6 1 10 16,-2-1 14-16,2 3 4 0,0 0 0 0,3 3 0 15,-3 3 14-15,6-1 3 0,-6 1 1 0,3 2 0 16,3 0 14-16,0 0 4 0,0 2 0 0,0 1 0 0,0 0-12 16,3 0-1-16,3-3-1 0,0 0 0 0,0 0-27 0,3-3-6 15,5 1-1-15,-2-4 0 0,6 4-6 0,3-3-2 16,0-1 0-16,3-2 0 0,-1 1 20 0,4 1 3 15,0-2 1-15,-3 3 0 0,3-5-20 0,-4 2-3 16,1 0-1-16,0 0 0 0,-3-2-8 0,0 2 0 16,-3 2 0-16,2 4 0 0,-2-3 0 0,0 2 0 15,-3 3 0-15,3-2 0 0,-6 4 0 0,3-2 0 16,-3 3 0-16,-3 2 0 0,-1 1 0 0,-2 2 0 16,3-3 0-16,-3 3 0 0,0 3 0 0,-3-1 8 15,6 1-8-15,-6 5 8 0,6-3 4 0,-3 3 0 0,0 3 0 16,3 2 0-16,3 0 22 0,-3 3 5 0,3 3 1 0,0-1 0 15,-4 1-32-15,7 2-8 0,-6 0 0 0,3 0 0 16,3 0 8-16,-9 0 0 0,6 3 0 0,0 0 0 16,-3 0-8-16,-3-3 0 0,3 3 0 0,-3-3 0 15,0 0 0-15,0-5 0 0,-1 0 0 0,-2 0 0 16,0 0 0-16,0-3 0 0,0 0 0 0,-3 0 0 16,-3-2 0-16,3 0-12 0,-3-1 4 0,0 1 0 15,0-1 8-15,-2 6 0 0,2-8 0 0,-3 8 0 31,0-3-28-31,-3 0-3 0,3-2-1 0,0 5 0 0,0-3 32 0,-3-2 0 0,6-3 0 0,-3 2 0 16,3-2-25-16,-3 0 1 0,3-3 0 0,0 1 0 16,0-4-119-1,-3 1-23-15,3 0-5 0,-3-3-539 0,-3-3-108 0</inkml:trace>
  <inkml:trace contextRef="#ctx0" brushRef="#br1" timeOffset="117541">20749 17531 2185 0,'0'0'48'0,"0"0"9"0,-3 6 3 0,3-6 2 0,-3 5-50 0,3-5-12 16,0 0 0-16,-3 3 0 0,3-1 52 0,0-2 8 16,0 0 2-16,6 3 0 0,0-3-51 0,6 2-11 15,6-2 0-15,-1-2 0 0,4 2-21 0,3-8-2 16,0 0 0-16,3-3 0 15,-1-2-91-15,1-3-18 0,0 0-4 0</inkml:trace>
  <inkml:trace contextRef="#ctx0" brushRef="#br1" timeOffset="118262.16">19775 16669 1868 0,'0'0'41'0,"0"0"9"0,0 0 2 0,3 5 0 0,3 3-42 0,0 0-10 0,3 5 0 0,3 0 0 31,3 3 37-31,3 3 6 0,0-1 1 0,6 6 0 0,2 0-26 0,4 2-5 0,6 1-1 0,3 5 0 16,2-1 5-16,1 4 1 0,3 4 0 0,-1-2 0 15,1-2 13-15,2-1 2 16,4 3 1-16,-6-2 0 0,2-1-34 0,-5 0 0 0,0-4 0 0,-10-1 0 16,4-3 0-16,-6-2 0 0,-6-3 0 0,3 0 0 15,-7-2-12-15,1-6-8 0,-6 0-3 0,0-2 0 31,-6-1-5-31,3-4 0 0,-9 2-1 0,3-3 0 16,0-5-22-16,-6 0-4 0,0 0-1 0,0 0 0 16,-6-5-4-16,-3-1 0 0,-6-2-1 0,3 3 0 0,-9-11 30 0,0 3 7 0,-2-5 0 0,2-1 1 15,-9 0-33-15,0 1-6 0,-6-3-2 16,4 2 0-16,-1 1 16 0,-3-1 4 0,3 1 0 0,4 2 0 16,2-3 76-16,0 6 16 0,3-3 4 0,3 3 0 15,1 2 54-15,5 3 11 0,0 1 3 0,3 1 0 0,3 4-23 16,3-4-4-16,0 4-1 0,6 2 0 0,0 0-28 0,0 0-7 15,0 0-1-15,0 0 0 0,0 0-9 0,0 0-3 16,0 0 0-16,6 5 0 0,0 0-35 0,3 6-9 16,3-1 0-16,6 4 0 0,0 2 8 0,2-1 0 15,7 9 0-15,0-3 0 0,3 6-8 0,-3-1 0 16,2 1 0-16,4 2 0 16,-3-5-30-16,0 5-8 0,-1-5-2 0,1-3-1038 0</inkml:trace>
  <inkml:trace contextRef="#ctx0" brushRef="#br1" timeOffset="122294.43">21189 16650 1134 0,'0'0'24'0,"0"0"6"0,0 0 1 0,-6 3 1 0,6 0-32 0,0-3 0 0,0 0 0 0,-9 0 0 16,9 0 36-16,0 0 0 0,0 0 0 0,0 0 0 16,0 0-36-16,0 0-12 15,0 0 0-15,0 0 0 0,0 0 12 0,0 0 16 0,0 0-3 0,0 0-1 16,0 0 7-16,0 0 1 0,0 0 0 0,0 0 0 16,0 0-10-16,0 0-2 0,0 0 0 0,0 0 0 15,0-6 16-15,3 1 4 0,-3-3 0 0,6 3 0 16,-6-1 16-16,6-2 4 0,-3 1 1 0,0-1 0 15,6 0-5-15,-3 0 0 0,-3-3-1 0,3 1 0 16,0-1-28-16,0-2-6 0,3 0-1 0,0-1 0 16,0-2-8-16,0 1-11 0,0-4 3 0,6 3 0 15,-7-2 8-15,4-1 11 0,-3 1-3 0,3-1 0 0,3-2-16 0,-6 0-4 16,6 0-1-16,-3-3 0 0,0 3 13 0,3-6 0 16,-4 11 0-16,4-8 0 0,0 6 0 0,0 2 0 15,3-2 0-15,0-1-9 0,0 3 9 0,3-2 8 16,-1 4-8-16,1 4 11 0,3-6-11 0,-3 8 0 15,3-8 9-15,0 6-9 0,-4-1 16 0,4-2 0 16,0 2-1-16,3 1 0 0,0-1 5 0,-1-2 0 16,1 5 1-16,3 0 0 0,3-3 4 0,-4 3 1 15,1-2 0-15,0 2 0 0,0-3-26 0,2 3 0 16,-2 3 0-16,3 0 0 0,0-1 11 0,2 1-3 0,-2 0-8 16,3 0 12-16,0 2 0 0,-4 0-1 0,4 1 0 15,-3-1 0-15,0 3 1 0,-4 0 1 0,1-3 0 0,3 3 0 16,-3 0-13-16,-1 3 11 15,4 0-11-15,-3-3 10 0,3 2-10 0,-4 1 0 16,-2 0 0-16,0-1 0 0,-3 3 0 0,0-2 0 0,-4 2 0 0,4 3 8 16,0-2-8-16,-3-1 0 0,0 0-12 0,0-2 12 15,-4 2 0-15,4-2 12 0,-3-1 0 0,0 4 0 16,-3-6-12-16,0 5 0 0,3-5 0 0,-7 5 0 16,1-2 16-16,-3 0 4 0,3-1 0 0,-6 4 1 15,3-6-21-15,-6 5 0 0,0-2 0 0,3-1 0 16,-3-2 0-16,-3 0 0 0,0 0 0 0,0 0 0 15,0 0-12-15,0 0-8 0,0 0 0 0,0 0-1 16,0 0 33-16,0 0 8 0,0 0 0 0,0 0 1 16,0 0-10-16,0 0-3 0,0 0 0 0,0 0 0 15,-3-5 3-15,-3 0 0 0,0-3 0 0,-3 2 0 16,0 1-11-16,-3-6 12 0,3 4-12 0,-5-4 12 0,-1 6-12 0,3-9 0 16,-3 9 0-16,0-8 0 0,-3 8 12 0,3-6 3 15,0 0 1-15,3 4 0 0,-2 1 12 0,2-2 4 16,0 3 0-16,3 0 0 0,0-1-18 0,0 1-3 15,3 2-1-15,0 1 0 0,0-3 5 0,6 5 1 16,0 0 0-16,0 0 0 0,-3-3 11 0,3 3 2 16,-3-5 1-16,3 5 0 0,0 0-30 0,0 0 8 15,0 0-8-15,0 0 0 0,0 0 0 0,0 0 0 16,0 0 0-16,0 0 0 0,3-6-12 0,0 4-1 16,3-1-1-16,0 0 0 0,3 3 14 0,-3 0-11 15,3 0 11-15,71 27-10 47,-35-14-20-47,-30-8-4 0,-3 1-1 0,-3-1 0 0,-1 0 9 0,-2 1 2 16,3-1 0-16,-6 3 0 0,3-3 11 0,-3 0 2 0,-3 1 1 0,0-1 0 15,-3 8 2-15,-3-2 0 0,0 2 0 0,-9 11 0 16,1 0 8-16,8-11 0 0,0 0 0 0,-9 16 0 16,6-5 0-16,6-16 0 0,-3 2 0 0,3 1 0 31,0 0-56-31,3-1-10 0,6 3-2 0,0 1 0 0,3-1-147 0,3-3-29 15,0 4-7-15</inkml:trace>
  <inkml:trace contextRef="#ctx0" brushRef="#br1" timeOffset="123800.96">23678 15354 1496 0,'0'0'42'0,"0"0"10"0,-6 0-41 0,0-3-11 0,3 0 0 0,-3-2 0 16,6 5 45-16,-6 0 7 0,0 0 2 0,6 0 0 16,-6-2-23-16,6 2-5 0,-6-3-1 0,0 0 0 15,6 3-40-15,0 0-8 0,0 0-1 0,0 0-1 16,0 0 25-16,0 0 0 0,0 0 0 0,0 0 8 16,0 0 35-16,0 0 7 0,0 0 2 0,0 0 0 15,0 0-18-15,0 0-3 0,0 0-1 0,3-5 0 16,3 0-6-16,0-1-2 0,3 4 0 0,0-1 0 15,0-2 0-15,3 2 0 0,-3 1 0 0,3-1 0 16,-1 0-8-16,1 1-2 0,0 2 0 0,0-6 0 16,3 4-12-16,-3-1 0 0,0 0 0 0,3 1 0 15,-3-1 0-15,0 0 0 0,-1 1 8 0,1-1-8 16,-3 0-10-16,3 3-5 0,-3-2-1 0,0-1 0 0,0 1-3 16,0-1-1-16,-9 0 0 0,0 3 0 15,0 0-19-15,0 0-4 0,0 0-1 0,0 0 0 0,0 0 29 0,0 0 6 16,0 0 1-16,0-5 0 15,0 0-36-15,-9-1-6 0,-3 1-2 0,3-3 0 16,-6 5-19-16,0-4-4 0,3-1-1 0,-2 2 0 16,-7 1 7-16,6 0 1 0,0-1 0 0,-6 4 0 0,6-3 48 0,0-1 9 15,3 4 3-15,-2-1 0 0,5-2 22 0,-3 2 5 16,3-2 1-16,-3-1 0 0,3 1-7 0,3 2-1 16,-3 1 0-16,3-1 0 0,0 1 45 0,0-1 9 15,6 3 2-15,0 0 0 0,0 0 22 0,-6-3 5 16,6 3 1-16,0 0 0 0,0 0-23 0,0 0-4 0,0 0-1 0,0 0 0 15,-3-5-26-15,3 5-6 0,0 0 0 0,0 0-1 16,0 0-11-16,0 0-3 0,0 0 0 0,0 0 0 16,0 0-37-16,0 0-7 0,0 0-1 0,0 0-1 15,0 0 13-15,3 8 2 0,0 0 1 0,0 2 0 16,0 6-2-16,3 3 0 0,3 5 0 0,0-1 0 16,-3 7 11-16,3 7 0 0,0-3 0 0,0 3 0 15,-3 8 0-15,6 3 8 0,0 2-8 0,-6 0 8 16,8-2 3-16,-8-1 1 0,3 1 0 0,0-3 0 15,0 3 12-15,0-3 4 0,0-3 0 0,0-5 0 16,0 0-4-16,0-3-1 0,0-2 0 0,0-3 0 16,0-2 14-16,-3-3 3 0,-1-3 1 0,1 0 0 15,0-3-17-15,0-2-3 0,0 3-1 0,-3-9 0 16,3 1-12-16,-3-3-8 0,-3-3 8 0,6 0-8 16,0 1 11-16,-3-6-3 0,-3 5 0 0,0 0 0 15,6-2 20-15,0 0 3 0,-6-3 1 0,9 0 0 0,-9 0-16 0,6 0-4 16,3 2 0-16,3-2 0 0,-6 0-3 0,3 0-1 15,3 0 0-15,-1-2 0 0,1 2-8 0,3-3 8 16,-3 0-8-16,6 1 8 0,-3 2 0 0,3-3 0 16,3-2 0-16,-4 5 0 0,4 0-8 0,-3 0 0 15,0 0 0-15,0 0 0 0,0 0 12 0,-3 0 0 16,2 0 0-16,1 0 0 0,-3 0-12 0,0 2 0 16,-3-2 0-16,0 3 0 0,3-3-9 0,-3 0 9 15,0 3-12-15,-4-1 12 0,4 1-13 0,3 0 4 16,-3-1 1-16,0 1 0 0,3 0 8 0,0 2-8 0,-3 3 8 0,3-3-8 15,0-2 8-15,-1-1-8 0,1 4 8 16,0-1-8-16,3 0 8 0,-3 1 0 0,3 2 0 16,-3-3-8-16,0 0 8 0,-1 3 0 0,-2-3 0 15,0 1 0-15,0-1 0 0,-3 0-8 0,0-2 0 0,0-1 0 16,-3 1 8-16,0-3 0 0,-3 3 0 0,-3-3 0 16,6 0 0-16,-6 0 0 0,0 0 0 0,0 0 0 15,0 0 0-15,0 0-8 0,3 0 8 0,-3 0-8 16,6-6 8-16,-6 1 0 0,3 3 0 0,0-6 0 15,0 2 0-15,-3-4 0 0,0-1 8 0,3-2-8 16,-3 2 0-16,-3-7 0 0,3-1 0 0,-3-2 0 16,3-3 8-16,-3 1-8 0,3-4 10 0,-3-2-10 15,0 0 8-15,0-6-8 0,0-2 0 0,-3 0 9 16,3 0-9-16,0-5-11 0,0 2 3 0,-3-2 0 16,3 2 8-16,0 1 0 0,0-1 0 0,0 6 0 15,-3-4 0-15,3 9-8 0,-3-5 8 0,0 5-8 0,0 2 0 16,0 1 0-16,0 2 0 0,0 3 0 0,0 2 8 0,0 1 0 15,-2 2 0-15,8 0 0 0,-9 3 0 0,3 0 0 16,6 2 0-16,-6 1 0 0,3-4 0 0,-3 6 0 16,3 0 0-16,0 1 0 0,0-1 0 0,0 2 0 15,0-2 9-15,3 3-9 0,0 5 9 0,-3-8-9 16,3 3 0-16,0 0 9 0,0 5-9 0,-3-6 0 16,3 6 0-16,0-5 0 0,0 5-11 0,-6-5 3 15,3-1 0-15,0 4 0 0,-3-4 8 0,-3 1 0 16,0-3 0-16,-3 6 0 15,-3-4-21-15,1 1-9 0,-1 0-2 0,-3-1 0 0,0 1 32 0,-3 0 0 0,0 0 0 0,-3 2 0 16,1 0 0-16,-4-2 0 0,-3 2 0 16,0-2 0-16,-2 2 0 0,2 3 0 0,-3-2 0 0,3 2 0 15,1 0 0-15,-1 0 0 0,3 0 0 0,3 0 0 16,0 0 0-16,4 0 0 0,2 2 0 0,0-2 0 16,3 3 0-16,3-3 0 0,3 0 13 0,-3 0-4 15,3 0-9-15,0 0-11 0,3 3 3 0,0-3 0 31,0 0-71-31,-2 0-13 0,2 0-4 0,3 2-617 0,-6-2-124 16</inkml:trace>
  <inkml:trace contextRef="#ctx0" brushRef="#br1" timeOffset="124155.37">23639 15563 2365 0,'0'0'52'0,"0"0"10"0,0 0 2 0,3-3 4 0,6 3-55 0,3-2-13 16,-3 2 0-16,6-3 0 0,5 0 28 0,7-2 4 15,0 2 0-15,3-2 0 0,3 2-18 0,2 1-3 16,1-4-1-16,3 1 0 0,-1 0-10 0,4 0 0 15,0-1 0-15,2 1 0 16,-2 0-32-16,-3-1-8 0,-1 1-1 0,-2 0-1 16,0-1-5-16,-3 1-1 0,-4 3 0 0,1-1 0 15,3 0 8-15,-9 3 2 0,3-2 0 0,-10 2 0 0,4 0 24 0,-6 0 5 0,0 0 1 0,3 0 0 32,-9 0-21-32,0 0-4 0,3 2-1 0,-12-2 0 15,9 0-83-15,-9 0-17 0,0 0-3 0,0 0-1 16,-3 6 34-16,-3-1 6 0,0 0 2 0,-3 0 0 0</inkml:trace>
  <inkml:trace contextRef="#ctx0" brushRef="#br1" timeOffset="124694.33">23785 15735 1504 0,'-30'8'43'0,"15"-3"9"0,0-5-42 0,-3 5-10 0,4 1 0 0,-1-4 0 15,0 1 85-15,3 5 15 0,3-8 4 0,0 5 0 16,3-5-64-16,6 0-13 0,0 0-3 0,0 0 0 0,0 0 19 0,0 0 3 15,0 0 1-15,3 5 0 0,6-5-23 0,3 0-4 16,6 0 0-16,3 0-1 16,2 0 5-16,7-5 0 0,3 5 1 0,0 0 0 0,2-5-9 0,1 5-1 15,0-3-1-15,6 1 0 0,-1-1-14 0,1-2 11 16,0 5-11-16,-1-6 10 0,1 1-10 0,0 8 0 16,-4-6 0-16,-2 0 0 0,-3 3 0 0,-1-2-11 15,-2 2 11-15,0 0-8 0,0-3-1 0,-3 3 0 16,-1 0 0-16,-2 0 0 0,0 0 9 0,-3 0 0 15,0 0 0-15,-6 0 0 16,2 0-39-16,-5 0-2 0,-3 0-1 0,0 0 0 16,0 3-24-16,-3-3-5 0,-6 0-1 0,0 0 0 15,0 0-48-15,0 0-9 0,-3 2-3 0,-6 4 0 16,0-1 16-16,-6 0 4 0,-3 1 0 0,-2 1 0 16,-4 1 20-16,-3 0 5 0,0 3 1 0,-3-3 0 0,1 0 58 0,-4-3 12 0,0 6 3 0,0-3 0 15,4 0 13-15,-7-1 0 0,6 4 0 0,0-3-9 16,4 3 43-16,2-3 9 0,-3-3 1 0,12 0 1 15,-3-2 99-15,3 2 19 0,1 0 4 0,5-2 1 16,0 2-71-16,0-2-13 0,6 0-4 0,3-3 0 16,0 0-16-16,0 0-3 0,0 0-1 0,0 0 0 15,0 0-12-15,6 0-4 0,9 2 0 16,-1-2 0-16,7-2 16 0,0 2 4 0,9-3 0 0,3 0 0 16,-4 1-26-16,7-1-5 0,-6 0-1 0,0-2 0 15,5 0-32-15,-5-1 0 0,6 4 0 0,-3-3 0 16,-4-1-12-16,4-2-10 0,-3 3-2 0,-3-3 0 15,-1 3-38-15,-2 2-8 0,-3-2-2 0,0 0 0 16,-3-1-131-16,-3 1-26 0,0-3-6 0,-3 3-1 0</inkml:trace>
  <inkml:trace contextRef="#ctx0" brushRef="#br1" timeOffset="124994.84">23812 15245 2288 0,'0'0'65'0,"0"0"14"0,0 0-63 0,-6 3-16 0,0 2 0 0,-3 1 0 16,6 1 14-16,0 4 0 0,-3 5 0 0,3 2 0 15,0 1-14-15,3 5 0 0,0 8 0 0,6-1 0 16,0 6 0-16,3 6 0 0,3 4 0 0,0 1 0 15,5 2 0-15,1 3 0 0,0 3 0 0,0-3 0 16,3-6-11-16,-3 1-5 0,3-3 0 0,-1-3-1 16,1-2 7-16,-3-6 2 0,9 3 0 0,-6-8 0 31,-3-2-77-31,2-1-15 0,1-2-4 0,0-5 0 0,-3-9-85 0,-3 6-18 16,15 3-3-16,-13-14-1 0</inkml:trace>
  <inkml:trace contextRef="#ctx0" brushRef="#br1" timeOffset="125252.15">24127 15240 2484 0,'0'0'55'0,"0"0"11"0,0 0 2 0,0 5 1 0,0 6-55 0,0-3-14 16,3 8 0-16,0 5 0 0,3 5 0 0,0 9 0 15,3 7 0-15,0 8 0 0,3 6-16 0,0-1-2 16,0 4-1-16,0 4 0 0,-1 3 19 0,-2-5 0 16,3-3 0-16,-3-2 0 0,0-3 0 0,0-6 0 15,0-4 0-15,0-4 0 16,0 4-35-16,0-11-3 0,0-9-1 0,-3 1 0 16,0-3-107-16,-3-5-22 0,3-3-4 0,-6-5-396 0,3 0-80 15</inkml:trace>
  <inkml:trace contextRef="#ctx0" brushRef="#br1" timeOffset="125462.14">24368 15843 1796 0,'6'-37'40'0,"-6"19"8"0,3 2 1 0,-3-5 1 0,3-1-40 0,0-1-10 0,0-1 0 0,0 3 0 15,-3 2 59-15,6 1 9 0,-3 2 3 0,3 3 0 16,0 2-11-16,0 0-3 0,-3 6 0 0,-3 0 0 16,6 0 12-16,0-1 3 0,-3 6 0 0,-3 0 0 15,0 0-13-15,12 6-3 0,-6-1 0 0,3 5 0 16,-1 9-44-16,7 5-12 0,-3 13 0 0,6 5 0 31,-3 14-40-31,0 7-11 0,0 9-1 0,0 4-1 0,-3 6-13 0,2 6-2 0,-2 2-1 16,-3 0 0-16,3 5-128 0,-6 0-26 0,9-2-5 0,-3-6 0 15</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3T14:03:02.33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C000"/>
    </inkml:brush>
  </inkml:definitions>
  <inkml:trace contextRef="#ctx0" brushRef="#br0">13435 8020 1310 0,'-9'-11'37'0,"3"6"8"0,1-3-36 0,-4 2-9 0,0-9 0 0,0 7 0 16,3 8 24-16,-3 0 4 0,0 0 0 0,0-6 0 15,0 4-16-15,3-1-4 0,0 3 0 0,0-3 0 16,3-2 42-16,0 5 8 0,0-5 2 0,3 5 0 16,0 0-1-16,-3-5 0 0,0-1 0 0,6 4 0 15,-3 2-25-15,3-6-5 0,6 4-1 0,3-4 0 16,0 1-19-16,6 0-9 0,6 2 8 0,2 0-8 16,4-2 0-16,3 3 0 0,3-4-12 0,5 1 12 15,4 0 17-15,6-1 11 0,8 1 3 0,1 2 0 0,2 1-31 0,1 2 8 16,5-6-8-16,4 1 0 0,8 3 0 0,-9-12 0 15,10-7 0-15,-1 11 0 0,4 15 12 0,-1-2-4 16,-3-1-8-16,7-2 12 0,-1-2-12 0,0-1 0 16,0-5 0-16,1 3 0 15,-1 2 0-15,-3-2 0 0,-2 2 0 0,2-5 0 0,-2 0 0 0,-1 0 0 16,-6 0 0-16,1-2 0 0,-4 4 0 0,-2 1-10 16,-1-5 2-16,-2 2 0 15,-7 2-148-15,1 1-28 0</inkml:trace>
  <inkml:trace contextRef="#ctx0" brushRef="#br0" timeOffset="727.45">19484 7885 1504 0,'0'-8'33'0,"0"5"7"0,0 3 2 0,0 0 0 0,9 0-34 0,0 0-8 0,3 3 0 0,5-1 0 15,4 1 16-15,3 2 0 0,3 1 1 0,6-6 0 16,2 2-4-16,4-2-1 0,9 5 0 0,-4-2 0 16,10 0 0-16,-1-3 0 0,10 0 0 0,2 0 0 15,1-3-12-15,5 3 0 0,7 0 0 0,2-5 0 16,3-14 11-16,7 11-1 0,-1 8 0 0,6 6 0 16,1-9 10-16,5 3 1 0,3-3 1 0,0-2 0 15,0 2 40-15,3 1 8 0,1-4 2 0,2 4 0 0,-6 2-32 0,0-3-5 16,-6 3-2-16,3 0 0 15,1-8-21-15,-1 6-12 0,0-1 12 0,-6 3-12 16,-2 0 0-16,-7 0 0 0,0-3 0 0,-5 3 0 16,-7 0-20-16,-3 3-8 0,-2 0-2 0,-4 2 0 15,-8-2-86-15,-3-3-18 0,-10 0-3 0,-5 0-639 0</inkml:trace>
  <inkml:trace contextRef="#ctx0" brushRef="#br0" timeOffset="3178.03">15189 8956 1541 0,'0'0'44'0,"0"0"9"0,0 0-42 0,0 0-11 16,0 0 0-16,0 0 0 0,0 0 26 0,0 0 3 15,0 0 1-15,0 0 0 16,0 0-47-16,3 3-10 0,5-3-1 0,1 0-1 0,0 0 13 0,3 2 2 16,0-2 1-16,3 0 0 0,0 0 13 0,0 0 0 0,3 3 0 0,2-3 0 15,1-3 8-15,0 1 4 0,3 2 0 0,-3 2 1 16,3-2 5-16,-1 0 1 16,7 0 0-16,0 0 0 0,3 0-3 0,5-2 0 0,1 2 0 0,0-3 0 15,-1 3 7-15,4 0 1 0,0-2 0 0,5-1 0 16,1 3 1-16,3 0 1 0,-1-3 0 0,1 3 0 15,-1 0-14-15,1-2-4 0,6-1 0 0,-1 3 0 16,-2-5-8-16,2 5-11 0,7 2 3 0,-10-4 0 16,7-1 8-16,2 0 11 0,1 1-3 0,-1-1 0 15,1 0-8-15,2 1-11 0,1-1 3 0,2 0 0 16,7 1 8-16,-1-1 9 0,-2 1-1 0,-1-1-8 16,1-2 22-16,-1-1-2 0,0 4-1 0,-2-4 0 15,2 4 4-15,1-1 1 0,2 0 0 0,-8 1 0 16,8-1-5-16,-5-5-1 0,2 8 0 0,0-5 0 15,1 5-8-15,-4-5-2 0,1 2 0 0,2 0 0 16,1-2-8-16,-1 0 8 0,-2 2-8 0,2 0 8 0,0-2 4 0,-2 0 0 16,2 0 0-16,-2 2 0 0,-1-2-12 0,-2-1 8 15,2 1-8-15,-2 2 8 0,2 1-8 0,-5-4 0 16,-1 4 0-16,1-3 0 0,-4-1 0 0,4 1 12 16,-1 0-2-16,-2 2 0 0,-1 3 11 0,1-5 3 15,-1-1 0-15,1 4 0 0,-1-1-24 0,-2-2 0 16,-3 2 0-16,2-2 0 0,1-3 0 0,-4 3 0 15,1-1 0-15,-1 1-8 0,1 0 8 0,-3 0 0 16,-4-3 10-16,1 2-10 0,2 4 19 0,-5-4-3 16,3 1 0-16,-4 0 0 0,1 5-16 0,-3-6 8 0,-4 6-8 15,1-7 0-15,-6 7 11 0,2-6-11 0,-2 6 10 16,-3 0-10-16,0-5 11 0,-3 5-11 0,2-5 12 0,-5 2-12 16,0 3 0-16,-3-3 0 0,3 1 0 15,-7 2 0-15,4-3 0 0,-3 0 0 0,0 3 0 0,0-2 0 16,0-1-16-16,0 3-4 0,-1-3-1 0,1 3 0 31,3-2-35-31,-3-1-6 0,0 1-2 0,3-1-888 0</inkml:trace>
  <inkml:trace contextRef="#ctx0" brushRef="#br0" timeOffset="4344.5">22898 8750 1384 0,'0'0'39'0,"0"0"9"0,0 0-38 0,0 0-10 0,6 2 0 0,0 1 0 16,6 2 53-16,0-2 9 16,5 0 2-16,1-1 0 0,6 4-23 0,0-4-4 15,6 4-1-15,-1-4 0 0,4 3-6 0,3 1-2 0,0 2 0 0,5-8 0 16,1 2 8-16,0 4 0 0,5-6 1 15,-2 5 0-15,0-2-11 0,2-1-2 16,-5 4-1-16,3-4 0 0,-1 1-23 0,1-1 0 0,-4 1 0 0,1 2 8 16,3-5-8-16,-6 3 0 0,-4 0 0 0,1-1 0 31,-3 1-40-31,-7 0-7 0,4-3-1 0,-9 0-798 0</inkml:trace>
  <inkml:trace contextRef="#ctx0" brushRef="#br0" timeOffset="5159.71">1696 10141 2116 0,'0'0'60'0,"0"0"13"0,0 0-58 0,15-5-15 0,-12 3 0 0,15-1 0 16,2-2-8-1,13-1-5-15,6 1-1 0,5-3 0 0,10 0 14 0,3 6 0 0,-1-6 0 0,13 0-9 16,5 0 9-16,3 2 0 0,7 1 0 15,5-5 0-15,0 2 8 0,7 0 3 0,-4-3 1 0,6 3 0 16,3-2-12-16,6 2-17 16,-2-3 4-16,-1 0 1 0,3 1 12 0,-3-1 0 0,3 1 0 0,-3-4-9 15,1 4 9-15,2-3 0 0,3-1 0 0,0 1 0 16,0 3 9-16,0-4-9 0,-5 1 12 0,-1 3-12 16,-6-1 18-16,0-2-3 0,0 5-1 0,-8-3 0 15,-1 3-14-15,3-2 9 0,-2 4-9 0,-7 1 8 16,-3 2-68-1,-2-2-15-15,5-3-2 0,-9 3-1 0</inkml:trace>
  <inkml:trace contextRef="#ctx0" brushRef="#br0" timeOffset="21185.98">8697 6927 1450 0,'-3'-8'32'0,"-3"-3"6"16,0 3 2-16,0-2 1 0,3 2-33 0,-3-8-8 0,3 0 0 0,-3 5 0 16,6 11 17-16,-3-2 2 0,0-3 0 0,0-1 0 0,3 6-5 0,0 0-1 15,0 0 0-15,0 0 0 0,0 0-4 0,0 0-1 16,0 0 0-16,0 0 0 16,0 0-8-16,0 0 8 0,0 0-8 0,0 0 8 0,0 0-8 0,0 8-17 15,0 0 4-15,3 5 1 0,3 3 12 0,0 3 0 16,3 2 9-16,-3 3-9 0,3 2 24 0,0 1 0 15,3-1-1-15,-3 3 0 0,-4 6-12 0,4-1-3 16,-3 6 0-16,-3-1 0 0,3 4 16 0,0-1 4 16,-3 3 0-16,0-3 0 0,-3 1-16 0,3 7-4 15,-3 6 0-15,0-9 0 0,0-7-8 0,0-3 0 16,0 0 0-16,0-3 0 0,0-2 0 0,0 0 8 0,0-6-8 16,0-2 8-16,-3-3 2 0,3-2 0 0,0-1 0 0,-3-2 0 15,3 0 26-15,0-3 4 0,-6-5 2 0,6 3 0 16,0 2-27-16,0-8-6 0,0 6-1 0,0-3 0 15,0 2-8-15,0 1 0 0,6-8 0 0,-6 2 0 16,0 0 8-16,0-5-8 0,3 0 12 0,3 6-4 16,0 1 3-16,-3-1 0 0,9-1 0 0,-6-5 0 15,3 0-1-15,3 0 0 16,3 0 0-16,3 0 0 0,2 3-2 0,7-6 0 0,-6 3 0 0,9-3 0 16,0-2-8-16,-1 2 0 0,4-2 0 0,0 0 0 15,2 0 0-15,1-1 0 0,3 1 9 0,0-3-9 16,5 0 18-16,4 0-1 0,2 0 0 0,4 3 0 15,0 0-4-15,2-1-1 0,7-7 0 0,2 8 0 16,-2 2-1-16,2 1-1 0,1-1 0 0,2 0 0 16,1-2-10-16,2 2 12 0,-3 1-12 0,1 2 12 0,2 0-12 0,1 5 0 15,-1-5 0-15,-2 5 0 0,-1-10 0 0,4 2 0 16,-1 3 10-16,-3 0-10 0,4 0 8 16,-1 0-8-16,-5-2 0 0,-1-4 0 0,7 1 28 15,-10-3 1-15,-2 3 1 0,5-3 0 0,-8 0-18 0,8 0-4 16,-8-3-8-16,-1 4 12 0,1-1 4 0,-6-3 0 15,-1 3 0-15,-5 3 0 0,2-3-16 0,-5 0 11 16,0 0-11-16,-3 3 10 0,-4 2-10 0,-2 0 10 16,-3 3-10-16,-6-2 10 0,-1-6-10 0,-5 5 8 15,3-2-8-15,-6 2 8 0,0 3-8 0,-6-5 0 16,3-3 9-16,-3 0-9 0,0 3 24 0,-1-1 1 0,1 4 0 0,-3-3 0 16,0-3-25-16,-3-3 0 0,0 0 0 15,-3 1 0-15,3-1 8 0,-3-2 5 0,-3-5 2 0,3-1 0 16,-3-2-15-16,0 0 0 0,-3 0 0 0,3-3 0 15,-6 0 0-15,6-3 0 0,-2 1 0 0,-1-3-10 16,0-3 10-16,0-2-10 0,0-1 10 0,0-2-10 16,3 0 10-16,-3 3 0 0,0-1 10 0,0 1-10 15,0 0 0-15,0 2 0 0,3-2 0 0,-3 2 0 16,0 0 0-16,3 3 0 0,-3 0 0 0,0 2 0 16,3 4 0-16,0 1 0 0,0-1 0 0,0 4-10 15,0 1 10-15,0-1 0 0,0 8 0 0,0-4 0 16,0 1 0-16,0 4 0 0,0 2 0 0,3-3 0 15,-2 6 0-15,-1 0 0 0,3 2-11 0,-3-2 11 16,0-1-9-16,0 1 9 0,0 2-8 0,3 3 8 0,0 0 0 16,-3-5 0-16,-3 3 0 0,0-1 8 0,0 3-19 15,-3-5-3-15,-3 5-1 0,0-6 0 0,-3 6 15 0,0 0-12 16,-3-5 12-16,-2 5-12 0,-4 3 1 0,-3-1 1 16,-3-2 0-16,0 3 0 0,-5-3-3 0,-7 3-1 15,-6-1 0-15,-5 1 0 0,-4 2 3 0,-2-2 1 16,-7-1 0-16,-2 1 0 0,-7 0 2 15,-2-1 0-15,0 4 0 0,-10-1 0 0,-2-2 8 0,-3 2 0 16,-4 3-9-16,-2-3 9 0,-3 0-24 0,0 1-1 16,0-4 0-16,-1 6 0 0,4-2 25 0,-3 4-10 15,3-2 10-15,3 0 0 0,2 3 0 0,-2-1 0 0,9 3 0 16,-1 3 0-16,4-2 0 0,6-1 0 0,5 0 0 16,1 3 0-16,-1-3-9 0,7 0 9 0,2 1 0 15,7-1-9-15,5-3-7 0,4 1-2 0,5-3 0 0,0-3 0 31,7 3-24-31,2-3-5 0,3 1-1 0,6-1 0 16,3-2-91-16,3-1-18 0,4-2-4 0,5 3-623 0</inkml:trace>
  <inkml:trace contextRef="#ctx0" brushRef="#br0" timeOffset="37764.22">1732 12435 1479 0,'0'0'32'0,"-6"0"8"0,0 0 0 0,6 0 2 0,0 0-34 0,-6-2-8 0,6 2 0 0,-3-3 0 16,3 3 46-16,-6-5 7 0,6 5 2 0,0 0 0 15,0 0-18-15,6-5-3 0,-6 2-1 0,3-2 0 16,3 2-17-16,0 0-3 0,0 1-1 0,2-1 0 16,1 0-12-16,3 3 11 0,0-2-11 0,0-1 10 0,6 0-10 0,-3 1 0 15,6-3 9-15,0-1-9 0,5 4 0 0,4-1 0 16,3 0 0-16,6 1 0 0,2-1 0 0,-2-2 11 15,3 2-11-15,5-2 12 0,1 2-12 0,8 0 8 16,-2 1-8-16,8-1 8 0,-2 1 6 0,0-1 1 16,-1 3 0-16,10-3 0 0,-1 3-23 0,0 0-5 15,1-2-1-15,8-1 0 0,-2 3 14 0,2-5 0 16,0 2 0-16,13-5 0 0,-4 3 0 0,0-1 0 16,-5 1 0-16,20 0 0 0,-15 0 0 0,10 2 0 15,-10-2 0-15,18 2 0 0,-12 3 0 0,1-3 0 0,-1 3 0 0,9 0 0 16,-9 0 29-16,1 0 3 0,-4 0 0 0,9 0 0 15,-9 0-11 1,1 0-1-16,-7 0-1 0,12 0 0 0,-8-2 14 0,-4-1 3 0,3 3 1 0,4-3 0 16,-10 3-17-16,0-2-3 0,1-1-1 0,2 1 0 15,-12-1-16-15,1 0 10 0,2-2-10 0,-2 2 8 16,-7-2-8-16,-8 2 0 0,-1 1-10 0,1-4 10 16,-1 4 0-16,-5-6 0 0,3 5-8 0,-7-2 8 15,-2 0-36-15,-3 2-5 16,-4-2-1-16,-2-3-929 0</inkml:trace>
  <inkml:trace contextRef="#ctx0" brushRef="#br0" timeOffset="89819.6">10069 9869 1497 0,'0'0'32'0,"0"0"8"0,0-5 0 0,0-1 4 0,0 1-36 0,0 0-8 0,0 2 0 0,-6-2 0 16,6 0 104-16,0 2 20 0,0-2 3 0,-3-1 1 15,3 4-52-15,0 2-9 0,-3-6-3 0,3 6 0 16,0 0 0-16,3-5 0 0,-3 5 0 0,0 0 0 15,-6-5 0-15,6 5 0 0,0 0 0 0,-3 0 0 16,-3 0-51-16,0 0-13 0,-3 5 0 0,0 0 0 16,3 3 0-16,-3 0 0 0,0 0 0 0,1 3 0 15,-1 2-11-15,0 0-5 0,0 0 0 0,0 1-1 16,3-1 17-16,0 0-12 0,-3 0 12 0,3 1-10 16,3-1 10-16,0 0 0 0,3-2 0 0,0-1-8 15,0 3 8-15,3-2-10 0,-3 0 10 0,6-3-10 0,3 0 10 16,-3-1 0-16,6-1 0 0,0-4-8 15,3 1 31-15,-1 2 6 0,1-2 2 0,3 0 0 16,3 2-47-16,-3 0-8 0,0-2-3 0,0 2 0 0,-1 3 27 0,-5 0 0 16,0-3 0-16,0 1 0 0,0 2 0 0,-6-3 0 15,6 3 0-15,-9 0 0 0,0 2 15 0,-3 9-2 16,-3-1 0-16,0-10 0 0,-6 3-1 0,0 2-1 16,0 0 0-16,-6 1 0 0,3 1-11 0,-3-1 0 15,1-1 0-15,-1 0 0 0,0-2 0 0,3 2 0 16,0-2 0-16,0-4 0 0,3-1 0 0,0-1 0 15,3 0 0-15,0-5 0 16,3 6-49-16,3-6-12 0,0 0-3 0,0 0 0 16,0 0-136-16,0 0-27 0,0 0-5 0,6-6-609 0</inkml:trace>
  <inkml:trace contextRef="#ctx0" brushRef="#br0" timeOffset="90640">10310 9938 1314 0,'0'0'37'0,"0"0"8"0,-3-8-36 0,3 5-9 0,-9-2 0 0,6 0 0 15,3 5 104-15,-3-6 20 0,3 1 3 0,-9 0 1 16,9 2 0-16,0 3 0 0,-3-8 0 0,3 8 0 16,-3-3-24-16,3 3-4 0,0 0 0 0,0 0-1 15,0 0-43-15,0 0-8 0,0 0-1 0,0 0-1 16,0 0-14-16,0 0-4 0,0 0 0 0,0 0 0 15,0 0-7-15,0 0-1 0,0 0-1 0,0 6 0 0,3 2-19 16,0 2 0-16,6 4 0 0,-6 1 0 0,6-1-12 0,-3-1-5 16,0 3-2-16,0 0 0 0,3-3 31 0,-3 0 5 15,3-2 2-15,-6-1 0 0,6-2-19 0,-3 0 0 16,2-3 0-16,-2-2 0 16,3 0-48-16,-3-1-12 0,3-2-4 0,-3 0 0 15,3 0 52-15,-3 0 12 0,3-5 0 0,-3 0 0 0,3-3-15 0,-3 0 0 16,6-3 0-16,-6-2 0 0,3 2 24 0,-3-2 5 15,3 3 1-15,-9-4 0 0,5 1-15 0,-5 3-8 16,3-1 8-16,-3 0-13 0,-3 4 13 0,3 1 8 16,0 6 0-16,0 0-8 0,0 0 61 0,0 0 6 0,0 0 1 0,0 0 0 15,0 3-56-15,0 5-12 0,-5 0 0 0,5 2 0 16,5-2 0-16,-5 3 0 0,0-1-12 0,6 1 12 16,-3-3 0-16,3-3 0 15,3 1 0-15,-3-1 0 16,3-3-51-16,3-2-10 0,-6 0-3 0,6-2 0 0,0-3 72 0,0-1 15 0,3-2 2 0,-3 0 1 31,-1-2-42-31,1-3-8 0,-3-1-1 0,3-2-1 0,-3 3 26 0,3-3 0 0,-3-2 0 0,0 2 0 16,0-3 0-16,-3 1 0 0,3 2 0 0,-3-2 0 15,0 2 0-15,-3 0 0 0,0 3 0 0,-3-1 0 16,0 1 46-16,0 3 14 0,-3 2 4 0,0 0 0 16,0 0-52-16,3 5-12 0,0 3 0 0,0 0 0 15,-6-3 33-15,6 3 4 0,-6 0 1 0,6 0 0 16,-6 3-10-16,6-3-1 0,-3 3-1 0,3-3 0 15,-3 5-50-15,3-5-9 0,0 3-3 0,3-1 0 0,0 4 22 0,3-4 4 16,0-2 1-16,3 3 0 0,0-3-8 0,-1 0-2 16,4 0 0-16,-3 0 0 0,3 0 19 0,0 0 0 15,0 0 0-15,3 3 0 0,0-3 0 0,-3 2 0 16,0 1 0-16,-3 2 0 0,2 3 0 0,-5 0 0 16,3 0 0-16,-6 5 0 0,0 3-20 0,-3-3 2 15,0 6 1-15,-6 2 0 0,3-3 17 0,-3 4-8 16,0-4 8-16,0 1 0 0,1-1 0 0,2-2 0 15,0-3 0-15,3 1 0 0,-3-4-9 0,3-2 9 16,3 3 0-16,-3-6-9 0,3 0 9 0,0 0 0 16,0-2 0-16,-1 2-8 0,4-2 8 0,0-3 0 15,-3 3 0-15,3-3 0 0,3-3 0 0,-6 3 0 0,6 0 0 16,-3 0 0-16,0-3-13 0,3-2-4 0,-3 0-1 0,3-3 0 31,0 0-84-31,0-3-17 0,-3 1-3 0,3-1-1 16,-3-2-127-16,0 2-26 0</inkml:trace>
  <inkml:trace contextRef="#ctx0" brushRef="#br0" timeOffset="90928.28">11033 9758 1778 0,'0'0'39'0,"-3"-5"8"0,-3-3 1 0,3 0 3 0,0 0-41 0,-3 0-10 0,3 0 0 0,1 3 0 16,2-1 116-16,0 6 22 0,0 0 4 0,0 0 1 16,0 0-60-16,0 0-12 0,0 0-3 0,0 0 0 15,0 0-35-15,0 0-7 0,2 6-2 0,4-4 0 16,0 6-8-16,0 0-1 0,0 3-1 0,0-3 0 0,0 5-14 0,0-3-8 15,3 4 8-15,-3-1-13 16,0-3 13-16,0 1 0 0,-3 0 0 0,3-3 0 0,0 0 0 0,0-3 0 16,0-3 0-16,-3 1 0 0,6-3 0 0,-3 0 0 15,0-3 0-15,-1-2 0 0,1 0 0 0,3-3 0 16,-3-3 0-16,0 1 0 0,0-1 0 0,3 1 0 16,-6-1 0-16,3-2 0 0,-3 2 0 0,0 1 0 15,-3 2 0-15,3-6 0 0,-3 7 0 0,-3-4 0 16,3 0 0-16,-3 1 0 0,3 4 0 0,-3-1 0 15,3 1 0-15,0 6 0 16,0 0-156-16,0 0-29 0,0 0-6 0,0 0-478 16,0 0-96-16</inkml:trace>
  <inkml:trace contextRef="#ctx0" brushRef="#br0" timeOffset="91635.88">11346 9776 1314 0,'0'0'37'0,"3"6"8"0,0-1-36 0,0-2-9 0,-3 2 0 0,3-2 0 15,0-1 83-15,-3-2 14 0,3 3 3 0,3-1 1 16,-3-2-28-16,0-2-5 16,3 2-2-16,-3-5 0 0,2 2-2 0,1-5 0 0,0 3 0 0,-3-6 0 15,3 0-31-15,0 1-6 0,0-1-2 0,-3-5 0 16,0 1 31-16,0-1 7 0,0-3 1 0,0 1 0 16,-3-1-16-16,0 3-4 0,0-5 0 0,0 5 0 15,-3 0 5-15,0 0 1 0,3 1 0 0,-3 4 0 16,0-2-20-16,0 2-4 0,0 6-1 0,0 0 0 15,3 5-4-15,0 0-1 0,0 0 0 0,-6 0 0 16,3 0-20-16,-3 5 0 0,0-2 0 0,3 4 0 0,0 7 0 16,3-1-10-16,-2 3 1 0,2 0 0 0,2 2 9 0,-2 1 0 15,0 2 0-15,3-3-8 0,-3 4 8 0,3-4-13 16,0 1 5-16,0-3 8 0,0-3-16 0,0 0 5 16,0-2 1-16,0-1 0 0,3 1-3 0,-3-3-1 15,0 0 0-15,0-3 0 16,3 0-15-16,-3-2-3 0,3-1-1 0,0 1 0 0,0-6 33 0,0 1 0 15,3-1 0-15,0-2 0 16,-3 0-109-16,3-3-15 0,0 0-4 0,0-3 0 16,-1 1 51-16,1-1 9 0,-3-2 3 0,3-3 0 15,-3 5 1-15,-3-5 1 0,0 3 0 0,0-3 0 0,0 8 102 0,-3-8 20 0,0 3 4 16,-3 5 1-16,3 0 0 0,0 0 0 16,0 8 0-16,0 0 0 0,0 0 51 0,0 0 10 0,0 0 3 0,0 0 0 15,0 0-103-15,0 6-25 0,0 2 0 0,0 8 0 16,3-6 0-16,0 9 0 0,3-9 0 0,0 3 0 15,-3 1 0-15,6-4 8 0,-3 1-8 0,3-3 0 16,3 2 0-16,-3-4 0 0,0-1 0 0,2-2 0 16,1-1 0-16,0-2 0 0,3 3 0 0,-3-6 0 15,6-2 0-15,-3-3 0 0,0-5-14 0,-6 2 5 16,6-5 9-16,-1 0 8 0,1-2-8 0,0-1 11 16,-3 4-11-16,-3-1 0 0,3 2 0 0,-3-4 0 15,0 5 0-15,-3-1 0 0,0 1 0 0,-6 5 0 16,6 0 53-16,-6 0 9 0,0 8 2 0,0 0 0 15,0 0 0-15,0 0 0 0,0 0 0 0,3 8 0 16,-3 3-52-16,0 0-12 0,0 4 0 0,0 1 0 0,0 3 0 0,0-3 0 16,6 0 0-16,-6 2 0 0,0 1 0 0,5-1 0 15,-2 1 0-15,-3-1 0 16,0 1-48-16,6-1-13 0,-6 1-3 0,0-1 0 0,6 3 52 0,-3 3 12 16,-3-5 0-16,0 5 0 15,0-1-228-15,0-1-42 0,-3-1-9 0,-3 0-720 0</inkml:trace>
  <inkml:trace contextRef="#ctx0" brushRef="#br0" timeOffset="92822.02">10503 10528 1314 0,'0'0'37'0,"0"0"8"0,0 0-36 0,0 0-9 0,0 0 0 0,0 0 0 16,0 0 53-16,0 0 9 0,0 0 2 0,0 0 0 15,0 0-19-15,0 0-3 0,0 0-1 0,6 2 0 16,-3 4-14-16,0-4-3 0,3 1-1 0,3 0 0 15,0-1 3-15,3 1 1 0,3 0 0 0,0-3 0 16,0 2 1-16,6-2 1 0,-1-2 0 0,1-1 0 0,3 0-17 0,3-2-3 16,6-3-1-16,2 0 0 0,7 0-8 0,0 0 0 15,8-2 0-15,1-4 0 0,-1-1 46 0,1-1 7 16,6-3 2-16,2-5 0 0,1 6-41 0,-1-3-14 16,1 2 9-16,2-5-9 0,-5 6 0 0,2-3 0 15,1-1 8-15,2 1-8 0,-8 3 0 0,0-1 8 16,-4 1-8-16,1-1 8 0,-4 6 29 0,1 0 6 15,-3 0 1-15,-1-1 0 0,-8 1-29 0,0 3-6 16,-9-4-1-16,2 4 0 0,-2-1 4 0,-9 1 0 16,3 2 0-16,0 0 0 0,-7 2-12 0,-2 1-14 15,-3 0 3-15,0-3 1 0,-3 5 10 0,3 1 0 16,-3-4 8-16,0 4-8 0,0-4 11 0,-3 1-3 16,-3 0 0-16,0-1 0 0,6-1 10 0,-6-1 2 15,-6 0 0-15,6-3 0 0,-3-2-2 0,3 0 0 0,-3-3 0 0,-3-3 0 16,3 1-6-16,-3-3-2 0,0-3 0 0,3-3 0 15,-3 1-10-15,3-1 0 0,-6-7 0 0,3-3 0 16,3 0 0-16,0-3 0 0,0-2 0 0,0-1 0 16,-2 6 31-16,5 0 1 0,-3 0 0 0,0-2 0 15,-3 2-10-15,3 0-2 0,0 2 0 0,0-2 0 16,0 5 10-16,0 3 2 0,-3 0 0 0,3 3 0 16,-3 5-11-16,0-1-1 0,3 4-1 0,-6-1 0 15,6 3-10-15,-6 1-1 0,3-1-8 0,-3 0 12 16,0 3-12-16,0-1 0 0,0 4 0 0,-5-1 0 15,2 1 0-15,-6 2 0 0,-3 2 0 0,0-2 0 16,0 6 0-16,-6-3-10 0,4 5 10 0,-7 2-8 16,0-2 0-16,3 5 0 0,-5-2 0 0,-4 5 0 0,0 0-1 15,0 0 0-15,-8 3 0 0,-1-1 0 0,3 1 9 16,-8 2 11-16,5-2-3 0,-5 2 0 16,-7-3-31-16,3 4-6 0,-5-1-2 0,-7 3 0 15,7 2 31-15,-1 1 0 0,-11 2 8 0,-6 3-8 16,5 5 0-16,-2-3 0 0,-1 1-12 0,-5 4 3 0,6-1 9 0,-1-1 0 15,7 0 0-15,-10 5 0 0,7-5 8 0,2 3-8 16,4 2 8-16,-4 3-8 0,13-2 0 0,5-1 0 16,-8 1-12-16,2 2 4 0,7-8 8 0,2 0 0 15,6 0 0-15,-2-3 8 0,8 1-8 0,3-3-13 16,3 0 3-16,-2-1 1 0,5-4 9 0,3-1 0 0,0 4 0 0,3-9 0 16,4 3 0-16,2-3 0 0,3 3 0 0,0-8 0 15,6 2 0-15,0 1 0 0,3-3 0 16,0-3 0-16,0 6 0 0,3-3-8 0,3-3 8 0,0 0-12 15,3 6-1-15,-3-3-1 0,6-3 0 0,-3 6 0 16,6-3 14-16,-3 2-9 0,6 1 9 0,-4-3-8 16,4 2 8-16,0 3 0 0,0 3 10 0,0-2-10 15,0 4 8-15,3 6-8 0,0 0 0 0,2 5 0 16,1 0-15 0,-3 0-9-16,6 5-1 0,-3 6-1 0,3-8 26 0,-1 2 0 0,-2-5 0 0,3 8 0 15,0-2 0-15,-3-6 0 0,-3 5 0 0,2-2 0 16,-5-3 0-16,0 0 0 0,0-5 0 0,0 0 0 15,0 2 0-15,0-7 0 0,0-3 0 0,-1-3 0 16,1 3 0-16,3-6 0 0,3-2 0 0,3 0 0 16,3-2 0-16,-1-6 8 0,4 5 0 0,3-10 0 15,0-1-8-15,-1 1-12 0,1-3 4 0,3-3 0 0,0-2 8 0,-1-3 0 16,4 3 0-16,0-8 0 0,-4 8 20 0,1-3 5 16,-3 0 2-16,-6 0 0 15,-1 0-43-15,-2 3-9 0,-3 0-2 0,0 2 0 0,-3 1 73 0,0-1 14 16,-4 3 4-16,1 0 0 15,-6 0-103-15,3 3-20 0,-6 2-4 0,3-2-1 0,-6 2 52 0,3 1 12 16,0-1 0-16,0 0 0 16,-6 3-169-16,0 0-31 0,3 0-7 0,-3 0-762 0</inkml:trace>
  <inkml:trace contextRef="#ctx0" brushRef="#br0" timeOffset="96588.53">1455 4964 358 0,'0'0'10'0,"0"0"2"15,0 0-12-15,0 0 0 0,0 0 0 0,0 0 0 16,0 0 54-16,0 0 8 0,0 0 2 0,0 0 0 15,0 0-52-15,0 0-12 0,0 0 0 0,0 0 0 0,0 0 21 0,0 0 2 16,-6 0 0-16,6 0 0 0,0 0-23 0,0 0-10 16,0 0 1-16,-3 2 0 0,3-2-4 0,0 0-1 15,0 0 0-15,0 0 0 16</inkml:trace>
  <inkml:trace contextRef="#ctx0" brushRef="#br0" timeOffset="97055">1490 3363 1267 0,'-6'-13'28'15,"-2"7"5"-15,2 1 2 0,0-6 1 0,3 1-36 0,-3 7 0 0,0-7 0 0,3 2 0 16,-3 2 109-16,3 1 15 0,3 5 4 0,0-5 0 15,0 5-59-15,0 0-11 0,0 0-2 0,0 0-1 16,0 0-37-16,0 0-7 0,3 5-2 0,3 0 0 0,3 9-9 16,0-1 0-16,3 8 0 0,2 0 0 0,4-2 17 0,0 7 2 15,9 3 0-15,-6 8 0 0,3-2-31 0,-1 4-5 16,1 4-2-16,3 2 0 0,-9-6 19 0,3-2 0 16,-6-2 0-16,-1-1 0 0,-2 1 0 0,0-4 0 15,3 1 0-15,-6-5 0 0,3-1 0 0,-3-7 0 16,0 4 0-16,-3-4 0 15,3-3-44-15,-3-3-4 0,3-2-2 0,-6-1 0 16,3-2-74-16,-6 5-14 0,0-10-3 0,0-3-1 0</inkml:trace>
  <inkml:trace contextRef="#ctx0" brushRef="#br0" timeOffset="97355.27">1446 3416 836 0,'0'0'24'0,"-6"0"4"0,3-6-28 0,-6 6 0 0,9 0 0 0,-3 0 0 15,3 0 57-15,-9 0 6 0,9 0 1 0,0 0 0 16,0 0 0-16,0 0 0 0,0 0 0 0,0-5 0 16,0 0 0-16,0-3 0 0,3-3 0 0,3-2 0 15,6 0 0-15,-3-8 0 0,3 5 0 0,6-11 0 16,-4 4 0-16,10-1 0 0,-3 0 0 0,3-2 0 15,0-1-52-15,0 9-12 0,5-9 0 0,-2 11 0 16,-3-5 0-16,-9 8 0 0,6-6 0 0,-4 6 0 16,-5 2 0-16,0-2 0 0,3 3 0 0,-6 2 0 15,3 2-151-15,-3 4-33 0,3 2-6 0,-9 0-2 0</inkml:trace>
  <inkml:trace contextRef="#ctx0" brushRef="#br0" timeOffset="97571.89">1758 3590 1074 0,'-3'14'30'0,"3"-14"8"0,-3 2-30 0,3 1-8 16,0-3 0-16,0 0 0 0,0 0 74 0,0 0 14 16,0 0 2-16,0 0 1 0,0 0-7 0,3-3-2 15,3-5 0-15,3 0 0 0,-6-2-14 0,3-3-2 0,3-3-1 0,3 0 0 16,-3 3-37-16,3-6-8 15,0 1-2-15,3 4 0 0,-6 1-18 0,2-3 0 0,1 6 0 0,6-4 0 32,-9 1-60-32,6 5-15 0,0-5-3 0,0 0-714 0</inkml:trace>
  <inkml:trace contextRef="#ctx0" brushRef="#br0" timeOffset="98753.38">2172 3207 1497 0,'0'0'32'0,"0"0"8"0,0 0 0 0,-6 2 4 0,3 4-36 0,3-1-8 0,-6 0 0 0,0 6 0 16,3-3 53-16,0 5 9 0,0 6 2 0,-6-6 0 0,9 13 0 15,-6-5 0-15,3 3 0 0,3-3 0 16,0-2-64-16,-6-1-18 0,12 6-1 0,-6-5 0 0,0-1 31 0,3-4 5 16,3-1 2-16,-3 3 0 0,3-8-19 0,-3-1 0 15,0-1 0-15,0-4 0 0,3-2 0 0,-6 0 0 16,6-5 0-16,-3-5 0 0,3 4 48 0,0-7 5 15,0-5 2-15,-3 7 0 0,3-8-37 0,3 4-7 16,-6-4-2-16,0 3 0 0,0 0-9 0,0 0 10 16,0-2-10-16,-3-3 10 0,0 7-10 0,-3 1 0 15,3 0-10-15,0 0 10 0,-3 7 0 0,3 1 0 16,0 5 0-16,0 0 0 0,0 0 17 0,0 0 10 16,0 0 1-16,3 5 1 0,0 1-29 0,3 4 0 15,3 1-11-15,-6 2 11 0,3-2-25 0,-1-3 2 16,1 5 1-16,3-8 0 0,0 1 35 0,-6 4 7 15,3-7 2-15,6 2 0 0,-9-2-22 0,6-3-18 0,-3 2 3 16,0-4 1 0,0-6-12-16,3-5-2 0,-6 2-1 0,3-10 0 0,-3 2-11 15,3-7-3-15,-3-1 0 0,0-2 0 16,3-3-66-16,-3 3-14 0,-3-2-2 0,0 2-1 0,0 5 86 0,-3-5 18 16,-6-1 3-16,0-1 1 0,0 2 78 0,0-3 16 0,-3 3 4 0,0-3 0 15,-3 3-33-15,0 2-7 0,6-4 0 0,-8 7-1 16,5 0-11-16,-6 6-3 0,6-1 0 0,3 8 0 15,0-2 31-15,3 5 7 0,0 0 1 0,6 3 0 16,0 5-8-16,0 0 0 0,0 0-1 0,0 0 0 16,0 0-37-16,0 0-7 0,0 5-2 0,6 6 0 0,3 0-9 0,0 4 0 15,0 7 0-15,9 1 0 16,-6 9-49-16,5-5-12 0,1 4-3 0,3 1 0 0,0 2 82 0,0-7 16 16,-3 5 3-16,2-3 1 0,1-5-30 0,0-1-8 15,-6-1 0-15,0-4 0 0,-6 1 0 0,6-3 8 16,-3-3-8-16,-3 0 0 0,0-2 0 0,-7-6 8 15,7 0-8-15,-3 0 0 16,0-5-30-16,-6 0-10 0,9-5-3 0,-3 0 0 0,-3-8 35 0,3-1 8 16,0-1 0-16,0-1 0 0,-3-3 0 0,-3-2 0 15,6-3 0-15,-6 0 0 0,-6-2 0 0,3-3 0 16,3 2 0-16,-6 3 0 0,6 3 11 0,0 5 4 16,-6 9 1-16,6-4 0 0,0 8-26 0,0 3-5 15,0 0-1-15,0 0 0 0,0 6 16 0,6 7 0 16,-6 0 0-16,6 3 0 0,-3 2 0 0,3 1 0 15,-3-1 0-15,3-2 0 0,0-2 22 0,0-1 7 16,3-3 2-16,-3 1 0 0,0-6-31 0,3 6 0 0,0-9 0 0,-4 1 0 31,4 0-24-31,-3-3-4 0,6 0 0 0,-3 0-1 0,-3-3 29 0,6 0 0 0,-9-2 0 0,6-5 0 16,-3 2 45-16,3-6 15 0,-3 4 4 0,3-6 0 16,-3-3-52-16,0 4-12 0,0-1 0 15,-6-5 0-15,0 2 0 0,0 3 0 0,0-8 0 0,-6 6 0 16,0-3 0-16,-3 5 0 0,3-3 0 0,-6 3 0 15,6 8 0-15,0-2 0 0,-3 2 0 0,3 5 0 16,6 3 0-16,0 0 0 0,0 0 0 0,0 0 0 16,0 6-12-16,6 7-6 0,-6-3-1 0,9 9 0 15,-6-1 31-15,9-2 5 0,3 5 2 0,-6-5 0 16,3-2-19-16,5 1 0 0,-5-1 0 0,6-1 0 16,-6 0-48-16,6-5-12 0,-6 0-4 0,0 0 0 0,3-5 52 0,-6-1 12 15,5-4 0-15,-2-1 0 0,3-2 48 0,0-3 13 16,0-3 3-16,3-5 0 0,-6 0-64 0,9-5-23 15,-6 0 1-15,-1-5 0 0,7 4 22 0,-6-7 0 16,0 3 10-16,0-1-10 0,0 1 9 0,0-3-9 16,-6 0 0-16,-3-6 9 0,-1 4 3 0,-5 1 1 15,0-1 0-15,-8-1 0 0,-1 6-13 0,-3 4-8 16,0 1 8-16,-3 3-13 0,0 4 13 0,0 7 0 16,0 1 0-16,-3 6 0 0,7 6 0 0,-4 1 10 15,3 9-10-15,0 5 12 0,3 3-12 0,0 5 0 16,3-2 0-16,0 7 0 15,6-2-21-15,0 2-7 0,3-4 0 0,6-1-1 0,-6 0 19 0,6 2 10 16,9-7-10-16,-6 0 10 0,8-3-26 0,-5 0 1 0,6-5 0 16,9-2 0-16,-9-1 6 0,3-3 2 0,2-2 0 0,-5-5 0 15,3 2 17-15,-3-5 0 0,-6 0 0 0,6 0 0 16,-7-5-20-16,4 2 4 0,-9-2 0 16,0 0 0-16,6-1-132 15,-9 1-27-15,3 5-5 0,-3 0-565 0</inkml:trace>
  <inkml:trace contextRef="#ctx0" brushRef="#br0" timeOffset="99353.28">2148 3813 1267 0,'0'2'28'0,"-6"4"5"0,-3 4 2 0,3 1 1 0,3 2-36 0,3-8 0 15,3 6 0-15,3-6 0 0,-3 0 58 0,9-2 5 16,3-3 1-16,6-3 0 0,6-4-64 0,6-4-10 16,8 0-3-16,4-10-1 0,-4 3 53 0,10-14 10 15,-3-2 3-15,14-11 0 0,1-3 16 0,5 0 4 16,-2-5 1-16,11-10 0 0,0 5-30 0,1-6-7 16,11-15 0-16,0 5-1 0,-5 0-22 0,5 0-4 0,-6-6-1 15,1-2 0-15,-10 8 1 0,-8 0 0 0,-1-3 0 0,-5 3 0 16,-1 3-9-16,-11 2 0 0,-6 8 9 0,-4-5-9 15,-8 0 13-15,-3-3-1 0,-6 3-1 0,-7 5 0 16,-5 0 2-16,-6 3 1 0,-6-3 0 16,0 0 0-16,-8 0 4 0,-7 8 1 0,-15 3 0 0,0 3 0 15,-8-1-33-15,-4-2-6 0,-6 7-2 0,-5 12 0 16,-7-6 12-16,-5 2 10 0,-10 9-13 0,-2 10 5 16,-3 3 8-16,-4 2-13 0,-5 11 5 0,0 11 8 15,0 2-17-15,23 0 4 0,-8 8 1 0,-1 3 0 16,-2 5 12-16,-3 6-9 0,-7 4 9 0,4 4-8 15,3 2 8-15,-33 31 0 0,8-10-9 0,16 3 9 16,0 3 0-16,11-4 0 0,4 6 0 0,6 1 0 16,2 1-11-16,1 4 3 0,8 2 0 0,1 2 0 15,8 1 0-15,-3 8 0 0,4 5 0 0,8 5 0 0,3 0 8 0,10 8-12 16,2 3 12-16,15-32-12 16,3 8-6-16,0 5-2 0,9 6 0 0,6 2 0 15,3-3-40-15,3-7-8 0,9-11-1 0,14 21-1 16,1-21 11-16,0-21 3 0,3-13 0 0,-1-11 0 0,10-11 70 0,3-7 14 15,-1-6 4-15,7-8 0 0,-7-5-7 0,7-5-1 16,2-3 0-16,1-11 0 0,8 4 25 0,-5-9 5 16,2-3 1-16,-5-7 0 15,11-6-5-15,-2-5-1 0,-1-8 0 0,4 3 0 0,-1-3-23 0,4-2-5 16,2-1-1-16,0-8-940 0</inkml:trace>
  <inkml:trace contextRef="#ctx0" brushRef="#br0" timeOffset="108977.44">4625 1389 651 0,'0'21'28'0,"0"-5"8"15,0 8-36-15,0-3 0 0,0 6 0 0,3-1 0 16,-3 6 52-16,3 5 4 0,3 5 1 0,0 6 0 16,0 5 9-16,0 5 2 0,2 5 0 15,1 11 0-15,-3 3-30 0,3 5-6 0,0 8 0 0,0 16-1 16,0-11 1-16,0 11 0 0,-3-3 0 0,3 16 0 16,3-18 12-16,-6-1 2 0,0 1 1 0,0 5 0 15,0-16 13-15,0-3 4 0,-1-5 0 0,1 8 0 16,-3-13-20-16,3-3-4 0,-3-3-1 0,0 6 0 15,0-11-11-15,0-2-3 0,0-3 0 0,0 2 0 16,0-13-25-16,-3 1 0 0,0-4 0 0,0 1 0 16,0-8-17-16,0-3-9 0,0-3-2 0,0-2 0 15,0-8-2-15,-3-3-1 0,3-5 0 0,-6-3 0 16,6-5-81-16,-6-6-17 0,3 1-3 0</inkml:trace>
  <inkml:trace contextRef="#ctx0" brushRef="#br0" timeOffset="109438.97">4023 3175 836 0,'0'0'24'0,"0"0"4"16,0 0-28-16,0 0 0 0,0 0 0 0,6-5 0 15,-6 2 0-15,6-2 0 0,0 2 0 0,6 0 0 16,0 1 0-16,3 2 0 0,3 0 0 0,6 0 0 16,5 5 0-16,7-2-12 0,3 2 1 0,6 0 0 15,2 3 11-15,1 3 16 0,2-6-4 0,10 3-1 16,-1 0 42-16,7 0 9 0,2-3 2 0,10 1 0 15,-1-4-8-15,4-2 0 0,5 0-1 0,9-2 0 16,-6-4-9-16,4 4-2 0,-1-1 0 0,15 0 0 16,-15-2 3-16,1 0 0 0,-4 2 0 0,12-5 0 15,-6 3-17-15,-5-6-3 0,-4 3-1 0,-3 0 0 16,-2-2 16-16,-1-3 3 0,-2 5 1 0,-1 0 0 0,0 2-26 0,-2 1-6 0,-1 3-1 16,-2-1 0-16,-7 0-13 15,-5 3 9-15,-4 3-9 0,-2 0 8 0,-4-1-8 0,1 3-14 16,-6 3 3-16,-4-5 1 0,-5 2-3 0,-9 1-1 0,-3 4 0 0,-7-7 0 31,-2-1-50-31,-3 1-9 0,-6 0-3 0</inkml:trace>
  <inkml:trace contextRef="#ctx0" brushRef="#br0" timeOffset="110042.79">5104 2357 836 0,'0'0'24'0,"0"0"4"0,-3 0-28 0,3 0 0 0,-6 6 0 16,0-4 0-16,3 4 37 15,-3-4 2-15,6 6 0 0,-3 0 0 16,3 5-20-16,0-2-4 0,0 2-1 0,0 0 0 15,3 1-2-15,0-1-1 0,0-2 0 0,0 2 0 0,3-8 42 0,0 0 9 0,3 1 2 0,-3-4 0 16,0 1-52-16,0-3-12 0,3-3 0 0,0 1 0 16,-3-4 54-16,0-2 8 0,2-2 2 0,-2-1 0 15,0-2-52-15,-3 2-12 0,3-2 0 0,-6 0 0 16,3 2 0-16,0-2 0 0,-3 5 0 0,0 0 0 16,-3 0 24-16,3 6 3 0,0 2 0 0,0 0 0 15,-3-3-55-15,-3 3-10 0,6 0-2 0</inkml:trace>
  <inkml:trace contextRef="#ctx0" brushRef="#br0" timeOffset="110337.05">5425 2717 851 0,'0'0'36'16,"0"6"-36"-16,0-1 58 0,0 3 5 0,0-6 1 16,0 6 0-16,3 0 0 0,3 3 0 0,-6 2 0 0,0-5 0 15,6 0 0-15,-6 0 0 0,6 0 0 0,-3 0 0 16,-3-3-64-16,6-2 0 0,0-1-9 0,-3-2 0 16,3 0 26-16,0-5 6 0,-6 2 1 0,9-7 0 15,-9-1 20-15,6 1 4 0,-6-1 0 0,6-7 1 16,-6 4-39-16,0 4-10 0,3-6 0 0,-3 3 0 15,-3 5 33-15,3-8 5 0,0 11 1 0,-6-1 0 16,0 1-39-16,0 2-13 0,3 1 0 0,-9-1 0 16,9 3-43-16,-3 3-9 0,-3-1-2 0</inkml:trace>
  <inkml:trace contextRef="#ctx0" brushRef="#br0" timeOffset="110657.72">5488 2114 1459 0,'0'0'41'0,"0"0"10"0,0 0-41 15,0 0-10-15,-3 3 0 0,3-3 0 16,-3 5 22-16,0-2 2 0,3 2 1 0,0 3 0 15,0 0-25-15,0 2 0 0,3-2 0 0,-3-2 0 16,3 2-23-16,0-3-9 0,3-3-3 0,-3 1 0 16,3 0 5-16,-3-6 1 0,3 3 0 0,-3-5 0 0,3 0 57 0,0-1 11 0,0-2 2 0,-3 0 1 15,0-2-23-15,0-1-5 0,0 3-1 0,-3 0 0 16,2-5-1-16,-2 10-1 0,-2-4 0 0,2 1 0 16,-3 4 1-16,3 2 1 0,0 0 0 0,0 0 0 15,-6 0-26-15,6 0-6 0,-3 2-1 0,0 6 0 16,3 0-76-16,-3 8-16 0,6-3-4 0</inkml:trace>
  <inkml:trace contextRef="#ctx0" brushRef="#br0" timeOffset="110911.37">5830 2453 988 0,'3'5'41'16,"-3"0"-33"-1,3 1 38-15,-3-1 7 0,3-2 2 0,-3-3 0 16,0 0-29-16,0 0-6 0,6 0 0 0,-6 0-1 16,3-3-1-16,0-2 0 0,3-1 0 0,-3-2 0 15,3 3 73-15,-3-8 14 0,0 0 3 0,0-1 1 16,-3-2-73-16,6 1-14 0,-6 1-3 0,0-1-1 16,0 1-18-16,0 6 0 0,-6-8 0 0,3 9 0 15,0-1 18-15,0 2-3 0,0 4-1 0,-3-1 0 16,6 3-22-16,-6 0-5 0,6 0-1 0,-6 3 0 15,6-3-112-15,-3 0-22 0,3 0-5 0</inkml:trace>
  <inkml:trace contextRef="#ctx0" brushRef="#br0" timeOffset="111182.36">5908 1786 1440 0,'-3'5'60'0,"-3"1"-48"16,3 1-1-16,0 4-1 0,0 5 0 0,3-5 0 15,-3-1-10-15,3-2 0 0,-3 5 0 0,3-10 0 16,0 2 0-16,0-5 0 0,0 0 12 0,0 0-4 16,0 0 27-16,6-2 5 0,0 2 0 0,-3-3 1 15,3-8 1-15,0 1 0 0,0-3 0 0,-3 2 0 16,3-5-16-16,-4 3-3 0,1 5-1 0,0-3 0 15,0-2-22-15,-3 8 0 0,3-1 0 0,-3 6 0 16,0 0-169-16,0 0-39 0,0 0-7 0</inkml:trace>
  <inkml:trace contextRef="#ctx0" brushRef="#br0" timeOffset="111377.03">6143 2119 836 0,'3'8'24'0,"0"0"4"16,0 0-28-16,3-5 0 0,-3 5 0 0,3-8 0 16,-6 0 43-16,3 0 2 0,-3 0 1 0,3-6 0 15,3 1 29-15,-6-3 5 0,2 0 2 0,1 0 0 16,-3-8-14-16,3 6-4 0,-3-1 0 0,0-5 0 0,0 6-51 0,0-3-13 0,-3 5 0 0,3-6 0 16,0 6-8-16,-3 1-5 0,1-1-1 0</inkml:trace>
  <inkml:trace contextRef="#ctx0" brushRef="#br0" timeOffset="111617.3">6295 1516 1071 0,'-6'-34'22'15,"3"23"6"-15,0 3-28 0,3 0 0 0,-3 3 0 0,3-3 0 16,0 8 88-16,0 0 12 0,0 0 2 0,0 0 1 15,0 0-19-15,0 0-4 0,-6 3-1 0,0 2 0 16,3 3-61-16,0-3-18 0,0 3 8 0,0 0-8 16,3 0 0-16,-3 3 0 0,6-6 0 0,-3 3 0 15,0-3 14-15,0 3-2 0,3-3 0 0,-3 3 0 16,3 0-20-16,0-8-5 0,0 5-1 0,0-2 0 16,3 0-38-16,-3-3-8 0,3 2-2 0</inkml:trace>
  <inkml:trace contextRef="#ctx0" brushRef="#br0" timeOffset="111813.86">6524 1881 1261 0,'0'0'26'0,"0"0"6"0,0 0-32 0,0 0 0 0,0 0 0 0,0 0 0 16,0 0 55-16,0 0 4 0,0 0 1 15,0-5 0-15,0 2 28 0,0-10 5 0,0 5 2 0,0-5 0 16,0 5-51-16,0-5-9 0,0 2-3 0,0 1 0 15,0 2-32-15,0-6 0 0,-3 4 0 0,3-1 0 16,0 6-36-16,0-8-13 0,3 5-3 16</inkml:trace>
  <inkml:trace contextRef="#ctx0" brushRef="#br0" timeOffset="112027.78">6804 1236 1504 0,'0'0'64'16,"0"0"-52"-1,0 0 50-15,0 0 10 0,0 0 1 0,0 0 1 16,0 0-52-16,-3 8-10 0,3-3-3 0,0-5 0 16,-6 5-9-16,6-5 0 0,3 3 9 0,-3-3-9 15,-3 2 16-15,3-2-2 0,0 0 0 0,0 6 0 16,0-1-30-16,-3 3-5 0,0 0-2 0</inkml:trace>
  <inkml:trace contextRef="#ctx0" brushRef="#br0" timeOffset="112280.23">6464 1651 1508 0,'0'0'33'0,"0"0"7"0,-6 0 2 0,0 0 0 0,6 0-34 0,-6 0-8 0,3 0 0 0,3 0 0 16,0 0 37-16,0 0 6 0,-8 8 1 0,5-8 0 15,3 0-52-15,-6 0-11 0,6 0-1 0,-6 8-1 16,6-8-66-16,0 0-13 0,0 0-2 0,-3 3-307 15,0-3-62-15</inkml:trace>
  <inkml:trace contextRef="#ctx0" brushRef="#br0" timeOffset="112458.76">6277 1886 1101 0,'0'0'31'0,"-6"3"7"0,3 0-30 0,-3 2-8 15,3-2 0-15,-3 5 0 0,3-6 82 0,-3 4 15 16,0-6 3-16,0 5 1 0,3 0-40 0,-3 0-8 15,0 1-1-15,0-4-1 0,0 6-43 0,0-2-8 16,0-1 0-16,0-5 0 0,-2 5-17 0,2-2-1 0,0 0 0 0,0-1 0 31,0 1-30-31,0-1-7 0,0 1-1 0,-3 0 0 0</inkml:trace>
  <inkml:trace contextRef="#ctx0" brushRef="#br0" timeOffset="112624.37">5735 2270 836 0,'-18'13'24'0,"9"-7"4"0,0-4-28 0,-3 4 0 0,0 2 0 0,1-1 0 15,-1 4 69-15,0-3 8 0,3 5 2 0,-3-2 0 16,0 2-39-16,3-2-7 0,-3 2-1 0,3 3-1 16,0-6-11-16,0 1-1 0,0 5-1 0,1-6-385 15,2-2-77-15</inkml:trace>
  <inkml:trace contextRef="#ctx0" brushRef="#br0" timeOffset="112744.51">5333 2656 597 0,'0'0'16'0,"-6"3"5"0,3 2-21 0,3 1 0 16,-6-1 0-16,0 0 0 0,6 1 10 0</inkml:trace>
  <inkml:trace contextRef="#ctx0" brushRef="#br0" timeOffset="113061.88">5443 1926 1265 0,'0'0'36'0,"-9"0"8"0,3 3-36 0,0-3-8 0,-2 2 0 0,2 4 0 15,0-1 51-15,0 3 8 0,0-3 1 0,0-2 1 16,3 2-46-16,-3 1-15 0,3-1 8 0,0-3-8 15,3-2 0-15,0 0 0 0,0 0-13 0,0 0 5 32,0 0-59-32,6 0-11 0,0 0-2 0,3-5-473 0</inkml:trace>
  <inkml:trace contextRef="#ctx0" brushRef="#br0" timeOffset="113226.44">5619 1730 634 0,'0'0'17'0,"0"0"6"0,0 0-23 0,3 0 0 16,3 3 0-16,-3-3 0 0,3 0 8 0,-3-3-8 16,6 1 10-16,0-4-10 0,0 1 0 0,-1-3 0 15,4 0 0-15,0-8 0 0,0 6 0 0,3-1 0 0,0-5 0 0,3 3-184 16,0 0-37 0</inkml:trace>
  <inkml:trace contextRef="#ctx0" brushRef="#br0" timeOffset="113319.36">5896 1487 957 0,'0'0'20'0,"0"0"5"0,0 0 1 0,0 0 2 0,0 0-28 0,0 0 0 0,0 0 0 0,0 0-278 16,6-5-62-16</inkml:trace>
  <inkml:trace contextRef="#ctx0" brushRef="#br0" timeOffset="113442.46">6238 1162 936 0,'15'-22'26'0,"-9"14"7"0,0 0-33 0,0-5 0 0,0 3 0 0,0 2 0 16,0 2 25-16,0 1-1 0,0 0-1 0,-3-3 0 15,0 5 23-15,-3 3 5 0,5-5 1 0,-2 2 0 16,3 1-33-16,3-4-7 0,0 4 0 0,-3-4-1 16,3 1-111-16,0-5-23 0,3-1-4 0</inkml:trace>
  <inkml:trace contextRef="#ctx0" brushRef="#br0" timeOffset="113554.57">6604 836 644 0,'9'-10'14'0,"0"4"3"0,3-2 1 0,0 0 0 0,-3 3-18 0,0-3 0 15,0 0 0-15,-3 3 0 0,0 2 10 0,-6 3-2 16,0 0 0-16,0 0 0 0,0 0 53 0,0 0 11 15,-3 6 1-15,0 4 1 0,-3-2-26 0,3-3-4 16,0 1-2-16,0 2 0 0</inkml:trace>
  <inkml:trace contextRef="#ctx0" brushRef="#br0" timeOffset="113839.11">6509 2011 1497 0,'-6'18'66'0,"-3"-2"14"0,3 3-64 0,0-1-16 0,0-4 0 0,0 4 0 15,3-5 16-15,0 0-1 0,0 1 0 0,0-6 0 16,0-6-15-16,3 4 0 0,0-6 0 0,0 0 0 15,0 0 0-15,0 0 0 0,0 0 0 0,0 0 0 16,3-6 0-16,3 1 9 0,0-11-9 0,6 0 8 16,0 3-54-16,3-8-11 0,0 2-3 0,3-7 0 15,-3 7-134-15,2-4-27 0,22-22-6 0,-9 13-1 0</inkml:trace>
  <inkml:trace contextRef="#ctx0" brushRef="#br0" timeOffset="113900.01">6985 1709 680 0,'3'-2'15'0,"3"-6"3"0,0-3 1 0,3 0 0 0,0 4-19 0</inkml:trace>
  <inkml:trace contextRef="#ctx0" brushRef="#br0" timeOffset="114022.26">7557 1093 1335 0,'15'-16'29'0,"-9"5"7"0,-4 3 0 0,7 3 2 0,-3 2-30 0,0 3-8 0,-6 0 0 0,0 0 0 15,3 3 52-15,-3 5 10 0,0 3 2 0,-3 4-499 16,0-4-99-16</inkml:trace>
  <inkml:trace contextRef="#ctx0" brushRef="#br1" timeOffset="119738.41">4681 3241 576 0,'0'0'12'0,"0"0"4"0,0 0 0 0,0 0 0 0,-3 0-16 0,3 0 0 16,0 0 0-16,-6 5 0 0,6-5 0 0,0 0 0 16,-3 3 0-16,3-3 0 0,-3 3 0 0,3-3 0 15,0 0 0-15,0 0 0 0,0 0 38 0,0 0 5 16,0 0 1-16,0 0 0 0,0 0-20 0,0 0-4 15,0 0-1-15,0 0 0 0,0 0-19 0,0 0 0 16,6 0 0-16,0-6 0 0,0 6 37 0,0-5 1 16,3 0 0-16,0 5 0 0,0-5-20 0,0-9-4 15,0 6-1-15,0 3 0 0,0-5-13 16,0-4 0-16,0 4 0 0,3-4 0 0,-4-1 25 0,4 1 6 0,3-1 1 0,0-1 0 16,0 0-21-16,3 3-11 15,0-6 12-15,3 0-12 0,-1-4 15 0,7 4-4 16,0-7-1-16,3-3 0 0,-1 5 9 0,-2-5 1 15,3 2 1-15,-3-2 0 0,3 3 6 0,-7-3 1 0,7 2 0 0,3-2 0 16,-3 0-28-16,5 2-12 16,4-4 0-16,3-4 1 0,-7 4 11 0,-2-1 14 0,0-3-3 0,3-2-1 15,-1 3 2-15,1 5 1 0,6 2 0 0,2-10 0 16,1 0-4-16,0 3-1 0,-7-3 0 0,4-5 0 16,-6 4 4-16,6-1 0 0,-1 2 0 0,7 2 0 15,2 4-2-15,-2-6 0 0,-6 0 0 0,2-6 0 16,-5 4 10-16,3-1 1 0,2-5 1 0,4 3 0 15,0 7-22-15,-4-5 0 0,4 6 0 0,-3-6 0 16,-4 1 10-16,-2-1 1 0,3-2 0 0,5-3 0 0,1 2-3 16,2 4-8-16,-2 2 12 0,-6 5-4 0,-4-3 1 15,-2-2 0-15,3 0 0 0,0-2 0 0,-1 2-9 0,1 0 0 16,3 0 0-16,-7 7-11 0,7-1 11 0,-12 4 8 16,2 6-8-16,-5-5 11 0,0 7-11 0,-9-2 0 15,3 5 0-15,3-5 0 0,-7 5 0 0,1 3 0 16,0-6 9-16,-6 9-9 0,3-1 0 0,-6-2 8 15,3 8-8-15,-3-3 0 0,0 5 0 0,-3 0 0 16,-6-2 0-16,0 5 0 16,0 0-24-16,0 0-4 0,0 0 0 0,0 0 0 15,0 0-11-15,0 0-2 0,0 3-1 0,-9-1 0 16,3 1-16-16,-3 2-3 0,-3 1-1 0,6 2 0 16,-6 2 2-16,0 1 1 0,3-6 0 0</inkml:trace>
  <inkml:trace contextRef="#ctx0" brushRef="#br1" timeOffset="120238.14">7360 706 746 0,'0'0'20'0,"-6"3"7"0,3-3-27 16,-3 3 0-16,0-1 0 0,0 1 0 0,0 0 55 0,3-3 5 15,1 5 2-15,2-5 0 0,0 0-32 0,0 0-6 16,0 0-2-16,0 0 0 0,0 3 1 0,2 2 0 15,-2-2 0-15,6-1 0 0,0 1 3 0,3-3 1 16,3 0 0-16,0-3 0 0,6 1 8 0,0-4 1 16,3 1 1-16,-3 0 0 0,5-3-25 0,4-5-12 15,-6 2 10-15,9 3-10 0,0-3 12 0,-4-4-4 16,1 4-8-16,-3 0 12 0,-3 1 4 0,-6-1 1 16,-3 3 0-16,-1 0 0 0,1 3 15 0,-6 5 2 0,0-3 1 15,-6 3 0-15,0 3-12 0,0 5-3 0,-6 8 0 0,-6 8 0 16,3 2 24-16,-8-2 5 0,-7 5 1 0,0 0 0 15,-3-2-39-15,3 4-11 0,4 4 0 0,-7 2 0 16,9-5 0-16,0 5 0 0,0-3 0 0,3 3 0 31,3-3-19-31,0 3-8 0,1-10-1 0,-1 2-1 16,9 3-63-16,-6-6-13 0,0 1-3 0,9 2 0 16,-6 3-12-16,3-6-2 0,-3 6-1 0,3 2-197 0,0 1-39 0</inkml:trace>
  <inkml:trace contextRef="#ctx0" brushRef="#br1" timeOffset="125855.23">5786 3567 608 0,'-6'-11'12'0,"6"11"4"0,0-5-16 0,-3-1 0 0,3 1 0 0,0-3 0 15,-3 3 54-15,3 2 8 0,0-5 2 0,-3 3 0 16,3-3-1-16,0 3 0 0,0 0 0 0,0-1 0 16,0 1 20-16,0 5 4 0,0-8 1 0,0 8 0 15,0 0-21-15,0 0-4 0,0 0-1 0,0 0 0 16,0 0-15-16,0 0-3 0,0 0-1 0,0 0 0 16,6 8-35-16,-3-5-8 0,3 5 0 0,0 2 0 15,0 1 21-15,2 5 3 0,1-1 0 0,0 4 0 16,3-3-39-16,-3 2-7 0,6 4-2 0,-9-1 0 15,6 0 24-15,-3-3 0 0,3 1 0 0,0-1 0 16,-3-2 19-16,-1 0 8 0,1 0 1 0,0-3 1 16,0 3-29-16,0 0 0 0,0-3 0 0,-3 0 0 15,3-2-36-15,0 0-4 0,-6-3-1 0,3 0 0 16,0-6-143-16,-3-2-29 0</inkml:trace>
  <inkml:trace contextRef="#ctx0" brushRef="#br1" timeOffset="126058.03">6092 3403 1497 0,'0'0'66'0,"0"0"14"0,-6 0-64 0,0 5-16 0,0-3 0 0,-3 6 0 16,0 3 8-16,-2 2-8 0,2 3 12 0,-6 5-12 16,3-2 0-16,-3 7 0 0,0 1 0 0,3 4-12 15,-3 1 12-15,0 3 0 0,4-6 0 0,-1 8 0 16,-3-5 0-16,3 2 0 0,-3 3 0 0,3 0 0 15,-3-8 0-15,0 3 0 0,0 0 0 0,-2-1-9 16,-1-4-115-16,6-3-22 0</inkml:trace>
  <inkml:trace contextRef="#ctx0" brushRef="#br1" timeOffset="126772.01">4226 2384 806 0,'0'0'36'0,"0"0"7"16,0 0-35-16,0 0-8 0,0 0 0 0,0 0 0 16,0 0 75-16,3-3 13 0,-3 3 2 0,3-5 1 15,-3 5-31-15,0 0-7 0,0 0-1 0,0 0 0 16,3-3-17-16,3 1-4 0,-3 2-1 0,3-3 0 0,0 3-19 0,3 3-11 0,-3-3 12 0,2 2-12 15,1 1 32-15,0 2-1 0,0-2 0 0,0 2 0 16,0 3-39-16,0 3-8 0,3-3-2 0,-3 0 0 16,0 2 18-16,0 1 0 0,3-1 0 0,-3 1 0 15,0 0 0-15,-1 2 0 0,-2-3 0 0,3 1 0 16,-3 5-15-16,3-8 1 0,-3 2 0 0,0 1 0 16,-6-3-82-1,3 0-16-15,3-3-3 0</inkml:trace>
  <inkml:trace contextRef="#ctx0" brushRef="#br1" timeOffset="126992.46">4506 2297 1152 0,'0'0'51'0,"-6"-3"10"0,6 3-49 0,0 0-12 0,-3 0 0 0,3 0 0 15,-6 0 38-15,3 5 5 0,-3-2 1 0,3 2 0 16,0 8-25-16,0-2-5 0,0 5-1 0,3 2 0 15,-3 1-2-15,0 7-1 0,3-2 0 0,-3 5 0 16,0 0 1-16,0 6 0 0,0-6 0 0,3 5 0 16,-6 3-2-16,3 0 0 0,-3 0 0 0,6 6 0 15,-6-4-9-15,0 4 0 0,0-1 0 0,3 0 0 16,-3-5-43-16,6 1-10 0,-3-7-3 0,0 4 0 16,-2-1 0-16,2-2 0 0,3 2 0 0</inkml:trace>
  <inkml:trace contextRef="#ctx0" brushRef="#br1" timeOffset="129639.23">4750 3289 608 0,'0'0'12'0,"0"0"4"16,0 0-16-16,0 0 0 0,0 0 0 0,0 0 0 15,0 0 0-15,0 0 0 0,0 0 0 0,0-3 0 16,0 3 54-16,0 0 8 0,0 0 2 0,0 0 0 16,0 0-52-16,0 0-12 0,0 0 0 0,-3-8 0 15,3 8 54-15,0-5 8 0,0 5 2 0,-3-8 0 16,3 8-64-16,0-5-28 0,0 5 3 0,3-3 0 15,-3-2 25-15,3-6 0 0,0 6 12 0,0-8-4 16,0 7-8-16,0-7 8 0,3 3-8 0,0-1 8 0,3-2 4 0,-1-1 2 16,1-1 0-16,6-1 0 0,-3 3-14 15,3-6-12-15,3 3 3 0,3-2 0 0,3-1 9 16,2-2 12-16,1 0-2 0,3-6-1 0,-3 3-9 0,-4-2 0 0,4 0 0 0,3-4 8 31,0-1-8-31,-3-1 0 0,8 0 0 0,1-2 0 0,3-3 26 0,2 0 10 16,4 0 1-16,0-3 1 0,-4 0-10 0,-2 1-1 0,3-1-1 0,2-2 0 15,1 2-18-15,3 0-8 0,-1 3 0 0,7-5 8 16,-7 2-8-16,1-2 0 0,0-1 0 0,2-4 0 16,-2 7 14-16,3 0 10 0,-1 3 3 0,7-5 0 15,-10 2-12-15,4-5-3 0,-3 0 0 0,2-2 0 16,-2 5 25-16,-1-3 5 0,-5 5 1 0,9-2 0 16,-4-1-26-16,-2 3-5 0,-3 1 0 0,5-6-1 15,-5 8-32-15,-6 0-7 0,8 2 0 0,-2-2-1 16,-6 11 53-16,-7-6 10 0,4 3 2 0,-3 3 1 15,0-1-37-15,-3 1 0 0,-1 2 0 0,1-3 0 16,-3 6 0-16,-3-3 0 0,0 8 8 0,-4-2-8 16,1 5 10-16,-6 0-2 0,-3 2-8 0,0 3 12 15,-3 3-12-15,0 2 0 0,-3 3 0 0,-3 0 0 16,0 0 0-16,0 0 8 0,0 0-8 0,-9 0 0 16,3 5 0-16,-6 1-12 0,0 4 1 0,-3 3 0 15,-2-2-2-15,-1 5-1 0,-3 5 0 0,3-5 0 16,-3 5 14-16,-3-5 0 0,1 8-10 0,2-6 10 15,-3 6 0-15,0-5 0 0,0 7 12 0,-6-2-4 16,1 5-28-16,-10 3-5 0,0 2-2 0,-5 1 0 0,8-4 15 0,-3 4 2 16,1 2 1-16,-4 2 0 15,3-2-9-15,-5 3-2 0,-4-3 0 0,0 6 0 0,4-9 20 0,2 8 0 16,3 1-8-16,-5-1 8 0,2-5 0 0,-6-3 0 16,1 3 0-16,-4 3 0 0,6-3 0 0,4 5 0 0,-4 1 0 0,0-1 0 15,1-2 0-15,-1 0 0 0,1-6 0 0,-4 6 0 16,3-3 0-16,4 2 0 0,2 4 0 0,-3-4 0 15,4-4 0-15,2-1 0 0,-3 1 0 0,6 2 0 16,-2-8 26-16,-1-3 2 0,0 1 1 0,6-1 0 31,1-7-48-31,8 2-9 0,-3-3-3 0,3 3 0 16,0-7-1-16,6-1-1 0,1 3 0 0,-1-8 0 0,9 0 58 0,-3-3 12 0,3 0 3 0,0-2 0 16,6-3-20-16,0 0-4 0,0 0-1 0,0 0 0 15,0 0-15-15,0-5 0 0,6-1 0 0,3-4 0 16,3 2 10-16,-3-8-1 0,6 0 0 0,5-2 0 15,4-1-18-15,9 0-4 0,-3-2-1 0,11-5 0 16,-2-3 14-16,-3-6 0 0,5-2 0 0,7-5-9 16,3 2 9-16,5 1 0 0,4-6 0 0,8-6-8 15,-2 6 8-15,-1-10 0 0,1 2 10 0,11-8-10 16,-3-2 9-16,1 4-9 0,-1-2 8 0,1 6-8 16,2-11 10-16,1 8-10 0,-4-6 12 0,3 3-12 15,-2 0 15-15,2 3-4 0,-5 0-1 0,5 0 0 16,-6 5-10-16,4 5 12 0,-4-5-12 0,-5 6 12 15,-4-6-2-15,-5 8 0 0,-4-3 0 0,-2 3 0 0,-3 3-10 0,-4 7 0 0,1-2 0 16,-3 8 0-16,-10 11 9 0,-8-6-9 0,0 11 10 16,-6 2-10-1,0-2 17-15,-6 5-2 0,-9 3-1 0,5 2 0 16,-2 0-6-16,-6 3 0 0,0 0-8 0,0 0 12 16,-6 3 21-16,-2 2 4 0,2 6 1 0,-12 5 0 0,0-6-30 0,-6 9-8 0,-3 2 0 15,-5 0 0-15,-4 8 0 0,-3 3 0 0,0 5 0 0,-5 0-8 16,-4 3 8-16,-2-3 8 0,-4-3-8 0,0 9 11 15,-5 10-11-15,8-3-14 0,-5 3 3 0,-4 5 1 16,-2-5 10-16,-4-3 0 0,-2 3 0 0,-4 3 0 16,4-4-15-16,-7 4-4 0,4 8-1 0,-3-6 0 15,2 3-3-15,1-6-1 0,-4 9 0 0,4-9 0 16,2 1 3-16,1 2 0 0,-1-5 0 0,4 2 0 16,2 4-9-16,-5-6-2 15,2 2 0-15,4 3 0 0,-1-10 32 0,4-3-9 0,2 0 9 0,1-5 0 16,5 2 0-16,7-2 0 0,2-1 0 0,18-10-8 15,-6-5 8-15,4 0 0 0,2 0 0 0,3 0-8 16,0-6 8-16,6 1-8 0,0-3 8 0,0 2-8 16,6-7 8-16,4-3 0 0,2-3 0 0,3-5 0 15,0 0-51-15,5-5-5 0,7-1 0 0,0-2-1 16,6-2 39-16,3-9 8 0,3 1 2 0,3-6 0 16,8-2 8-16,1-1 0 0,3-5 0 0,2 1 0 15,4-4-17-15,6 1-2 0</inkml:trace>
  <inkml:trace contextRef="#ctx0" brushRef="#br1" timeOffset="133105.31">1002 11546 904 0,'-35'6'19'0,"23"-4"4"16,3-2-23-16,-3 3 0 0,-3 0 0 0,3-1 0 16,0-2 96-16,6 0 14 0,-3 0 3 0,6 0 1 15,-3 0-40-15,6 0-8 0,0 0-2 0,0 0 0 16,0 0 0-16,0 0 0 0,0 0 0 0,0 0 0 16,0 6-64-16,6-1-20 0,3 0-1 0,0 3 0 15,0 0 33-15,6 5 8 0,6-2 0 0,-3 2 1 16,-1 3-30-16,1 0-7 0,3 2 0 0,-3 1-1 0,3 2 17 0,-6 3 0 0,9 2 0 0,-4-5 0 15,-2 3 9 1,3 0-9-16,0 0 8 0,-3-6-8 16,3 6 0-16,-4-3 0 0,4-2 8 0,-6-1-8 0,3-2-9 0,-3-2-4 0,0 1-1 0,0-1 0 31,-3-4-45-31,-9-2-9 0,6 3-1 0,-4-6-1 16,-2 0-8-16,0-5-2 0,-3 0 0 0,0 0 0 15,0 0 15-15,-6 0 2 0,1-5 1 0,-4-6 0 16,-3 6 22-16,0-3 5 0,3 3 1 0,-9-6 0 0,6 3 34 0,-6-2 12 0,0-1 0 0,3 3 0 15,-2-2 43-15,-1 4 8 0,6-7 1 0,-6 8 1 16,6 0 21-16,3-1 4 0,0-2 1 0,0 8 0 16,6-5-15-16,-3 5-2 0,6 0-1 0,0 0 0 15,0 0-30-15,0 0-7 0,0 0 0 0,0 0-1 16,0 0-35-16,6 5-16 0,3 3 2 0,-3-2 0 16,9 4 14-16,-6-4-11 0,6 1 11 0,0 4-10 15,0 0 10-15,3-3-8 0,-1-3 8 0,-5 0-8 16,6 0 8-16,-6-2 0 0,0 2 8 0,3-5-8 15,-6 0 10-15,0 0-2 0,3 0-8 0,-9-8 12 16,3 8 12-16,2-5 1 0,-8 0 1 0,6 0 0 16,-3-3-9-16,0-3-1 0,0 0-1 0,-3 4 0 15,6-4-53-15,-6 0-10 0,0 3-3 0,3-2 0 16,-3 2-137-16,6-3-28 0</inkml:trace>
  <inkml:trace contextRef="#ctx0" brushRef="#br1" timeOffset="140372.25">1773 5559 1105 0,'-3'-11'48'0,"-6"1"12"15,9 2-48-15,-3-3-12 0,3 6 0 0,0-3 0 16,-6 3 44-16,6 5 6 0,0 0 2 0,0 0 0 0,0 0-16 16,0 0-4-16,0 0 0 0,0 0 0 15,0 0-32-15,6 0 0 0,0 2 0 0,3-2 0 0,-3 3 0 16,0 2 0-16,3 1 0 0,0 2 0 0,6-3 10 0,-3 0-10 16,6 3 8-16,-3 3-8 0,5-3 11 0,4-1-3 0,0 1-8 15,6-2 12-15,-6 4-4 0,8-4 0 0,1 2-8 16,3-3 12-16,2 0 17 0,-8 0 3 0,9 1 1 15,0-4 0-15,-1 4-1 0,10-4-1 0,3 4 0 0,2-4 0 16,1-2-5-16,-1 0-1 0,4 0 0 0,5-5 0 16,-2 2-5-16,2-2-2 0,1 0 0 0,8-3 0 15,-5 0-4-15,2-5-1 0,1 2 0 0,8-2 0 16,-5 2 17-16,2-2 3 0,-3 2 1 0,10-2 0 16,-13 3-18-16,-2-1-4 0,-1 0-1 0,7 1 0 15,-10 2 1 1,1-3 1-16,-1 6 0 0,-11-3 0 0,2 8-1 0,1 0-1 0,2-3 0 0,-2 6 0 15,0 0-11-15,-4-3 0 0,1 0 0 0,14 0 0 0,-11 0 0 16,-6 2 0-16,-4 1 9 0,-2 0-1 0,-6 2-8 0,-1-2-13 16,-5 2 3-16,3-2 1 0,-3-1 17 0,-4 3 4 15,1 1 1-15,-3-4 0 0,0 4-13 0,-3-4-15 16,-1 1 3-16,1 0 1 16,0-3-146-16,0 0-30 0</inkml:trace>
  <inkml:trace contextRef="#ctx0" brushRef="#br1" timeOffset="142843.16">16826 9655 1364 0,'-3'-6'60'0,"-3"1"13"15,3 0-58-15,0-1-15 0,0 4 0 0,3 2 0 16,0 0 99-16,0 0 17 0,0 0 3 0,-6-3 1 15,6 3-66-15,0 0-13 0,0 0-2 0,0 0-1 16,-3 5-26-16,0 1-12 0,0 2 10 0,3 0-10 16,0 0 28-16,3 2-1 0,-3 1 0 0,6 2 0 15,-3 3-8-15,6 5-2 0,-3-2 0 0,0 7 0 16,3 3 18-16,0-5 3 0,2 8 1 0,-2 2 0 16,3 0-27-16,0 1-4 0,0 2-8 0,0 8 11 15,-3-5 5-15,3 5 2 0,-3-3 0 0,0 8 0 16,0-2 4-16,-3 2 1 0,0 0 0 0,-1 6 0 0,-2-6-23 0,3 0 0 0,-3 3 0 0,3 0 0 31,-3-5 0-31,0-3 0 0,0 0 0 0,3-3 0 0,-6-2 0 0,0-3 0 0,3 3 0 0,-3-9 0 16,3-2 0-16,0-5 0 0,-3 3-12 0,0-9 4 31,0-5-119-31,0-2-23 0,0-6-5 0</inkml:trace>
  <inkml:trace contextRef="#ctx0" brushRef="#br1" timeOffset="143655.96">16727 9694 1190 0,'0'0'33'0,"0"0"9"16,0 0-34-16,-3 0-8 0,3 0 0 0,0 0 0 16,0 0 60-16,0 0 11 0,0 0 1 0,0 0 1 15,0 0-18-15,3 0-4 0,6 0-1 0,0 0 0 16,9 3-21-16,0-3-4 0,3 0-1 0,6 0 0 16,5 0 27-16,1-3 5 0,6 1 0 0,3-1 1 15,2-2-13-15,1-1-4 0,2 1 0 0,7-3 0 16,-3 0-30-16,2 0-10 0,1-5 0 0,2 0 0 0,-2 2 15 0,8-2-4 0,1-5-1 15,5 4 0-15,-11-2-2 0,5 3 0 0,1-3 0 16,-1-5 0-16,-5 5-8 0,0 3 0 0,-1-3 0 0,4 0 8 16,-7 3 1-16,1 3 0 0,2 2 0 15,-2-3 0-15,-9 0-9 0,-1 3 0 0,-5-2 0 0,0 2 0 16,-7 3 0-16,1-1 0 0,-3 1 0 0,-3 2 0 16,-4 1 0-16,1-1 0 0,-3 3 8 0,-3 3-8 15,-3-3 0-15,-3 2 0 0,0 1 0 0,0 2 0 16,-1-2 8-16,-2 5 8 0,0 0 3 0,0 0 0 15,0 2-1-15,0 4 0 0,0 2 0 0,0 2 0 16,0 6-1-16,0 2 0 0,3 6 0 0,-3 2 0 16,0 4-4-16,3-1-1 0,-4 2 0 0,4 9 0 15,-3-3 7-15,0 8 1 0,0 0 0 0,0 5 0 16,-3 0 3-16,0-2 1 0,-3-3 0 0,0 5 0 16,0-8-12-16,-3 3-1 0,3 3-1 0,-6-4 0 15,3-4-10-15,0 0 0 0,0-6 0 0,0 6 8 16,0-14 0-16,0 8 0 0,3-7 0 0,-3-1 0 15,0-7-8-15,0-1 0 0,0-5 0 0,0-2 0 16,0-6 0-16,0-2 0 0,0-3 0 0,0-3 0 16,-3 0 0-16,3-2 0 0,0-3 0 0,-6 0 0 15,0 0 34-15,-3-3 5 0,-3 0 1 0,3 1 0 16,-12-6-25-16,7 3-5 0,-10-6-1 0,-3 3 0 16,-3 0-9-16,-6 0 8 0,1 0-8 0,-13 0 8 15,9 6-8-15,-11-4 0 0,5 6 9 0,-8 0-9 16,2 0 0-16,-6 6 0 0,1-1 0 0,-7 3 0 0,7 0 0 15,-4 0-8-15,1 2 8 0,-4 1 0 16,7 0 0-16,2-1 0 0,1 1 0 0,-4 2 0 0,3-2 0 0,1-4 0 0,-1 4 0 0,1-3-8 31,5 0 8-31,3 2 0 0,7-2 0 0,-4 0 0 16,6 0 0-16,1-2 0 0,2-1 0 0,0-2 0 0,6-3-14 0,1 5-4 0,2-5-1 0,3 0 0 31,0 0-29-31,6 0-7 0,0 5-1 0,3-5 0 0,3-5-12 16,1 5-4-16,2 0 0 0,0 0 0 0,6 0-176 0,0 0-36 0</inkml:trace>
  <inkml:trace contextRef="#ctx0" brushRef="#br1" timeOffset="144267.04">17528 10107 1265 0,'0'0'36'0,"0"0"8"0,0 0-36 0,3 0-8 0,3 0 0 16,3-3 0-16,-3 1 47 0,6 2 7 0,0 0 2 0,0-3 0 15,6 1-15-15,2 2-2 0,1-3-1 0,3 0 0 16,0-2-4-16,3 2-1 0,-1-2 0 0,4 0 0 15,-3-1-1-15,6 1 0 0,-1 0 0 0,1-3 0 16,0 3-20-16,0-3-4 0,-1 2 0 0,1-2-8 16,-3 3 13-16,-3-3-4 0,0 3-1 0,-4 0 0 15,-2-3-8-15,0 5 8 0,-3-2-8 0,-3 2 8 16,0 0-8-16,-3 1 0 0,-4 2 0 0,-2-3 8 16,0 3-8-16,-3-2 10 0,-3 2-10 0,0 0 10 15,0 0 2-15,0 0 0 0,0 0 0 0,0 0 0 16,0 0 12-16,0 0 2 0,0 0 1 0,0 0 0 15,0 0-27-15,0 0 0 0,0 0 0 0,0 0 0 16,-3 2 0-16,-3 1 0 0,3-1 0 0,3-2 0 16,-6 3 0-16,6-3 0 0,0 0 0 0,0 0 0 15,0 0-132-15,0 0-32 0,0 0-7 0</inkml:trace>
  <inkml:trace contextRef="#ctx0" brushRef="#br1" timeOffset="145041.29">18677 10107 1045 0,'0'0'44'15,"0"0"-36"1,0 0 90-16,0 0 18 0,0-8 3 0,0 3 1 15,0-3-55-15,3 3-10 0,3-1-3 0,-3 1 0 16,3 0-20-16,3-3-5 0,3 0-1 0,0 0 0 16,3 0 5-16,2-3 1 0,1 1 0 0,3-1 0 15,3 1 4-15,-3-1 0 0,6-2 1 0,-4 2 0 16,4 1-3-16,0-1-1 0,3-2 0 0,0 8 0 16,-1-3-17-16,1-3-3 0,3 3-1 0,-6 0 0 15,2 3-12-15,1 2 9 0,-6-2-9 0,3 2 8 16,-3 3 0-16,2-2 0 0,-5 2 0 0,3-3 0 15,-3 3-8-15,0 0-9 0,-1 0 9 0,-5 3-13 16,6-3 13-16,-12 0 0 0,3 0 0 0,0 2 0 0,0-2 9 16,-6 0-9-16,-3 3 0 0,3-3 9 0,-6 0-9 15,0 0 8-15,0 0-8 0,0 0 8 0,0 0 0 0,0 0 0 16,0 0 0-16,0 0 0 0,0 0 1 0,-6-3 0 0,-3-2 0 0,3-3 0 16,-3 3-9-16,0-3 12 0,3 3-12 0,-9-3 12 15,9 0 20-15,-9 2 4 0,6-2 0 0,0 1 1 31,-2 1 3-31,-1-2 1 0,3 3 0 0,-3 0 0 0,0-1-23 0,0 1-5 0,0 0-1 0,0 0 0 16,3 2-12-16,3-2 0 0,-3 2 0 0,9 3 0 16,0 0 0-16,0 0 0 0,0 0 0 0,0 0 0 15,0 0 0-15,0 0-8 0,0 0 8 0,3 5-10 16,3-2-1-16,3 2 0 0,3 3 0 0,3-3 0 16,0 3 11-16,3 0 0 0,0 0 0 0,0 3 0 15,2-3 0-15,1 0 0 0,-3 0 0 0,0 0 0 16,3-3 0-16,-3 3 0 0,2-3-8 0,-5 0 8 15,0 1 0-15,0-4 0 0,-3 4 0 0,3-1 8 16,-6-2-8-16,3 2 0 0,-6 0 0 0,0-2 0 16,-3 2 0-16,0-2 0 0,0 2 0 0,0 0 0 15,-3 1 0-15,0 2 0 0,0-1 0 0,-3 1 0 16,0 3 0-16,0 0 0 0,-3-1 0 0,-3 3 0 16,3 1 0-16,-6-1-16 0,3 3 4 0,0-3 0 15,3-2-8-15,-3 2-1 0,-3-3-1 0,3 1 0 16,6 0-23-16,-3-4-5 0,6 4-1 0,-3-3 0 15,6-3-172-15,-3 1-34 0,6 1-7 0</inkml:trace>
  <inkml:trace contextRef="#ctx0" brushRef="#br1" timeOffset="185843.84">18772 2262 1018 0,'-23'3'21'0,"17"-3"5"15,-3 0-26-15,0 0 0 0,3 5 0 0,0-5 0 16,0 3 18-16,0 5-2 0,0-6 0 0,3 4 0 16,-3-6 20-16,3 2 4 0,0 4 1 0,3-6 0 15,0 5 26-15,0-5 5 0,-3 3 0 0,3 2 1 16,3 0-11-16,-3 6-2 0,6-6-1 0,-3 6 0 16,3 4-31-16,6 4-5 0,0 2-2 0,0 3 0 15,3 8-4-15,2-3-1 0,1 10 0 0,0 1 0 16,0 0-4-16,0 2-2 0,0 1 0 0,0 9 0 15,-1-4-27-15,-2 2-6 0,3 6-1 0,0-1 0 0,-3-10 24 0,3 3 0 0,-3 0 0 0,3-9 0 16,-7 4 0-16,1-6 0 16,3 0 0-16,-3-3 0 0,0-7 0 0,0-4 0 0,0-1 0 0,-3-4 0 31,0-2-107-31,-3 0-17 0</inkml:trace>
  <inkml:trace contextRef="#ctx0" brushRef="#br1" timeOffset="186527.03">18802 2434 687 0,'-12'-18'29'16,"0"4"-29"0,3-4 47-16,0 5 3 0,1-3 1 0,-1 3 0 15,3 2 9-15,3 3 1 0,0-3 1 0,0 6 0 16,0-3-6-16,3 3 0 0,3 0-1 0,0 2 0 15,3-5-14-15,3-5-2 0,2 8-1 0,4-6 0 16,3-5 6-16,0 3 2 0,6 0 0 0,3-6 0 16,2 1 14-16,4-4 2 0,3-1 1 0,-3 4 0 15,2-2-33-15,4 0-6 0,6-3-2 0,-1 0 0 16,4 3-9-16,6-11-1 0,-4 8-1 0,25-7 0 0,-13-1-11 0,-2 3 0 16,-1 5 0-16,-14-2 8 0,2 2-8 15,1 3 0-15,3-9 9 0,-1 7-9 0,-2-6 0 0,-3 5 0 16,2 3 0-16,13-11 0 0,-10 8 0 0,-5 3 0 0,0 2-10 0,-7 1 10 15,-8 7 0-15,3-2 0 16,-9 0 0-16,2 2 9 0,-5 6-9 0,-3 0-9 0,-3-3 9 0,-3 5-13 16,-3-2 5-16,-3 5 8 0,3 2-13 0,-3 1 5 15,0 0 8-15,-3 5-8 0,3-6 8 0,-6 6-8 16,5-3 8-16,-5 3 0 0,9 8 0 0,-9-5 0 16,6 5 0-16,3 8 9 0,-3-1 0 0,3 4 0 15,-3 7 3-15,6 3 0 0,-3 6 0 16,6-1 0-16,-3 3-12 0,-3 5 8 0,3-2-8 0,-1 13 8 15,1-11-8-15,0 5 8 0,0 9-8 0,0-3 8 16,0 2-8-16,-3-10 0 0,3 5 0 0,-3-5 0 16,0-5 0-16,0-6 0 0,0-2 0 0,-1 0 0 15,1-9 0-15,0-7 0 0,0 0 0 0,-3-3 0 16,3-2 0-16,-3-3 0 0,0 0 0 0,0-1 0 16,-3-4 0-16,3-3 0 0,-6 2 0 0,3-2 0 15,-3-5 0-15,-3 2 0 0,3 1 0 0,-6-1 0 16,0 3 17-16,0 2-1 0,-3-2-1 0,0 3 0 15,-3-3-3-15,-3 5-1 0,-2-5 0 0,-4 0 0 16,-3 3 9-16,-3 4 1 0,0-4 1 0,-5 5 0 16,-1 2-5-16,-3-2-1 0,0-2 0 0,-2 7 0 15,-1-3 3-15,-3 1 0 0,1-3 0 0,-4 5 0 16,3 0-31-16,-2 0-5 0,-4 0-2 0,-2 0 0 16,5-2 19-16,0 0 0 0,1-6 0 0,-1 11 0 0,0-6-16 15,4 9 1-15,-1-4 0 0,3 1 0 16,1-5-129-16,5-3-27 0,-3-11-5 0</inkml:trace>
  <inkml:trace contextRef="#ctx0" brushRef="#br1" timeOffset="187143.46">18487 3688 1195 0,'0'0'52'0,"0"0"12"16,3-8-51-16,-3 0-13 0,3-2 0 0,0-3 0 16,0 2 19-16,-1 0 1 0,4 4 0 0,3-7 0 15,0 1-20-15,3-5 0 0,0-1 0 0,6-2 0 16,-3 0 55-16,6-3 7 0,3 0 2 0,2-2 0 15,-2-6 0-15,9 3 0 0,-6-3 0 0,2-5 0 16,4 3-52-16,3-6-12 0,3-2 0 0,-1-1 0 16,4 4 54-16,-3 1 8 0,-4 9 2 0,7-5 0 15,-6 8-52-15,-1-9-12 0,1 3 0 0,-3 3 0 16,3 5 0-16,-7-2 0 0,1 10 0 0,0-8 0 16,-6 8-18-16,0 3-6 0,-4-3-2 0,-2 6 0 15,0 4 14-15,-6-1 2 0,0 1 1 0,-3 4 0 16,0-1-16-16,-6 0-3 0,3 1-1 0,-6 2 0 15,0 0-23-15,0 0-4 0,0 0 0 0,0 0-1 0,-6-6 57 0,0 4 0 16,0-4 0-16,-3 4 8 0,-3 2 8 0,0 0 1 0,-3-3 1 0,3 3 0 16,-6 0 12-16,4 3 2 0,-4-3 1 0,0 0 0 31,3 5 25-31,0 0 5 0,0-2 1 0,0-3 0 0,6 8-54 0,0-5-10 0,1-1 0 0,2-2 0 16,6 0 0-16,0 0 0 0,0 0 0 0,0 0 0 15,0 0 0-15,3 3 0 0,3-3 0 0,2 0-12 16,4-3 12-16,3 1 0 0,0-4 0 0,0 1 0 15,3-3 0-15,3 3 0 0,0 2 9 0,-1-5-9 16,-2 3 0-16,0 2 0 0,0 1 0 0,0 2 0 16,-3 0 12-16,-3 0-12 0,-1 2 12 0,-2 4-12 15,0 4 8-15,0-2-8 0,-3 3 0 0,0 2 0 16,-3 5 0-16,0-2 0 0,-3 5-13 0,3 1 5 16,-6 1-14-16,3 7-2 0,-3-4-1 0,-3-2 0 15,3-3-216-15,-3-3-43 0</inkml:trace>
  <inkml:trace contextRef="#ctx0" brushRef="#br1" timeOffset="188310.79">16936 3813 1180 0,'0'0'26'0,"0"0"6"0,0 0 0 0,0 0 1 0,0 0-33 0,0 0 0 16,0 0 0-16,6 2 0 15,3 4 32-15,0-1-1 0,0 3 0 0,-1 2 0 16,4 1-1-16,-3 2 0 0,6 6 0 0,-3-3 0 0,3 2-2 16,-3 1-1-16,3 4 0 0,-3-1 0 0,0-4-27 0,-3 1 0 15,-1 2 0-15,1-3 0 0,-3-4 0 0,0-4 0 16,0 6 0-16,-3-11 0 0,0 1 14 0,-3-6-2 16,0 0-1-16,0 0 0 0,0 0 33 0,-9-6 8 15,0 1 0-15,-3-8 1 0,4 0-42 0,-4-3-11 16,0-5 0-16,0 2 0 0,0-2 0 0,0 2 0 0,0-4 0 15,0-4 0-15,3 6 0 0,-3-6 0 16,0 1 0-16,1 0 0 0,2-1 33 0,3 1 5 16,-3 2 1-16,3 3 0 0,3-6-11 0,0 3-3 15,3 3 0-15,0 0 0 0,3 5-25 0,3 0 0 16,0 6 0-16,3-1 0 0,3 3 0 0,-4-2 0 0,4-4 0 0,3 9 0 16,-3-3 0-16,0 3 0 0,0 5 0 0,0 0 0 15,3 8 0-15,-6-3 0 0,6 6 0 0,-9-3 0 16,2-3 0-16,1 5 0 0,-3 6 0 0,0 8 0 15,-3-5 0-15,3-1-19 0,-6 1 3 0,0-9 1 16,0 9-27-16,-3-3-6 0,3-3 0 0,-3-2-1 16,3 2 39-16,-3 0 10 0,3-8 0 0,-3 6 0 15,3-3 0-15,0-3 0 0,0 3 0 0,3-5 0 16,-3 2 0-16,0-5 0 0,0 0 0 0,6 3 0 16,3 2 24-16,-3-5 8 0,3 3 0 15,3-6 1-15,0 0-14 0,3 1-3 0,0-1-1 0,2-2 0 0,1-3 13 16,0-3 2-16,-3 6 1 0,3-3 0 0,-3 0-10 0,3 0-1 15,-6-5-1-15,2-3 0 16,-2-8-10-16,-3 6-1 0,0 4-8 0,0 1 12 0,0-5 0 0,3-4 0 16,-9-1 0-16,3-9 0 0,0 8-12 0,-3-2 0 15,-3-1 0-15,0 3-10 0,-3-2 10 0,-3 7 0 16,0 6 0-16,0 0 0 0,-3-3 0 0,0 5 12 16,-3 6-2-16,0 0-1 0,3 2 6 0,-2 1 1 15,-1 4 0-15,0-2 0 0,3 8-16 0,-6-3 0 16,6 3 0-16,0 8 0 0,3-3-9 0,0 6 9 15,6 2-13-15,0 0 5 0,6 3 8 0,-3 3-13 16,3-6 5-16,0 3 8 0,3-3-11 0,0-3 11 16,0-2-8-16,0 0 8 0,0-5-12 0,0 2 4 15,-1-5 0-15,1 0 0 0,3-3-4 0,-3 0-1 0,0-5 0 0,0-5 0 32,3-8-16-32,-9 2-3 0,6 3-1 0,-3 3 0 15,3-8-76-15,-3 0-15 0,3-1-4 0,-3-4 0 0,0-3 51 16,-3 2 9-16,3-2 3 0,-4 2 0 0,-2 4 53 0,0 4 12 0,0-5 0 0,0 3 0 15,3 5 88-15,-3 5 19 0,0 3 3 0,0 0 1 16,0 0-75-16,6 0-16 0,0 3-2 0,0 2-1 16,3 6 6-16,0-1 1 15,-3 4 0-15,3-1 0 0,0-3-24 0,0 4 8 0,3-12-8 0,-3 6 0 16,0-5-16-16,0-1-8 0,0-2-2 0,-4 0 0 0,4-2 51 0,0-6 11 16,-3 3 1-16,0-6 1 15,0 0-10-15,-3 4-1 0,0-1-1 0,0-6 0 0,0 1-26 0,-3 0 0 16,0 0 0-16,-3 5 0 15,3 0-29-15,0-3-11 0,-3 3-3 0,0-5 0 16,0-3-150-16,0 8-31 0</inkml:trace>
  <inkml:trace contextRef="#ctx0" brushRef="#br1" timeOffset="188448.03">17674 3278 1188 0,'0'0'26'0,"0"0"6"0,6 5 0 0,-3 1 1 0,9-4-33 0,-9 4 0 16,6 2 0-16,-3 5 0 0,3-3 76 0,0 4 8 15,-1-1 1-15,-2-5 1 0,3 0-71 0,-3 2-15 16,0 1 0-16,0-3 0 0,-3 2 0 0,0-4 0 16,0-1 0-16,-3-5-662 0</inkml:trace>
  <inkml:trace contextRef="#ctx0" brushRef="#br1" timeOffset="188894.96">17582 3112 1746 0,'-12'-6'49'0,"6"-2"12"0,0 6-49 0,3-4-12 0,3 6 0 0,0 0 0 16,0 0 24-16,0 0 1 0,0 0 1 0,0 0 0 16,0 0-26-16,0 6-17 0,3 4 2 15,3-2 1-15,3 0-15 0,-3 3-3 0,3-1-1 0,3 3 0 16,-1 6 1-16,4-3 1 0,-3-3 0 0,3-8 0 16,-3 6-33-16,3-6-8 0,0 6 0 0,-12-8-1 15,6-1 14-15,0 1 3 0,-3-1 1 0,3-2 0 0,-3 0 44 0,2 0 11 16,-5-5 0-16,6 0 0 0,-3 0 49 0,0-6 12 15,-3 3 3-15,3-3 0 0,-3 4-15 0,3-7-2 16,-3 1-1-16,0 0 0 0,3 2-22 0,0 3-5 16,-3 0-1-16,0 0 0 15,0 6 15-15,-3 2 3 0,3 0 1 0,3 5 0 0,0 3-9 0,0 0-1 16,-3 3-1-16,3-4 0 16,0 4-26-16,-3-3 0 0,3 3 8 0,-3-1-8 0,0-2 0 0,2 0 0 15,-5-8 0-15,6 3 0 0,0-1 0 0,3-2 0 16,-3 0 0-16,0 0 0 0,3-5 8 0,0-3-8 15,0-2 12-15,-3-4-4 0,3 1 20 0,-3 0 3 16,3-3 1-16,-3 3 0 0,0 0 9 0,-3-1 3 16,0 4 0-16,0-1 0 0,0 6-8 0,0 0 0 15,0-3-1-15,-1 2 0 0,1 4-25 0,-3 2-10 16,0 0 8-16,0 0-8 0,6 2 10 0,3 12-10 16,-3-7 12-16,0 4-12 0,0 0 0 0,0 5 0 0,-3-1 0 15,0-1 0 1,3 1-120-16,-3 1-30 0,3 6-6 0,-6-7-659 0</inkml:trace>
  <inkml:trace contextRef="#ctx0" brushRef="#br1" timeOffset="189479.05">17403 3876 1314 0,'0'0'37'0,"-3"5"8"0,0 1-36 0,3-4-9 16,0 4 0-16,3-1 0 0,0 0 39 0,3 1 5 16,6 1 2-16,-6-7 0 0,6 6-22 0,3-6-5 15,0 5-1-15,2-10 0 0,4-1 46 0,3 1 10 16,3-8 2-16,0 0 0 0,2-3-20 0,-2 0-3 16,3-8-1-16,0 3 0 0,-3-3 10 0,2-5 2 15,4 0 0-15,3-8 0 0,-3 3-31 0,2-3-5 16,1-1-2-16,3-7 0 0,-7 6-17 0,1-1-9 15,-3-2 10-15,3-6-10 0,-10 6 16 0,1-3-4 16,0 0 0-16,0 0 0 0,-6-3 21 0,0 6 4 0,-3 0 1 0,-7-1 0 16,1 4-38-16,-6-4 0 15,-3 4 0-15,3 2-8 0,-6-1 8 0,-3 4 9 16,-3 2-1-16,-5 1-8 0,-1 7-11 0,-3 0-9 0,-3 8-1 16,-3-8-1-16,-3 8 10 0,-2 1 3 0,-7 1 0 0,-6 6 0 15,1 3 9-15,-1 5 0 16,-3 5 0-16,10-2 0 0,-4 0-12 0,-6 7 2 0,1 11 1 0,-7 1 0 15,-3-1 9-15,4 0-12 0,-7-3 12 0,-17 12-12 16,-1 7 1-16,10 0 0 0,-4 5 0 0,-2 6 0 16,11 4 11-16,1-1-12 0,2 4 12 0,-2 14-12 15,5 3-4-15,13-6-2 0,-1 2 0 0,3 9 0 16,7-3 18-16,5-10 0 0,6-3-8 0,3-16 8 16,6-3 0-16,3 6 0 0,0-3-8 0,6 5 8 15,0-3 0-15,6-2 0 0,3-2 0 0,6 12 0 0,0-12 0 0,9-6 0 16,3-8 0-16,5-8 0 0,1-3 12 15,9-4-3-15,0-9-1 0,2-8 0 16,4 1-8-16,0-1-11 0,5-8 3 0,4-2 0 0,-1-3 8 0,1-2 0 16,-1-3 0-16,1 0 0 0,-6-1 0 0,2 1 0 15,1 0 0-15,2-3 0 16,-5 0-53-16,-3 3-9 0,-4 0-2 0,1 3-546 16,-3 2-110-16</inkml:trace>
  <inkml:trace contextRef="#ctx0" brushRef="#br1" timeOffset="190027.11">17998 4001 985 0,'-11'-8'28'0,"2"2"6"0,0-2-34 0,0 6 0 0,0-6 0 0,0 2 0 16,0 1 77-16,0 3 9 0,0-1 2 0,3 0 0 16,0-2-20-16,0 0-3 0,3 2-1 0,3 3 0 15,0 0 0-15,0 0 0 0,0 0 0 0,0 0 0 16,6 0-51-16,0 0-13 0,3 0 0 0,0 0 0 16,6 3 0-16,3 2 0 0,0 3 0 0,2 0 0 15,1-3 54-15,0 11 8 0,0 10 2 0,3 1 0 16,-6-3-52-16,2-6-12 0,-2 6 0 0,0 0 0 0,0-6 0 15,-3 4-16-15,-3-1 3 0,3-5 1 0,-6-1-6 16,3-1-1-16,-3-1 0 0,-4-2 0 31,-2 2-11-31,0-5-2 0,-3 0-1 0,-3 0 0 0,0-3 33 0,0 5 16 0,-2-7-2 0,-7 0 0 16,3-1-43-16,-3-2-9 0,-3-2-2 0,0-1 0 0,0 0 40 0,0-5 0 16,-3 3 14-16,1-3-4 0,2 0 57 0,-3 0 11 15,0 0 2-15,6 1 1 0,0 1-25 0,3 1-6 16,3 2-1-16,3 1 0 0,3 2-25 0,0 0-6 15,0 0-1-15,0 0 0 0,6 2-17 0,3 1 0 16,0 0 0-16,3-1 0 0,0 4 13 0,3-4 3 16,-3 1 0-16,3-3 0 0,-1 0-6 0,1 0-1 0,0-3 0 0,0-2 0 31,-3-3-28-31,0-3-5 0,0 3-2 0,0-7 0 0,0-1 72 0,0 0 14 0,-4-3 4 0,1 3 0 31,3 1-103-31,-3-1-20 0,0-3-4 0,0 3-1 16,0 3-51-16,-3 0-10 0,3 5-3 0,-3 0-716 0</inkml:trace>
  <inkml:trace contextRef="#ctx0" brushRef="#br1" timeOffset="-205411.38">1598 12356 676 0,'-6'0'14'0,"0"0"3"16,3 3-17-16,-6-3 0 0,0 0 0 0,3 0 0 15,6 0-47-15,-6 0-13 0</inkml:trace>
  <inkml:trace contextRef="#ctx0" brushRef="#br1" timeOffset="-204028.29">1484 12425 660 0,'3'2'18'0,"0"1"6"0,6 0-24 0,-3 2 0 0,6-2 0 0,0-1 0 15,3 1 32-15,0 0 1 0,3-1 1 0,0 1 0 16,2 0 1-16,1-3 0 0,0 0 0 0,3 0 0 16,6 0-4-16,-6 0-1 0,2 0 0 0,7 0 0 15,3-3 17-15,2 0 3 0,4 1 1 0,3-4 0 16,5 1 4-16,1-3 1 0,0 0 0 0,8-2 0 15,1-1-4-15,5 0 0 0,7-2 0 0,-4 3 0 16,9 2-20-16,1-3-5 0,2 3-1 0,1-2 0 16,2 2-16-16,0 0-10 0,4 0 12 0,-1-3-12 15,3 1 15-15,-3 2-4 0,4-3-1 0,-1-2 0 16,-3 0 9-16,4-1 1 0,2-1 1 0,3 1 0 16,-8 1 0-16,8-3 0 0,-3 3 0 0,3 2 0 15,1-2-1-15,-1 0 0 0,0 2 0 0,-3 1 0 16,-2 2-7-16,-7 0-1 0,3 3-1 0,-2-1 0 15,-4 1 6-15,0 2 2 0,-5 1 0 0,-1-1 0 16,-2 3-6-16,-4 0-1 0,-2 0 0 0,-1 0 0 16,-2 0 0-16,-4 3 0 0,4-3 0 0,-4 0 0 15,-5 2 18-15,2 1 3 0,-5-3 1 0,-1 3 0 0,-5-3-21 0,0 0-4 16,2 2-1-16,-8-2 0 0,-3 0-8 16,0 0 0-16,-7 0 0 0,-2 0 0 0,3 0 0 0,-9 0 0 0,0 0 0 0,-1 0 0 15,-2 0 0-15,0 0 0 0,-3 0 0 0,-3 0 0 16,0-2 0-16,-3 2 0 0,0 0 0 0,-3 0 0 15,0-3-13-15,0 3-5 0,-1 0-1 0,1 0 0 16,-3-3 2-16,0 3 0 0,-3 0 0 0,3 0 0 31,-3 0-15-31,0 0-4 0,0 0 0 0,0 0 0 16,0 0-23-16,0 0-5 0,0 0 0 0,0 0-1 0,0 0-43 0,0 0-9 16,0 0-2-16,0 0 0 0,0 0 43 0,0 0 8 0,0 0 1 15,-6 3 1-15,0-3 48 0,0 3 10 0,6-3 8 0,-5 0-12 16,5 0 12-16,-6 2 0 0,6-2 0 0,0 0 0 15,0 0 0-15,-6 0 0 0,6 0 0 0,0 0 0 16,0 0 0-16,0 0 0 0,0 0 0 0,0 0 8 16,0 0-8-16,0 0 9 0,0 0-9 0,0 0 10 15,0 0-10-15,0 0-17 0,0 0 4 0,0 0 1 16,0 0 22-16,0 0 5 0,0 0 1 0,0 0 0 16,3 3 3-16,0 0 1 0,3-1 0 0,-1-2 0 15,4 0 9-15,-3 3 3 0,0 0 0 0,0-3 0 16,0 0-16-16,0 2-4 0,0-2 0 0,0 0 0 15,0 0 7-15,0 0 1 0,3 0 0 0,-3 0 0 16,0 3 9-16,-3-3 3 0,3 0 0 0,-3 2 0 16,3-2-20-16,-3 0-3 0,3 3-1 0,0 0 0 15,-3-3-8-15,2 0 0 0,1 2 0 0,-3-2 0 0,3 3 0 0,0-3 0 16,0 3 0-16,-3-1 0 0,3-2 0 16,0 3 8-16,0 0-8 0,-3-3 8 0,3 0 4 0,-6 0 1 0,0 0 0 0,0 0 0 15,3 0-13-15,-3 0 8 0,3 0-8 0,-3 0 0 16,0 0 17-16,0 0-2 0,0 0-1 0,0 0 0 15,0 0 6-15,0 0 0 0,0 0 1 0,0 0 0 16,0 0-9-16,0 0-3 0,0 0 0 16,0 0 0-16,0 0-9 0,0 0 0 0,0 0 0 0,0 0 8 15,0 0-8-15,-3 5 0 0,3-5 0 0,-3 3 0 16,-3 2 0-16,0-2 0 0,-3-1 0 0,0 1 0 16,-3 2-9-16,0-2 9 0,1 2 0 0,-4-2 0 15,0 2 0-15,-3 0 0 0,0-2 10 0,-3 2-2 16,-3 0-8-16,-2 3 0 0,-4-2-8 0,0 2 8 15,0-3-12-15,-2 3 4 0,-1 0 0 0,0 2 0 16,0-2-20-16,-2 0-3 0,-1 0-1 0,0 3 0 16,1-3 32-16,-4 0 0 0,-3 2 0 0,3-2 0 15,-2 3-12-15,-1-3 3 0,0 2 1 0,-2 1 0 16,2-1 8-16,-6-2-10 0,1 3 10 0,-1-3-10 16,1 0-2-16,-4 2 0 0,0-4 0 0,-2 2 0 15,-1-3 1-15,-5-2 0 0,-1 2 0 0,1-2 0 16,-7-1 11-16,1 1 0 0,-1-1 8 0,4 1-8 15,-4 0 0-15,4-3 0 0,-1 0 0 0,1 2 0 16,-1-2 27-16,1 0 1 0,-4 3 0 0,1-3 0 16,-1 0 6-16,1 3 2 0,-1-3 0 0,-2 0 0 15,2 0-17-15,-2-3-3 0,2 3-1 0,1-3 0 0,2-2 25 16,4 2 6-16,-1-2 1 0,1 0 0 16,-10 0-23-16,10 2-5 0,-7-2-1 0,1 2 0 15,-1 0 2-15,-2 3 0 0,-1-2 0 0,4 2 0 0,2 2-20 0,4-2 0 0,-1 3 0 0,1 0 0 16,2-1 0-16,-2 1 0 0,-1 2 0 15,1-2-9-15,5 2 9 0,1 0-12 0,-7-2 12 0,6 2-12 16,4 1 12-16,2-4 0 0,4 4 0 0,-4-4-8 16,3 1 23-16,1 0 5 0,5-1 0 0,-6 1 1 15,7 0-33-15,2 2-8 0,-3-3 0 0,3 1-1 16,4 0 21-16,2-1-11 0,0 1 11 0,3-3-8 16,1 5 8-16,2-2 0 0,3 0 0 0,0-1 0 15,3 1-8-15,0 0 0 0,6-3 0 16,-2 2 0-16,2 1-10 0,3-3-2 0,0 5 0 0,6-5 0 15,3 0-6-15,0 0-2 0,0 0 0 0,0 0 0 16,0 0-45-16,0 0-10 0,0 0-1 0,9 5-1 16,0 1-15-16,12-1-2 0,-4 0-1 0,4-2 0 15,0 2 22-15,6-5 4 0</inkml:trace>
  <inkml:trace contextRef="#ctx0" brushRef="#br1" timeOffset="-201931.39">7604 15245 1086 0,'-12'-8'46'15,"0"0"-37"1,4 0 77-16,-1 1 15 0,0 1 3 0,3 1 1 15,-3 0 2-15,9 5 0 0,0 0 0 0,0 0 0 16,0 0-35-16,0 0-6 0,0 0-2 0,0 0 0 16,0 0-64-16,0 0 0 0,0 5-16 0,3 3 4 15,3 5 4-15,3 3 8 0,3 5-13 0,8 6 5 16,-5 4 8-16,6 6 0 0,0 3 0 0,6 5-8 16,3 3 23-16,-1 2 5 0,4 3 0 0,3 2 1 15,-4 1-21-15,4-3 0 0,-3 5 0 0,0-5 0 16,-4-3 0-16,-2-5 0 0,-3 0 0 0,0-2 8 15,-3-6-25-15,-3-3-5 0,-1-2-1 0,-2-6 0 16,0-2-165-16,-3-5-32 0</inkml:trace>
  <inkml:trace contextRef="#ctx0" brushRef="#br1" timeOffset="-201532.7">8098 15161 2166 0,'0'0'91'0,"0"0"-73"16,0 0-4-16,3 8-1 0,-3-3 0 0,6 3 0 15,-6 2-13-15,6 4 0 0,-3 1 0 0,3 1 0 16,-3 3 18-16,0-1 1 0,0 6 0 0,-3-3 0 16,3 6 5-16,-6 2 0 0,0 0 1 0,3 0 0 15,-3 3-25-15,-3-3 0 0,0 0 0 0,0-2 0 16,-3-1-20-16,0-2-2 0,1-3-1 0,-4-2 0 15,3-1-3-15,-3-5-1 0,3-2 0 0,0-1 0 16,-3-2 12-16,3-2 3 0,0-1 0 0,0-2 0 16,0-1 12-16,3 1 10 0,0-3-2 0,0 3 0 15,6-3 7-15,0 0 1 0,0 0 0 0,0 0 0 16,0 0-6-16,0 0-1 0,0 0 0 0,0 0 0 16,0 2-9-16,3 1-9 0,0-1 9 0,3 1-13 15,3 2 13-15,0 1 0 0,3 2 0 0,0-3-9 16,3 3 9-16,0 0 0 0,3 0 0 0,2 0 0 0,1 0 0 15,0-3 0-15,6 3 0 0,-3-3 0 0,3-2-8 16,2 2 0-16,1 0 0 0,-3-2 0 16,0-3-28-16,-1 3-4 0,1-3-2 0,-3 0 0 15,-3 0-177-15,3 0-35 0</inkml:trace>
  <inkml:trace contextRef="#ctx0" brushRef="#br1" timeOffset="-200999.5">8756 15462 1676 0,'0'0'48'0,"0"0"9"16,-6-2-45-16,0-4-12 0,6 6 0 0,-9-5 0 15,9 5 15-15,0 0 1 0,0 0 0 0,0 0 0 16,-6 3-3-16,6-3 0 0,0 0 0 0,-6 0 0 16,6 0-13-16,-5 0 0 0,5 0 0 0,-9 0 0 15,3 0 20-15,0 2 0 0,0 1 1 0,0 0 0 16,3-1-21-16,-3 1 0 0,0 0 0 0,0-1 0 16,-3 3 11-16,3 1-3 0,0-1 0 0,0 3 0 15,-3 0-8-15,3 0 0 0,0 2 0 0,0 4 0 16,3-1 0-16,0 0 0 0,0 6 0 0,3-3 0 15,0 2 0-15,3 1-11 0,0-1 3 0,3 3 0 0,0-5 8 16,3 3 11-16,-3-1-3 0,3-5 0 0,0 3-8 16,0-5 0-16,0-1 0 0,0-2 0 0,0-2 0 0,0-1 0 15,0-2 11-15,0-3-11 0,-1 0 0 0,1 0 0 0,0-3 0 0,-3-2 0 16,0-3 0-16,0-3 8 0,0 1-8 0,0-1 9 16,-3-5 3-16,-3 3 0 0,3-3 0 0,-3 0 0 15,0-2-4-15,-3 2 0 0,3-3 0 0,-3 6 0 16,0-3 6-16,-3 6 1 0,3-4 0 0,0 6 0 15,0 0 14-15,3 3 3 0,0 5 1 0,0 0 0 16,0 0-7-16,0 0-2 0,0 0 0 0,0 0 0 16,0 0-24-16,0 0-9 0,3 5 0 0,0 1 0 15,3 4-23-15,0 1-4 16,3 2 0-16,0 0-1 0,3 1-2 0,0 1 0 16,0 1 0-16,3-2 0 0,-1-1-172 0,1 0-34 0</inkml:trace>
  <inkml:trace contextRef="#ctx0" brushRef="#br1" timeOffset="-199833.44">9137 15147 2090 0,'-3'16'88'15,"-3"0"-71"1,6 3 7-16,-6 2 0 0,6 5 1 0,0 1 0 15,0 2-17-15,6 3-8 0,-3-1 0 0,3 1 8 16,0 0-8-16,0-3 0 0,0-3 9 0,3 1-9 0,-3-9 0 0,0-2 0 0,0-2 0 0,0-4 8 31,-3-2-16-31,3-5-4 0,-3 2 0 0,-3-5 0 16,3-3-17-16,0-2-4 0,0-3-1 0,0-2 0 0,-3-6 24 0,0-6 10 0,-3-4-8 0,0 0 8 31,-3-1-26-31,3-2 0 0,-3-3 0 0,0 3 0 0,3 3 26 0,-3-1 0 0,3 3 0 0,0 6 0 16,3-1 29-16,-3 6 8 0,3 0 2 0,3 2 0 15,0 3-19-15,3 3-3 0,0 2-1 0,3 1 0 16,0 2-6-16,6 5-2 0,-1 0 0 0,1 3 0 16,6 3-8-16,0 2 0 0,0 6 0 0,0-1 0 15,0 6-8-15,-4 0-8 0,1 2 0 0,-3 1-1 16,-3 4 5-16,-3 4 2 0,0 2 0 0,-6 0 0 16,0-3 1-16,-3 1 0 0,-6 2 0 0,3-5 0 15,0-3 9-15,-6-3 0 0,0-5-9 0,-3 0 9 16,6-5 31-16,-3-5 10 0,3-3 3 0,0 0 0 15,0-3-15-15,-2-2-2 0,8-3-1 0,0 0 0 16,-6-6-12-16,0-2-2 0,-3-2-1 0,6-1 0 16,0-5-20-16,3 1-4 0,0-4-1 0,6-2 0 15,3 0 0-15,3 0 0 0,2-1 0 0,1-1 0 16,6 1 14-16,3-1-9 0,-3-1 9 0,6 0-8 16,-4-3 8-16,1 4 11 0,0-4-3 0,0 3 0 15,0-2-8-15,-1 2 0 0,1-2-12 0,-3-1 12 16,0 1-49-16,-6-1-3 0,0-2 0 0,-3 0 0 15,-3 0-9-15,-1 3-3 0,-2-1 0 0,-3 3 0 16,-3 3 52-16,-3 3 12 0,0-1 0 0,-3 3 0 0,-2 3 36 0,-1 2 9 0,0 1 3 16,-3 4 0-16,3 1 5 0,0 0 2 0,-3 5 0 15,3 0 0-15,3 3-27 0,-3 2-6 0,3 3-1 0,0 2 0 16,0 6-21-16,3 0-8 0,3 5 0 0,0-2 0 16,3 2 8-16,0 0 0 0,0-2 0 0,0-1 0 15,0-5 0-15,3-2 0 0,-3-3 8 0,3-3-8 16,0 1 8-16,-3-4-8 0,3-2 8 0,0 0-8 15,3-2 0-15,0-4 0 0,0-2 0 0,3-2 0 16,0-1 8-16,-1 1-8 0,4-6 8 0,0 2-8 16,-3 1 8-16,6 3-8 0,-3-1 8 0,0 3-8 15,3 5 0-15,-1 1 0 0,1 2-10 0,-3 5 10 16,3 3-15-16,0 8 4 0,0 0 1 0,0 5 0 16,-6 3-42-1,-4 5-8-15,4 3-1 0,-6-1-1 0,-3 1-24 0,0-3-5 0,-6 0-1 0,3-5 0 16,-3 0 92-16,0-6 22 0,-3-2 2 0,3-2 1 15,-3-4 61-15,4-2 12 0,2-3 2 0,0-5 1 16,0 0-52-16,0 0-10 0,0 0-3 0,0 0 0 16,0 0-17-16,0-8-4 0,0-2-1 0,0-6 0 15,0-5 12-15,2-3 2 0,-2-2 1 0,0-9 0 16,3-2-9-16,-6-3-3 0,6-2 0 0,0 0 0 16,3-3-17-16,-3 0 0 0,-6-3 0 0,9 3 0 15,-6 3 0-15,3 2 0 0,3 3 0 0,-6 3 0 16,6 5-16-16,-6 2-6 0,0 3-2 0,3 8 0 15,-3 1-25-15,0 7-6 0,6 2-1 0,-6 6 0 16,6 11-6-16,0 7-2 0,3 6 0 0,6 8 0 16,0 5 45-16,6 8 9 0,-1 5 2 0,1 1 0 0,3-1 8 15,3 0-10-15,-3 0 10 0,2-5-10 0,-2-8 44 0,0-2 9 0,0-9 1 0,6-2 1 16,-1-5 33-16,-5-3 6 0,9-6 2 0,-6-5 0 16,3-5-57-1,-4-2-11-15,1-6-2 0,0-5-1 0,-6-3 1 0,0-5 1 0,-1-6 0 0,-5-2 0 16,-3-5-6-16,0-6-2 0,-3-5 0 0,-6 0 0 15,-6-3 15-15,0-2 2 0,-6 0 1 0,-3-1 0 16,-3 1-6-16,-5 3-1 0,2-1 0 0,-3 8 0 16,3 9-20-16,0 4 0 0,3 9 0 0,-3 2 0 15,3 8 0-15,4 2 0 0,-1 6 0 0,0 3 0 16,3 5-10-16,0 5 0 0,6 3 0 0,3 8 0 16,3 5 0-16,6 5 0 0,6 6 0 0,3 0 0 15,5-3-6-15,1 0 0 0,6-5-1 0,3 2 0 16,2-5-2-16,7 0 0 0,0-5 0 0</inkml:trace>
  <inkml:trace contextRef="#ctx0" brushRef="#br1" timeOffset="-198492.75">8825 16846 1907 0,'0'0'54'0,"0"0"12"0,0 0-53 15,0 0-13-15,0 0 0 0,0 0 0 0,0 0 0 0,0 0 11 0,0 0-11 0,0 0 10 16,0 0-10-16,0 0 0 0,9 0-10 0,-6 3 10 16,8-3-9-16,4 2 9 0,-6 4-8 0,6-1 8 15,-3 0 0-15,3 0 0 0,0 3 0 0,0-2 8 16,0 2-32-16,5 2-5 0,-5 1-2 0,0-1 0 15,6-4 50-15,-6-1 9 0,0 3 3 0,0 3 0 16,6-6-31-16,-7 0 0 0,-2-2 0 0,3 2 0 16,6 0 0-16,-6 6 0 0,6-3 0 0,-3 2 0 15,5 1 0-15,-2-3 0 0,3 8 0 0,0-3 0 16,0 0 0-16,3 1 0 0,-4 1 0 0,1-1 0 16,-6-4 8-16,0-2-8 0,0-3 0 0,-3 1 9 15,-1-4 13-15,-2 1 2 0,-3-6 1 0,0 1 0 16,0-4 11-16,-3-2 3 0,3 1 0 0,-3-9 0 15,-3-3-18-15,0 1-3 0,0-11-1 0,0 5 0 16,-6-11-17-16,0 6-12 0,0-5 1 0,0 2 1 16,-3 3 10-16,0 5 0 0,-3-5 0 0,3 11-8 15,0-4 8-15,3 4 0 0,0 5 0 0,-3 2 0 16,6 0 0-16,-3 4 8 0,0 1-8 0,3 6 0 0,0 0-8 0,0 0-7 0,0 0-1 16,0 0 0-1,0 0-112-15,6 6-24 0,-3 1-4 0</inkml:trace>
  <inkml:trace contextRef="#ctx0" brushRef="#br1" timeOffset="-198088.9">9902 16976 1724 0,'0'0'36'0,"0"0"8"0,0 0-35 0,0 0-9 15,6 0 0-15,0-3 0 0,0 0 26 0,-3 3 3 0,3-2 1 0,-3-1 0 16,3 0-19-16,-3 1-11 0,3-3 12 0,-3 2-12 15,3 0 0-15,-3-2 0 0,-3 5 0 0,3-3-12 16,0-2 12-16,-3 5 0 0,6-3 0 0,-6 3-9 16,-3-5 9-16,3 5 0 0,3-5 10 0,-3 5-10 15,0 0 16-15,3-6-4 0,-3 6 0 0,3-5 0 16,-3 5-24-16,3-5-6 0,-3 2-1 0,0 3 0 16,0 0 19-16,0 0 12 0,0 0-1 0,3-8-1 15,-3 8 3-15,3-5 1 0,0 0 0 0,-3-1 0 16,0 1 12-16,2 0 2 0,1 0 1 0,0-6 0 15,0 3 1-15,0-3 0 0,0 1 0 0,0-1 0 16,0-2-18-16,0 2-3 0,0-2-1 0,-3 0 0 16,3 2-8-16,0 1 0 0,0-3 0 0,0 5 0 15,0 0 0-15,0 0 0 0,0 3 0 0,-3-1 0 16,3 1 0-16,-3 5 0 0,3-3 0 0,-3 3-11 0,0 0 11 16,0 0 0-16,0 0 0 0,0 0 8 15,0 0-28-15,0 0-4 0,0 0-2 0,0 0 0 16,0 0-6-16,0 0 0 0,0 0-1 0,0 0 0 15,0 0-86-15,0 0-17 0,0 0-3 0</inkml:trace>
  <inkml:trace contextRef="#ctx0" brushRef="#br1" timeOffset="-197615.37">9396 16724 1797 0,'0'0'76'15,"0"0"-61"1,0 0 20-16,0 0 4 0,0 0 1 0,6-5 0 15,3 5-40-15,3 0 0 0,3 0 0 0,0 5 0 16,3-5 10-16,-1 8 7 0,4-2 2 0,0-1 0 16,3 0-4-16,0 0-1 0,3-2 0 0,-1 8 0 15,-2-6 6-15,0 0 0 0,3 1 1 0,-6-1 0 16,-1 0-21-16,1-2 0 0,0-1 0 0,-3 1 0 0,-3 0 0 16,-3-1 0-16,0-2 12 0,0 3-4 0,-1-3 0 0,-2 0 0 15,-3 0 0-15,3 0 0 0,-3-3 12 0,3 1 2 16,-3-4 1-16,0 1 0 0,0-3 10 0,0 0 3 0,0-2 0 15,-3-4 0-15,3-1-9 0,-3-4-2 0,0 1 0 0,-3-6 0 16,0 0 6-16,-3-5 1 0,0 0 0 0,-3 0 0 16,0-1-32-16,-3 1 0 0,0 6 0 0,0-1 0 15,3 0-14-15,0 5-9 0,-3-2-1 0,3 8-1 32,-3-3-5-32,3 3-1 0,-2 8 0 0,2-6 0 15,-3 8-84-15,3-2-17 0,-3 0-3 0</inkml:trace>
  <inkml:trace contextRef="#ctx0" brushRef="#br1" timeOffset="-197232.56">10292 16783 2198 0,'0'0'62'0,"0"0"14"15,3-3-60-15,3 0-16 0,0-2 0 0,0 0 0 16,-3-1 40-16,3-4 4 0,3-1 2 0,-3-5 0 16,0-2-22-16,0-1-5 0,-3-2-1 0,0-5 0 15,-3-1-18-15,-3-5-11 0,0-2 2 0,-3 0 0 16,0-1-7-16,-3 4 0 0,-3 1-1 0,0 1 0 16,0 0-22-16,0 5-4 0,-3 3-1 0,3-3 0 0,-2 11 36 15,2 3 8-15,3-4 0 0,-3 9 0 0,0 0 11 0,3 5 4 16,0 0 1-16,0 0 0 0,0 5-16 15,0 6 0-15,3-1 0 0,0 6-10 0,3 0 2 16,3 3 0-16,0 2 0 0,6 5 0 16,0 1 8-16,6 2 8 0,3 5-8 0,0 0 11 0,3-2-3 0,0 5 0 0,3-2 0 0,-1-1 0 15,1-5 14-15,3-5 2 0,0-3 1 0,0-2 0 16,2-3-13-16,4-6-4 0,0 1 0 0,-3-9 0 16,2-2-8-16,-2-2 0 0,3-6 0 0,-6 0 0 15,3-5 0-15,2-3 0 0,-8-3 0 0</inkml:trace>
  <inkml:trace contextRef="#ctx0" brushRef="#br1" timeOffset="-196791.69">10471 15835 2428 0,'0'0'51'0,"3"6"10"16,3-4-49-16,-6 9-12 0,6-6 0 0,3 3 0 15,5 8 0-15,1 2 0 0,3 1 0 0,6 2-10 16,-6 8 10-16,3-5 0 0,0 5 0 0,-1 3 0 16,1 0 0-16,0-1 0 0,0 1 0 0,-9 0 0 15,0 0 0-15,0-6 8 0,-4 1-8 0,-2-6 0 16,0 0 0-16,-3-5 0 0,-3-3 0 0,3-2-8 16,-3-3-2-16,0-8 0 0,0 0 0 0,0 0 0 15,0 0 10-15,0 0 0 0,0 0 0 0,0 0 0 0,0-6 0 0,0-2 0 16,3-5 0-16,3 3 0 0,0-4 0 0,0-2 11 0,3 3-3 0,3-3 0 15,3 6-8-15,0-1 8 0,0 3-8 0,3 3 8 16,-1 0 1-16,1-1 0 0,3 4 0 0,-3 2 0 16,0 0-9-1,0 2 8-15,-3 4-8 0,-1-4 8 0,-2 4-8 0,-3 1 0 0,0-1-12 0,-3 2 12 16,-3 0 0-16,-3 0 0 0,0 0 0 0,-6 2 0 16,0 3 0-16,-3 1 0 0,-3 1 0 0,-2 4 0 15,-7-1 0-15,0 1-11 0,-6 0 3 0,3-1 0 16,-3 1 8-16,4-4-8 0,-4 1 8 0,0 0-8 15,6-3 8-15,6 1 0 0,0-4 0 0,1-2 0 16,2 0 0-16,3 0-13 0,3-3 1 0,-3 1 1 16,9-1-166-16,-6 3-34 0,6 0-6 0</inkml:trace>
  <inkml:trace contextRef="#ctx0" brushRef="#br1" timeOffset="-196346.85">11402 15894 2202 0,'6'-19'62'0,"3"-2"14"16,0 0-60-16,-3 0-16 0,0-1 0 0,0 1 0 15,-3 3 74-15,3-4 12 0,-3 7 2 0,0-4 1 16,-3 9-42-16,3-1-9 0,-3 3-2 0,0 3 0 0,0 5 3 0,0 0 0 0,-6-3 0 0,-3 3 0 15,0 3-31-15,0 2-8 0,-6 3 0 0,3 3 0 32,3 2-23-32,-2 5-9 0,2 6-1 0,0 0-1 0,6 2 22 0,3 1 12 0,0 2-12 0,9 0 12 15,0 0-16-15,2-2 3 16,4-1 1-16,6-2 0 0,0-3-2 0,3-5 0 0,3 2 0 0,-1-4 0 31,4-1-14-31,0 0-2 0,-3 0-1 0,3-2 0 0,-7-1 31 0,-2 1 0 0,0 0 11 0,-6-1-3 16,0 1-8-16,-3-1-10 0,-3 1 10 0,-3 2-13 15,0 0 13-15,-6 3 16 0,0 0-3 0,-3 0-1 16,-6 3 7-16,0 2 1 0,-6 0 0 0,-3 0 0 16,-3-2-20-16,-6 2 0 0,-2 0 0 0,-1 0 0 15,0-2 0-15,-3-3 0 0,3-1 0 0,4 1 0 16,2-5 0-16,0-1 0 0,6 1 0 0,3-3 0 16,0-3 0-16,1 3 0 0,8-5 0 0,0 2 0 15,6-5-120-15,0 0-32 0,0 0-5 0,0 0-2 16,3-5-27-16,3-3-6 0,-3-3 0 0</inkml:trace>
  <inkml:trace contextRef="#ctx0" brushRef="#br1" timeOffset="-195916.37">11902 15822 2262 0,'9'-13'64'0,"-3"2"14"15,0 1-62-15,-3 2-16 0,3 2 0 0,-6 1 0 16,0 5 77-16,0 0 13 0,0 0 2 0,0 0 1 0,0 0-29 0,3 3-7 0,3-1-1 0,-3 6 0 15,3 3-44-15,3 5-12 16,0 2 0-16,3 1 0 0,0 2 0 0,3-2 0 0,0-1 0 0,-1 1 0 16,1-6 0-16,0 0 0 0,3-2 0 0,-3-3 0 31,0-6-32-31,3-2-9 0,0-5-2 0,-4 0 0 0,4-9 17 0,0-1 3 0,3-4 1 0,-6 1 0 31,0-4-14-31,-3-1-4 0,2-1 0 0,-2 3 0 0,0-1 28 0,0 1 12 0,0 5-10 0,0 0 10 16,-3 3 8-16,6 3 7 0,-6-1 1 0,3 3 1 15,3 3 11-15,2 2 3 0,1 1 0 0,3 2 0 16,0 0-17-16,0 0-3 0,6 0-1 0,-4 0 0 16,1-3-10-16,3 0 0 0,0-2 0 0,0 0 8 15,-4-3-8-15,-2-3 12 0,0 1-12 0,-3-4 12 16,0 1-12-16,-3-3 8 0,-3 0-8 0,-1 1 8 16,-2-1 52-16,-3 2 9 0,-3 1 3 0,3 5 0 15,-3 0-5-15,-3 3-1 0,0 5 0 0,0 0 0 16,0 0-30-16,0 0-7 0,0 0-1 0,6 5 0 15,-3 9-46-15,0 7-10 0,3 5-1 0,0 9-1 16,0 7-54-16,0 6-10 0,0 7-2 0,-3 1-1 16,0-1-83-16,0-2-16 0,-3 3-3 0</inkml:trace>
  <inkml:trace contextRef="#ctx0" brushRef="#br1" timeOffset="-195114.71">8000 17592 2207 0,'0'0'93'15,"0"0"-74"1,0 0 3-16,0 0 1 0,0 0 0 0,0 0 0 16,0 0-23-16,0 0-10 0,6-2 1 0,3-1 0 15,0 3 9-15,3 0-8 0,3 0 8 0,0 0-8 16,3 0 8-16,2 0 0 0,4 0 0 0,3 0 0 0,3 0 0 15,-1 0 0-15,4-3 0 0,0 3-8 16,3-2 8-16,-1-1 0 0,1-2 0 0,-3 2 8 0,3-2-8 0,-4-1 0 0,4 1 8 0,-3 0-8 31,0-3 0-31,-4 3 8 0,-2-1-8 0,0-4 0 0,-6 2 0 0,-3-3-12 0,-1 3 2 0,-5-2 0 16,0 2 10-16,-3-3-8 0,-3 3 8 0,0 0-8 16,-3 0 0-16,-3 0 0 0,-3 0 0 0,-3-2 0 15,0 2 8-15,-3 0 9 0,-6-3-1 0,0 3-8 16,-2 1 13-16,-4 1-4 0,-6 1-1 0,6 0 0 15,-3-1 23-15,1 1 4 0,-1 5 1 0,3-3 0 16,3 3 0-16,3 0 1 0,3 0 0 0,3 0 0 16,0 0 14-16,3 0 2 0,6 0 1 0,0 0 0 15,0 0-42-15,0 0-12 0,0 0 0 16,6-2 8-16,9-1-23 0,0 1-4 0,6-1-1 0,3-2 0 16,3-3 20-16,2-3 0 0,1 0 0 0,3-2 9 15,-3 3-9-15,-1-1 0 0,-2 0 0 0,0 4-11 16,-3-1-42-16,0 2-9 0,-7-2-2 15,4 6 0-15,-6-1-6 0,-3 3-2 0,0 0 0 0,-6 5 0 16,0 3 16-16,-3 0 4 0,-3 5 0 0,-3 6 0 16,-3 2 52-16,0 3 21 0,-3 2-1 0,-3 4 0 15,0 1 20-15,-3 1 3 0,0 2 1 0,1-2 0 16,-4 3-33-16,0 2-11 0,3-8 0 0,-3 5 9 16,3 1-9-16,0-4 0 0,0 4 0 0,4-6-11 15,2 0-28-15,0-5-5 0,0-6-2 0</inkml:trace>
  <inkml:trace contextRef="#ctx0" brushRef="#br1" timeOffset="-194082.7">2616 16013 1821 0,'0'0'40'0,"0"0"8"0,0 0 1 0,0 0 3 0,0 0-41 15,0 0-11-15,0 0 0 0,3 0 0 0,5-3 0 0,-2 6 10 16,6-1-10-16,6 4 10 0,-3 4 18 0,9 3 3 0,3 3 1 0,5 8 0 15,-2 8 4-15,3 7 0 0,6 6 1 0,2 11 0 16,7 8-7-16,6 7-2 0,-1 11 0 0,4 3 0 16,-7 5-7-16,1 2-1 0,2 6-1 0,-2-5 0 15,-3-6-19-15,-4-5 0 0,1-3-8 0,-12-5 8 16,-1-7 0-16,-2-9 0 0,-3-3 13 0,0-4-4 16,-12-6-9-16,3-3 0 0,-1-5 9 0,1-3-9 15,-12-7 0-15,3-3 0 0,6-3 0 0,-12-5 0 16,0-8-184-16,-3-3-36 0,0-5-6 15</inkml:trace>
  <inkml:trace contextRef="#ctx0" brushRef="#br1" timeOffset="-193549.38">2699 16169 1982 0,'-15'-11'56'0,"6"6"12"16,6-3-54-16,0 3-14 0,0-3 0 0,3 0 0 0,3 0 0 16,3-3-18-16,3 1 4 0,0-4 1 0,6 1 13 15,6-5 0-15,2 2 9 0,7-3-9 0,0-2 28 0,9-3 0 0,-1-2 0 0,10-1 0 16,9-4 24-16,-4-1 4 0,7-3 0 0,8-2 1 16,-5-2-57-16,5-4-12 0,7 4-3 0,-4-4 0 31,-3-2 15-31,-5-2 0 0,5-1 0 0,-11 1 10 0,3 4-10 0,-10 3 0 0,1 1 0 0,-4 2-11 15,-5 2-9-15,0 4-3 0,-10 2 0 0,1 5 0 16,-6 3 13-16,3 7 10 0,-9 4-13 0,2 4 5 16,-5 6-4-16,-3 3-1 0,0 5 0 0,-3 5 0 15,3 11 13-15,-3 5 0 0,0 6 0 0,2 10 10 16,1 5 15-16,3 11 3 0,0 5 1 0,3 5 0 16,3 6 11-16,3 5 3 0,-1 3 0 0,7-3 0 15,0-3-8-15,0-2-2 0,-1-6 0 0,1 3 0 16,-3-10-11-16,0-3-2 0,-7-6-1 0,4 1 0 15,-3-6-5-15,-3 3-1 0,0 0 0 0,-4-5 0 16,1-1-4-16,-3-2-1 0,0-3 0 0,-3 3 0 16,-6-2-8-16,0-4 8 0,-3-2-8 0,-3 1 8 15,-3-4 3-15,-3 0 0 0,-3 3 0 0,-3-8 0 16,-3 6-3-16,0-6 0 0,-5 0 0 0,-4 0 0 16,-6 6-8-16,-6-4 0 0,-2 1 0 0,-4 2 0 15,-6 1-11-15,1-1-7 0,-4 1-2 0,-3-4 0 16,1-1 20-16,2 1-10 0,-2-2 10 0,-1-2-8 15,6-1 8-15,4 1 0 0,-1-3 8 0,6-3-8 16,7 0 0-16,-1-5-15 0,6 0 3 0,0-6 0 16,1 1-180-16,2-6-35 0</inkml:trace>
  <inkml:trace contextRef="#ctx0" brushRef="#br1" timeOffset="-193194.8">2958 16370 1213 0,'0'5'53'0,"0"0"12"0,0-2-52 0,3 0-13 0,0-1 0 0,3-2 0 0,6 0 56 0,0 0 8 15,2-5 1-15,7 0 1 0,6-3 37 0,-3-3 7 16,6-5 2-16,5 0 0 0,-5-2-42 0,9-3-8 16,-3-3-2-16,5-3 0 15,-2-2-40-15,6 0-9 0,2 0-2 0,1 0 0 16,-9 0-24-16,-1 0-5 0,1 2 0 0,-6-2-1 15,-4 0-131-15,1 5-25 0,-3-5-6 0</inkml:trace>
  <inkml:trace contextRef="#ctx0" brushRef="#br1" timeOffset="-192928.79">3398 16618 2428 0,'0'0'51'0,"0"0"10"0,0 0-49 15,0 0-12-15,6-2 0 0,3-3 0 0,3-6 0 0,6 0-12 0,3-2 3 0,3-5 0 16,2-4 24-16,1-1 5 0,0-4 0 0,12-2 1 16,-9-3-10-16,8-2-3 0,-5 0 0 0,6-1 0 15,2 1-8-15,-2-3 0 0,0 2 0 0,-4-2 0 16,4 6-11-16,-6 1-4 0,3-4-1 0,-10 5 0 15,4 0-32-15,3 5-6 0,-3 0-2 0,-7 0 0 16,-2 11-118-16,-3-3-24 0</inkml:trace>
  <inkml:trace contextRef="#ctx0" brushRef="#br1" timeOffset="-192772.77">4018 16301 2370 0,'-30'48'49'0,"18"-33"12"16,0 4-49-16,3-3-12 0,3 0 0 0,-3-3 0 15,3 0 32-15,3-5 4 0,3-3 1 0,0 3 0 16,3-5-25-16,3 0-4 0,3-1-8 0,3-4 11 16,3-1-11-16,3-5 0 0,0 0 0 0,2-8-11 15,4 0 29-15,3-5 6 0,0-3 0 0,3-5 1 16,-4 3-43-16,4-6-9 0,-9-2-1 0</inkml:trace>
  <inkml:trace contextRef="#ctx0" brushRef="#br1" timeOffset="-192113">2476 16280 1558 0,'-39'-8'34'0,"9"3"7"0,6-1 2 0,-5-2 1 0,5 0-35 0,-6-2-9 0,0-1 0 0,6 1 0 16,4-4 52-16,2 1 9 0,3-3 2 0,0 3 0 15,3-5 3-15,0 2 1 0,3-3 0 0,6 3 0 16,-6-5-54-16,0 0-13 0,9 0 0 0,-6-3 0 16,6 0 0-16,0-2 0 0,6-3 0 0,3-3 0 15,-9 3 9-15,9-3-1 0,-3 0 0 0,9 1 0 16,-3-1-8-16,6 3 8 0,3-3-8 0,0 3 8 0,5 0-8 0,4 2 0 15,0 3 9-15,3 1-9 0,2 1 8 0,-2 4-8 16,6 5 10-16,-1-1-10 16,4 7 12-16,6 1-3 0,-1 6-1 0,4 6 0 15,-6 1-8-15,5 7 0 0,1 2 0 0,-1-1 0 0,-5 7 8 0,6-4-8 0,-1-2 0 16,-2-3 8-16,-9 0-8 0,-7 1 0 16,-2-6 0-16,-3 0 0 0,-3 0 0 0,-3-6 0 15,-7 3 0-15,-5-5 0 0,0 6-17 0,-3-6-6 0,0 0-1 0,-6 0 0 16,0 0 13-16,-9-11 3 0,-3 1 0 0,0-9 0 15,-5 1 8-15,-1-4 0 0,-6 1 0 0,-3 0 0 16,0-3 0-16,1 0 9 0,-4 1-1 0,3-1-8 16,0 5 52-16,0-2 4 0,4 3 1 0,2 4 0 15,3-2-17-15,6 9-3 0,0 1-1 0,6-4 0 16,0 10 12-16,0-6 3 0,6 6 0 0,0 0 0 16,0 0-39-16,0 0-12 0,0 0 8 0,12 6-8 15,-3 4-17 1,12-2-7-16,-6 8-2 0,9 3 0 0,-1-1-6 0,7 6 0 0,0 2-1 15,-3-2 0-15,0-5 33 0,-1 2 0 0,-2-3 0 0,0-2 0 16,-3-2-19-16,-6-1 0 0,3-5 0 0,-10-3 0 16,4 0 3-16,-3 1 1 0,-3-1 0 0,-3-3 0 0,0-2 15 15,-3 6 0-15,0 4 0 0,-3-2 0 0,-3 3-17 16,3-1-1-16,-9 4 0 0,3 4 0 0,-2-2-6 16,-1 3 0-16,-3 4-1 0,0 1-607 15,0 5-122-15</inkml:trace>
  <inkml:trace contextRef="#ctx0" brushRef="#br1" timeOffset="-188112.47">9613 9909 725 0,'-53'13'15'0,"35"-13"4"16,-3 5-19-16,0 0 0 0,-2 3 0 0,2-5 0 16,0 0 18-16,0 2 0 0,0-5 0 0,3 5 0 15,-2-2 70-15,-1 0 15 0,3-1 2 0,0-2 1 16,0 3-26-16,3-3-4 0,0 3-2 0,0-3 0 16,7 0 6-16,-4 0 2 0,3 0 0 0,3 0 0 15,3 0-34-15,3 0-6 0,0 0-2 0,0 0 0 16,0 0-28-16,3-8-12 0,6 2 8 0,3-4-8 15,5-4 0-15,10 4 0 0,0-9 0 0,9 3 0 16,5-7 0-16,4-1 12 0,9-5 0 0,2 5 0 16,10-8 22-16,2 3 5 0,7-3 1 0,2 1 0 0,3-6-40 0,1 0 0 0,2-6 0 15,3 1 0-15,1 0 0 0,-7 2 0 16,3-3 0-16,-2 1 8 0,-4 0-8 16,3-1 0-16,-5-1 0 0,-1 4 0 0,-2 0 0 0,-4 0-12 0,1 3 4 0,-4 6 0 15,-2-1 8-15,-1 3 0 0,-2 2 0 0,-4 1 0 31,-2 2 0-31,-7 0 8 0,4 3-8 0,-6 0 0 0,-4 5 8 0,4 0-8 0,-9 3 8 0,-1 5-8 16,1 0 0-16,-6 3 0 0,-6 2 0 0,0 0-8 16,-7 3 8-16,1 0 0 15,-3 3 8-15,0 0-8 0,-3-1 0 0,0 4 0 0,-3-1 0 0,3 3-8 16,0 5 25-16,-3 0 6 0,5 3 1 0,-2 3 0 16,3 2-8-16,3 3 0 0,3 2-1 0,-6 3 0 15,6 3-7-15,-1 8-8 0,1 5 11 0,3 0-11 16,-3 2 0-16,-3 1 0 0,6 2 0 0,-4 3 0 15,4 0 9-15,-3 0-9 0,3 3 0 0,-3-1 9 16,-3-2-9-16,2-3 0 0,-5 1 0 0,0-6 0 16,-3 0 17-16,0-6 2 0,-6 1 0 0,-3-6 0 15,0-2-19-15,0-3 0 0,-3-2 0 0,-6-1 0 16,6-5 0-16,-9 3 0 0,3-5 0 0,0 4 0 16,0-9 0-16,-3 2 0 0,3-6 0 0,-3 3 0 15,3-2 12-15,0-1-4 0,-2 1 0 0,-1 0-8 16,0-1 0-16,-3-2 0 0,3 3-12 0,-6-1 3 15,0-2-2-15,-3 6 0 0,3-1 0 0,-8-3 0 16,2 4 11-16,0-1 0 0,-3 0-9 0,-6 3 9 16,-2-3 8-16,2 3 5 0,-6 0 2 0,-3 0 0 15,1 0-15-15,-1 2 0 0,-3-2 0 0,1 3 0 0,-1-1 0 0,-3 1 0 0,-2-1 8 16,2 1-8 0,-3 2 20-16,4 0-3 0,-1 0 0 0,0 0 0 15,-2 0-17-15,2-2 0 0,-2 2 0 0,-1 0 0 0,0-2 0 0,4-1 0 0,-1 1 0 0,0-3 0 16,-2 0 0-16,-4 2 0 0,3-2 0 0,1 0 0 15,-4 0 0-15,4 2-16 0,-1 1 5 0,0-6 1 16,1 3 10-16,-1 2-10 0,1-7 10 0,2 2-10 16,3-2 10-16,3-1 0 0,1-2 0 0,2-2 0 15,3-1 0-15,1 0 0 0,-1 1 0 0,0-1 0 16,3-3 0-16,4-2 11 0,-1 3-3 0,0-3 0 16,3 0-8-16,0 0 8 0,4-3-8 0,-1 3 8 15,3-5 12-15,0 3 1 0,3-4 1 0,0-2 0 16,-3-2 5-16,3-1 1 0,1 1 0 0,2-6 0 15,-3 0-10-15,0-5-2 0,0-3 0 0,0-3 0 16,-3-2-16-16,0-3 0 0,1-5 0 0,2-5 0 16,-3-3 8-16,0-5-8 0,0-3 0 0,3-3 0 15,-3-4 0-15,0 1 0 0,1-4 0 0,-4-3 0 16,3 2 0-16,0 3 10 0,0-7-10 0,0 12 8 16,-2-2 21-16,2 5 4 0,3 3 1 0,-3 2 0 15,3 11-8-15,3-3-2 0,0 11 0 0,0 5 0 16,3 0-14-16,3 11-10 0,0-3 12 0,1 11-12 15,2-3 13-15,0 3-4 0,3 5-1 0,0 0 0 16,0 0-8-16,0 0 0 0,0 0 0 0,0 0-11 16,0 0-9-16,3 5-1 0,0 3-1 0,2 3 0 0,7-6 13 15,0 8 9-15,3-2-12 0,3 2 12 16,3-2-36-16,6-1-1 0,-1-2 0 0,7 3 0 16,6-6-7-16,3 0-2 0,5 1 0 0,1-6 0 15,2 2-161-15,4-2-32 0</inkml:trace>
  <inkml:trace contextRef="#ctx0" brushRef="#br1" timeOffset="-183548.66">11260 6665 1896 0,'-15'-16'40'0,"9"11"8"0,-3-1-39 0,3 1-9 0,-3 2 0 0,3 1 0 16,-3-1 8-1,0 3 0-15,0 0 0 0,-3 0 0 0,0 0-8 0,0 0 8 0,0 0-8 0,-2 0 8 32,-1 0-8-32,-3 3 0 0,3-3 0 0,-3 0 0 0,0 2 0 0,0-2 0 0,-2 0 9 0,-1 0-9 15,-3 0 14-15,-3-2-2 0,-3 2 0 0,1-3 0 16,-7 1-4-16,3 2-8 0,-3-3 11 0,-5 3-11 15,-1-5 8-15,-3 5-8 0,-2 0 0 0,-4 0 0 16,1 0 12-16,-4 0-4 0,0 0 0 0,-5 0-8 16,2 2 22-16,-8 4-2 0,-1-1-1 0,1 0 0 15,2 3 1-15,-2 0 1 0,5 0 0 0,-5 3 0 16,2-1-9-16,4 1-1 0,-4 5-1 0,4-3 0 16,-4 5-10-16,10 1 0 0,-7-1 0 0,4 4-11 31,2-1 11-31,0 2 0 0,1 1 8 0,-1 3-8 0,10-1 0 0,-4-2 0 0,0 2 0 0,4 1 0 15,2-1 0-15,6 4-8 0,1-1 0 0,-1 0 0 16,6 5 8-16,-3-2 0 0,4 5 0 0,2-3-8 16,3 6 8-16,6-3 0 0,0-3 8 0,6 6-8 15,1-3 9-15,5 3-9 0,0 0 12 0,6 2-12 16,3 0 0-16,3 1 0 0,3-1 0 0,2 3 0 16,7-5 0-16,0-3 0 0,3 2 0 0,3-2-12 15,3-5 12-15,5 0 0 0,4 0 0 0,6-6 0 16,2-5 0-16,13 3 0 0,-4-5 12 0,10-4-12 15,8-1 10-15,1-4-10 0,2-2 8 0,7-3-8 16,2-2 8-16,0-3-8 0,4-3 8 0,2-2-8 0,-3-3 8 16,4-2-8-16,-4-4 0 0,0-1 8 0,1-1 0 0,-1 0 0 15,-3 0 0-15,1 0 0 0,-7-3 17 0,9 1 3 16,-5-1 1-16,2 1 0 0,-3-3-6 0,-2 0-2 0,2 2 0 0,0-5 0 16,-2 3-13-16,-7 0-8 0,4-6 10 0,-4 4-10 15,-2-1 11-15,-7-5-11 0,1 0 12 0,-7 0-12 16,-2-3 23-16,-4 3-3 0,-5 0 0 0,0-1 0 15,-4 4 6-15,-2-3 1 0,0 2 0 0,-4 1 0 16,-2 0 8-16,-6-1 1 0,-3 1 1 0,-3-3 0 16,-4-1-26-16,-5 1-11 0,-3 0 8 0,-3-3-8 15,-9 1 10-15,-3-4-10 0,-6-2 12 0,-5 0-12 16,-7-2 0-16,-6-1-9 0,-6-2-1 0,-2 2 0 16,-1 3-16-1,-3 2-3-15,4 1-1 0,-4 5 0 0,0 0 54 0,3 2 10 0,1 4 2 0,-1-1 1 16,0 5-13-16,1 3-2 0,2 6-1 0,-3-1 0 15,1 6-13-15,-7 0-8 0,0 2 8 0,-2 3-8 16,-1 3 0-16,-3 4 0 0,-2 1-10 0,-1 6 10 16,-2-1-16-16,-1 0 3 0,-2 3 1 0,2 3 0 15,6-4 12-15,7-1-11 0,-1 1 11 0,6-1-10 16,4-1 10-16,2 0 0 0,3-2 0 0,6-1 0 16,-2 1 0-16,8 2 0 0,-3-5 0 0,0 3 8 15,6-3-8-15,3 2-8 0,3-2 8 0,0 0-12 16,-2-3-5-16,5 3-2 0,-3-2 0 0,0-1 0 15,3 0 10-15,-3 0 9 0,0 3-13 0,3-2 5 16,0-1-32-16,0 0-7 0,0 1-1 0,3-1 0 16,0 3-139-16,3-3-28 0,-3 3-5 0</inkml:trace>
  <inkml:trace contextRef="#ctx0" brushRef="#br1" timeOffset="-179305.54">23940 5720 1288 0,'-3'-2'27'0,"3"2"5"0,-3-6-32 0,3 6 0 0,-6-2 0 0,6 2 0 15,0 0 106-15,0 0 14 0,0 0 4 0,0 0 0 16,0 0-21-16,0 0-4 0,0 0-1 0,0 0 0 15,0 0-52-15,0 0-10 0,0 0-3 0,0 0 0 32,0 0 10-32,0 0 1 0,0 0 1 0,0 0 0 0,0 0-20 0,0 0-4 0,0 0-1 0,0 0 0 15,0 0 9-15,0 0 2 0,0 0 0 0,0 0 0 16,0 0-15-16,0 0-2 0,0 0-1 0,0 0 0 16,0 0-13-16,0 0 0 0,0 0 0 0,0 0 0 15,0 0 0-15,0 0 9 0,3 5-9 0,0 3 8 16,0 0-8-16,0 2 0 0,3 1 9 0,-3 0-9 15,6 2 0-15,-4-3 8 0,1 4-8 0,0-4 0 16,3 1 0-16,-3-1 0 0,3 1 0 0,0-3 0 16,-3 0 0-16,3-3 0 0,3 3 0 0,-3-5 0 15,3-1 0-15,0-2 0 0,0 0 10 0,2-5-10 16,1 2 12-16,0-4-3 0,0-1-1 0,6-3 0 16,-3-2 26-16,6 0 5 0,-4-6 1 0,7 1 0 15,-3 4-29-15,0-4-11 0,3-3 8 0,-4 2-8 16,-2 3 8-16,-3 0-8 0,0-2 8 0,0 5-8 15,-3-1 0-15,-6 1-9 0,6 5 0 0,-9-2 0 16,-1 4-91-16,1-2-19 0,-3 3-3 0,-3 5-1 16,0 0-116-16,0 0-23 0</inkml:trace>
  <inkml:trace contextRef="#ctx0" brushRef="#br1" timeOffset="-178630.97">23963 5691 1018 0,'0'0'43'15,"0"0"-35"1,0 0 125-16,0 0 25 0,0 0 5 0,0 0 1 16,0 0-62-16,0 0-12 0,0 0-2 0,0 0-1 15,0 0-26-15,0 0-5 0,0 0 0 0,0 0-1 16,0 0-2-16,0 0 0 0,0 0 0 0,0 0 0 15,0 0-20-15,0 0-4 0,0 0-1 0,0 0 0 16,0 0-19-16,0 0-9 0,0 0 8 0,0 0-8 0,0 0 17 16,0 0-1-16,0 0-1 0,0 5 0 0,0 1 1 15,0 2 0-15,0 0 0 0,0 0 0 0,0 2-16 0,0 1 0 0,6 2 0 0,-3 0 0 32,-3 3 9-32,3 0-1 0,3 0 0 0,0 0 0 0,0 2-8 0,0 1-11 0,0-1 3 0,0-2 0 15,0 0 8-15,0-3 12 0,0 0-2 0,3 1-1 31,-3-4-9-31,0 1 0 0,3-1 0 0,0-2 0 0,-3 0 0 0,3-2-12 0,-4-1 4 16,4 0 8-16,0 1 0 0,-3-1 0 0,3-3 0 0,0 1 0 16,-3 0 0-16,3-3 0 0,0 0 0 0,0-3 0 15,0 0-9-15,3-2 9 0,0-3 0 0,0 0 0 16,2 0-13-16,4-2 4 0,0 2 1 0,3-5 0 16,0 2 8-16,3-5 14 0,-4 0-3 0,4-2-1 15,-3-1-10-15,0 1 0 0,0-3 0 0,0-3 0 16,-4 0 0-16,4 0 0 0,0 3 0 0,0-3 0 15,0 6 0-15,-3-4 0 0,-6 7 0 0,2-1 0 16,4 2-15-16,-6 4 5 0,-6 2 1 0,6 0 0 16,-3 0-11-16,-3 0-1 0,0 5-1 0,-3-2 0 15,-3 5-8-15,0 0-2 0,0 0 0 0,0 0 0 16,0 0-76-16,0 0-15 0,0 0-3 0,0 0-1 16,0 0-105-16,0 0-20 0</inkml:trace>
  <inkml:trace contextRef="#ctx0" brushRef="#br1" timeOffset="-176229.32">24452 5662 1089 0,'6'-3'22'0,"-3"1"7"15,3-1-29-15,-1 1 0 0,1 2 0 0,-3-3 0 16,-3 3 36-16,6-3 0 0,-6 3 1 0,0 0 0 16,0 0 37-16,0 0 7 0,0 0 2 0,0 0 0 15,0 0-22-15,0 6-4 0,3-4-1 0,-6 3 0 16,3 1-16-16,-3-1-4 0,-3 3-1 0,0 0 0 15,1 0-27-15,-1 2-8 0,-3 4 0 0,0-1 0 16,0 0 0-16,-3 0 0 0,0 3 0 0,-3-3 0 0,3 3 0 0,-3 0 0 16,0-3 0-16,1 3 0 15,2-2 0-15,-3-4-9 0,3 3 9 0,-3-2-12 16,6-3 0-16,0 0 0 0,3-3 0 0,0 0 0 0,6 1 24 0,0-6 5 0,0 0 1 0,0 0 0 31,6-6-47-31,3 1-10 0,3 0-1 0,0-3-1 0,6-5 64 0,0-1 13 0,-1-7 2 0,7 5 1 31,-3-5-7-31,3-3 0 0,3 3-1 0,-9 0 0 0,5 3 10 0,-2 2 3 0,-3 0 0 0,-3 3 0 32,-6 2-44-32,3 3 0 0,-9 3 0 0,-3 2 0 0,0 3 8 0,0 0 5 0,0 0 2 0,-3 3 0 15,-9 2-15-15,-3 3 0 0,0 0 0 16,-6 5 0-16,0 3-36 16,-2 0-1-16,-4 0 0 0,3 5 0 0,-6-3 27 0,3 1 10 0,4 5 0 0,-4-6-9 15,3-2 9-15,0 0 0 0,3 3 0 0,1-6 0 16,2-3 0-16,6-2 0 0,3 0 8 0,0-5-8 15,6 0 11-15,3-3-3 0,0 0 0 0,3 0 0 0,3-3 4 16,6-2 0-16,0-3 0 0,12-6 0 0,-4-4-4 0,4-1-8 16,0 1 12-16,3-9-4 0,0 12 20 15,-4-9 4-15,7 3 1 0,-6 2 0 16,-3 1-7-16,0 2-2 0,-4 0 0 0,-2 5 0 0,-3 1-12 0,3-1-4 16,-6 3 0-16,-3 3 0 0,0 2-8 0,-6 3 0 15,0 0 0-15,0 0 0 0,0 0 0 0,-9 3-11 16,-3 5 3-16,-3 0 0 15,3 2-20-15,-5 1-3 0,-4 2-1 0,6 3 0 0,-6-3 23 0,3 3 9 16,-3 0-8-16,0-3 8 0,1 3 0 0,2 3 0 0,0-6 0 16,3-3 0-16,0 1 0 0,6-3-8 0,3-3 8 0,0-2 0 15,6-3-10-15,0 0 10 0,0 0-12 0,6 0 12 16,3-5-15-16,0-1 4 0,3-2 1 0,0 0 0 16,3 0 26-16,3-2 4 0,-3-6 2 0,2 3 0 15,1 0 8-15,3-3 2 0,0 2 0 0,0-1 0 16,-3-1-20-16,-4 5-3 0,-2 0-1 0,-3 6 0 31,-3 0-28-31,-6 0-5 0,0 5-2 0,0 0 0 0,0 0 43 0,-3 2 9 0,-6-2 2 0,-3 6 0 16,-2 1-27-16,-1 1-12 0,-3 3 0 0,0 2 1 31,0 0-15-31,-3-2-3 0,0 5-1 0,-2-5 0 0,-1 4 30 0,3 1 8 0,-3-3 1 0,0-5 0 16,4 8-9-16,2-2 0 0,0-4 0 0,3-2 0 15,3 0 0-15,3-3 0 0,0 1 0 0,0-4 0 16,3 1 0-16,3 0 8 0,3-3-8 0,0 0 8 15,0 0-8-15,0 0-17 0,3-6 4 0,3 1 1 16,3-3 12-16,0 0 0 0,0 0 0 0,0-2 0 0,0 2 0 0,0 0 0 16,0-6 0-16,-6 9-9 0,3 0 9 0,-3 0 0 15,-3 5 0-15,0 0 0 0,0 0 10 0,-3-6-2 16,-3 4-8-16,0-4 12 0,0 6-12 0,0-2 0 16,-3-1 0-16,0 3 0 0,0 0 0 0,0 0-13 15,0 0 4-15,0 0 1 0,0 0 8 0,3 0 0 16,0-3 0-16,0 1 0 0,1-1 0 0,2 0 0 15,-3 1 8-15,0-3-8 0,0 2 27 0,3-2 1 16,0-1 0-16,-3 1 0 0,3-6-13 0,0 6-3 16,0-3 0-16,-3 0 0 0,3 0 4 0,0 0 0 15,-3-2 0-15,3 4 0 0,0-1-2 0,-3 1 0 16,3-4 0-16,0 7 0 0,-3-2 6 0,3-1 0 0,3 6 1 0,-3-5 0 16,3 5-11-16,0 0-2 15,0 0-8-15,0 0 12 0,0 0-4 0,0 0 0 16,0 0-8-16,0 0 12 0,0 0-12 0,0 0 0 0,0 5-9 0,3 3 9 15,0 3-13-15,3 5 3 0,0 0 1 0,0 2 0 16,3 1 9-16,-3 2 0 0,-3-3 0 0,3 4 0 31,0-4-20-31,0 1-9 0,0-1-2 0,0-2 0 0,0 0 17 0,0-3 3 0,0-2 1 0,-3-3 0 16,-1 0 10-16,1 0 0 0,0-3 0 0,0-3-8 16,-3-2 8-16,0 0 0 0,0 0 0 0,0 0 0 15,0 0 0-15,0 0 0 0,0 0 0 0,-6-5 0 16,3-3-8-16,1-5 0 0,-4 0 0 0,0-3 0 15,3 3 18-15,-3-3 4 0,3 0 1 0,-3-3 0 16,0 4 17-16,3-1 3 0,0 0 1 0,0 3 0 0,-3 2-16 0,3 3-2 16,0 0-1-16,3 8 0 0,0 0-2 15,0 0-1-15,0 0 0 0,0 0 0 0,0 0-14 0,-3 8-12 16,3 0 3-16,0 5 0 0,3 0-3 0,-3 1-1 16,3-1 0-16,0 0 0 0,0 0 13 0,0 1 0 15,3-1 0-15,-3-3 0 0,0 1-11 16,3 0 1-16,-6-3 0 0,3-3 0 15,0 0-16-15,-3-2-3 0,0-3-1 0,0 0 0 0,0 0 30 0,0 0-9 16,0 0 9-16,0 0 0 0,0 0 0 0,0 0 0 16,0 0 0-16,0 0 0 0,-3-6 0 0,0-4 0 15,0 2 0-15,-3-3 0 0,0 1 0 0,0-3 11 16,3-1-11-16,-3-2 12 0,0 3 5 0,3-3 2 0,0 0 0 0,-3 3 0 16,3 0-1-16,0 2 0 0,-3 3 0 0,6 3 0 15,0 5-8-15,0 0-2 0,0 0 0 0,0 0 0 16,0 3-8-16,6 5 0 0,0 5 0 0,0 6 0 15,0-1 0-15,0 6-12 0,3 2 2 0,0-2 1 16,0-3 9-16,0 0-13 0,0-2 5 0,3-3 8 16,-4 0-11-16,1 0 11 0,0-3-8 0,0 0 8 15,0-2 0-15,0-1 0 0,0 1 0 0,-3-6 0 16,0 3-24-16,0-5-4 16,-3-1 0-16,3 1 0 0,-6-3 7 0,0 0 1 0,3-3 0 0,0 1 0 15,0-4 20-15,0-2 0 0,-3 3 0 0,0-5 0 16,0 2 12-16,0-3 3 0,0 0 1 0,0 1 0 15,0 2 9-15,3-3 3 0,-3 3 0 0,3 0 0 16,0 3-20-16,0 0-8 0,3 0 0 0,0-1 8 0,2 1-8 16,1 0 0-16,3-1 0 0,0 1 0 0,3-3 0 0,0 0 0 15,3 0 11-15,-3-2-11 0,3-1 18 0,-1-2-2 16,4 0-1-16,0-3 0 0,-3-3 14 0,6 1 3 16,-3 2 1-16,-4-3 0 0,4 1-17 0,-3-1-3 15,-3 3-1-15,3 1 0 0,-3 1-12 0,0 1 0 16,-6 3 0-16,3-1 0 0,-4 3 0 0,1 3 0 15,-6-1 0-15,-3 6 0 0,0 0 0 0,0 0 0 16,0 0 0-16,0 0 0 16,0 0-39-16,-6 3-10 0,-6 2-3 0,-2 1 0 15,2 4-16-15,-6 1-3 0,0 2-1 0,0 0 0 16,-3 3 20-16,0 0 3 0,1 3 1 0,-4-1 0 16,0 1-4-16,3-1-1 0,-6 1 0 0,4-1 0 0,-1 1 38 0,0-3 15 0,0 2-11 0,3-2 11 15,0-3 0-15,4-2 0 0,-1-3-8 0,9-3 8 16,0 0 28-16,0-2 8 0,6 0 1 0,3-3 1 31,0 0-17-31,0 0-3 0,6-6-1 0,6-2 0 0,3-5 11 0,3 0 1 0,2-3 1 0,4 0 0 16,0-2 17-16,3-4 3 0,0-1 1 0,2 2 0 15,-2 2-2-15,-3 0 0 0,6 4 0 0,-9 1 0 16,5 1-31-16,-5 3-6 0,-3 2-2 0,-3 0 0 16,-3 2-10-16,-3 1-11 0,-3 5 3 0,-3-3 0 15,-3 3-36-15,0 0-8 0,0 0 0 0,0 0-1 16,0 0 23-16,-3 6 5 0,-3-1 1 0,0 0 0 15,-3 3-3-15,3-2 0 0,-3 1 0 0,0 1 0 16,3 0 15-16,0 0 4 0,-3-2 0 0,3 2 0 16,3-3 0-16,0-3 0 0,3-2 0 0,0 0 0 15,0 0 0-15,0 0 0 0,0 0 0 0,0 0 0 16,0 0 8-16,0 0 0 0,-3 6 0 0,3-6 0 16,0 0 0-16,0 0 8 0,0 0-8 0,0 0 11 15,0 0-1-15,0 0 0 0,0 0 0 0,0 0 0 16,0 0-10-16,0 0 0 0,0 0 0 0,0 0 8 15,0 0-8-15,0 0 0 0,-3 2-12 0,3-2 12 16,0 0 16-16,-6 3 12 0,6-3 1 0,0 0 1 16,-3 0-48-16,3 0-10 0,0 0-1 0,0 0-1 15,0 0 30-15,0 0 13 0,0 0-1 0,0 0 0 16,0 0-25-16,0 0-6 0,0 0-1 0,0 0 0 0,0 0-4 16,0 0 0-16,0 0-1 0,0 0 0 15,0 0-31-15,0 0-7 0,0 0-1 0,0 0 0 16,0 0-24-16,0 0-6 0,0 0-1 0</inkml:trace>
  <inkml:trace contextRef="#ctx0" brushRef="#br1" timeOffset="-174828.67">13620 15364 1839 0,'0'0'81'0,"0"0"18"0,0 0-79 0,0 0-20 0,0 0 0 0,0 0 0 15,0 0 30-15,6-2 2 16,-3-4 1-16,0 4 0 0,3-1 25 0,0-2 5 0,0 0 1 0,3 2 0 16,0-2-52-16,-1-1-12 0,4 1 0 0,0 0 0 15,6-1 54-15,-3 1 8 0,6 3 2 0,0-4 0 16,0 6-52-16,2 0-12 0,4 0 0 0,3 3 0 16,-3 2 0-16,-1 0 0 0,4 6 0 0,0-3 0 15,-3 3 0-15,0-4 8 0,-4 4-8 0,4 2 0 16,-6-2 0-16,3-1 0 0,0 4 0 0,-1-1 0 15,-2 0 0-15,3-2 0 0,-3 2 0 0,-3 0 0 16,0-2 0-16,0-1 0 0,-4 1 0 0,1-3 0 16,-3 0-9-16,-3 0 9 0,-3-3-13 0,3 0 5 15,-6 1-14-15,0-4-2 0,-3-2-1 0,0 0 0 16,0 0-57-16,0 0-11 0,0 0-3 0,-6-5 0 16,-3-3 26-16,0-3 5 0,0 1 1 0,-3-3 0 15,0-6 51-15,1 3 13 0,-1-5 0 0,-3 3 0 16,3-4 48-16,3 4 13 0,-3-3 3 0,3 2 0 15,0 1-52-15,0 2-12 0,3 0 0 0,0 0 0 16,3 5 54-16,-3 1 8 0,3 5 2 0,3-1 0 16,0 6 0-16,0 0 0 0,0 0 0 0,0 0 0 0,0 0 0 0,0 0 0 15,0 0 0-15,0 0 0 16,9 0-52-16,0 3-12 0,3 2 0 0,3 3 0 0,0 0 0 0,3 5 0 0,3 1 0 0,-4-1 0 16,4 0-48-1,-3 3-13-15,0-3-3 0,0 0 0 0,0 1 52 0,-3-1 12 0,0-3 0 0,-1 4 0 16,1-1 0-16,0 0 0 0,0 0 0 0,0 1 0 15,-6-1 48-15,3-5 13 0,-6 5 3 0,0-5 0 16,0-3-52-16,-3 0-12 0,0 1 0 0,-3-6 0 16,0 0 0-16,-3 5 0 0,0 0 0 0,0-2 0 15,-6 2 54-15,0 1 8 0,0-1 2 0,-3-2 0 16,-3 2-52-16,0 0-12 0,0-2 0 0,-3 2 0 16,4 0 0-16,-1 1 0 0,0-4 0 0,0 1 0 15,3 5-51-15,0-3-9 0,0 6-3 0,3-1 0 16,3 1 51-16,-3-1 12 0,6-2 0 0,0 8 0 15,3-5-208-15,3-1-38 0,3 1-8 0</inkml:trace>
  <inkml:trace contextRef="#ctx0" brushRef="#br1" timeOffset="-174092.13">14846 16211 1792 0,'0'0'51'0,"0"0"10"15,0-5-49-15,0-1-12 0,0 1 0 0,0 0 0 0,3 0 54 16,0-3 8-16,0 2 2 0,0-2 0 15,3 0 51-15,3 1 10 0,-3-1 3 0,3 0 0 16,3 0-52-16,0 0-9 0,0 0-3 0,3 0 0 16,-1 0-64-16,1 3-19 0,9-3-1 0,-9 2 0 0,6 1 9 0,0 3 2 15,-6 2 0-15,5 0 0 0,-8 2-7 0,3 3 0 0,0 1-1 0,-3-1 0 32,0 3 17-32,-3-3-10 0,3 3 10 0,-6 0-8 0,3 3-5 0,-3-1-1 0,-6-2 0 0,3 3 0 15,2 2 14 1,-5 0 0-16,0-2 0 0,-5 5 0 0,5-3 48 0,-3 3 13 0,-3 2 3 0,0-4 0 15,0 4-52-15,-3-2-12 0,3-3 0 0,-3 8 0 16,0-7-48 0,-3 4-13-16,3 3-3 0,-6-5 0 0,0 0 64 0,3-3 16 0,-2-2 2 0,-1-1 0 15,0-4-41-15,0-1-8 16,3 3-1-16,3-3-1 0,-6-5-32 16,0 0-7-16,9-5 0 0,-9 0-1 0,10-3-127 15,-4-3-26-15,3-2-5 0</inkml:trace>
  <inkml:trace contextRef="#ctx0" brushRef="#br1" timeOffset="-173943.66">14897 16163 1337 0,'0'0'56'0,"0"0"-44"15,0 0 144-15,0 0 28 0,0 0 7 0,0 0 1 16,0 0-52-16,0 0-9 0,0 0-3 0,0 0 0 16,0 0-51-16,6 3-10 0,3 2-3 0,0 1 0 15,0-1-64-15,0 3 0 0,-1 2-11 0,7 1 1 16,0 0 10-16,0-1 0 0,-3 3 0 0,3 1 0 15,0-4-16-15,0 1-5 0,0 5-1 0,-1-6 0 16,1-4-138-16,-3 2-27 0,3 2-5 0</inkml:trace>
  <inkml:trace contextRef="#ctx0" brushRef="#br1" timeOffset="-173554.56">15367 16071 2269 0,'0'0'64'0,"0"-5"15"0,0 5-63 0,-3-6-16 0,3 6 0 0,-3-8 0 16,3 8 86-16,-3-5 14 0,3 5 4 0,0 0 0 15,-6-3-64-15,6 3-13 0,-6-2-3 0,0 2 0 16,3 0 32-16,-3 2 7 0,0 1 1 0,1 0 0 16,2 5-55-16,-3 0-9 0,6 2 0 0,-3 1 0 15,6-1 0-15,-3 3 0 0,6 1 0 0,0-1 0 16,-1 0-9-16,4 0-7 0,0 1-2 0,0-4 0 15,3-2 18-15,0 3-12 0,0-6 12 0,0 3-10 16,0-8 26-16,0 5 6 0,-3-5 1 0,0 0 0 16,-1 0-39-16,-2-5-7 0,3 5-1 0,-3 0-1 15,0-5 40-15,-3-1 8 0,3 4 1 0,-6-4 1 16,3 1-41-16,-3-5-8 0,0 2-1 0,0 2-1 16,-3-4 26-16,0 2 0 0,-3-3 0 0,-3 6 0 15,0-8 18-15,-5 2 6 0,-1 1 0 0,-3 2 1 16,0 0-25-16,0 0 0 0,-3-3 0 0,3 6 0 15,3 0-46-15,1-1-14 0,5 4-4 0,-3-1 0 16,3 0-51-16,3 3-10 0,0-2-3 0,6 2 0 16,0 0-102-16,0 0-21 0,0 0-4 0</inkml:trace>
  <inkml:trace contextRef="#ctx0" brushRef="#br1" timeOffset="-173130.81">15400 15957 2066 0,'0'0'43'0,"0"0"10"15,0 0-42-15,0 0-11 0,0 0 0 0,0 0 0 0,3-3 104 0,0 1 20 0,3 2 3 0,0 0 1 16,0 0-52-16,3 2-9 0,0 1-3 0,2 0 0 16,-2 2-51-16,3 0-13 0,0 1 0 0,-3-1 0 15,0 3 0-15,0-3 0 0,0 3 0 0,-3-3 0 16,3-2 0-16,-3 0 0 0,0-1 0 0,-3 1 0 16,3-3 0-16,0-3 0 0,-3 1 0 0,0-1 0 15,0-5-48-15,0 0-13 16,0 0-3-16,-3-2 0 0,2-4 52 0,-2 4 12 0,3-3 0 0,0 2 0 15,-3 0 0-15,3 1 0 0,0-1 0 0,0 3 0 16,0 3 0-16,0-3 0 0,3 5 0 0,0 1 0 16,3 2 0-16,-3 0 0 0,6 2 0 0,-3 4 0 15,0-4-11-15,0 4 1 0,3-1 0 0,-3 0 0 16,0 0-35-16,-3-2-7 0,2 0-2 0,1-1 0 16,-3-2 25-16,0 0 5 0,-3 0 0 0,3-2 1 15,-3-4 23-15,0 4 0 0,0-3 0 0,0-3 0 16,-3 2 14-16,0-2 7 0,0 0 2 0,0 3 0 15,0-3 84-15,0 3 17 0,0 2 3 0,0-2 1 16,0 5-103-16,0 0-25 0,6-5 0 0,-6 5 0 0,3-3 36 16,0 3 3-16,0 0 0 0,3 0 0 15,0 0-11-15,0 3-3 0,3 2 0 0,-3-2 0 16,3 2-71-16,0 0-14 0,-3 0-4 0,0 1 0 16,2-1-102-16,-2 0-21 0,0 1-4 0</inkml:trace>
  <inkml:trace contextRef="#ctx0" brushRef="#br1" timeOffset="-172278.5">15909 15727 2269 0,'0'-8'64'0,"0"3"15"0,-3-1-63 0,3 6-16 0,0 0 0 0,0 0 0 16,0 0 54-16,0 0 8 0,0 0 2 0,0 0 0 15,0 0 0-15,3 3 0 0,0 2 0 0,3 3 0 16,-3 0-52-16,3 0-12 0,-6 3 0 0,9-3 0 15,-3 2 0-15,-3-2 0 0,3 3 0 0,0-3 0 16,-6 0 0-16,5 0 0 0,1-3 0 0,-3 0 0 16,0 0 0-16,0 1-13 0,-3-6 4 0,0 0 1 15,0 0 8-15,0 0 12 0,0 0-2 0,6-3-1 16,-3-2-9-16,-3-1 0 0,3 1 0 0,-3 0 0 16,3-3 0-16,-3-3 0 0,-3 3 0 0,3-2 0 15,-3-1 0-15,0 3 0 0,0-2 0 0,0-1 0 16,0 3 0-16,-3 3 0 0,3-3 0 0,3 8 0 15,0 0 53-15,-3-3 9 0,3 3 2 0,0 0 0 16,0 0-52-16,0 0-12 0,0 0 0 0,0 0 0 16,0 0 0-16,0 0 0 0,0 0 0 0,3 3 0 0,3 0-11 15,0 2-5-15,0 0 0 0,0-2-1 16,0 2-24-16,-3 0-5 0,6-2-1 0,-6 0 0 16,3-1-116-16,3-2-23 0,-3-2-5 0,0 2-1 15,-3-3 0-15,3 0 0 0,0 3 0 0,0-5 0 16,0 0 103-16,0 0 20 0,0-3 4 0,-3-3 1 0,3 0 51 0,-1 1 13 15,-2-1 0-15,3-2 0 0,-3 5 151 0,3 0 33 0,-3 0 6 0,0 3 2 16,3 0-52-16,-3-1-9 0,3 4-3 0,-3-1 0 16,3 3-51-16,0-3-10 0,0 3-3 0,3 0 0 15,-3 3 0-15,3 0 0 0,0-1 0 0,0 4 0 16,-3-4-64-16,0 4-28 0,0-1 1 0,-1-2 1 16,1 2-10-16,-3-3-1 0,0 1-1 0,-3-3 0 15,0 0-72-15,0 0-14 0,3-3-4 0,-3-2 0 16,0-3-102-16,-3-2-21 0,-6-14-4 31,-11-26 460-31,-13-3-87 0,21 34-18 16,3 3-80-16,-3 0-20 0,0 3 0 0,3 0 0 15,0 2 158-15,3 6 27 0,0 0 6 0,3-1 1 16,3 6-154-16,0 0-30 0,0 0-8 0,0 0 0 16,0 0 0-16,0 0 0 0,0 6 0 0,6-1 0 15,-3 3-16-15,6 0-5 0,-3 3-1 0,0-4 0 16,3 4-67-16,3 0-14 0,-3-1-2 0,0-2-1 15,3 0 34-15,0 0 6 0,-3 0 2 0,3 0 0 16,-3-3 0-16,-4 0 0 0,4-2 0 0,-3 0 0 16,0-1 102-16,0 1 21 0,-3-3 4 0,3 3 1 15,-3-3 28-15,0-3 5 0,3 3 2 0,-3-3 0 16,0 1-58-16,0-1-11 0,-3-2-2 0,3 0-1 0,0-1 11 0,0-2 2 16,-3 0 1-16,3 3 0 0,-3 0 43 0,3-1 9 15,0 1 2-15,-3 0 0 0,3 2-28 0,-3 3-6 0,3 0-1 0,3-2 0 16,-3 2-19-16,3 0-4 0,0 2-1 0,3 1 0 31,-3 0-59-31,3 2-12 0,-4 3-2 0,4-3-1 0,0 3 38 0,0 3 0 0,0-3 0 0,0 2 0 31,3-2-176-31,-3 5-27 0,3-2-5 0</inkml:trace>
  <inkml:trace contextRef="#ctx0" brushRef="#br1" timeOffset="-170980.45">16763 15102 1792 0,'-3'-10'51'0,"3"2"10"0,0-3-49 0,-3 3-12 0,3 0 0 0,0 3 0 16,0 0 105-16,0 5 19 0,0 0 3 0,-3-8 1 16,0 3 0-16,3 5 0 0,-6-6 0 0,0 4 0 15,0 2-103-15,-3 0-25 0,1 2 0 0,-4 1 0 16,3 0 0-16,-3 2 0 0,0 3 0 0,0 0 0 16,3-3-46-16,3 0-14 0,-3 1-4 0,3-1 0 15,6-5 64-15,0 0 23 0,0 0-1 0,0 0 0 16,0 0-35-16,0 0-7 0,0 0-2 0,3 3 0 15,0 2 22-15,3-2 18 0,0-1-3 0,3 3-1 16,0 1-14-16,0-1 0 0,0 3 0 0,0 3 0 16,-3 2 0-16,3 0-18 0,0 3 2 0,-3 2 1 15,-1 4 63-15,1-1 13 0,-3 5 3 0,0 1 0 16,0-1-76-16,0 1-14 0,0 2-3 0,0-3-1 16,3 1 48-16,-6-1 10 0,6-2 1 0,0-3 1 15,0 0-48-15,0-5-10 0,0 0-1 0,3-3-1 0,-3-5 48 0,3 3 10 0,-3-6 1 0,3 0 1 31,-3-2-49-31,3-3-9 0,-3 3-3 0,-1-3 0 0,1 0 50 0,0-3 9 0,3 0 3 0,-3-2 0 32,-3 0-75-32,3-3-16 0,0 3-2 0,-6-3-1 15,3 0-50-15,0-3-11 0,-3 0-1 0,3 1-1 16,-6-1-100-16,3 1-20 0,-3-1-4 0,0-2-1 0,-3 2 164 0,3 1 33 0,-3 2 6 16,0 0 2-16,0 0 106 0,3 0 20 0,-3 0 5 0,-3 3 1 15,9-1 79-15,-5 4 16 0,5 2 3 0,-3-5 1 16,3 5-57-16,0 0-12 0,0 0-3 0,0 0 0 15,0 0-60-15,0 0-12 0,0 0-2 0,0 0-1 16,0 0-9-16,0 0-1 0,0 0-1 0,3 0 0 16,2-3 8-16,1 3 1 0,0-3 1 0,0 3 0 15,-3 0-29-15,3-2-8 0,-3 2 0 0,3-3 0 16,0 3-50-16,0-3-11 0,-3 1-3 0,3-1 0 16,-3 0-51-16,0-2-10 0,0 2-3 0,0-2 0 15,-3-3-131-15,0 3-26 0</inkml:trace>
  <inkml:trace contextRef="#ctx0" brushRef="#br1" timeOffset="-170851.37">16891 15288 1130 0,'0'0'100'16,"0"0"-80"0,0 0 150-16,0 0 30 0,0 0 5 0,0 0 2 15,6 0-147-15,0 2-30 0,3-2-6 0,0 0 0 16,0 3 20-16,0 0 4 0,3-1 0 0,3 1 1 16,-6 0-27-16,11 2-6 0,-5-3 0 0,-3 1-1 0,3 0 39 15,0-1 8-15,0 4 2 0,0-4 0 16,-6-2-154-16,3 3-30 0,2 0-7 0</inkml:trace>
  <inkml:trace contextRef="#ctx0" brushRef="#br1" timeOffset="-170656.47">17108 15163 2649 0,'0'0'117'0,"0"0"25"0,0 0-114 0,0 0-28 0,0 0 0 0,-3 6 0 15,3-1 57-15,0 3 6 0,0 0 1 0,0 0 0 16,0 5-52-16,3 0-12 0,-3 0 0 0,3 6 0 16,3-1 0-16,-6 1 0 0,3 2 0 0,0 0 0 15,6 0-100-15,-9-2-22 0,6 2-5 0</inkml:trace>
  <inkml:trace contextRef="#ctx0" brushRef="#br1" timeOffset="-170046.84">17314 15251 2067 0,'9'8'87'16,"-3"-1"-70"0,3 1 89-16,-3 3 18 0,3 2 3 0,-4-2 1 15,1-1-103-15,-3 4-25 0,3-4 0 0,-3 1 0 0,0-1 0 0,0-2 0 0,0 0 0 0,-3 0 0 16,3-3 0-16,-3-5 0 0,0 0 0 0,0 0 0 15,0 0 0-15,0 0 0 0,-6-2 0 0,0-6 0 32,0 0-97-32,0-5-25 0,0-3-5 0,4-3-1 0,-4 1 88 0,0-1 18 0,0 1 3 0,3-3 1 15,-3-1 29 1,0 1 5-16,0-3 2 0,-3 3 0 0,3 3 76 0,0-3 15 0,0-1 3 0,0 4 1 16,6 2-58-16,0 5-12 0,0 1-3 0,6-1 0 15,-6 6-52-15,3 0-10 0,3 2-2 0,0 3-1 16,3 3 53-16,0-1 10 0,0 6 2 0,0 0 1 15,0 3-14-15,-1-1-3 0,-2 4-1 0,3 1 0 16,-3-1-70-16,3 2-13 0,-3-1-4 0,0-1 0 16,0-1 52-16,0 0 12 0,0-2 0 0,-3-3 0 15,3 0 0-15,0 0 0 0,-3-3 0 0,3-3 0 16,-3 1-54-16,-3-3-8 0,3-3-2 0,3 1 0 16,-3-3 52-16,3-1 12 0,-3-2 0 0,3-2 0 15,-3-1 0-15,3 1 0 0,-3-1 0 0,-1-2 0 16,4 2 0-16,-3 1 0 0,3-1 0 0,0 3 0 15,0 0 26-15,-3 0 8 0,6 3 2 0,-3 0 0 16,0 2-7-16,3 3-1 0,-3 0 0 0,3 0 0 16,0 0-13-16,0 3-3 0,0-1-1 0,0 1 0 15,3 0-11-15,-4-1-9 0,1 1 9 0,3-1-13 16,-3-2 13-16,0 0-12 0,3 0 12 0,0 0-12 16,-3-2 12-16,0-1 0 0,-3 1 0 0,3-6 0 15,0 2 16-15,-3 1 7 0,3-3 1 0,-1 0 0 0,-2 0 14 16,3 0 3-16,-3 0 1 0,3 3 0 0,-3 0-42 15,0 2-9-15,0 0-2 0,0 1 0 0,-3 2 11 0,3 0 16 16,6 2-4-16,-9 1-1 16,3 2-163-16,0 1-32 0,0-1-6 0</inkml:trace>
  <inkml:trace contextRef="#ctx0" brushRef="#br1" timeOffset="-169711.31">17016 16100 2310 0,'21'-24'97'16,"3"-5"-77"-1,6 0 137-15,-1-3 28 0,7-2 6 0,0-3 1 16,2 0-139-16,1-3-27 0,3-2-6 0,3-1 0 16,-4 9-32-16,1-3-5 0,0 2-2 0,-1 6 0 15,-2 0 19-15,0 0 17 0,-1 5-3 0,1 1-1 16,-3 4-13-16,-7 0-13 0,1 4 2 0,0 1 1 16,0-1 10-16,-9 4 0 0,2 0-9 0,1 3 9 15,0 0-24-15,-9 3 0 0,6-3 0 0,-6 3 0 16,0-3-149-16,-4 3-31 0,-2-1-5 0</inkml:trace>
  <inkml:trace contextRef="#ctx0" brushRef="#br1" timeOffset="-157729.41">19582 15423 406 0,'0'0'17'16,"-6"-6"-17"-1,6 6 42-15,-3-5 5 0,3 5 1 0,-6-5 0 16,6 5 14-16,0 0 3 0,0 0 1 0,0 0 0 15,0 0-4-15,0 0-1 0,0 0 0 0,0 0 0 16,0 0-26-16,0 0-6 0,0 0-1 0,0 0 0 16,0 5-28-16,-6 3 0 0,6 0 0 0,6 5 0 15,-3 0 0-15,0 6 19 0,6-1-3 0,-3 6 0 16,6 0 43-16,0 2 8 0,0 6 1 0,3 0 1 16,5 8 1-16,-2-1 0 0,3 6 0 0,6 6 0 15,-3-1-8-15,2 5-2 0,1 4 0 0,0 1 0 16,3 4 7-16,-3 5 1 0,-1 2 0 0,4 1 0 0,0 4-7 15,0 4-1-15,-1 2 0 0,-2 0 0 16,0-5 2-16,-6-1 0 0,6 4 0 0,-7-9 0 0,1-2-8 0,-3-6-2 0,-3-4 0 0,0-1 0 16,-3-8-28-16,-3-2-7 0,3-3-1 0,-3-6 0 15,0-2-7-15,-1-8-1 0,-2 1-8 0,0-9 12 16,-3-5-12-16,3-3 0 0,-3-3 0 0,0-4-10 31,0-1-14-31,-3 0-2 0,0-5-1 0,0 0 0 0,-6-8-147 16,-3-5-30-16</inkml:trace>
  <inkml:trace contextRef="#ctx0" brushRef="#br1" timeOffset="-156746.02">19454 15483 1780 0,'0'0'50'0,"0"0"12"0,0 0-50 0,0 0-12 0,0 0 0 0,0 0 0 16,0 0 20-16,0 0 0 0,0 0 1 0,0 0 0 16,0 0-21-16,6 0-16 0,3-2 2 0,0 2 1 15,3 0 21-15,6 0 5 0,-1 0 1 0,7 0 0 16,6 0-14-16,6 0 0 0,2 0 0 0,7 0 0 15,6 0 29-15,5 0 7 0,4 0 0 0,2-3 1 16,7 3-7-16,2-3-2 0,4 1 0 0,2-3 0 16,3-1-28-16,1-4 0 0,-1 2 0 0,0-3 0 15,4-2 12-15,-4 0-4 0,1-3-8 0,5 0 12 16,-6-3-12-16,4 1 0 0,-1-1 0 0,-6-4 0 16,4-1 9-16,-4 0-9 0,-3-3 8 0,1 1-8 15,-4-3 13-15,-2 2-2 0,-4-2-1 0,1 0 0 16,-4 3 0-16,-2 2 0 0,-7 0 0 0,4 0 0 15,-6 1 18-15,-4 4 3 0,-2-2 1 0,-4 2 0 16,-5 6-16-16,0-3-4 0,-6 3 0 0,-1 5 0 16,-11 0-4-16,3 0 0 0,-6 0-8 0,0 6 12 15,-3-4-12-15,-3 6 0 0,3 0 0 0,-9 0 0 16,3 0 0-16,2 3 8 0,-5-3-8 0,3 5 0 16,0 1 24-16,0 1 0 0,-3 1-1 0,3 6 0 15,-3 2-34-15,3-1-6 0,-3 9-2 0,0 0 0 16,3 5 19-16,-3 3 0 0,3 2 0 0,0 6 9 15,3 2-9-15,-3 3 0 0,3 6 0 0,0 1 0 16,0 4 0-16,6 5 0 0,-1 2 0 0,-2 1 0 0,6-1 0 0,0 6 0 16,-3 0 0-16,6-3 0 0,0 0 0 0,-1 3 12 0,1-8-12 0,0 2 12 15,-3-2-12-15,0-5 0 0,0-1 0 0,0 1 0 16,-4 0 0-16,1 2 0 0,0-3 0 0,-6-2 8 16,3 0-8-16,-3 0 0 0,3 0-10 0,-6-5 10 15,0-3-21-15,0-6 1 0,-3 1 1 0,-3-3 0 16,0-8 19-16,0 0-12 0,-3-5 12 0,-3-3-10 15,0-2 10-15,-3-1 0 0,0-2 8 16,-3-5-8-16,0-1 0 0,-6-2 9 0,0 0-9 0,-5-3 0 16,-7-2 10-16,-6 0-10 0,-3-1 8 0,-5-2-8 15,-7 0 0-15,-2 0 8 0,-10-5-8 0,-2 5 0 16,-1 0 0-16,-5 0 0 0,-4 0 0 0,-2 0 0 16,-1 3 0-16,-2-3 0 0,3 2 0 0,-4 4 8 15,1-1 4-15,3 3 1 0,-1 2 0 0,-2 4 0 16,5-1-5-16,-2 5-8 0,0 4 11 0,2-1-11 15,1 3 0-15,5 2 0 0,-2 3 0 0,8-2 0 16,1-1 0-16,5 3-12 0,4-2 3 0,2-1 1 16,7-2 8-16,-1 0 14 0,3 2-3 0,4-7-1 15,-1 4-10-15,6-7 0 0,-3 3 0 0,4-1-11 16,8-7-13-16,0 2-4 0,3 0 0 0,0-5 0 16,3 0-97-16,4 0-20 0,-1-5-4 0</inkml:trace>
  <inkml:trace contextRef="#ctx0" brushRef="#br1" timeOffset="-156079.6">19975 14589 2546 0,'0'0'53'0,"0"0"11"15,0 0-51-15,0 0-13 0,0 0 0 0,0 0 0 16,-3-5 16-16,3 5 1 0,0 0 0 0,0 0 0 15,-3-3-17-15,3 3 10 0,0 0-10 0,-6-2 8 0,0 2-8 0,-3 0-9 16,3 2 9-16,-6 6-13 16,0 0-4-16,-3 3-1 0,1 10 0 0,-4-3 0 0,-3 4 0 0,3 1 0 0,-3 1 0 0,3 3 0 15,3-4 18 1,4 1 0-16,2 0 0 0,0 0 0 16,3-6 0-16,6 1 0 0,0-1 0 0,6-2 0 0,3 3-13 0,3-1 4 0,2-2 1 0,4 0 0 15,3 0-8-15,3 0-2 0,0 0 0 0,5 0 0 16,-2-3 18-16,-3-3 0 0,9 1 0 0,-9 0 0 15,2-4 0-15,-8 1 8 0,3 3-8 0,-6-3 9 16,0 0-1-16,0-3 0 0,-3 3 0 0,-3-3 0 16,-3 1 0-1,0-1 0-15,-4-2 0 0,-2 2 0 0,0 0 31 0,-2 1 5 0,-4 1 2 0,-3 4 0 16,-3-6-29-16,-3 6-5 0,-6 2-2 0,0-8 0 16,0 9-10-16,3-4 0 0,-8-4 0 0,8 1 0 15,-3-1-32-15,0-1-4 0,0-5-2 0,6 5 0 16,1-2-81-16,-7-3-16 0,6 3-3 0</inkml:trace>
  <inkml:trace contextRef="#ctx0" brushRef="#br1" timeOffset="-155395.62">20311 14491 2622 0,'0'0'55'0,"0"0"11"0,0 0-53 16,0 0-13-16,0 0 0 0,0 0 0 0,0 0 10 0,6 6-1 0,-6-1 0 15,6 0 0-15,-3 6-9 0,9-1-11 0,-6 6 3 0,3 0 0 32,-3 8 8-32,6 0 9 0,0 2-1 0,0 3-8 0,-1 0 0 0,1 0 0 0,0 3-10 0,0-3 10 31,-3 0-43-31,0 0-1 0,0-2 0 0,0-3 0 15,-3-3-22-15,0 0-5 0,0-5-1 0,0 0 0 16,-6-3-28-16,3-2-7 0,0-1-1 0,-3 1 0 0,-3-6 0 16,-3 3 0-16,0-3 0 0,-3-2 0 15,-3 0-108-15,0-3-23 0,-3 0-4 0,3-3-1 0,-3-2 179 0,1-1 35 0,2 1 7 0,-3 0 2 16,3-3 206-16,0-3 42 0,0 3 8 0,0 0 1 16,3-2-43-16,3 2-9 0,-3 0-1 0,6 3-1 15,-3-1-86-15,6 6-18 0,0 0-3 0,0 0-1 16,0 0-50-16,0 0-9 0,6-2-3 0,3 2 0 15,0-3-12-15,6 3 0 0,3 0 0 0,3 0-10 16,0 0 22-16,5-3 5 0,4 1 1 0,0-1 0 16,0-5 0-16,-1 0 0 0,1-2 0 0,0-1 0 15,-3-5-8-15,0 0-2 0,-1-2 0 0,-2-3 0 16,-3 2-8-16,-3-2 0 0,-3 2 0 0,0 1 0 16,-3 2 0-16,-4 0 0 0,-2 3 0 0,0 5-11 15,-3 0 35-15,0 3 6 0,0 2 2 0,-3 3 0 16,0 0 9-16,0 0 3 0,0 0 0 0,0 0 0 15,0 3-44-15,-3 2 0 0,0 3 0 0,3 0 0 16,0 0 0-16,0 5-11 0,0 0 11 0,0 1-8 0,3-4-4 16,-3 1 0-16,3-3 0 0,3-3 0 15,-3 0-25-15,3-2-6 0,3-3-1 0,-3 0 0 0,6-5 31 0,-3-3 13 0,3-3-12 0,-3-2 12 16,3 0 12-16,-3-1 9 0,-1-1 3 0,-2 1 0 16,0 1 24-16,0 3 4 0,0-1 2 0,-3 6 0 15,0-1 11-15,-3 6 3 0,0 0 0 0,0 0 0 16,0 0-44-16,0 0-9 15,0 0-2-15,0 0 0 0,6 3 11 0,0 2 3 0,0 6 0 0,3 2 0 32,0 6-54-32,3 2-10 0,-3 5-3 0,3 1 0 15,0 2-38-15,2-3-8 0,1 6-2 0,-3 0 0 0,0 0-118 0,0 2-24 16</inkml:trace>
  <inkml:trace contextRef="#ctx0" brushRef="#br1" timeOffset="-154812.56">19844 16211 1645 0,'0'0'69'0,"0"0"-55"15,0 0 59-15,0 0 12 0,0 0 3 0,0 0 0 16,0 0-50-16,0 0-10 0,0 0-1 0,0 0-1 16,0 0-26-16,6 0-12 0,3-3 0 0,3 3 1 15,3-5 11-15,2 2 0 0,4 1 0 0,6-3 0 16,3-1 28-16,9-2 5 0,2 0 1 0,4-2 0 15,2-1 31-15,7 1 7 0,0-4 0 0,8-2 1 16,1-2-9-16,5-3-1 0,7 0-1 0,2-3 0 16,3-3-11-16,7-2-3 0,-1 0 0 0,3-3 0 15,1 3-39-15,2 0-9 0,0 0 0 0,0 0 0 16,-8 3 0-16,5-1 0 0,3 3 0 0,-11 0 0 16,2 3 0-16,-3 0 0 0,1 3 0 0,-4-1 0 15,-2 1-9-15,-4 2-8 0,0 0-2 0,-5 3 0 16,-7-1 5-16,-5 4 1 0,-3-1 0 0,-7 3 0 15,-2 0-6-15,-6 3-1 0,-7 2 0 0,1 1 0 16,-9 2-140-16,0 0-29 0,-12 2-6 0</inkml:trace>
  <inkml:trace contextRef="#ctx0" brushRef="#br1" timeOffset="-154407.52">19912 16798 2656 0,'-9'6'56'0,"3"-1"11"0,1 0-54 0,-1-2-13 0,3 0 0 0,3-3 0 16,0 0-29-16,0 0-9 15,0 0-2-15,9-3 0 0,2-2 5 0,4-3 1 0,3 0 0 0,6-5 0 16,3 2 34-16,6-5 16 0,5 0-2 0,4-2 0 16,6-3 30-16,-1-1 7 0,10-1 1 0,2-1 0 15,10 0-16-15,2-3-4 0,4 1 0 0,8 0 0 16,3-4 20-16,9 1 3 0,4 0 1 0,-1 0 0 16,-3 3-39-16,0-3-7 0,4 2-2 0,-10 1 0 15,-3-1-8-15,-2 6-11 0,-7-3 3 0,-3 3 0 16,-2 0-7-16,-4 2-1 0,-2-2 0 0,-7 3 0 15,1 2 7-15,-10 0 1 0,1-3 0 0,3 6 0 16,-7 0-27-16,-5-3-5 0,0 0 0 0,-4 6-1 16,-5-6-19-16,-6 8-4 0,-3-3-1 0,-6 3 0 15,-4 3-145-15,-5-6-29 0,-3 6-5 0</inkml:trace>
  <inkml:trace contextRef="#ctx0" brushRef="#br1" timeOffset="-154045.68">20311 15576 2428 0,'0'0'51'0,"0"0"10"16,3 3-49-16,3-1-12 0,0 4 0 0,3-1 0 15,6 8 0-15,0 0 0 0,6 6 0 0,2 7 0 16,7 6 9-16,0 8-1 0,3 10 0 0,2 3 0 16,-2 8-8-16,0 8 0 0,0 5 0 0,2 5 0 15,-2 3 0-15,-3 5 0 0,0 1 0 0,-4-1 0 16,-5-5 0-16,0-5 0 0,0-3 0 0,-6-8 0 15,3-2 0-15,-3-6 12 0,-6-5-12 0,2-8 12 16,-2-6-12-16,0-2 0 0,0-8 0 0,0-2 0 16,-3-9-41-16,-3-4-11 0,3-4-1 0</inkml:trace>
  <inkml:trace contextRef="#ctx0" brushRef="#br1" timeOffset="-153745.3">21163 15322 2863 0,'0'0'81'0,"0"0"18"0,3 3-79 0,-3 2-20 0,0 0 0 0,0 6 0 16,5 2 0-16,1 8 0 0,0 3 0 0,3 8-9 15,3 7 9-15,6 9 0 0,0 8 0 0,0 7 0 16,6 3-8-16,-1 6 0 0,1 2 0 0,3 3 0 15,-6-1-16-15,9 1-4 0,-10-3 0 0,4 0 0 16,3 0 7-16,-6-5 1 0,3-3 0 0,0-2 0 16,-1-3 9-16,-2-1 3 0,3-1 0 0,-3 1 0 15,-6-4-39-15,6 0-7 0,-1-3-2 0,-5-6 0 16,-3-5-19-16,3-4-4 0,-3-1-1 0,-3-11 0 16,0-5-166-16,-3-5-34 0</inkml:trace>
  <inkml:trace contextRef="#ctx0" brushRef="#br1" timeOffset="-153478.87">21609 14975 2549 0,'0'0'53'0,"0"0"12"0,0 0-52 0,0 0-13 0,0 0 0 0,6 3 0 16,3 8 19-16,3 7 1 0,0 3 0 0,6 8 0 15,-1 8-10-15,1 11-2 0,3 10 0 0,3 8 0 16,3 14-8-16,2 7 0 0,1 14 0 0,0 2 0 16,0 3 0-16,0 2 0 0,-1 1 0 0,-2-3 0 15,0-6 0-15,-6-5 0 0,0-7 0 0,-1-6 0 16,-5-8 0-16,0-8 0 0,0 0 0 0,0-10 0 16,-3-6 0-16,0-5 0 0,0-5 0 0,-3-3 0 31,0-6-92-31,-1-2-21 0,1-5-4 0</inkml:trace>
  <inkml:trace contextRef="#ctx0" brushRef="#br1" timeOffset="-153112.31">23011 14777 1968 0,'-6'-5'83'0,"6"-3"-67"31,-3 2 56-31,3 6 10 0,0 0 2 0,0 0 1 0,0 0-13 0,0 0-2 0,0 0-1 0,0 0 0 16,0 0-21-16,0 0-5 0,0 0-1 0,0 6 0 16,3 4-42-16,-3 6 0 0,9 11 0 0,3 28 0 15,3 6 0-15,-9-29 0 0,0 8 0 0,9 2 0 16,-7 5-23-16,1 4 3 0,3 2 1 0,0 0 0 31,0-3-189-31,-3-3-37 0</inkml:trace>
  <inkml:trace contextRef="#ctx0" brushRef="#br1" timeOffset="-152896.64">23577 14952 2770 0,'5'-3'58'0,"1"0"12"16,3 1-56-16,3-4-14 0,0-2 0 0,3 1 0 16,3-1 0-16,3 0-8 0,-3 0 8 0,23-6-13 15,-14 4 13-15,-15 5 0 0,15-6 0 16,-15 6-158-16,3-1-29 0,-4 4-5 0</inkml:trace>
  <inkml:trace contextRef="#ctx0" brushRef="#br1" timeOffset="-152412.49">24154 14240 2250 0,'0'0'100'0,"0"0"20"0,0 0-96 0,0 0-24 0,0 0 0 0,0 0 0 16,0 0 0-16,0 0 0 0,0 0 0 0,0 0 8 16,0 0-18-16,0 0-3 0,0 0-1 0,0 5 0 15,0 0 6-15,0 3 8 0,0 0-13 0,0 6 5 16,-3 1-5-16,0 4-1 0,0 2 0 0,0 3 0 15,-3 2 14-15,3 6 0 0,-3 3 0 0,0-1-9 16,3 0 9-16,0 3 0 0,0 0 0 0,0-2-8 16,0-3 8-16,3-3 0 0,3 0 0 0,-3-5 0 15,3-3 28-15,0-3 8 0,-3 1 2 0,3-9 0 16,3-2-6-16,-3 6 0 0,0-7-1 0,3-1 0 16,-3-4 24-16,3 1 5 0,3 0 0 0,0-3 1 0,3-3-9 15,3-5-1-15,-3 5-1 0,8-7 0 0,-2-3-24 16,3-3-5-16,0-3-1 0,0-5 0 0,3 1-20 0,-1-1 0 15,4 0 0-15,0-8 0 0,3 8 0 0,-6-2-15 16,2 0 3-16,-2 2 0 16,3 3-42-16,-6 2-8 0,0 1-2 0,-3-1 0 15,-4 3-55-15,-2 0-11 0,0 0-2 0</inkml:trace>
  <inkml:trace contextRef="#ctx0" brushRef="#br1" timeOffset="-152158.48">24187 14264 2898 0,'0'0'60'0,"0"0"15"0,0 0-60 0,0 0-15 0,0 0 0 0,3 5 0 15,3 6 12-15,3 2-1 0,-3 3 0 0,5 2 0 16,1 6-11-16,0 2-9 0,3 6 9 0,0 3-13 15,0 2 13-15,3 2 10 0,0 6-2 0,-6 0 0 16,5 3-8-16,1 5-11 0,-3 0 3 0,3 0 0 16,-3-3-26-16,0 0-5 0,3 3-1 0,-4-3 0 15,1-2-187-15,-3-3-37 0,3 3-8 0</inkml:trace>
  <inkml:trace contextRef="#ctx0" brushRef="#br1" timeOffset="-151778.52">23324 15692 2385 0,'0'0'68'0,"0"0"14"0,0 0-66 0,5 0-16 0,4-2 0 0,3-3 0 15,12-1 0-15,0-2 0 0,12-5 0 0,-4 0 0 16,4-3 22-16,9-5 1 0,-7 0 0 0,49-27 0 16,-16 11-23-16,-38 18 0 0,6 1 0 0,-1-6 0 15,4 3 11-15,0-3-3 0,-4 3 0 0,4 0 0 16,0 0-8-16,-1 2 0 0,-2 3 0 0,0 0 0 15,-3 0 0-15,-4 3 0 0,-2-3 0 0,-3 8 8 16,0 0-8-16,-7 1 0 0,1-1 0 0,-3 5 0 16,0-5-48-16,-6 8-4 0,0-3-2 0,0 6 0 15,-6 0-194-15,0 2-40 0</inkml:trace>
  <inkml:trace contextRef="#ctx0" brushRef="#br1" timeOffset="-151576.5">23645 15788 2181 0,'0'0'92'0,"0"0"-74"16,0 0 49-16,0 0 9 0,0 0 3 0,0 0 0 15,6-6-19-15,3 1-3 0,3 0-1 0,6-6 0 16,2 3 2-16,7-5 0 0,6 2 0 0,0-4 0 31,2-1-37-31,4 0-7 0,0 0-2 0,6 3 0 16,-4-8-12-16,4 2-16 0,2 1 3 0,1-4 1 15,-6 7-45-15,-1-4-9 0,1 3-2 0,-6 3 0 0,0-3-38 16,-7 3-8-16,7 0-2 0</inkml:trace>
  <inkml:trace contextRef="#ctx0" brushRef="#br1" timeOffset="-145841.5">19487 15610 1531 0,'0'0'64'0,"0"0"-51"31,0 0 67-31,0 0 12 0,0 0 4 0,0 0 0 0,0 0-68 0,0 0-12 0,0 0-4 0,3-2 0 16,0-4-12-16,3 1 0 0,0 0 0 0,3 0 0 15,-1-3 12-15,1 2 0 0,0 1 0 0,3-3 0 16,0 3 9-16,6-3 2 0,0-3 0 0,3 3 0 15,-3 0 1-15,5-2 0 0,4-1 0 0,3 1 0 16,0 2-15-16,5-3-9 0,-5 1 12 0,9-1-12 16,0 0 14-16,2 1-4 0,4-3-1 0,0-1 0 15,2 1-9-15,4 0 8 0,2-3-8 0,1 0 8 16,5 0-8 0,1-2 0-16,2 2 0 0,1-5 8 0,2 2-8 0,1-2 0 0,-1 0 0 0,1-6 0 15,5 9 0-15,-5-1 0 0,8 1 0 0,-2-3 0 16,-7 7 0-16,7-1 0 0,-4-4-8 0,4 6 8 15,-4-3 0-15,-3 3-11 0,4-6 11 0,-4 3-8 16,-2-2 8-16,-4 7-8 0,1-5 8 0,-1 3-8 16,-5 0 8-16,0-3 0 0,-4 5 0 0,1-2 0 15,-6 0 0-15,-1 2 0 0,-8 1 0 0,6-1 0 16,-7 1 0-16,-5 2 8 0,0-3-8 0,3 3 0 16,-16 3 8-16,4 0-8 0,0-1 8 0,-9 4-8 0,0-1 0 15,-3 0 0-15,-3 1 0 0,-3-1 0 0,0 3 12 16,-3 0-3-16,0 0 0 0,0 0 0 15,0 0 7-15,0 0 0 0,0 0 1 0,0 0 0 0,0 0-17 0,6 0 0 16,-6 0-8-16,3 3 8 0,0-1 9 0,-3 1 8 0,3 2 2 0,0 1 0 16,-3-1-19-16,3 3 0 0,0 0 0 0,0 2 0 15,-1 1 0-15,1 2 0 0,0 0 0 0,0 3 0 16,3 3 0-16,0 5 0 0,0-6 0 0,0 11 0 16,3 0 0-16,3 8 0 0,0 0 0 0,3 6 0 15,3 2 0-15,3 5 0 0,-1 0 0 0,1 6 0 16,6 2 0-16,-6 8 0 0,6-2 0 0,-1 5 0 15,4 2 0-15,-3 3 0 0,0 5 0 0,0 1 0 16,-1 4-12-16,1-4 0 0,-3 2 0 0,3-3 0 16,-3-5 12-16,-1 0 0 0,1-2 0 0,0-6 0 15,0-5 13-15,-3-6 6 0,-1 1 1 0,1-8 0 16,-6-3-5-16,3-6-1 0,-6-2 0 0,0-2 0 16,0-1-2-16,-3-5 0 0,-3-2 0 0,3-6 0 15,-3 0-12-15,-3-5 9 0,-1-3-9 0,-2 0 8 16,6-5-8-16,-6 0 0 0,0 0 0 0,0-3 8 15,0 1-8-15,0-4 0 0,0-2-10 0,0 3 10 16,-6 0 0-16,4 2 0 0,-10-2-8 0,3-1 8 16,0 1 0-16,-9-3 0 0,-6 0 0 0,-18 0 0 15,4 0 0-15,17 0 0 0,-6 3 0 0,-3-3 0 16,-2 2 12-16,-7 1-4 0,0-1 0 0,-41 9-8 16,11-3 0-16,37-5 0 0,-10 2 0 0,-3 3 0 15,-5 0 24-15,-1 0-3 0,-2 0 0 0,-7 2 0 16,0 1-21-16,-5 2 0 0,2-2 0 0,-2 5 8 0,-3-1-8 15,-1 1 0-15,-2 5 0 0,-1-2-8 0,1-1 8 16,-4 4 0-16,-2-4 0 0,3 3 8 0,2-2-8 0,1 2 0 0,-7-2 0 16,13-1 0-16,-7 1 0 0,4-1-10 0,2-2 10 0,-2 2-13 15,2-2 13-15,1 0 0 16,-1-3 0-16,1 3 0 0,2 0 0 0,-2 0 0 0,2 0 0 0,4-3 0 16,5 0 0-16,4 1 0 0,2 2 0 0,3-3 0 15,7-3 10-15,2 4-10 0,0-4 8 0,7 1-8 16,2-6 0-16,3 3 0 0,3-3 0 0,3-5 0 15,3 6 0-15,4-6 0 0,-1 2 0 0,6 1 0 16,0-3 9-16,0 0 0 0,6 0 0 0,-6 0 0 16,3-3-1-16,0 1-8 0,0-4 12 0,-3 1-4 15,3-8 17-15,3 2 3 0,-3-7 1 0,3-4 0 16,-3 1-11-16,3-3-2 0,0-2-1 0,-3-8 0 16,3-3-15-16,-3-11 0 0,0-5 8 0,-3-3-8 15,3-2 12-15,0 0-1 0,-3-3 0 0,-3 0 0 16,3-7-11-16,-3-1-11 0,-3-3 3 0,1 1 0 15,-1-3 8-15,-3 0 0 0,-3 0 0 0,-3 0 0 16,3 2-18-16,0-2-2 0,1 5 0 0,-4 3 0 16,3 3 7-16,0 2 1 0,0 0 0 0,3 3 0 15,0-1 3-15,3 4 1 0,-2-3 0 0,-1 5 0 16,3 8-8-16,-3 2-2 0,6 4 0 0,3 4 0 16,-3 4 6-16,0 2 2 0,0 2 0 0,3 6 0 15,0 2 2-15,3 4 0 0,-3 1 0 0,3 1 0 16,0 5 8-16,3 3 0 0,0 5 0 0,0 0 0 0,0 0 0 0,0 0-12 15,0 0 12-15,0 0-12 16,0 0-19-16,0 0-4 0,0 0-1 0,6 2 0 0,6 1 11 0,0 0 1 0,0 2 1 0,6-2 0 16,3-1 23-16,3-2 15 0,5 3-3 0,4-3 0 15,0 0 1-15,9-3 0 0,-1-2 0 0,10 0 0 16,-4-1 4-16,7-1 1 16,3-1 0-16,-1 0 0 0,4-3-10 0,-4 1-8 0,4-1 12 0,-1-2-12 31,4 2-28-31,-1 1-13 0,4-1-3 0,-1 0 0 15,4 3-153-15,-1-2-31 0,4 2-7 0</inkml:trace>
  <inkml:trace contextRef="#ctx0" brushRef="#br1" timeOffset="-143357.8">16230 16936 2017 0,'-9'0'42'0,"1"-3"10"15,-1 1-42-15,0-1-10 0,0-2 0 0,-3 2 0 16,3-2 18-16,-3 0 2 0,-3-3 0 0,0 2 0 16,-3-2 6-16,0 0 2 0,1-2 0 0,-7-1 0 15,3 3-16-15,-6 0-4 0,-3-2 0 0,4 2 0 16,-4 0-8-16,-3 3 0 0,3-1 0 0,-2 1 0 16,-1 2 0-16,-6 3 0 0,-2 0 0 0,2 3 0 15,0 5 0-15,0 0 0 0,-2 5 0 0,2 0 0 16,-3 6 0-16,4 2 0 0,-4 6-10 0,3-1 10 15,4 3-8-15,2 3 8 0,0 5 0 0,3-3-9 16,7 3 9-16,2 0 11 0,3 3-3 0,3 2 0 16,6 3 4-16,3 6 0 0,3-1 0 0,6 3 0 0,9 0-12 15,3 5 0-15,6-2 0 0,6 2 0 0,5 0 0 0,10-3 0 16,3 4 0-16,5-6 0 0,4-6 0 0,2-4 8 0,4-4-8 16,2-4 8-1,-2-6 17-15,5-11 3 0,1-4 1 0,-1-7 0 16,4-7-9-16,-4-5-1 0,4-3-1 0,-4-8 0 0,4-5 18 0,-4-8 4 0,-2 0 1 0,-1-8 0 15,-8-3-15-15,-1-5-3 0,-2-2-1 0,0-6 0 16,-7 0 16-16,-2-3 3 0,-3-7 1 0,-4 7 0 16,-2-7-34-16,-6-6-8 0,0 3 0 0,-7-3 0 15,-2 0 10-15,-6 0 0 0,-3-5 0 0,-3 5 0 16,-6 1 2-16,-6-1 0 0,-3 3 0 0,-3 2 0 16,-6 6-12-16,-5 2 10 0,-4 1-10 0,-3 7 10 15,-3 9-10-15,1 2 0 0,-1 7-10 0,-9 7 10 16,0 1 0-16,-2 9 0 0,-4 3 8 0,-2 7-8 15,-1 3 0-15,0 5 0 0,-2 3 0 0,-1 5 0 16,1 3-12-16,2 3 3 0,-5 5 1 0,5 0 0 16,3 2 8-16,1 6-10 0,2-1 10 0,6 4-10 15,-2-1-28-15,2 6-6 0,0-3 0 0,4 3-1 16,-1-1-13-16,3 1-2 0,3 0-1 0,1-3 0 16,2 2-7-16,3-1 0 0,3-1-1 0,3-3 0 15,0-2-175-15,4-1-36 0</inkml:trace>
  <inkml:trace contextRef="#ctx0" brushRef="#br1" timeOffset="-142973.61">15721 17280 2238 0,'0'0'47'0,"0"0"9"0,0 0-44 0,-9 0-12 0,6 0 0 0,-2 0 0 16,-4 0 42-16,3 0 6 0,6 0 2 0,-6 0 0 16,0 0-23-16,0 0-5 0,0 0-1 0,-6 0 0 15,9 0-21-15,-3 5 0 0,0 1 0 0,-3-1-8 32,3 0-24-32,0 3-4 0,-3 11 0 0,3-4-1 0,3 4-7 15,0 2 0-15,0 3-1 0,-3-3 0 0,6 0 35 0,0-2 10 0,0-3 0 0,0-3 0 16,6-3 16-16,-3-2 8 0,-3-8 2 0,0 0 0 15,0 0 2-15,0 0 0 0,0 0 0 0,6-2 0 16,3-1-3-16,-3-5 0 0,3-2 0 0,-3-4 0 16,-3 1 11-16,0-3 3 0,3-2 0 0,-6 2 0 15,0-3-25-15,-6 3-5 0,6 1-1 0,-3-1 0 16,-3 0-8-16,0 5 0 0,0-2 0 0,3 5 0 16,-3-2-9-16,0 4 9 0,3-2-12 0,0 3 12 15,3 5-32-15,0 0 0 0,0 0 0 0,0 0 0 16,0 0-103-16,0 0-20 0,0 0-4 0</inkml:trace>
  <inkml:trace contextRef="#ctx0" brushRef="#br1" timeOffset="-142658.39">16174 17050 2609 0,'0'0'74'0,"0"0"16"0,0 0-72 16,0 0-18-16,0 0 0 0,0 0 0 0,0 0 23 0,0 0 1 0,-3 5 0 0,3 3 0 16,0 0-24-16,0 3 0 0,3-1-12 0,3 1 4 15,-3-3 8-15,3 2-13 0,-3-2 5 0,3 0 8 16,0-3-10-16,-3 1 10 0,0-4 0 0,0-2-9 16,-3 0 9-16,5 0 0 0,-2 0 8 0,3-2-8 15,-3-4 24-15,0-2 1 0,0 0 0 0,-3-5 0 16,3 0 7-16,-6-3 0 0,3-2 1 0,-3 2 0 15,0 0-19-15,-3 0-4 0,3 0-1 0,-3 0 0 16,1 3-21-16,-1 2-4 0,0 1 0 0,-3 2-1 16,3 3-32-16,-3 2-7 0,-3 3 0 15,3 3-1-15,-3 2-214 0,0 11-42 0</inkml:trace>
  <inkml:trace contextRef="#ctx0" brushRef="#br1" timeOffset="-142310.78">15849 17566 2516 0,'0'0'72'0,"0"0"14"0,0 0-69 0,0 0-17 0,0 0 0 16,0 0 0-16,0 0 24 0,0 0 0 0,0 0 1 0,0 0 0 15,0 5-25-15,0 3 0 0,0 0-9 0,6 0 9 16,0 5-16-16,3 0 3 0,0 3 1 0,3-3 0 16,0 3 12-16,3-3 0 0,0 1 9 15,0-4-9-15,-1-2 29 0,1-2 0 0,0-1 0 0,0-3 0 16,3-4 9-16,-3-1 2 0,3-2 0 0,0-3 0 16,-1-8-16-16,-2 0-4 0,3-5 0 0,-3 0 0 15,0-6-6-15,0 1-2 0,-3-6 0 0,3 3 0 16,-3-3-12-16,-4 1-10 0,4-1 2 0,-3 3 0 15,0 2-39-15,-3 1-7 16,0-1-2-16,0 6 0 0,0 3-109 0,-3 2-23 0,0 3-4 0</inkml:trace>
  <inkml:trace contextRef="#ctx0" brushRef="#br1" timeOffset="-141577.59">15882 17613 2166 0,'0'0'45'0,"0"0"10"0,0 0-44 16,0 0-11-16,0 0 0 0,0 0 0 0,0 0 0 0,6 6 10 15,-3-4-10-15,3 4 10 0,3 1-10 0,0 1 0 0,3 0 0 16,0 3-11-16,3-3 11 0,-1 0 0 0,1 2 0 0,3-4 0 16,-3-1 0-16,3-2 0 0,0-1 0 0,-3-2 0 15,0-2 16-15,-1 2 6 0,1-11 1 0,-3 6 0 32,0-6 39-32,0 3 8 0,-3-8 2 0,0 3 0 0,0-3-23 0,0 0-4 0,0-2-1 0,0-3 0 15,0 2-28-15,-4-5-5 0,1 3-2 0,0 0 0 31,0 3-29-31,0-1-7 0,-3 3-1 0,0 0 0 16,0 6-80-16,0-1-17 0,0 6-3 0</inkml:trace>
  <inkml:trace contextRef="#ctx0" brushRef="#br1" timeOffset="-140225.85">17591 16825 1717 0,'-18'-3'36'15,"9"3"8"-15,9-2-36 0,0 2-8 0,0 0 0 0,0 0 0 16,0 0 59-16,0 0 9 0,0 0 3 0,0 0 0 15,0-6-52-15,3-2-11 0,6 3-8 0,0-6 12 16,6 1 15-16,-1-1 3 0,7 1 1 0,3-4 0 16,3 1 12-16,3 0 2 0,2 0 1 0,7 0 0 15,3-1-14-15,2 1-2 0,4 0-1 0,3 0 0 16,2 2-45-16,4-2-8 0,2 2-3 0,1 1 0 16,-4-1 48-16,4 3 10 0,-4 0 1 0,1 3 1 15,0 0-24-15,-1 2-9 0,4 0 0 0,-4 1 9 16,-2 2-9-16,-1 0 0 0,-5 2 0 0,0-2 8 0,-4 6-8 15,-2-4 0-15,-3 4 0 0,-1-1 0 0,-5 0 11 0,-6 3 0 16,0-3 0-16,-4 1 0 0,-2-1 18 0,-3-5 4 0,-6 3 1 0,3-3 0 16,-9 2-21-16,3 1-4 0,-3-3-1 0,0 5 0 15,-6-5-8-15,0 0 0 0,0 0 0 0,0 0 0 16,-6-8 0-16,-3 3 0 16,-3 0 0-16,-3-1 0 0,0-7-15 0,-6 3-1 0,-2-1-1 0,-1-2 0 15,-3 2 17-15,0-2 8 0,0 2-8 0,1-2 12 16,-1 3 11-16,3-1 1 0,0 3 1 0,3-3 0 15,1 4 0-15,5-1 0 0,-3 0 0 0,6 2 0 16,3 4 0-16,0-1 0 0,0 0 0 0,9 3 0 16,0 0-25-16,0 0-9 0,0 0 0 0,0 0 0 15,0 0-4-15,3-5-1 0,3 2 0 0,6 1 0 16,3-1-3-16,9 3-1 0,2 0 0 0,1 0 0 16,3 3 18-16,3-3-8 0,-1 2 8 0,-2 4 0 15,0-4-32-15,-3-2 0 0,-3 3 0 0,-1 0 0 16,-5-3 20-16,3 2 4 0,-3 1 8 0,-3 0-13 15,-3-1 13-15,-3 1 15 0,0 0-3 0,-3-1-1 16,-1 1-11-16,-2 2 8 0,0-2-8 0,-3 5 8 16,-6 2 4-16,6 4 0 0,-5 1 0 0,-1 4 0 15,-3 5-12-15,-3 0 0 0,3 5 9 0,0 0-9 16,-3 0 0-16,3-3 0 0,3 6 0 0,-3-5 0 16,3 2-13-16,0-3-4 0,6-2-1 0,-3 2 0 15,-3-4-166-15,6-1-32 0,0-3-8 0</inkml:trace>
  <inkml:trace contextRef="#ctx0" brushRef="#br1" timeOffset="-136094.81">16361 18116 1887 0,'0'0'39'0,"-6"0"10"0,6 0-39 0,-6-3-10 0,6 3 0 0,-3-2 0 15,3 2 32-15,0 0 5 0,-8-3 1 0,8 3 0 16,-3-3-9-16,3 3-1 0,-3-5-1 0,3 5 0 16,-3-5-11-16,3 5-3 0,-3-3 0 0,3 3 0 15,-3-2 12-15,0-4 3 0,3 6 0 0,0 0 0 16,0 0 6-16,-6 0 2 0,6 0 0 0,-6 3 0 15,0 2-24-15,0 1-12 0,0 4 12 0,-3 1-12 16,3 5 0-16,0 5 0 0,-3 0 0 0,0 5-12 16,0-2 12-16,0 3 0 0,3-1 0 0,-3-2 0 15,1 0 0-15,2 0-9 0,-3-3 9 0,3 0-8 16,0-3 8-16,3-2-10 0,0-5 10 0,0 2-10 31,3-2-15-31,-3-1-3 0,0-2-1 0,3 0 0 0,0 0-37 0,0-3-7 0,0 1-2 0,3-4 0 16,0-2-168-16,0 0-33 0</inkml:trace>
  <inkml:trace contextRef="#ctx0" brushRef="#br1" timeOffset="-135900.96">16418 18098 1691 0,'9'-11'71'16,"0"0"-57"-1,3 1 109-15,0 2 21 0,-4-3 5 0,-2 1 1 0,6 2-42 0,0-3-8 0,0 3-1 16,3 0-1-16,0-2-39 0,0 2-8 0,0-3-2 0,0 3 0 15,5-2-24-15,-5-1-5 0,3 0 0 0,3 1-1 16,0 2-19-16,-3-5 0 0,3 5 8 0,-4-3-8 31,1 1-29-31,0-1-10 0,0 3-1 0,-3-2-1 16,0-1-88-16,-3 3-18 0,0-3-3 0</inkml:trace>
  <inkml:trace contextRef="#ctx0" brushRef="#br1" timeOffset="-135675.53">16605 18137 2382 0,'-3'8'100'0,"3"-3"-80"16,-3 3 38-16,3-2 7 0,0-1 2 0,0 3 0 15,0-3-38-15,3 3-7 0,0 0-2 0,3 0 0 16,-3 3-12-16,6-3-8 0,-3-1 10 0,0 4-10 15,0-3 0-15,3 3 0 0,0-4 0 0,-3 4 0 16,3 0-12-16,0-3-6 0,3 0-1 0,-3-1 0 16,0 4-110-16,-3 0-23 0,-1-3-4 0</inkml:trace>
  <inkml:trace contextRef="#ctx0" brushRef="#br1" timeOffset="-134860.65">16724 18389 1786 0,'0'0'75'16,"0"0"-60"-16,0 0 81 0,0 0 17 15,0 0 3-15,-2 5 1 0,-1 0-61 0,0 0-13 16,0 1-3-16,0-1 0 0,3 6-25 0,0-6-6 0,-3 3-1 0,3-3 0 16,-3 3-8-16,3-3-12 0,-3 1 2 0,3-1 1 31,-3 6-31-31,0-4-5 0,3-1-2 0,0 4 0 16,-3-2-19-16,3-2-4 0,0-1-1 0,0-5 0 15,0 5 21-15,0-5 4 0,0 0 1 0,0 0 0 0,0 0 23 0,0 0 5 0,0 0 1 0,0 0 0 16,3 5 16-16,-3-5 17 0,3 6-3 0,-3-6-1 15,0 0 21-15,3 2 4 0,0 4 1 0,3-6 0 16,-3 5-18-16,3-5-3 0,-3 3-1 0,2-1 0 16,1-2 7-16,0 0 2 0,0 0 0 0,0-2 0 15,3 2-9-15,0-3-1 0,0-2-1 0,0 2 0 16,3-2-7-16,-3-3-8 0,0 2 11 0,-3-1-11 0,3 1-11 16,-3 1-9-16,3 0-1 0,-7 2-1 0,1 0 8 15,0 1 2-15,0-1 0 0,-3 3 0 0,3-3 12 0,-3 3 0 16,0 0 0-16,0 0 0 15,0 0 0-15,0 0 0 0,0 0 0 0,0 0 0 0,3-2 16 0,-3 2-4 16,0 0-1-16,0 0 0 0,0 0-11 0,0 0 0 16,0 0 0-16,0 0-11 0,0 0-7 0,0 0-2 15,0 2 0-15,0 1 0 16,0 2-19-16,-3-2-4 0,0 2-1 0,3 1 0 16,-3-4 15-16,0 4 2 0,0-1 1 0,1 0 0 0,-4 0 26 0,3 1 17 15,0-4-2-15,0 4-1 0,0-1 29 0,0-2 5 0,-3-1 2 16,3 4 0-16,-3-4-21 0,0 1-4 0,0-1-1 0,3 4 0 15,-3-4-24-15,0 4 0 16,0-4 0-16,0 4 0 0,-3 2-18 0,0-3-6 0,3 3 0 0,-3 0-1 31,3 2-22-31,3 6-4 0,-5 3-1 0,2-3 0 0,-3 2 31 0,3-2 5 0,0 0 2 0,0 0 0 16,-3-6 28-16,6 6 6 0,-3-3 0 0,3 1 1 16,0-4 8-16,0 1 2 0,3-3 0 0,-3 0 0 15,0 2-31-15,0-4 8 0,3-4-8 0,0 6 0 16,0-8 0-16,0 0 0 0,0 0 0 0,0 0 0 15,0 0 0-15,0 0 0 0,0 0 0 0,0 0 0 16,0 0 0-16,0 0 0 0,0 0 0 0,3-8 0 16,0 0 14-16,0-2 6 0,0 2 2 0,0-5 0 15,0-3 18-15,0 2 4 0,3-1 1 0,0-4 0 16,3-2-24-16,-6 0-5 0,6 0 0 0,0-1-1 0,2 1 13 16,-2 3 2-16,0-3 1 0,0 2 0 0,3 0-19 15,0 4-4-15,3-1-8 0,-6 2 12 0,0 1 0 16,3 0-1-16,0 2 0 0,-3 1 0 15,-1-1-11-15,4 3 0 0,-3 3 0 0,3-3 0 16,0 3 0-16,-3 2 0 0,0 1 0 0,3 2 0 16,-3 2 0-16,3 1 0 0,0-1 0 0,0 4 0 15,-1-4 0-15,1 4 0 0,3-4 0 0,-3 1 0 16,3 0-18-16,6-1 1 0,-6-2 0 0,9 0 0 16,-4-2 29-16,1-4 5 0,0 1 2 0,3-3 0 15,-3 0-119-15,-6-2-23 0,5-1-5 0</inkml:trace>
  <inkml:trace contextRef="#ctx0" brushRef="#br1" timeOffset="-127009.09">21430 18023 1485 0,'0'0'31'0,"0"0"7"0,0 0-30 0,0 0-8 16,0 0 0-16,0 0 0 15,-3-2 94-15,3 2 18 0,0 0 3 0,0 0 1 0,0 0-42 0,0 0-8 0,0 0-2 0,0 0 0 16,0 0 0-16,0 0 0 0,0 0 0 0,0 0 0 31,0 0-8-31,0 0-3 0,0 0 0 0,0 0 0 0,0 0-30 0,0 0-7 0,-3 5 0 0,3 3-1 16,3 3-15-16,3 4 0 0,3 4 0 0,0 5 0 31,3 0 0-31,0 5 0 0,3 2-9 0,0 1 9 0,3 0 0 0,-3-3 8 0,-1 3 1 16,-2-8 0-16,0-1-9 0,0 4 12 0,3-3-12 0,-6 0 12 15,3-1-12-15,-3-1-14 0,3-4 3 0,0 6 1 32,0-3-131-32,-1-5-27 0,-5-3-4 0</inkml:trace>
  <inkml:trace contextRef="#ctx0" brushRef="#br1" timeOffset="-126443.45">21925 18150 2090 0,'-6'-5'59'0,"6"2"13"15,-9-4-57-15,6 1-15 0,0 1 0 0,3 0 0 16,-9-3 15-16,6 5 0 0,0-2 0 0,-3 2 0 16,0 1 7-16,3-4 2 0,-3 4 0 0,6-1 0 15,0 3 2-15,-9 0 1 0,3-3 0 0,0 3 0 0,0 3 1 0,3-3 1 0,-3 3 0 0,0 2 0 16,0-2-17-16,3 2-4 0,-3 3-8 0,0 0 12 16,3 0-12-16,-2 5 0 0,2 0 0 0,3 3 0 15,0 2 0-15,3 1 0 0,0 0 0 0,2-1 0 16,-2 1 0-16,6-4 0 0,-6 7 0 0,6-9 0 15,0 0 0-15,-3 0 12 0,6-2-1 0,-3-1-1 16,0-2 9-16,3 0 1 0,-3-2 1 0,3-1 0 31,0-2-42-31,-1-1-9 0,1-2-2 0,0-2 0 0,0-1 32 0,0-2 0 0,-3-1 0 0,0 1 0 16,0-3 0-16,0 3 0 0,0-3 0 0,0-3 0 16,0 1 0-16,-9 2 0 0,6-3-8 0,-3-2 8 15,-3 0 0-15,3-1 10 0,0 1-2 0,-1-5 0 16,-2 5-8-16,-2-6 12 0,2 0-12 0,-3 4 12 15,0-4-12-15,0 3 0 0,-3 3 0 0,3-3 0 16,-3 6 0-16,3-1-9 0,-3 3 9 0,3 0-13 16,-3 3 13-16,0 2-12 0,3-2 12 0,-9 5-12 15,3 0 12-15,0 0 0 0,0 2 0 0,3 1 0 16,-3 0 0-16,-3 2 0 0,3 0 0 0,1 3 0 16,-1-2 0-16,3-4 0 0,-3 4 0 0,3-4 0 15,-3 3 0-15,6-2 0 0,3-3 0 0,-6 0 10 16,6 0-21-16,-6 3-4 0,6-3-1 0,0 0 0 15,0 0-3-15,0 0-1 0,0 0 0 0,0 0 0 16,0 0-88-16,0 0-19 0,0 0-3 0</inkml:trace>
  <inkml:trace contextRef="#ctx0" brushRef="#br1" timeOffset="-125442.77">22195 17955 1355 0,'0'0'28'0,"0"-6"8"0,0 1-36 16,0 0 0-16,0-1 0 0,0 6 0 0,0-5 79 0,0 5 9 0,0 0 1 0,0 0 1 15,0 0-14-15,0 0-4 0,0 0 0 0,0 0 0 16,0 0-14-16,0 0-3 0,0 0-1 0,0 0 0 15,0 0-29-15,-6 0-5 0,3 5-2 0,-2 1 0 16,2 2-18-16,3 2 0 0,-3 4 0 0,3-1-9 16,0 3 9-16,3-1 0 0,-3 1 0 0,0 3 0 15,3-3 30-15,-1-6 8 0,1 4 2 0,3-4 0 16,-3-2-26-16,3 3-5 0,-3-3-1 0,3-3 0 16,0 0 3-16,0 0 0 0,0-2 0 0,0-3 0 15,0-3-11-15,0 3-9 0,3-5 9 0,-3 0-13 16,0 2 13-16,0-2 0 0,0 0 0 0,0-3 0 15,-3 0 0-15,3 0-11 0,-3 3 11 0,0-9-10 16,0 6 10-16,0 0 0 0,-3-2 0 0,0 2 0 16,0-3 20-16,0 3 4 0,0-2 0 0,0 2 0 15,0-3 12-15,0 3 4 0,-3-2 0 0,3 2 0 16,0-3-20-16,3 1-3 0,-3 2-1 0,3 0 0 16,-1 0-16-16,1 0 10 0,0 0-10 0,0 3 8 0,3 2-19 0,-3-2-4 15,3 2-1-15,-3 3 0 0,3 0 4 0,0 0 0 0,0 3 0 0,0-1 0 16,0 1-10-16,3 2-2 0,0 1 0 0,0 2 0 15,-3 0 24-15,3-3 0 0,-3 3-9 0,3 0 9 16,-3 0 0-16,2 0 0 0,-2-3-8 0,3 3 8 16,-3-3-16-16,0-2 0 0,3 2 0 0,0-2 0 31,0-3-10-31,0 2-2 0,3-2 0 0,0 0 0 0,-3-2 13 0,3-1 3 0,0 3 0 0,-4-5 0 16,1-1 3-16,0 1 1 0,0 0 0 0,-3-3 0 15,0 0 8-15,0 3 0 0,-3-3 0 0,0 0 0 16,-3 3 27-16,0-3 7 0,-3 2 2 0,0-2 0 15,0 3 16-15,-3-3 3 0,-3 0 1 0,3 3 0 16,-3-3-27-16,0 0-5 0,1 0 0 0,-1 3-1 16,0-3-3-16,3 3-1 0,-3-3 0 0,3 2 0 15,-3 4 2-15,6-4 1 0,-3 1 0 0,0 2 0 16,6 3-22-16,-3-5 0 0,3 5 0 0,-3-2 0 16,3 2 0-16,0 0 14 0,0 0-3 0,-3-6-1 15,3 6-10-15,0 0-12 0,0 0 2 0,0 0 1 16,0 0 9-16,3-8 0 0,-3 8 8 0,3-5-8 15,3 0 9-15,-3-1-9 0,3 4 12 0,0-4-12 16,0 4 9-16,3-1-9 0,-3 1 0 0,6 2 9 16,-3 0-9-16,2 2 0 0,4 1-12 0,-3 2 12 15,3 3-38-15,0 3 0 0,0 2 0 0,-3-3 0 16,6 1 24-16,0 2 5 0,-7-2 1 0,4-1 0 16,0 1 8-16,0-3 0 0,0 0 0 0,0-3 0 15,0 0 0-15,-3 1 0 0,3-4 0 0,-7-2 0 16,4 0-8-16,-3-2 8 0,-3-1-8 0,3 0 8 0,0-2 0 0,-3 0 0 0,0-3 0 0,0 0 0 15,-3 0 0-15,3 0 12 0,-3-2-4 0,-3-1 0 16,0 0 10-16,-3 1 2 0,0-3 1 0,-3-1 0 16,-6 1-5-16,3 0-2 0,0-3 0 0,-3 3 0 15,-3 2-1-15,1 1 0 0,5 2 0 0,-3 2 0 16,0 1-13-16,0 0 0 0,0 2 0 0,0 1 0 16,0 2 0-16,3 2-16 0,-3 1 3 0,-9 5 1 15,7 0 12-15,5-3 0 0,3 0 0 0,-3 3 0 16,-3 3-96-16,3-1-17 15,-3 4-3-15,0 1-1 0,-3 1-86 0,3 0-17 0,0 0-3 0</inkml:trace>
  <inkml:trace contextRef="#ctx0" brushRef="#br1" timeOffset="-123634.91">21832 18542 1188 0,'0'0'26'0,"0"0"6"0,0 0 0 0,0 0 1 0,0 0-33 16,0 0 0-16,0 0 0 0,0 5 0 15,0-5 58-15,0 3 5 0,0-3 1 0,0 0 0 0,6 5 23 0,-6-5 5 16,0 3 0-16,3 0 1 0,3-1-17 0,0 1-3 0,-3-1-1 0,3 1 0 15,3 0-14-15,0-3-3 16,0 2-1-16,3-2 0 0,3 0-16 0,2 0-3 0,1-2-1 0,0-4 0 16,3 4-1-16,0-3 0 0,3-3 0 0,-1 2 0 15,4-4 4-15,-6 2 1 0,0 0 0 0,0-3 0 16,6 1-10 0,-4-1-3-16,4-2 0 0,-3 2 0 0,3 1-10 15,6-6-3-15,-7 3 0 0,1 2 0 0,-3 0-12 16,-3 3 0-16,-6 1 0 0,5 1 0 0,-5 1 0 0,-6 0-18 0,3-1 4 0,-3 4 1 15,3-1 13-15,-9 0 0 0,-3 3 0 0,12-2 0 16,-12 2 8-16,0 0 4 0,0 0 0 0,0 0 1 16,0 0-13-16,0 0 0 0,0 0 0 0,0 0 0 15,0 0 9-15,0 0-1 0,0 0 0 0,0 0 0 16,0 0-8-16,0 0 0 0,0 0 0 0,0 0 0 16,0 0 0-16,0 0 0 0,0 0 0 0,0 0 0 15,0 0 0-15,0 0-11 0,0 0 3 0,0 0 0 16,0 0 8-16,0 0-12 0,0 0 12 0,0 0-12 15,0 0 12-15,0 0 0 0,0 0 0 0,0 0 8 16,0 0-8-16,3 0 0 0,-3 0 0 0,0 0 0 16,0 0 0-16,0 0 0 0,0 0 0 0,0 0-8 15,0 0 8-15,0 0 0 0,0 0 0 0,0 0 0 16,0 0 0-16,0 0-10 0,0 0 10 0,0 0 0 16,0 0-12-16,0 0 4 0,0 0 8 0,0 0-13 15,0 0-11-15,0 0-1 0,0 0-1 0,0 0 0 16,6-5 2-16,-6 5 0 0,0 0 0 0,0 0 0 15,0 0-32-15,0 0-5 0,0 0-2 0,0 0 0 16,0 0-17-16,3-3-3 0,-3 3-1 0,0 0 0 16,0 0-19-16,0 0-4 0,0 0-1 0,0 0 0 15,0 0 0-15,0 0-1 0,3-5 0 0,-3 5 0 16,0 0 45-16,0 0 10 0,6-6 2 0,-6 6 0 16,0 0 11-16,3-5 2 0</inkml:trace>
  <inkml:trace contextRef="#ctx0" brushRef="#br1" timeOffset="-122459.74">22642 17719 1265 0,'0'0'36'0,"0"0"8"16,-3 0-36-16,3 0-8 0,-6-2 0 0,3-1 0 15,3 3 37-15,0 0 6 0,-6-3 1 0,6 3 0 16,-3-2 4-16,3 2 2 0,-3-6 0 0,3 6 0 15,0 0 10-15,-3-5 3 0,3 5 0 0,-3-5 0 16,3-1-35-16,0 1-6 0,0 0-2 0,0 0 0 16,3-3-8-16,0 2-1 0,0-2-1 0,0 0 0 15,3 0 2-15,-3 1 1 0,3-4 0 0,0 3 0 0,3 0 3 0,0 0 0 0,0 0 0 0,3-2 0 16,2 2 11-16,1-3 2 0,3 6 1 0,0-3 0 16,3-3 13-16,0 1 2 0,3 4 1 0,-1-4 0 31,1 2-18-31,3 0-3 0,3-3-1 0,26-2 0 0,-11 5-24 0,-30 0 0 0,6 8 0 0,5-5 0 15,-2 0 0-15,-3 5 8 0,3-3-8 0,-3 0 0 16,-6 1 0-16,5 2 0 0,-5 0 0 0,0 0 0 16,-3 0 0-16,0 0 0 0,-3 0 8 0,-3 2-8 15,3-2 27-15,-6 0 3 0,0 3 1 0,-3-3 0 16,0 0-17-16,0 0-3 0,0 0-1 0,0 0 0 16,0 0-2-16,0 0 0 0,0 0 0 0,0 0 0 15,-6 0-8-15,-3-3 0 0,-3 1-12 0,0-1 12 16,-3 0-29-16,0-2 1 0,0 3 1 0,1-4 0 15,-7 1 15-15,6 0 2 0,0-1 1 0,0 1 0 16,0 5 28-16,0-5 5 0,0 5 2 0,-11-8 0 16,11 3-26-16,9 2 0 0,3 3 0 0,3 0 0 15,0 0 28-15,-12-3 0 0,12 3 0 0,0 0 0 16,0 0-9-16,0 0-2 0,0 0 0 0,0 0 0 16,15-8-17-16,-9 6 0 0,3-1 0 0,6 0 0 15,5 1-23-15,-5-1-8 0,6 0-1 0,6 3-1 16,-6-2 33-16,-3-1 0 0,2 3 0 0,1-5 0 15,0 5 0-15,-3 0 0 0,0 0 0 0,-3 5 0 16,0-5 0-16,-1 0 0 0,1 5 0 0,-6 1 0 0,3-6 0 16,-3 8 0-16,-3-3 12 0,-3-5-3 0,3 5-1 0,-3 6 0 15,-3-3 0-15,0-3 0 0,0 8-8 0,-3 1 0 0,-3 1 0 0,0-1 0 16,0 2-9-16,0-1-4 0,-3 1-1 0,0 0 0 31,0 0-15-31,0-3-3 0,1 0-1 0,-1 1 0 16,3-4-14-16,0 1-2 0,0-3-1 0,3 0 0 15,0-3-87-15,0-2-18 0,3-3-3 0</inkml:trace>
  <inkml:trace contextRef="#ctx0" brushRef="#br1" timeOffset="-122193.48">23523 17031 2048 0,'0'0'43'0,"0"0"9"0,0 0-42 0,0 0-10 0,0 0 0 0,0 0 0 16,0 0 77-16,0 0 14 0,0 0 2 0,0 0 1 16,0 0-49-16,0 0-9 0,0 0-3 0,0 0 0 15,0 0-6-15,0 0-2 0,0 0 0 0,3 6 0 16,0 1-25-16,0 1 0 0,0 3 0 0,3 5 0 16,0 0 0-16,0 5 0 0,0 0 0 0,0 0 0 15,0 3 0-15,0-3 12 0,-1 6-2 0,1-6 0 16,-3 0-10-16,3-2-9 0,0-1 9 0,0 1-13 15,-3-4-42-15,3-1-8 0,0-4-1 0,-3 1-1 16,3-6-198-16,-3-2-39 0</inkml:trace>
  <inkml:trace contextRef="#ctx0" brushRef="#br1" timeOffset="-121509.71">23815 17023 2138 0,'0'0'44'0,"0"0"12"0,0 0-45 0,0 0-11 0,0 0 0 0,0 0 0 16,0 0 50-16,0 0 8 0,0 0 2 0,0 0 0 16,0 0-47-16,0 0-13 0,0 0 0 0,0 0 8 15,0 0-8-15,-3 6 0 0,0-1 0 0,3 0 8 16,-3 6-23-16,3 2-4 0,-3 3-1 0,3 2 0 16,0-2 20-16,0 3 0 0,0-1 0 0,0 1 0 15,3-3 19-15,0 0 7 0,0-3 2 0,3 3 0 16,-3-8-8-16,3 2-2 0,0-2 0 0,-1-3 0 15,1 1-18-15,0-4 0 0,0 4 8 0,0-6-8 16,0 0 0-16,0 0-19 0,-3-6 4 0,3 4 1 16,-3-4 1-16,0 1 0 0,0 0 0 0,0-3 0 15,-3-3 5-15,0 6 8 0,0-8-13 0,0 2 5 16,0 3 17-16,-3-2 4 0,-3-1 1 0,3-2 0 16,0 2-2-16,-3 3 0 0,3-2 0 0,0 2 0 15,0-3 26-15,-3 3 5 0,3 0 1 0,0 3 0 16,3 0-16-16,0-3-4 0,0 8 0 0,0-5 0 15,0-1-14-15,0-2-10 0,3 3 12 0,3 0-12 16,-3-3 8-16,3 0-8 0,0 0 0 0,0 0 0 16,0 0 0-16,0 3 0 0,3-3 0 0,-3 0 0 0,0 3-8 0,0-1-3 0,0 1 0 15,0 2 0-15,0 3 11 16,0 3 0-16,0 0-9 0,-3 2 9 0,5 3 0 0,-2 0 0 0,0 2 0 16,0 1 0-1,-3 0 0-15,3 2 0 0,0-3 0 0,0 4 0 16,0-4 0-16,0 1 0 0,0-3 0 0,0 0 0 0,3-3 0 0,-3-2 0 0,3 2 0 0,0-5 0 15,0 0 0-15,3-3 0 0,-1 1 0 0,-2-4 0 16,3-2-11-16,-3-2 3 0,3-1 0 0,-3-2 0 31,-3 0-26-31,3-3-5 0,-3 3-1 0,-3-1 0 0,3 1 40 0,-3 3 0 0,-3-1 0 0,-3 0 0 16,0 4 34-16,0-1 14 0,0 0 4 0,-3 2 0 16,0 1-2-16,-3 2 0 0,3 1 0 0,-9-1 0 15,6 3-35-15,-6 0-7 16,-2 0-8-16,-1 3 11 0,0-1-23 0,3 4-5 0,-3-1-1 0,0 0 0 15,3 1-6-15,0 2-2 0,4-1 0 0,-1 1 0 16,3-2 2-16,0 2 0 0,0 0 0 0,3-3 0 16,0 3-32-16,0-3-7 0,6 0-1 0,-3-2 0 15,3-3-108-15,0 5-23 0,3 1-4 0,0-4-1 16,3 1-43-16,3 2-9 0</inkml:trace>
  <inkml:trace contextRef="#ctx0" brushRef="#br1" timeOffset="-121007.77">24350 16674 2488 0,'-6'-8'52'0,"-2"0"12"0,-1 0-52 0,0-5-12 0,-3 5 0 0,0-3 0 15,-3 1 60-15,0 2 10 0,-3-3 2 0,-3 1 0 16,-2 2-36-16,-4-3-6 0,0 3-2 0,-6 3 0 31,-2 0-43-31,-1 2-9 0,0 3-1 0,-6 3-1 0,1 5 12 0,-7 0 2 0,4 5 1 0,-1 3 0 16,3 2 11-16,1 6-12 0,-1 0 12 0,3 2-12 15,-3 1 29-15,7 5 6 0,-1-1 1 0,0 6 0 16,4 0-40-16,-1 3-7 0,3 2-1 0,9-2-1 16,0 0 4-16,7-1 1 0,5-1 0 0,0 1 0 15,9 1 20-15,3 0 0 0,3-1 0 0,3-2 0 16,8 6 0-16,4-6 15 0,3-3-3 0,6 3 0 15,3-8 7-15,-1 0 1 0,7-5 0 0,3-3 0 16,-1-2 9-16,7-6 3 0,0-2 0 0,-4-6 0 16,7-2-16-16,-4-3-4 0,1-3 0 0,3-5 0 15,-4 3-3-15,1-11-1 0,3 0 0 0,-7-3 0 16,1-7-8-16,-4 0 8 0,1-6-8 0,-3-3 8 16,-3-2 0-16,-4-2 0 0,-2-1 0 0,0-2 0 15,-6-1-8-15,-4 4 0 0,-2-4 0 0,-6 4 0 16,-3-4 27-16,-6 4 3 0,-3 2 1 0,-3 2 0 15,-6 1-19-15,-3-1-3 0,-3 4-1 0,-2 1 0 16,-1 4 1-16,-6 2 0 0,6 3 0 0,-6 3 0 16,-3 4-9-16,1 4-11 0,-4-1 3 0,0 3 0 15,0 6-26-15,-2 4-5 0,-1-2-1 0,3 5 0 16,-3 3-68-16,7 0-15 0,-4 3-2 0,3 2-1 16,3 6-29-16,-3-6-5 0,7 5-2 0</inkml:trace>
  <inkml:trace contextRef="#ctx0" brushRef="#br1" timeOffset="-120292.36">24615 16010 2139 0,'-3'-3'90'16,"0"-5"-72"-16,-3 3 11 16,3 0 3-16,3-3 0 0,-3 0 0 0,1 0-32 0,-1 0-13 0,0 3 1 0,0-3 0 15,0 3 3-15,-3-1 1 0,3 1 0 0,3 5 0 16,-9-3 8-16,3 3-8 0,-3 0 8 0,0 3-8 15,0 5 24-15,-3 5 4 0,0 3 2 0,-3 2 0 16,0 6-14-16,-2 3-8 0,-1 2 8 0,3 5-8 16,-3 1 12-16,0 4-1 0,0-2-1 0,3-2 0 15,0-1 36-15,1-2 7 0,2-3 2 0,-3-5 0 16,3-3-2-16,3-2 0 0,-3-4 0 0,6-4 0 16,-3 0-36-16,3-3-7 0,3-3-2 0,0-3 0 15,3-2-8-15,0 0-17 0,0 0 4 0,-6-2 1 16,6-6-7-16,-3-3-1 0,3-5 0 0,0 1 0 15,0-7-9-15,3 1-3 0,0-3 0 16,-3 1 0-16,3-1 32 0,0 3 0 0,-3-1 0 0,3 7 0 16,0-1 20-16,-3 5 9 0,3-2 3 0,-3 8 0 15,0 5-32-15,0 0 0 0,0 0 0 0,0 0 0 16,-3 5 22-16,-3 5-2 0,-3 4 0 0,3 4 0 16,0 3 4-16,-3 3 1 0,1 3 0 0,2-1 0 15,0-2-25-15,0 0-16 0,3-3 3 0,-3 0 0 16,3-2 36-16,3-4 7 0,0 1 2 0,0-2 0 15,3-4-32-15,0-2 0 0,3 0 0 0,0-3 0 16,0 1-45-16,3-4-15 0,2-2-4 0,1 0 0 16,0-2-84-16,0-4-18 0,6-2-3 0</inkml:trace>
  <inkml:trace contextRef="#ctx0" brushRef="#br1" timeOffset="-118331.64">24190 17285 2625 0,'15'13'111'0</inkml:trace>
  <inkml:trace contextRef="#ctx0" brushRef="#br1" timeOffset="-117489.87">24255 17351 2026 0,'0'0'57'0,"0"0"14"0,0 0-57 0,6 0-14 0,3 3 0 0,3-3 0 15,0-3 25-15,6 1 3 0,0-1 0 0,-1-2 0 16,4 5 0-16,-3-3 0 0,3 3 0 0,0 0 0 15,-3 3-16-15,0-3-4 0,-1 2 0 0,1 1 0 16,-6 0-8-16,3 2 0 0,-6 0 0 0,3 3 0 16,-6 0 17-16,3 3 2 0,-3 2 0 0,-3 0 0 15,0 6-19-15,-3-3 0 0,-3 5 0 0,0 0 0 16,-3 3 0-16,-3-3 0 0,-3 3 0 0,0 0 0 16,3 2 12-16,-6 0 9 0,0 4 2 0,-6-4 0 15,7 3 0-15,-7 0 0 0,3 0 0 0,-3 0 0 16,0 1-1-16,0-1 0 0,1 0 0 0,-1-3 0 15,0 1-22-15,3-3 0 0,-3-3 0 0,6 0 0 16,0-8 11-16,1 3-3 0,2-8 0 0,3 2 0 16,3-7-8-16,0 2-16 0,6-5 4 0,0 0 1 15,-6-8-14-15,6 1-3 0,0-9-1 0,0 2 0 16,3-1 20-16,0-4 9 0,0 1-8 0,3 2 8 16,-3 0 0-16,3 0 0 0,-3 3 12 0,0 2-4 15,0 3 23-15,0 0 5 0,-3 6 0 0,0 2 1 16,0 0-10-16,0 0-3 0,0 0 0 0,0 0 0 15,0 0 13-15,0 5 3 0,-3 3 0 0,0 2 0 0,0 6-23 16,3 0-4-16,-3 3-1 0,0 2 0 16,3 0 0-16,-3-3 0 0,3 4 0 0,0-9 0 0,0 3 16 0,0-3 4 15,0-2 0-15,9-6 0 0,-9 0-32 0,9 0 0 0,2-2 0 16,-5-3 0 0,9-3-39-16,0 1-13 0,0-3-4 0,0-3 0 15,0-3-100-15,0 0-21 0,0-2-4 0</inkml:trace>
  <inkml:trace contextRef="#ctx0" brushRef="#br1" timeOffset="-117159.1">23475 18164 2716 0,'0'0'56'0,"0"0"14"15,0 0-56-15,0 0-14 0,0 0 0 0,0 0 0 16,0 0 35-16,6 2 4 0,0 1 1 0,3 2 0 16,0 3-58-16,3 5-11 0,0-5-3 0,0 8 0 15,0 3 32-15,3 5 0 0,-3-6 0 0,2 11 0 16,-2-2 0-16,0 2 0 0,0 2 0 0,-6-7 0 15,3 0-22-15,0 3 2 0,-3-1 0 0,0-2 0 16,0 0-26-16,0-6-5 0,-3 1-1 0,0-1 0 16,-3-5-22-16,3-5-5 0,0 0-1 0,-3-8 0 15,0 0-138-15,0 0-28 0,-6-8-6 0</inkml:trace>
  <inkml:trace contextRef="#ctx0" brushRef="#br1" timeOffset="-116790.71">23556 18238 1941 0,'-9'-11'40'0,"3"-2"10"0,0 2-40 15,3 6-10-15,0 2 0 0,3 3 0 0,0 0 75 0,0 0 13 0,0-5 2 0,3 0 1 16,3 0-42-16,0-1-8 0,3 1-1 0,3-3-1 16,3 3-11-16,5-3-1 0,7-3-1 0,-3 1 0 15,6-4 18-15,-1 1 3 0,4 0 1 0,-3-3 0 16,0 3-32-16,0 2-7 0,-7-2-1 0,1 5 0 16,-3 3-17-16,-3-1-4 0,-3 4-1 0,-3 2 0 15,0 0-2-15,-7 5 0 0,4 0 0 0,-3 6 0 16,-3 2 27-16,0 3 5 0,3 5 0 0,-6-2 1 15,3 10 5-15,0-5 1 0,0 5 0 0,0 0 0 16,0 0-1-16,0 0 0 0,0 3 0 0,0-11 0 16,0 6-45-16,3-4-9 0,0 4-1 0,-6-1-1 0,6-2 16 0,-3-3 3 15,3 0 1-15,-6 1 0 0,6-4 14 0,-6-2-12 16,0-5 12-16,0-4-12 0,0 1 12 0,-6-2 10 16,6-1-2-16,0 0 0 0,-9-2 4 0,3 0 1 15,-6-1 0-15,3-2 0 0,-6 3 0 0,-3 0 0 16,4 2 0-16,-4-3 0 0,-6 1 12 0,3 2 3 15,-6-2 0-15,-9 0 0 0,7-1-28 0,-1 1 0 16,-6 2 0-16,6-2 0 16,4 2-24-16,-4-2-8 0,9 10 0 0</inkml:trace>
  <inkml:trace contextRef="#ctx0" brushRef="#br1" timeOffset="-114859.87">10896 17629 2266 0,'0'0'64'0,"0"0"14"15,0 0-62-15,0 0-16 0,0 0 0 0,0 0 0 16,0 0 0-16,0 0 0 0,0 0 0 0,3 3 0 15,3-1 0-15,0 1 0 0,0 2 0 0,9 1 0 16,-6 2 9-16,-3 0-1 0,9 2 0 0,0 6 0 16,-6 0-8-16,6 2-9 0,2 4 9 0,-2-1-13 15,0 3 24-15,6 2 5 0,-6-2 0 0,3 2 1 16,-3-2-41-16,2 3-8 0,1-4-1 0,-3 4-1 16,3-3-184-16,-3-1-37 0</inkml:trace>
  <inkml:trace contextRef="#ctx0" brushRef="#br1" timeOffset="-114653.21">11385 17804 2135 0,'3'-5'44'0,"-1"-3"11"0,1 0-44 0,3 0-11 0,0-3 0 0,0 1 0 16,0-1 30-16,3-2 4 0,0 0 1 0,0-1 0 15,3 1-24-15,-3 0-11 0,3 0 10 0,0-1-10 16,-3 4 0-16,3-3-18 0,-1 2 2 0,-2 0 1 16,3 1-29-16,-3-1-7 0,3 1-1 0,0-1 0 15,-6 0-80-15,3 1-16 0,-3-1-3 0</inkml:trace>
  <inkml:trace contextRef="#ctx0" brushRef="#br1" timeOffset="-114356.52">11602 17333 1679 0,'-21'16'35'0,"15"-14"8"16,-3 4-35-16,6-1-8 0,-9 0 0 0,6 1 0 15,3-1 99-15,-3 0 17 0,0 0 4 0,3 1 1 16,3-6-68-16,0 0-13 0,0 5-4 0,0-5 0 16,3 3-36-16,3 2 0 0,3 0 0 0,-3-2-12 0,9 0 12 0,-3-3-12 15,3 2 12-15,3-2-12 0,-3 0 12 0,2 0 0 0,1-2 8 16,0 2-8-16,0 0 0 0,-3 0 0 0,0 0 0 0,-3 2 0 15,0-2 0-15,0 3 0 0,-1-3 0 0,1 2 0 16,-3 1 0-16,-3 2 0 0,0-2 0 0,3 5 0 16,-6-3 11-16,0 3-3 0,3 3 0 15,-6-1 0-15,0 1-8 0,3 5-11 0,-6-3 3 0,3 6 0 16,0-4 0-16,-3 4 0 0,0 0 0 0,0 2 0 16,0-3-4-16,-3 3 0 0,3 1 0 0,0-4 0 31,3-2-76-31,-3 0-16 0,6 0-4 0</inkml:trace>
  <inkml:trace contextRef="#ctx0" brushRef="#br1" timeOffset="-114100.79">12129 16796 2504 0,'-15'8'52'0,"12"-6"12"16,-3 1-52-16,3 2-12 0,-3-2 0 0,3 2 0 16,0 1 45-16,0-1 7 0,3 3 0 0,-3 0 1 15,3 2-37-15,3 3-8 0,-3 1-8 0,3 2 11 16,0 2-11-16,3 3 0 0,0 3-10 0,0 0 10 16,3 0-8-16,0 0 8 0,0 2 0 0,3-2-9 15,-4 0-2-15,4-1 0 0,0 1 0 0,0-3 0 16,0 3-113-16,0-5-24 0,0 2-4 0</inkml:trace>
  <inkml:trace contextRef="#ctx0" brushRef="#br1" timeOffset="-112990.27">12542 16875 2385 0,'0'0'68'0,"0"0"14"0,0 0-66 0,0 0-16 0,0 0 0 0,0 0 0 15,0 0 45-15,-3-3 6 0,3 3 1 0,0 0 0 16,-6 0-42-16,-2 3-10 0,2 0 0 0,0 2 0 16,6 3-33-16,-9 3-9 0,3 4-2 0,0 1 0 15,3 3 26-15,0-1 5 0,3 6 1 0,-3 0 0 16,3-3 3-16,0 0 1 0,3 1 0 0,0-4 0 15,0-2 8-15,3-3 11 0,0 0-3 0,3-5 0 16,-9 3 0-16,9-6 0 0,-3 0 0 0,-1-2 0 16,4-3-8-16,-3 0 8 0,3 0-8 0,3-5 8 15,-9-3-8-15,9-3 10 0,-6 1-10 0,0-4 10 16,0-4-10-16,0-1 0 0,0-4 0 0,-3-1 0 16,0 0-11-16,-3 0 11 0,0 0-8 0,0 1 8 15,-9-1 0-15,6 3 0 0,-3-1 0 0,3 1 0 0,-6 5 0 16,3 3 8-16,0-3-8 0,0 6 8 0,3 2 24 15,-6 0 4-15,3 0 2 0,3 3 0 0,0 2-11 0,3 3-3 0,0 0 0 16,0 0 0-16,0 0 15 0,0 0 2 0,0 0 1 0,0 0 0 16,0 0-42-16,0 0 0 0,0 0 0 0,0 0 0 31,0 0-24-31,0 0-6 0,0 0-2 0,3-5 0 0,0-1 21 0,3 1 11 0,3 0-12 0,-6-1 12 16,6-1-10-16,0 1 10 0,0-2-8 0,0 6 8 15,0-4-12-15,0 4 4 0,3 2 0 0,-3 2 0 16,2 1-4-16,1 0 0 0,3 2 0 0,0 3 0 31,3 2-14-31,0 4-3 0,0-1-1 0,0 3 0 0,-4 0 16 0,4 0 3 0,0 5 1 0,-3-5 0 16,3-3 10-16,-3 0-10 0,0 0 10 0,3-2-10 15,-7-3 10-15,4-3 0 0,0-2 0 0,-3-1 0 16,3-2 10-16,-3-2 4 0,-3-1 1 0,3 0 0 16,-6-4 10-16,3-1 3 0,-3 0 0 0,0-3 0 15,-3 0-15-15,-3 1-2 0,0-3-1 0,-3 2 0 16,-3-2 2-16,0 0 0 0,0 2 0 0,-3 0 0 15,-3-2-12-15,0 3 0 0,0-4 9 0,-3 4-9 16,3-3 10-16,-3 2-2 0,-2 3-8 0,2-2 12 16,0-1-12-16,0 0 0 0,0 3 0 0,3-2 0 15,0-1 0-15,3 3 8 0,0 0-8 0,0 0 0 16,3 0 0-16,0 1 0 0,4-1 0 0,-1 0 0 16,3-3 0-16,0 3 0 0,3-2 0 0,-1 2-10 15,1 0 10-15,3 0-12 0,0-3 12 0,3 3-12 16,-3 0 12-16,3 3-8 0,-3 0 8 0,3 2-8 0,3 0 8 15,0 1 0-15,0 4-9 0,0-2 9 0,3 6 0 0,-1-4-9 0,4 6 9 0,0-2 0 16,0-4 0-16,0 1 0 0,6 0 0 0,-3-3 0 16,-4 0 0-16,7 0-8 0,-3-3 8 0,0 3 0 15,0-5 0-15,0-3 0 0,-7 0 0 0,7 0 0 16,-6-3-8-16,0-2 8 0,0 2 0 0,0-2 0 16,0 0 0-16,-9-3 0 0,9 0 0 0,-10 3 0 15,4-3 0-15,-3 3 0 0,0 0 0 0,-3 2 0 16,-3 0 0-1,6 1 0-15,-6 2 10 0,-6 0-2 0,6 3 0 16,0 5 1-16,0 0 0 0,0 0 0 0,0 0-9 0,0 0 12 0,0 0-12 0,0 0 12 16,0 0-25-16,6 0-5 0,0 0-1 0,3 2 0 15,0 1 6-15,3 0 1 0,0 2 0 0,3 0 0 16,0-2 12-16,0 0 0 0,-1 2 0 0,4-3 0 16,-3-2 0-16,0-5-12 0,0 3 3 0,-3-4 1 15,3-4 8-15,-6-1 0 0,3-5 0 0,-4 0 0 16,1-2 0-16,-3-6 0 0,0-2 10 0,-3 2-10 15,-3 0 8-15,0 3-8 0,-3 2 0 0,-3 1 0 16,-3 2 0-16,0 3 0 0,-5 2 0 0,-1 0 0 16,-3 3 51-16,0 1 13 0,-3 1 4 0,0 4 0 15,3 2-46-15,-2 2-9 0,2 4-1 0,3 1-1 16,0 7-19-16,3-1-4 0,3 3-1 0,0 5 0 16,3 5-23-16,-3 4-5 0,3 1-1 0,0 9 0 15,3-3-18-15,-2 0-4 0,5 0-1 0</inkml:trace>
  <inkml:trace contextRef="#ctx0" brushRef="#br1" timeOffset="-112575.49">12513 17436 2025 0,'0'0'85'15,"0"0"-68"1,0 0 27-16,6 0 4 0,-3-3 2 0,3 1 0 15,5-4-34-15,4 1-8 0,3-3 0 0,3 0-8 16,6-5 56-16,3-3 4 0,5-2 0 0,4-3 1 16,3-3 5-16,-1-3 1 0,4-2 0 0,3-3 0 15,2-2-51-15,1 0-16 0,2 2 8 0,1-8-8 16,-3 3-15-16,-7-3-6 0,7 3-2 0,-4 0 0 16,-5 3-29-16,0 0-5 0,-1 2-2 0,-2 3 0 15,-3 2 22-15,-3 1 4 0,-1 2 1 0,1 3 0 16,-3 0 20-16,-3 5 12 0,2 3-12 0,-5-1 12 15,3 6-88-15,-6 0-12 0,0 3-1 0</inkml:trace>
  <inkml:trace contextRef="#ctx0" brushRef="#br1" timeOffset="-104175.75">17469 16031 1440 0,'-3'0'30'0,"3"0"6"0,-6-3-28 0,0 3-8 0,0 0 0 0,6 0 0 15,-3-2 56-15,3 2 9 0,0 0 3 0,-6 0 0 16,6 0-15-16,-6 0-2 0,6 0-1 0,-6 0 0 16,3 0-29-16,-3 0-5 0,0 5-2 0,0-2 0 15,0 5-14-15,0 2 0 0,0 1 0 0,-3 2-10 16,0 3-16-16,3 2-3 15,0 4-1-15,-2-1 0 0,2 5 19 0,0-2 11 0,0 0-12 0,0 0 12 16,3-6 13-16,0 1 10 0,3-6 1 0,-3 0 1 16,6 0 6-16,-3-2 1 0,6-3 0 0,0 0 0 15,0-3 1-15,3 3 1 0,0-3 0 0,2 1 0 16,1-4-26-16,3 4-8 0,0-4 0 0,0 4 0 16,0-1 13-16,3 0-1 0,-6 0 0 0,3 3 0 15,-1-5 16-15,-2 8 2 0,-3-3 1 0,6-3 0 16,-6 3-9-16,-3 2-2 0,3-4 0 0,-3 4 0 15,-6-2-7-15,6 0-1 0,-3 0-1 0,-3 3 0 16,3-3-11-16,-3-3 0 0,-6 5 0 0,6-2-11 16,-6-2-201-16,0-1-40 0,-3 0-8 0</inkml:trace>
  <inkml:trace contextRef="#ctx0" brushRef="#br1" timeOffset="-103996.98">17403 16304 2014 0,'0'-11'42'0,"3"0"9"0,-3 1-41 0,3-1-10 0,0 1 0 0,-3-1 0 15,6 1 104-15,3-6 144 0,-3 5-121 16,3 1-47-16,0-4-10 0,3 1-2 0,0 0 0 16,2-3-30-16,1 0-6 0,3-2-2 0,-6 2 0 31,9-3-51-31,-6 1-11 0,0-1-1 0,0 1-1 16,-1 4-117-16,-2-2-23 0,-3 6-5 0,3-1-1 0,-9 1-86 0,9 4-18 0</inkml:trace>
  <inkml:trace contextRef="#ctx0" brushRef="#br1" timeOffset="-103172.64">17862 16092 1516 0,'0'0'32'0,"0"0"6"16,0 0-30-16,-3-5-8 0,3 5 0 0,-3-3 0 15,-3-5 30-15,3 5 5 0,-3-2 1 0,0 0 0 16,0 2-36-16,3 1 0 0,-3-1 0 0,0 0 0 16,0 3 0-16,0 0 0 0,0 0 0 0,0 3 0 0,0 0 0 0,0-1 0 15,-3 1 0-15,3 2 0 0,0 0 0 0,0 6 12 0,3-3-4 0,0 3-8 31,0 2 20-31,-2 0-2 0,5 3-1 0,0 0 0 0,0 0-17 0,0 0 10 0,2-1-10 0,-2 1 8 16,3-5 8-16,3-1 0 0,-3 1 1 0,3-6 0 16,-3 1 10-16,6-1 1 0,-3 0 1 0,0-5 0 15,0 0 21-15,3-5 4 0,-3 2 1 0,3-2 0 16,-3 0-31-16,0-3-5 0,3-3-2 0,-3 1 0 16,-3-4-9-16,3-2-8 0,-6 1 9 0,3-1-9 15,0 0 0-15,0-3 0 0,0 1-8 0,0-1 8 16,-3 1 0-16,3-1 0 0,-1 3 0 0,-2-2 0 15,3-1 0-15,0 1 0 0,0-1 0 0,3 3 0 16,-3 3 10-16,0 3-10 0,3 2 10 0,0 0-10 16,-3 2 0-16,-3 4 0 0,6-1 0 0,0 3-10 15,0 0 10-15,3 3-12 0,0 2 12 0,-3 0-12 16,3 3 12-16,0 0 0 0,0 0 10 0,3 3-10 16,-4-3 12-16,1 0-3 0,-3 0-1 0,3-3 0 15,-3-3-8-15,3 1 0 0,-3 0 9 0,0-3-9 16,0 0 0-16,-6 0 0 0,3 0 0 0,-3 0 8 15,6 0-8-15,-3-3 0 0,3-2-8 0,-3 2 8 16,-3-2-11-16,3 0 11 0,-3-3-13 0,0 0 5 16,0 0 8-16,0 0-12 0,-3 0 12 0,0 0-12 15,0 0 12-15,0 0 0 0,3 3 0 0,-3 0 8 16,0-1 7-16,3 6 1 0,-3-5 1 0,3 5 0 16,0-5 10-16,0 5 1 0,0 0 1 0,0 0 0 15,0 0-15-15,0 0-3 0,0 0-1 0,-3-3 0 0,3 3-10 0,3-8-16 0,-3 8 4 16,0-5 1-16,6-1 11 0,0-1 0 0,0-1 0 0,3 0 0 15,-3 0-13-15,3 0-4 0,0 0-1 0,0 0 0 16,-3 3 18-16,-1-3 0 0,4 2 0 0,-3 1 0 16,-3 0 0-16,3 0 0 0,0-1 0 0,-3 4 0 15,-3 2 11-15,0 0 5 0,0 0 2 0,0 0 0 16,0 0-18-16,0 0 0 0,0 0-11 0,0 0 11 16,0 0 14-16,0 0 10 0,0 0 1 0,0 0 1 15,0 0-26-15,0 0 0 0,0 0 0 0,0 0 0 16,0 0-12-16,0 0-7 0,0 0-1 0,0 0-1 15,0 0-23-15,0 0-4 16,0 0 0-16,0 0-1 0,0 0-18 0,0 0-3 0,0 0-1 0,0 0 0 16,0 0-104-16,0 0-21 0,0 0-4 0</inkml:trace>
  <inkml:trace contextRef="#ctx0" brushRef="#br1" timeOffset="-102791.39">18198 15692 1652 0,'0'0'34'0,"0"0"9"0,0 0-35 0,0 0-8 0,0 0 0 0,-3 6 0 16,3 4 0-16,-3-2 0 15,3 3 0-15,0 2 0 16,3 3-33-16,0 0-9 0,0 5-2 0,3-5 0 16,-3 2 36-16,3 1 8 0,0-1 0 0,0-2 0 15,0-2 56-15,0-4 12 0,2 1 4 0,1-3 0 0,0-6-24 0,0 1-4 0,0 0 0 0,0-6-1 16,0 0-6-16,0-2-1 0,0-6 0 0,0 1 0 16,0-1-8-16,-3-5-1 0,0 0-1 0,0 1 0 15,0-4-26-15,-3 3 0 0,-3 0-12 0,0 0 12 16,0 3 0-16,-3 0 0 0,-3 0 0 0,3 2 0 15,-3 3 0-15,-3-2 0 0,0 2 0 0,-3 2 0 16,0 1-47-16,0 3-8 16,0-1-1-16,0 6-1 0,-3-1-157 15,1 1-31-15</inkml:trace>
  <inkml:trace contextRef="#ctx0" brushRef="#br1" timeOffset="-102587.55">18373 15531 1884 0,'6'-5'80'16,"3"2"-64"-1,0-7 53-15,0 4 11 0,3-7 3 0,0 2 0 0,3 1-51 0,-3-3-9 16,3-1-3-16,0 4 0 15,-1-3-86-15,1 2-18 0,0 0-3 0</inkml:trace>
  <inkml:trace contextRef="#ctx0" brushRef="#br1" timeOffset="-102403.86">18585 15229 1653 0,'0'0'69'15,"0"0"-55"-15,0 0 98 0,0 0 19 0,0 0 4 0,0 0 1 16,0 0-58-16,0 0-11 0,0 0-3 0,3 3 0 15,0 2-35-15,0 3-7 0,3 3-2 0,-3-1 0 16,6 4-12-16,-3 2-8 0,3-1 8 0,-1 4-8 16,-2-1-12-16,3 1-6 0,-3 2-2 0,0-2 0 31,0-3-128-31,0 2-25 0,-3-5-6 0</inkml:trace>
  <inkml:trace contextRef="#ctx0" brushRef="#br1" timeOffset="-101907.56">18820 15063 2039 0,'0'0'42'0,"0"0"11"15,0 0-42-15,0 0-11 0,0 0 0 0,0 0 0 16,0 5 57-16,0 3 10 0,3 5 1 0,0 0 1 16,0 6-49-16,0 5-11 0,3 2-1 0,-3-2-8 15,0-3 0-15,3 0 0 0,3 1 0 0,-3-7 0 0,0-1 0 16,0-6 0-16,-3 2 0 0,2-5-9 0,-2-5 21 15,3 6 5-15,-3-6 1 0,3 0 0 0,-3 0-27 0,3-6-6 0,-3 1-1 0,0-8 0 16,0 2 16-16,-3-2 10 0,0-3-2 0,0 0 0 16,-3 0 1-16,0-2 0 0,0 2 0 0,0 0 0 15,0 0-9-15,-3 0 12 0,3 1-12 0,0 1 12 16,-3 1 8-16,0 0 1 0,4 2 1 16,-1 3 0-16,3 0-22 0,-3 3 0 0,3 5 0 0,3-5-12 15,2 2-8-15,1-2-1 0,3 2-1 0,0 3 0 16,3 0 22-16,3 0-11 0,0 3 11 0,3-3-8 15,0 3 8-15,0-1 16 0,-1 1-4 0,1-3-1 16,-3 0-11-16,0-3 0 0,0-2 0 0,-3 2 0 16,-3-2 0-16,3 0-16 0,-6 2 4 0,0-2 1 15,0-1 27-15,-4-1 6 0,1 1 1 0,0-2 0 16,-3 3 29-16,0 0 5 0,0-3 2 0,0 2 0 16,-3 1-8-16,0-3-2 0,1 0 0 0,-4 3 0 15,3 0-33-15,-3-1-6 0,3 1-2 0,-3 3 0 16,6 2-8-16,-9-3 0 0,6 0 0 0,-3 1 0 15,0 2-30-15,0 0-8 0,0 0-2 0,0 2 0 16,3 1-16-16,3-3-3 0,-6 3-1 0,3-1 0 16,0 1 4-16,3-3 1 0,0 0 0 0,0 0 0 15,0 0-13-15,0 0-4 0,0 0 0 0</inkml:trace>
  <inkml:trace contextRef="#ctx0" brushRef="#br1" timeOffset="-101068.06">19124 14782 2808 0,'0'0'59'0,"0"0"12"0,0 0-57 16,0 0-14-16,0 0 0 0,0 0 0 15,0 0 0-15,-3 6 11 0,0-4-11 0,0 6 10 0,3-5-10 0,0-3 0 0,-6 5-12 0,6-5 12 16,0 0-16-16,0 0 4 0,-3 3 0 0,3-3 1 15,0 0 11-15,0 0-10 0,0 0 10 0,0 0-10 16,0 0 10-16,0 0-8 0,0 0 8 0,0 0-8 16,0 0 8-16,0 0 0 0,3 2 0 0,3-2 0 15,0-2 0-15,0-1 8 0,-3 0 0 0,2-2 0 16,1 0-8-16,3-3 11 0,-6 3-11 0,3-1 12 16,0 4-12-16,-6 2 0 0,0 0 9 0,0 0-9 15,0 0-9-15,0 0-7 0,0 0 0 0,3 0-1 16,0 5 1-16,3 3 1 0,-3 5 0 0,3 0 0 15,0 3 15-15,3 3-11 0,-3 2 11 0,0-3-10 16,6 1 10-16,0-6 0 0,3 0 0 0,-6-5 0 16,8 0 0-16,-2-2-10 0,6-4 1 0,-3-4 0 15,3-4-10-15,0 1-1 0,-1-6-1 0,-2-4 0 16,0 1 4-16,-3-4 1 0,-3-1 0 0,0 1 0 16,-6 2 16-16,3 0 0 0,-6 3 0 0,0-3 0 15,-3 5 56-15,0 1 4 0,-3-1 2 0,-3 3 0 16,0 0-2-16,0 0-1 0,-3 0 0 0,0 0 0 15,-3 1-59-15,0 1 0 0,0 1-10 0,-3 2 1 16,-2 3-157-16,-1 0-31 16</inkml:trace>
  <inkml:trace contextRef="#ctx0" brushRef="#br1" timeOffset="-96690.64">19615 15470 2098 0,'0'5'93'0,"3"3"19"16,0 3-89-16,3 5-23 0,0 2 0 0,0 4 0 16,2 4 0-16,7 3 0 0,-3 6 0 0,-3 2 0 0,6 0 0 0,-3 5 0 15,-3 3 0-15,6 0 0 0,0 3 0 16,-6 2 0-16,3 3 0 0,-4-3 0 15,1 3 0-15,0 2 0 0,-3 1 0 0,-3-3 0 16,0 0 0-16,0-3 0 0,-6 0 0 0,3-2-12 0,-3 0 12 0,0-3 0 0,0-3 10 0,0 0-10 16,0-2 19-16,0-3-3 0,0 0 0 0,3 0 0 15,-3 0 9-15,3-2 2 0,0 2 0 0,0 0 0 16,0-3-15-16,0 3-4 0,0 0 0 0,-3 0 0 16,3-2-8-16,0-1-17 0,-6 0 4 0,6 3 1 15,0-5-3-15,6-3 0 0,-6 0 0 0,3-5 0 16,0 3 15-16,0-4-11 0,0 1 11 0,0-5-10 15,3-1 10-15,-3 1 0 0,3-3 0 0,0-3 0 16,0-3 0-16,0-2 0 0,0 0 8 0,0 0-8 16,3 0 21-16,0 3 0 0,3-3 0 0,-3 2 0 15,3-4-21-15,-1 2 0 0,1-6 0 0,0 1 8 16,3-3 4-16,0 0 0 0,0 0 1 0,3-3 0 16,3 1-1-16,2-4 0 0,1 1 0 0,3 0 0 15,0-3-12-15,3 2 0 0,-1-1 0 0,1-1 0 16,3 0 0-16,-3 0 0 0,5 0 0 0,1 0 0 15,0-3 0-15,5 3 0 0,1-2 0 0,3 2 0 16,2 0 0-16,-2-8 0 0,6 3 0 0,-1 0 0 16,7-3 0-16,2-3 0 0,4 1 0 0,2-1 9 15,4-2-18-15,2 0-4 0,4-3-1 0,-1 3 0 16,0-3 14-16,4 3 0 0,-1-3 0 0,1 5 10 16,-4-4-10-16,0-1 0 0,-2 0-12 0,2 0 12 15,1 0-11-15,-4 1 11 0,1-1-8 0,-1-3 8 0,0 1-12 16,1 2 2-16,-1-2 1 0,-2 2 0 0,2 3 9 0,-2-1 11 15,-4 1-3-15,1 3 0 0,-1-1-8 16,-5 1-14-16,-1 2 3 0,-5 3 1 16,2 2 10-16,-8-2 0 0,3 5 0 0,-7 3 8 0,-2-1-23 0,-3 4-4 0,-4-1-1 0,1 0 0 15,-6 3 32-15,0-2 7 0,-7 2 1 0,22 2 0 16,-21 1-20-16,-18-3 0 0,0 3 0 0,3-1 0 16,-9-2 0-16,0 0 0 0,0 0 0 0,0 0 0 15,3-8 0-15,-3 8 0 0,0 0 0 0,0 0 0 16,0 0 0-16,-6-8 0 0,3 3 0 0,-6-3 0 15,0 0 80-15,-3-2 13 0,3-1 3 0,-6-2 0 16,0-3-77-16,-3-3-19 0,1-2 0 0,-1-3 0 16,-3 1 0-16,0-6 0 0,0-3 0 0,-3-3 0 15,-2-2 0-15,-1-8 0 0,0 0 0 0,-3-2-9 16,6-1 9-16,-5-2-12 0,2-3 12 0,0 0-12 16,3-3 12-16,3 1-13 0,4-3 5 0,-1 0 8 15,0 2-10-15,3 0 10 0,3 1 0 0,-3 2-9 16,3 0 9-16,0 0 0 0,0 5 8 0,4-2-8 15,-4 5 8-15,-3 3-8 0,3 2 10 0,0 3-10 16,0 3 0-16,0 2 0 0,0 6 0 0,-9-25 0 16,6 17 0-16,10 21 0 0,-4-1 0 0,0-1 0 15,0 1 8-15,3 1-8 0,-3 2 0 0,3 1 9 16,-3-1-1-16,3 3 0 0,0 0 0 0,-3 1 0 16,3-4-8-16,0 6 0 0,0-6 0 0,0 8 0 15,-3-7 0-15,3 5-11 0,-2-3 3 0,-1 2 0 0,0-4 0 16,-3 4 0-16,0-2 0 0,-3 3 0 0,-3-8 8 15,-3 2-8-15,0 1 8 0,-5-1-8 0,-4-2 8 16,-9 2-8-16,-2-2 8 0,-4 0-8 0,-6 2 0 0,-5 1 0 0,-4-1 0 0,-5 6 0 16,-7 2-14-1,-8 3-2-15,-6 6-1 0,-7 1 0 16,-8 7 11-16,-3 4 2 0,-6 3 1 0,-3 6 0 0,0 5 0 0,-1 5 0 0,-2 2 0 0,0 6 0 16,0 6 11-16,-3 4 0 0,3 3 0 0,3 9 8 15,0-4 9-15,3 6 3 0,3 0 0 0,2-1 0 16,10 4-8-16,9-3-2 0,-1-1 0 0,13-1 0 31,3-1-29-31,5-3-5 0,4-2-2 0</inkml:trace>
  <inkml:trace contextRef="#ctx0" brushRef="#br1" timeOffset="-77422.06">19258 17582 1436 0,'0'0'60'0,"0"0"-48"15,0 0 20-15,0 0 4 0,0 0 1 0,0 0 0 16,-3-3-15-16,3 3-3 0,-6-5-1 15,6 5 0-15,-3-3-3 0,3 3-1 0,-3-5 0 0,3 5 0 16,0 0 7-16,0 0 2 0,0-6 0 0,0 6 0 16,0-5 11-16,0 5 2 0,0-5 1 0,0 5 0 15,0 0-20-15,0 0-4 0,0-5-1 0,0 5 0 16,3-6-12-16,0 1 9 0,0 0-9 0,3 2 8 16,-1-2 4-16,1-1 0 0,0 4 0 0,3-4 0 15,3 4 19-15,0-3 4 0,3-3 1 0,0 2 0 16,3 1-8-16,0 0 0 0,2-3-1 0,4 0 0 15,0 0 1-15,0 0 1 0,0-3 0 0,2 3 0 16,4 1-12-16,0-4-2 0,0 3-1 0,3-3 0 16,-1 3 0-16,4 1 0 0,0-1 0 0,-4 2 0 15,4 1-14-15,0 0 0 0,0-1 8 0,-1-1-8 16,4 1 8-16,-3-2-8 0,-1 0 11 0,1 0-11 16,-3 0 29-16,0 1-1 0,-4-4 0 0,1 3 0 15,-6 0-16-15,0 0-4 0,-3 3-8 0,-3-3 12 16,-1 3-12-16,-8 2 0 0,3-2 0 0,-3 2 0 15,-6 3 0-15,3-3 0 0,-6 3 12 0,0 0-3 16,0 0-9-16,0 0 0 0,0 0 0 0,0 0-11 16,0 0 11-16,-9-2 0 0,3-1 0 0,-3 0 0 0,0 1-8 0,-3-1 0 15,1 1 0-15,-1-1 0 0,0 0 8 0,-3 1 0 16,0-1 0-16,-3 3 0 0,3-3-13 16,0 3-1-16,-3-2 0 0,7 2 0 0,-1-3 22 0,0 3 5 0,3 0 1 0,0-5 0 15,3 5-5-15,6 0-1 0,0 0 0 0,0 0 0 16,0 0 10-16,0 0 2 15,0 0 0-15,0 0 0 0,0 0-3 0,9 0 0 0,0-6 0 0,6 4 0 16,3-4-29-16,-1 1-5 0,7-3-2 0,0 3 0 16,-3-3 19-16,3 3 0 0,-4-1 0 0,1-2 0 15,-3 3 0-15,-3 0 0 0,0-3 0 0,-3 3 0 16,-3 5-12-16,-3-6 0 0,-3 6 1 0,-3 0 0 16,0 0-4-16,0 0-1 0,0 0 0 0,0 0 0 15,-6 6 25-15,0-6 5 0,-3 5 1 0,-3 6 0 16,-3-1-15-16,-3 3 9 0,0 3-9 0,-2 5 8 15,-1 1-8-15,-3 1 0 0,3 4-12 0,-3-3 12 16,6 5-17-16,1-3 4 0,-1 3 1 0,3 0 0 16,6 1-80-16,0-1-16 0,3-3-4 0</inkml:trace>
  <inkml:trace contextRef="#ctx0" brushRef="#br1" timeOffset="-62785.2">23925 16648 1638 0,'-15'-6'72'0,"0"6"16"15,3-8-71-15,-3 6-17 0,0-4 0 0,3 4 0 16,-2-1 39-16,-1 0 4 0,-3 1 1 0,0-1 0 15,0 3-30-15,0-2-6 0,3 2 0 0,-5 2-8 16,-1-2 8-16,0 5-8 0,6-2 0 0,-9 5 0 16,3-3 0-16,0 6 10 0,1-3-10 0,-4 2 8 15,-3 6-8-15,9-2 0 0,-6 1 0 0,1 4-11 16,-1-1 11-16,3 1 0 0,0 2 0 0,0 0 0 16,0 3-8-16,4 3 8 0,-1-1-8 0,0 1 8 15,3 2 0-15,0 0 0 0,3 2 0 0,3 1-8 16,-3 0 8-16,9 0-8 0,-3 2 8 0,0 1-8 15,6-1 8-15,0 3 11 0,0 0-3 0,3 0 0 0,3-3-8 0,3 3 10 16,0-2-10-16,3-3 10 0,3-1 7 0,0-2 2 0,6 1 0 0,3-4 0 16,-1-2 33-1,7 0 6-15,0-1 2 0,3-1 0 0,2-4-13 16,1-2-3-16,3 0 0 0,-1-5 0 0,4-4 0 0,3-7 0 0,2 0 0 0,-2 0 0 16,3-10-4-16,-4 2-2 0,-2-3 0 0,0-5 0 15,2-2-22-15,-5-6-4 0,0 6 0 0,-1-11-1 16,-2 5-3-16,-3-11-8 0,-3 1 12 0,-1 0-4 15,-2-4 12-15,-3-1 1 0,0-1 1 0,3 0 0 16,-7-2-22-16,1 0 0 0,0-1 0 0,-6 1 0 16,0 2 0-16,0-5 0 0,-3 6 0 0,-6-1 0 15,0 3 0-15,-6 0-15 0,0 3 4 0,-3-1 1 16,-3 3 22-16,-6 1 4 0,3 2 0 0,-3-3 1 16,-3 8-9-16,0 0-8 0,0 0 9 0,-3 3-9 15,1 8 0-15,-1 2 8 0,-3-2-8 0,0 8 0 16,0 0 0-16,-3-1-13 0,-2 6 2 0,-4 3 1 15,0 2-10-15,0 6-1 0,-2-1-1 0,2 4 0 16,-3 1-11-16,3-1-3 0,0 7 0 0,1-8 0 16,-1 6-28-16,0-1-7 0,0 3-1 0,1-5 0 15,2 5-140-15,0 1-29 0,3 4-6 0</inkml:trace>
  <inkml:trace contextRef="#ctx0" brushRef="#br1" timeOffset="-52670.57">23499 14150 1820 0,'0'0'38'0,"0"0"8"16,0 0-37-16,0 0-9 0,0 0 0 0,0 0 0 16,0 0 30-16,0 0 4 0,-3-3 1 0,-6 1 0 15,3-1-24-15,3-2-11 0,-3 2 10 0,-3 0-10 0,3-2 0 0,-2 2 0 0,-4 1-8 0,6-1 8 16,-9-2-8-16,6 2 8 0,-3 3 0 15,-3-2 0 1,-3 2-32-16,3 0 1 0,-3 0 0 0,1 0 0 0,-4 5 50 0,-3-2 9 0,3 4 3 0,-6 1 0 16,1 0-31-16,-4 0-10 0,-3 3 0 0,-3-1 0 15,1 4 10-15,-1-1 0 0,0 5 0 0,-3-2 0 16,1 3 0-16,2-1 8 0,-3 4-8 0,1-1 11 16,2 0-11-16,-3 0 8 0,1 0-8 0,2 3 8 31,3-5 4-31,0 2 0 0,4 0 0 0,2-3 0 0,3 1 4 0,-6-3 2 0,3 0 0 0,4-3 0 15,2 3 3-15,-3-6 1 0,3 4 0 0,6-4 0 16,3-2-22-16,-3 0-18 0,7-5 3 0,-7 2 1 16,9-2 14-16,0-3-11 0,-3-3 11 0,3 0-10 15,-3-2 10-15,6-3 11 0,-3 0-3 0,0-5 0 16,3 0-37-16,0-6-8 0,0-2-2 0,3-3 0 16,0 3-1-16,3-5 0 0,0-1 0 0,-3 1 0 15,0-3 40-15,6 2 0 0,0 1 0 0,-3 2 8 16,0 3 24-16,0 2 5 0,0 3 1 0,0 3 0 15,0 2-4-15,-3 3-1 0,0 3 0 0,0 0 0 16,0 5 1-16,0 0 0 0,0 0 0 0,0 0 0 16,0 0-14-16,-3 5-4 0,-3-2 0 0,0 10 0 15,-3 3-6-15,-3 8-2 0,-3 5 0 0,3 3 0 16,-3 5-8-16,1 2 8 0,-1 1-8 0,3 5 8 16,-3-5 24-16,6-3 5 0,-3 2 1 0,3-4 0 15,3-3 2-15,0-6 1 0,0 0 0 0,6-4 0 0,0-4-22 16,6-2-5-16,0-3-1 0,-3 1 0 0,12-4-1 0,3-5 0 0,0 3 0 15,9-5 0-15,2-6 0 0,7-2 0 0,6-3 0 16,2-5 0-16,-2-3-22 0,3 0-5 0,-1-5-1 0</inkml:trace>
  <inkml:trace contextRef="#ctx0" brushRef="#br1" timeOffset="-48954.37">21073 9448 1407 0,'0'0'62'0,"0"0"14"0,0 0-61 0,-3-2-15 0,3 2 0 0,0 0 0 16,-6 0 99-16,6 0 17 0,0 0 3 0,0 0 1 15,0 0-32-15,0 0-5 0,0 0-2 0,0 0 0 16,0 0-5-16,0 0-2 0,0 0 0 0,0 0 0 15,0 0-43-15,0 0-9 0,0 5-2 0,3 3 0 16,0 5-20-16,0 0 0 0,3 3 0 0,0 5 0 16,3 1 0-16,-3 1-18 0,3 4 3 0,0-3 1 15,3 2 23-15,-3 1 5 0,-3-4 1 0,3-1 0 16,3 1-24-16,-4 4-5 0,4-3-1 0,-3 7 0 16,0-7 15-16,6 5 0 0,-9 0 0 0,9 6 0 31,0-6-29-31,-3-5-3 0,-3-3-1 0,-3 0 0 0,3 0-50 0,-1-2-9 0,-2-9-3 0,0 1 0 15,-3-3-77-15,0-3-16 0,6 11-4 16,-3-8 0-16</inkml:trace>
  <inkml:trace contextRef="#ctx0" brushRef="#br1" timeOffset="-48052.7">21073 9509 1093 0,'0'0'31'0,"0"0"7"0,0 0-30 0,0 0-8 0,0 0 0 0,0 0 0 15,0 0 64-15,6 0 11 0,0 3 2 0,6-3 1 16,0-3-26-16,3 0-6 0,3 1-1 0,6-3 0 16,2-1 56-16,4-2 11 0,6-2 3 0,2-1 0 0,1-2-41 0,0 2-8 15,6-5-2-15,-1 1 0 0,7-1-51 0,-4-3-13 16,4 1 0-16,0-1 0 0,-1-2 10 0,-5 0-1 16,-1 0 0-16,-2-1 0 0,3 4-9 0,-4-3 0 15,1 0 0-15,-3-1 0 0,-3 7-12 0,-7-4 12 16,4 3-12-16,-9-2 12 0,3 7 0 0,-6 1 0 15,-4 2 12-15,-2 0-4 0,0 2-8 0,-6-2-11 16,-3 6 3-16,-3-4 0 0,3 6 32 0,-6 0 6 16,0 0 2-16,0 0 0 0,0 0 0 0,0 0 0 15,0 0 0-15,0 0 0 0,0 6-16 0,0-4-4 16,0 4 0-16,0-6 0 16,0 5-12-16,3 0 0 0,-3 1 0 0,0 2 0 15,6 2-9-15,-3 3-2 0,-3 3 0 0,6-3 0 16,-6 3 11-16,9 3 0 0,-6-1 0 0,0 1 0 15,3 2 0-15,0 0 0 0,-3 0 0 0,3 1 0 16,-3 1 0-16,2-1 0 0,-2-1 0 0,0 0 0 0,0 0 0 0,3 0 0 16,-3 3 0-16,3 0 0 0,-3-6 8 0,3 3 4 15,0-2 1-15,-3-3 0 0,3 0-13 0,0-3-13 0,0 0 2 0,-3-2 1 16,3-1 10-16,-3-2 14 0,0 0-3 0,0-2-1 16,0 1-10-16,0 1-17 0,0-5 4 0,-3-3 1 15,0 0 12-15,0 0 0 0,0 0 0 0,0 0 0 16,0 0 14-16,-3 3-4 0,-3-1-1 0,-3 1 0 15,0 0 44-15,0 2 9 0,-6 0 2 0,0 1 0 16,-6-1-52-16,4 0-12 0,-4-5 0 0,-3 5 0 16,-3-2 0-16,3 0 0 0,-5-1 0 0,-1 1 0 15,0 2 0-15,0 1 0 0,-2-4 0 0,-4 6 0 16,3 0 0-16,0 5 0 0,-2-2 0 0,2 5 0 16,0-3 0-16,3 3 0 0,1-3 0 0,-1 0 0 15,3-2 0-15,0 0 0 0,0-4 0 0,4-1 0 16,2 2 0-16,0 0 0 0,6-3 0 0,-3 3 0 15,3 0 0-15,0-3 0 0,4 0 0 0,2 1 0 16,0-1 0-16,-3-5 0 0,3 0 0 0,3 0 0 0,-3 0 0 0,0 0 0 16,3 3 0-16,-3-3 0 0,0 0-13 0,3 0-6 15,0 0-1-15,-3 2 0 0,3-2 32 0,1 0 7 16,-1 0 1-16,3 3 0 16,-3 2-69-16,0-5-14 0,0 0-2 0,0 5-1 15,3-5 14-15,-3 6 2 0,0-6 1 0,0 5 0 16,3-5-3-16,0 3-1 0,-3 2 0 0,3 0 0 15,0 3-28-15,0-5-6 0,0 0-1 0,0-1 0 16,3 3 20-16,-3 1 3 0,3-1 1 0,0 0 0 16,0 3-52-16,0-2-9 0,0 4-3 0,0-10 0 0</inkml:trace>
  <inkml:trace contextRef="#ctx0" brushRef="#br1" timeOffset="-36918.42">20615 9559 850 0,'-9'-5'17'0,"9"5"6"15,-6-3-23-15,6 3 0 0,0-5 0 0,0 5 0 16,-3-2 57-16,0-1 7 0,3 3 2 0,-6-5 0 16,6-1 11-16,-3 4 3 0,3 2 0 0,-3-6 0 15,3 6-6-15,-3-8-1 0,3 8 0 0,0-8 0 16,3 3-19-16,-3-3-4 0,3 0-1 0,0 0 0 16,-3-2-9-16,6-1-3 0,0 3 0 0,0-2 0 15,0-1-9-15,3 1-3 0,0-1 0 0,0 3 0 16,3-3-4-16,-4 3-1 0,4 1 0 0,3-4 0 15,0 3-8-15,0 0-3 0,3 0 0 0,3 0 0 16,0 0-9-16,-1 0 0 0,4 0 0 0,3 0 0 0,-3 3 0 16,3 0 0-16,-1 5 0 0,4-3 0 0,-3 3 0 0,-3 3 0 0,0-3 0 0,2 5 0 15,1 0 0-15,0 1 0 0,3-1 0 0,-3 3-11 16,2 3 11-16,4-1 0 16,-3 3 0-16,-3 1 0 0,-4-1 0 0,-2 0 0 0,-3-2 0 0,-3 2 0 15,-3-3-8-15,-3 4 8 0,0-6-8 0,3 2 8 16,-9-2-21-16,0 0 1 0,0-3 0 0,-3 1 0 15,0-6-44-15,0 0-8 0,0 0-1 0,0 0-1 16,-3-3-43 0,-3-2-9-16,0-3-2 0,0-3 0 0,3 1 34 0,-3 2 6 0,0 0 2 15,-3-5 0-15,3 2 151 0,0-2 31 0,0 7 5 0,-3-4 2 16,3-1 10-16,-3 3 3 0,0 0 0 0,0-2 0 0,0-1-41 16,1 3-8-16,-1 0-2 0,0 0 0 15,0 3-22-15,3 0-5 0,0-3-1 0,0 3 0 16,0 2-11-16,6 3-2 0,0 0-1 0,0 0 0 15,0 0-5-15,0 0-1 0,0 0 0 0,0 0 0 16,6 3-39-16,6-1-8 0,-3 1-2 0,6 2 0 16,-1 0 32-16,1 1 0 0,0 2 0 0,3-3 0 15,-3 3 0-15,3-3 0 0,-3 3 0 0,0-8 0 16,2 5 0-16,-2-2 0 0,0 0 0 0,-6-3 0 16,6 2 0-16,-3 1 0 0,-3 2 0 0,-3-2 0 15,0 0 0-15,-6-3 0 0,0 0 0 0,0 0 0 16,0 5 24-16,-6 3 12 0,0 2 1 0,3-4 1 15,-9 7-21-15,-3 0-4 0,6 0-1 0,-9 1 0 16,3 4-39-16,1-2-8 0,-4 3-1 0,3 2-1 16,-3-5-73-16,9-1-14 0,-3 1-4 0</inkml:trace>
  <inkml:trace contextRef="#ctx0" brushRef="#br1" timeOffset="-33818.12">21133 9544 922 0,'0'0'19'0,"0"0"5"15,0 0-24-15,0 0 0 0,0 0 0 0,0 0 0 16,0 0 73-16,0 0 10 0,0 0 1 0,0 0 1 15,0 0-24-15,3-3-5 0,0 0 0 0,3-2-1 16,-6 2-3-16,12-2 0 0,-3 0 0 0,-1-1 0 0,7 1-25 16,3-3-6-16,3 0-1 0,3-2 0 0,3-1-12 0,-4 1-8 15,4-1 8-15,-3 3-8 16,0-3 13-16,3 1-1 0,-4-3-1 0,10-1 0 0,-3 4 14 0,0 2 3 16,5-5 1-16,10-1 0 0,-9 1-29 0,0 3-13 15,-1-1 1-15,-5-2 0 0,6 0 12 0,-9 2 16 0,-4 3-3 0,4 0-1 16,3-3-12-16,-6 6 0 0,-3 0 0 0,-1 0 0 15,1-1 0-15,-6 4 0 0,0-1 0 0,0 0 0 16,0 1 0-16,0 2 0 0,-9 0 0 0,8-3 0 16,-8 3 0-16,9 0 0 0,-9 0 0 0,3 0 0 15,-3 0 0-15,3 0 0 0,3 0 0 0,-3 0 0 16,3 0 0-16,-3 0 0 0,0 0 0 0,-3-3 0 16,3 3 0-16,-4-2 0 0,4 2 0 0,-9 0 9 15,6 0 7-15,-6 0 2 0,6-3 0 0,3 3 0 16,-9 0 11-16,0 0 3 0,0 0 0 0,6 0 0 15,0 0-17-15,-6 0-3 0,0 0-1 0,0 0 0 0,0 0-2 16,0 0 0-16,0 0 0 0,0 0 0 0,0 0-9 0,0 0 0 16,0 0 0-16,6 3 0 0,-6-3 0 0,0 0 0 15,3 2 11-15,-3-2-11 0,6 6 12 0,0-4-3 16,-3 4-1-16,3-4 0 16,-6 4-8-16,0-1 8 0,9 3-8 0,-9 0 8 0,3 2-8 0,3-4 0 15,-3 2 0-15,-3 0 0 16,6 2 12-16,-3 1 0 0,0 2 0 0,3 3 0 15,-3-3-12-15,3 6 0 0,0-1 0 0,-1-2-11 16,-2 0 11-16,0 0 0 0,0 0 0 0,0-1 0 16,3 1 0-16,-3-2 0 0,-3-1 0 0,3-3 0 15,0 1 0-15,-3 0-12 0,0 2 12 0,3-5-12 0,-3 0 12 0,-3-3-13 16,3 3 5-16,-3-5 8 16,0 4 0-16,0-1 0 0,0-4 0 0,-3 6 8 0,-3-2 4 0,-2-1 0 0,-1 0 0 15,-3 3 0-15,-3-3-12 0,0 1 0 16,-3 2 0-16,-3-3 0 0,1 3 0 0,-1 0 0 0,-3-6 0 0,-3 4-11 15,3-1 11-15,-5 3 0 0,-1 3 0 0,-3-1 0 16,3 1 0-16,1-3 0 0,-4 0 8 0,3 0-8 16,1 2 0-16,-1-2 0 0,-3 5 0 0,3-2-12 15,1 2 12-15,-1-2 0 0,0 2 0 0,0 0 0 16,7-2 0-16,-4 2 0 0,3 3 0 0,0-3 0 16,3 3 0-16,4 2 0 0,-1-7 0 15,3 8 0-15,0-6 12 0,0-3 0 0,3 1 1 0,3 0 0 16,-5-4-22-16,8 1-5 0,-3 0-1 0,3-2 0 15,0-1 15-15,3-2 0 0,0 2 0 0,6-5 0 16,0 0 15-16,0 0 5 0,0 0 2 0,0 0 0 16,0 0 8-16,0 0 2 0,-3 0 0 0,3 0 0 15,-6-5-15-15,0-1-2 0,6 1-1 0,-3-3 0 16,-3-3-2-16,0 1-1 0,6-3 0 0,-6-3 0 16,3 0-11-16,-3-5 0 0,0 0 0 0,-3-3 0 15,3 0-8-15,-2 0-4 0,-4 0-1 0,3-2 0 0,3 2 36 0,-3 0 7 16,3 3 2-16,0 3 0 15,-3 2-20-15,3 0-3 0,6 3-1 0,-3 2 0 0,-3 3-8 0,6 0 0 16,-6-2 0-16,6 4 0 16,-3 4 0-16,3-4 0 0,0 6 0 0,0 0 0 0,0 0 0 0,0 0 0 15,-3-2 0-15,3 2 0 0,0 0 0 0,0 0-11 16,0 0 3-16,0 0 0 0,0 0 8 0,0 0 0 16,0 0 0-16,0 0-8 0,0 0-9 0,0 0-2 15,0 0 0-15,0 0 0 0,0 0-3 0,0 0-1 16,6-3 0-16,0 3 0 0,-6 0 9 0,6 0 2 0,3 0 0 0,-3 0 0 31,3-3-39-31,-3 3-7 0,3 0-2 0,3 0-581 0,-3-2-117 0</inkml:trace>
  <inkml:trace contextRef="#ctx0" brushRef="#br1" timeOffset="-23834.3">21029 9372 1191 0,'0'0'26'0,"0"0"6"0,0 0 0 0,0 0 2 0,0 0-34 0,0 0 0 0,0 0 0 0,0 0 0 16,0 0 58-16,0 0 5 0,0 0 1 16,0 0 0-16,0 0-42 0,0 0-8 0,0 0-2 0,3-3 0 15,3 3-12-15,-4 0 0 0,7-3 0 0,-3 3 0 16,0 0 18-16,3 3 7 0,0 0 2 0,0-1 0 15,0 1-13-15,0-1-2 0,3 6-1 0,0-2 0 16,0 2-11-16,0 0 0 0,0 0 0 16,-1-1 0-16,1 1 0 0,0 0 0 0,-3-2 0 0,3-1 0 15,0 0 0-15,0 1 8 0,0 1-8 0,0-1 8 16,-3-4-8-16,0 4 0 0,2-4 0 0,-5 1-11 16,0-6 11-16,0 3 0 0,0 0 0 0,-3 0 0 15,3 0 0-15,-6 0 0 0,3 0 0 0,-3 0-8 16,0 0 0-16,3 0 0 0,0-2 0 0,-3-1 0 15,0 0 8-15,-3-2 0 0,3 2 0 0,-3-4 0 0,0-1 0 0,-3 0 0 16,3 2 0-16,-3-4 0 0,0 2 20 0,0-3 0 16,0 3 0-16,-2-2 0 15,2 4 26-15,-3-4 5 0,3 2 1 0,-3 0 0 0,3 0-13 0,-3 0-3 16,3-2 0-16,0 2 0 0,0-3-7 0,0 8-1 16,3-5-1-16,-3 3 0 0,3 0-8 0,0-3-2 15,3 8 0-15,0-3 0 0,-3 1-4 0,3 2-1 16,0 0 0-16,0 0 0 0,0 0-12 0,0 0-10 15,9 5 2-15,0 0 0 0,0 0-4 0,6 3 0 16,0 0 0-16,0-2 0 0,3 2 12 0,-4 2-10 16,4-2 10-16,-3-3-10 0,-3 1-11 0,3 2-3 15,-6-3 0-15,3-2 0 0,-3-1 9 0,-3 3 2 0,3-5 0 16,-3 3 0-16,-1 0 13 16,-5-3 0-16,3 5 0 0,-3-5 0 0,0 0-12 0,0 11-4 0,0-1 0 15,0 1 0-15,-8-1 1 0,2 1 0 0,-3 0 0 0,-3 2 0 31,-6 0-77-31,3 0-16 0,-6 3-4 0</inkml:trace>
  <inkml:trace contextRef="#ctx0" brushRef="#br1" timeOffset="-16749.29">19832 10173 2049 0,'0'0'58'0,"0"0"13"15,-3-2-57-15,3 2-14 0,0 0 0 0,-6-3 0 16,6 3 81-16,0 0 14 0,0 0 2 0,-3-5 1 16,3 5-35-16,-6-6-7 0,6 6-2 0,0 0 0 15,0 0-16-15,0 0-3 0,0 0-1 0,-3 0 0 16,3 0-26-16,0 0-8 0,0-5 0 0,3 0 0 15,0-1 15-15,3-1-1 0,3 1 0 0,0 4 0 16,3-1-14-16,3-2 0 0,0-1-9 0,-1 1 9 16,1 0-13-16,0 2 3 0,0 3 1 0,-3 0 0 15,3 0 9-15,-3 3 0 0,3-1 8 0,-3 1-8 16,0 2 0-16,-4 3 0 0,4 0 0 0,-3 3-8 16,-3-1-45-16,0 6-9 0,0 0-2 0,-3 0 0 15,0 5 0-15,-3-5-1 0,-3 5 0 0,0 0 0 16,0-2 1-16,-3-3 1 0,-3 2 0 0,0-2 0 15,0 0 63-15,1 3 0 0,-4-4 0 0,0 1 0 0,0-2 0 0,0-1 0 0,-3-3 0 0,3 1-12 32,-3-3-43-32,3 0-8 0,-3-3-1 0,1-2-1 0,5-3-50 15,-3-3-9-15,3-2-3 0,0 0 0 0,3-3 102 0,0-3 25 0,0 3 0 0,3-2 0 16,-3-6 46-16,3 0 14 0,0-3 4 0,0 1 0 16,3 5-4-16,-3-3-1 0,3 5 0 0,0 0 0 15,-3 4 8-15,3-1 1 0,0 2 1 0,0 4 0 16,0 2-4-16,0 0-1 0,0 0 0 0,0 0 0 15,0 0-20-15,0 0-4 0,0 0 0 0,0 0-1 16,6 5-11-16,0-2-3 0,0 2 0 0,0 0 0 16,3 0-40-16,-3 1-8 0,0-1-1 0,0 3-1 15,3-3 16-15,0 1 9 0,0 2-10 0,-1-6 10 16,4 3-47-16,-3-2-3 0,3-3-1 0,-3 0 0 16,3 0-150-16,0-3-31 0,15-2-5 0,-6 0-2 0</inkml:trace>
  <inkml:trace contextRef="#ctx0" brushRef="#br1" timeOffset="-15999.61">20133 10229 1824 0,'0'0'38'0,"0"0"8"15,0 0-37-15,0 0-9 0,0 0 0 0,0 0 0 16,0 0 55-16,0 0 9 0,-3 5 1 0,0-5 1 16,3 5-40-16,0 1-8 0,0-1-2 0,0-2 0 0,3 2-27 0,0 0-5 15,0 6-2-15,0-6 0 0,3 0 29 0,-3 1 5 0,2-1 2 0,1-5 0 16,0-8-29-16,0 3-5 15,0-6-2-15,0 3 0 0,0 3 49 0,0 2 9 0,3 6 3 0,-3-3 0 16,0 0-18-16,-3 0-3 0,3-3-1 0,-3-2 0 16,0 0-21-16,0-1 0 0,0 1 0 0,-3 5 0 31,0 0 18-31,0 0 2 0,0 0 1 0,0 0 0 0,0 0 7 0,0 0 0 0,0 0 1 0,0 0 0 16,0 0-29-16,0 0-10 0,0 0 0 0,0 0 0 15,0 0-5-15,3 8-1 0,0 3 0 0,0-1 0 16,0-2-3-16,-3-8-1 0,0 0 0 0,6 0 0 15,0 3 20-15,0-9-8 0,0-7 8 0,-3 0 0 16,2 2 0-16,1 6 0 0,0 0 0 0,3-8 0 16,-6-1-28-16,6-7 2 0,-3-5 0 0,-3-1 0 15,3 1-10-15,0 2-1 0,0 3-1 0,-3-3 0 16,3 3-21-16,-3 0-4 0,0-3-1 16,-3 3 0-16,0 0 146 0,-3 2 29 0,-3-2 5 0,3 5 2 15,-3 5-22-15,3 4-5 0,-3-1-1 0,3 5 0 16,0 3-50-16,3 0-11 0,0 0-1 0,-6 5-1 15,3 3-27-15,0 0-17 0,3 5 2 0,-3 1 1 16,3 4-12-16,0-2-2 0,3 5-1 0,0-2 0 16,-3-3 29-16,6-1 0 0,-3 1 0 0,3 0 10 15,-3-3-10-15,3-2 0 0,-3 2-12 0,0-2 12 16,0-3 0-16,0 0 0 0,0 0 0 0,0-3 0 16,0 0-66-16,0-2-9 0,-3-3-1 0,0 0-1 15,6 2 21-15,-3-2 4 0,3 0 0 0,0-2 1 0,-3 2 33 0,0-3 6 16,0-2 2-16,0 0 0 0,0-1 10 0,-3 4 11 15,3-4-3-15,-3 1 0 0,0 2 27 0,0 3 5 0,0 0 0 16,0-2 1-16,0 2-13 0,0 0-2 0,3 2-1 0,2-2 0 31,4 3-71-31,-9 0-14 0,12 2-4 0,-6-2 0 0,-3-1 52 0,6 4 12 0,-3-4 0 0,0 1 0 16,3 0 0-16,-3-3 0 0,9 2 0 0,-9-4 0 16,3 2-19-16,3-6-1 0,-3 1 0 15,2 0 0-15,-2-1 32 0,0-2 7 16,0-5 1-16,0 3 0 0,0-4-20 0,0 4-16 0,0-3 4 0,-3 2 0 15,0 3 46-15,0 0 10 0,-3 3 1 0,0 2 1 16,-3 3-5-16,3 0-1 0,0 0 0 0,-3 0 0 16,3 3-29-16,-3 5-11 0,3 0 0 0,0 8 9 15,-3-1-28-15,3 1-5 0,-3 0-2 0,0-3 0 16,0-2-26-16,0-3-4 0,0 0-2 0,6 0 0 16,-6 5-106-16,0 3-20 0</inkml:trace>
  <inkml:trace contextRef="#ctx0" brushRef="#br1" timeOffset="-15683.64">19886 10787 1951 0,'0'5'43'0,"0"1"9"0,0-6 1 0,0 0 2 0,6 0-44 0,-3 0-11 0,5-6 0 0,1 1 0 16,6-3 35-16,0-2 5 0,6-1 0 0,3-2 1 15,3-3 24-15,2 0 5 0,4-3 1 0,0-2 0 16,9 3-43-16,-7-1-8 0,1-2-1 0,6 3-1 16,-4-1-18-16,-2 3 0 0,6 0 0 0,-4 0 0 15,4 1 0-15,-6 1 0 0,5 1 0 0,-5 0 0 16,-3 0-12-16,3-1-5 0,-7 1-2 0,-2 0 0 15,3 2 8-15,-3 3 2 0,-3-2 0 0,-1 5 0 16,-5-1-73-16,3-2-14 0,-3 3-4 0,-6 0-830 16</inkml:trace>
  <inkml:trace contextRef="#ctx0" brushRef="#br1" timeOffset="-14807.74">21183 9438 1418 0,'-9'-6'31'0,"9"6"6"0,0 0 2 0,-6 0 1 0,6 0-32 0,0 0-8 16,0 0 0-16,0 0 0 0,-2 0 85 0,2 0 15 0,-3 3 4 0,0 0 0 16,3 2-76-16,-3-2-16 0,3 7-2 0,3-2-1 15,-3 8 3-15,3-3 0 0,0 6 0 0,-1-1 0 16,4 3-12-16,-6 1 0 0,6 1 0 0,-3 4 8 15,0-3 12-15,0 2 3 0,-3 3 0 0,6-2 0 16,-6-1-35-16,0 3-8 0,-6-5 0 0,6-5-1 16,-3 4-18-16,0-4-3 15,3 2-1-15,-3-2 0 0,-3-6 35 0,6 3 8 0,0-3 0 0,0-2 0 16,0-1 0-16,0-2 0 0,0-3 0 0,0-5 0 16,6 6 0-16,3-4 0 0,-3 1 0 0,3 0 0 15,6-3 27-15,-3 0 7 0,9 0 2 0,-3-3 0 16,3 0-28-16,-1-2-8 0,7 0 0 0,0-1 0 15,3-1 8-15,2-7-8 0,1 4 0 0,6-4 0 16,0 1 0-16,-1 3 0 0,4-6 8 0,6 0-8 0,-7 0 0 0,1 0 0 16,3 0 8-16,-1-2-8 15,1-1 0-15,0 3 0 0,-1 0 0 0,1 1 0 16,-4 1 0-16,-2 1 0 0,3-3 0 0,-3 3 0 16,-1 0 0-16,-2 2 0 0,-3-2 0 0,2 2 0 15,-8-2 0-15,0 0 0 0,0 5 0 0,-6-3 0 16,-1 4 0-16,-2-1 0 0,0 0 0 0,-3 0 0 0,-3 2 0 15,0 1 10-15,-3 0-10 0,0 0 12 0,-3-1-12 0,3 4 0 0,-6-1 0 16,-3 3 0-16,3-3 9 0,-3 3-9 16,0 0 10-16,0 0-10 0,3-5 36 15,-3 5 0-15,0-5 1 0,0-1 0 0,-3 1-12 0,3 0-2 16,-3-3-1-16,0 3 0 0,0-3-3 0,0 0-1 0,0 0 0 0,0-5 0 16,0 2 4-16,0-2 1 15,0 0 0-15,0-1 0 0,0 4-9 0,0-6-2 0,3 3 0 0,-3-3 0 16,0-3 1-16,0 3 0 0,0-5 0 0,-3 3 0 15,3-4 12-15,0 4 3 0,-3 2 0 0,0-2 0 16,-3 2-11-16,3 0-1 0,-3 3-1 0,-3-3 0 16,1 8 4-16,-1-3 1 0,0 6 0 0,-3-6 0 15,0 9-20-15,-3-4 0 0,3 6 0 0,-3 0 0 16,3 0 0-16,-2 6 0 0,2-6-12 0,-6 8 3 16,3-3 9-16,-9 3 0 0,6 2 0 0,-2 1 0 0,-4 0 0 0,-3 2 0 15,0 0-10-15,-11 3 10 0,5 2 0 0,-3 1 0 16,-3-1 0-16,-8 4 0 0,5-4-24 0,-2 1 3 15,-4-3 0-15,-6 2 0 16,4 1-27-16,-4-1-4 0,1 6-2 0,-10 0-650 16,7 0-129-16</inkml:trace>
  <inkml:trace contextRef="#ctx0" brushRef="#br1" timeOffset="-12877.26">20415 10517 1824 0,'0'0'76'16,"0"0"-60"-1,0 0 38-15,0 0 8 0,0 0 2 0,0 0 0 16,0 0 0-16,3 3 0 0,-3-1 0 0,6 6 0 16,-6 0-52-16,9 8-12 0,-3 0 0 0,-6 3 0 0,6 4 0 0,0 1-15 0,0 0 3 0,0 3 1 15,0-1 11-15,-3 0 16 0,3-2-4 0,0 0-1 16,-3-3-60-1,0-2-12-15,-3-3-3 0,6-3 0 0,-9 0 77 0,6 3 15 0,-3-8 4 0,-3 2 0 32,3-4 0-32,0 4 0 0,-3-4 0 0,0-4 0 0,0 1-32 0,0 2 0 0,-3-7 0 0,0 2 0 31,0 0 0-31,0 0 0 0,-3-6 0 0,3 6 0 0,-3-8 0 0,0 3 0 0,0 0 0 0,0-1 0 16,1 1 51-16,-1-3 7 0,3-2 2 0,-6 4 0 15,6-2 0-15,0 3 0 0,6 5 0 0,0 0 0 31,0 0-41-31,0 0-8 0,0 0-2 0,-3 5 0 0,6 3-1 0,-3-2-8 0,3 2 12 0,3 0-4 16,-3 5-8-16,6-8-9 0,-3 8 9 0,0 1-13 16,3-7 13-16,-1-1 0 0,1-1 0 0,3 0 0 15,-3-5 0-15,3 6 0 0,0-4 0 0,0 1 0 16,0-3 0-16,3-5 0 0,-3-3 0 0,0-3 0 16,-1 1-36-16,1-4-2 0,0-2 0 0</inkml:trace>
  <inkml:trace contextRef="#ctx0" brushRef="#br1" timeOffset="-6797.51">20603 9406 1094 0,'0'0'23'0,"-3"0"5"0,3 0-28 0,-6 0 0 0,0 0 0 0,6 0 0 16,-3 0 49-16,3 0 5 0,0 0 1 0,0 0 0 15,0 0 30-15,0 0 7 0,0 0 0 0,0 0 1 16,0 0-9-16,0 0-1 0,0 0-1 0,0 0 0 16,0 0-45-16,0 0-9 0,0 0-1 0,0 0-1 31,0 0 21-31,3-5 4 0,3 2 1 0,0-2 0 0,3-1-27 0,0 1-5 0,3-3 0 0,0 3-1 16,3 0-3-16,5 2 0 0,1 0 0 0,0 3 0 15,0 0-31-15,3 0-6 0,-1 0-2 0,4 0 0 16,-3 0 37-16,3 0 7 0,0-2 2 0,-6 2 0 15,-1 0-23-15,-2 2 0 0,3 1 0 0,0 0-8 0,0-1 8 0,0 1 0 16,2-3 0-16,4 3 0 0,-3-3-20 0,0 2 2 16,-6 1 0-16,-1-3 0 0,1 2 18 15,-6 1 0-15,0 2 0 0,-3-2 0 0,0 0-8 0,-6-3 8 16,3 0-12-16,-6 0 12 0,3 5 0 0,-3-5 0 16,0 0 8-16,0 0-8 0,0 0-14 0,0 0-9 15,-3 3-1-15,-3-1-1 0,3-2 40 0,-6-2 8 16,3-1 1-16,0-2 1 0,-3 2-25 0,0-2 0 15,0-3 0-15,0 3 0 0,4-3 0 0,-4 0 0 16,0 2 0-16,0-4 0 0,3 5 32 0,-3-3 0 16,3-3 1-16,-3 0 0 15,3 1-1-15,0 2-1 0,0 5 0 0,3-2 0 0,-3 2-31 0,6 3 0 16,0 0 0-16,-3-5 0 0,3 5 0 16,0 0 0-16,0 0 0 0,0 0 0 15,0 0 0-15,6 3 0 0,0-1 0 0,6 1 0 0,0 0 0 0,3-6 0 0,0 3 0 0,0 3 0 16,-1-1 0-16,1 1 0 0,3 7 0 0,0-4 0 15,3 2 0-15,-6-3 0 0,3-5 0 16,-1 8 0-16,1-3 0 0,-6 3 0 0,0-5 0 0,-3 5 0 16,0-6 8-16,-3 1-8 0,-6 0 0 0,6-1 9 15,0 1-9-15,-6-3 0 0,0 0 0 0,0 0 8 16,0 0-8-16,0 0 0 0,-6 8 0 0,6 0 8 16,-6-3-8-16,3 3 0 0,-3 0 0 0,0-3 0 15,0 3 0-15,-3 0 0 0,3-3 0 0,0 3 0 0,0 0-16 16,3-2 2-16,-3 4 0 0,3-2 0 15,-3 0-33-15,4 0-6 16,-1-3-2-16,3-5 0 0,0 0-161 0,0 0-32 0,-3 16-6 0,3-16-2 0</inkml:trace>
  <inkml:trace contextRef="#ctx0" brushRef="#br1" timeOffset="56156.66">6530 4509 1892 0,'-21'-22'40'0,"15"17"8"0,0-3-39 0,0 3-9 0,6 5 0 0,0 0 0 15,0 0 18-15,0 0 2 0,0 0 0 0,0 0 0 16,0 0-12-16,0 0-8 0,0 0 12 15,0 0-12-15,-3 5 0 0,-3 0 0 0,3 3-12 0,0 3 3 16,0 10 9-16,3 0 0 0,0 8 0 0,3 6-8 16,0 4 8-16,0 4 14 0,3 4-3 0,-3 4-1 15,0 7 2-15,3 3 1 0,0 5 0 0,-3 3 0 16,3 2 0-16,-3 1 0 0,0-1 0 0,-3 0 0 16,6 1-13-16,-6-6 9 0,0 0-9 0,0-5 8 15,0 0-8-15,0-6 10 0,-3-2-10 0,3-5 10 16,-3-8-41-16,0-6-8 15,-3-2-1-15</inkml:trace>
  <inkml:trace contextRef="#ctx0" brushRef="#br1" timeOffset="56841.43">6271 4556 2169 0,'-3'-26'45'0,"0"2"11"0,3 5-45 16,3-2-11-16,0 3 0 0,3 4 0 0,0-1-14 0,3 7-5 0,0-3-1 0,-1 6 0 16,1-1 9-16,0-1 2 0,3 7 0 0,0 0 0 15,0 2 9-15,6 1-12 0,0 2 12 0,6 3-12 16,2-3 12-16,4 3-8 0,3 3 8 0,6-3-8 16,5 0 8-16,10 0 0 0,5 0 0 0,7-3 0 15,2 0 8-15,10-5 6 0,2 3 2 0,3-6 0 16,4 1-8-16,5-4 0 0,3 1-8 0,0 0 12 15,7-3-2-15,-4 0-1 0,6-5 0 0,-6 2 0 16,4-2-9-16,-1-6 0 0,0 3 0 0,-3-2 0 16,0-1 0-16,-2 3-11 0,-4-5 3 0,0 3 0 15,-3 2 8-15,-2 0 0 0,-1-3 0 0,-8 6 0 16,-4 0 10-16,-6 5 4 0,1-8 1 0,-10 8 0 16,-5 0-2-16,-3 3 0 0,-13 2 0 0,-2-2 0 15,-6 5-13-15,-3 0 9 0,-7 5-9 0,-2-2 8 16,-6 0-8-16,3 2 0 0,-6 3 0 0,3 0 0 15,-3 8-8-15,0-6 8 0,3 6 0 0,-3 5 0 16,2 3 0-16,-2 5 0 0,0 3 0 0,3 2 0 16,-3 9 0-16,3 2 8 0,0 5-8 0,-3 3 8 15,0 2-8-15,0 6 0 0,0 0 0 0,0 5 0 16,0 0 0-16,-1 6 0 0,1-3 0 0,0-1 0 16,0-1 12-16,0-7-2 0,0-1-1 0,0-4 0 0,3-2-9 0,0-5 0 0,-3-1 0 15,3-4-11-15,-6-6 11 0,0-3 0 0,0-2 0 0,-3-8 0 16,-3 0 0-16,0-6 0 0,-3-2 0 0,-3-3 0 15,-3-2 0-15,-3-1 11 0,-3-2-11 0,-6-2 12 16,-9-4 10-16,-5 1 2 0,-4 0 1 0,-9-3 0 16,-8 0-13-16,-7-3-4 0,-2 3 0 15,-7-3 0-15,-2 3-8 0,-7 6 0 0,-2-4 0 0,-3 1 0 32,-3 2-20-32,-1 3-5 0,1 0-2 0,-3 0 0 0,-1 3 37 0,-5 2 7 0,3 0 2 0,0 3 0 15,-7 0-9-15,1 2-2 0,3-2 0 0,-3 3 0 16,0-6-8-16,-1 0-11 0,7 0 3 0,-3-5 0 15,6 3 8-15,-1-3 8 0,1-3-8 0,6 6 11 16,-1-9 12-16,7 1 2 0,0 0 1 0,5-3 0 16,7-3-1-16,2 0 0 0,7 1 0 0,2-1 0 15,4 0-8-15,2 1-1 0,1-1-1 0</inkml:trace>
  <inkml:trace contextRef="#ctx0" brushRef="#br1" timeOffset="59890.66">17088 17328 1302 0,'0'-8'27'0,"0"2"7"0,0-2-34 0,0 3 0 0,0 0 0 0,0 0 0 15,0 5 64-15,0 0 7 0,0 0 1 0,0 0 0 16,0 0-13-16,0 0-3 0,0 0 0 0,0 0 0 16,3-6 4-16,0 4 0 0,3-1 0 0,-1 0 0 15,1 3 0-15,3 0 1 0,0 3 0 0,3 2 0 16,0-2-14-16,9 5-3 0,6-3-1 0,-3 3 0 16,5 8-35-16,4-5-8 0,0 7 0 0,3 1 0 15,-1-1 0-15,7 3 0 0,-6 0 11 0,2 3-11 16,-2-3 0-16,0 1 0 0,-4-1 0 0,-2 0 0 15,0-3 0-15,-3 1 0 0,0-1 0 0,-4-2-10 16,1 0 10-16,-3-3 0 16,-3 1 0-16,0-1 0 0,-3-3 0 0,-3-2 8 0,-1 0-8 0,-2 0 8 15,0-2-8-15,-3-4 0 0,0 1 0 0,0 0 0 16,-3-3 9-16,-3 0 1 0,0 0 0 0,0 0 0 16,0 0 0-16,0 0 0 0,0 0 0 0,0 0 0 15,0 0 18-15,0-6 3 0,0 6 1 0,0 0 0 16,-3-5-32-16,3 5 0 0,0-8 0 0,0 8 0 15,0 0 0-15,0 0 0 0,0 0 0 0,0 0 0 16,0 0 12-16,0 0-3 0,0 0-1 0,0 0 0 16,0 0-8-16,0 0 8 0,0 0-8 0,0 0 8 0,0 0-8 0,0 0 0 0,0 0 0 15,0 0-11-15,3-5 11 0,-3-1 0 0,6 1 0 0,-3 2 0 16,6 1-8-16,-3 2 0 0,3-3 0 16,-3 3 0-16,3-2 8 0,0 2 0 0,-3 0 0 0,0 0 0 15,0 0 0-15,-3 0 0 0,-3 0 0 0,0 0 0 16,0 0-19-16,0 0-1 0,0 0-1 0,0 0 0 15,0 0 21-15,0 0 13 0,0 0-1 0,0 0-1 16,0 0 1-16,0 5 1 0,0 0 0 0,-3 0 0 16,-3 1-13-16,0 4 11 0,-3-2-11 0,0 3 10 15,0-1-10-15,0 1-11 0,0 0 3 0,0-1 0 32,0 3-36-32,0 1-6 0,3-1-2 0,0-3 0 15,3 4-12-15,0-4-4 0,0 3 0 0,3-2 0 0,0 0-204 0,3-3-42 0</inkml:trace>
  <inkml:trace contextRef="#ctx0" brushRef="#br1" timeOffset="60439.2">18373 17555 2028 0,'0'0'42'0,"0"0"10"15,3-3-41-15,-3 3-11 0,3-5 0 0,-3 5 0 16,0 0 63-16,0 0 10 0,0 0 3 0,0 0 0 0,-3-5-30 0,3 5-6 0,0 0 0 16,-5-3-1-16,-4 1-25 0,-3 2-5 0,0 0-1 15,0 0 0-15,-3 5-8 0,-3 0-9 0,-3 3 9 0,-3 3-13 16,4 5-1-16,-4-1 0 0,0 4 0 0,3 5 0 16,3 2 14-16,-5 1 0 0,5 2 0 15,6 0 0-15,0 3 0 16,-3 5 0-16,9-3 0 0,0-2 0 0,6 2 11 0,0 3-11 0,6 0 10 0,6-2-10 15,-3-4 16-15,9 1-2 0,6 0-1 0,2-6 0 16,7 4-5-16,0-7-8 0,8 1 11 0,1-3-11 16,0-5 0-16,-1-3 0 0,7 1 0 0,-3-4 0 15,2-4 0-15,4-6 0 0,0 0-15 0,-4-11 5 16,4 0 10-16,-1-2 0 0,-5-3 0 0,0-8 0 16,-1-2 0-16,-5-6 9 0,3-5-9 0,-7 0 0 15,-2-3 32-15,-3-2 0 0,-3 0 0 0,-6 2 0 16,-1-8-19-16,-5 6-4 0,0-3-1 0,-6 3 0 15,-6 5 8-15,-3 0 0 0,0 2 1 0,-6 4 0 16,-3 2 37-16,0 2 7 0,-3 1 2 0,-6 4 0 16,4 1-12-16,-7 0-3 0,-9 5 0 0,3-2 0 15,3 10-23-15,-5-3-5 0,-7 1 0 0,6 2-1 16,0 5-10-16,-2 3-1 0,-1 0-8 0,0 3 12 16,-3-1 0-16,4 9-1 0,-1-3 0 0,-3 2 0 15,4 1-39-15,-1 5-8 0,0 0-2 0,3 0 0 16,0 2-26-16,4 3-6 0,-1-2-1 0,3-1 0 15,0 4-80-15,3-4-16 0,4 6-3 0,-1-6-1 16,3 6-49-16,3-3-11 0,3-2-1 0</inkml:trace>
  <inkml:trace contextRef="#ctx0" brushRef="#br1" timeOffset="60989.5">18156 16992 1440 0,'0'0'60'0,"0"0"-48"16,0 0 119-16,0 0 23 0,-6-3 5 0,6 3 1 15,0 0-56-15,0 0-12 0,0 0-1 0,0 0-1 16,0 0-50-16,0 0-9 0,0 0-3 0,0 0 0 15,3 5 5-15,3 8 1 0,3-2 0 0,3 8 0 16,6 4-54-16,0 6-12 0,9 6-1 0,-1-1-1 16,1 9 22-16,0 2 12 0,3 0-12 0,-7 0 12 15,4-3-16-15,-3 0 3 0,-3-2 1 0,0-6 0 16,-3-2 12-16,-1 0-12 0,1-6 12 0,-6-7-12 16,0-1 12-16,0 1 0 0,-6-9 12 0,0 6-12 15,0-8 13-15,-3 0-4 0,-3-3-1 0,0-2 0 16,0-3-8-16,-9 3-14 0,3-3 3 0,-6-3 1 15,0-2-10-15,-3-1-1 0,-3-1-1 0,4-1 0 16,-4-6 22-16,0 6 15 0,3-2-3 0,0-3 0 16,0 5 10-16,6-3 2 0,-3 3 0 0,3 0 0 15,3 3-8-15,1 2-2 0,5 3 0 0,0 0 0 0,0 0-14 0,0 0 0 16,0 0-12-16,0 0 12 0,0 0 0 0,0 0 0 0,5 6 12 0,1-1-3 16,3 3 12-16,3 0 3 0,-3 2 0 15,3 1 0-15,3-1 8 0,-3 1 3 0,3-6 0 0,0 6 0 16,0-3 14-16,-1-5 3 0,1-1 1 0,0 3 0 15,0-5-37-15,-3 0-7 0,0 0-1 0,0-5-8 16,0 3 32-16,0-1 0 0,0-5 0 0,-4 3 0 16,1-1-24-16,0-2-8 0,0 3 0 0,0 0 0 15,-3 0-12-15,3-3-5 0,-6 0-2 0,3 0 0 16,-3 2-135-16,0-1-27 16,0 1-6-16</inkml:trace>
  <inkml:trace contextRef="#ctx0" brushRef="#br1" timeOffset="65973.34">22797 17939 2055 0,'0'0'87'16,"0"0"-70"-1,0 0 17-15,0 0 3 0,0 0 1 0,0 0 0 16,0 0-38-16,0-8-10 0,0 0-1 0,0-3 0 16,0 1 11-16,0-4-12 0,0-1 12 0,6-4-12 15,-6 1 0-15,6-1 0 0,-3-2 0 0,3 0 0 16,-6 2 12-16,5 1-12 0,-2-1 12 0,3 1-12 16,-6 2 12-16,0 0 0 0,6 0-9 0,-6 0 9 15,0 3-12-15,0 0 1 0,0-1 1 0,0 1 0 16,0 3 10-16,-6-4 0 0,6 4 0 0,0-1-8 15,-3-2 40-15,0 8 8 0,-3-6 1 0,1 3 1 16,-4-2-11-16,0-4-3 0,-3 6 0 0,0-2 0 0,-3-1-1 0,-3 1-1 16,-3-1 0-16,0 3 0 15,1-2-14-15,-1 2-4 0,-3 0 0 0,-3 0 0 16,3 2 3-16,-2-1 0 0,-1 1 0 0,-3 1 0 0,-6 2-3 0,1 1 0 0,-1 2 0 0,-6 0 0 31,6 2-8-31,-11 1 0 0,8 2 9 0,-6 3-9 0,4 0 0 16,-1 3 0-16,0-3-10 0,-2 2 10 15,2 3 0-15,-2 3 0 0,2 0 0 0,-3 0 0 0,1 3 0 0,2-1 0 0,-3 1 0 0,4 2 0 16,-4 0 0-16,3 3 0 0,4-3 0 0,-1 5 0 31,0 1 0-31,0-1 0 0,1 3 0 0,5 1 0 0,-3 1 9 0,1 1-9 0,2 2 8 0,3 1-8 16,-3-1 9-16,10 3-9 0,-4-2 10 0,6-1-10 16,3 3 12-16,3-2-4 0,0 2-8 0,3-3 12 15,6 0-3-15,0-2-1 0,6 2 0 0,0-10 0 16,3 5-8-16,0 1 12 0,6-1-12 0,3 2 12 15,3 1-12-15,0 0 10 0,6 0-10 0,12 7 10 0,-1-2-10 0,4-5 0 16,0-3 9-16,11 8-9 0,-5-13 0 0,-3 0-8 16,8-8 0-16,1 0 0 0,3-1 8 0,-1-1 11 15,4-6-3-15,-4 0 0 0,10-6-8 16,-7 1 8-16,4-3-8 0,3-3 8 16,-7 1-8-16,7-4 12 0,-1-4-12 0,-2-1 12 0,2 1-12 0,-5-4 0 15,2 1 0-15,-2-8 0 0,-6 0 0 0,2 5 0 16,-2-5 0-16,-3-3 0 0,-1 3 13 0,1-6 1 15,-1 3 0-15,-14 6 0 0,3-11-2 0,0 0-1 16,-1 0 0-16,-2 0 0 16,0-3 5-16,0-3 0 0,0 1 1 0,8-16 0 15,-8 2-4-15,-6 3-1 0,0-3 0 0,-7 1 0 0,-2 2 0 0,-3-3 0 0,-3 1 0 0,-3-6 0 16,0 5-3-16,-3-2-1 0,-3 0 0 0,0 2 0 16,-6 0-8-16,0 3 0 0,-3 3 0 0,0 2 0 15,-3 1 0-15,-2-4-17 0,-7 9 4 0,6-1 1 16,-6-2 3-16,3 8 1 0,-3 0 0 0,0 5 0 15,-2 3 8-15,-1 5 0 0,3 3 0 0,-9 0 0 32,0 2-28-32,-2 3-3 0,-4 3-1 0,-6 0 0 0,-2 5 10 0,-4 0 2 0,-3 2 0 0,-2 6 0 31,-1 0-91-31,-5 3-17 0,-1 5-4 0</inkml:trace>
  <inkml:trace contextRef="#ctx0" brushRef="#br1" timeOffset="72416.64">6506 5440 1531 0,'9'-13'64'16,"-9"-1"-51"-1,6 4-13-15,3 2 9 0,-9-3-9 0,12 6 8 16,-9 0-8-16,9 2 0 0,-7 0 0 0,4 1-11 16,6 2 11-16,-3 0 0 0,3 0 8 0,3 2-8 15,3 1 27-15,9 2 1 0,-4 1 0 0,10 2 0 16,3 0-4-16,2-1 0 0,7 1 0 0,6 0 0 15,5 3 20-15,7-1 3 0,5 4 1 0,6-6 0 16,1 8-9-16,11-3-2 0,-3 0 0 0,1 3 0 16,5-3-8-16,0 0-1 0,-2 1-1 0,5-1 0 15,-3 0-16-15,0 0-3 0,1 3-8 0,-1-8 12 0,0 5-12 0,-2-2 11 16,2-1-11-16,0-2 10 0,-3 0-10 0,4 0 8 0,-1 0-8 16</inkml:trace>
  <inkml:trace contextRef="#ctx0" brushRef="#br1" timeOffset="84142.09">9155 4511 1620 0,'0'0'144'0,"0"0"-116"16,0 0 0-16,0 0-1 0,0 0 0 0,0 0 0 15,0 0-4-15,9 0-1 0,-3-2 0 0,6 2 0 16,3-3 23-16,3 0 5 0,2 1 1 0,4-1 0 16,6-5 25-16,15-3 6 0,2 1 1 0,4-9 0 15,5-7-12-15,7-3-3 0,2-8 0 0,7-8 0 31,2 0-36-31,7-11-8 0,-1 1-2 0,0-1 0 0,-5-5-22 0,-4 6 0 0,1-1-10 0,-13 3 10 32,-2 8-28-32,-10 0 2 0,-2 6 0 0,-6 4 0 0,-9 3 9 0,-7 9 1 0,-2 7 1 0,-9-3 0 15,0 3 15-15,-3 8 0 0,-3 3 0 0,-3 0 0 16,-3 5 0-16,0 0-19 0,0 0 3 0,0 10 0 16,0 9-164-16,0 13-32 0,-3-6-6 0</inkml:trace>
  <inkml:trace contextRef="#ctx0" brushRef="#br1" timeOffset="89069.78">16114 16518 1925 0,'-6'-3'40'0,"0"1"10"16,0 2-40-16,0-3-10 0,1 0 0 0,-1 1 0 0,-3-1 11 0,0 0 0 15,0-2 0-15,0 0 0 0,-3 2 1 0,0 3 1 0,0-2 0 16,-3 2 0-16,0 0-1 0,0 0 0 0,1 0 0 0,-4 0 0 16,0 2 20-16,0 1 3 0,-3-3 1 0,0 5 0 15,1 0-16-15,-1 3-2 0,0 0-1 0,-3 0 0 16,-3 5-17-16,3-2 0 0,-5 2 0 0,-4 1 0 31,6 1 0-31,0 1 8 0,-2 3-8 0,2-3 0 0,0 5 0 0,3-3 0 0,0 1 0 0,1 2 0 16,-1-2 20-16,3-1 9 0,0 1 3 0,0-1 0 15,3 3-10-15,3 0-2 0,1 3 0 0,-1 0 0 16,0 0-20-16,3 0 0 0,-3 2 0 0,3-2 0 16,3 5 0-16,3 0 0 0,0 0 0 0,0 6-12 15,3 2 2-15,0 0 0 0,3 2 0 16,0 4 0-16,0 2-12 0,3 0-2 0,0 0-1 0,-3 0 0 15,6 0 15-15,-3 0 10 0,0 0-12 0,3-3 12 16,-3-2 0-16,6-3 0 0,-3 2 0 0,3-4 0 16,0-3 0-16,3-6 14 0,0 0-4 0,0-2-1 15,3-3-9-15,-4-2 12 0,7-3-12 0,-3 2 12 16,3-4 1-16,3-4 1 0,-3 1 0 0,6-1 0 16,-1-2 1-16,4-2 0 0,0-1 0 0,6-3 0 15,-1 1-4-15,7 0-1 0,0-3 0 0,0-3 0 16,2 3-10-16,1-3 12 0,0-2-12 0,5-3 12 15,1-2-12-15,-1 2 0 0,4-8 0 0,-3 3-11 16,2-1 19-16,-2-1 3 0,-1-4 1 0,1-2 0 16,-3-3-4-16,-1 0 0 0,1-5 0 0,0 5 0 15,-4-5 1-15,-5 0 0 0,0-3 0 0,0 3 0 0,-4-5-9 16,1 2 12-16,-6 3-12 0,0 0 12 0,-1-6-3 16,-5-2 0-16,-6 3 0 0,3 0 0 0,-6-6 8 0,0 8 2 0,-6-7 0 0,-3-1 0 15,-3 0 21-15,0 0 4 0,-9 1 0 0,0-4 1 16,-3 1-26-16,-3-3-6 0,0 0-1 0,-3 0 0 15,0 3 7-15,-2 0 1 0,-1-1 0 0,-3 6 0 16,3-3-20-16,3 6 0 0,-3-3 0 0,-2 5 0 16,2 6 0-16,-3-1 0 15,0 4 8-15,0 1-8 0,-2 4 0 16,-4 2 0-16,3 0 0 0,-3 6 0 0,-2-1-14 0,-1 3 0 0,-3 3 0 0,0 2 0 16,-2 3-1-16,-1 3 0 0,-3 2 0 0,1 0 0 15,2 3 0-15,-3 5 0 0,4 1 0 0,2 2 0 16,3-1-12-16,3 4-2 0,-2 2-1 15,2 0 0-15,0 3 6 0,0 3 2 0,3-1 0 0,1-2 0 32,2 0-30-32,3 2-5 0,0-2-2 0</inkml:trace>
  <inkml:trace contextRef="#ctx0" brushRef="#br1" timeOffset="90399.33">18391 16722 314 0,'-26'0'0'0,"14"-3"14"0,0 0-14 0,-3 1 0 0,0-1 0 0,0 0 0 16,0-2 0-16,-3 0 0 0,1 0 0 0,-1-1 0 16,0 1 0-16,0 2 0 0,0-2 0 0,0 0 0 15,3 2 28-15,0-2 4 0,1 0 0 0,5-1 0 16,-3 4 36-16,3-4 8 0,0 1 2 0,0 2 0 15,3 1 3-15,0-1 1 0,0 0 0 0,6 3 0 16,0 0 21-16,0 0 4 0,0 0 1 0,0 0 0 16,0 0-29-16,0 0-6 0,0 0-1 0,0 0 0 15,0 0-22-15,0 0-5 0,-3-5-1 0,6 0 0 0,3 0-25 0,3 2-6 16,6-2-1-16,3 2 0 16,6-2 5-16,5-3 1 0,4 2 0 0,6-4 0 0,2 2 13 0,4 0 2 15,3-3 1-15,2 1 0 0,-2-1-34 0,8 1 0 0,4 2 0 16,-6-3 0-16,-1 3-9 0,1 3 9 0,-4-3-8 0,1 3 8 15,-3-1-24-15,-4 1 0 0,1 0 0 0,-3 0 0 16,-7 2 9-16,1 0 3 0,-6 1 0 0,-4-4 0 16,-2 4 12-16,-3-1 0 0,-3 0 0 0,-3 1 0 15,-3-1 9-15,-3 0-1 0,-3 1-8 0,0-4 12 16,-6 6 1-16,0 0 0 0,0 0 0 0,-6-2 0 16,0-3 28-16,-6-3 6 0,-3 2 1 0,-3 1 0 15,-3-3-8-15,-3 0-2 0,-2 0 0 0,-7 0 0 16,3 0-6-16,-3 3 0 0,1-3-1 0,-1 0 0 15,3 3 1-15,3 0 1 0,1-3 0 0,2 2 0 16,3 1-7-16,3 2-2 0,3-2 0 0,0 2 0 16,3 1-12-16,3-1-4 0,1 3 0 0,2-2 0 15,6 2-8-15,0 0 0 0,0 0 0 0,0 0 0 16,0 0 0-16,0 0-11 0,3 5 3 0,5 0 0 16,4 0-4-16,6 3 0 0,3 0 0 0,3-2 0 15,6 2 12-15,-1-3-10 0,4 3 10 0,-3-3-10 16,3 3 10-16,-4-3 0 0,-2 3 0 0,-3 0 0 15,-3-3 0-15,-3 3-12 0,0-2 4 0,-7-1 0 16,1 0-17-16,-3 1-3 0,0-4-1 0,-3 3 0 16,0 1 29-16,-3-4 0 0,0 4 0 0,-3-1 10 15,0 3 18-15,-3 0 3 0,0 2 1 0,-3 6 0 16,-3 0-32-16,-3 8 0 0,-5 0 0 0,-1 2 0 0,0 6 0 16,-6 0 0-16,0 2-13 0,0 3 4 0,-2 0 9 0,-1 3-8 0,-3 2 8 15,0 1-8-15,3-1 8 16,-2 6-12-16,-1-1 12 0</inkml:trace>
  <inkml:trace contextRef="#ctx0" brushRef="#br1" timeOffset="95158.57">6598 4530 2026 0,'-9'-11'90'0,"-3"3"18"0,3 3-86 0,1 0-22 0,2 2 0 0,0 3 0 16,0-3-12-16,3 1-6 0,3 2-2 0,0 0 0 16,-6 2 8-16,6-2 2 0,-3 3 0 0,0 5 0 15,0 5-4-15,3 3-1 0,0 8 0 0,0 0 0 16,0 5 15-16,3 2-9 0,-3 6 9 0,0-2-8 15,0 5 8-15,-3 5 0 0,0 0 0 0,0 5 0 16,0 0 0-16,-3 3 0 0,3 3 0 0,-3-1 0 16,3-2 0-16,0 0 0 0,0 3 0 0,6-6 0 0,-6 0 0 15,3-2 0-15,3-3 8 0,-3-3-8 0,6 0 0 0,0-2 0 16,3-3 0-16,-3-3 8 0,9 1-8 0,-3-1 0 0,2-2 0 16,1-3 8-16,6 0-8 15,3-5 0-15,-3-3 0 0,9 0 8 0,5 1-8 0,-2-7 8 0,3 4-8 0,3-3 8 16,2-3-8-16,-2 0 0 15,6-2 0-15,-1-1-8 0,4 1 8 0,5-3 0 0,4-3 8 0,2-2-8 16,4 0 0-16,2-3 0 0,7 0 0 0,2-3 8 16,1-2-8-16,-1-3 0 0,9 0 0 15,-2 0 8-15,-1-5-8 0,1-1 0 0,2-2 0 0,-3 1 8 16,-5-4-8-16,5 1-10 0,3-6 10 0,-5 3-13 16,2 2 13-16,-5 0 0 0,2 1 0 0,-3-1 0 15,1 4 0-15,-1 1 0 0,-2-2 0 0,-4 6 0 31,1-3 0-31,-7 2 0 0,1 0 0 0,-7 1 0 0,-2 2 11 0,-7 0-11 0,-2-3 10 0,0 4-10 16,-10-1 28-16,-2 0 0 0,0-3 0 0,-6 0 0 16,-4 4-8-16,-5-1-3 0,0-3 0 0,-6 0 0 15,0 1 23-15,-3-3 5 0,-3-3 1 0,0 0 0 16,0-5-2-16,-3-3 0 0,0-3 0 0,0 1 0 16,-3-3-17-16,0 0-4 0,-3-3-1 0,3 0 0 15,-3-5-22-15,3-2 8 0,-3-4-8 0,0 1 0 16,3-6 0-16,-3 1 0 0,0-4 0 0,0 4 0 15,3-4 0-15,-3 4-10 0,0-1 10 0,0 3-10 16,0 0 10-16,-3 3-13 0,3 2 5 0,-3 1 8 16,3 4 0-16,-3-5 8 0,3 6 2 0,-3 2 0 15,3-2-10-15,-3 5 0 0,0 0 0 0,3 0 8 16,-3 2-22-16,3 3-5 0,0 3-1 0,0 0 0 0,-2 2 8 16,-4 1 0-16,0 5 1 0,3-6 0 0,-3 6 19 0,0-3 3 15,0 3 1-15,0 2 0 0,-6-2-28 0,0 2-6 0,-3 1-1 0,3 2 0 16,-14 0 23-16,-1 5 0 0,0-5 0 0,-6 6 0 15,-2-1-9-15,-7 6 9 0,0-3-12 16,-5 8 12-16,-10-6-10 0,-2 9 10 0,-7 0-8 0,-5 7 8 16,-9-7 0-16,-1 7 0 0,-8 3 0 0,0 0 0 15,-9 1-10-15,-1 1 10 0,-5 4-12 0,-3-1 12 32,-3-2-39-32,-3 5-1 0,0-2 0 0,0-3 0 0,0 2 20 0,-1-2 4 0,1 0 1 0,3-3 0 15,6 8-6-15,0-5-2 0,3 0 0 16,9-1 0-1,2 4-129-15,4-3-25 0</inkml:trace>
  <inkml:trace contextRef="#ctx0" brushRef="#br1" timeOffset="107416.76">21049 4146 1447 0,'-6'-11'30'0,"6"11"7"15,0 0-29-15,-3-2-8 0,3 2 0 0,-2-8 0 16,2 8 79-16,-3-3 14 0,3-2 3 0,-3 2 1 16,3 3-34-16,-3-5-7 0,3 5-2 0,-6-3 0 0,6 3-2 15,-3-5-1-15,3 5 0 0,0 0 0 0,0 0-3 16,-3 0 0-16,-3 0 0 0,6 0 0 0,-3 0-21 15,-3 0-5-15,3 5-1 0,0 1 0 16,0-1-21-16,0 0 0 0,3 3-10 0,-3 0 10 0,3 3-12 0,0 2 12 0,0-3-12 0,3 4 12 16,-3-1 0-16,3 0-8 0,0 3 8 0,3-5 0 31,-3 2-8-31,3-5 8 0,-3 2-12 0,3-2 12 0,0 0 0 0,0 0 0 0,2-3 0 0,-2 3 0 16,0-5 0-16,0-3-13 15,0 0 4-15,0 0 1 0,-3-3 16 0,3-2 3 0,-3 0 1 0,0 0 0 16,3-3-1-16,-3 0 0 0,0-6 0 0,0 1 0 15,0-3-1-15,-3 0 0 0,-3 3 0 0,3-3 0 16,-3 3 0-16,0 3 0 0,-3-1 0 0,0 0 0 16,-3 3 14-16,3-2 2 0,-3 7 1 0,3-2 0 15,0 2-27-15,0 1 8 0,-2 2-8 0,5 2 0 32,-3 1-21-32,0 0-10 0,0 2-1 0,3 3-1 0,0 2-19 0,3-2-3 0,-3 3-1 0,3-3 0 15,3 0 8-15,0 0 0 0,3 0 1 0,-3 0 0 16,3-3-106-16,0 0-22 0,3-2-4 0,-1-3-1 15,1 0 93-15,0-5 19 0,0 2 3 0,3-5 1 16,-3 0 64-16,3 0 0 0,-3-5 0 0,0 5 12 0,0 0 32 0,-3-3 7 16,3 3 1-16,0-2 0 15,-6 2-13-15,3 0-3 0,-4 5 0 0,4-7 0 16,-3 4 3-16,0 4 0 0,-3 2 0 0,6 0 0 0,-3 5-28 0,3 3-11 16,-3 0 8-16,3 0-8 15,0 0 0-15,3 2 0 0,-3 4 0 0,3-4 0 16,-3-4 9-16,3-1 0 0,0 0 0 0,0-2 0 0,-3 5-9 0,3-8 0 0,0 2 0 0,-4-2 0 15,4-2 44 1,0 2 6-16,0-8 2 0,3 2 0 0,-3-1-4 0,0-1 0 16,-3-3 0-16,3-2 0 0,-3 5-28 0,3 0-5 15,-3 0-2-15,0 3 0 0,0 2-13 0,0-2 0 0,0 2 0 0,2 3 0 32,-2 3 0-32,3 2-13 0,-3 0 4 0,3 1 1 0,-3 2 8 0,3-3 0 15,-3 0 0-15,3 0 0 0,0 3 0 0,-3-5-13 0,3 0 3 0,-3-6 1 16,0 0-24-16,0-5-5 0,3 1-1 15,-3-7 0-15,0 1 27 0,2-3 12 0,-2-2-10 0,0-4 10 16,0 1-21-16,0-5 1 0,0-3 1 0,0 0 0 16,0 0 4-16,-6-3 1 0,0 0 0 0,0 3 0 15,0-3 74-15,-6 3 14 0,0 3 3 0,3-1 1 16,-3 6-2-16,-3 2 0 0,3 6 0 0,0 0 0 16,3 8-32-16,3 5-6 0,0 0-2 0,0 0 0 15,-5 5-36-15,5 6-18 0,-3-1 2 0,3 6 0 16,0 3 16-16,3-1 0 0,0 6 0 0,-1-3 0 15,1 3 0-15,0-6-10 0,3 6 10 0,0-5-8 16,0 2-10-16,0-5-2 0,3 0 0 0,-3-3 0 16,0-3-13-16,3-2-3 0,0 3-1 0,-6-8 0 15,3 2 5-15,-3-2 2 0,-3-3 0 0,0 0 0 0,0 0 20 0,0 0 10 16,0 0-10-16,0 0 10 16,0 0 0-16,3-6 13 0,3 1-1 0,-3 2 0 15,0-7-12-15,3 2 0 0,-3 0-9 0,3 0 9 0,3 3 0 16,-1-6 0-16,1 3 0 0,0-2 0 15,0 7-12-15,3-2 12 0,-3-1-13 0,0-2 5 0,3 3 8 16,-3 2 11-16,0 3-3 0,-3-2 0 0,0 2-8 16,3 0 0-16,-3 2 0 0,0-2 0 0,-3 0 0 0,2 3 0 0,-2-3 0 0,-3 0-11 15,6 3 11-15,-3-3 0 0,3 2 0 0,-3-2 0 16,3 0 0-16,-3 0 11 0,3 0-3 0,0-2 0 16,0 2-8-16,0-3 0 0,3 0 0 0,-3 3-11 15,3 0 11-15,-3 0 0 0,0 3 0 0,3 0 0 16,-3-3-156-1,3 2-28-15,-3 1-7 0</inkml:trace>
  <inkml:trace contextRef="#ctx0" brushRef="#br1" timeOffset="107778.18">21035 4485 1796 0,'0'0'40'0,"-6"2"8"0,0 1 1 0,3 2 1 0,3-5-40 0,0 0-10 16,3 3 0-16,6 0 0 0,-1-1 53 0,10-4 9 15,0-4 2-15,9-2 0 0,9 0 16 0,-1-7 4 16,10-1 1-16,3-8 0 0,5 0-18 0,-5 0-4 0,8-2-1 0,1-1 0 15,0-2-46-15,-1-3-8 16,-2 9-8-16,-1-4 9 0,-2 3-9 0,-3 3 0 0,-4 0 0 0,-2 0 0 16,0 2 0-16,-7 3 0 0,1-2 0 0,-6 7 0 15,-3-2 0-15,-7 5 0 16,-5-2 0-16,0 4 0 0,-3 1-16 0,-3 5 4 0,-6-5 0 0,-3 5 1 31,0 0-46-31,0 0-10 0,0 0-1 0,0 0-1 0,0 5-42 16,0-2-8-16,-3 2-1 0,0 0-1 0,0-2-1 15,3-3 0-15,0 0 0 0</inkml:trace>
  <inkml:trace contextRef="#ctx0" brushRef="#br1" timeOffset="108377.21">22758 3731 1220 0,'0'0'27'0,"0"0"5"0,0 0 2 0,0 0 0 15,0 0-34-15,0 0 0 0,0 0 0 0,0 0 0 16,0 0 144-16,0 0 23 0,0 0 4 0,0 0 1 16,0 0-39-16,-6-8-7 0,0 2-2 0,0-7 0 15,-9-3-99-15,9 6-25 0,3-4 0 0,-6-1 0 16,0-9 50-16,1 3 5 0,-1-11 1 0,-3-3 0 0,0 1-45 0,0 0-11 15,0 5 0-15,0-11 0 16,0 6 18-16,0-4 2 0,-3-1 0 0,0-1 0 0,1 3 3 16,-1 0 1-16,-3-3 0 0,3 6 0 0,-3 2-5 15,0-2-1-15,0 2 0 0,4 6 0 0,-4-1-3 0,0 3-1 0,3 3 0 0,0-3 0 16,3 11-14-16,6 5 0 0,-3-5 0 0,3 5 0 16,3 3 0-16,0 2 0 0,0 3 0 0,3 0 0 15,-3 8 0-15,0 5-16 16,0 3 3-16,0 5 1 15,0 6-16-15,0 4-4 0,1 4 0 0,-4-3 0 0,-3 2 32 0,3-2 0 0,-3 2 0 0,0 1 0 16,0-9 0-16,0-2 0 0,0-3-12 0,0-2 3 16,3-6 9-16,0-5 0 0,3 0 0 0,0 0 0 15,3-8 0-15,0 0 0 0,-3-3 8 0,0-10-8 16,6-3 0-16,0-3 0 0,0-7 0 0,3-6-8 16,3 0-2-16,0-5 0 0,3-2 0 0,0-4 0 15,3 1 10-15,-3 0 11 0,3-3-3 0,-1 5 0 16,1 6 22-16,0 4 4 0,0 4 1 0,0 7 0 15,-3-2-35-15,0 8 0 0,0 8-12 0,-3-1 3 16,2 1 9-16,-2 5 0 0,0 8 10 0,3-5-10 16,0 7 0-16,0-2 0 0,0 3 0 0,3 5 0 0,0 2 8 0,0 1-8 15,-1-3 11-15,4 5-11 16,0-5-28-16,0 8-13 16,0-6-3-16,0 6 0 0,3-8-15 0,2 5-3 0,-2 3-1 0</inkml:trace>
  <inkml:trace contextRef="#ctx0" brushRef="#br1" timeOffset="109861.55">19353 3977 1579 0,'-9'-8'32'0,"9"8"10"0,-6-3-34 0,3-2-8 0,0 2 0 0,3 3 0 16,0 0 104-16,0 0 20 16,0 0 3-16,0 0 1 15,0 0-52-15,0 0-11 0,0 0-1 0,0 0-1 0,0 0-50 0,0 0-13 0,0 0 0 0,0 3 0 16,0 5 0-16,3 2 0 0,0 6 0 0,0-5 0 16,3 5 0-16,3 0 0 0,-3-1 0 0,3 4 0 15,3 2 0-15,-4-2 0 0,4-1 0 0,-3 1 0 31,3-1 0-31,-3 1 0 0,0-3 0 0,3-6 0 0,-3 6 22 0,0-3-1 0,0-2 0 0,0-3 0 16,0 0-53-16,0 2-10 0,-1-4-2 0,1-1-1 16,-3 0-138-16,0-2-27 0</inkml:trace>
  <inkml:trace contextRef="#ctx0" brushRef="#br1" timeOffset="111046.3">19653 3971 1337 0,'0'-10'56'15,"0"-3"-44"1,-3 5 84-16,3-3 16 0,0 3 4 0,-3 3 1 16,3-3-33-16,0 3-8 0,-3-3 0 0,3 2-1 15,0 6 29-15,0-2 5 0,0 2 2 0,0 0 0 16,0 0-41-16,0 0-8 0,0 0-2 0,0 0 0 16,0 0-31-16,0 0-6 0,-2 8-2 0,2 2 0 15,0 6-37-15,0 0-8 0,2 3-2 0,1 2 0 0,0-5 42 0,3-1 8 16,-3 1 1-16,3-2 1 0,-3-1-26 0,3 0 0 0,3-2 0 0,-3-3 0 31,3-1-46-31,-3-1-14 0,3-1-4 0,-3-5 0 0,3 3 52 16,-3-6 12-16,3 3 0 0,3-8 0 15,-3 0 0-15,-1 0 0 0,4 0-9 0,-3-2-43 0,-3-4-8 0,0-1-1 0,-3-1-1 16,0 3 62-16,-3-3 0 0,0 0 0 0,-3 0 13 16,-3 3-1-16,0-3-1 0,0 0 0 0,-3 3 0 15,0-1 20-15,4 1 4 0,-4 3 1 0,3-1 0 16,0 3-22-16,3 0-4 0,0 6-1 0,0-4 0 15,3 6-9-15,0 0 0 0,0 0 0 0,0 0 0 16,-3-2 0-16,3 2 0 0,6-6 0 0,-3 4 0 16,6-6 0-16,3 2 0 0,-4 6 0 0,4-5 0 15,3 2 0-15,0 1 0 0,3 2 0 0,6 5 0 16,-6-2 0-16,0-1 0 16,-1 4 0-16,-2 2 0 0,-3-8 0 0,0-8 0 0,-3 8 0 15,0 0 0-15,0 8 0 0,-3-3 0 0,3 6 0 16,-3-6 0-16,3 0 0 0,-3 3 0 0,0-8 0 15,0 8-49-15,-1-8-12 0,4 0-3 0,-6-3 0 16,3-2 52-16,0 2 12 0,-3-2 0 0,0-3 0 16,0 3 28-16,0-3 9 0,0 3 2 0,-3-6 0 15,0 0-27-15,-3 4-4 0,0-1-8 0,0-3 11 16,-3 3 6-16,3 0 2 0,-6-2 0 0,6 2 0 16,-6 0 36-16,1 0 7 0,2 2 2 0,0-1 0 15,-3 1-52-15,6-2-12 0,-3 3 0 0,6 0 0 0,-3-1 0 16,3-2 0-16,0 3 0 0,0 0 0 0,0 0 0 0,0-6 0 0,3 3 0 15,0 0 0-15,3 0 0 16,0 0 0-16,0 0 0 0,3 0 0 0,-1 0 0 0,4 1 0 16,-3 1 0-16,3 1 0 0,0-3 0 0,3 3 0 0,-3 2 0 0,3 0 0 15,-3 1 0-15,3 2 0 0,-1 0 0 0,-2 0 0 16,3 0 0-16,-3 2 0 0,3 1 0 0,-3 2 0 31,0-2-48-31,0 5-13 0,0-5-3 0,0-1 0 0,-4 1 52 0,1 0 12 0,0-1 0 0,0 1 0 16,-3-6 0-16,0 3 0 0,3 0 0 0,-3 0 0 15,0-2 0-15,0-4 0 0,-3 4 0 0,3-6 0 16,0 2 0-16,-3 1 0 0,0 0 0 0,0-1 0 16,0-1 0-16,0 1 0 0,0-4 0 0,0 2 0 15,-3-3 0-15,0 1 0 0,0-4 0 0,-3-2 0 16,0 3 31-16,0-5 9 0,0 2 1 0,3 0 1 16,-6 5-1-16,3 1 0 0,3-1 0 0,-3 6 0 15,3 5-25-15,0 0-6 0,0 0-1 0,0 0 0 16,0 0 3-16,0 0 1 0,0 0 0 0,0 0 0 15,0 0-13-15,0 0 0 0,-3 0 0 0,3 0-10 16,0 0 10-16,0 0-12 0,0 0 12 0,0 0-12 16,0 0-1-16,0 0-1 0,0 5 0 0,0-5 0 0,0 0 14 0,0 0 0 15,0 0 0-15,0 0 0 0,3 3 0 0,-3-3 0 16,0 0 0-16,6 3 0 0,0-3 0 0,-6 0-16 16,6 2 4-16,0-2 0 0,0-2 12 0,0 2 16 15,0 0-3-15,0 0-1 0,2 0-12 0,-2 0 0 16,0 0 0-16,0 0 0 15,0 0-23-15,0 0-7 0,3 0-2 0,-3 2 0 0,0-2 19 0,3 0 3 0,-3 0 1 0,3 0 0 16,-3 3-2-16,3-3 0 0,-3 0 0 0,0-3 0 16,3 3 11-16,-3-2-8 0,-1-1 8 0,1 3-8 15,0-3 8-15,0 3 0 0,-3-2 0 0,3-1 0 16,0-2-9-16,-3-1 0 0,0 4 0 0,0-1 0 16,-3 3 9-16,0-5 12 0,3-1-2 0,-3 4-1 15,0-3-1-15,0 2 0 0,0 0 0 0,-3-2 0 16,0 0 15-16,0 2 2 0,-3 0 1 0,3 1 0 15,0 2-3-15,-3-3-1 0,3 3 0 16,-3 3 0-16,3-3-22 0,-3 2 0 0,4 1 0 0,-1 0 0 16,0-1 0-16,3-2 0 0,0 0 0 0,0 0 0 0,0 0-15 15,0 0-7-15,0 0-2 0,3 8 0 16,-3-8-6-16,8 3-2 0,-2-3 0 0,3 0 0 16,0 0-24-16,0-8-6 0,6 0-1 0,-3 0 0 15,3-3-29-15,3 6-7 0,0-8-1 0,8 0 0 16,1-3 36-16,-9 3 6 0,6-3 2 0,-3 3 0 15,2-3-7-15,-2 0-1 0,3 5 0 0,0-7-409 16,0 4-83-16</inkml:trace>
  <inkml:trace contextRef="#ctx0" brushRef="#br1" timeOffset="111560.42">21395 2802 836 0,'0'0'24'0,"-6"0"4"0,3 3-28 0,-6-3 0 0,3 0 0 0,0 0 0 16,-3 0 69-16,0 2 8 0,0 1 2 0,-3 0 0 15,0-3 27-15,3 5 6 0,-2-5 0 0,-1 0 1 16,3 0 12-16,0-5 3 0,0 5 0 0,3-6 0 16,0 1-52-16,0-3-9 0,0 0-3 0,3 3 0 15,3-11-51-15,0 5-13 0,0-2 0 0,3-3 0 16,6 0 24-16,0 0 3 0,6-7 0 0,0-1 0 15,5 0-27-15,1 0 0 0,3 0-14 0,-3 1 5 16,3 4 0-16,3-7 0 0,-1-1 0 0,4 3 0 16,-3 1 9-16,3 1 11 0,-4 1-3 0,13 0 0 0,-9-3-8 15,-6 8 0-15,-3 3 0 0,-7 0 0 0,-2 5 0 0,-6 3-11 16,3 2 3-16,-9 0 0 0,0 1-12 0,-3-1-3 16,-3 3 0-16,-3 0 0 0,-6 0 14 0,1 3 9 15,-1-3-12-15,0 2 12 0,0 1 0 0,0 0 0 16,-3-3 0-16,6 0 0 0,0 2 46 0,3-2 3 15,1 0 1-15,-1-2 0 0,6 2-2 0,0 0 0 16,0 0 0-16,0 0 0 0,3-3-28 0,0 0-7 16,3 1-1-16,6-1 0 15,0-5-12-15,2 3 0 0,7 0 0 0,-3-1 0 0,3 4 0 0,3-1 0 16,-3 0 0-16,3 3 0 16,-1-2 0-16,-2-1 0 0,3 3 0 0,-3 0 0 0,-3 0 0 0,0 0 0 15,-3 3-8-15,0-1 8 0,-12-2 0 0,0 0 0 16,5 8-8-16,-5 8 8 15,0-3-24-15,-2-2-2 0,-4 2 0 0,0 6 0 16,0-9-132-16,0 6-26 0,-3 3-6 0,0-6-411 0,3 5-83 16</inkml:trace>
  <inkml:trace contextRef="#ctx0" brushRef="#br1" timeOffset="112178.12">22297 1691 1328 0,'0'0'29'0,"-3"-6"7"0,0 1 0 0,0-3 1 0,3 3-29 0,-3-3-8 15,0-3 0-15,-3 3 0 0,3 0 90 0,3 3 17 16,-3-3 3-16,0-2 1 0,3 10 6 0,0 0 2 15,0 0 0-15,0 0 0 0,0 0-44 0,0 0-9 0,0 0-2 0,0 0 0 16,0 10-28-16,0-2-7 0,0 5-1 0,0 1 0 31,6 4-48-31,-3 3-9 0,3-2-3 0,-3 2 0 0,3-2 32 0,3-4 0 0,0 7-8 0,2-7 8 16,1-1 0-16,-3-1 0 0,6-5 0 0,0-3 0 16,-3-2 0-16,-3-3 0 0,6-3 8 0,-6-2-8 15,3 0 12-15,2-6 0 0,-5-5-1 0,6 3 0 16,-6-6 0-16,-3-2 0 0,3 3 0 0,-6-1 0 15,0 6-11-15,0-6 12 0,0-2-12 0,-3 0 12 16,3 5 4-16,-3 0 0 0,0 0 1 0,0 9 0 16,0-4 1-16,0 0 0 0,0 9 0 0,-3-4 0 15,3 6-18-15,0 0 0 0,0 0 0 0,6 8 0 16,-3 3 0-16,3 0 0 0,0 2 0 0,0 5 10 0,3-5-10 16,-3 3 0-16,3 3 0 0,-3-6-11 0,-1 6 11 0,1-3-12 15,0-3 12-15,3 3-12 16,-6-8-26-16,3 7-6 0,0-7 0 0,0 6-1 15,-3-9-24-15,-3-5-5 0,0 0-1 0,0 0-597 16,6 5-119-16</inkml:trace>
  <inkml:trace contextRef="#ctx0" brushRef="#br1" timeOffset="113110.33">22823 1521 1094 0,'0'0'24'0,"0"0"4"0,0 0 2 0,0 0 2 0,0-5-32 0,0 0 0 0,0 5 0 0,0 0 0 15,-3-6 68-15,3 6 7 0,0 0 1 0,0 0 1 16,0 0-9-16,0 0-1 0,0 0-1 0,0 0 0 15,0 0-6-15,0 0 0 0,0 0-1 0,0 0 0 16,0 0-29-16,0 0-6 0,0 0 0 0,0 0-1 16,0 0 5-16,0 0 2 0,0 0 0 0,0 0 0 15,0 0-6-15,0 0 0 0,0 0-1 0,0 0 0 16,-2-2-8-16,2 2-2 0,0 0 0 0,0 0 0 0,0 0-13 0,-6 0 0 16,3 2 0-16,-3 1 0 0,6 2 0 0,-3 3 0 15,0 0 0-15,3 3 0 0,0-3-8 0,0 2 8 16,0-2-12-16,3 6 12 0,0-6 0 0,0-3 0 15,0 3 0-15,3-3 0 16,-1 0-41-16,1 1-2 0,0-4 0 0,3 1 0 0,0-6 65 0,0 1 13 16,-3-4 2-16,3 1 1 0,0 2-23 0,-3-5-5 15,3 3-1-15,-3 0 0 0,0 0-1 0,-3-6-8 16,0 0 12-16,0 6-4 0,0-3 16 0,-3 6 4 16,3-12 0-16,-6 12 0 0,3-9-14 0,-3 6-2 15,0-3-1-15,0 3 0 0,0-6 32 0,-3 3 6 16,3 0 2-16,-3 0 0 0,0 0-30 0,3-2-5 15,0 4-2-15,3 1 0 0,-3-3-14 0,3 3 8 0,3 0-8 0,-3-1 0 16,6-2 0-16,-3 3 0 16,3 2-8-16,3-2 8 0,-3 0-16 0,3 2 3 0,0 3 1 0,0 0 0 15,2 3 12-15,-2-1 0 0,0 4 0 0,0-1 0 32,3 3-17-32,-3 3-7 0,-3-6-2 0,0 3 0 15,0 0-2-15,0-3-1 0,0 6 0 0,-3-6 0 0,3-2 17 0,0-1 12 0,0 1-13 0,-3-1 5 16,3-2-20-16,-3 3-3 15,3-3-1-15,-1-3 0 0,1 3 24 0,0-2 8 0,0-1 0 0,0-2-9 16,-3 2 9-16,0-2 12 0,3-3-2 0,-6 3-1 16,0-3 15-16,0 0 2 0,-3 3 1 0,-3-17 0 15,0 9-27-15,3 10 0 0,0-4 0 0,-3-7 0 16,0 6 72-16,3 0 8 0,-2 3 3 0,2 0 0 0,0 0-63 0,3 5-20 16,0 0 10-16,0-8-10 0,0 8 0 0,3-3-20 15,3 0 3-15,8-2 1 0,-2 5 16 0,-3 0 0 16,0 0 0-16,3 3 0 0,3-3-11 0,0 2 2 15,3-2 0-15,-3 3 0 0,2-3 9 0,1 0-12 16,0 0 12-16,-3 0-12 0,0 0 12 0,0 0 8 16,3 0-8-16,-6 0 11 0,-1 0-11 0,-2 0 12 15,0-5-12-15,0-1 12 0,3 4-12 0,-3-4 0 16,-3 4 9-16,3-6-9 0,0-3 0 0,-3 3 0 16,3-2 0-16,0 2 0 0,-6-3 11 0,0 3-3 15,0-2 0-15,0 4 0 0,-3-1 5 0,-3-4 1 16,3 3 0-16,-6 0 0 0,3 3 22 0,-6 2 5 15,3 0 1-15,-3 1 0 0,3 2-30 0,-9 0-12 0,3 5 11 16,3-2-11 0,-6 5-16-16,3 0-10 0,4 5-2 0,-7-3 0 15,6 1-28-15,0 2-5 0,3 3-2 0,0-3 0 16,3-2-12-16,0 5-2 0,0 0-1 0,3 0-927 0</inkml:trace>
  <inkml:trace contextRef="#ctx0" brushRef="#br1" timeOffset="113902.64">23672 1238 1191 0,'0'0'26'0,"0"0"6"0,0 0 0 0,0 0 2 0,-3-2-34 0,3 2 0 0,0 0 0 16,0 0 0-16,0 0 90 0,0 0 11 16,0 0 3-16,0 0 0 0,0 0-66 0,0 0-13 15,3-3-2-15,3 0-1 0,3 1 45 0,3-1 9 16,-4 0 1-16,7-2 1 0,-3 2-40 0,3 1-8 0,0-3-2 0,-3 2 0 31,0-8-49-31,0 9-11 0,0-1-1 0,0-5-1 16,-1 5-74-16,-5 1-16 0,3-1-2 0,-3-2-1 0</inkml:trace>
  <inkml:trace contextRef="#ctx0" brushRef="#br1" timeOffset="114211.56">24011 1013 1875 0,'0'-5'41'16,"0"2"9"-16,-3-2 2 0,3 5 0 0,0 0-41 0,0-5-11 0,-9 0 0 0,3 2 0 0,0 3 52 0,0 3 8 15,0 2 1-15,-3 0 1 16,1 0-50-16,2-2-12 0,-3 5 0 0,9 0 0 0,-6 0 0 0,6 2-10 16,-6-2 2-16,6-2 0 0,0 2 8 15,6 0-8-15,-6 0 8 0,6-3-8 0,0 0 0 0,3 0 0 16,-6 1 0-16,8-1 0 0,-5 0 8 0,0 3 0 16,3 0 0-16,0-3-8 0,0-2 8 0,3 2 0 15,-6 1 0-15,3-1 0 0,0 0 0 0,-3 3 0 16,0-3 0-16,0 1-8 0,0-1 8 0,-3 3 0 15,3 0 8-15,-6 3-8 0,0-4 10 0,-3 1-2 0,3 3-8 16,-6 2 12 0,-3-2-96-16,6-1-20 0,-6 4-4 0,3 1-1 15,-6-7-71-15,3 3-15 0,-6 8-2 0,3-12-1 0</inkml:trace>
  <inkml:trace contextRef="#ctx0" brushRef="#br1" timeOffset="114931.21">24175 1095 1666 0,'0'0'36'0,"0"-2"8"0,3-4 2 0,0 1 2 0,-3 0-39 0,0 5-9 0,0 0 0 0,0 0 0 16,0 0 101-16,0 0 19 0,0 0 3 0,0 0 1 16,0 0-53-16,0 0-11 0,-3 3-1 0,-3-1-1 15,0 3-58-15,0 1 0 0,3 2 0 0,-3 0 0 16,6 5-11-16,-3-5 11 0,3 0-8 0,0 0 8 15,3 0-37-15,0 2-3 0,3-5 0 0,0 1 0 0,0-4 23 0,0-2 4 16,0 3 1-16,3-3 0 0,-3-3 3 0,3 1 1 16,-1-1 0-16,1-2 0 0,0-6 8 0,0 3 0 15,0 0 0-15,0 0 0 0,0 0 0 0,-3-5 11 16,3 5-3-16,-3-2 0 0,0 2-8 0,-3-5 0 16,0-3 0-16,0 8 0 0,0-8 21 0,0 5 3 15,-3 6 0-15,3-3 0 0,-3 5-4 0,0 3 0 16,0 0 0-16,0 0 0 0,3-5-33 0,3 5-7 15,0 0-2-15,-3-3 0 0,3 6 11 0,2 0 3 16,-2-1 0-16,0 1 0 0,0 5 8 0,3-3-12 0,-3 3 12 16,0 0-12-16,3 0 12 0,0-3 0 15,0-2 0-15,0 0 0 0,0-1-9 0,0 1 0 0,0-3 0 0,0 0 0 16,-3 0 9-16,-1-3 0 0,4 1 0 0,-3-1 0 16,0 0 0-16,0 1 8 0,-3-4-8 0,3 1 8 15,0 0-8-15,-3 0 0 0,0-1 0 0,0-2 8 16,3 3 1-16,-6 2 1 0,3-5 0 0,0 1 0 15,-3-1-10-15,0 0 0 0,0 0 0 0,0 0 0 16,0-3 24-16,0 1 4 0,0-1 0 0,3 3 0 16,-3-2-7-16,3 4-1 0,0-2 0 0,0 3 0 15,0 2-20-15,0 1-8 0,3-1 0 0,0 3 0 16,-3 0 8-16,6 0-8 0,-3 3 8 0,0-1-8 16,3-2 0-16,-1 6 0 0,1-4 0 0,3 4 0 15,-3-4 8-15,3 4-12 0,0-1 12 0,0-3-12 16,0-2 12-16,0 3 0 0,0-3 0 0,0 0 0 15,-4-3 10-15,4 1 1 0,0-9 0 0,-3 6 0 16,3 0-11-16,-3-1 0 0,0 1 0 0,3-6 0 16,-3-2 16-16,0 3-3 0,-3 2 0 0,0-5 0 15,0 2 23-15,-3 3 4 0,0 3 0 0,-3-3 1 16,0-3-2-16,0 3-1 0,-3 0 0 0,0 3 0 16,0 0-6-16,-3-1 0 0,0 4-1 0,-3-1 0 15,3 3-31-15,-6 3 0 0,3 2 0 0,-6 3 0 16,3-3-43-16,-3 6-5 0,3 5 0 0,-2-6-1 15,2 4-39-15,0 1-7 0,3-1-1 0,6-1-1 16,-3 0-115-16,6-2-22 0</inkml:trace>
  <inkml:trace contextRef="#ctx0" brushRef="#br1" timeOffset="115443.66">24898 783 850 0,'48'-29'17'0,"-27"13"6"15,-1 6-23-15,1-4 0 0,6-1 0 0,-3-4 0 16,-3 3 116-16,0-2 18 0,-1-4 4 0,-2-4 1 0,-3 2-18 0,-3 3-3 0,3-5-1 0,-6 2 0 15,-3-3-15-15,0 9-3 0,0-6-1 0,-6 8 0 16,-3-5-54-16,0 8-12 0,-3-6-1 0,-6 6-1 16,0 8 42-16,-6-6 9 0,-3 3 2 0,-44 24 0 15,-4-19-83-15,-5-2-14 0,14 2-4 0,-8-2-1 16,-4 2 30-16,16 3 5 0,29 3 2 0,-18 2 0 16,10-2-29-16,-13-3-5 0,3 3-2 0,10 2 0 15,-4 0 27-15,-776 117-71 31,710-90 54-31,-49 15 8 16,14 1 0-16,6 0 0 0,24-1 0 0,20-10 0 16,4 8 8-16,-6 3-8 0,2 7 12 0,4 1-12 15,3 5 0-15,5 0 0 0,1 2 0 0,-21 32 0 16,29-15 0-16,10-11 0 0,11 5-10 0,15-13 10 16,10-6-9-16,2 11 9 0,12-8-12 0,6 11 12 15,6-11-15-15,12 9 4 0,5-9 1 0,25 21 0 16,6-10 1-16,8-16 0 0,10-3 0 0,5-7 0 15,12-9 9-15,7-2 0 0,2-11 0 0,6-5 0 0,3-14 0 16,9-2 16-16,4-2-4 0,2-14-1 0,3 0 34 0,0-11 7 0,3 6 2 16,9-16 0-1,-3-2 2-15,0-9 0 0,11-8 0 0,-11 1 0 0,-6-3-45 0,-5-6-11 16,-7 6 0-16,-6-14 0 16,-12 1-40-16,-6 0-9 0,-5-9-3 0,-10 1 0 0,-8-1 42 0,-10-2 10 0,-2 3 0 0,-10 0 0 15,19-75 103-15,-42 85-43 0,-9-2 0 16,-9 8-29-16,-12 2-6 0,-9 8-1 0,-12 0 0 15,-12 5 7 1,-14 6 1-16,-7 2 0 0,-11 6 0 16,-12 13-109-16,-10 2-22 0,-8 6-4 0</inkml:trace>
  <inkml:trace contextRef="#ctx0" brushRef="#br1" timeOffset="118829.53">23865 13526 1364 0,'-3'-22'28'0,"0"12"7"15,3-1-35-15,-3 1 0 0,0-1 0 0,3 0 0 16,-3 1 74-16,3-1 8 0,-3 3 2 0,0-2 0 16,3 2-16-16,-3-3-4 0,3 6 0 0,-3-3 0 15,3 3 9-15,-3-3 2 0,3 5 0 0,0 3 0 16,0 0-15-16,0 0-2 0,0 0-1 0,0 0 0 16,3 3-39-16,0 7-8 0,0 1-2 0,0 2 0 15,3 3-24-15,3 8-6 0,3 2-1 0,-3 3 0 0,3 3 23 16,0 5 0-16,0 0-9 0,-3 0 9 0,6 0 0 0,-3-2 0 15,-4 2 8-15,7-3-8 16,-9 1-106-16,3-4-27 0,0 1-6 0,0-5-1 16,-3-6-32-16,-3-5-6 0,0-3-2 0</inkml:trace>
  <inkml:trace contextRef="#ctx0" brushRef="#br1" timeOffset="120177.28">24005 13494 2166 0,'12'-35'45'0,"-9"25"10"0,0-1-44 0,3 3-11 0,-3 0 0 0,3 3 0 16,-3 0 45-16,0-1 7 0,0 4 2 0,-3 2 0 15,0 0-42-15,0 0-12 0,3 0 0 0,0 0 0 32,3 5-20-32,-3 3-8 0,3 3-1 0,-3 2-1 0,0 5 11 0,0 4 3 0,0 4 0 0,0-5 0 15,-6-8 16-15,9-5 0 0,-6-8 0 0,5 3 0 16,1-3 0-16,-3 3 0 0,3-1 0 0,-3-2 0 15,3 0 0-15,0 3 0 0,0-3 0 0,-3 0 9 16,3-3 3-16,0 1 0 0,-3-4 0 0,3-2 0 16,-6 0-12-16,6-2-11 0,0-1 3 0,-3-5 0 15,0 3 8-15,-3-3 0 0,3-2 8 0,0 2-8 16,0 0 29-16,0 0 2 0,0-2 0 0,0-1 0 16,3 6 10-16,-3 0 3 0,3-1 0 0,0 1 0 15,2 3-16-15,-2-1-2 0,3 3-1 0,-3 3 0 16,9 5-47-16,-3 5-10 0,-3 3-1 0,6 0-1 0,-3-5 34 15,-3-1-8-15,6-2 8 0,0 3 0 0,-4-3 0 16,-2 3-12-16,3 2 12 0,-3-3-10 16,0 4 10-16,3-4 0 0,-3 1 8 0,3-3-8 0,-3 0 0 0,0-3 8 0,3 1-8 0,-3-9 0 15,2 6 0-15,1-3 9 0,-3 0-9 0,0 0 0 16,0 0 0-16,0 0 0 0,3-2-12 0,-6-1 3 16,-3 0 9-16,3 4 0 0,-6-1 0 0,6-3 0 15,-3 3 0-15,-3 0 0 0,0 0 0 0,0 0 0 16,-3 3 0-16,-3-3 8 0,6 0 0 0,0 3 0 15,0-3-8-15,-6 0 0 0,6 0 0 0,0 3 0 16,0 5 0-16,0 0 0 0,0 0 0 0,0 0 0 16,6 0 0-16,-6-3 0 0,6 3 0 0,0-3 0 15,-3-2 0-15,9 2 0 0,-9 1 0 0,9-3 0 16,-4-1 0-16,-2 1 8 0,3 0-8 0,0-1 8 16,-3 1-8-16,0 0 0 0,6-1 0 0,-9 4 0 15,9-3 0-15,-9 2 0 0,3 0 0 0,-6 3 0 16,3-5 0-16,-3 5 0 0,3-5 0 0,-3 5 8 15,0 0-19-15,0 0-3 0,0 0-1 0,0 0 0 16,0 0-9-16,0 0-1 0,0 0-1 0,0 0 0 16,0 0 14-16,0 0 4 0,-3-3 0 0,0 0 0 15,-3 1-2-15,3 2 0 0,-3 0 0 0,0 0 0 16,0 2 2-16,-3-2 0 0,3 3 0 0,-3 0 0 16,0 2-12-16,-3 3-3 0,4-3 0 0,-4 3 0 15,3 0-6-15,0 0-2 0,-3 3 0 0,6-1 0 0,0 1 39 16,-3-1 8-16,6 4 2 0,0-6 0 15,0 2-8-15,3-2-2 0,0 0 0 0,3-3 0 0,0 3-8 0,0-3 0 16,3 1 0-16,0-1 0 0,-3 0 0 0,9-2 0 0,-3 2 0 16,0-5 0-16,-3-2 0 0,9-4-9 0,-4 1 9 0,-2 0-13 31,6-1-19-31,-3-1-4 0,-3 1-1 0,6-4 0 16,-3 2 8-16,-3-5 1 0,0 2 1 0,-3-2 0 0,6-1 27 0,-3 4 0 0,-1-3 0 0,-2 2-8 15,0-2 8-15,-3 0 16 0,0-1-4 0,0 4-1 16,-3-3 19-16,0-1 4 0,0 1 1 0,-3 0 0 15,0 0 27-15,0 2 6 0,0 0 0 0,0-2 1 16,0 3-43-16,-3 4-9 0,4 4-1 0,-4-4-1 16,0 6-15-16,3 0 0 0,-6 3 0 0,3 2 0 15,0 6-28-15,-3 2-6 0,3 3-1 16,0 3 0-16,0 2 22 0,3 3 4 0,0-1 1 0,-3 1 0 16,6-3 8-16,0 1 0 0,6-7 0 0,0 4-8 15,-3-6 8-15,3-2 0 0,3-1 0 0,-3-4 8 16,3-1-8-16,-3-5 12 0,6 0-4 0,-3-5 0 15,5-3 1-15,-2-3 1 0,3-2 0 0,-6-6 0 16,6 1-10-16,-3-3 0 0,3-1 0 0,-3-4 0 16,-3 0 0-16,3-4 0 0,-7 1-12 0,1 0 12 15,-6-5 0-15,0 2 10 0,0 0 1 0,-6 1 0 16,1-1 13-16,-4-3 4 0,-3 4 0 0,-3-4 0 16,0 1-16-16,-3 0-2 0,0-1-1 0,-3 3 0 15,-2 3 8-15,-4 3 2 0,-3-1 0 0,0 6 0 16,-5 3-7-16,-10 7 0 0,3 1-1 0,-8 7 0 15,-1 3-11-15,-6 8 0 0,-8 8-10 0,5 5 10 0,-2 3-12 16,2 7 12-16,-2 4-13 0,2 4 5 0,10 6 8 0,-4 6 0 16,4-1-9-16,2 11 9 0,12 8 0 0,1 2 16 0,5 8-2 15,3 3-1-15,6 3-13 16,12 2-12-16,-3 3 3 0,12 0 0 0,3-8 9 0,6-2 0 0,9-6 0 0,3-5 0 16,12-11-8-16,2-5 8 0,16-14-8 0,0 1 8 15,8-13 19-15,4-9 9 0,5-5 1 0,3-7 1 16,4-12-30-16,2-7 0 0,4-3-11 0,-1-10 11 15,-3-3 0-15,4-11 8 0,-4-8 2 0,1 1 0 16,-10-9-34 0,-5 1-6-16,-4-9-2 0,-2 1 0 0,-10-4 32 0,-5-4 0 0,-3 0 13 0,-7-3-4 15,-5-1 30 1,-3 1 5-16,-9 0 2 0,-3 0 0 0,-9 3 13 0,-9 5 2 0,0-1 1 0,-9 9 0 16,-6 8-40-16,-9 5-8 0,1 5-2 0,-13 9 0 15,-9 9-12-15,-8 9 0 0,-13 3 0 0,-2 12 0 16,-6 11-23-16,-4 9-7 0,-2 9-2 0,0 6 0 15,-1 6-51-15,1 4-10 0,0 4-3 0</inkml:trace>
  <inkml:trace contextRef="#ctx0" brushRef="#br1" timeOffset="122377.87">24669 11732 2017 0,'0'-6'85'0,"0"6"-68"15,-3-5 12-15,3 5 3 0,-3-5 0 0,3 5 0 16,0-6-20-16,0 6-3 0,-3-5-1 0,0 0 0 16,0 0 16-16,-3-1 4 0,0 1 0 0,0-3 0 15,0 3 0-15,0-1 0 0,3 1 0 0,-3 3 0 16,0-4-28-16,0 4-17 0,0 2 2 0,4 0 1 16,-4 5 14-16,0 3-12 0,-3 2 12 0,3 6-12 15,0 8-2-15,-3 5 0 0,0 8 0 0,0 6 0 16,0 4 14-16,0 9 0 0,-3 5 0 0,3-3-9 15,0 3 9-15,0 2-8 0,0 1 8 0,4-9-8 16,2-4-4-16,-3-9 0 0,6-8 0 0,0-5 0 16,-6-2-11-16,6-11-2 0,-3-6-1 0,3-2 0 0,0-8 38 15,0 0 7-15,0 0 1 0,-3-8 1 0,0-2 14 16,-3-4 2-16,6-1 1 0,0-4 0 0,-6-2-38 0,6-3 0 0,-3 6-14 16,3-6 4-1,0 3 30-15,0-1 7 0,3 4 1 0,-3 2 0 0,0 5 20 0,0 4 5 0,0-1 1 0,0 8 0 16,0 0-26-16,0 0-4 0,0 0-2 0,0 10 0 31,0 3-22-31,0 3-16 0,0 5 2 0,-3 1 1 0,3-1 13 0,0 3 0 0,0-6 12 0,0 1-12 16,3 2 0-16,3-8 0 0,-6-2 0 0,6-1 0 15,0-2 0-15,0-3 0 0,6 1 0 0,-4-4 0 16,7-2 0-16,3-2 0 0,3-4 0 0,0-2-12 16,9-2-5-16,-1-3-1 0,7-3 0 0</inkml:trace>
  <inkml:trace contextRef="#ctx0" brushRef="#br1" timeOffset="141479.26">11271 3112 1364 0,'-3'-14'28'0,"-3"1"7"0,4 2-35 0,2 6 0 0,-3-5 0 0,3 4 0 16,-3-2 32-16,3 3 0 0,0 5 0 0,0 0 0 15,0 0 5-15,0 0 1 0,0 0 0 0,3-5 0 16,0 2-3-16,-1 0-1 0,4 3 0 0,0-2 0 15,0-1-22-15,6 3-4 0,0 0 0 0,3 0-8 16,3 0 12-16,3 0-4 0,3 0 0 0,2 0-8 16,4 0 31-16,9 3-1 0,-1-3 0 0,4 2 0 15,6-2 4-15,2 0 1 0,4 3 0 0,6 0 0 16,2 2-11-16,6 6-3 0,4-3 0 0,5 5 0 16,4-5-11-16,2 5-2 0,3 0-8 0,4-2 12 15,2 5-12-15,6 0 0 0,0-6 0 0,4 3 0 16,5-2 0-16,0 2 0 0,3-2 0 0,3-1 0 15,3-2 0-15,3-2 0 0,3-1 0 0,0-5 0 16,0 3 9-16,0-3-9 0,-3-3 8 0,4 3-8 16,-1-5 0-16,0-9 0 0,3 4 0 0,-6-1 0 15,0 1 17-15,-3-1 5 0,-3 0 1 0,0 1 0 16,-6-3 6-16,0 2 2 0,-2-2 0 0,-4 8 0 16,-3-9-19-16,-3 4-3 0,0-4-1 0,-8 7 0 0,-4-7-8 15,-3 4-11-15,-11-1 3 0,-1-2 0 0,-5 2 8 16,-7 1 8-16,-2-1-8 0,-6-5 11 0,-4 3-11 0,-5 2-9 0,-3-2 9 15,-6 5-13-15,-4-2 13 0,-5 2 0 0,-3 2 0 0,-3-1 0 16,-3 1 0-16,-6 1 0 0,0 2 0 0,-6 3 0 16,-6-5-18-16,-3 2-4 0,-3 1-1 0,-9 2 0 15,-12 0 2-15,-2 2 0 0,-10 1 0 0,-9 0 0 16,-5 5 21 0,-4-3-11-16,-2-2 11 0,-7 7-8 0,-11-2 8 0,-6 3 0 0,-6-1 0 0,-7 3 0 15,-8-5 0-15,-9 6 0 0,-3 2 0 0,-6-11 0 16,0 5 0-16,-3 1 0 0,-3 2 0 0,-3-8 0 15,0 3 0-15,-3 0 0 0,-2 0 0 0,2-2 8 16,0 7-8-16,0-11 9 0,3 4-9 0,0 2 10 16,-3-3-10-16,3 0 0 0,0 6 0 0,0-8 0 15,3-3 0-15,0 2 0 0,1 1 0 0,2-1 0 16,0-4 0-16,0-3 8 0,0 2-8 0,6 0 8 16,3 3-8-16,8 3 0 0,1 5 0 0,9-3-11 15,6-2 11-15,6-3 0 0,5 0 0 0,7-3 0 16,9 3 0-16,2 0 0 0,7 3 0 0,2-6 0 15,7 3-15-15,5-3-1 0,6 1 0 0,4 2 0 16,8-3 6-16,6 1 1 0,6 2 0 0,3 0 0 16,3-3 9-16,6 3 0 0,0-3 0 0,6 3 0 15,9 3 0-15,0 0 0 0,6-1 0 0,6 3 0 16,9 1 8-16,5 2 0 0,7 0 0 0,9 5 0 16,11-8 16-16,1 6 3 0,11-3 1 0,4 5 0 15,8-5-5-15,6 2-1 0,6 1 0 0,7 0 0 0,2-6-8 16,3 0-2-16,6 0 0 0,3-2 0 0,-3 0-12 15,6-1 0-15,-3 1 8 0,0-6-8 0,3 1 0 0,0-4 9 16,0 4-9-16,0-3 8 0,0 2-8 0,0-2 0 0,0-9 0 0,4 9 0 16,-4-3 0-16,6 3 0 0,-3 0-12 0,3-3 12 31,0 0-166-31,3-3-26 0</inkml:trace>
  <inkml:trace contextRef="#ctx0" brushRef="#br1" timeOffset="169900.7">190 7721 1337 0,'-9'0'28'0,"6"0"6"0,-3 0-34 0,6 0 0 0,-3 0 0 0,3 0 0 15,-6-3 70-15,6 3 7 0,-3-5 2 0,3 2 0 16,0 3-19-16,-6-5-3 0,6 5-1 0,-3-6 0 16,0 1-9-16,3-3-3 0,0 3 0 0,0-3 0 15,0 0-24-15,3 0-6 0,6 0-1 0,-6-2 0 16,3 2 22-16,3-6 4 0,3 4 1 0,-3-1 0 16,0 1-9-16,2 2-2 0,1-6 0 0,3 4 0 15,-3-1-29-15,-3 1 0 0,0 2 0 0,3-3-10 16,-3 3 10-16,0-2 0 0,0 4 0 0,-6-4 0 15,6 7 0-15,0-2 0 0,-1 0 0 0,-5 5 0 16,6-6 0-16,-6 6 0 0,3 6 0 0,-3-6 0 16,3 5 0-16,-3 0 0 0,6 3 0 0,-9 3 0 15,3-1 0-15,-3 3 0 0,0 3 0 0,0 3 0 16,0-1-9-16,-3 6 0 0,3 0 0 0,-3 2 0 16,-6 4-37-16,9-4-7 0,-9 3-2 0,3 0 0 15,3-2 63-15,-3-1 12 0,3-2 2 0,0 0 1 16,3-3-37-16,-5 0-7 0,2-2-2 0,3-3 0 15,0-1 37-15,0-4 7 0,0 0 2 0,0-4 0 16,0-1-6-16,0-1-1 0,3 0 0 0,-3-2 0 0,5 0 0 0,-5-3 0 16,3-3 0-16,6 3 0 0,-6-3-5 15,6 1-2-15,-3-1 0 0,6 0 0 0,-9-2-9 0,3 0 0 0,3 0 0 16,0-1 0-16,3-4 0 0,-3 2 0 0,3-3 0 0,0-2 0 31,2 0-49-31,1-3-12 0,0 0-3 0,0-3 0 16,3-2-164-16,0-3-32 0</inkml:trace>
  <inkml:trace contextRef="#ctx0" brushRef="#br1" timeOffset="170584.16">714 7361 1273 0,'0'-11'53'0,"-6"6"-42"16,6 0 158-16,0 2 32 0,-9 0 7 0,9 3 0 16,0 0-64-16,0 0-12 0,0 0-4 0,-6-2 0 15,6 2-102-15,-3 2-26 0,-6 4 0 0,3-1 0 16,3 3 0-16,0 2 0 0,-3 4 0 0,3 1 0 15,-3 1 0-15,3 3 0 0,3-1 0 0,-6 1 0 16,6-3 0-16,0 0 0 0,0-3 0 0,0 0 0 16,0-5 15-16,0 0-3 0,6 0 0 0,-6-3 0 15,0-2-12-15,9 0-16 0,-9-3 3 0,9 0 1 16,-9 0 12-16,6-3 0 0,0-2 0 0,-3-1 0 16,3-4 0-16,-3-1 0 0,3 1 0 0,3-6 0 15,-6-3 0-15,6 1 0 0,-7-1 0 0,4-2 0 16,-6 0 0-16,9-3 0 0,-6 0 0 0,0 3 0 15,3 2 0-15,3 1 0 0,-9 2 0 0,9 5 0 16,-6 1 27-16,0 2 8 0,3 3 1 0,3 2 1 16,-6 3-37-16,3 5-10 0,3 1-1 0,3 2 0 0,-3 2 11 15,0 1 0-15,2-1-9 0,-2 1 9 0,0 2 0 0,3-5 0 16,-3 0 0-16,0 0 0 0,3-5-18 0,-3 2-6 0,0-3 0 16,0-2-1-16,3 0 25 0,-3 0 0 0,0-2 0 0,2-6 0 15,-2 3 0-15,0-3 0 0,-6 0 0 0,9-5 0 16,-6-1 0-16,-3 1 0 0,3 0 0 0,3-3 0 15,-3 0 16-15,-6 0 9 0,6 3 2 0,-3-3 0 16,-3 0-27-16,6 0 0 0,-6 0 0 0,0 1 0 16,0-1 0-16,-6-3 0 0,3 3 0 0,3 0 0 15,0 3 9-15,-6 3 0 0,3 2 0 0,0 2 0 16,3 1 4-16,-6 0 1 0,6 5 0 0,0 0 0 16,-3-5 0-16,-3 2 0 0,6 3 0 0,-3-3 0 15,-3 3 5-15,6 0 1 0,-6-2 0 0,-3 2 0 16,9 0-20-16,-6 0 0 0,6 0 0 0,-3 0 0 15,-6 2-22-15,4-2-8 0,5 0-2 0,-3 3 0 16,3-3 20-16,0 0 3 0,0 0 1 0,0 0 0 16,0 0-7-16,-3 3-1 0,3-3 0 0,0 0 0 15,0 0-38-15,0 0-8 0,0 2-2 0,0-2 0 16,-6 5 6-16,6-5 1 0,6 6 0 0,-6-1 0 16,0-5 22-16,0 3 5 0,0 2 1 0,0-5 0 15,0 5 9-15,0-2 1 0,0-3 1 0,0 5 0 16,0 1 5-16,0-6 1 0,0 2 0 0,0-2 0 15,0 5-8-15,0-5 0 0,0 0-1 0,0 0 0 16,0 6-63-16,0-1-13 0,0-2-3 0,0-3 0 16,0 0 4-16,0 0 1 0,0 0 0 0,0 0 0 15,0 5 35-15,0 0 8 0,0-2 0 0</inkml:trace>
  <inkml:trace contextRef="#ctx0" brushRef="#br1" timeOffset="171282.52">1023 6977 919 0,'0'-11'19'0,"0"11"5"16,0-5-24-16,0 0 0 0,-6 0 0 0,6-3 0 15,-3 2 76-15,3 1 12 0,0-3 1 0,-6 0 1 16,3 0-6-16,3 0 0 0,-3 0-1 0,3-2 0 16,-6 5-34-16,3-6-6 0,-3 0-2 0,3-2 0 15,-6 8 1-15,4-8 0 0,-1 2 0 0,-3 0 0 16,-6 4-6-16,0-4 0 0,6 6-1 0,-12-6 0 15,6 3 8-15,0 0 1 0,-8 3 1 0,2 0 0 16,0 2-22-16,0 0-5 0,0 1-1 0,0 2 0 16,-5 2 12-16,-1 1 3 0,3 2 0 0,-6 3 0 15,-6 3-52-15,4 5-9 0,-7 0-3 0,3 5 0 16,4 2 32-16,2 7 13 0,-6 1-1 0,3 6 0 16,4 0-12-16,-1 3 0 0,-6 2-9 0,3 6 9 0,7 0-8 0,2-1 8 15,-6 6 0-15,6 3-9 0,3-6 9 0,9 3 0 0,-8-3 0 0,11 3 0 16,-3-3 0-16,6 3 11 0,3 0-1 0,6 0 0 15,3-10-18-15,0-4-4 0,9-2-1 0,-3-2 0 16,8-4 13-16,7 1 0 0,3-3 0 0,0-2-9 16,-1-3 9-16,1-9 0 0,6 1 0 0,0-2 0 15,2-7 15-15,7-1-2 0,-3-4 0 0,5-2 0 16,-5-2-13-16,3-9 0 0,-10 1-12 16,10-9 12-16,-6 1 0 15,2-6 0-15,1 0 8 0,3-8-8 0,-7 0 0 0,1-5 0 0,3 0 0 0,-10-8 0 16,4 0 57-16,-6-2 6 0,0-4 1 0,-3-4 0 15,-4 2-52-15,4 0-12 0,-3 0 0 0,0-5 0 16,-12 8 24-16,5-1 3 0,-5 4 0 0,-12-3 0 16,0 2-9-16,-9 3-2 0,1 0 0 0,-10 3 0 15,3 2 39-15,-12 6 7 0,0 2 2 0,-3 3 0 16,-2 5-14-16,-4 11-2 0,0-6-1 0,-8 9 0 16,2 10-47-16,-3 0 0 0,1 7 0 0,-4 12-10 15,0-1-18-15,1 9-4 0,-4 5-1 0,1 5 0 16,-1 0-95-16,12 2-20 0,-8 1-3 0</inkml:trace>
  <inkml:trace contextRef="#ctx0" brushRef="#br1" timeOffset="173265.33">1490 7252 1146 0,'0'0'32'0,"0"0"8"16,0 0-32-16,0 0-8 0,0 0 0 0,0 0 0 15,0 0 17-15,0 0 3 0,0 0 0 0,0 0 0 0,0-2 19 0,9 2 4 0,-3-6 1 16,12 6 0-16,-6-2 16 15,6 2 4-15,3-3 1 0,0 0 0 0,5 1-30 0,-2 2-7 0,3-3 0 0,3 0-1 16,0 1-27-16,-7 2 8 0,1-6-8 0,0 4 0 31,-3 2 0-31,3-3 8 0,-4 3-8 0,1-2 0 0,0 2 0 0,-3-3 0 0,0 0 0 0,-3 3 0 16,0 0 8-16,-3 0-8 0,-4 0 8 0,4 0-8 16,-6 0 0-16,0 0 0 0,0 0 0 0,-6 0 0 15,0 0 0-15,0 0 21 0,0 0-2 0,-9-5-1 16,3 2-6-16,0-2 0 0,-9 0-1 0,7-3 0 15,-4 3-11-15,0-1 12 0,0-2-12 0,3 3 12 16,0 0 38-16,-3 5 8 0,6-8 2 0,3 8 0 16,-6-6 4-16,9 6 0 0,0 0 1 0,0 0 0 15,0 0-52-15,0 0-13 0,0 0 0 0,0 0 0 16,9 6-14-16,-6-6-6 0,6 2 0 0,3 1-1 16,3 2 7-16,-3 1 2 0,6-1 0 0,-6 0 0 15,5-2 12-15,-5 2 10 0,6 0-2 0,-3-2 0 16,0 2 12-16,-3-2 3 0,0 0 0 0,3-1 0 15,-9 1-23-15,0 0 8 0,2-1-8 0,-8 1 0 16,9 0 11-16,-9 2-3 0,0-3 0 0,0 4 0 16,0 2 5-16,0 0 1 0,-6 0 0 0,3 2 0 15,-8 3-3-15,2-2-1 0,0 2 0 0,-6 0 0 16,0 1-10-16,3 2-14 0,-3-3 3 0,3 0 1 16,-3 0-26-16,9 0-4 0,-3-2-2 0,3-3 0 15,4 3-149-15,2-3-29 0,0-1-7 0</inkml:trace>
  <inkml:trace contextRef="#ctx0" brushRef="#br1" timeOffset="173789.49">2556 7075 1148 0,'0'8'51'0,"0"2"10"15,0 4-49-15,0-4-12 0,3 4 0 0,3 1 0 16,-3 1 41-16,0 0 6 0,3 0 1 0,-3 3 0 15,3-1-12-15,3 1-1 0,-6-1-1 0,3 1 0 16,-3-1 10-16,0 1 1 0,3-1 1 0,-3-2 0 16,3-3-24-16,-6 1-5 0,0-1-1 0,0-5 0 15,2-3 23-15,-2 0 4 0,0-5 1 0,0 0 0 16,-2-2 35-16,-4-4 7 0,-3 1 2 0,3-6 0 16,-3-4-45-16,0-1-9 0,-6-5-2 0,9-1 0 15,-9-1-51-15,3-1-10 0,0-3-3 0,0 1 0 0,0-3 49 16,7 0 10-16,-13-3 1 0,9 3 1 15,6 5-29-15,-6 0 0 0,9 6 0 0,-6-1 0 0,6 3 8 0,6 3 1 16,-6 5 1-16,3 0 0 0,3 0-10 0,-3 6 0 16,9-4 0-16,-6 6 8 0,3 0 4 0,-1 0 1 0,1 3 0 0,3 2 0 15,-3-2-13-15,0 5 0 0,3-3 0 0,-3 3 0 16,0-3 0-16,-3 3 0 0,3 3 0 0,-3-3 0 16,-3 2 0-16,0 1-10 0,0 0 2 0,-3-1 0 15,-3 3 8-15,3 1-8 0,-6-1 8 0,0 0-8 16,3-2-99-1,-6 2-19-15,3 0-4 0</inkml:trace>
  <inkml:trace contextRef="#ctx0" brushRef="#br1" timeOffset="176365.53">336 5321 850 0,'-9'-6'17'0,"9"6"6"15,-9-2-23-15,-3-1 0 0,12 3 0 0,-9-2 0 16,9 2 56-16,-9 0 6 0,9 0 2 0,-3 0 0 0,3 0 51 0,-9 0 10 16,9 0 3-16,-9 0 0 0,9 0-59 0,0 0-11 0,0 0-2 0,0 0-1 31,0 0 2-31,0 0 1 0,-9 2 0 0,9-2 0 0,0 0-34 0,0 5-8 0,0-5 0 0,0 8-1 15,3 3-15-15,3 2 0 0,3 3 8 0,-6 3-8 16,6 4 0-16,0 1 0 0,0 5 0 0,-6 0 0 16,6-2 0-16,0 2 0 0,-6 0 11 0,3 0-11 15,2-2 0-15,-5-3 0 0,0-1 0 0,3-2-12 16,-3-2 12-16,3-3 0 0,-3 0 0 0,3-3 0 16,-3-2 0-16,3-3 0 0,-3-1 0 0,0-4 0 15,3 0 0-15,-3-1 0 0,3-2 0 0,-3-2 0 16,3-6 41-16,6 5 11 0,-9-5 3 0,6-2 0 15,3-1-37-15,-3-2-7 0,5 0-2 0,-2-3 0 16,-3 2-9-16,9-1 0 0,-6 1 0 0,0-4 0 16,6 2-18-16,-6 0-6 0,-3-5 0 0,3 2-1 15,-4 1-63-15,1-1-12 0,0 1-2 0,0-1-1 16,0 3-20-16,-9-2-4 0,9 2-1 0,-9-2 0 16,3 4 52-16,6 1 9 0,-9 0 3 0,0 2 0 15,3 3 51-15,-3 0 13 0,0 0 0 0,6 3 0 16,-6 0 48-16,0 5 13 0,0 0 3 0,0 0 0 15,0 0 37-15,0 0 8 0,0 0 2 0,0 0 0 16,3 3-75-16,-3 2-16 0,6 3-2 0,-6 2-1 16,12 1-5-16,-9 0 0 0,3 4-1 0,-3-1 0 0,3 1-11 15,3-1-16-15,-3-1 4 0,0 3 1 16,2-6 11-16,1 6 0 0,-3-8 0 0,0 5 0 0,3-2 0 16,0 0 0-16,-9-1 0 0</inkml:trace>
  <inkml:trace contextRef="#ctx0" brushRef="#br1" timeOffset="176538.56">642 5252 1516 0,'-21'-24'32'0,"3"6"6"0,7 4-30 0,-7 1-8 0,6 5 0 0,3 0 0 16,0 3 52-16,6 2 10 0,-6 1 2 0,9 2 0 16,0 0-89-16,0 0-18 0,0 0-3 0,0 5-1 15,3 0 23-15,3 3 5 0,0 0 1 0,0 0 0 16,6 0-74-16,-3-3-14 0</inkml:trace>
  <inkml:trace contextRef="#ctx0" brushRef="#br1" timeOffset="177016.32">737 5231 1172 0,'0'0'33'0,"3"2"7"16,6 4-32-16,-9-4-8 0,9 4 0 0,0-1 0 15,-9 0 70-15,12 1 12 0,-9-1 2 0,6 0 1 16,-3 0-28-16,3 1-5 0,-6-1-2 0,6 0 0 15,-6-2-29-15,3 0-5 0,-3-1-2 0,3 1 0 16,-6-3-2-16,3 0 0 0,0 0 0 0,-3 0 0 16,8-3 24-16,-8-2 4 0,6 0 0 0,-6-1 1 0,3 1-10 15,-3-3-3-15,6 3 0 0,-6 0 0 16,0-1-28-16,0 6 0 0,0-5 0 0,0 5 0 0,3-3 0 0,6 1 0 0,-9-1 0 16,3 3 0-16,3-3 0 0,3 3 0 0,-6 3 0 15,6-3 0-15,0-3 0 16,0 3 0-16,0 0 0 0,3-2 0 0,-3-6 0 0,0 3 0 0,2 2 0 0,-2-2 0 15,-6-6 0-15,6 0-12 0,0-2 1 0,0 3 0 16,-6-4 11-16,6-1 0 0,-3-1 0 0,6 2 0 16,-12-4 11-16,9 5-3 0,-6-3 0 0,3 5 0 15,-3 1-8-15,0 2 0 0,-3 0 0 0,6 2 0 16,-6 6 0-16,0 0 0 0,0 0 0 0,0 0 0 16,9 3-12-16,-6 2 12 0,3 3-10 0,-3-5 10 15,3 8 0-15,-1-1 8 0,1-2 1 0,3 3 0 16,-9-6-19-16,9 3-4 0,-6-3-1 0,6-5 0 15,-9 5 15-15,9-5 0 0,-6-5 0 0,3 5 0 16,0-5 8-16,3-3-8 0,-3-3 0 0,3 3 0 16,0-5 15-16,-3 0-4 0,3 0-1 0,0 0 0 15,-4 2-10-15,7 0 0 0,-3 6 0 0,-6-3 0 16,6 5 0-16,0-4 0 0,0 7 0 0,-6 0 0 16,6 0 0-16,0 5 0 0,0 0 0 0,0 0 0 15,0 3-24-15,-6 0-8 0,6 0 0 0</inkml:trace>
  <inkml:trace contextRef="#ctx0" brushRef="#br1" timeOffset="178152.51">505 6080 1267 0,'-3'-3'56'0,"-3"-2"12"0,3 0-55 16,-6 2-13-16,6 1 0 0,-6-1 0 0,3 0 54 0,4 1 8 0,-4-1 2 0,3 0 0 15,3 3 0-15,-6 0 0 0,0 0 0 0,6 0 0 16,-6-5 0-16,3 5 0 0,-3 0 0 0,3 0 0 16,3 0 0-16,-6 0 0 15,6 0 0-15,-6 5 0 0,6-2-52 0,-9 2-12 0,9 3 0 0,-9 3 0 16,9 5 0-16,-6 0 0 0,3 2 0 0,3 1 0 16,0 2 0-16,0 0 0 0,0 0 0 0,3 3 0 15,-3-6 0-15,6 4 0 0,-3-1 0 16,3 0-10-16,3-5 10 0,-3 0 0 0,9 0 8 0,-6-3-8 15,3-3 0-15,-3-2 0 0,2 0 0 0,7-2 0 16,-9-4 0-16,6-2 0 0,9-2 0 0,-12-4 0 16,15-2-47-16,-15-2-13 0,5-3-4 0,4-6 0 15,-12-2 52-15,6-3 12 0,0 0 0 0,-3-5 0 16,0 0-54-16,3 0-8 0,-3-3-2 0,-4 0 0 16,1 3-4-16,-3 3 0 0,0 2-1 0,-3-2 0 15,3 2 52-15,-6 0 17 0,0 0-10 0,-6 3 10 16,3 2 32-16,-3 4 12 0,0-1 3 0,0 5 0 15,3 1 32-15,-3 2 6 0,4 5 2 0,2 3 0 16,0 0-16-16,0 0-3 0,0 5-1 0,-6 6 0 16,3 2-54-16,3 3-13 0,0 5 0 0,0-2 0 15,3-1 0-15,-3 1 0 0,6 2 0 0,-4-5 0 16,4 0 0-16,-3-1 0 0,3-1 0 0,-3-4 0 16,6 1 0-16,-6-3 0 0,3 0 0 0,3-3 0 15,-6-2 0-15,6-3 0 0,0 0 0 0,-6-3 0 16,6 0 0-16,0-5 0 0,0 0 0 0,0 1 0 0,0-7 29 0,2 4 3 0,-2-3 1 0,0-3 0 31,-3 2-53-31,0-1-10 0,3-4-2 0,0 3-1 0,-6 3 54 0,3 2 11 0,-3 3 3 0,6 0 0 16,-9 3-35-16,9 3 0 0,-6 2 0 0,3 0 0 31,0 2-31-31,3 3 0 0,0 1 0 0,0 2 0 0,-1-3 31 0,4 3 0 0,-3 0 0 16,-3 0 0-16,6-6 0 0,-3 1 0 0,-6 0 0 0,6-6 0 15,3-2 0-15,-3-3 0 0,0-5 0 0,0-1 0 16,0 1 0-16,3-5 0 0,-1-1-8 0,-2-2 8 15,0 0 0-15,0 2 0 0,3-2 0 0,-3 5 0 16,-3 0 0-16,6 3 0 0,-9 3 0 0,3 2 0 16,3 2 0-16,-6 1 0 0,3 2 0 0,-6 3 0 15,3 0 0-15,6 3 0 0,0 2 0 0,-6 1 0 16,2 2 0-16,-2-1 0 0,6 1 0 0,-6 3 0 16,3-3 0-16,3 3 0 0,-6-4 0 0,0 1 0 15,3-2-16-15,3 2-4 0,0-3-1 0,-6 0 0 16,0 3-76-16,0 0-15 0,0 3-4 0</inkml:trace>
  <inkml:trace contextRef="#ctx0" brushRef="#br1" timeOffset="178734.68">827 6421 1621 0,'0'0'33'0,"0"0"10"0,0 0-35 16,0 0-8-16,9-2 0 0,-3-1 0 16,8-2 32-16,1 0 5 0,3-1 1 0,0-4 0 0,3-4 21 0,0-1 4 0,-3-4 1 0,8-5 0 15,-5-2 12-15,3-3 2 0,3 0 1 0,0-3 0 16,2 0-40-16,1 3-8 0,3 0-2 0,6-8 0 16,-4 2-21-16,1-2-8 0,0-2 0 0,5-9 0 15,-2 6 12-15,0-1-3 0,2-2-1 0,4-5 0 16,-6 3-8-16,-1-1 0 0,7-2-12 0,-9-6 12 15,3 8 0-15,-10-2 0 0,4 0 0 16,-3-3 0-16,-3 3 0 0,-1-6 0 0,-5-5 9 0,-3 6-9 16,-3 2 0-16,0 3 8 0,-9-1-8 0,3 1 0 15,-9 2 0-15,-3 1 0 0,-3-1 0 0,-9 3 0 16,0 5 0-16,-6 3 8 0,-3 6-8 0,-2 2 11 16,-7 2-1-16,-6 3 0 0,-8 1 0 0,-1 4 0 15,-3 3-10-15,1 3 0 0,-10 0-10 0,-5 2 10 16,-1 8 0-16,-5 3 0 0,-1 6 0 0,-5 4 10 15,0 4-10-15,5 4 0 0,-5 6 0 0,-4 5 0 16,7 11-14-16,3 7-5 0,2 6-1 0,-2 3 0 16,2 7 4-16,16 1 0 0,-1 2 0 0,-6 11 0 15,13-3-5-15,-4 2-1 0,4 4 0 0,-1 10 0 16,6-11 8-16,13 3 2 0,5 0 0 0,3 11 0 16,9-11-30-16,0 2-6 0,3 1 0 0,9 5-1 15,0-11 25-15,3-4 4 0,12-1 2 0,-3 0 0 16,0-13-22-16,6-3-5 0,3-3-1 0,5-7 0 0,4-8 54 0,0-9 12 0,0-4 1 15,2-3 1-15,4-11 10 0,-6-5 3 16,9-5 0-16,-1-6 0 0,1-5-6 0,12-3-1 0,-4-2 0 0,4-8 0 16,-10-3-12-16,7-5-2 0,-9-3-1 0,8-5 0 15,-2 0-13-15,0-5-18 0,5 0 4 0</inkml:trace>
  <inkml:trace contextRef="#ctx0" brushRef="#br1" timeOffset="204052.13">2803 7236 629 0,'-6'-8'12'0,"0"3"6"16,6 0-18-16,-9 0 0 0,3-1 0 0,0 1 0 15,0 2 69-15,3-2 11 0,3 2 1 0,-9 1 1 16,9 2 14-16,0-6 2 0,0 6 1 0,-8-2 0 16,8 2-5-16,0 0-1 0,0 0 0 0,0 0 0 15,0 0-25-15,0 0-4 0,0 0-2 0,0 0 0 0,0 0-46 0,0 0-8 16,8 2-8-16,-5 4 9 16,6-1-9-16,0 0 0 0,3 3 0 0,0 0 0 0,0 0 0 0,0 3 0 0,3-1 11 0,0-2-11 15,-6 3 9-15,0-1-9 16,2 1 8-16,-2-3-8 0,-3 3 0 0,3-4 0 0,0 4 0 0,-3-3 0 31,0 0-25-31,0 0-7 0,0 0-2 0</inkml:trace>
  <inkml:trace contextRef="#ctx0" brushRef="#br1" timeOffset="204250.62">2949 7170 1212 0,'0'-5'51'15,"0"5"-41"1,0 0 58-16,0 0 11 0,0 0 2 0,0 0 1 15,0 0 12-15,0 0 2 0,9 5 1 0,-9 3 0 32,3 3-67-32,0 2-14 0,0 5-2 0,0 1-1 0,0 0 16 0,3 2 3 0,-6 0 1 0,0 3 0 15,0-3-43-15,0 0-9 0,3 3-1 0,-3-6-1 16,0 4-18-16,6-4-3 0,-6 1-1 0,0-6 0 16,0 3 35-16,0-6 8 0,3 3 0 0</inkml:trace>
  <inkml:trace contextRef="#ctx0" brushRef="#br1" timeOffset="204802.2">3017 6755 1698 0,'0'0'72'16,"0"0"-58"-16,0 0 57 0,0 0 11 0,0 0 2 0,3 8 1 16,3 2-69-16,0 4-16 0,3 4 0 0,-3 3 0 15,3 3 0-15,3 5 0 0,-3 0 0 0,0 6-8 16,3-6 8-16,0 3 0 0,-3-1 0 0,0-2 0 16,-4-2 0-16,7-3 0 0,-9 2 0 0,9-2 0 15,-6-6 9-15,3-4 1 0,-6-4 0 0,3 1 0 16,-6-3-55-16,3-3-11 0,0 0-3 0,-3-5 0 15,0 0 59-15,0 0 16 0,-3-5 0 0,0-6 1 16,-3 4-48-16,3-4-9 0,-6-2-3 0,3 2 0 16,-6-7 33-16,9 7 10 0,-9-7 0 0,7 2 0 15,-4 2 29-15,6-1 13 0,-9 7 2 0,6-3 1 16,3 6-11-16,3 5-2 0,0 0-1 0,0 0 0 16,0 0-31-16,3 0 0 0,6 2 0 0,0 1 0 15,0 0 32-15,-1-1 0 0,7 1 0 0,0 0 0 16,-3-3-32-16,3 0-8 0,-6 0-1 0,9 0 0 15,-6-6 17-15,3 1 3 0,-6-3 1 0,2-2 0 16,-5-4 0-16,9 4 0 0,-6-9 0 0,3 3 0 16,-6 3 4-16,3-3 0 0,0 3 1 0,3 2 0 15,-6-2-17-15,0 3 8 0,3 4-8 0,0-2 0 16,0 8 10-16,-1 0-10 0,4 0 8 0,-3 0-8 0,3 8 18 16,0 3-2-16,0-1 0 0,0 4 0 0,-3-1-3 0,3 0-1 15,0 3 0-15,0-3 0 0,-6 6-12 0,5-3 0 0,-2 5 0 0,3-5 0 31,0 0-92-31,-6-3-14 0,6 0-3 0,-3-2-1 16,3 2-72-16,-9-5-14 0</inkml:trace>
  <inkml:trace contextRef="#ctx0" brushRef="#br1" timeOffset="205344.57">3321 7538 1724 0,'45'-42'76'0,"2"-6"16"16,-2 3-73-16,6 0-19 0,-10-5 0 0,4-3 0 15,2 3 28-15,-8-1 1 0,3 1 1 0,-3-8 0 16,-7 8-30-16,-2-1 0 0,0 1 0 0,-3-6 0 16,-7 6 0-16,-8-3 0 0,0 0 0 0,-6 0 0 0,-6 3 44 0,-6 3 10 15,-3 2 2-15,-3 5 0 0,-8 0-20 0,-4 6-3 16,-3-1-1-16,-3 9 0 0,-3-3 6 0,-2 10 1 0,-4 1 0 0,-6 7 0 31,-5 1-51-31,-10 10-11 0,-2 2-1 0,-7 6-1 16,1 8-4-16,-4 5-1 0,1 3 0 0,0 8 0 0,-1 0 20 0,4 5 10 0,2 0-10 0,4 8 10 15,-1-3-8-15,7 6 8 16,2 5 0-16,-6 5-9 0,10-5 0 0,5 2 0 0,1 3 0 0,-4 6 0 16,12-6 9-16,6 3 0 0,7 2-9 15,5 4 9-15,9-7 0 0,6 1 0 0,12 0 0 0,3 3 0 16,6-14 0-16,5 0 15 0,10-5-4 0,9-2-1 15,-3-12 9-15,-1-4 1 0,7-6 1 0,5-5 0 16,7-6-3-16,-6-4-1 0,8-9 0 0,4-2 0 16,2-8-5-16,7-3-2 0,-7-6 0 0,1 1 0 31,-1-5-130-31,-5-3-25 0</inkml:trace>
  <inkml:trace contextRef="#ctx0" brushRef="#br1" timeOffset="213285.45">389 8842 836 0,'0'0'24'0,"0"0"4"15,0 0-28-15,0 0 0 0,0 0 0 0,0 0 0 16,-3 0 33-16,3 0 1 0,0 0 0 0,-3-2 0 15,3 2-8-15,-9-3-2 0,9 3 0 0,0-5 0 0,-9 2-14 0,9-2-10 0,0 5 12 0,-6-5-12 16,6-3 58-16,0 2 5 0,0 1 1 0,-3-3 0 16,3 0-52-16,0 0-12 0,0 0 0 0,0 0 0 15,3-2 12-15,-3 2 4 0,0-3 0 0,6 3 0 16,-6-2-16-16,9-3 0 16,-9 2 0-16,9-2 0 0,-6-1 9 0,0-1-9 0,6 1 8 0,-3-7-8 15,3 3-11-15,3-6-7 0,-3-3-2 0,3 1 0 31,0-3 35-31,2-3 6 0,-2 3 2 0,0 0 0 0,6 0-37 0,0 5-7 0,-6 0-2 0,6 0 0 16,-6-7 23-16,0-4 0 0,2-4 0 0,-5-1 0 16,3 3 0-16,-3 5 0 0,0 3 0 0,-6 0 0 15,6 2 38-15,-6 4 12 0,3 1 2 0,3 1 1 16,-9 3 18-16,6 2 3 0,0 3 1 0,-6-1 0 16,3 4-60-16,-3-1-15 0,0 3 0 0,0 0 0 15,0 3 34-15,0 2 4 0,0 3 1 0,0 0 0 16,0 0-11-16,0 0-3 0,0 0 0 0,0 0 0 15,-3 0-25-15,3 0 0 0,-9 0 0 0,6 6 0 16,-6-1 0-16,3 3 0 0,3 2 0 0,-6 1 0 16,0 0 0-16,6 2 0 0,-6 3 0 0,-3-3 0 15,3 0 0-15,1 0 0 0,-4-5 0 0,-3 3 0 16,6 0 0-16,0-4 0 0,3 1 0 0,-3 0 0 16,0-2 0-16,9-1 0 0,0-5 0 0,0 0 0 15,0 0 0-15,0 0-20 0,0 0 3 0,0 0 1 16,0-5 16-16,9-3 0 0,0 0-8 0,3-3 8 0,-3 1 11 0,3-4 5 15,6 4 2-15,-7-3 0 0,1 2-18 0,-3 0 0 16,0 1 0-16,0 2 0 0,0 0 0 0,0 0 0 0,-6 3 0 0,3 2 0 16,-6 0 0-1,0 3 0-15,0 0 0 0,0 0 0 0,0 0 0 0,6 0 0 0,-6 0 0 0,6 3 0 16,-6 2 0-16,3 1 0 0,3 2 0 0,-6 0 0 16,0 2 0-16,3 1 0 0,-3 5 0 0,0-3 0 15,6 3 0-15,-6 2 0 0,0 1 0 0,0-1 0 31,0 1-99-31,3-1-23 0,3 1-5 0</inkml:trace>
  <inkml:trace contextRef="#ctx0" brushRef="#br1" timeOffset="-213610.95">386 8665 737 0,'0'0'31'16,"0"0"-31"-1,0 0 28-15,0 0-1 0,0 0 0 0,0 0 0 16,0 0-19-16,0 0-8 0,0 0 0 0,0-5 8 15,0 5 28-15,-3-5 4 0,3-1 2 0,0 1 0 16,0 0-16-16,0-1-3 0,0 6-1 0,0-8 0 16,0-2-12-16,3-1-2 0,-3 3-8 0,0-8 12 15,3 6 17-15,3-3 3 0,-6-3 1 0,9-3 0 16,-6-2 18-16,3 0 3 0,0-3 1 0,3 3 0 0,0-3-18 16,0 0-3-16,3 0-1 0,2 1 0 0,-2-1 25 0,-3 0 5 15,9 0 1-15,-6 0 0 0,0 3-64 16,0 0-10-16,3 0-3 0,-6 0-1 0,3 0 14 0,-3-1 0 0,2 4 0 15,-5-3 0-15,6 2 8 0,-9 3-8 0,3 0 0 0,-3 1 0 16,3-1 0-16,-3 2 0 0,6 1 0 0,-9 3 0 16,3-1 13-16,3 6-4 0,-6 0-1 0,3-1 0 15,-3 6-8-15,0 0 0 0,0 0 0 0,0 0 0 16,0 0 0 0,0 0 0-16,0 0 0 0,0 0 0 0,0 0 0 0,0 0 0 0,0 0 0 0,0 0 0 15,0 0 13-15,0 0-2 0,0 0-1 0,-3 6 0 16,-3-1-10-16,3 3-14 0,-3-3 3 0,0 3 1 15,0-3 10-15,3 3 0 0,3-3 0 0,-9 1 0 16,9-1 0-16,0-5 0 0,-6 3 0 0,6-3 0 16,0 0 0-16,0 0 0 0,0 0 0 0,0 0 0 15,0 0-9-15,-3-6 0 0,0 1 0 0,6-3 0 16,0-2 9-16,3-1 0 0,-6 0 0 0,9-2-8 16,-9 3 8-16,9-4 0 0,-6 4 0 0,6-1 0 15,-6 3 0-15,3-2 9 0,-6 4-9 0,3-2 10 16,3 6-10-16,-6-3 10 0,0 5-10 0,0 0 10 15,0 0-10-15,0 0 0 0,0 0 0 0,0 2 0 16,3 3 0-16,-3 1 0 0,3-1 0 0,-3 3 0 16,6 0 0-16,-6 3 0 0,0-4 0 0,0 4 0 15,3 0 0-15,-3 2 0 0,6-3 0 0,-6 4 0 16,0 2 0-16,3-3 0 0,-3 0 0 0,6 3 0 0,-6-3-15 0,9 3-5 16,-9 0 0-16,6-3-1 15,0 3-51-15,-4-5-9 0,4 2-3 0</inkml:trace>
  <inkml:trace contextRef="#ctx0" brushRef="#br1" timeOffset="-212442.17">1065 7392 608 0,'3'-7'25'15,"3"-4"-25"1,3 0 72-16,-9 1 10 0,0-1 2 0,0 1 0 16,9-4 19-16,-6 1 4 0,-3-3 1 0,6 3 0 15,-6-3-55-15,11 0-10 0,-11-2-3 0,3-1 0 16,-3 3-8-16,6-2-1 0,-6 2-1 0,0 0 0 16,0 0-6-16,0 0 0 0,0 0-1 0,-9-2 0 0,9 2 21 0,-9 0 4 0,1 3 0 0,5-3 1 15,-6 0-9-15,-6 0-3 0,9 0 0 0,-9 1 0 16,3-1-4-16,0 3-1 0,-3-1 0 0,0 1 0 31,-8 0-21-31,-1 2-11 0,-6 6 10 0,3-6-10 0,3 3 8 0,-5 3-8 0,2 5 0 0,0-3 9 31,3 3-9-31,-3 3 0 0,4 0 0 0,-4 5 0 0,0-3 0 0,-3 6-14 0,-2-3 3 0,2 5 1 16,-6 0 10-16,6 0 0 0,0 3 0 0,1 3 0 16,5-4-30-1,6 7-4-15,-3-4-1 0,3 3 0 0,-2 3-1 0,2 0-1 16,6 0 0-16,-6 2 0 0,-3 1 4 0,6 2 1 0,0 3 0 15,6 2 0-15,-3 3 6 0,-2 0 2 0,11 3 0 0,-6 5 0 16,9-3 9 0,0 0 3-16,3-2 0 0,3 13 0 0,3-5 4 0,2-1 8 0,-2 6-13 0,0 0 5 15,6-5-3-15,-6-3 0 0,0 0 0 0,6-3 0 16,-3-5-32-16,-3 0-6 0,3-5-2 0,0-3 0 16,2-5 63-16,-2-6 12 0,6-5 2 0,-6-5 1 15,9 0 8-15,0-5 1 0,6 0 1 0,-7-3 0 16,7-6-37-16,3-2-10 0,-6 0-1 0,3-5 0 15,-1-3 69-15,-2-5 14 0,-3-3 2 0,6-5 1 16,-9 0-52-16,5-3-11 0,4-2-1 0,3-3-1 16,-3-5 35-16,3-1 7 0,2-4 2 0,4-6 0 15,-12 8-43-15,3-3-11 0,-4 3 0 0,1-8 0 16,-9 8 16-16,3-2 2 0,-9-4 0 0,9 4 0 16,-12 2-18-16,9 0 0 0,-6 2 0 0,-9 1 0 0,3 2 0 15,-3 3 12-15,0-2-1 0,-3 2 0 16,3 5 0-16,-9 3 0 0,0 0 0 0,-3 2 0 0,-3 6 0 15,0 5 0-15,-3-2 0 0,-9 7 0 0,4 1-22 0,-13 2-4 0,3 8-1 0</inkml:trace>
  <inkml:trace contextRef="#ctx0" brushRef="#br1" timeOffset="-202941.82">2639 16118 1116 0,'0'0'23'0,"0"0"6"16,0 0-29-16,3-5 0 0,-3 2 0 0,6-2 0 15,0 0 20-15,3 0-3 0,-6-1 0 0,9 1 0 16,-3 0 9-16,6-3 2 0,-3 3 0 0,6-3 0 0,2 0 11 0,-2-3 2 16,6 0 1-16,3-2 0 0,3-3 16 0,2-2 3 0,4-3 1 15,3-3 0-15,6-5 2 0,2-6 0 0,-2-2 0 0,8 0 0 16,-2-5-24-16,3 5-4 0,5-5 0 0,-8-3-1 16,2 2-15-16,-2-4-2 0,2 4-1 0,4-2 0 15,-12 0-17-15,8 0 8 0,-2 0-8 0,2 0 0 16,-5 3 14-16,3-3-4 15,-4 0-1-15,-2 3 0 0,3 2-9 0,-4 0 0 0,1 1 0 0,-3 2 0 16,-1 0 0-16,-2 2 0 0,0 3 0 16,-7-2-11-16,4 5 11 0,-6 0 0 0,3 0 0 0,-7 2 0 15,1 4 0-15,-3-1 9 0,0 5-1 0,-3 1-8 16,-1 2 0-16,-2 3 0 0,-3-1 0 0,0 1 0 16,0 5 0-16,-6-2 0 0,3 4 0 0,-3-2 0 15,-6 6 0-15,3-1 0 0,0 0-8 0,0 1 8 16,-6 2 0-16,0 0 0 0,2 0 0 0,-2 0-9 15,6 2 1-15,-6 4 0 0,6-1 0 0,-3 3 0 16,0 0 8-16,6 5-8 0,-6-2 8 0,3 7-8 16,6 1 8-16,-3 5 8 0,3 2-8 0,0 3 11 15,3 5-11-15,3 1 0 0,-1 5 0 0,4 2 0 16,0 3 16-16,3 3-3 0,0-1 0 0,3 6 0 16,-1 0-13-16,1 3 0 0,0 2 0 0,3 0 0 15,-1 3 8-15,-2 0-8 0,0 2 11 0,0-2-11 16,0 0 15-16,2 0-4 0,-2-3-1 0,3 0 0 15,-3-2-10-15,-3-3 8 0,2 0-8 0,-5-3 8 16,0 0 4-16,-3-2 0 0,0-3 0 0,0 0 0 0,-4 0 6 16,1-6 2-16,-3 4 0 0,3-6 0 0,-6 2-20 0,3-4 0 0,-3 2 0 15,-3-5-9-15,0-1 20 0,-3-2 4 0,0 1 1 16,-3-4 0-16,0-5 3 0,0 0 1 16,-3-2 0-16,0-3 0 0,0-3 0 0,0 3 0 0,-3-6 0 0,0 4 0 15,0-4-2-15,-3 1 0 0,3-1 0 0,-9 1 0 16,0 2-18-16,-3-2 0 0,1 2 8 0,-7 0-8 15,-3 0 0-15,-3 3-9 0,0 0 1 0,-2 0 0 16,-4 5 8-16,-3-2 0 0,4 5 0 0,-4-6-8 16,-6 6 8-16,1 0 0 0,-4 0 0 0,0 2 0 15,7-5 0-15,-4 6 0 0,0-4 0 0,-2-1-12 16,2-1 20-16,-3 3 4 0,1-1 1 0,-1 1 0 16,4 0-13-16,-1-3 0 0,0 6-12 0,7-4 12 15,-7 1-12-15,6-3 12 0,4 6-12 0,-4-6 12 16,6 0 0-16,0 0 0 0,4-2 0 0,-1-1 0 15,6-2 0-15,0 0 0 0,3-3 0 0,4 1 0 16,-1-4 0-16,6 1-8 0,0-1 8 0,0-2 0 16,3-2 0-16,0-1 0 0,3 0 8 0,0-2-8 15,3 0-31-15,3-3-12 0,0 0-2 0,0 0-1 16,0 0-5-16,0 0-1 0,0 0 0 0,0 0 0 16,0 0-9-16,0-8-3 0,0-3 0 0,0-2 0 15,0-3-4-15,0-3-2 0,3 1 0 0,-3-3 0 16,3-3-9-16,-3-3-1 0,3 1-1 0,-3-3 0 15,0-3-21-15,3 0-4 0,-6 1-1 0,3-4 0 16,-3 1 3-16,0-1 0 0</inkml:trace>
  <inkml:trace contextRef="#ctx0" brushRef="#br1" timeOffset="-202576.18">3607 16399 794 0,'-39'-13'16'0,"24"7"4"0,0 1-20 0,-6 0 0 0,7 2 0 0,-7-2 0 15,-3 2 47-15,0 1 5 0,-6-4 0 0,7 4 1 16,-4-4-29-16,0 1-5 0,6 2-2 0,0-2 0 16,0 0 36-16,4 2 7 0,-1-2 2 0,6 0 0 15,0 2 14-15,3 0 4 0,0 1 0 0,6-1 0 16,3 3-16-16,0 0-2 0,0 0-1 0,0 0 0 16,0-5-41-16,6-3-8 0,0 0-1 0,12-5-1 15,-6-1 9-15,9-4 1 0,5-3 1 0,4-6 0 16,9 1 30-16,6-6 5 0,2-2 2 0,7-3 0 15,-1-6-3-15,4-2-1 0,2-5 0 0,4-3 0 16,-1 0-15-16,4 0-3 0,-1 6-1 0,7-6 0 16,-7 0-24-16,7 0-11 0,2 3 10 0,-8-1-10 15,-4 4 0-15,1 4 0 0,-1 1 0 0,-8 2 0 16,-7 3-19-16,1 0-3 0,-6 3-1 0,-4 2 0 16,-2 3 6-16,-3 3 1 0,-3 2 0 0,-4 5 0 15,-2 1-14-15,-3 4-2 0,-3 4-1 0,-6 2 0 16,-3 0-9-16,0 3-2 0,-3 2 0 0,-6 3 0 15,-6 5-38-15,-3 6-8 0,-3 2-2 0</inkml:trace>
  <inkml:trace contextRef="#ctx0" brushRef="#br1" timeOffset="-202242.78">3387 16383 1134 0,'-18'11'24'0,"12"-6"6"0,0 0 1 0,0-2 1 0,3 2-32 16,3-5 0-16,0 0 0 0,3 3 0 0,0-1 16 0,6 1-4 15,3-3-1-15,2-3 0 0,7-2 33 0,3-3 8 0,3-2 0 16,3-4 1-16,-1-4 54 0,4-3 10 0,3-3 3 0,3-5 0 16,8-3-29-16,1-2-6 0,2-3-1 0,4-3 0 15,3-2-32-15,-1-1-6 0,4-4-2 0,-4 4 0 16,10-2-28-16,-7-2-5 0,7 2-2 0,-7 2 0 15,1 1-9-15,-1 0 0 0,-5 2 0 0,-1 0 0 16,-8 6 0-16,-3 0 0 0,-4 4-12 0,-5 1 12 16,-3 5-26-16,-3 1 2 0,-3 4 1 0,-4 1 0 15,-2 4-7-15,-6 4-2 16,-3 5 0-16,-3-1 0 0,0 4-20 0,-6 2-4 0,0 0 0 16,-6 5-1-16,-9 8-72 0,-3 6-15 0,-5 4-2 0</inkml:trace>
  <inkml:trace contextRef="#ctx0" brushRef="#br1" timeOffset="-201943.18">3470 16814 1230 0,'0'0'25'0,"0"0"7"0,9-5-32 0,-3-3 0 0,6-3 0 0,3-2 0 16,2-5 100-16,4-3 14 0,6-3 2 0,3-5 1 15,3 0 4-15,5-9 1 0,1-1 0 0,6-1 0 16,2-2-51-16,4-3-11 0,-1-3-1 0,7 3-1 16,-1-5-22-16,1 2-5 0,6 1-1 0,-4-6 0 15,4 5-22-15,-4 1-8 0,-2-1 0 0,-1 3 0 16,-2-3 0-16,-1 6 0 0,-2 2-11 16,-6 1 11-16,2 2-27 0,-8 5 3 15,3 0 0-15,-7 6 0 0,-2 2-22 0,3 3-4 0,-6 2-1 16,-4 3 0-16,-2 3-25 15,-6 5-4-15,-3 0-2 0,-6 5 0 0,-3 1-115 0,-3 4-23 0,-3 4-5 0</inkml:trace>
  <inkml:trace contextRef="#ctx0" brushRef="#br1" timeOffset="-201393.1">3785 16947 1485 0,'-3'2'31'0,"3"-2"7"16,0 0-30-16,0 0-8 0,0 0 0 0,6-8 0 15,9-2 0-15,3-4 8 0,3-1-8 0,3-4 8 0,5-5 59 16,7-2 12-16,-9-3 2 0,9-3 1 0,5-5 2 0,4 0 1 0,3-5 0 16,2-1 0-16,1 1-58 0,-1-3-12 0,1 3-3 15,0 2 0-15,-1-2-12 0,1-1 11 0,5 4-11 0,-11-1 10 16,0 5-10-16,-1 1 0 0,-5 2 0 0,0 3 0 15,-4 3 0-15,1 2 0 0,-3 0 0 0,-3 3 0 16,-1 5 0-16,-5-2 0 0,-3 4 0 0,-3 1 0 16,-3 2 0-16,-3 4 8 0,0 4-8 0,-6-2 8 15,0 2-8-15,-6 3-17 0,0 0 4 0,0 0 1 32,0 0-26-32,0 8-5 0,-3 0-1 0,-3 2 0 0,-3 4 16 0,-6 4 2 0,0 1 1 0,0 5 0 31,-6-1-19-31,0 6-3 0,-2 1-1 0,-4 1 0 0,3 1 26 0,-3 2 5 0,0 1 1 0,1-1 0 15,-1 1 16-15,-3 2 0 0,3-3 0 0,-2 0 9 16,-1 1 10-16,3-3 1 0,-3-1 1 0,3 1 0 16,4-3 31-16,2-2 5 0,0-4 2 0,6-4 0 15,0 0 1-15,6-4 1 0,0-4 0 0,3 0 0 16,-3-4-4-16,6-4-1 0,3-3 0 0,0 0 0 16,0 0-5-16,0 0-2 0,0 0 0 0,0 0 0 15,0 0-40-15,9-3-9 0,0-2 0 0,3-3 0 16,6-2 24-16,0-4 4 0,3 1 2 0,6-5 0 15,-4-1-19-15,7-2-11 0,-3 2 12 0,3-2-12 16,-1-2 0-16,1-1 0 0,0 0-10 0,0 5 10 16,0-4-47-16,-1 4-1 0,7-2-1 0,-6 2 0 15,3 6-27-15,-4-3-4 0,-2 0-2 0,3 3 0 16,-3 0-121-16,-4 0-24 0</inkml:trace>
  <inkml:trace contextRef="#ctx0" brushRef="#br1" timeOffset="-199925.05">3375 15542 1454 0,'-9'0'30'0,"0"0"8"0,3 0-30 0,0 0-8 16,6 0 0-16,-3 0 0 0,3 0 52 0,0 0 10 0,-6 0 2 0,3 8 0 15,-3-3-45-15,6 5-9 0,0 1-2 0,3 2 0 16,0 0-8-16,6 11 0 0,6-3 0 0,3 14 0 16,8 2 8-16,7 5 5 0,6 9 2 0,5 7 0 15,7 5 17-15,6 6 4 0,2 8 1 0,7 5 0 16,-1 5-22-16,4 3-5 0,-1 8-1 0,-2-5 0 16,-4-6-1-16,-2-5-8 0,-4-3 12 0,-11-10-4 15,-4-8 0-15,-5-11-8 0,-6-5 12 0,-3-8-4 16,0-2-8-16,-7-9 0 0,1-2 9 0,-3-6-9 15,0-2-16-15,-6-5-8 0,3-1-2 0</inkml:trace>
  <inkml:trace contextRef="#ctx0" brushRef="#br1" timeOffset="-199642.33">3714 15351 2322 0,'0'0'66'0,"0"0"14"0,0 0-64 16,0 3-16-16,3 2 0 0,3 3 0 0,6 5 0 0,3 6-18 0,3 2 4 0,5 13 1 16,13 6 13-1,3 8 0-15,5 7-10 0,16 9 10 0,-1 7 0 0,4 6 0 0,11 10 0 0,-5 0 0 16,2 6 11-16,4 2 6 0,-7 1 2 0,1-4 0 31,-13-7-41-31,-2-3-8 0,-7-5-2 0,-5-14 0 0,-3-5-20 0,-10-15-5 0,-2-1-1 16,-3-13 0-16,-6-5-8 0,0-3-2 0,-6-2 0 0,0-11 0 15,-6-3-6-15,0 0-2 0,-3-5 0 0</inkml:trace>
  <inkml:trace contextRef="#ctx0" brushRef="#br1" timeOffset="-199376.52">3985 14878 1987 0,'-3'-3'84'16,"3"3"-68"0,0 0 39-16,0 0 7 0,0 0 2 0,6 3 0 15,6 10-64-15,-3 5 0 0,11 6-16 0,1 13 3 16,12 11 1-16,12 13 0 0,-1 7 0 0,10 12 0 0,8 10 12 15,1 8 10-15,8 5-2 0,4 5 0 0,-7 1-8 0,4-1 8 0,-1 6-8 16,-2-11 8-16,-4 0-8 0,-5-7 0 0,-4-6 0 16,-2-6-11-16,-4-7 11 0,-5-8 0 0,-6-3 8 0,-1-5-8 15,-2-6 0-15,-3-2-15 0,0 3 3 0,-4-6 0 32,-2-2-119-32,-6-3-23 0,3 0-5 0</inkml:trace>
  <inkml:trace contextRef="#ctx0" brushRef="#br1" timeOffset="-198458.9">2839 15999 2055 0,'0'0'45'0,"0"0"10"0,0 0 1 0,0 0 2 0,0 0-46 0,0 0-12 0,0 0 0 0,0 0 0 15,6 6 10-15,3-1 0 0,6 3 0 0,5 5 0 31,10 3-10-31,3 8-14 0,9 2 3 0,5 6 1 0,4 5 10 0,5 5 16 0,1 6-4 0,2 5-1 16,-2 0-11-16,3 5 0 0,-7 3 0 0,4-3 0 16,-7 0 0-16,-2 3 0 0,0-3 0 0,-4-2 0 15,-2 0-20-15,0-4 3 0,-4 1 1 0,1-2 0 16,-6-4-40 0,-4-4-7-16,-2 2-1 0,-6-8-1 0,0 0 1 15,0-3 1-15,-3-2 0 0,-7-3 0 0,-2-3-26 0,0-4-6 0,-3-1-1 0</inkml:trace>
  <inkml:trace contextRef="#ctx0" brushRef="#br1" timeOffset="-198058.68">2943 16473 809 0,'0'0'34'0,"0"0"-34"15,0 0 52-15,6-3 4 0,-3 1 1 0,3-4 0 16,3 1-16-16,3-3-3 0,0-2-1 0,3-4 0 16,2 1 28-16,7-5 6 0,0 2 1 0,6-8 0 0,2-3-4 15,1-4 0-15,3-1 0 0,6-2 0 16,-4-1-23-16,10-2-5 0,3 3 0 0,-1-1-1 15,-2 1-39-15,-4-3 0 0,4 2-14 0,-3 6 4 16,-1-5-130-16,1 5-25 0,-3 2-6 0</inkml:trace>
  <inkml:trace contextRef="#ctx0" brushRef="#br1" timeOffset="-197743.39">3250 16796 1357 0,'0'0'29'0,"0"0"7"0,6-6 0 0,2-4 4 0,4-3-32 0,3-3-8 0,6-5 0 0,3-3 0 15,3-3 105-15,5-2 20 0,7-5 4 0,0-3 1 16,0-3-56-16,2-2-11 0,4-1-3 0,-1-4 0 16,7 2-24-16,0-5-6 0,2 2-1 0,1-2 0 15,-4 5-19-15,4 0-10 0,0 0 10 0,-7 2-10 16,10 1-20-16,-7-3-11 0,1 3-1 16,-9 5-1-1,2 2-132-15,-5 4-27 0,0 4-4 0</inkml:trace>
  <inkml:trace contextRef="#ctx0" brushRef="#br1" timeOffset="-197425.95">3491 16947 1200 0,'9'-3'51'16,"0"-2"-41"0,5-6 35-16,4-2 7 0,0 0 2 0,6-9 0 0,3-1 58 0,3-4 12 0,5-5 3 0,1-5 0 15,6-2-46-15,-1-6-9 0,7-3-1 0,3-2-1 16,-1 2-34-16,7-2-6 0,-4 0-2 0,4-1 0 16,-1 4-20-16,1 2-8 0,5 0 0 0,-8 2 0 31,6 4-21-31,-7 4-11 0,1-2-1 0,-4 8-1 15,-8 3-70-15,-3 2-13 0,-4 3-3 0,-2 0-1 16,-6 7 40-16,0 1 8 0,-9 3 1 0,5 4 1 16,-5 4-21-16,-9 4-5 0</inkml:trace>
  <inkml:trace contextRef="#ctx0" brushRef="#br1" timeOffset="-197174.33">4232 17084 1463 0,'9'-8'41'0,"3"-2"10"15,3-6-41-15,2-3-10 0,1-5 0 0,6 1 0 16,3-4 107-16,6-5 19 0,-1 3 4 0,7-5 1 16,3 0-61-16,2-4-12 0,1 4-2 0,6-8-1 15,-1 5-37-15,-5-3-7 0,5-2-2 0,1 2 0 16,-6-2-9-16,2 7 0 0,-2-2 0 0,-3 3 8 15,-1-1-8-15,-5 4 0 0,0 2 0 0,-3 2 0 16,-1 1-17-16,-2 4 1 0,0 4 0 0,0-1 0 16,-7 6-138-16,1 3-27 0,0 2-6 0</inkml:trace>
  <inkml:trace contextRef="#ctx0" brushRef="#br1" timeOffset="-194323.46">937 6935 866 0,'0'-6'24'0,"0"6"6"15,0 0-30-15,0 0 0 0,0 0 0 0,0 0 0 16,-3-5 19-16,-3 5-3 0,3-5 0 0,3 5 0 16,-6-5-8-16,3-1-8 0,3 6 12 0,-6-5-12 15,0 2 17-15,6-2-3 0,-9 0-1 0,9-3 0 16,-9 3 7-16,3-1 0 0,3 1 1 0,-6-3 0 15,6 3 5-15,-6-1 1 0,9 1 0 0,-9 5 0 16,1-5-6-16,-1 0-1 0,0-1 0 0,0 4 0 16,-3 2-9-16,3-3-3 0,-3 0 0 0,3 1 0 15,0-1 0-15,-3 3 0 0,3-3 0 0,0 1 0 16,-2 2-8-16,-1 2 0 0,3-2 0 0,0 3 0 0,-6 0 20 16,3 2 0-16,0 0-1 0,0 1 0 0,-3 1-31 15,0 1-7-15,0 3-1 0,1 0 0 0,-4-1 20 0,0 3 0 0,0-2 0 0,3 2 0 31,-3 3-13-31,-3 0 1 0,-2 2 0 0,8-2 0 0,-6 3 12 0,3-3 16 0,-3 2-3 0,6-2-1 16,0 3-12-16,1-3-16 0,-1-1 3 0,6 1 1 16,-9 0 12-16,6 3 10 0,-3-1-2 0,6 3 0 15,-3 3-8-15,0 0 0 0,3 2 0 0,-2 4 0 16,2-1 0-16,0 0 0 0,-3 0 0 0,3 3 0 16,0-1-9-16,3-4 9 0,0 7-12 0,6-5 12 15,-6 3 0-15,3-3 0 0,3 3 0 0,3-3 0 16,3 0 0-16,-6 3 0 0,3-3 8 0,6 0-8 15,0-2 11-15,-6-4-11 0,12 1 12 0,-9-3-12 16,3 1 21-16,0-7-2 0,2 4-1 0,4-3 0 16,-6 0-18-16,3 2 0 0,0 3 0 0,3-2 0 15,-3-3 0-15,-3 2 0 0,3-2 0 0,6-3 0 16,-7 1 0-16,7-1 0 0,-6 0 9 0,6-2-9 16,0-1 21-16,-3-4-1 0,6 1-1 0,2-4 0 15,-2 0 2-15,0-3 1 0,6 0 0 0,-3-3 0 16,3 0 11-16,2-2 3 0,-5-3 0 0,3 0 0 15,3-2-7-15,-1-4-1 0,1-1 0 0,0-1 0 16,6 0 2-16,-7-3 0 0,1 1 0 0,0-3 0 16,0-3-11-16,-9 0-3 0,5 0 0 0,-2 0 0 15,3-5 20-15,-3 0 3 0,0 0 1 0,-1 0 0 16,4-3-26-16,-6-7-5 0,6 7-1 0,-6-5 0 16,-4 2-8-16,4 1 0 0,-6 2 0 0,0 0 0 0,-3-2 0 0,-6 2 0 15,6 1 0-15,-12-1 0 0,0-3 0 16,-6 1 0-16,0 0 9 0,-3-1-9 0,3 1 0 0,-12-1 0 15,3 1-10-15,-3 0 10 0,-2 2-17 0,2-2 3 16,-3 4 1-16,0 1 0 0,0 0 13 0,3 5 0 0,-2 1-10 0,2 1 10 16,0 7 0-16,6-7 13 15,-6 9-1-15,6-5-1 0,0 7-11 0,-6-2 10 0,4 2-10 16,-1 6 10-16,-6-3-10 0,3 0 0 0,-3 3-10 0,-3 2 10 16,0 0 0-16,4 6 0 0,-10 0-8 0,6 2 8 15,0 3-29 1,-3 0-3-16,4 0-1 0,-13 10-15 15,3 1 24-15,3 5 5 0,-5-3 1 0,2 5-18 0,3 1-3 16,0 2-1-16</inkml:trace>
  <inkml:trace contextRef="#ctx0" brushRef="#br1" timeOffset="-192401.69">12069 3852 1454 0,'-3'-13'30'0,"0"5"8"16,0 0-30-16,0 3-8 0,0 0 0 0,3 5 0 15,0 0 62-15,0 0 11 0,0 0 3 0,0 0 0 0,0 0-39 0,0 0-7 16,0 0-2-16,0 0 0 16,0 0-13-16,0 0-3 0,6 0-1 0,0 2 0 15,0 4-26-15,3 2-5 0,-3 2 0 0,3 3-1 16,3 1 38-16,-3 4 8 0,3 3 2 0,3 3 0 0,-4 0-7 0,1 2 0 0,3 1-1 16,0-1 0-16,0 3-8 0,0-2-2 0,0-1 0 0,-3 3 0 15,3-2-9-15,-4-1 0 0,4 3 0 0,-3-5 8 31,0 0-30-31,-3 0-6 0,3-3-2 0</inkml:trace>
  <inkml:trace contextRef="#ctx0" brushRef="#br1" timeOffset="-192056.96">12694 3821 1501 0,'0'0'63'15,"0"0"-51"1,0 0 32-16,0 0 5 0,0 0 2 0,-6 5 0 16,0 0-43-16,0 6-8 0,0 2 0 0,0-5 0 15,0 8 0-15,1 0 0 0,2 2 0 0,-3 3 0 16,6-2 25-16,-3 5-1 0,3-3-1 0,0 3 0 15,3-1 7-15,3 1 2 0,-3 0 0 0,5-3 0 0,1 0 0 0,3-5 1 16,6 0 0-16,-6 0 0 16,3-5-10-16,3-3-3 0,3 0 0 0,-1-3 0 0,-2-3 0 0,3-2 0 15,-3-2 0-15,0-1 0 16,0-7-9-16,0-1-3 0,-1-2 0 0,-2-3 0 16,0-3 0-16,-3 1 0 0,-3-1 0 0,0-4 0 0,-6 1 0 0,-3-4 0 0,3 2 0 0,-6-2 0 15,-3 2 15-15,0 3 2 0,0-3 1 0,-6 5 0 16,3 3-26-16,-3 3 0 0,-2 3 0 0,-1 7 0 31,-6 3-16-31,-3 3-9 0,-3 7-2 0,-3 6 0 16,-5 5-6-16,-4 8-2 0,-6 0 0 0</inkml:trace>
  <inkml:trace contextRef="#ctx0" brushRef="#br1" timeOffset="-190742.39">13153 4143 787 0,'0'0'22'0,"0"0"6"0,0 0-28 16,0 0 0-16,0 0 0 0,0 0 0 0,0 0 0 0,-6 0 0 0,6 0 0 15,0 0 0-15,-3-5 18 0,3 5-2 0,-6-5 0 0,6 5 0 16,-3-8 16-16,0 3 2 0,0-1 1 0,0 1 0 15,3-3 4-15,0 0 1 0,0 3 0 16,3-3 0-16,-3 0 7 0,3 0 1 0,0 3 1 0,0-6 0 16,3 1-10-16,0 2-3 0,3-3 0 0,-3 0 0 15,5-2-16-15,-2 3-3 0,3-4-1 0,3 4 0 32,0-9 12-32,6 6 1 0,0-3 1 0,3 0 0 0,2 3-16 0,7-3-3 0,0 3-1 0,2-6 0 15,4 4-10-15,0-4 0 0,6 3 0 0,-1 0 0 16,4-5 0-16,2 3 0 0,4-4 0 0,3 1 0 15,-7-3 0-15,1 1 8 0,2-4-8 0,-2 3 8 16,3 1 12-16,-4-4 3 0,4 3 0 0,-4 1 0 16,1 1-15-16,-3 4-8 0,-1-1 10 0,-2 1-10 15,-1 2 0-15,-5 3 0 0,0-3 0 0,-3 5 0 16,-4 1-18-16,-2 2-10 0,-3 2-1 0,-3 1-1 16,-6 0-66-16,-1 2-14 0,-2 1-2 0</inkml:trace>
  <inkml:trace contextRef="#ctx0" brushRef="#br1" timeOffset="-190358.25">13349 3963 1652 0,'0'0'34'0,"-3"-5"9"0,3 5-35 16,0 0-8-16,0 0 0 0,0 0 0 0,3-2-15 0,6-1-5 0,0 3 0 0,6 0-1 16,3 0 21-16,5 0 0 0,1 3 0 0,6-3 0 15,0 2 13-15,6-2 7 0,2 0 2 0,1 0 0 16,6 0-4-16,2 0-1 0,4-2 0 0,-1 2 0 15,1-3 0-15,0 0 0 0,-1 1 0 0,-2-4 0 16,-1 4 10-16,1-1 1 0,0-5 1 0,-4 0 0 16,1 3 5-16,-3-3 1 0,-4 3 0 0,4-1 0 15,-3 4-18-15,-4-6-3 0,4 5-1 0,-6-2 0 16,0 2-13-16,-4 3 0 0,-2 0-12 0,-3 0 12 16,-3 0-58-16,-6 0-5 0,0 3-1 0,-6-1 0 15,-4 1-150-15,-2 0-30 0,-3 5-7 0</inkml:trace>
  <inkml:trace contextRef="#ctx0" brushRef="#br1" timeOffset="-190024.79">13206 4196 1459 0,'0'0'41'0,"6"6"10"0,0-4-41 0,6 4-10 0,0-1 0 0,3 0 0 16,6 0 43-16,5 1 6 0,1 4 2 0,6-2 0 31,0 0-7-31,2 3-2 0,4-3 0 0,3 2 0 0,-1 1-2 0,4-1-1 0,3-4 0 0,-1 2 0 16,1 0-13-16,6 0-2 0,-4-3-1 0,-5 3 0 15,5-6-5-15,-5 1-1 0,3 0 0 0,-4-1 0 16,-2-2-26-16,-3 3-6 0,-4 2-1 0,1-2 0 15,-6-3 0-15,-3 5 0 0,-1-5 0 0,-2 0 0 16,0 0-6-16,-3 0-2 0,-3 0 0 0,0-5 0 16,-3 5-89-16,-1 0-19 0,-2-5-3 0,-3 5-1 15,0 0 19-15,-6 0 3 0,-3 0 1 0</inkml:trace>
  <inkml:trace contextRef="#ctx0" brushRef="#br1" timeOffset="-189753.94">14352 4289 1773 0,'-9'-8'36'0,"0"3"11"16,3 5-38-16,-3-6-9 0,0 6 0 0,1 0 0 15,-1 0 37-15,3 6 6 0,-3-6 1 0,3 5 0 16,-3 3-36-16,6 2-8 0,0-2 0 0,-3-2 0 0,3 4 0 16,3 1 0-16,0 5 11 0,3-8-11 0,3 0 24 0,-6 2-2 0,6 3 0 0,0-7 0 15,0 4 3 1,3-4 1-16,0 2 0 0,-3-3 0 0,3 3-12 0,-4-6-2 0,1 4-1 0,-3-1 0 15,3-2-11-15,-3-1 8 0,-3-2-8 0,0 0 8 16,3 6-23-16,-3-1-5 0,0-2 0 0,-3 7-1 31,-3-5-15-31,-3 6-2 0,-2 2-1 0,-4 0 0 0,0 1 16 0,-3 4 3 0,-3 1 1 0,3-3 0 32,0 2-61-32,0-2-13 0,7 0-3 0</inkml:trace>
  <inkml:trace contextRef="#ctx0" brushRef="#br1" timeOffset="-189374.78">14409 3810 1862 0,'0'0'52'0,"3"-5"13"16,3 2-52-16,0 3-13 0,0 0 0 0,0 3 0 15,2 5-20-15,4-6-6 0,0 6-2 0,0 3 0 16,3-3 20-16,0 5 8 0,0-2-8 0,0 2 8 0,3 3 0 16,-1-6 11-16,-2 3-1 0,3-2 0 0,-3 0 2 15,0-3 0-15,0 0 0 0,0-3 0 0,-6 0 2 0,3-2 1 0,-4-1 0 0,1 4 0 16,-3-4 4-16,-3-2 1 0,-3 0 0 0,0 0 0 15,0 0-8-15,0 0-2 0,0 0 0 0,0 0 0 16,0 3-10-16,3 5-16 0,-9 0 4 0,0 0 1 16,0 0-2-16,0 0-1 0,-2 2 0 0,-1 1 0 15,0-1 14-15,0-2 0 0,0 0 0 0,0 0 0 32,0 0-108-32,3-3-26 0,-3-2-5 0</inkml:trace>
  <inkml:trace contextRef="#ctx0" brushRef="#br1" timeOffset="-189058.96">14367 3360 1778 0,'-6'-2'37'0,"0"2"8"15,3-8-36-15,3 8-9 0,0 0 0 0,0 0 0 16,0 0 31-16,0 0 4 0,6-3 1 0,0-5 0 15,6 8-22-15,6-8-4 0,-3 5-1 0,6 1 0 16,-1 2 7-16,4 0 2 0,0 2 0 0,0 1 0 16,3 5-18-16,-1-5 0 0,1 2 0 0,0 6 0 15,0-9 0-15,-3 4 0 0,-1-1 0 0,1 0 0 16,-3 0 0-16,0 1 8 0,0-1-8 0,-3 3 0 16,-4 0 0-16,-2 5 0 0,0-2 0 0,-3 5 0 0,0-1 0 15,-6 7 0-15,-3-1-10 0,0 3 10 0,-6 5-25 0,0 0 2 16,-6 3 1-16,0-1 0 15,-2 6-3-15,2-2-1 0,-6 2 0 0,3 5 0 16,0 0-10-16,-3 1-1 0,0 4-1 0</inkml:trace>
  <inkml:trace contextRef="#ctx0" brushRef="#br1" timeOffset="-187550.34">10143 4419 1044 0,'-6'-11'21'0,"6"11"7"16,-3-8-28-16,0 3 0 0,0-1 0 0,3 6 0 16,-3-7 58-16,0 1 6 0,3-2 2 0,0 3 0 15,0-3-29-15,3-3-5 0,3 1-2 0,-3 2 0 16,3-3-18-16,3-2-3 0,3 3-1 0,0-4 0 16,0 4-8-16,0-9 0 0,3 6 0 0,3 2 0 15,-3-4 0-15,-1 4 0 0,1 0 10 0,3 6-10 16,0-11 14-16,0 6-4 0,0-1-1 0,0 3 0 15,-4 0-1-15,4 3 0 0,0 0 0 0,0 5 0 16,-3 2-8-16,3 1 0 0,-3 5 0 0,0 5 0 0,-7 0-10 0,1 3 10 0,0 5-13 0,-3 0 5 16,-6 3 8-16,0 3 0 0,-3-3 0 15,3 2-8-15,-3 6 8 0,-3-8 12 16,0 2-2-16,3 0-1 0,-3 1 23 0,1-1 4 0,-1-2 0 0,3-3 1 16,-3 1-20-16,3-4-4 0,3 1-1 0,0-1 0 15,0-5-4-15,0 1 0 0,3-4-8 0,0 1 12 16,3-3-2-16,0-3-1 0,-1 3 0 0,7-5 0 15,0-3 3-15,3-6 0 0,3-2 0 0,3-2 0 16,0-3-12-16,6-6 0 0,-1-2-10 0,1-3 10 16,3-2-67-16,0-1-7 15,2-5-2-15,1 3 0 0,-3-8-8 0,-3 3-1 0,2-3-1 0,-2-6 0 16,-6 6 42-16,0 0 9 0,-3 0 2 0,-3 3 0 16,-3 0 57-16,-4 7 12 0,-2-5 3 0,0 8 0 15,-6 6 64-15,3 2 13 0,-3 0 2 0,-3 8 1 16,3 3-27-16,-6 2-4 0,6 3-2 0,-6 6 0 15,1 2-69-15,-4 5-17 0,0 0 0 0,0 6 0 16,3 4 0-16,-3 4-9 0,3 2 1 0,3 0 0 16,3 3 8-16,6 0 0 0,-3 2 0 0,3-2 0 15,3-6 16-15,0-2 6 0,3 0 1 0,-1-11 0 16,4 0 5-16,0 0 0 0,3-5 1 0,3-5 0 16,0-3-1-16,0-5 0 0,2-3 0 0,1-5 0 15,-3-3-16-15,0-3-3 0,0-5-1 0,-3 1 0 16,-4-1-35-16,-5-8-7 0,-3 0-2 0,-3 6 0 15,-6-3 14-15,-3 2 2 0,-6 6 1 0,1-5 0 0,-7 10 5 0,-3-5 1 16,0 7 0-16,-6 9 0 16,-3 0-111-16,1 10-23 0,-4 0-4 0</inkml:trace>
  <inkml:trace contextRef="#ctx0" brushRef="#br1" timeOffset="-186454.31">11024 4096 910 0,'-3'-13'25'0,"-3"2"7"0,0 0-32 0,1-2 0 0,2 0 0 0,0-3 0 16,0-5 10-16,0 0-10 0,3-8 8 0,0 2-8 15,3-5 13-15,0 1-2 0,0-4-1 0,3 1 0 16,2-6 45-16,4 0 9 0,3-2 1 0,0-3 1 16,6 0 12-16,0-2 2 0,3 4 1 0,-1-2 0 15,10 3-40-15,-6 0-8 0,6 2-1 0,-4 0-1 16,4 1-20-16,0 4-11 0,0 1 12 0,-4 2-12 16,4 6 10-16,-3-6-10 0,0 5 8 0,-1 3-8 15,-2 1 0-15,0 7-12 0,-3-3 0 0,3 3 1 16,-7 3-33-16,-2 0-6 0,0 2-2 0,-6 3 0 15,3 3-8-15,-6 2-3 0,0-4 0 0</inkml:trace>
  <inkml:trace contextRef="#ctx0" brushRef="#br1" timeOffset="-186188.02">11161 3620 1634 0,'0'-8'46'0,"0"0"11"0,3-6-45 0,3 4-12 0,6-3 0 0,0-1 0 16,6 1 0-16,3-3 8 0,6-2-8 0,-1 2 8 16,4-5-8-16,3 2 10 0,0 1-10 0,-1-1 10 15,4 6 5-15,3-8 1 0,-1 2 0 0,1 3 0 16,-3-2-16-16,3 7 9 0,-4-5-9 0,1 3 8 15,0 5-8-15,-1-5 8 0,1 2-8 0,0 3 8 16,0 1-47-16,-1 4-9 0,1 3-3 0</inkml:trace>
  <inkml:trace contextRef="#ctx0" brushRef="#br1" timeOffset="-185930.99">11578 3625 1649 0,'3'-3'69'16,"0"-2"-55"-16,6 2 15 0,0 3 3 0,3-2 1 0,3-1 0 16,-1 3-33-16,4-3 0 0,3 3 0 0,0 0 0 15,0 0 0-15,3 0 0 0,-1 0 0 0,-2 0 0 16,3 0 0-16,0 0 0 0,-3 0 0 0,0 0 0 15,-1 0 0-15,1 0 0 0,-3 0 0 0,0 3 0 32,-3-3-115-32,-3 3-29 0,-3-1-7 0</inkml:trace>
  <inkml:trace contextRef="#ctx0" brushRef="#br1" timeOffset="-185690.64">11646 3852 1302 0,'15'-5'27'0,"0"2"7"0,3-2-34 0,6 0 0 0,0 2 0 0,0-2 0 15,2 5 89-15,1 3 11 0,0-1 3 0,-3 6 0 16,0 0-82-16,-1 3-21 0,1-1 0 0,0 3 0 16,-3 1 0-16,-3-1-12 0,0-3 0 0,-1 6 0 15,-2-8-26-15,-3 0-5 0,-3 0-1 0,0 0 0 16,0-3-16-16,-6 1-3 0,3-4-1 0,-6-2 0 15,0 0 36-15,0 0 6 0,3-2 2 0,-3-6 0 16,0 5-82-16,3-2-16 0</inkml:trace>
  <inkml:trace contextRef="#ctx0" brushRef="#br1" timeOffset="-183722.9">13971 1021 1454 0,'-3'-5'30'0,"-3"0"8"0,6 5-30 0,0 0-8 0,0 0 0 0,0 0 0 15,0 2 0-15,6 6 0 0,-3 3-8 0,9 7 8 16,-9-2-12-16,6 8 4 0,0-3 0 0,3 6 0 15,0 4 32-15,3 4 6 0,-1-3 2 0,4-1 0 16,0-2 8-16,0 3 1 0,3-5 1 0,0-1 0 16,0-7-16-16,2 2-3 0,1-11-1 0,0 1 0 15,-3-3 8-15,3-8 2 0,-4-5 0 0,1-1 0 16,3-4-20-16,-3-1-3 0,3-7-1 0,-3-1 0 16,-1-10-8-16,-2 5 8 0,3-8-8 0,-6-2 8 15,0-3-8-15,-6 5 0 0,3 3 0 0,-3-5 0 16,-3 2 8-16,0 3 0 0,-3 2 0 0,3-2 0 15,-4 13 12-15,1-5 1 0,0 13 1 0,0-2 0 16,0-1 0-16,3 9 0 0,0 2 0 0,0 8 0 16,0-3-22-16,6 5 0 0,0 6 0 0,0 5 0 15,0-2-12-15,0 7-6 0,3 6-2 0,-3 0 0 16,-1 2 20-16,1 3 0 0,3 0-8 0,-3 3 8 16,-3-6-21-16,3 4-1 0,0-4 0 0,-3-8 0 15,3 1-98-15,-3-3-19 0,0-3-4 0,0-8-1 16,-1 0 39-16,-2-5 7 0,0-3 2 0</inkml:trace>
  <inkml:trace contextRef="#ctx0" brushRef="#br1" timeOffset="-183422.93">15200 836 1454 0,'6'-13'30'0,"-6"13"8"0,0 0-30 0,3 3-8 0,0 4 0 0,0 1 0 16,0 3 14-16,-3 10 2 0,3 0 0 0,0 8 0 15,-3 3 17-15,3 0 4 0,0 8 1 0,-3-1 0 16,6-2 19-16,0 3 4 0,0-3 1 0,3-3 0 16,0-4-13-16,0-9-2 0,0 0-1 0,3-8 0 15,0-2-10-15,0-1-3 0,2-4 0 0,1-6 0 16,0-8 2-16,0-3 0 0,0 0 0 0,0-10 0 16,0 3-13-16,-3-14-2 0,3 0-1 0,-7 1 0 15,-2-7-50-15,-3 4-9 0,-3-6-3 0,-3 1 0 16,-3-1-12-16,-5 0-2 0,-4 3-1 0,-3 0 0 15,-3 11 30-15,-3-3 7 0,-3 8 1 0,1 5 0 16,-1 8-4-16,0 2 0 0,-6 6 0 0,1 8 0 16,2 0-108-16,3 6-23 0</inkml:trace>
  <inkml:trace contextRef="#ctx0" brushRef="#br1" timeOffset="-182822.66">14921 431 1364 0,'-39'-2'30'0,"18"-1"6"0,-6 3 2 0,-2 3 0 0,-4-1-30 0,-6 1-8 16,-3 8 0-16,7 2 0 0,-4 3-28 0,-3 7-6 0,-2-1-2 0,-10 4 0 16,-2-2 22-16,-1 5 4 0,-2 3 1 0,-22 10 0 15,7 3 39-15,5-3 8 0,7-2 2 0,2 2 0 16,7 1 26-16,2 2 6 0,6 0 0 0,4 2 1 15,5 1-45-15,9 2-10 0,6 3-2 0,4-3 0 16,8 3-16-16,6 3 0 0,6-6 0 0,3 3 0 16,11 5 0-16,4-5 0 0,6-3 0 0,6 1 0 15,5-6 34-15,7 0 0 0,3-6 0 0,8-4 0 16,7-3-20-16,2-1-4 0,10-12-1 0,2-1 0 16,3-4 4-16,7-4 1 0,2-5 0 0,3-5 0 15,1-2-5-15,2-6-1 0,-3-5 0 0,0-6 0 16,-2-5-8-16,-1-5 10 0,-6-3-10 0,-2-2 10 0,-7-3-10 0,-5-11 0 15,-4 3 0-15,-8-2 0 0,-1-6-17 0,-5 3 1 0,-7-9 0 0,-8 1 0 16,-3-3 16 0,-6-2 0-16,-6-9 0 0,-7 9 0 0,-2-3 32 0,-6-3 0 0,-6 5 0 0,-3 1 0 15,-3 10-1-15,-3 8 0 0,-5 0 0 0,2 11 0 16,-6 2-10-16,-6 5-1 0,0-2-1 0,-6 0 0 16,-2 11-34-16,-1-1-6 0,-3 6-2 0,-8 0 0 31,5-1-11-31,0 7-2 0,3 4-1 0,10 6 0 15,-1 4-91-15,-3 9-17 0,3-8-4 0</inkml:trace>
  <inkml:trace contextRef="#ctx0" brushRef="#br1" timeOffset="-181407.42">850 6900 1690 0,'-3'0'35'0,"-2"-5"9"15,5 5-36-15,0 0-8 0,0 0 0 0,-6 0 0 16,6 0 45-16,0 0 7 0,0 0 2 0,-6-5 0 0,3 5-34 0,-3-6-6 0,3 4-2 0,-3-3 0 16,0-1-3-16,-3-2-1 0,3 0 0 0,3-2 0 15,-12 4-8-15,3 1 0 0,0 3 0 0,0-4 0 16,-5 4-11-16,-1-1-4 0,0-2-1 0,-3 2 0 31,-3 0-13-31,0 3-3 0,1 3-1 0,-7-3 0 0,0 5 12 0,-6 3 2 0,4 0 1 0,-4 3 0 16,3 5 18-16,-3 2 0 0,4 3 0 0,2 3 0 15,-6 5-8-15,3 0-2 16,4 3 0-16,-1 3 0 0,0 2 10 0,0 5 0 0,9 3 0 0,-5 0 0 16,8 5 0-16,0 0 0 0,3 3 0 0,6 0 0 15,0 0-8-15,9 0 0 0,0 3 0 0,3-3 0 16,6-3 16-16,6-3 3 0,-3 1 1 0,6-6 0 16,12-2 1-16,-1-3 1 0,1-2 0 0,3-6 0 15,3-6 15-15,2 1 3 0,4-8 1 0,0 0 0 16,5-3-9-16,1-2-3 0,2-3 0 0,7-3 0 15,-6-5-8-15,-1-5-1 0,1-6-1 0,2 1 0 16,1-4 6-16,-6-4 2 0,8-3 0 0,-5 2 0 16,-4-10 5-16,4 0 2 0,-3-3 0 0,-7-2 0 15,7-6-26-15,-9 3 8 0,-1-3-8 0,-5-2 0 16,3-6 12-16,-7 1-4 0,-5-3 0 0,3-3 0 16,-9 0-8-16,-3 0 0 0,0-3 0 0,-9 1 8 15,-3 2-19-15,-6-3-4 0,-3 3-1 0,-3 3 0 16,-9 2 5-16,0 1 1 0,-3 4 0 0,-6 4 0 0,-2 2 10 15,-4 8 8-15,-6 2-8 0,6 6 11 0,-5 8-3 16,-1 2 0-16,3 3 0 0,-2 8 0 16,5 8-29-16,-9 3-7 0,7 2 0 0,2 3-1 15,-6 8-140-15,0 5-28 0</inkml:trace>
  <inkml:trace contextRef="#ctx0" brushRef="#br1" timeOffset="-175122.81">14900 431 1754 0,'-3'-2'49'0,"3"2"12"0,0 0-49 0,0 0-12 0,0 0 0 0,0 0 0 15,0 0 0-15,0 0-8 0,3-6 8 0,0 1-13 16,3 2 2-16,3-2 1 15,3 0 0-15,2 2 0 16,4 1 10-16,3-1 0 0,6 0 8 0,0 3-8 0,3-2 37 0,2 2 3 0,1 0 1 0,3 0 0 16,5 2-41-16,1 4 0 0,6-1-11 0,-13 0 3 31,4 8 8-31,0-5 0 0,5 11 8 0,-2-1-8 0,0-2-15 0,-1 11-7 0,1-6-2 0</inkml:trace>
  <inkml:trace contextRef="#ctx0" brushRef="#br1" timeOffset="-171106.83">350 6781 752 0,'-35'-2'16'0,"20"4"3"0,0 1-19 0,-3 5 0 0,0 0 0 0,0 2 0 16,-2 1 45-16,-1 5 6 0,0 0 1 0,-6 5 0 15,3 3-19-15,-3 0-3 0,7 2-1 0,-7 6 0 16,6 5-29-16,0 0 0 0,0 5 0 0,0 6 0 31,4-1 0-31,-1 6 0 0,6 3 0 0,-6 5 0 0,6 2-9 0,3 3 9 0,0 6 0 0,0-1-9 16,6-2 9-16,3 0 11 0,9 2-3 0,-6-5 0 15,9 1 20-15,6-7 4 0,0 1 1 0,6-5 0 16,5-3-17-16,10-6-3 0,6-2-1 0,-4-8 0 16,7-2 28-16,3-6 4 0,-1-5 2 0,1-6 0 15,2-7 12-15,1-1 2 0,3-10 1 0,-1-2 0 16,-5-9-28-16,-1-5-5 0,1-2-2 0,0-9 0 16,2-2 16-16,-8-5 3 0,2-3 1 0,1-3 0 15,-6-5-13-15,2-8-2 0,-5-2-1 0,-6-1 0 16,3-2-14-16,-4 2-4 0,7 1 0 0,-12-3 0 15,-6-9 4-15,-1 4 0 0,-8-9 0 0,-3 4 0 16,0-6-33-16,-9-3-7 0,-9 0 0 0,6 0-1 16,-12 1 13-16,0-4 4 0,-2 4 0 0,-4 4 0 15,-3 3-12-15,0 11-3 0,-3 5 0 0,4 8 0 16,-13 8 23-16,3 8 0 0,-3 3 0 0,-5 12 0 16,-1 6 0-16,-6 6 0 0,-2 4 8 0,2 6-8 15,-11 8-81-15,2 3-22 0</inkml:trace>
  <inkml:trace contextRef="#ctx0" brushRef="#br1" timeOffset="-161203.79">2595 16052 914 0,'-6'-2'20'0,"3"2"4"0,-6 2 0 0,0 1 3 16,6 0-27-16,-6-1 0 0,3 1 0 0,0 0 0 0,3-1 13 0,-3 1-2 0,3-1-1 0,3-2 0 15,0 0 6-15,0 0 2 0,0 0 0 0,0 0 0 16,0 0-10-16,0 0-8 0,0 0 9 0,0 0-9 16,0 0 0-16,6 0 0 0,3 0 0 0,0 0 0 15,6-2 44-15,0-3 4 0,6-1 0 0,-1-2 0 16,7 0-2-16,3-5 0 0,3 0 0 0,2-3 0 16,-2 0 9-16,6-5 1 0,-3 2 1 0,5-7 0 15,1 0 3-15,6-1 1 16,2-5 0-16,1-2 0 0,2-3-23 0,4-3-5 0,2 1-1 0,4-4 0 15,0-4-15-15,-1 2-3 0,3-6-1 0,-2 1 0 16,2 2 11-16,4-2 1 0,-1 3 1 0,1-1 0 16,-1 3-17-16,1-3-9 0,-1 1 10 0,-2 2-10 15,-7 2 0-15,1 4 0 0,-1 4 0 0,-2-2 0 16,-7 3 0-16,1 2 11 0,0 0-11 0,-7 3 10 16,-5 3 12-16,-3 2 2 0,-6 0 1 0,-4 3 0 15,1 2 1-15,-3 4 0 0,0-1 0 0,-3 5 0 16,-1 1-14-16,-5-1-2 0,0 3-1 0,0 3 0 15,-6-1-9-15,3 4 0 0,-3-1 0 0,-3 3 0 16,-3 0 0-16,3 0 0 0,0 0 0 0,-3 0 0 16,0 3 0-16,0-1 0 0,3 1 0 0,-6 2 0 15,5 1 0-15,4 2 0 0,-3 0 0 0,-3 5 8 16,9 3-8-16,-3 2 0 0,0 1 9 0,3 7-9 16,3 1 0-16,6 4 0 0,-6 1 0 0,5 8 8 0,4 2-8 0,3 3 0 15,-3 5 0-15,9 6 8 0,2 2-16 16,-2 3-4-16,9 5 0 0,-1 3 0 0,-2 5 4 0,-3 0 0 0,5 5 0 0,1-2 0 31,0 3-39-31,0-4-7 0,-1-2-2 0,-2-2 0 0,0-3 56 0,-4-6 0 0,-2-2 0 0,-3-3 0 16,0-2 24-16,-4-3 2 0,4-3 1 0,-6 0 0 15,3-2 5-15,-3-1 0 0,2-2 1 0,-5 0 0 16,-3-8-25-16,0 0-8 0,-3-5 0 0,-3-5 0 16,-3-3 8-16,0-6-8 0,-4-2 0 0,-2-3 0 15,-3-2 16-15,3-3-4 0,-6 0-1 0,0-3 0 16,1 0-2-16,-4 0 0 0,0 1 0 0,-3-1 0 15,-6-2 8-15,0-1 2 0,-3 1 0 0,-6 0 0 16,0-3-19-16,-5 0-17 0,-4 2 3 0,-3-2 1 16,0 0 2-16,-5 0 1 0,-7 0 0 0,1 3 0 15,-1 0 2-15,0 2 0 0,-5 0 0 0,-4 6 0 16,7-3 0-16,-7 5 0 0,0-3 0 0,1 4 0 16,2 2 8-16,1 2 0 0,-1 3 8 0,4-2-8 15,-1 5 8-15,6-6-8 0,-2 6 8 0,-4 0-8 16,6-3 0-16,4-3 9 0,-4 6-9 0,-3 0 0 15,4-3 9-15,-1 3-9 0,-2 0 0 0,-1 2 9 16,0 1-18-16,1-1-4 0,-1 1-1 0,0-1 0 16,7 1 14-16,-4-1 0 0,0 1 0 0,4-4 0 15,2 1 0-15,3-3 0 0,4 0 0 0,2-2 0 16,0 0 21-16,3-4 1 0,4 1 0 0,-4 0 0 16,6 0 5-16,3-3 1 0,3 0 0 0,0 1 0 15,3-6-28-15,3 0 0 0,6 0 0 0,-2-3-11 0,-1 3 11 16,-3-6 0-16,9 4 0 0,0-6 0 0,0 0 0 0,0 0 9 0,0 0-9 0,0 0 0 15,0 0 0-15,-6 0-16 0,6 0 2 0,0 0 0 16,0 0 14-16,0 0-12 0,0 0 12 0,0 0-12 16,0 0 2-16,0 0 1 0,0 0 0 15,0 0 0-15,0 0 9 0,0 0 0 0,0 0-9 0,0 0 9 16,0 0 28-16,0 0 9 0,0-3 3 0,-6-5 0 16,0-2-10-16,-3-4-2 0,0-4 0 0,3-3 0 15,-9-6-9-15,6 1-3 0,-9-9 0 0,6-2 0 16,-5-2-3-16,2-9-1 0,-3-2 0 0,-12-3 0 15,3-8-12-15,0-5 0 0,-5-3 0 0,-1-5 0 32,-6-8-23-32,4-3-7 0,2-2-2 0,0 0 0 0,3-1 32 0,-2 1 0 0,2 2 0 0,3 6 0 15,3 2-24-15,-3 3 2 0,4 3 0 0,-1 5 0 16,3 2-6-16,3 6-2 0,6 0 0 16,-6 7 0-16,6 6 5 0,0 3 1 0,1 8 0 0,5 2 0 15,3 5 9-15,-6 4 3 0,9 4 0 0,-6 1 0 16,3 7 12-16,3 3 0 0,0-3 0 0,0 6 0 15,0 0-88-15,0 5-14 0</inkml:trace>
  <inkml:trace contextRef="#ctx0" brushRef="#br1" timeOffset="-159607.18">3294 16227 972 0,'0'0'21'0,"0"0"5"0,0 0 1 0,0 0 0 16,0 0-27-16,0 0 0 0,0 0 0 0,0 0 0 0,0 0 9 0,0 0-9 0,0 0 10 0,0 0-10 15,0 0 0-15,0 0 0 0,0 0-11 0,0 0 11 16,0 0-9-16,0 0 9 0,0 0 0 0,0 0 0 15,0 0 0-15,0 0 0 0,0 0 0 0,0 0 0 16,3-3 0-16,3 1 0 0,3-1 0 0,-6 0 0 16,3-2 19-16,6 0 7 0,-3-1 2 0,6 1 0 15,0-5 35-15,2 2 7 0,4-3 2 0,0-2 0 16,0-6 5-16,6 3 2 0,3-5 0 0,-1 0 0 16,1-3-25-16,3 3-5 0,3-8-1 0,2 0 0 15,-2 0-18-15,6-3-4 0,2-2-1 0,1-1 0 16,-3 1-10-16,-1-3-3 0,-2 2 0 0,3 1 0 15,-4 0 5-15,4-1 1 0,3 1 0 0,-7 2 0 16,1-2 0-16,-3-3 0 0,-4 2 0 0,1 1 0 16,-3 2-18-16,-3 3 8 0,6 3-8 0,-7-1 0 15,1 6 0-15,-3 0 0 0,0 2 0 0,-6 3 0 16,2 0-27-16,-2 6-2 0,0-1-1 0,-3 3 0 16,-3 3-40-16,-3 2-8 0,-3 1-2 0,0 2 0 15,0 2-55-15,-3 1-11 0,-3 2-2 0</inkml:trace>
  <inkml:trace contextRef="#ctx0" brushRef="#br1" timeOffset="-159272.2">3544 16457 1288 0,'0'0'27'0,"0"0"5"0,9-3-32 0,6-2 0 0,-3-3 0 0,6-2 0 15,3-4 89-15,5-1 11 0,4-4 3 0,3-5 0 16,9-2-13-16,2-6-2 0,7-2-1 0,5-3 0 16,1 2-30-16,6-7-5 0,5-8-2 0,-6 2 0 15,7 0-24-15,-1-2-5 0,4-3-1 0,-7 0 0 16,1 3-20-16,-4-3 9 0,-2 3-9 0,-4 2 0 15,-2 0 0-15,0 6 0 0,-4 0-10 0,-5 2 10 16,-4 6-33-16,-2 2 1 16,-6 3 0-16,-3 2 0 0,-4 6-26 0,-5 3-5 0,0 2-1 0,-6 3 0 15,-3 2-128-15,0 3-25 0,-6 3-6 0</inkml:trace>
  <inkml:trace contextRef="#ctx0" brushRef="#br1" timeOffset="-158937.93">3696 16679 908 0,'-9'6'38'15,"3"2"-30"-15,3-6 24 0,3-2 6 0,0 0 1 0,0 0 0 16,0-2-18-16,9-4-3 0,0 1-1 0,3-6 0 15,9 1 20-15,3-6 4 0,2-3 1 0,7-2 0 16,3-5 47-16,3-1 10 0,5-2 1 0,1-3 1 16,8-2-33-16,7 2-8 0,2-2 0 0,4 0-1 15,2-3-26-15,-2-1-5 0,2-1 0 0,1 2-1 16,-4-3-16-16,-2 6-3 0,-1-3-8 0,1 2 12 16,-7-2-12-16,1 3 0 0,0 2 0 0,-7-2 0 15,-2 2 0-15,-7 3 0 0,1 0 0 0,-3 2 0 16,-6 1-18-16,-1 2-6 0,1 0-2 0,-6 3 0 15,-3 5-138-15,-4 0-27 0</inkml:trace>
  <inkml:trace contextRef="#ctx0" brushRef="#br1" timeOffset="-158605.45">4119 16962 1744 0,'0'0'36'0,"9"0"8"0,-6-2-35 0,6 2-9 0,5-3 0 0,7-2 0 15,6-6 44-15,3 1 6 0,9-4 2 0,2-4 0 16,10-3 21-16,2-3 5 0,4-2 1 0,5-6 0 15,1-3-35-15,-1 4-6 0,1-9-2 0,5 0 0 16,-2-2-28-16,-4 0-8 0,4-3 0 0,-7 5 0 16,-2-2 10-16,6 5-2 0,-4-1-8 0,-8 1 12 15,-4 3-27-15,-2 0-5 16,-3 5-2-16,-4-1 0 0,-5 1-15 0,-3 6-3 16,0 1-1-16,-4 4 0 0,-8 2-17 0,0 5-3 15,-3 1-1-15,-3 2 0 0,-3 3-115 0,-3 2-23 0,0 0-5 0</inkml:trace>
  <inkml:trace contextRef="#ctx0" brushRef="#br1" timeOffset="-156873.93">2235 15301 556 0,'-3'3'16'0,"-3"-1"3"0,3 1-19 0,3-3 0 0,0 0 0 15,0 0 0-15,0 0 0 0,0 0 0 0,0 0 0 0,0 0 0 16,0 0 0-16,0 2-14 0,0-2 2 0,0 0 1 15,0 0 2-15,-6 0 0 0,6 0 0 0,0 0 0 16,-3 3 9-16,3-3 0 0,-6 3 0 0,6-3 0 16,-3 5 0-16,3-5 0 0,0 0 0 0,0 3-8 15,0-3 8-15,-3 2 0 0,3 4 0 0,0-6 0 16,-6 2 0-16,6-2 8 0,-3 3-8 0,3-3 11 16,0 0 4-16,-6 5 1 0,6-2 0 0,0-3 0 15,0 5 8-15,0-5 1 0,-3 3 1 0,3-3 0 16,0 0-16-16,0 0-10 0,0 0 12 0,-3 5-12 15,3-5 15-15,0 3-4 0,0 2-1 0,0-5 0 16,0 0-10-16,0 0-11 0,0 0 3 0,3 3 0 16,-3-3 25-16,9 2 6 0,-9-2 1 0,9 3 0 15,-6-3 5-15,6-3 2 0,0 3 0 0,3-2 0 0,-3 2-11 0,2-3-3 16,-2 0 0-16,6-2 0 0,0 5-17 0,0-3-11 0,0 1 2 0</inkml:trace>
  <inkml:trace contextRef="#ctx0" brushRef="#br1" timeOffset="-156364.17">708 14811 1786 0,'0'8'75'0,"3"3"-60"16,6-1-15-1,-7 4 11-15,7 4-11 0,0 3 10 0,0 3-10 0,9 3-12 0,-6 2 2 0,0 5 1 16,6 3 9 0,0 3 0-16,2 0 10 0,1 2-10 0,0 0 9 0,0 1-9 0,3 2 8 0,-9-3-8 15,6 0 0-15,2 1 8 0,-2-1-8 0,-3-2 0 16,3-3-12-16,-6-3-8 0,9-5-2 0,-10-2 0 31,4-6-138-31,0-3-27 0,-9-2-5 0</inkml:trace>
  <inkml:trace contextRef="#ctx0" brushRef="#br1" timeOffset="-156157.72">1249 15079 1659 0,'-6'-19'34'0,"6"11"10"0,0 0-36 0,0 0-8 0,6 0 0 0,-6 0 0 16,3-2 50-16,6-1 8 0,0-2 2 0,3 0 0 15,3 0-37-15,0-3-7 0,3 2-2 0,0-1 0 16,-1 1-14-16,4-4 0 0,0 2 0 0,-3 0 0 16,3 0-27-16,3 0-1 0,-4 3-1 0,4-3 0 15,-3-2-58-15,-3 4-11 0,3-1-2 0</inkml:trace>
  <inkml:trace contextRef="#ctx0" brushRef="#br1" timeOffset="-155738.2">1732 14430 1896 0,'-9'-2'40'0,"6"2"8"0,-6 0-39 0,9 0-9 0,0 0 0 0,-6 0 0 15,6 0 24-15,0 0 4 0,0 0 0 0,-3 2 0 16,3 1-28-16,0 5 0 0,0 0-9 0,0 2 9 15,9 4-15-15,-9 2 4 0,12-1 1 0,-3 7 0 16,-1-1 10-16,1 0 0 0,0 5 0 0,6 1-8 16,-3-3 8-16,3-3 0 0,3 3 0 0,-6-1-8 15,0-7 8-15,6 3 0 0,-1-9 8 0,-5-2-8 16,6 0 10-16,-9-5-2 0,3 0-8 0,0-6 12 16,-3-2 0-16,3-1 0 0,-6 4 0 0,3-9 0 15,-6 1 0-15,3-6 0 0,-3 0 0 0,-1-3 0 16,4 1 7-16,-6-1 1 0,-6-2 0 0,4 3 0 15,-1-1-10-15,-3 3-2 0,3-2 0 0,-6 4 0 16,9 4 14-16,-9 2 2 0,9 3 1 0,0 5 0 16,0 0 3-16,0 0 1 0,0 0 0 0,0 0 0 15,3 2-39-15,6 4-8 0,0 4-2 0,2 6 0 16,4 5 8-16,0 3 0 0,0 8 1 0,3 2 0 16,3 1-15-16,-6 2-3 0,3 2-1 0,-1 4 0 15,1-4-130-15,3-2-27 0,-6 6-5 0</inkml:trace>
  <inkml:trace contextRef="#ctx0" brushRef="#br1" timeOffset="-155105.68">1243 15478 1679 0,'0'0'35'0,"0"0"8"0,6 5-35 0,3 3-8 0,6 0 0 0,0 0 0 15,6-2 0-15,3-1 10 0,2-3-10 0,4 1 10 16,9-3 11-16,3-5 3 0,2 0 0 0,4-6 0 16,2-5 9-16,1-5 3 0,6-3 0 0,-4-5 0 15,4-5-8-15,5-3-2 0,-2-6 0 0,2-4 0 16,-2-4 3-16,-1-4 1 0,1-1 0 0,-9-2 0 15,-4-3-30-15,1-2 0 0,-10-1 0 0,-2 3 0 0,0 0 0 0,-9-2 0 16,-4-1-13-16,-2-2 4 0,-6 0 19 0,0 0 4 16,-6 2 1-16,-3-2 0 0,-6 3 0 0,0-1 0 15,-9 1 0-15,-3 5 0 16,-3 5 5-16,-3 0 0 0,4 8 1 0,-16 2 0 16,0 6-11-16,-9 6-2 0,1 2-8 0,-10 5 12 15,6 3-24-15,-5 5-4 0,-4 3-2 0,-3 5 0 16,1 8-14-16,-13 8-2 0,4 7-1 0,-4 1 0 15,4 3 3-15,-4 5 0 0,-2-1 0 0,5 1 0 16,-5 3 20-16,0-1 4 0,2 1 8 0,4 7-13 0,2 6 13 0,0 10 0 0,4 3 0 16,-4 2-9-16,10-2 9 0,2 0 0 0,-2 0 0 15,2 0 0-15,9 0 13 0,-2 0-1 0,2 2-1 0,3-2 0 16,6 6-3-16,7-1-8 0,-1 0 12 0,3 3-4 16,9-3-8-16,-6 3 0 0,9 0 0 0,6 2 0 15,3 1 0 1,0-1 0-16,9 3 0 0,0 1 0 0,3-4 0 0,6 3 0 0,12 3 0 0,-9-5 0 15,8-4 0-15,10-4 0 0,-6 0 0 0,5-6 0 16,-2-8 0-16,3-7 0 0,-6-1 0 0,2-10 0 16,1-3 0-16,3-8 0 0,-4-5 0 0,4-3 8 15,0-5 10-15,2-2 2 0,-2-4 0 0,0-4 0 16,0-3-20-16,2-3 0 0,-2 0 8 0,9-3-8 16,-10 1 0-16,7-1 0 0,3 1 0 0,-1-3 0 15,1 5-76-15,-1-3-20 0,4 3-3 0</inkml:trace>
  <inkml:trace contextRef="#ctx0" brushRef="#br1" timeOffset="-149793.11">5536 15661 1624 0,'0'0'46'0,"0"0"10"0,0 0-45 0,0 0-11 0,0 0 0 0,0 0 0 16,0 0 10-16,0 0 0 0,0 0 0 0,0 0 0 15,0 0 4-15,0 0 1 0,0 0 0 0,6-3 0 16,2 0 17-16,-2-2 3 0,9 2 1 0,-6-2 0 16,9-3-11-16,6 3-1 0,-3-3-1 0,3 3 0 15,2-3-9-15,4 0-2 0,-3 3 0 0,6-3 0 16,-1 2-12-16,4 1 0 0,0 2 0 0,-3-2 0 16,2 2 0-16,1 1 0 0,3-1 0 0,-7 3 0 15,1 0 0-15,-3 3 0 0,0-1 0 0,-4 4 0 0,1 2 0 16,0-3 0-16,-3 6 8 0,3-1-8 0,-4 3 0 15,1 1 0-15,6 4 0 0,0 1 0 0,-6-1 0 16,-1 3 0-16,1 0 0 0,-3 3 0 0,-6-3 8 0,6 1-8 0,-6-1 0 0,0 0 0 16,-1 0 0-16,1-2 8 0,-3-1-8 15,0-2 0-15,0 0 0 0,-6-3 0 0,6 3 8 0,-9-3-8 16,3-2 0-16,3-1 0 0,-3 1 0 0,-6 0 0 16,6-1-18-16,-6-5 0 0,3 1 0 0,-3-1 0 31,0 3-105-31,0-8-21 0,0 0-4 0</inkml:trace>
  <inkml:trace contextRef="#ctx0" brushRef="#br1" timeOffset="-149521.61">6411 15544 1288 0,'0'0'54'0,"0"0"-43"15,0-2 93-15,0 2 20 0,0 0 3 0,0 0 1 16,0 0-20-16,0 0-3 0,0 0-1 0,0 0 0 15,0 0-73-15,3 2-15 0,3 6-4 0,3-2 0 16,2 4-12-16,4 3 0 0,0 3 0 0,6 3 0 16,-6-1 0-16,9 6 0 0,-3-3 0 0,-1 3 0 15,4 0 0-15,0 0 0 0,0-1 0 0,0-1 0 16,-3-4 0-16,-1-2 0 0,1-3 0 0,-3 0 0 16,0-2 0-16,-9 0 0 0,6-6 0 0,-9 0 0 15,3 1 0-15,-3-4 8 0,-6-2-8 0,0 0 0 16,0 0 12-16,0 0-1 0,0 0 0 0,0 3 0 15,-3 2 16-15,-9-2 3 0,3-1 1 0,-9 6 0 0,0-2-31 0,-3 2 0 16,-6 2 0-16,7 1 0 0,-4-3 0 16,0 2-18-16,-3-2 2 0,6 0 1 0,3 0-5 0,1 0-2 0,2 0 0 0,3-3 0 31,0 3-97-31,0 3-19 0,3-1-4 0</inkml:trace>
  <inkml:trace contextRef="#ctx0" brushRef="#br1" timeOffset="-141486.79">6429 16708 1697 0,'0'0'35'0,"0"0"9"0,0 0-35 0,0 0-9 0,0 0 0 0,0 6 0 32,3-1-11-32,2 3-4 0,1 0-1 0,0 0 0 0,3 0 16 0,0 2 0 0,3 1 0 0,-3 0 10 31,3-1-34-31,-3 3-6 0,3 1-2 0,3-4 0 16,-6 3 32-16,-3 1 13 0,0-1-1 0,2-3 0 0,-5 1-12 0,3 0 0 0,0-3 0 0,-6-3 0 31,6 0 8-31,-6-2 1 0,0-3 1 0,0 0 0 0,0 0 50 0,0 0 11 0,0 0 1 0,0 0 1 15,0 0 7-15,0 0 0 0,0 0 1 0,0 0 0 16,-6-3-43-16,0-2-9 0,0-3-1 0,3 0-1 16,-8-3-19-16,8 1-8 0,-3-1 8 0,6-2-8 15,-9 2 19-15,9-2-2 0,-6 3 0 0,6-1 0 16,0 0-7-16,0 1-2 0,0 2 0 0,0-3 0 16,6 6-8-16,-6-3 10 0,3 5-10 0,3-2 10 15,0 5-10-15,0-3-11 0,2 6 3 0,-2-3 0 16,9 5 8-16,-9-2-8 0,6 2 8 0,-3 3-8 15,3 0 8-15,0 0 0 0,0 0 0 0,-3 0 0 16,0 0-13-16,-3 0-1 0,0-3 0 0,-3 1 0 16,3-4 14-16,-4 3-12 0,-2-5 12 0,0 0-12 15,0 0 12-15,0 0 0 0,0 0 0 0,0 0 0 16,0 0 13-16,0 0 6 0,0-7 1 0,0 1 0 16,0-2-7-16,0-2-1 0,-2-1 0 0,2 1 0 15,-3-6 5-15,3 2 1 0,0 4 0 0,0-3 0 16,0-1-5-16,-3 4-1 0,0-1 0 0,3 1 0 15,0 2 8-15,0 0 0 0,0 2 1 0,0 6 0 16,0 0-21-16,0 0 0 0,0 0 0 0,0 0 0 16,0 0 0-16,0 0 0 0,0 0 0 0,3-2 8 0,3 2-8 0,-4 0 0 15,4 0 0-15,3 2-8 0,-3 4 8 16,3 2 0-16,3-3 0 0,0 6 8 0,3 2-27 0,-3 0-5 0,6 6 0 16,-3-1-1-1,-1 3-7-15,1 3-2 0,0 3 0 0</inkml:trace>
  <inkml:trace contextRef="#ctx0" brushRef="#br1" timeOffset="-140665.51">7024 16814 980 0,'0'0'20'0,"0"0"5"15,0 0-25-15,0 0 0 0,0 0 0 0,0 0 0 16,0 0 16-16,0 0-3 0,0 0 0 0,0 0 0 16,0 0 19-16,0 0 3 0,0 0 1 0,0 0 0 15,0 0 28-15,0 0 7 0,0 0 1 0,3-2 0 16,3-1-1-16,-3 0 0 0,0 1 0 0,-3 2 0 15,3-3-14-15,-3 3-2 0,3-5-1 0,-3 2 0 16,3-2-30-16,0 2-5 0,0-2-2 0,0 0 0 16,-3-1-8-16,3 1-1 0,-3 2-8 0,0-2 12 15,0-3 19-15,0 3 3 0,0-3 1 0,0 0 0 0,-3-3-22 0,0 3-4 0,3-2-1 16,-6-1 0-16,6 3 0 0,-3-2-8 0,-3-1 12 16,0 1-4-16,3-1-8 0,-3 0 10 0,0 3-10 0,0 1 10 15,3-1-2-15,0 0 0 0,-6 2 0 0,6-2 0 16,-3 3-8-16,0 0 12 0,3 0-12 0,0-1 12 15,3 6-12-15,0 0 0 0,0 0 0 0,-3-5 0 16,3 5 0-16,0 0 0 0,0 0-12 0,-6 3 12 16,3-1-24-16,0 4 2 0,0 4 1 0,3-2 0 15,0 3 11-15,0-1 10 0,3 1-13 0,0 2 5 16,-3-2 8-16,6 2 0 0,-3-3 0 0,0 1 0 16,3-3 0-16,0 3 0 0,3-1 0 0,-3-2 0 15,3 0 0-15,-3-3 0 0,0 3 0 0,3-2 0 16,0-1-11-16,-3-3 11 0,3 4-13 0,0-4 5 15,-1-2 8-15,-2 3 9 0,-3-3-1 0,6-3-8 16,-3 1-14-16,0-1-10 0,0 0-1 0,-3-2-1 16,3-3-4-16,3-2-1 0,-3-4 0 0,0 1 0 15,-3-5 3-15,3-1 1 0,-6 1 0 0,6-4 0 16,-6-1 12-16,0 2 3 0,6-3 0 0,-6 3 0 16,0-1 28-16,-3 4 5 0,0 2 2 0,0 0 0 15,3 3 32-15,-3 2 6 0,0 1 2 0,0 2 0 16,0 0 12-16,-3 3 2 0,6 5 1 0,0 0 0 15,0 0-23-15,0 0-5 0,-3-3-1 0,3 3 0 16,-12 5-41-16,6-2-8 0,3 2 0 0,-3 0 0 16,0 3-14-16,3 3 0 0,0 2 0 0,0 0 0 15,3 1 4-15,3-1 1 0,0 3 0 0,0-3 0 16,3 0-7-16,3-2 0 0,-3 2-1 0,9-2 0 0,0-1 1 0,0 1 0 0,0-1 0 0,3-4 0 16,-4 2 16-16,1-1 0 0,-3-1 0 15,0-1 0-15,0 0 0 0,0 1 0 0,-3-1 0 0,0 3 0 16,0-3 0-16,-3 0 0 0,0 1 0 0,-3-1 0 15,0 0-10-15,0 3-2 0,-3 3 0 0,-3-1 0 32,3 6-180-32,-6 0-37 0</inkml:trace>
  <inkml:trace contextRef="#ctx0" brushRef="#br1" timeOffset="-140370.76">7301 16388 1288 0,'6'-18'54'0,"0"-1"-43"15,-3 3 133-15,3 1 26 0,-1 1 6 0,-5 4 0 16,3 2-74-16,0 2-15 0,-3 1-3 0,0 5-1 16,0 0-40-16,0 0-8 0,0 0-2 0,0 0 0 15,0 0-24-15,-3 8-9 0,0 0 0 0,0 3 9 16,-2 2-20-16,2 3-4 0,0 2-1 0,-3-2 0 15,6 0 16-15,0-3-9 0,0 3 9 0,0-3-8 16,3 1 8-16,3-1-13 0,2-3 5 0,1 4 8 16,0-4-15-16,6 1 5 0,0-3 1 0,0 0 0 15,0 0 9-15,-3 0 0 0,3-3 0 0,-3 0-8 16,-3 0-5-16,2 1-1 0,-2-1 0 0,-3 0 0 16,0 6-134-16,-3-1-28 0,0 4-4 0</inkml:trace>
  <inkml:trace contextRef="#ctx0" brushRef="#br1" timeOffset="-139588.1">7542 16454 809 0,'0'0'34'0,"0"0"-34"16,0 0 40-16,0 0 2 0,0 0 0 0,0 0 0 15,0 0-42-15,0 0-14 0,0 0 0 0,0 0 0 16,0 0-54-1,0 0-10-15,0 0-2 0,0 0-1 0,0 0 31 0,0 0 6 0,0 0 2 0,0 0 0 16,0 0 63-16,0 0 13 0,0 0 2 0,0 0 1 16,0 0 51-16,0-5 9 0,0 5 3 0,0 0 0 15,-3-2-29-15,3 2-6 0,0 0-1 0,-6-6 0 16,3 1-35-16,3 5-7 0,-3-5-2 0,3 5 0 16,-3-3-20-16,3 3 0 0,-3-5 0 0,3 5 0 15,-3-6 30-15,3 6 2 0,0 0 0 0,-3-2 0 16,0-4 25-16,3 6 6 0,-6-2 1 0,3-3 0 15,3 5 2-15,-3-3 1 0,3 3 0 0,0 0 0 16,-6-3-20-16,6 3-4 0,0 0-1 0,0 0 0 16,0 0-21-16,0 0-4 0,0 0-1 0,0 0 0 15,0 0-4-15,0 0 0 0,0 0-1 0,0 0 0 16,0 0-11-16,9 0 0 0,0 0-12 0,3 3 12 16,6 2-10-16,-3 0 10 0,6 3 0 0,-1 0-9 15,1 0 9-15,0 3 0 0,0-3-9 0,3 0 9 16,-1 0-120-16,-2 0-19 0,0 0-4 0</inkml:trace>
  <inkml:trace contextRef="#ctx0" brushRef="#br1" timeOffset="-139419.56">7890 16359 1892 0,'-3'-13'40'0,"0"8"8"0,0-1-39 16,0 1-9-16,0 0 0 0,3 5 0 0,0 0 80 0,0 0 13 0,0 0 3 0,0 0 1 15,0 0-45-15,0 0-10 0,0 0-2 0,0 0 0 16,-3 2-32-16,6 9-8 0,-3 0 0 0,0 4 0 15,3 4-27-15,0 2-7 0,-3 3-2 16,0 5 0-16,-3-2-74 0,6 2-15 0,-6 2-3 16,-3-1-1-16,0-1-50 0,-3 2-9 0,0-2-3 0</inkml:trace>
  <inkml:trace contextRef="#ctx0" brushRef="#br1" timeOffset="-138771.29">7149 17169 1257 0,'21'0'53'0,"0"-3"-42"15,2-2 49-15,4 2 9 16,0-2 3-16,6-3 0 15,2-3-6-15,7 1-1 0,0-3 0 0,2-3 0 0,4-3-17 0,3-2-4 0,-1-3-1 0,4-2 0 32,2-3-9-32,1-3-2 0,2 0 0 0,1-2 0 0,-3-3-9 0,-4 2-3 0,1-2 0 0,-10 0 0 15,7 0-35-15,-6 0-7 0,-1 0-2 0,-5 0 0 32,-6 5-1-32,-4 3-1 0,-2 0 0 0,-6 3 0 0,0 2 26 0,-6 0 0 0,3-2 0 0,-6 4 0 15,-1 1 48-15,-5 3 6 0,0-1 1 0,-6 1 0 16,-3 2 16-16,0-3 3 0,-6 3 1 0,-2-2 0 15,-7 2-21-15,-3-2-4 0,-6-1-1 0,-3 3 0 16,-5-2-27-16,-4-1-6 0,-3 3 0 0,-5 0-1 16,2 0-5-16,-3 3-1 0,4 0 0 15,-4 2 0-15,0 1-9 0,-2 2 0 0,-1 3 0 0,1-1 0 16,-1 1 0-16,-3 2-11 0,1 1 11 0,5-1-8 16,-8 3-5-16,2 3-1 0,-2-1 0 0,-1 6 0 15,0 0-7-15,-2 0-2 0,-1 8 0 0,4 3 0 16,-1-1 3-16,1 1 0 0,8 2 0 0,-5 0 0 15,2 5 11-15,0 1 9 0,7 2-12 0,5 0 12 16,0 0 0-16,7 0-8 0,-1 3 8 0,9 0 0 16,3 2 0-16,0 1-8 0,6 4 8 0,4 1 0 15,-1 5-12-15,6 0 4 0,0 3 8 0,3-1-13 16,6 3-6-16,-3 1-1 0,0 4 0 0,9-4 0 16,-3-4-3-16,0-2-1 0,2 0 0 0,7-5 0 15,0-3 13-15,-3-3 3 0,3-2 0 0,0-6 0 0,0 1 8 0,6-6 0 16,2 0 0-16,4 0 0 0,-3-7 0 15,3-4 0-15,3 3 10 0,-1-5-10 0,1 0 16 0,3-8-4 0,-3 3 0 0,5-3 0 16,-2-5 0-16,3-3-1 0,0-3 0 0,2-2 0 31,-2-3-11-31,3 0 0 0,-4-5 9 0,1 2-9 16,-3-4-27-16,3-1-9 0,-4 0-3 0</inkml:trace>
  <inkml:trace contextRef="#ctx0" brushRef="#br1" timeOffset="-129686.75">6914 16859 1196 0,'0'0'24'0,"0"0"8"0,0 0-32 0,0 6 0 0,0-4 0 0,0-2 0 15,3 3 36-15,3-1 0 0,0 1 1 0,0 0 0 16,0-1 43-16,2-2 9 0,-2 6 2 0,3-6 0 15,3 0-23-15,0 0-4 0,0-3 0 0,3-2-1 16,3 2-15-16,3-2-2 0,-1-3-1 0,1 3 0 16,3-3-12-16,3 0-2 0,-3 2-1 0,5-4 0 15,-2 2-13-15,-3 0-2 0,6 0-1 0,-3 3 0 16,-1-3-14-16,-2 3 9 0,3-3-9 0,0 0 8 16,0 0-8-16,-1 2 0 0,-2-2 0 0,0 1 0 15,0-1 0-15,-3 0 0 0,0 0 0 0,-1 0 0 16,-2 0 0-16,-3-3 0 0,3 6 0 0,-3-3 0 15,-3 0 0-15,0 3-17 0,0 0 4 0,-4-1 1 16,-2 4-117-16,0-4-23 0,0 4-5 0</inkml:trace>
  <inkml:trace contextRef="#ctx0" brushRef="#br1" timeOffset="-129203.02">7396 16849 839 0,'-21'13'36'16,"-3"0"-36"-16,3 0 27 0,-2 1-2 0,2-4 0 0,-3 3 0 15,0-2-4-15,0 2-1 0,4 3 0 0,-1-3 0 32,3-2 26-32,3 2 5 0,3-2 1 0,0-3 0 15,6 2 28-15,-3-2 5 0,3 0 2 0,0-3 0 0,0 1-30 0,3-4-5 0,3-2-2 0,0 0 0 16,0 3-36-16,0-3-14 0,3 5 11 0,3-2-11 16,3 0 37-16,0-3 2 0,6 0 0 0,0 0 0 15,3-3 20-15,3 0 4 0,0-5 1 0,2 3 0 16,-2 0-23-16,3-3-4 0,-3 0-1 0,6 0 0 15,-4-3-6-15,-2 1-2 0,9-1 0 0,-9 1 0 16,0-1-14-16,0 3-3 0,-1 3-1 0,-2-3 0 16,0 0 0-16,-6 0 0 0,3 3 0 0,0-3 0 15,-3 2 11-15,-3 1 3 0,2 0 0 0,-2 0 0 16,-3 2-4-16,3 0 0 0,-3 1 0 0,0-1 0 16,-3 0-20-16,0 1 0 0,3 2 0 0,-6 0 0 15,0 0 0-15,0 0 0 0,0 0 0 0,0 0-8 16,0 0 16-16,0 0 3 0,0 0 1 0,0 0 0 15,0 0-12-15,0 0 0 0,0 0 0 0,0 0 0 16,0 0 0-16,0 0-11 0,0 0 3 0,0 0 0 16,0 0 8-16,0 0 0 0,0 0-9 0,0 0 9 15,-3 5-29-15,0-2-2 0,0 5 0 0,-3-3 0 0,0 0 7 0,0 0 0 16,3 1 1-16,-3-1 0 16,0 0-13-16,0 1-4 0,1 2 0 0,-1-3 0 0,0-2 14 0,3 2 2 15,-3-3 1-15,0 4 0 16,6-6-39-16,-3 2-8 0,3-2-2 0,-6 3 0 15,6-3-131-15,0 0-26 0</inkml:trace>
  <inkml:trace contextRef="#ctx0" brushRef="#br1" timeOffset="-127253.41">12081 14983 1652 0,'0'0'34'0,"0"0"9"0,0 0-35 0,0 0-8 15,0 0 0-15,0 0 0 0,0 0 53 16,0 0 9-16,0 0 2 0,0 0 0 0,0 0-38 0,0-5-7 0,0 2-2 0,6-7 0 31,0 5 9-31,3-6 2 0,-3-2 0 0,9 2 0 16,0-7 4-16,-1-1 2 0,7 1 0 0,0-4 0 0,3-1 1 15,6-1 0-15,-1-5 0 0,4 0 0 0,0 5-8 0,3 0-2 0,-1 0 0 0,1-5 0 16,0 5-25 0,0 3 0-16,-1 0 8 0,1-3-8 0,3 3 0 0,-7 2 0 0,4 1 0 0,-3-3 0 15,0 5 0-15,-4-3 0 0,-2 6 0 0,-3 0 0 31,0 0-23-31,-3 5-6 0,-3-3-2 0,-1 6 0 0,-2-3 56 0,-6 3 11 0,6-1 3 0,-6 4 0 16,-3-1-23-16,0 0-5 0,-6 3-1 0,0 0 0 16,0 0-10-16,0 0 0 0,0 0 0 0,0 0 8 15,0 0-8-15,0 0 8 0,0 0-8 0,-6-2 8 16,0-4-8-16,-9 4 0 0,0-4 0 0,0 1 0 16,0 3-18-16,-5-4 1 0,5 4 0 0,0-4 0 15,-3 4 17-15,0-1 0 0,3 0 0 0,0 1 0 16,3-1 11-16,4 0-1 0,-1 1 0 0,0-1 0 15,9 3-1-15,0 0 0 0,0 0 0 0,0 0 0 16,0 0-1-16,0 0-8 0,0 0 12 0,0 0-4 16,0 0-29-16,6-2-7 0,3-4 0 0,0 4-1 15,2-1 17-15,4-2 12 0,0 2-13 0,0 0 5 16,0 1 8-16,3-1 0 0,0 0-9 0,0 3 9 16,2-2 0-16,-5-1 0 0,6 0 10 0,-6 1-10 15,6-1 0-15,-6 3 0 0,0 0 0 0,-4 0-9 0,-2 0 9 16,3 0 0-16,-3 3 10 0,0-1-10 0,-3 1 9 15,0 0-9-15,-3 2 8 0,3 0-8 0,-6 3 8 0,0 6-8 16,0-1 8-16,0 3-8 0,-3 2 0 0,-3 3 0 0,0 3 0 0,0 0 0 31,3 0-16-31,-3 2-9 0,0-2-2 0,3-3 0 16,3 3-43-16,-3-5-9 0,0-1-1 0,3-2-1 16,-3 2-156-16,6 1-31 0</inkml:trace>
  <inkml:trace contextRef="#ctx0" brushRef="#br1" timeOffset="-126633.51">13337 14330 2230 0,'0'0'94'15,"0"0"-75"1,0 0 41-16,0 0 8 0,0 0 1 0,0 0 1 16,0 0-30-16,0 0-7 0,0 0-1 0,6 2 0 15,-3 4-46-15,6-1-10 0,0 6-1 0,0-1-1 16,0-2-2-16,3 0 0 0,0 0 0 0,-3 0 0 16,2 3 0-16,-2-1 0 0,0 3 0 0,-3-2 0 15,-3 0 28-15,3-4 0 0,-3-1 0 0,-3-6 0 16,3 5 11-16,0 0 7 0,-3-5 2 0,0 0 0 15,0 0-20-15,0 0-9 0,0 0 1 0,0 0 0 0,-3-10 19 0,0 4 4 0,3-7 1 0,-6 3 0 16,3-9-16-16,0 1-10 0,3-1 2 0,-3 1 0 31,3-4-20-31,3 1-3 0,0 3-1 0,0-3 0 0,3 2 32 0,-3 3 8 0,3 3 1 0,3 0 0 16,0 5-9-16,0 0 0 0,0 3 0 0,3-1 8 16,0 6-8-16,0 3 10 0,2 0-10 0,-2 2 10 15,3 5-10-15,-3 1 0 0,0 2-10 0,0 0 10 16,0 1 0-16,0-1 0 0,-3 3 0 0,0-6 0 15,-3 1 0-15,0-3 0 0,-4-3 0 0,1 0 0 16,0-2 13-16,-3-3 6 0,0 0 1 0,0 0 0 16,0 0-20-16,0 0 0 0,0 0 0 0,0 0 0 15,0 0 8-15,0 0-8 0,0 0 9 0,3-8-9 16,-3-2 0-16,0-1 0 0,0-2-8 0,0 0 8 16,0-1 0-16,0 4 8 0,3-3 0 0,-3 2 1 15,0 0 2-15,0 3 0 0,3 0 0 0,0 3 0 16,0 0 5-16,-3 0 0 0,0 5 1 0,6-3 0 15,0 3 7-15,0 0 0 0,0 0 1 0,3 3 0 16,0 2-25-16,0 0-17 0,6 0 2 0,-3 6 1 16,0-3-2-16,0 5-1 0,-1 0 0 0,1 1 0 15,-3-1-11-15,0 3-1 0,0-3-1 0,-3 0 0 16,3 0-174-16,-6-2-36 0,3 2-6 0</inkml:trace>
  <inkml:trace contextRef="#ctx0" brushRef="#br1" timeOffset="-125936.86">13924 14377 1820 0,'5'-5'38'0,"-2"0"8"0,-3 2-37 16,6-2-9-16,0 0 0 0,3-3 0 0,-3 0 43 0,6 0 6 0,0-3 2 0,-3 1 0 16,0-1-34-16,3-2-6 0,-3 2-2 0,0-2 0 15,0 0-18-15,-3-3-4 0,0 3-1 16,-1-3 0-16,-2 0 5 0,-3 0 1 0,3 0 0 0,-3-2 0 16,0-1 42-16,0 1 9 0,-3-1 1 0,0 1 1 15,6 2-5-15,-6 3 0 0,1 2-1 0,-1 0 0 16,0 3-4-16,0 0-1 0,0 1 0 0,3 4 0 15,0 3-34-15,0 0 0 0,0 0 0 0,0 0 0 16,-6 3 0-16,0 2 0 0,3 0-12 0,-3 3 3 16,6 5-20-16,0 1-4 15,0 1-1-15,-3 1 0 0,6 0 34 0,0-3 0 0,3 3 8 0,0-5-8 16,0 2 24-16,0-5-2 0,2 3 0 0,-2-6 0 16,3 3-2-16,-3-3 0 0,6 0 0 0,-3-2 0 15,-3-3-2-15,9 0-1 0,-9-3 0 0,3-2 0 16,0 0 3-16,0-6 1 0,0 1 0 0,0-4 0 15,-3-1-1-15,-1-7 0 0,1 1 0 0,-3 0 0 16,0-3-12-16,0 0-8 0,-3-2 8 0,3 2-8 16,-6 0 11-16,3 3-3 0,-3 3 0 0,0-1 0 15,3 6-8-15,-3 2 0 0,3 3 0 0,0 8 0 16,0 0 0-16,0 0 0 0,0 0 0 0,0 0 0 16,0 0-14-16,0 0-5 0,0 0-1 0,3 6 0 15,3 2 20-15,3 2 0 0,3 6 0 0,0 0 0 16,3-3-20-16,-3 3-1 0,6-3 0 0,-3 0 0 15,3 3 33-15,-1 0 8 0,1-3 0 0,0 3 1 0,-3-2-30 16,3-1-7-16,-3 3 0 0,-3-6-1 0,0 1 17 0,-4-1 0 16,1 1 0-16,0-6 0 0,-3 1 0 0,0-1 8 0,-3-2-8 15,-3-3 0-15,0 0 0 0,0 0 0 0,0 0 0 0,0 0 0 16,3-6 15-16,3-4-3 0,0-4-1 0,-3-4 0 16,3-6-3-16,-3-5-8 0,0-3 12 0,0 0-4 15,-3 3-8-15,3 0 0 0,0 3 0 0,0 5 0 16,-3 2 0-1,0 3 0-15,0 3 10 0,0 2-10 0,0 4 34 0,0 1 0 0,0 6 0 0,0 0 0 16,0 0-21-16,0 0-4 0,0 0-1 0,0 0 0 16,6 6-20-16,3 1-4 0,0 1 0 0,3 3-1 15,-1 2 1-15,4-2 1 0,0 5 0 0,0-6 0 16,0 1-4-16,-3 2-1 0,3-5 0 0,-3 0 0 16,-3 0 20-16,3 2 0 0,-4 1 0 0,-2-3 0 15,3 0 0-15,-3-3 8 0,-3 0 0 0,3 6 1 16,-3-3-17-16,-3 3-4 0,0 2-1 0,-3 0 0 15,-3 3-14-15,-3 0-2 0,0 2-1 0,-8 1 0 16,-1-1-78-16,-6 1-15 0,-3 2-3 0</inkml:trace>
  <inkml:trace contextRef="#ctx0" brushRef="#br1" timeOffset="-125034.47">12596 15097 1968 0,'0'0'41'0,"0"0"9"15,0 0-40-15,0 0-10 0,0 0 0 0,0 0 0 16,6-3 20-16,0-2 3 0,0 0 0 0,6-3 0 16,3 3-11-16,0-3-3 0,5 0 0 0,1 0 0 0,3-3 7 0,3 3 2 15,3-2 0-15,-1-1 0 0,4 3 6 0,0 0 2 0,3-2 0 0,5 2 0 16,-5 0-26-16,6-3 0 0,-4 6 8 0,-2-3-8 16,0 0 0-1,-4 3 0-15,1-3 0 0,0 3 0 0,-6-1 0 0,0 1 0 0,-4 2 0 16,-2-2-11-16,-3 2 11 0,-3 1-8 0,3-1 8 15,-9 0-8-15,0 1 8 0,-3 2 0 0,0 0 0 0,-6 0 0 16,0 0 0-16,0 0 9 0,0 0-1 0,0 0-8 16,0 0 10-16,0 0-10 0,0 0 8 0,-9-3-8 15,0 1 8-15,-3-1-8 0,-3 0 0 0,-3 1 8 16,3-4-8 0,0 4 12-16,3-1-12 0,0-2 12 0,1 5 17 0,5 0 4 0,-6 0 1 0,9-6 0 15,3 6-6 1,0 0-2-16,0 0 0 0,0 0 0 0,0 0-4 0,0 0-1 0,0 0 0 0,0 0 0 15,3-5-40-15,3-3-8 0,3-2-1 0,2 2-1 16,7-3 17-16,0 1 3 0,6 2 1 0,0 2 0 16,0 1-4-16,-1 0 0 0,4 2 0 0,-3 0 0 15,-3 3-6-15,-3 0-2 0,0 3 0 0,-4 0 0 16,-2-1 20-16,0 1 8 0,-3 2-8 0,0 1 12 16,0 4-12-16,-3-2 0 0,-3 5 0 0,0 1 0 15,-3-1 0-15,0 3 9 0,-3 2-9 0,0-2 8 16,0 3-8-16,-3-1 0 0,3 1 0 0,-3-1 0 15,0-2 0-15,3 3 0 0,-3-6-10 0,3 0 10 16,0 0-17-16,3-2 2 0,0-3 1 0,0 2 0 16,3-2-103-16,0 3-21 0,3-1-4 0,0-2-1 15,3 0-53-15,0-2-12 0</inkml:trace>
  <inkml:trace contextRef="#ctx0" brushRef="#br1" timeOffset="-124269.28">14355 14600 1892 0,'0'0'80'0,"0"0"-64"16,0 0 56-16,0 0 12 0,0 0 3 0,0 0 0 15,0 0-41-15,0 0-8 0,0 0-2 0,0 0 0 16,0 0-16-16,0 0-4 0,0 0-1 0,0 0 0 16,6 5-15-16,-3 3 0 0,3 3 0 0,0 2 0 15,0 3-16-15,3 2 1 0,0 6 0 0,0 0 0 16,0 0 15-16,0 2 10 0,2 1-2 0,-2-1 0 16,-3-5-8-16,3 0 0 0,0-2 0 0,-3-1 0 15,-3-2-48-15,3-5-4 0,-3 2-2 0,-3-2 0 16,0-1-15-16,0-2-3 0,0-3-1 0,0 1 0 15,-6-4-69-15,-3-4-14 0,0-1-2 0,-3-2-1 16,0-3 36-16,1-3 7 0,-1-2 2 0,-3 0 0 16,3-3 38-16,0-3 8 0,0 4 2 0,0-7 0 15,0 1 139-15,3-3 28 0,-3 1 6 0,3-1 1 16,4 0 6-16,-1 3 2 0,3 0 0 0,0 2 0 0,3 3-45 0,3 0-9 16,3 6-2-16,-1-3 0 0,7-3 7 0,0 2 1 0,3 4 0 0,3-9 0 15,6 11 9-15,3-5 3 0,2 0 0 0,4 0 0 16,3-3-20-16,3 3-3 0,-1-1-1 0,4-2 0 15,0-2-43-15,2 2-13 0,1-2 0 0,0 4 8 16,-4-2-19-16,-2-2-3 0,3 5-1 0,-7-3 0 31,1 3-12-31,-6-3-2 0,0 8-1 0,-4-3 0 0,-2 1 30 0,-3 2 0 0,0 2 0 0,0 1 0 16,-6 5 0-16,-7-5 12 0,1 5-1 0,3 0 0 16,-6 0 5-16,-3 5 2 0,3-5 0 0,-6 11 0 15,6 2-18-15,-6 3 0 0,0 2 0 0,3 6 0 16,0 0 9-16,0 10-9 0,-3-2 0 0,6 2 9 15,-6 1-9-15,6-1 0 0,-3 3 0 0,-3-2 8 16,6-1-8-16,-3-2 8 0,3 0-8 0,-3-3 8 16,0-3-8-16,0-5 8 0,0-2-8 0,0-1 8 15,-3-4-8-15,-3-1 0 0,3-3 0 0,0-2 0 16,-6 0 0-16,3 0 8 0,-3 0-8 0,0-3 8 16,-6-2-8-16,0 2 0 0,-3-2 0 0,0 0-11 15,-3-1 11-15,1 1 0 0,-1 0-9 0,-6-3 9 16,-3 0 8-16,-3 0 5 0,1 0 2 0,-4 0 0 15,-6 0 13-15,-2 0 4 0,-4 0 0 0,3 2 0 16,-5-2-32-16,5 3 0 0,0 0 0 0,1 2 0 16,2 0-20-16,3 3-9 0,0 0-3 0,4 3 0 15,2 2 0-15,0 0 0 0,0 0 0 0,7 3 0 16,-1-3-172-16,0 3-36 0</inkml:trace>
  <inkml:trace contextRef="#ctx0" brushRef="#br1" timeOffset="-123186.31">15186 14655 2305 0,'6'-2'48'0,"2"-1"12"0,7-2-48 0,-3-1-12 0,6 1 0 0,0 0 0 15,3-3 18-15,0 0 2 0,-1 0 0 0,4 3 0 16,-3-3-10-16,0 0-2 0,0 3 0 0,0-3 0 31,-3 0-29-31,-1 2-7 0,1-2 0 0,-3 1-1 16,0-1 8-16,-3 2 1 0,-3 1 1 0,0 0 0 15,0-1 19-15,-3 1 9 0,0 2-1 0,-3 1 0 16,0-1-8-16,-3 3 0 0,0 0 0 0,0 0 0 0,-3-5 0 0,-3 2 10 0,0-2-2 0,-6 0-8 16,0-1 0-16,-3 4 0 0,0-4 0 0,-3 4-12 15,3-1 20-15,-3 3 4 0,4-3 0 0,-1 3 1 16,3 0-13-16,3 0 0 0,3 0 0 0,-3 0 0 15,9 0 13-15,0 0 7 0,0 0 0 0,0 0 1 16,0 0-39-16,0 0-8 0,0 0-2 0,0 0 0 16,6 0 12-16,0 0 1 0,9-2 1 0,-3-1 0 15,3 1 45-15,2-1 9 0,1 0 1 0,0 1 1 16,3 2-31-16,-3 0-11 0,0 0 0 0,0 2 9 16,-1 1-9-16,1 0 10 0,-3-1-10 0,-3 3 10 15,3 1 0-15,-6 2 0 0,0-3 0 0,-3 6 0 16,-3 2-21-16,0 0-4 0,-3 6-1 0,-3-1 0 15,-3 3-40-15,-3 3-8 0,-3 0-1 0,0 0-1 16,0 2-85-16,-3-2-17 0,3 0-3 0</inkml:trace>
  <inkml:trace contextRef="#ctx0" brushRef="#br1" timeOffset="-122077.74">12060 13795 1694 0,'-3'-8'48'0,"3"3"11"0,-6 3-47 0,6 2-12 0,0 0 0 0,0 0 0 16,0 0 28-16,0-6 4 0,6 4 1 0,-3-6 0 15,9 0-33-15,-3-3 0 0,3 1 0 0,6-4 0 16,6-2 22-16,-1 1-2 0,7-4-1 0,0 1 0 16,9-6 9-16,2 0 3 0,7-5 0 0,0 0 0 15,2 0 8-15,4-1 1 0,-1 1 1 0,4 3 0 16,-4-6-23-16,-2 8-5 0,6-2-1 0,-13 2 0 16,7-2-12-16,-3 4-8 0,-4 4 8 0,-5 2-13 15,-3-5 1-15,-1 2 0 0,-5 6 0 0,-3-5 0 0,-3 2 12 0,-6 5 0 16,-4 3 0-16,-2-2 0 0,-6 4 0 0,3 1 0 0,-6 2 13 15,0-2-4-15,-3 5 31 0,0 0 5 16,-3-5 2-16,0 2 0 0,-6-2-34 0,0 2-13 0,-6 1 11 0,-2-1-11 16,-1 0-12-16,-6 3-8 0,0-5-1 0,3 2-1 15,0 3 30-15,4 0 7 0,-1 0 1 0,6 0 0 16,0 0-1-16,3 3 0 0,3-3 0 0,3 0 0 16,3 0 1-16,0 0 0 0,0 0 0 0,0-5 0 15,3-3-16-15,6 0-16 0,3-3 3 0,3-2 1 16,0 0 12-16,5 0-9 0,4-3 9 0,-3 2-8 15,3 7 8-15,-3-1 0 0,-3 0 0 0,2 5-8 16,-2 3-9-16,-3 3-2 0,0-1 0 0,-3 6 0 16,0 3-5-16,-3 2 0 0,0 6-1 0,-3-1 0 15,0 6 25-15,-3 0 12 0,3 5 0 0,-3 0-1 16,-3 5-11-16,0 1 0 0,0 2 9 0,0 0-9 16,-3-3 0-16,3-5-15 0,0 0 3 0,3-2 0 15,-3 2-38-15,3-8-7 0,0 3-2 0,-1-8 0 16,4-3-35-16,0-2-7 15,0-3-2-15,3-8 0 16,0-3 1-16,3-5 0 0,3-3 0 0</inkml:trace>
  <inkml:trace contextRef="#ctx0" brushRef="#br1" timeOffset="-121136.68">14182 12306 2213 0,'-8'-8'63'0,"-4"3"13"0,3-1-60 16,-3 1-16-16,3 0 0 0,-3 2 0 0,-3 0 12 0,0 1 0 0,0 2 0 0,-3 2 0 31,1 4-30-31,2-1-6 0,-6 6-2 0,0 2 0 0,3 3 7 0,3-3 2 0,-3 8 0 0,4 0 0 16,2 3 17-16,0 2-8 0,3 1 8 0,3 2 0 15,6 0 0-15,0 0 12 0,6 0 0 0,0 0 0 16,6-2-12-16,0-1 0 0,2-2 0 0,1-5 0 16,3-1 0-16,3-5 0 0,-3 1 0 0,3-6 0 15,3 0 0-15,-1-3-18 0,1-2 4 0,3-3 1 16,-3-6-41-16,3 1-8 0,-1-3-2 0,-2-3 0 16,0 1 3-16,-3-6 0 0,-3 3 0 0,3-3 0 15,-7-3 25-15,1 1 4 0,0-1 2 0,-3 1 0 16,0-1 72-16,0 1 14 0,-6 2 4 0,0-3 0 15,0 6 38-15,-3 0 8 0,0 0 2 0,0 2 0 16,-3 3-32-16,0 0-5 0,3 3-2 0,-3 5 0 16,0 0-43-16,0 0-9 0,0 0-1 0,0 0-1 15,0 0-25-15,0 8-5 0,0 0-1 0,0 5 0 16,3-2 4-16,-3 4 0 0,3 1 0 0,0-2 0 16,0-1 12-16,0-5 0 0,3 0 0 0,-4 0 0 15,4-3 0-15,-3 0 0 0,3-2 0 0,-3-1 0 0,3-2 0 16,0-2 10-16,0-1-2 0,0 1 0 15,0-6-29-15,0-3-7 0,0 0 0 0,0 1-1 16,-3-3-5-16,0 2-1 0,-3-2 0 0,3 0 0 16,-3 2 12-16,-3 3 3 0,3 3 0 0,0 5 0 0,0 0 32 0,0 0 6 0,0 0 2 0,0 0 0 15,0 0-20-15,3 2 0 0,3 4 0 0,-3-1 0 16,6 6 0-16,0-1 0 0,6 3 0 0,-4-2 0 16,4 0 0-16,0-1 8 0,3-2-8 0,0-3 10 15,0-2-10-15,0-3 0 0,0-3 0 0,-1-2 0 16,1-3 0-16,0-2 0 0,0-6 0 0,0 0 0 15,-3-5 12-15,0-3 0 0,2-3 0 0,-5 1 0 16,-3-3 0-16,0-6 0 0,0 6 0 0,-6-2 0 16,0-4-4-16,0 1 0 0,-6-3 0 0,0 2 0 15,0 1-8-15,-3 2-17 0,-3 3 4 0,3 3 1 16,0 4 12-16,3 7 16 0,0 4-3 0,0 3-1 16,0 3-12-16,3 5 0 0,0 0 8 0,-3 5-8 15,3 6-12-15,0 5-4 0,0 5-2 0,3 2 0 16,0 4 18-16,3 2 0 0,0-2-8 0,0 2 8 15,3-6 0-15,0 1 9 0,0 0-1 0,3-8 0 16,-3-3 4-16,0 0 0 0,3-7 0 0,0-1 0 16,-3 0 4-16,2-5 0 0,1 0 1 0,0-5 0 15,0-3-17-15,0-8 0 0,0-2 0 0,-3-1 0 16,0-7-25-16,0-1-6 0,-6-5-1 0,3 3 0 16,-3 0 32-16,0 3 0 0,0 2 0 0,-3 0 0 15,0 8 31-15,3 3 12 0,-3 5 2 0,3 0 1 16,-3 8-22-16,0 0-5 0,0 0-1 0,3 8 0 0,3 5-29 15,0 6-5-15,2 5-2 0,1 7 0 0,0 1 18 0,0 8-10 16,0 2 10-16,3 1-8 16,-3-1-29-16,0-2-6 0,-3 2-1 0,3-8 0 15,-3 6-23-15,0-8-5 0,3-1 0 0,-3-1-1 16,0-4-112-16,-6 0-23 0</inkml:trace>
  <inkml:trace contextRef="#ctx0" brushRef="#br1" timeOffset="-120536.27">13992 13028 2325 0,'18'-10'66'0,"3"-4"14"16,8-2-64-16,7-2-16 0,3-3 0 0,6 2 0 16,5-2 23-16,4 0 1 0,5 0 0 0,4 0 0 15,2-1-24-15,4 1 8 0,2 0-8 0,1 0 0 16,-1 0 0-16,0-3-15 0,4 3 3 0,-4-3 0 16,-2 0-3-16,-4 0 0 0,7 0 0 0,-13-2 0 15,1 5 15-15,-4-3 0 0,1 3 9 0,-13-3-9 16,4 0 0-16,-3 0 0 0,-4 6 0 0,1-6 0 15,-6 0 20-15,-3 0 10 0,-4 1 2 0,-5 1 1 0,0-7 13 16,-6 0 2-16,-3 0 1 0,-6-3 0 0,-3-2-22 0,-3 0-5 0,-6-3-1 16,-6-6 0-16,-6 1-21 0,-6-6-13 15,-6-2 1-15,-6 0 1 0,-5-3-10 0,-7 0-3 0,-6 0 0 16,-2 3 0 0,-4-1 0-16,-2 9-1 0,2 0 0 0,-8 5 0 0,-1 8 17 0,4 2 8 0,-4 9-8 0,-2 2 8 15,-4 8 0-15,1 5-10 0,0 6 10 0,-1 5 0 16,-5 8-10-16,2 5 10 0,1 5-8 0,-1 1 8 15,4 5-9-15,0 5 9 0,2 0-10 0,7 2 10 16,5 6 0-16,-2 6 0 0,5 1 0 0,6 4 0 16,4 5 0-16,-1 2 0 0,3 4 0 0,4 1 0 15,8 9 0-15,3 0 0 0,9-1 0 0,6 9-9 16,6-5 9-16,9-1 0 0,0 0 0 0,9-5 0 16,6-7 0-16,9-7 8 0,0-4-8 0,5-6 11 15,4-7 2-15,3-4 1 0,0-4 0 0,5-6 0 16,4-5 4-16,2-3 1 0,1-3 0 0,0-5 0 15,2-2-19-15,-2-6 8 0,5-2-8 0,-2-3 0 16,-1-3-29-16,1-2-13 0,0 0-2 0,-4-1-1 16,1-1-133-16,-4 1-26 0,1-2-6 0</inkml:trace>
  <inkml:trace contextRef="#ctx0" brushRef="#br1" timeOffset="-119369.8">15364 11814 1652 0,'0'0'34'0,"0"0"9"16,0-6-35-16,0 1-8 0,0 0 0 0,0-3 0 16,9 0 21-16,-9-3 3 0,9-5 0 0,-3 1 0 0,9-4-4 0,-3-5 0 15,3-2 0-15,0-1 0 16,-1-4-20-16,7-4-8 0,0-2 0 0,-3-3 0 16,9-2 8-16,-6-3 0 0,8 0 0 0,1 3 0 0,-3-1 0 0,3 4 0 0,-7-1 0 0,1 6-8 15,0 2 8-15,-3 0 0 0,-6 0 0 0,0 6 0 16,-6 5 0-16,3 0-16 0,-4 5 4 0,-2 3 0 15,0-1 26-15,-3 6 5 0,-3 3 1 0,0 5 0 32,-6-3 0-32,-3 1 0 0,1 2 0 0,-7 2 0 15,-3 1-39-15,-3 2-7 0,-6 3-2 0,3 0 0 0,1 0 17 0,-4 0 11 0,3 0-13 0,3 0 5 16,0 0 8-16,3-5 0 0,7 2 0 0,-4-2 0 16,6-1 31-16,-3 1 1 0,3-3 1 0,3 0 0 31,6 0-17-31,0 0-3 0,0-3-1 0,0-2 0 0,0-3 7 0,6-5 1 0,3 2 0 0,3-5 0 15,3 0-20-15,5 1 0 0,4-1-13 0,-3-3 5 16,3 3 37-16,6-2 8 0,-4 2 2 0,1 3 0 16,-3 2-22-16,-3 3-4 0,-6 5-1 0,0 1 0 15,0 7-12-15,-1 0-16 0,-2 6 3 0,-3 8 1 16,-3 2-28-16,-3 8-4 0,-3 5-2 0,0 3 0 16,-6 6-85-16,-3 2-17 0,0 0-3 0</inkml:trace>
  <inkml:trace contextRef="#ctx0" brushRef="#br1" timeOffset="-116969.1">15206 13737 1644 0,'-6'-8'34'0,"1"3"9"0,2-3-35 0,-3 0-8 0,-3 0 0 0,3-2 0 16,-6-4 0-16,3-2 0 0,0-2 0 0,-3-1 8 16,-3 1-8-16,0-3 0 0,0 5 0 0,1-3 0 15,-1 1 24-15,-3-1 4 0,-3 1 0 0,0 2 0 16,-3 0 24-16,0 3 4 0,1 0 2 0,-1-1 0 16,-3 1 3-16,0 3 1 0,0-1 0 0,-2 0 0 15,-1 1-22-15,3 4-4 0,-3-1 0 0,-2 4-1 16,-1-5-11-16,-3 5-3 0,0-2 0 0,-2 2 0 15,-1 6-13-15,0 0-8 0,1-1 8 0,-1-2-8 16,-3 3 11-16,1 0-3 0,-1 2 0 0,0 3 0 16,1-3-8-16,2 0 0 0,-3 3 0 0,7 0 0 15,-7 3 0-15,0 2 0 0,1 6 0 0,2-4 0 16,-3 4 0-16,3-3 0 0,1 2 0 0,5 1 0 0,-3-1 0 16,7 4 0-16,-1-1 0 0,3 0 0 15,-3 5 0-15,0 1 8 0,1 5 2 0,2-3 0 16,0 2-10-16,3-1 0 0,0 1 0 0,1 1 0 15,-1 2 0-15,6 4 0 0,-3 1 0 0,3-2 0 0,3 0 0 0,4 0 0 0,-4-2 0 16,6-1 0-16,0-2-9 0,0 2 9 0,3-2 0 0,0 0 0 16,6-3 0-1,-3 0 0-15,6 3 0 0,-3-6 0 0,3 1 0 16,3-1 0-16,0 1 0 0,0-4 0 0,6 1 0 0,0-3-8 0,2 1 8 0,4-1 0 16,3 0 0-16,0 0 0 0,9-2 0 0,-3-1 0 15,5 1 0-15,4-9 0 0,3 6 0 0,2-8 0 16,4-3 0-16,6 1 0 0,-1-1 0 0,7-5 0 15,-4-3 0-15,7-5-8 0,-4 0 8 0,7-8-10 16,-3 3 10-16,5-5 0 0,-5-1 8 0,5-7-8 16,-2 2 0-16,-1-5 0 0,1 0 0 0,-1-6 0 15,-2 6 0-15,-4-8 8 0,-2 3 0 0,-1-3 0 16,-2 2-8-16,-1-4 0 0,1 2 0 0,-3-3 0 16,-10 3 0-16,4 0-10 0,-6 2 10 0,-6-2 0 15,-4 0 0-15,-2-2 0 0,3 2 0 0,-12 0 9 16,0 5 3-16,0 0 1 0,-9 3 0 0,2 0 0 15,-8 0 13-15,0 0 2 0,-5 0 1 0,2-1 0 16,-9 4-9-16,3 0-3 0,-6 2 0 0,0 3 0 16,0-3-17-16,-6 5 8 0,6 1-8 0,-11 2 0 15,2 3 10-15,-3-1-10 0,-6 6 8 0,0 0-8 16,-2 3 0-16,2 3-12 0,0 2 0 0,1 0 1 16,2 2-1-16,3 1-1 0,3-1 0 0,0 4 0 15,4 2-38-15,-1 2-7 0,0 1-2 0,3 2 0 16,0 0-211-16,6 3-42 0</inkml:trace>
  <inkml:trace contextRef="#ctx0" brushRef="#br1" timeOffset="-116452.65">14909 13555 1979 0,'33'-8'84'0,"2"0"-68"16,1-3 28-16,3 1 4 0,-1-1 2 0,1-2 0 15,3 2 3-15,2 1 1 0,4-4 0 0,-3 4 0 16,-1-1-29-16,4 1-5 0,-9-1-2 0,2-2 0 16,1 2-18-16,0 1 8 0,-1-4-8 0,-2 4 0 15,-6 2-12-15,-1-3-10 0,-2 1-2 0,-3 7 0 16,-3-5 5-16,-3 0 1 0,-3 0 0 0,-4-2 0 16,1-1 18-16,-6 1 12 0,0-4-1 0,-3 4-1 15,-3 7 12-15,-3 3 2 0,0 0 1 0,0 0 0 16,0 0-12-16,0 0-2 0,0 0-1 0,-6 0 0 15,-3 0-10-15,-3-5 0 0,-3-1 0 0,-2-1 0 16,-4 1 0-16,0 1 0 0,0-3 0 0,0 3 0 16,3-1 0-16,0 4 0 0,1-1 0 0,2-5 0 15,3 6 0-15,0-1 0 0,3 0 9 0,3 1-1 16,0 2 0-16,6 0 1 0,0 0 0 0,0 0 0 16,0 0 15-16,0 0 4 0,0 0 0 0,0 0 0 15,0 0-28-15,6-3 0 0,6 3 8 0,0 3-8 0,6 5 0 16,3 2 0-16,2 3 0 0,1-2 0 0,3-6 0 0,-3-7-17 0,0-4 4 15,-1 4 1-15,-2-1-8 0,0 3-2 0,-3 5 0 16,0-2 0-16,-3 2 10 0,-3-2 1 0,0 0 1 0,-4-1 0 16,-2 3-2-16,0 1 0 0,0 2 0 0,-3 0 0 15,-3 0 4-15,0 0 0 0,0 2 0 0,-6 1 0 32,-3 5-39-32,-3 2-7 0,-2 6-2 0,-4 0 0 15,0 0-37-15,-3-1-8 0,3 1-2 0,-3 0 0 16,6 0 23-16,-2-3 4 0,-1 0 0 0,3 0 1 15,0 0-33-15,-3-2-6 0</inkml:trace>
  <inkml:trace contextRef="#ctx0" brushRef="#br1" timeOffset="-109498.94">14385 14647 2207 0,'0'0'46'0,"0"0"10"0,0 0-44 0,0 0-12 0,0 0 0 0,0 0 0 15,0 0 38-15,-3-5 6 0,3 5 0 0,0 0 1 16,0 0-25-16,0 0-4 0,0 0-2 0,0 0 0 15,0 0-14-15,0 0 0 0,0 0 0 0,0 0 0 16,0 0-21-16,0 0-4 0,0 0-1 0,0 5 0 16,-3 1 0-16,3 7 0 0,0 5 0 0,0 1 0 15,0 2 18-15,0 6 8 0,3-1-8 0,-3 0 8 16,3 4 0-16,0-1 0 0,0 0 0 0,-3 0-8 16,6 0 8-16,-3-3 0 0,3 1 0 0,-3-3 0 15,3-3 0-15,-3-5 0 0,0 0 10 0,3-3-10 16,-3-3 9-16,3-2-9 0,-4-2 8 0,1-1-8 15,3 0 0-15,-3-2 8 0,3 0-8 0,0-1 0 16,0-2 0-16,3 0 8 0,0 0-8 0,3 0 0 0,0-2 12 0,6-1-4 16,3 0 0-16,-1-2 0 0,1 0-8 0,6-3 10 0,0 0-10 0,3 0 10 31,-1-3-10-31,4 1 0 0,3-1 0 0,-3-2 0 0,2 2 0 0,1-2 0 0,0 0 0 0,-1 2 0 16,-5-2 0-16,6 0 0 0,-9 2 0 0,8-2 0 15,-11 2 0-15,6 1 0 0,0-1 0 0,-3 1 0 16,2 2 0-16,-2 0 0 0,0 2-8 0,-3 1 8 15,0 0 0-15,-1 2 0 0,-2 1 0 0,-3-1 0 16,0 0 0-16,-3 3 0 0,0 0 0 0,-3-2 0 16,0 2 19-16,-4 0 1 0,-2-3 1 0,3 3 0 15,-3 0-2-15,-3 0-1 0,3 0 0 0,-6 0 0 16,0 0 7-16,0 0 2 0,0 0 0 0,0 0 0 16,0 0-7-16,0 0 0 0,0 0-1 0,-3-5 0 15,0-3-6-15,0 0-1 0,-3 0 0 0,0-3 0 16,-3-2 0-16,-2 0 0 0,-1-3 0 0,-3-3 0 15,3 1 23-15,-3-1 4 0,0-4 1 0,-3 1 0 16,3-1-32-16,0-1-8 0,-2-3 0 0,5 4 0 16,-3-1 0-16,6 0 9 0,-3 0-9 0,3 3 10 15,3 5-10-15,-3 0-9 0,9 3 9 0,-6 2-13 16,6 3 13-16,0-2 10 0,-6 5-2 0,6-1 0 16,0 6-8-16,0-2 0 0,0-4 9 0,0 1-9 15,0 0 0-15,0 5 8 0,3-6-8 0,-3 1 0 16,3-3 0-16,-3 8 0 0,3-5 0 0,-3 5-8 15,0 0 8-15,0 0 0 0,0 0 0 0,0 0 0 0,0 0 0 16,0 0-12-16,0 0 4 0,0 0 0 16,0 0-23-16,-6 0-4 0,-3 0-1 0,-3 0 0 15,0 5 7-15,-5 8 1 0,-4-7 0 0,0 4 0 16,0 4-8-16,-6-4-2 0,9 1 0 0,-8-3 0 0,5 2 29 0,-3-2 9 0,3 3 0 0,3-1 0 16,-3-2 0-16,1-2 0 0,2 7 8 0,3-8-8 15,0 3 0 1,3-3 0-16,3 1 0 0,0-4 0 0,3 1 18 0,0 0-2 0,6-3-1 0,0 0 0 31,0 0-39-31,0 0-7 0,0 0-1 0,0 0-1 0,0 0 33 0,0 0 0 0,0 0 0 0,0 0 0 16,0 0-20-16,0 0 2 0,0 0 1 0,0 0 0 15,0 0-7-15,0 0 0 0,0 0-1 0,3-3 0 16,3 0-23-16,-6 3-5 16,6 0-1-16,-3-2 0 0,3-1-94 0,0 3-20 0,0-3-3 0</inkml:trace>
  <inkml:trace contextRef="#ctx0" brushRef="#br1" timeOffset="-108700.85">16290 14187 1196 0,'0'0'24'0,"0"0"8"15,0 0-32-15,0 0 0 0,0 0 0 0,0 0 0 16,0 0 76-16,0 0 10 0,0 0 2 0,0 0 0 15,0 0-20-15,0 0-3 0,0 0-1 0,0 0 0 16,0 0-9-16,0 0-3 0,0 0 0 0,0 0 0 0,0 0-22 16,0 0-5-16,0 0-1 0,0 0 0 0,-3-5 10 0,-3 5 2 0,0 0 0 15,3 0 0 1,-3 0-7-16,-3 5-1 0,3-2 0 0,-3-3 0 0,0 5 4 0,0 0 0 0,0 6 0 0,4-3 0 16,-4-3-12-16,6 6-1 0,-3-3-1 0,0-3 0 15,6 5-18-15,0-4 10 0,0 2-10 16,0 2 8-16,0 1-20 0,6-3-5 0,0 2-1 0,-3-2 0 15,6 0 8-15,-4 0 2 0,7 0 0 0,-3 0 0 16,3 0 0-16,-3 0 0 0,3 2 0 0,0-2 0 16,-3 3-5-16,0-3-1 0,0 3 0 0,-3 2 0 31,-3 0-13-31,0 3-2 0,-3 2-1 0,-3 1 0 0,-3 2-19 0,0 0-4 16,-3 0-1-16,-3-2 0 0,3-1 44 0,-3-2 10 0,0 0 0 0,0-3 0 15,-3 1 0-15,4-1 0 0,-1-3-12 0,0-2 12 16,-3-2-63-16,3-4-6 0,0 1-2 0,0-3 0 15,0-3-137-15,0-2-28 0</inkml:trace>
  <inkml:trace contextRef="#ctx0" brushRef="#br1" timeOffset="-108134.69">16254 14425 1241 0,'12'-3'25'0,"-3"1"8"15,0-1-33-15,0 1 0 0,0 2 0 0,0 0 0 16,-3 0 144-16,3 2 23 0,-3 1 4 0,3-1 1 15,-1 4-110-15,1 2-22 0,3 0-4 0,-3 0 0 16,3-1-27-16,-3 1-9 0,3-2 0 0,0-1 9 16,0 0-9-16,-3-2 0 0,3 2 0 0,-1-5 0 15,-2 3-10-15,0-6-1 0,-3 3 0 0,3-2 0 0,-3-1-1 0,0 0 0 0,0-2 0 16,-3 0 0-16,0-1 12 0,0 1 0 0,-3-3 0 0,3 3-8 16,-3 5 8-16,0-5 0 0,0 5 0 0,0 0 0 15,0 0 18-15,0 0 6 0,0 0 0 0,0 0 1 16,0 0 7-16,0 0 2 0,0 0 0 0,0 0 0 15,0 0-26-15,0 0-8 0,0 0 0 0,0 0 0 32,-3 5-28-32,3 0-8 0,0 3-3 0,3 0 0 0,0-3 27 0,0 3 12 0,3 0-12 0,0-2 12 15,0-1 0-15,0-3 21 0,3 1-2 0,0-3-1 16,0-3-1-16,2 1 0 0,1-3 0 0,0-3 0 16,0-3-33-16,3-2-8 0,0-3 0 0,0-3-1 15,3 1-3-15,-3-3-1 0,2 0 0 16,-2-1 0-16,0-1 17 0,0-4 3 0,0 1 1 0,-3-1 0 15,3 3 8-15,0-2 11 0,0 7-3 0,-1 1 0 16,1-3-35 0,-3 2-7-16,0 1-2 0,0 7 0 0,0-2 7 0,0 0 1 0,0 5 0 0,-3 2 0 15,0 4 28-15,2-1-9 0,1 3 9 0,-3 3 0 16,0-1 0-16,0 1 0 0,3 2 0 0,-3 3 0 16,0-2 0-16,0 1 0 0,0 4 0 0,0-3 0 15,0 0 17-15,3 0 3 0,-3-3 0 0,-4 6 0 16,4-3-10-16,0-3-2 0,3 0 0 0,-3 1 0 15,-3-1 0-15,-3-5 0 0,3 8 0 0,0-8 0 16,-3 5-8-16,0-5-12 0,-3 0 2 0,6 5 1 16,-3 1 9-16,0-1-13 0,-3-2 5 0,3 2 8 0,0 0-20 15,0-2 3-15,0 2 1 0,0 0 0 16,0-2-39-16,0 2-7 0,0-2-2 0</inkml:trace>
  <inkml:trace contextRef="#ctx0" brushRef="#br1" timeOffset="-101163.55">13706 10022 1250 0,'0'0'35'0,"0"0"9"16,3 6-36-16,3-1-8 0,0 3 0 0,3 3 0 15,-3 2 0-15,3-3 0 0,0 6 0 0,3 0-11 16,-3 0 31-16,0 0 7 0,0 2 1 0,-1 1 0 0,1-1-4 0,0 1 0 0,-3 2 0 0,3-2 0 31,-3-4-6-31,0-1-2 0,0 2 0 0,-3-6 0 16,0 1-16-16,0-3 10 0,0 0-10 0,-6-6 8 0,3-2 20 0,0 0 3 0,0 0 1 0,0 0 0 15,-3-5 25-15,-6-3 6 0,3 0 1 0,-3-5 0 16,0-3-52-16,0-3-12 0,3 1 0 0,-3-3 0 16,4-3 0-16,-1 3 0 0,0-6 0 0,-3 4 0 15,6-1 12-15,3-3 0 0,3 1 0 0,0-1 0 16,0-2-12-16,0 3 8 0,3-1-8 0,0 1 0 16,-1 2 10-16,4 0-10 0,0 6 10 0,3-3-10 15,3 2 0-15,-3 6 0 0,0-3 0 0,3 5 0 16,0-2 0-16,0 3 0 0,-1 2 0 0,4-3 0 15,0 3 0-15,0 0 0 0,0 0 0 0,0 3 0 16,3 0 0-16,-6 5 0 0,2 0 0 0,-2-3 0 16,-3 6 0-16,0 2 0 0,0 3 0 0,-3 0 0 15,-3 2-11-15,-3 4 2 0,-3 1 0 0,-3 7 0 16,-3-6 1-16,-3 7 0 0,-3 1 0 0,0 0 0 16,0 0-2-16,3 0 0 0,0-1 0 0,-5 1 0 15,8 0 10-15,0-3 14 0,3 3-3 0,0-3-1 16,3-2-10-16,3-1 0 0,3-2 0 0,0 0 0 15,-1-3 0-15,7 0 0 0,-3-2 0 0,3 0 0 16,0-1 0-16,-3-2 12 0,3-3-4 0,-3-2 0 16,0 2 11-16,-3-2 1 0,0 0 1 0,-3-1 0 15,0-2 12-15,-3 0 3 0,0 0 0 0,0 0 0 16,0 0 22-16,0 0 5 0,0 0 1 0,0 0 0 16,0 0-32-16,-6 3-7 0,0 0-1 0,-3-1 0 0,0 1-24 0,0 2 0 15,-9-2 0-15,6-1 0 0,0 4-11 0,3-4-7 0,-3 1-2 0,7 0 0 31,-1-3-16-31,6 0-3 0,0 0-1 0,0 0 0 16,0 0-92-16,0 0-20 0,0 0-3 0,0 0-1 16,6-6 58-16,5 1 11 0,1-3 3 0,0 0 0 15,3 0-20-15,3-2-3 0</inkml:trace>
  <inkml:trace contextRef="#ctx0" brushRef="#br1" timeOffset="-100633.99">14278 10086 1378 0,'6'-11'61'0,"3"6"13"0,-6-3-59 0,3-2-15 0,-3 7 0 0,2-2 0 16,-5 5 86-16,0 0 14 0,0 0 4 0,0 0 0 15,0 0-55-15,0 0-10 0,3 2-3 0,0 4 0 16,0-1-36-16,0 3 0 0,-3 2 0 0,3 1 0 16,0 0 36-16,-3 2 4 0,3 0 0 0,0-2 0 15,-3 2-26-15,6-3-5 0,-3 1-1 0,3-3 0 16,-3-3-8-16,6 0 0 0,-3-5 0 0,3 6 0 16,0-6 14-16,0-3-2 0,3 0-1 0,0 1 0 15,0-6-2-15,2-3 0 0,1 3 0 0,0-5 0 16,-3 0-20-16,0 0-4 0,-3-1-1 0,3 1 0 15,-3-3 16-15,0 6 0 0,-3-3 0 0,0 5 0 16,3-3 0-16,-6 6 0 0,-1 5 0 0,1-6 0 16,0 12-9-16,3-6 1 0,0 5 0 0,0 3 0 15,3 0 0-15,-3 0 0 0,3 8 0 0,0-8 0 16,0 5 8-16,-3-3 0 0,3 4 0 0,0-6 0 16,0 0-9-16,0-3 0 0,0 0 0 0,0-2 0 15,-1-3-14-15,1-8-2 0,0 3-1 0,0-1 0 0,0-7 10 0,0-3 3 0,3-2 0 0,-3 2 0 31,0-8 0-31,0-5 0 0,0 5 0 0,0-5 0 0,-3 5 13 0,0-2 0 0,0-1 0 0,-1 6 0 16,-2 0 10-16,3 8 2 0,-3-1 0 0,0 4 0 16,3 5 32-16,-3 2 6 0,3 3 2 0,-3 3 0 15,6 7 0-15,-3 1 0 0,0 5 0 0,3 5 0 32,0 0-96-32,0 3-20 0,3 2-3 0,0-2-1 0,0 0 56 0,2-3 12 0,1 0 0 0,0-2 0 15,0-3 8-15,3-3 0 0,-3-3-8 0,3-2 12 16,0-5-4-16,-1-3 0 0,1-3-8 0,0-2 12 15,0-3-4-15,0-3 0 0,3-2-8 0,-6 0 12 16,-1 0-12-16,1-3 0 0,0 5 0 0,-3 1 0 16,-3-1 0-16,-3 3 0 0,0 3-8 0,-3 2 8 15,-3 3-60-15,0 0-4 0,0 6-2 0,-6 4 0 16,-3 3-16-16,-3 1-3 0,-3 7-1 0</inkml:trace>
  <inkml:trace contextRef="#ctx0" brushRef="#br1" timeOffset="-100083.06">13822 10837 1925 0,'0'0'40'0,"0"0"10"0,0 0-40 15,9-2-10-15,0-1 0 0,9 3 0 0,3-5 11 16,9-6 0-16,2 3 0 0,10-5 0 0,9 0 33 0,2-3 6 0,13 0 2 0,5-5 0 15,10 0-24 1,2-3-4-16,6-3 0 0,0 1-1 0,4 0-11 16,2-1-1-16,3 1-1 0,0-4 0 15,-2 1-32-15,-1 0-6 0,0-2-2 0,-3-4 0 16,-5-2-19-16,-1-5-4 0,-6-1-1 0,-8 1 0 0,-1 0 42 0,-11-1 12 0,-1 1 0 0,-8-3 0 16,-3 0 31-16,-4-2 10 0,-8 2 3 0,-3 0 0 15,-6 2-35-15,-7 4-9 0,-5-1 0 0,-9-2 0 16,-6 4-19-1,-9-4-8-15,-3 2-1 0,-8 3-1 0,-10 3-31 16,-6 0-7-16,-3 2-1 0,-11 3 0 0,-1 2 40 0,-5 1 7 0,-10 5 1 0,1 0 1 16,-4 2 19-16,1 3 0 0,-4 3-8 0,-5 5 8 15,5 3 0-15,-2 2 0 0,0 6 0 0,-4 2 0 16,4 0 0-16,-1 1 9 0,4 4-1 0,0 3 0 16,-1 3 0-16,-2 3 0 0,5 5 0 0,1-3 0 15,5 3 23-15,-2-1 4 0,5 1 1 0,1 3 0 16,2-1-12-16,4 3-1 0,2 3-1 0,3 0 0 15,4-3-14-15,2 5-8 0,0-2 10 0,10 2-10 16,-4 6 10-16,3 2-10 0,0 1 10 0,7 2-10 16,5 2 0-16,0 1 0 0,3 0 0 0,3 4 0 15,3 1 0-15,3 0 0 0,3 3 0 0,3-3 0 16,3-3 8-16,3-5-8 0,3 0 0 0,0-3 9 16,6-5-9-16,3 0 0 0,3-5 0 0,0-5 8 0,3-1-8 15,2-5 0-15,4-2 0 0,0-6 8 0,0 0-8 16,3-7 0-16,2-1 9 0,4-3-9 15,-3-2-18-15,6-2-8 0,-4-1-2 0</inkml:trace>
  <inkml:trace contextRef="#ctx0" brushRef="#br1" timeOffset="-99483.43">14046 10917 1196 0,'6'-16'24'0,"-3"3"8"15,2-1-32-15,1 1 0 0,0 3 0 0,-3 2 0 16,3 0 0-16,-6 5 0 0,0-2-11 0,0 5 11 16,0 0 25-16,0 0 13 0,0 0 2 0,-3 0 1 15,-3 0-1-15,-6 0 0 0,1 5 0 0,-4-2 0 16,0 5-11-16,-6 5-2 0,-3-5-1 0,-3 8 0 16,-2-3 18-16,-4 3 3 0,0 0 1 0,0 2 0 15,-2 3-11-15,-4-2-1 0,0-1-1 0,4 4 0 0,-4-4-16 16,0 1-3-16,0-1-1 0,4-2 0 0,2-3-7 15,0 0-8-15,3-2 11 0,4 0-11 0,2-6 10 0,6 0-10 0,0 0 8 16,6-2-8-16,0-3 0 0,3 0 0 0,0-3 0 0,4-2 0 16,2-3-14-16,3-5-2 0,-3 2 0 0,3-4 0 31,3-4-11-31,3 1-2 0,-1-4-1 0,1 4 0 0,-3-1 30 0,0 1 0 0,0 2 0 0,0 0 0 16,-3 5 28-16,3 1 0 0,-3-1-1 0,3 3 0 15,-3 8 24-15,0 0 5 0,0 0 0 0,0 0 1 16,0 0-33-16,-6 3-6 0,0 0-2 0,0 2 0 15,0 3-16-15,1 2-9 0,-4 4 1 0,0 2 0 16,0 2 8-16,0 1 0 0,3 2 0 0,-3 0 0 16,3 0 8-16,0-2 4 0,0 2 1 0,3-5 0 15,3 0-13-15,0-1 11 0,0-4-11 0,6 2 10 16,-3-2-10-16,3-1 0 0,3 1 0 0,0 0 8 16,3-3-16-16,6-3-4 0,-4 0-1 0,7-2 0 15,3-1-95-15,0-2-18 0,3 0-4 0</inkml:trace>
  <inkml:trace contextRef="#ctx0" brushRef="#br1" timeOffset="-94826.7">2241 16595 2033 0,'0'-3'85'0,"0"3"-68"15,0 0 19-15,0 0 3 0,0 0 1 0,-9-5 0 31,9 5-13-31,0-3-3 0,0 3 0 0,0 0 0 0,-6-5-24 0,6 5 0 0,0 0-9 0,-3-5 9 16,-6 5 0-16,3 2 0 0,0 1 8 0,-3 2-8 31,0 6-96-31,-3-3-26 0,-3 7-5 0,0-1-1 16,0 7 44-16,-2-3 9 0,2 1 2 0,-6-1 0 16,0 4 64-16,3-7 9 0,-9 4 9 0,7 0-1 0,2-4 68 0,0-1 15 0,3-4 2 0,0 3 1 15,3-7-14-15,0-1-4 0,3 3 0 0,0-5 0 16,6-1-20-16,3-2-5 0,0 0-1 0,0 0 0 15,0 0-41-15,0 0-9 0,0 0 0 0,0 0 0 16,0 0 0 0,0 0 0-16,0 0 0 0,0 0 0 0,0 0-11 0,0 0-5 0,0 0 0 0,0 0-1 15,0 0 17-15,0 0 0 0,0 0-8 0,0 0 8 16,0 0 0-16,0 0 0 0,0 0 0 0,0 0 0 16,0 0 0-16,0 0 0 0,0 0 0 0,0 0 0 15,0 0 0-15,0 0 0 0,0 3-10 0,3 2 10 16,0-2-38-16,0-1-2 0,0 1-1 0,6-3 0 15,0 3-155-15,0 2-32 0</inkml:trace>
  <inkml:trace contextRef="#ctx0" brushRef="#br1" timeOffset="-93415.67">3803 18330 1014 0,'0'0'43'0</inkml:trace>
  <inkml:trace contextRef="#ctx0" brushRef="#br1" timeOffset="-92682.36">4628 17896 1694 0,'-6'0'48'0,"3"0"11"15,-3 0-47-15,6 0-12 0,0 0 0 0,0 0 0 16,-3 0 56-16,3 0 8 0,0 0 3 0,-6 0 0 0,6 0-16 0,0 0-3 0,0 0-1 0,-3 0 0 16,3 0-7-16,0 0-2 0,0 0 0 0,0 0 0 15,-3 6-10-15,3-1-3 0,3 3 0 0,-3 3 0 32,6 2-25-32,-3 0 0 0,6 3 0 0,-3 5 0 0,3-2 0 0,3 4 0 0,-3 4 0 0,2-3 0 15,1 2-14-15,-3-2 5 0,3 2 1 0,0-2 0 31,0 0-31-31,0 0-5 0,0-3-2 0,0 3 0 16,-3-3-125-16,3 0-25 0,-1 0-4 0</inkml:trace>
  <inkml:trace contextRef="#ctx0" brushRef="#br1" timeOffset="-91116.93">5104 18068 1429 0,'0'0'40'0,"0"0"10"16,0 0-40-16,0 0-10 0,0 0 0 0,0 0 0 15,0 0 9-15,3-5 0 0,-3 0 0 0,0 0 0 16,0-3 27-16,0 2 6 0,-3 1 1 0,0-3 0 15,3 3-20-15,-3-3-4 0,3 0-1 0,-3 3 0 16,0-3-4-16,0 2-1 0,0 1 0 0,0 0 0 16,3 5 4-16,-6-5 1 0,3 2 0 0,3 3 0 0,0 0 2 0,-6-3 0 0,6 3 0 15,-6 0 0-15,3 0-1 0,3 0 0 0,-6 3 0 0,0 0 0 16,0-1-19-16,3 3 0 0,-2-2 0 0,2 5 0 31,0 0-19-31,3 3-1 0,-3 2 0 0,3 0 0 0,0 3 4 0,3 0 1 0,0 2 0 16,0-2 0-16,2 0 15 0,-2 0 0 0,3 0 0 0,0-6 0 15,0 1 16-15,0 0 4 0,0-4 0 0,0-1 0 16,-3-1 0-16,3-2 1 0,0-1 0 0,0 1 0 16,0-3-5-16,3 0-2 0,-3-3 0 0,3 1 0 15,-3-1-1-15,0-2 0 0,3-1 0 0,-3-1 0 16,0-1 3-16,-1 0 0 0,1 0 0 0,-3 0 0 16,0 0 0-16,3 0 0 0,-3 3 0 0,0-3 0 15,0 0 19-15,-3 0 4 0,0-3 1 0,0 3 0 16,0 0-32-16,-3 0-8 0,0-2 0 0,0 2 0 15,-3 0 0-15,3 0 11 0,-3 0-11 0,1 0 12 16,-1 0-12-16,3 3 8 0,-3-3-8 0,0 3 8 16,3-1-8-16,0 1 0 0,-3 0 0 0,3 0 0 15,0-3 0-15,0 2 0 0,0 1 0 0,0 0 0 16,3-1-13-16,0 6 5 0,-3-5 8 0,3 5-13 16,0-5 1-16,0 5 1 0,3-5 0 0,-3 5 0 15,0 0 11-15,0 0 0 0,0 0-9 0,0 0 9 16,0 0 0-16,0 0-9 0,0 0 9 0,3-6 0 15,-3 6 0-15,0-5 0 0,3 0 0 0,-3 5 0 16,6-3 0-16,-3-2 17 0,0 2-1 0,3-2-1 16,-3 2-25-16,3-2-5 0,-3 0-1 0,3-1 0 0,-3 4 16 15,2-4 0-15,-2 1 0 0,3 0-9 0,-3 2 9 0,3 0 0 0,0 1 0 0,-3-1 0 16,0 1 0-16,3 2 0 0,-6 0 0 0,0 0 0 16,0 0 0-16,0 0 0 0,0 0 0 0,3-3 0 15,-3 3 12-15,3 0 5 0,0-3 1 0,-3 3 0 16,0 0-18-16,0 0 0 0,0 0 0 0,6 0 0 15,-6 0-11-15,3 0-5 0,3 3-2 0,-3-3 0 16,3 3 8-16,-3 2 2 0,3 0 0 0,0 3 0 16,3 0-13-16,0 3-3 0,0-1 0 0,3 1 0 15,-4-3-9 1,1 2-3-16,3 6 0 0,-6-3 0 0,3-2 25 0,3-3 11 0,-3 2-10 0,0 1 10 16,0-8 0-16,-3 7 0 0,3-4 0 0,-3-1 0 15,3-3 0-15,-3-2 15 0,0 0-2 0,2 0 0 16,-2 0-1-16,3-2 0 0,-3-1 0 0,3-5 0 15,-3 8 0-15,-3-5 0 0,3 0 0 0,0-1 0 16,-3-2-12-16,-3 3-10 0,6-5 2 0,-3 7 0 16,-3-8 8-16,0 6 0 0,0 0 0 0,0 2 0 15,-3-2 12-15,-3 0-3 0,6-1 0 0,-6 1 0 16,0 0 3-16,3-3 1 0,-9 2 0 0,9 1 0 16,-9 0-4-16,6 2-1 0,-3-2 0 0,1 0 0 15,2-6 4-15,-3 6 1 0,3 2 0 0,0-2 0 16,-3-6-5-16,3 6 0 0,0 2-8 0,3-2 12 15,-3-6-12-15,6 6 9 0,-6-8-9 0,6 8 8 16,0-9-8-16,0-2 0 0,6 6 0 0,-6-3 0 16,6-1 0-16,-3-1 10 0,3 4-2 0,3-2-8 0,-3 2 11 15,0 3-11-15,3-2 10 0,-3 4-10 0,3 4 0 0,-1-1 0 0,1 0-8 16,0 6 8 0,3 2-40-16,0 6 0 0,0 0-1 0,-3 2 0 0,3 3 26 15,0-3 6-15,-3 5 1 0,0 1 0 0,0-3 8 0,0-3 11 0,-1 3-3 0,1-3 0 16,0 3 5-16,0-8 1 0,0 3 0 0,0-6 0 15,0 0 13-15,-3 0 2 0,0-5 1 0,3 0 0 16,-3 0-30-16,3-2 0 0,0-4 0 0,0 1 0 16,-3-3 0-16,2 0 0 0,-2-2 0 0,-3-4 0 15,0 1 0-15,0-3 0 0,-6 0 0 0,3 3 0 16,-3-3 13-16,-3-2 0 0,1 2 0 0,-1-3 0 16,0 4-1-16,0 1 0 0,0 1 0 0,0 3 0 15,0-1-12-15,0 3 11 0,3 0-11 0,-3 0 10 16,3 0-10-16,0 3 0 0,-3 0 0 0,3-1 0 15,3 6 0-15,0-5 0 0,0 5 0 0,0-5 0 16,3-3 0-16,0 3-9 0,3-3 9 0,0 2-13 16,-3-2 13-16,3 0 8 0,0 3 0 0,0 0-8 15,3 0 8-15,0-1-8 0,-3-2 0 0,2 6 0 16,1-4 8-16,0 4-8 0,0-1 0 0,0 3 0 16,0 0-12-16,0 0-7 0,0 3-1 0,0-1 0 15,0 4-4-15,0-1 0 0,-3 0-1 0,3 1 0 16,3-1 13-16,-4-3 4 0,1 1 0 0,0 0 0 15,0-1-4-15,-3-2 0 0,3 0 0 0,0-2 0 16,0-1 22-16,0 0 4 0,0-2 1 0,-3 0 0 16,3-3 2-16,0 0 1 0,0-3 0 0,0 1 0 0,-1-3-18 15,-2 2 0-15,0-2 0 0,0 2 0 0,0 1 0 0,-3-4 0 0,-3 1 0 16,6 0 0-16,-9 0 8 16,3 0 0-16,-3-3 1 0,0 2 0 0,0-1-9 0,-3-1 0 0,0 2 0 0,0-1 8 15,-2 4-8-15,-1-2 0 0,0 2 0 0,0 3 0 16,3 0 0-16,0 3 0 0,0 2-9 0,-3 1 9 15,3 2 12-15,3 0 5 0,-3 0 2 0,0 2 0 16,3 1-10-16,0 2-1 0,0 1-8 0,-3 2 12 16,6-1-28-16,0 4-7 0,0 2-1 0,3 0 0 15,0 6-29 1,0-3-7-16,3 2 0 0,0 1-1 16,0-1-2-16,3 4 0 0,0-4 0 0,-6 1 0 0,3-1-163 0,0-2-33 15</inkml:trace>
  <inkml:trace contextRef="#ctx0" brushRef="#br1" timeOffset="-89184.19">5527 18113 1485 0,'-6'3'31'0,"-3"0"7"0,3-3-30 15,6 0-8-15,-6 0 0 0,6 0 0 0,0 0 60 0,0 0 12 0,0 0 1 0,0 0 1 16,0 0-32-16,0 0-6 0,0 0-2 0,0 0 0 15,0 0-19-15,0 0-4 0,0 0-1 0,12-3 0 16,-3-5 34-16,-3 3 8 0,9-6 0 0,-1 3 1 16,7-2-19-16,0 2-4 0,0-8-1 0,3 0 0 15,6 0-1-15,-4-2-1 16,-2-1 0-16,6 1 0 0,-3-1-9 0,2 1-2 0,-2 2 0 0,0-3 0 16,0 1-16-16,0 2 0 0,-4-3 0 0,1 3 0 15,0 0 0-15,-3 3 0 0,-3 0 0 0,0 0 0 16,-4 5 0-16,-2 0 0 0,0 0 0 0,-6 3 0 15,0 2 0-15,3 0 0 0,-6 1 8 0,-3 2-8 16,0 0 8-16,0 0-8 0,0 0 9 0,0 0-9 16,0 0 21-16,-6 5-1 0,0 0-1 0,-3 3 0 15,-3 3-19-15,-3 2 0 0,1 0 8 0,-4 1-8 16,0 1-8-16,0-1-6 0,-3 2-1 0,0-3 0 16,3 3 3-16,1-3 0 0,-1 0 0 0,0 0 0 15,3-2 12-15,3-1 0 0,3 1 0 0,3-3 0 0,0-3 20 0,3-2 1 0,3-3 0 0,0 0 0 31,0 0-21-31,0 0 0 0,0 0 0 0,6-3 8 0,0-5-22 0,3 0-4 16,3-2-1-16,3-3 0 0,0-1 28 0,0-2 6 0,0 1 1 0,5-4 0 16,-2 1-8-16,3-1-8 0,-3 1 11 0,3-1-11 15,-3 0 8-15,2 1-8 0,-2 5 0 0,-3-3 0 16,0 5 0-16,-3 1 0 0,-3 2 0 0,-3 0 0 16,3 3 0-16,-3 2 0 0,0 0 0 0,-3 1 0 15,-3 2 0-15,0 0 0 0,0 0 0 0,0 0 0 16,3 0-10-16,-3 0 10 0,6 2-10 0,-6 4 10 31,3-1-40-31,0 3-3 0,-3 2 0 0,0 1 0 0,3 0-138 16,-3 2-28-16,3 0-6 0</inkml:trace>
  <inkml:trace contextRef="#ctx0" brushRef="#br1" timeOffset="-87983.17">15331 9372 1644 0,'-6'-6'34'0,"1"1"9"15,-1 0-35-15,0-6-8 0,-3 6 0 0,-3 2 0 16,-3-2-32-16,-3 0-8 0,-6 2-1 0,-3 0-1 15,-5 3 27-15,-4-2 6 0,-3-1 1 0,-5 0 0 16,-4 3-4-16,-6-2-1 0,1-1 0 0,-4 3 0 16,1 0 13-16,-1 5 12 0,-2-2-3 0,2 5 0 15,-2 0 3-15,-1 2 0 0,4 1 0 0,-4 5 0 16,6 2 25-16,-2 4 6 0,2-1 1 0,1 8 0 16,2 0-26-16,6 5-5 0,-5 1-1 0,5 4 0 15,-2 4 10-15,2 4 2 0,3 1 0 0,1 5 0 0,2 5-24 16,3 0 0-16,3 3 0 0,7 3 0 15,2-1 0-15,6 3-8 0,3-2 8 0,6-1 0 16,6-7 0-16,3-6 0 0,6-2 12 0,3-3-4 0,6-3 13 0,6-2 3 0,6-3 1 0,2-3 0 16,4-5-25-16,6-2 0 0,2-3-12 15,4-3 12-15,0-3 0 0,5-4 18 0,4-7-2 0,5 1 0 16,1-10-3-16,8-4-1 16,4-4 0-16,2-9 0 0,4-2-2 0,5-8-1 0,0-3 0 15,1 1 0 1,-4-4-9-16,3-2 0 0,1 3 9 0,-4-6-9 0,-2 0 0 0,-1-2 0 0,-3-3 0 0,1 0 0 15,-4-5 0-15,-2 2 0 0,-4 3 12 0,-5-2-4 16,-4-1-8-16,-5 3 0 0,-1 0-8 0,-14 3 8 16,0-1 0-16,-12 6 0 0,-9 0 0 0,-4 6 0 15,-2 1 26-15,-9 1 1 0,-9 6 0 0,-2-1 0 16,-7-3-15-16,-15 6-2 0,-3-3-1 0,-2 0 0 16,-4 9-48-16,-3 1-9 0,-2 9-3 15,2 0 0-15,0 2-21 0,1 8-5 0,2 1-1 0</inkml:trace>
  <inkml:trace contextRef="#ctx0" brushRef="#br1" timeOffset="-87316.6">15480 11798 2010 0,'0'0'42'0,"0"0"9"15,0-6-41-15,0-1-10 0,0 1 0 0,0-4 0 0,0-1 0 0,0-2 12 0,-6-3-12 0,0-3 12 31,-3 1-32-31,1-6-7 0,2 3-1 0,-9-3 0 16,0 0-36-16,0 3-8 0,-6 0-2 0,0 0 0 0,-9 2 21 0,4 3 4 0,-4 1 1 0,-6 1 0 16,0 1 48-16,1 5 12 0,-4 0 2 0,-6 6 0 15,1-1 2-15,-4 3 1 0,1 3 0 0,-7 2 0 16,3 3 51-16,-2 0 9 0,-1 2 3 0,4 4 0 16,-4 1-62-16,3 7-18 0,1-1 8 0,-1 5-8 15,1 3 0-15,2 8-18 0,0 0 3 0,4 8 1 16,-4 6 14-16,3 4-12 0,-2 6 12 0,5 3-12 15,0 4-11-15,7 1-1 0,-1 8-1 0,-3-6 0 16,13 3 14-16,-4-5 11 0,6 3-13 0,3-9 5 16,3-5 8-16,6-7 11 0,6-4-3 0,6-4 0 15,3-6 3-15,6-6 0 0,3-2 0 0,6-2 0 16,6-1 33-16,3-2 8 0,2-3 0 0,10 1 1 16,3-4-7-16,5-2-2 0,4-3 0 0,3-2 0 15,2-3-14-15,4-3-3 0,-1-2-1 0,4-6 0 16,2-5 16-16,1-3 3 0,2-2 1 0,1-5 0 0,2-6-13 15,-2-5-2-15,5-3-1 0,-3-2 0 0,1-3-3 0,-4-3-1 0,4-2 0 16,-7-1 0-16,-8-2-26 0,2 0 0 16,-8-2 0-16,-1-1 0 0,-2 0-8 0,-9 1-8 0,-3-1 0 0,-7-2-1 15,1 2 37-15,-6-2 7 0,-6-3 1 0,-3 5 1 16,-9-4-7-16,-3 4-2 0,-6-2 0 0,-6 2 0 16,-12 0-20-16,-3 3-15 0,-9 0 3 0,-2 6 0 31,-4 4-16-31,-9 4-4 0,-2 7 0 0,-1 3 0 15,0 5 0-15,1 5-1 0,-1 3 0 0,1 3 0 0,-1 8 9 16,0-1 3-16,1 6 0 0</inkml:trace>
  <inkml:trace contextRef="#ctx0" brushRef="#br1" timeOffset="-86497.75">14834 13563 2029 0,'-26'-11'85'0,"-1"0"-68"16,-3 3-7-16,0 1-2 0,0 1 0 0,-2-2 0 16,-4 0 17-16,-3 0 3 0,-2 3 1 0,-1 0 0 15,0 0-4-15,-2 2-1 0,-1 0 0 0,-3 3 0 16,1 3 7-16,-4 0 1 0,-2 2 0 0,2 3 0 15,-12 5-32-15,10 0 0 0,-10 3 0 0,7 0 0 16,-1 5 0-16,7 6 0 0,-4-4 0 0,6 7 0 16,4-1-8-16,2 2-8 0,3 1-2 0,4 5 0 15,-1 5 18-15,3 6 0 0,4 2-8 0,2 9 8 16,0-1-42-16,6 8-5 0,0 3-1 0,3-3 0 16,1 0-23-16,5 0-5 0,3-2 0 0,0-6-1 15,9-3 56-15,0 1 11 0,6-8 10 0,3-6-13 16,6 3 45-16,5-8 10 0,7-3 2 0,3-2 0 15,6 0 0-15,5-6 0 0,7-2 0 0,6-3 0 0,2-5-12 16,4-5-1-16,5-3-1 0,4-3 0 16,-1-8 16-16,3-5 3 0,4-2 1 0,-7-9 0 15,7-2-2-15,-4-8 0 0,4-3 0 0,-4-2 0 0,-2-6-12 0,-4-2-4 0,0-3 0 0,-2 0 0 16,-3-3-16-16,-1-2-4 0,-2 2-1 16,-4 1 0-16,-2-6 8 0,-13 5 1 0,7 3 1 0,-9 0 0 15,-6 0-10-15,-4 6-3 0,-2-1 0 0,-3 3 0 16,-9 2 7-16,-3 1 1 0,0 0 0 0,-9 2 0 15,-3 0-7-15,-3 3-1 0,-9 3 0 0,-6-3 0 16,-9-1-25-16,-5 4-6 0,-13-3-1 0,-6 5 0 31,-8 3-38-31,-6 2-8 0,-4 6-2 0,1 3 0 16,-1 7-28-16,4 6-7 0,2 2-1 0,1 5 0 0,-1 6-67 0,1 3-13 0</inkml:trace>
  <inkml:trace contextRef="#ctx0" brushRef="#br1" timeOffset="-85032.63">14218 10165 1972 0,'-15'-5'83'0,"-3"2"-67"16,1 3-16-16,-4 3 0 15,-3 0 0-15,-3 5 0 0,-6 2-12 0,-2 3 1 0,-4 3 0 0,0 3 0 16,-5 2 11-16,-4 3 16 0,-6 0-4 0,7-1-1 15,-7 1 34-15,10 0 7 16,-1 0 2-16,3 0 0 0,1 2 2 0,2-2 0 0,3 0 0 16,3 5 0-16,4-5-45 0,2-1-11 0,3 1 0 0,6 5 0 15,3-5 0-15,3 0 0 0,4 0 0 0,2-3 0 16,0 3-16-16,3-3-1 0,3 0-1 0,0 3 0 16,0 0-1-16,6 0 0 0,-3-1 0 0,3 4 0 15,-3-1 19-15,2 3-12 0,1 3 12 0,-3-3-10 16,0 3 0-16,-3 2 0 0,3 1 0 0,-6 2 0 15,0 0 10-15,0 0-8 0,-3 0 8 0,1 5-8 16,-4 6 8-16,-3 2 0 0,0 3 0 0,0 11 0 16,-3 2 0-16,0 10 0 0,-3 7 0 0,3 4-8 15,0 13 8-15,4 6 9 0,-1 5-1 0,3 8-8 16,3 3 14-16,3 2-4 0,0 6-1 0,3-3 0 16,3-8-9-16,0 0 10 0,3-8-10 0,-3-5 10 15,3-13-10-15,0-9 0 0,0-7 0 0,-3-11 0 16,2-5 16-16,-2-8-1 0,3-5-1 0,0-1 0 15,-6-4 1-15,3-4 0 0,-3 1 0 0,3-6 0 16,-3 1-15-16,0-3 8 0,0-1-8 0,0-4 0 16,0-3 8-16,0-1-8 0,3-1 0 0,-3-4 0 15,3-5 0-15,0 1 8 0,0-6-8 0,0 2 0 0,0-2 0 16,3 0 0-16,0-3 0 0,0 1 0 0,3-1 9 16,-3 3-1-16,3-6 0 0,3 4 0 0,0-1 12 0,3-2 1 0,-1 2 1 15,4-2 0-15,3-1 2 0,0 1 0 0,3-3 0 0,3 3 0 31,-4-3-4-31,4-3 0 0,0 0 0 0,-3 1 0 16,0-4-40-16,-1 1-8 0,-2 0-1 0,0-1-1 16,0 4-34-16,0-6-8 0,-3 3 0 0,-1-1-1 15,1 1-131-15,-3 0-27 0</inkml:trace>
  <inkml:trace contextRef="#ctx0" brushRef="#br1" timeOffset="-80280.42">5428 15878 1769 0,'-9'-3'36'0,"9"3"11"0,-2-3-38 0,-4 1-9 0,3 2 0 0,3 0 0 16,-6-3 48-16,3-2 8 0,0-1 2 0,-3 1 0 15,3 0-12-15,0-3-2 0,0 0-1 0,0 3 0 16,3-3-7-16,-3 3 0 0,3 5-1 0,0-6 0 15,0 6-1-15,0 0 0 0,0 0 0 0,3-8 0 16,-3 8-6-16,6-5-2 0,0 0 0 0,3 2 0 16,3-2-17-16,-1 2-9 0,4-2 10 0,3 5-10 15,3-3 9-15,3 1-9 0,3-1 8 0,5 0-8 16,1 1 21-16,6 2-1 0,3-3 0 0,-1 3 0 16,4 0-20-16,-4 0 0 0,10 3 0 0,0-1-8 15,-4 4 8-15,4-1 0 0,0 3 8 0,-4 0-8 16,1 0 0-16,-4 2 0 0,1 1 0 0,-3-1-8 15,-1 4 8-15,-2-4 0 0,3 3 8 0,-6-2-8 16,-4 0 0-16,1-3 0 0,-6 2 0 0,0 1 0 16,-10-6 0-16,4 3 0 0,-6-5 0 0,0 2 0 0,-3 0 0 15,-3-2-13-15,0-1 1 0,-3 1 1 16,-6-3-18-16,0 0-4 0,0 0-1 0,0 0 0 16,0 0 17-16,-6-3 3 0,3-2 1 0,-3-3 0 0,-6-2 13 0,0-4 0 0,-3-1 0 0,0-4 0 15,-3-2-10-15,-2 0 10 0,5 0-10 0,-6-3 10 16,3 0 16-16,0 0 10 0,-3 0 2 0,3 0 0 15,1 6 3-15,-1-6 1 0,-3 6 0 0,12-1 0 16,-6 3-13-16,3 0-3 0,6 3 0 0,-3 3 0 16,3 4-4-16,6-2 0 0,-6 0-1 0,6 8 0 15,0-2-11-15,0 2 0 0,0 0 0 0,0 0 0 16,6-3 0-16,0 3-17 0,9 3 4 0,0-1 1 16,6 4 0-16,0 4 1 0,3-4 0 0,2 4 0 15,-5-2 11-15,3 3 0 0,-3-3 0 0,0-1 0 16,-6 1 0-16,-1 3-8 0,1-3 8 0,0 0-8 15,-9-3 8-15,3 3 0 0,3-3 0 0,-6 1 0 16,-3-1-18-16,-3-2 2 0,0 2 0 0,0 3 0 16,-9-5-1-16,0 4 0 0,-9 4 0 0,3-3 0 15,-9 0-27-15,-5 0-6 0,-4-3-1 0</inkml:trace>
  <inkml:trace contextRef="#ctx0" brushRef="#br1" timeOffset="-74744.85">4922 15354 664 0,'0'0'13'0,"0"0"5"16,0 0-18-16,0 0 0 0,0 0 0 0,6-3 0 15,0 0 25-15,0 1 2 0,3-1 0 0,0 1 0 16,0-4 37-16,3 1 7 0,-3 0 1 0,6-3 1 15,0 0 28-15,0 0 6 0,-1 0 1 0,4-3 0 16,3 1-28-16,3-1-6 0,0 1-1 0,3-4 0 16,-1 1-25-16,7-3-4 0,3 0-2 0,-3 1 0 15,2 1-23-15,-2-2-5 0,0 1-1 0,-1-1 0 16,1 0-13-16,-3-3 0 0,3 3-9 0,-1 1 9 0,-2-1 0 0,0 0 0 0,0 3 0 16,-3-1 0-16,-4 4 0 0,-2-4 0 0,0 4 0 0,-3-1 0 15,-3 1 0-15,-3 2 0 0,0 3 8 0,-3-3-8 16,-4 2 17-16,1 1 0 0,-3 2 0 0,0 1 0 15,-3 2 11-15,0 0 3 0,0 0 0 0,0 0 0 16,0 0-5-16,-3-6-1 0,-3 1 0 0,0 0 0 16,-2 0-17-16,-7 2-8 0,0 0 0 0,0 1 8 15,-3-1-17-15,-3 0-4 0,-3 3-1 0,4 0 0 16,-4 0 14-16,3 6-11 0,-3-6 11 0,3 2-10 16,0 4 10-16,4-4 0 0,2 1 0 0,0 2 0 15,3-2 12-15,3-1-3 0,0 1 0 0,6 0 0 16,3-3-9-16,0 0 0 0,0 0 9 0,0 0-9 15,0 0-26-15,0 0-10 0,0 0-1 16,9 0-1-16,3-3 49 0,3-2 9 0,6-1 3 0,-1 1 0 16,7-5-23-16,3-1 0 0,3-2 0 0,0 0-8 15,-1-1-1-15,1 4 0 0,0-1 0 0,-4 1 0 16,1-1-11-16,-3 3-3 0,0 0 0 0,-3 3 0 16,-4 2 12-16,-2 1 3 0,0-1 0 0,-9 3 0 15,6 0 8-15,-6 3-10 0,-3-1 10 0,3 3-10 16,-3 1 22-16,0-1 4 0,-3 3 0 0,0 0 1 15,0 3 15-15,0-1 4 0,0 3 0 0,-3 3 0 16,0-3-21-16,0 3-4 0,-3 3-1 0,0-1 0 16,0 4-10-16,-3-7 12 0,6 9-12 0,0-5 12 15,0 2-12-15,-3 0 0 0,3 0 0 0,-3-2-11 0,3 2-7 16,0 0-2-16,3-8 0 0,0 3 0 16,-3-3-113-16,0 1-23 0,0-6-5 0</inkml:trace>
  <inkml:trace contextRef="#ctx0" brushRef="#br1" timeOffset="-74231.09">6307 14724 1885 0,'5'8'53'0,"-2"0"12"0,3 5-52 0,-3 0-13 0,6 6 0 0,-3-1 0 16,3 1 16-16,3 5 0 0,0 0 0 0,0-6 0 15,-3 1-5-15,3 2-1 0,-3-3 0 0,0-2 0 16,-3-3-10-16,2 1 0 0,-2-4 9 0,0 1-9 16,0-3 12-16,-3-3-3 0,0 0 0 0,0 1 0 15,0-4-9-15,-3-2 0 0,0 0 0 0,0 0 0 16,-6 0 11-16,-3-5 6 0,0 2 2 0,-2-5 0 16,-1 3-32-16,-3-3-7 0,0 0 0 0,-3-5-1 15,3 2 5-15,0-4 2 0,3 1 0 0,-3 1 0 16,4-3 4-16,-4 0 1 0,3-2 0 0,-3-1 0 15,6 1 9-15,-3-1 9 0,3 1-1 0,0-1-8 16,3 1 20-16,0 2-4 0,0 0 0 0,3-3 0 16,0 4-6-16,3 1-2 0,0 1 0 0,0 0 0 15,3 0 6-15,0-1 1 0,3 4 0 0,0-6 0 0,0 3-29 0,3-1-6 0,0-1 0 16,3 1-1-16,3 1 6 16,0-3 2-16,0 6 0 0,-1-4 0 0,1 4 13 0,0 2 0 0,-3 0 0 15,3 0 0-15,0 3 10 0,0 2 5 0,0 0 1 16,0 6 0-1,-4 0-59-15,1 2-11 0,0 3-2 0,-3 3-1 16,0 2 13-16,0 0 4 0,-3 6 0 0,0 2 0 16,-3 0 1-16,0 3 1 0,-3 0 0 0,0 2 0 15,-3 0 8-15,0 1 2 0,0-1 0 0,-3 1 0 0,3-3 3 0,0-1 1 0,-3 1 0 0,3-5 0 32,0-3-14-32,0 0-2 0,0-6-1 0,0 1 0 0,0-3-31 0,3 0-7 15</inkml:trace>
  <inkml:trace contextRef="#ctx0" brushRef="#br1" timeOffset="-73864.97">6676 14584 1197 0,'0'0'50'16,"0"0"-40"-1,0 0 53-15,0 8 10 0,-3-3 3 0,3 6 0 16,0-1-26-16,3 6-5 0,0-3-1 0,-3 3 0 15,3 0-25-15,3 0-6 0,-4 0-1 0,4 0 0 16,-3-3-12-16,6-5 11 0,-3 2-11 0,0-2 10 16,0-2 6-16,3-1 2 0,0-2 0 0,-3-1 0 15,3-2-8-15,0-2-2 0,0-1 0 0,0-2 0 16,0-3 10-16,3 0 2 0,-3-3 0 0,-4-2 0 16,1 0-43-16,0 0-8 0,-3-3-1 0,-3 0-1 0,3 0 33 0,-6-3 0 15,0 4 0-15,0-1 0 0,-6 0 0 0,6 5 16 0,-5-7-4 0,2 7 0 16,-6 1 14-16,3-1 2 0,0 3 1 0,3 5 0 15,0-2-13-15,6 5-4 0,0 0 0 0,0 0 0 16,-3 3-12-16,-3-3 9 0,6 0-9 0,-6 0 8 31,6 0-27-31,-6 2-5 0,3 6-2 0,3-5 0 16,0-3-34-16,0 3-6 0,3 2-2 0,0-2 0 16,0-1-22-16,3-2-5 0,0 0-1 0,-3-5 0 0,3-3 32 0,3 0 5 15,0-5 2-15</inkml:trace>
  <inkml:trace contextRef="#ctx0" brushRef="#br1" timeOffset="-73525.71">6926 14158 1102 0,'0'0'46'16,"3"8"-37"-1,0 2 58-15,0 1 11 0,3 2 2 0,-4 6 1 16,1 5-21-16,3-1-5 0,0 4-1 0,3-3 0 16,-6-1 15-16,3 1 3 0,0-3 1 0,3-2 0 15,-6-1-53-15,3-4-12 0,0-1-8 0,-3-3 12 16,3-2-12-16,0-2 0 0,0-4 0 0,3 1 0 15,-3-6-28-15,3-2-8 0,3 0-2 0,-4-3 0 16,4-8 12-16,0 0 2 0,0-5 1 0,0 2 0 16,0-4-13-16,0 4-4 0,0-5 0 0,0 6 0 15,-3-1 31-15,0 3 9 0,3 6 0 0,-7-1 0 16,4 1 52-16,-3 4 18 0,0-2 3 0,0 6 1 0,3-1-21 16,0 3-4-16,0 3-1 0,0-1 0 0,0 1-31 15,0 2-6-15,3 1-2 0,-3-4 0 0,0 4-9 0,2-4 0 16,-2 3-10-16,0-2 10 0,-3-3-26 0,0 3 1 0,3-3 0 0,-6 0 0 15,3 2 1-15,-6-2 1 0,0 0 0 0,0 0 0 16,0 0 4-16,0 0 1 0,0 0 0 0,0 0 0 16,-3 6-6-16,0 2 0 0,-3 0-1 0,-3 2 0 31,0 3-99-31,-3 1-20 0</inkml:trace>
  <inkml:trace contextRef="#ctx0" brushRef="#br1" timeOffset="-72996.92">6527 15108 1773 0,'-6'5'50'0,"-3"3"11"15,3-5-49-15,3-1-12 0,3-2 0 0,0 0 0 16,0 0 28-16,6 0 2 0,0 0 1 0,3-5 0 16,9-6-9-16,0-2-2 0,2-3 0 0,10-2 0 15,3-3 30-15,9-6 6 0,2 1 0 0,4-3 1 16,2-3-27-16,1 0-6 0,3 0 0 0,-1 3-1 15,-2-3-2-15,5-2 0 0,-5 2 0 0,3 1 0 16,-1 1-37-16,-2 4-7 0,-1-3-1 0,-2 2-1 16,-3-2 14-16,-1 6 11 0,1-4-13 0,-6 1 5 15,-4-1 8-15,1 3 0 0,-6 1 0 0,0-4 0 16,-7 1 0-16,-2-4 8 0,0 4-8 0,0-3 0 16,-6-3 8-16,-6 3-8 0,-3-3 10 0,-3 1-10 0,-3-4 0 15,-6-2 0-15,-6-3-8 0,-3 3 8 0,-6 0-17 0,-3 0 3 0,-3 0 1 0,-5 0 0 16,-7 3 5-16,-3-6 8 0,-2 8-13 15,-4 1 5-15,0 4 8 0,1 9 0 0,-7-3-9 0,-2 7 9 16,-1 1 0-16,1 5-11 0,-4 8 11 0,0 0-8 16,-5 5 0-16,-1 3 0 0,1 8 0 0,0 3 0 31,2 7-15-31,3 3-2 0,1 3-1 0,2 2 0 0,1 9 2 0,2 2 0 0,1 8 0 0,5-6 0 16,3 9 6-16,4-6 2 15,2 6 0-15,6-1 0 0,4 3 16 16,2 3 12-16,3 0-1 0,3 0-1 0,6 3-2 0,3-4-8 0,0 1 12 0,6 0-4 15,6-5 1-15,6-1 0 0,3-5 0 0,3-2 0 16,3-6-9-16,0-5 12 0,3-5-12 0,3-5 12 16,0-6-4-16,5-5-8 0,-2 0 12 0,9-8-4 15,0-3 16-15,2 0 2 0,1-5 1 0,3-3 0 16,-1 1-41-16,4-3-8 0,-3-3-2 0,2-3 0 16,4-2-88-16,-3 0-17 0,-1-1-4 15</inkml:trace>
  <inkml:trace contextRef="#ctx0" brushRef="#br1" timeOffset="-52047.66">5223 10565 1094 0,'0'0'46'15,"0"0"-37"1,0 0 44-16,0 0 9 0,0 0 2 0,0-8 0 16,0 3 0-16,0 5 0 0,0-8 0 0,6 2 0 0,-6 1-14 0,0-3-2 15,3 3-1-15,-3 0 0 0,3-1-24 0,0 1-5 0,0 0-1 0,3-1 0 16,-3 1 38-16,0 0 7 0,3 0 2 0,-3-1 0 31,3 1-52-31,0 0-12 0,-3-1 0 0,3 1 0 0,-3 0 48 0,3 2 8 0,-4 0 0 0,1-2 1 16,-3 5-39-16,6-2-8 0,-3-1-2 0,-3 3 0 15,6-3-8 1,-6 3 8-16,3 0-8 0,-3 0 8 0,6 0 0 0,-3 0 0 0,3 0 0 0,-3 0 0 31,3 3 1-31,-3-3 0 0,3 3 0 0,-3-1 0 0,3 3-9 0,-3 1 0 0,6-1 9 0,-3 0-9 16,-3 1 0-16,3 2 9 0,0-3-9 0,-3 5 0 15,0-2 8-15,0 0-8 16,0 0 0-16,0 3 0 0,-3-1 0 0,3 1 0 0,-3 2 0 0,-3 0-9 16,3 1 9-16,0-1-10 0,-3 3 10 0,3 0-10 15,-3-3 10-15,0 3 0 0,3-3 0 0,0-2 0 16,0-1 0-16,0 1 0 0,-3-1 0 0,3-2 0 16,3 0 0-16,-3-2-8 0,0-1 8 0,3 0 0 15,0-2-19-15,-3-1 2 0,0 1 0 0,0-3 0 16,3 0 17-16,0 3 0 0,3-3 0 0,-3-3 0 15,2 0 46-15,1 1 13 0,0-4 2 0,0 4 1 16,0-3-16-16,3-3-3 0,-3 2-1 0,0 1 0 16,0 0-22-16,0-1-4 0,0 1 0 0,0 2-1 15,-3-2-5-15,0 0-1 0,3 2 0 0,0 1 0 16,-3-1-9-16,-3 3 0 0,0 0-10 0,3-3 10 16,0-2 0-16,-3 5 0 0,3-3 0 0,-3 3 0 15,3-2 8-15,0-1-8 0,-3 3 0 0,3-3 0 16,-3 3-48-16,3-2-12 0,-3 2-4 0,3-6 0 15,-3 6 0-15,3-2 0 0,-3 2 0 0,0-5 0 16,3 2 0-16,-3 3 0 0,3-5 0 0,-1 2 0 16,-2 0-71-16,6-2-14 0,-3 2-3 0</inkml:trace>
  <inkml:trace contextRef="#ctx0" brushRef="#br1" timeOffset="-51572.95">5789 10377 1520 0,'0'0'32'0,"0"0"6"0,0 0-30 16,0 0-8-16,0 0 0 0,0 0 0 0,0 0 116 0,0 0 23 0,0 0 4 15,0 0 1 1,0 0-86-16,0 0-17 0,0 0-3 0,0 0-1 0,3-5-8 0,0 2-1 0,2-2-1 0,1-1 0 16,0 1-27-16,-3 3 0 0,6-4 0 0,-3 1-11 15,-3 0 11-15,3 2 0 0,0-2 10 0,0-1-10 16,0 1-60-16,0-3-17 0,0 3-4 0,0-3-1 15,0 0-74-15,0 0-14 0,0 0-3 0</inkml:trace>
  <inkml:trace contextRef="#ctx0" brushRef="#br1" timeOffset="-51129.78">5973 10104 1545 0,'0'0'32'0,"-3"-5"8"16,0 3-32-16,3 2-8 0,-6-6 0 0,6 6 0 15,0-5 109-15,-3 2 20 0,3 3 4 0,-3-8 1 16,3 3-54-16,0-3-10 0,3 3-2 0,-3-3-1 16,3 0-15-16,3 3-4 0,0-3 0 0,0-3 0 15,3 3-1-15,3-2-1 0,0 2 0 0,0-3 0 16,3 3-21-16,0 3-4 0,-1 0-1 0,1-1 0 16,0 1-20-16,0 2 9 0,0-2-9 0,-3 5 0 0,0-3 8 15,0 3-8-15,-3 3 0 0,-3 0 0 16,2-1 0-16,-5 4 0 0,3 2 0 0,-6 0 0 0,3-1-17 0,0 4 2 0,0 2 1 15,-3-2 0-15,3-1 33 0,-3 4 6 0,3-4 2 0,0 1 0 32,0-1-55-32,3 1-12 0,0-3-1 0,0-3-1 0,0 1 20 0,0-1 4 0,0-3 1 0,3 4 0 15,0-6 4-15,-3 2 1 0,3-2 0 0,0 0 0 16,0 3 12-16,-1-3-9 0,-2 3 9 0,0-3-8 16,0 0 8-16,0 2 16 0,-6-2-4 0,0 0-1 15,0 0-11-15,0 0-14 0,0 0 3 0,0 3 1 16,0 2 10-16,-3 1 14 0,-3-1-3 0,0 3-1 15,0 0 43-15,-2 2 9 0,-1 1 2 0,-3-1 0 16,3 1-64-16,0 2 0 0,-3-2 0 0,3 2-10 16,-3-2 10-16,3-1 0 0,-3 3 0 0,3-2 0 15,-3 0-28-15,3-3-3 0,1 0-1 0,-1 2 0 16,0-2-107-16,0 0-21 16,3 0-5-16</inkml:trace>
  <inkml:trace contextRef="#ctx0" brushRef="#br1" timeOffset="-50012.23">5024 10435 1375 0,'-21'-5'28'0,"15"5"8"0,3-3-36 16,-3 3 0-16,6 0 0 0,0 0 0 15,0 0 101-15,0 0 14 0,0 0 2 0,0 0 1 0,0 0-79 16,0 0-16-16,0 0-3 0,0 0-1 0,6 6-31 0,0 1-5 0,3 1-2 16,0 3 0-16,6 2 55 0,-1 3 10 0,4 0 2 0,-3 5 1 15,3-2-29-15,-3 4-7 0,0 4-1 0,0-1 0 16,-3-2-1 0,2 3-1-16,-2-1 0 0,3-2 0 0,-3 0-10 0,0-3-9 0,-3 0 9 0,3-2-13 15,0-4 13-15,-3 1 0 0,0-5 12 0,-3 2-12 16,0-5-10-16,0 3-9 0,-1-6-1 0,-2 3-1 31,3-3-88-31,-3-2-18 0,-3-3-3 0</inkml:trace>
  <inkml:trace contextRef="#ctx0" brushRef="#br1" timeOffset="-49127.79">5098 10409 1497 0,'-12'-8'66'0,"-3"-3"14"15,6 3-64-15,-3 3-16 0,0-3 0 0,4 3 0 16,-1 2 0-16,0-2 0 0,3 2 0 0,3 1 0 16,3 2 32-16,0 0 4 0,0 0 0 0,0 0 0 15,0 0-7-15,0 0-1 0,0 0 0 0,0 0 0 16,9-3-73-16,0 0-15 0,3 1-4 0,5-4 0 16,-2 1 103-16,3 0 20 0,0-3 4 0,6-3 1 15,0-2-8-15,2 0 0 0,4-3-1 0,3-3 0 16,6-2-37-16,2 3-7 0,7-4-2 0,0-1 0 15,-1-4 17-15,4-2 3 0,2-3 1 0,1-2 0 16,-3 0-30-16,2-1 8 0,1 1-8 0,2-3 0 16,-5 5 9-16,-1 3-1 0,-2 0 0 0,3 0 0 15,-7 2-8-15,-5 1 0 0,0-1 0 0,-4-2 0 0,-5 5 13 0,0 3 1 0,3-3 0 16,-9 3 0-16,2 3 18 0,-2-1 3 0,3 3 1 0,-9 3 0 16,3 0-18-16,-1 5-3 0,-2 0-1 0,-3 0 0 15,-3 3-2-15,3 2 0 0,-3 0 0 0,-3 3 0 16,0 0 16-16,-3 3 4 0,0 0 0 0,0-1 0 15,0 4-8-15,-1 2-2 0,1 0 0 0,3 2 0 32,0 1-6-32,-6 5-2 0,3-3 0 0,0 3 0 0,3 2-5 0,-3 1-1 0,6 2 0 0,-3 0 0 15,0 0 10-15,3-2 2 0,0 2 0 0,0 0 0 16,-4 3-20-16,4-3 0 0,3 6 0 0,-6-4 0 16,3 1 0-16,-3 3 0 0,3-4 0 0,-3 1 0 15,-3 0 0-15,3-3 0 0,-3 0 0 0,0 1 0 16,-3-4 0-16,3 1 0 0,-6-4 0 0,6 4 0 15,-6-6 10-15,0-2-2 0,0-1 0 0,-6 1 0 16,6 0-8-16,-9-4 0 0,6 4 0 0,-3 0 0 16,-3-3 0-16,0 2 8 0,0 1-8 0,-3-1 8 15,0-2-8-15,-3 3 12 0,0-1-12 0,-2 1 12 16,-1-3 12-16,-3 3 2 0,-3-1 1 0,0 3 0 16,-6 1-39-16,1-1-7 0,-4 0-1 0,-3 3-1 15,3 0 21-15,1 2 0 0,-1 1 0 0,-3 2 0 16,4-5 12-16,-4 5 8 0,0-5 0 0,-3 5 1 15,1-2-32-15,2 2-6 0,-3-3-2 0,-2 3 0 0,11 1 31 0,-6-1 5 16,3-3 2-16,-2 6 0 16,5-5-29-16,-3 2-6 0,-3 0 0 0,-2 0-1 0,8-2 27 15,-3-3 6-15,3-1 0 0,1 1 1 0,2 0-17 0,3-3 0 0,0-2 0 0,3 0 0 16,4-1 0 0,-1 1 0-16,0-3 0 0,3 0 0 0,-3 0 0 0,3-3 0 0,-3 3 0 0,3-3 0 15,1 0 0-15,2-2-11 0,0 2 2 0,0 1 0 16,3-4 9-16,0 4 8 0,0-4-8 0,3 1 11 15,-3-1-11-15,6 1 0 0,-3 0 0 0,0-1 8 16,6-2-16-16,-3 0-4 0,3 0-1 0,0 0 0 16,0 0 21-16,0 0 5 0,0 0 1 0,0 0 0 15,0 0-14-15,0 0 0 0,0 0 0 0,0 0 0 16,0 0 0-16,0 0 0 0,0 0 0 0,-3 3 0 16,3-3 27-16,0 0 2 0,-6-3 1 0,6 3 0 15,-3-2 3-15,3 2 1 0,-3-3 0 0,-2-2 0 16,5 5-44-16,-3-3-9 0,-3-2-1 0,3 2-1 15,0-2 21-15,0 2 0 0,0 1 0 0,-3-1 8 16,6 3-8-16,0 0 0 0,-3 0 0 0,-3-3 0 16,6 3 0-16,-3-2 0 0,3 2 0 0,-6-3 0 15,6 3 16-15,0 0 0 0,0 0 1 0,0 0 0 16,0 0-116-16,0 0-23 0,0 0-5 0,0-5-1 16,3-3-51-16,6 3-10 0,0-3-3 0</inkml:trace>
  <inkml:trace contextRef="#ctx0" brushRef="#br1" timeOffset="-48396.35">6586 9835 980 0,'0'0'41'0,"0"0"-33"15,0 0 76-15,0 0 14 0,0 0 3 0,0 0 1 16,0 0-37-16,0 0-7 0,0 0-2 0,0 0 0 16,0 0 4-16,9-3 1 0,-3 0 0 0,0-2 0 15,3 0 5-15,0-3 1 0,3 2 0 0,3-1 0 16,0-1-3-16,0-3 0 0,5 3 0 0,-5-3 0 16,6 4-52-16,0-1-12 0,-3 0 0 0,0-3 0 15,3 3 0-15,-4-2 0 0,-2 2 8 0,0-3-8 16,0 3 0-16,-3 0 0 0,0 0 8 0,-3 3-8 15,-3 0 0-15,0-1 0 0,-3 1 0 0,0 2-9 16,-3 3 9-16,0 0 16 0,0 0-4 0,0 0-1 16,0 0-11-16,0 0-16 0,0 0 4 0,-6-5 1 15,0 2-15-15,0 1-3 0,-3 2-1 0,3 0 0 16,-3-3 21-16,3 3 9 0,-3 0-8 0,0-2 8 0,3 2 8 0,0-3 6 0,-3 0 2 16,3 3 0-16,0-2 12 0,0-1 4 0,-2 0 0 0,5 1 0 15,-3-1 0-15,6 3 1 0,0 0 0 0,0 0 0 16,0 0-13-16,0 0-2 0,0 0-1 0,0-5 0 15,0 5 3-15,6-6 1 0,-1 1 0 0,1 0 0 16,3 0-21-16,3-1 0 0,0 1 0 16,0-3 0-16,0 5 0 0,0-2 0 0,3 0 0 0,-3 5 0 15,-3-5 0-15,0 7-8 0,-1-2 8 0,-2 0 0 16,0 0-18-16,-3 3 2 0,3-3 0 0,-3 2 0 16,0 4 28-16,-3-1 5 0,3 3 2 0,-3-3 0 15,0 3 21-15,0 0 4 0,0 0 0 0,0 0 1 16,0 3-57-16,-3-1-11 15,3 1-2-15,-3-1-1 0,3 4 15 0,-3-4 11 0,0 1-13 0,0-1 5 16,3 1-19-16,-3-3-3 0,3 2-1 0,-3-2 0 16,3 0-30-16,0-2-7 0,6-1 0 0,-6-2-1 15,0-1-147-15,3 1-28 0,3-1-7 0</inkml:trace>
  <inkml:trace contextRef="#ctx0" brushRef="#br1" timeOffset="-48060.91">7024 9411 1695 0,'0'0'75'0,"0"0"16"0,0-2-73 16,0 2-18-16,0-8 0 0,-3 2 0 0,3 6 108 0,0-5 17 0,0 0 4 0,0 5 1 15,3-3-47-15,-3 3-10 0,3-5-1 0,-3 5-1 16,3 0-57-16,6 0-14 0,-3 0 0 0,0 5 0 15,3-2 0-15,0 5 0 0,2 0 0 0,1 2 0 16,0 1 9-16,0-1-1 0,0-2 0 0,0 3 0 16,3-6-8-16,-3 1 0 0,3-4 0 0,0 1 0 15,-1-3 0-15,4-3 0 0,-3 1 0 0,3-4 0 16,-3-2 20-16,3-5-2 0,-6 2 0 0,3-2 0 16,-1-3-2-16,1-2 0 0,0-1 0 0,-3-2 0 15,3 0 4-15,-3 0 1 0,3 0 0 0,-6-3 0 16,6 5-21-16,-4 1 0 0,-2-1 0 0,3 3 0 15,-3 1-99-15,0 1-24 0,0 4-5 0</inkml:trace>
  <inkml:trace contextRef="#ctx0" brushRef="#br1" timeOffset="-43016.95">6271 10546 1094 0,'0'0'46'0,"0"0"-37"15,0 0 95-15,0 0 20 0,0 0 3 0,0 0 1 16,-3-2-52-16,3 2-9 0,0 0-3 0,0 0 0 15,0 0 0-15,0 0 0 0,0 0 0 0,0 0 0 16,0 0 0-16,0 0 0 0,0 0 0 0,0 0 0 16,0 0-40-16,0 0-8 0,0 0-1 0,0 0-1 15,0 0-22-15,0 0-5 0,0 0-1 0,-3-6 0 16,3 6 50-16,-3-2 11 0,3 2 1 0,0 0 1 16,0 0-32-16,0 0-6 0,0 0-2 0,0 0 0 15,0 0 3-15,0 0 0 0,0 0 0 0,0 0 0 16,0 0-12-16,0 0 0 0,0 0-12 0,0 0 12 15,0 0 0-15,0 0 0 0,0 0 0 0,0 0 0 16,0 0 0-16,0 0 0 0,0 0 0 0,0 0 0 16,0 0 0-16,-3 2 0 0,3-2 0 0,0 6 0 0,0-6-10 0,3 5 10 0,-3-2 0 15,0-3-9-15,3 5 9 0,-3 0 0 0,3 0 0 0,0 1 8 32,0-1-8-32,0 0 11 0,0 3-11 0,0 0 12 0,3 0-12 0,-3 3 0 0,3 2-12 15,0-2 12-15,-1 4 0 0,1-1 0 16,3 2 0-16,0-1 0 0,0 1 0 0,0 0 0 0,-3 3 0 0,6-3 0 15,-3 2 0-15,0-2 0 0,-3 0 0 16,6 2 0-16,-3-2 0 0,0 0 0 0,0 0 0 0,-1 2 0 16,4 1 0-16,-3 2 0 0,3 0 0 0,-3 1 0 15,3 1 0-15,0-2 0 0,-3 3 9 0,3 0-1 16,-3 0-8-16,3-3 0 0,-3 3 0 0,2-3 0 16,-2-2 0-16,-3-1 0 0,6-2 0 0,-3 0 0 15,-3-3 0-15,0 0 0 0,0 3 8 0,0-3-8 16,0-2 0-16,-3 2-12 0,0-2 2 0,0-1 0 15,0-2 30-15,0 0 5 0,0 0 2 0,0-2 0 16,0 1-14-16,-3-4-2 0,0 2-1 0,0-5 0 16,0 0-10-16,0 0 10 0,0 0-10 0,0 0 10 15,0 0 10-15,0 0 1 0,0 0 1 0,0 0 0 16,0 0-69-16,0 0-13 0,0 0-4 0</inkml:trace>
  <inkml:trace contextRef="#ctx0" brushRef="#br1" timeOffset="-42262.66">6381 10893 1094 0,'0'0'46'16,"0"0"-37"-16,0 0 44 0,0 0 9 0,0 0 2 0,0 0 0 15,0 0 0-15,0 0 0 0,0 0 0 0,0 0 0 16,6-3-16-16,3 3-2 0,0-2-1 0,0-1 0 16,3 0-17-16,2 1-3 0,1-1-1 0,3 0 0 15,0-2 8-15,3 0 0 0,0-3 1 0,0 0 0 16,-1-3-5-16,4 1-2 0,-3-3 0 0,3-1 0 15,-3 1-26-15,0 0 0 0,2 0 0 0,-2-1 0 16,0 1 0-16,0 0 0 0,0 2 0 0,0 1 0 16,-4-1 22-16,1 1-1 0,-3-1 0 0,-3 0 0 15,0 6-21-15,0-3 8 0,-3 0-8 0,-3 6 0 16,0-4-14-16,0 4-7 0,-3 2-2 0,-3 0 0 16,0 0 43-16,0 0 9 0,0 0 2 0,0 0 0 15,0 0-17-15,0 0-3 0,0 0-1 0,0 0 0 16,-3-6-10-16,-3 1 10 0,0 2-10 0,-3 1 10 15,3 2-1-15,-3 0 0 0,0-3 0 0,-3 1 0 16,3-1 20-16,-3 3 4 0,0-3 1 0,3 3 0 16,-2 0 0-16,-4 0 0 0,3 0 0 0,0 0 0 15,0 0-8-15,3 0-2 0,-3 0 0 0,3 3 0 16,3-3 17-16,0 0 3 0,0 3 1 0,0-1 0 0,6-2-36 0,0 0-9 16,0 0 0-16,0 0 0 0,0 0-12 0,0 0-4 0,0 0 0 0,0 0-1 15,3 5 27-15,3-2 6 0,0 2 0 0,6-2 1 31,0 0-34-31,3-3-7 0,0 0-2 0,3 0 0 0,2 0 26 0,1-3 0 0,3 0 12 0,-3 1-4 16,-3-1-8-16,-3-5 8 16,0 6-8-16,-4-1 8 0,1 0-8 0,-3 1 9 0,0 2-9 0,0-3 10 15,-3 3-10-15,-3 0 0 0,0 0 0 0,0 0 0 16,0 0 0-16,0 3 13 0,0-1 0 0,0 1 0 16,-3 5-13-16,0-3 0 0,0 6 0 0,0-3 0 15,0 5 0-15,0-3 0 0,-3 4 0 0,0-1 0 16,3 3 8-16,-3-3-8 0,0 0 11 0,0 3-11 15,3-3 0-15,0 3 0 0,0-3 0 0,-3 1 0 16,6-4 0-16,-3 1 0 0,0-3-9 0,0 0 9 16,0-3-61-16,0 0-7 15,0 1-2-15,0-1 0 0,0-2-10 16,0-3-3-16,0 2 0 0,0-2 0 0,0 0-118 0,-3 8-254 0</inkml:trace>
  <inkml:trace contextRef="#ctx0" brushRef="#br1" timeOffset="-41571">7351 10221 1337 0,'0'0'56'16,"0"0"-44"0,0 0 92-16,0 0 20 0,0 0 3 0,-9-3 1 0,9 3-5 15,0 0-1-15,0-2 0 0,-6-1 0 0,-6 3-50 0,10 0-9 0,-4 5-3 16,-3 1 0-1,3-1-40-15,-6 3-8 0,3 2-1 0,0-2-1 0,3 5 9 0,-3 3 1 0,-3 3 1 0,6-1 0 16,3 1-10-16,-3 2-3 0,-3-2 0 0,9 2 0 16,0-5-8-1,0 2 10-15,0-2-10 0,3 0 10 0,3-3 16 0,3-2 3 0,3 2 1 0,-6-5 0 16,9 2-47-16,-6 1-10 16,3-6-1-16,3-2-1 0,0 0 46 0,-1-3 10 0,1-6 1 0,0 1 1 15,-3 0-74-15,6-3-15 0,3-3-4 0,-9-2 0 16,6 0-51-16,2 0-10 0,-8-3-3 15,6 0 0-15,-3 0-76 0,3-3-16 0,-9 4-4 16</inkml:trace>
  <inkml:trace contextRef="#ctx0" brushRef="#br1" timeOffset="-41278.86">7598 10181 1739 0,'-6'-8'49'0,"3"-2"11"16,-3 2-48-16,1 2-12 0,-1-2 0 0,0 1 0 15,0 1 107-15,3 4 18 0,0 2 4 0,3 0 1 16,0 0-31-16,0 0-7 0,0 0 0 0,0 0-1 15,-6-6-41-15,6 6-8 0,-3 6-2 0,-3-6 0 16,6 5-40-16,-3 0 0 0,3 3 0 0,0 0 0 16,3 0-12-16,3 3 12 0,0-3-10 0,0 2 10 15,3 3-10-15,3-5 10 0,-1 3-10 0,4-1 10 16,0 1 0-16,0 2-9 0,0-7 9 0,0 4 0 0,-3-2 0 0,0 3 0 16,-3-3 0-16,2 2 0 15,-2-2 0-15,0 0 0 0,-3 0 0 0,0 0-8 0,0 3 8 0,-3-1 9 0,3 1-1 16,-6-1-8-16,3 1 9 0,-3 2-9 0,0 0 0 0,-3-2 9 15,-3 2-1-15,3-2-8 0,-3-3 12 0,0 2-4 32,0-2-32-32,-3-3-8 0,3 1 0 0,-2-4-1 15,-1-2-144-15,-3-2-29 0,0 2-6 0</inkml:trace>
  <inkml:trace contextRef="#ctx0" brushRef="#br1" timeOffset="-41109.73">7679 10078 1900 0,'3'-5'54'0,"3"-6"11"15,-6 6-52-15,3 0-13 0,3 2 0 0,-6-2 0 16,0 5 82-16,6-6 14 0,-4 4 2 0,1-1 1 16,-3 3-28-16,3-3-6 0,3 3-1 0,-3-2 0 15,0-1-51-15,3 3-13 0,-3-3 0 0,3 1 0 16,-3-1 0-16,3 3 0 0,0-3 0 0,-3 1 0 16,3-1-48-16,0 1-13 0,0-1-3 0,-3 0 0 15,-3 3-173-15,6 3-35 0</inkml:trace>
  <inkml:trace contextRef="#ctx0" brushRef="#br1" timeOffset="-40380.21">6696 11324 1094 0,'0'0'46'15,"0"0"-37"1,3 3 44-16,3-1 9 0,-3 1 2 0,3-3 0 16,3 0 0-16,3 0 0 0,0-3 0 0,3 1 0 15,3-3 51-15,3-1 10 0,2-2 3 0,1-2 0 16,0 2-52-16,3-3-9 0,0-2-3 0,-4 0 0 16,1 0-64-16,0-6 0 0,0 3-13 0,-3-2 1 15,3 2 12-15,-4-3 0 0,-2 3 0 0,0 0-8 0,0 3 8 16,-6-3 0-16,3 6 0 0,-6-1 8 15,0-2-50-15,-3 2-10 0,-3 9-1 0,2-9-1 0,-5 6 54 0,0 0 23 0,0 5-2 16,-5-6 0-16,2 1-33 0,-6 2-8 0,0 3 0 16,0-2-1-16,0 2 57 0,-3 2 12 0,0-2 3 0,0 3 0 15,3 0-31-15,0 2-5 0,0-2-2 0,0 2 0 16,3 0 41-16,0-2 8 0,4-1 2 16,2-2 0-16,0 0-52 0,-3 6-12 0,6-1 0 0,-1 0 0 15,1-2 0-15,3 2 0 0,0-2 0 0,0 0 0 16,6 2 0-16,-3-3 0 0,6 1 0 0,-3 0 0 15,0-1 15-15,0 1 0 0,-3 2 0 0,3-5 0 16,-3 6-24-16,-1-4-5 0,-2 4-1 0,0-1 0 16,0 5 15-16,-6-2 0 0,3 3 0 0,-6 0 0 15,3 2-54-15,-6 0-8 0,0 3-2 0,0-6 0 16,3 4-136-16,-2-4-28 0</inkml:trace>
  <inkml:trace contextRef="#ctx0" brushRef="#br1" timeOffset="-39876.61">7381 10933 1824 0,'0'0'38'0,"0"0"8"16,0 0-37-16,3-3-9 0,0-2 0 0,3-1 0 15,-3 4 71-15,6-4 12 0,-3 1 2 0,3-3 1 16,0 3-47-16,0-3-10 0,3 3-1 0,-4-3-1 0,1 2-14 15,3 1-2-15,-3-5-1 0,3 2 0 16,-3 2-10-16,-3 1 10 0,3-3-10 0,-3 3 10 0,0 0-10 0,-3-1 0 0,0-2 0 0,-3 3 0 31,0 5-49-31,0-3-12 0,0 3-3 0,0 0 0 16,0-5 0-16,-6 2 0 0,6 3 0 0,-3 0 0 0,-3 0 52 0,6 0 12 0,-3 0 0 0,-3 3 0 16,3 0 0-16,0 2 0 0,0-2 0 0,0 2 0 15,0 3 41-15,3-3 11 0,0 3 3 0,0 0 0 16,3-3-37-16,0 3-7 0,0 0-2 0,3 0 0 15,0 0 44-15,0 3 9 0,3-3 2 0,-3 5 0 16,3-3 0-16,0 1 0 0,3 5 0 0,-7-6 0 16,4 1-64-16,-3 2-23 0,-3 1 1 0,3-4 0 15,-3 1 22-15,0 2 0 0,-3-3 0 0,0 1 0 16,-3 0-11-16,-3-1-4 0,3 3-1 0,-3-5 0 16,0 6-8-16,0-9-1 0,1 0-1 0,-1 1 0 15,3-4 26-15,0 3 0 0,3-5 0 0,0 0 0 16,0 0 12-16,0 0-3 0,0 0 0 0,0 0 0 15,0 0 18-15,0 0 3 0,0 0 1 0,0 0 0 16,0 0-14-16,0 0-2 0,0 0-1 0,0 0 0 16,3-7-14-16,3 1 0 0,0 1 0 0,-1 0 0 15,4-1 0-15,0 1 0 0,0 0 0 0,0-3 0 16,0 3-19-16,3-3-3 0,-3-3-1 0,3 0 0 16,-3 1-113-16,0-3-24 0,0-1-4 0</inkml:trace>
  <inkml:trace contextRef="#ctx0" brushRef="#br1" timeOffset="-39652.49">7720 10832 1682 0,'0'0'35'0,"0"0"9"0,0 0-36 0,0 0-8 0,0 0 0 0,0 0 0 16,0 0 32-16,0 0 4 0,0 0 0 0,6 0 1 16,0-5 22-16,3 2 4 0,-3-2 1 0,0 0 0 15,3-3 51-15,-3 0 10 0,3 0 3 0,-3-3 0 16,3 3-52-16,-3-2-9 0,3 2-3 0,0 0 0 15,-3 0-51-15,0 0-13 0,-1 3 0 0,1-3 0 16,0 2-48-16,-3 4-13 0,0-4-3 0,-3 6 0 16,0 0-12-16,0 0-4 0,0 0 0 0,0 0 0 31,0 0-168-31,0 0-33 0</inkml:trace>
  <inkml:trace contextRef="#ctx0" brushRef="#br1" timeOffset="-39511.87">7839 10769 1824 0,'3'18'38'0,"-3"-13"8"15,6 3-37-15,-6 0-9 0,0 0 0 0,6 0 0 16,-6 3 106-16,9-1 19 0,-3 1 4 0,-3-1 1 16,3 4-79-16,0-1-16 0,0 3-3 0,3-3-1 15,-3 6-23-15,3-4-8 0,-3 1 0 0,3 3 9 16,3-3-87-16,-9-3-18 0,9 0-3 0</inkml:trace>
  <inkml:trace contextRef="#ctx0" brushRef="#br1" timeOffset="-38375">6726 11308 1337 0,'0'0'28'0,"0"0"6"0,0 0-34 0,0 0 0 0,0 0 0 0,0 0 0 16,0 0 95-1,0 0 12-15,0 0 2 0,0 6 1 0,-3 2-74 0,3-1-14 0,0 4-3 0,0 2-1 16,3 3-18-16,0 0 0 0,3 3-13 0,3 2 5 16,-3 0 8-16,0 0 0 0,3 3-9 0,0 0 9 15,-3-3-18-15,6 3 1 0,-3-3 0 0,0 0 0 16,-1-2-23-16,-2 2-5 0,0-5-1 0,3 2 0 15,0-2 30-15,-3-3 5 0,0 0 2 0,3-2 0 16,-3 0 9-16,0-3 0 0,0-1 8 0,3-1-8 16,-3-1 23-16,3-5 0 0,0 3 0 0,0-3 0 15,0 0 3-15,2 2 1 0,1-4 0 0,0-4 0 16,3 1-2-16,0 0 0 0,3 0 0 0,3-1 0 16,3-2 34-16,2 0 6 0,4-2 2 0,0-1 0 15,3 3-11-15,-1-2-3 0,1-1 0 16,0 3 0-16,-3 0-33 0,-4-5-8 0,1 5 0 0,-3-3-1 15,3 4-11-15,-3-1 0 0,-1 0 0 0,1-3 0 0,0 3 0 0,0-2 0 16,0 2 0-16,-4 0 8 16,1-3-8-16,0 3 0 0,-3 0 0 0,0 0 0 0,-3 0 0 0,-3 0 0 15,0 0 8-15,-4 3-8 0,1 0 0 0,-3 2 0 0,-3 1 0 16,0-1-11-16,-3 3 25 0,0 0 5 0,0 0 1 0,0 0 0 16,0 0 0-16,-3-5 1 0,-3 2 0 0,-3-2 0 15,4-1-13-15,-7 4-8 0,3 2 8 0,-3-6-8 16,0 1 17-16,-3 3-1 0,3-1 0 0,-3-2 0 15,0 2 12 1,3 3 1-16,-2-8 1 0,5 5 0 0,0 1-8 0,3-1-2 0,0 0 0 0,6 3 0 16,0 0-9-16,0 0-3 0,0 0 0 0,0 0 0 15,9-2-16-15,0-4-4 0,6 4-1 0,-1-3 0 16,4-1 13-16,0 1-11 0,6 2 11 0,-3-2-10 16,-3 0 10-16,2-1 0 0,-2 4 0 0,0-3-8 15,0 2 29-15,-3 0 7 0,3 3 0 0,-3-2 1 16,0 2-47-1,-7 2-10-15,4-2-1 0,-3 3-1 0,0 2 30 0,-3-2 0 0,0 2-8 0,-3 3 8 16,0 0 0-16,-3 0 0 0,0 2 0 0,-3 1 0 16,0 2-11-16,0 1 1 0,-3-1 0 0,-3 3 0 15,3-3-62-15,-3 3-12 0,0 0-2 0,1-1-1 16,-1-4 19-16,6 2 3 0,-3-5 1 0,0 0 0 16,6 0-52-16,0-8-9 0,0 5-3 0</inkml:trace>
  <inkml:trace contextRef="#ctx0" brushRef="#br1" timeOffset="-37858.1">8268 11041 1824 0,'0'0'38'0,"0"0"8"0,0 0-37 0,0 0-9 0,0 0 0 0,0 0 0 15,0 0 104-15,0 0 20 0,0 0 3 0,-6 0 1 16,0 0-52-16,-3 3-9 0,0-1-3 0,0 1 0 16,-3 2-51-16,4 1-13 0,-7 2 0 0,3-3 0 15,3 0-9-15,-6 0-5 0,9 3-1 0,-9-2 0 16,9-1 24-16,3-2 5 0,3-3 1 0,0 0 0 15,0 0-15-15,0 0 0 0,0 0 0 0,0 0 0 16,0 0 0-16,0 0-8 0,0 0 8 0,0 0-13 16,0 0 13-16,0 2-12 0,3 1 12 0,3 2-12 15,0-2 20-15,-3 2 4 0,3 0 0 0,0 1 1 16,-6 2-13-16,6 0 0 0,-3 2 0 0,0 1 0 16,0 2 0-16,0 0-16 0,0 0 3 0,-3 3 1 15,0 0 12-15,0 0 16 0,0 3-3 0,0-1-1 16,0-2-12-16,0 2 0 0,0-2 0 0,0 0 0 15,0-3 0-15,0-2 0 0,3 0 0 0,3-1 0 16,-6-2 0-16,6 0 0 0,-3-3 0 0,3 3 0 16,0-5 0-16,-1 2 0 0,4-2-9 0,-3-3 9 0,3 3 0 15,-3-3 13-15,0 2-1 0,3-2 0 0,0-2-12 0,3 2 11 16,-9-3-11-16,9 0 10 0,-9 1-10 0,9-1-9 0,-6 0 9 16,-3-2-13-1,3 0-96-15,0-3-19 0,0 2-4 0</inkml:trace>
  <inkml:trace contextRef="#ctx0" brushRef="#br1" timeOffset="-37670.83">8214 11240 2066 0,'0'0'43'0,"0"0"10"16,0 0-42-1,0 0-11-15,0 0 0 0,0 0 0 0,0 0 29 0,0 0 4 0,3 0 1 0,3-3 0 16,0 0 13-16,3 1 2 0,-3-1 1 0,-3 0 0 15,9 1-27-15,-6-1-6 0,3 0-1 0,-3-2 0 16,3 2-36-16,0-2-7 0,3 0-1 0,0-3-1 16,0 0-115-16,-1-3-24 0,1 1-4 0</inkml:trace>
  <inkml:trace contextRef="#ctx0" brushRef="#br1" timeOffset="-37323.72">8560 10967 2030 0,'0'0'57'0,"0"0"14"0,0 0-57 15,0 0-14-15,0 0 0 0,0 0 0 0,0 0 98 0,0 0 17 0,0 0 3 0,0 0 1 16,-3 3-68-16,-3-1-14 0,3 4-2 0,-3 2-1 15,0-1-47-15,3 4-10 0,-3 2-1 0,0 0-1 16,3 3 71-16,-3 3 14 0,3-1 4 0,-3 4 0 16,6-1-64-16,-3 3-15 0,0-3-1 0,3 3-1 15,3-3 27-15,0-3 6 0,-3 1 0 0,6-1 1 16,-3-2-17-16,3-3 0 0,0 1 0 0,3-6 0 16,0-1 0-16,0 1 0 0,0-5 0 0,3 0 0 15,-3-1 0-15,5-4 0 0,-2 2 0 0,0-6 0 16,0 1-41-16,0 0-12 0,0-6-3 0,0 1 0 15,0-1-92-15,0 0-20 0,0 1-3 0</inkml:trace>
  <inkml:trace contextRef="#ctx0" brushRef="#br1" timeOffset="-36492.46">8357 10282 1579 0,'-9'-14'32'0,"9"14"10"0,-3-7-34 0,0-1-8 16,1 2 0-16,-1-2 0 0,0 0 53 0,0 1 9 0,0 1 2 0,-3-2 0 15,3 0 0-15,0 0 0 0,-3-2 0 0,3-1 0 16,-3-2 0-16,3 2 0 0,0-2 0 0,0 0 0 15,3-3-14-15,0-2-2 0,0 2-1 0,3-5 0 16,3 2-24-16,0 0-5 0,3 1-1 0,6-1 0 16,-4 4-1-16,4-1-1 0,0 2 0 0,0 4 0 15,0-1-24-15,0 6-5 0,-3 0-1 0,0 2 0 16,0 3 15-16,0 5 0 0,-1 1 0 0,1 2 0 16,-3 2 0-16,6 3 0 0,-9 3 0 0,6 3 0 15,-6 2 0-15,-3 3 0 0,-3 2 0 0,6 1 0 16,-6 2 0-16,0 3 0 0,0-1 0 0,0 4 0 15,0-1 0-15,3-2 0 0,0 5 0 0,-3-5 0 16,6-1 0-16,-3-2 0 0,3-2 0 0,-3-1 0 16,9-2 0-16,-3-3 0 0,2-2 0 0,4-3 0 15,-6-3 0-15,6-2 0 0,6-1 0 0,-6-5 0 16,6 1 0-16,-3-6 0 0,2 0 9 0,-2-6-9 16,0 1 20-16,-3-3-3 0,0-2 0 0,-3-1 0 0,0 0 20 0,-3-2 4 0,0 0 1 15,-9 0 0-15,5-3-34 0,-5 3-8 0,6-1 0 0,-6-1 0 16,-6 4 39-16,6 0 5 15,-5 1 2-15,2 2 0 0,-3 3-22 0,0-1-5 0,0 4-1 0,-3-1 0 16,6 3-18 0,-3 3 0-16,0-1 0 0,0 4 0 0,3 4 0 0,0 3 0 0,3 1 0 0,0 2 0 15,3-1 0-15,6 1 0 0,-3 3 0 0,3-1 0 16,6 3 0 0,-6-2 8-16,2 5-8 0,7-3 0 0,-6 0 0 0,6 0 0 0,0 3 0 0,-3-3 0 15,3-2 0-15,0-3 0 0,-4 0 0 0,4-1 0 16,-3-1 0-16,0-1-9 0,-6 0 9 0,6-2-8 15,-6-3 8-15,-3 0 0 0,3 0 0 0,-3-1 8 16,-3-1-8-16,-3-1 0 0,0 0 0 0,0-2 0 16,-3 2 0-16,-3 1 0 0,-3-1 0 0,3-2 0 15,-6 2 0-15,0 0 0 0,-3 0 0 0,0 1 0 16,-6-1 8-16,10 0 0 0,-7 3 0 0,-3-3 0 16,6 3-95-16,-6 0-18 0,0 3-4 0</inkml:trace>
  <inkml:trace contextRef="#ctx0" brushRef="#br1" timeOffset="-33092.65">2705 16251 1123 0,'0'0'24'0,"6"-6"6"16,0 1 1-16,3-3 1 0,3-2-32 0,2-1 0 0,7-2 0 0,0 0 0 15,0-3 68-15,3 0 7 0,0-3 1 0,5-2 1 0,4 0-26 0,3-3-6 16,6-2-1-16,2-3 0 15,1-3-5-15,-4-3-2 0,4-2 0 0,3-5 0 16,8 0 0-16,-2-6 0 0,5 0 0 0,1-2 0 16,-1-3-20-16,4-2-4 0,-3-3-1 0,-1 5 0 15,1-6-12-15,2 9 9 0,-2-3-9 0,2 3 8 16,1-3-8-16,-4 5 0 0,7 1 0 0,-16-1 0 16,4 6 0-16,-4 2 0 0,-2 0 0 0,0 3 0 15,-4 3 0-15,-2-3 8 0,0 5-8 0,-4-2 12 16,-2 5-12-16,-3 0 0 0,-3 5 0 0,-7 0 0 15,1 5 0-15,0 1 0 0,-6 2 0 0,0 5 0 0,-3 1 10 0,0 2-10 0,-1 0 12 0,-2 5-12 16,3 3 0-16,0 3 0 0,0 2 0 0,-3 6 0 16,3 2 9-16,0 6 8 0,0-1 2 0,-1 6 0 15,7 8-11-15,-3-1-8 0,0 7 9 0,3 4-9 16,3 0 0-16,-4 6 0 16,1-1 0-16,9 4 0 0,-3 4 11 0,0-2-11 0,-1 3 12 0,4 5-12 15,6-1 14 1,0 4-4-16,-1-1-1 0,1 6 0 0,-3-3 7 0,0 3 0 0,-1 0 1 0,-8-21 0 15,3 5 19-15,0 2 3 0,-1 1 1 0,4-1 0 16,-3 3-19-16,3-5-3 0,-3 0-1 0,11 13 0 16,-8-13-3-16,-3-5-1 0,-3 0 0 0,-1-6 0 15,-5-5-13-15,0-3 0 0,-3-5 0 0,-3 1 0 16,0-4 13-16,-3-5-3 0,-3-2-1 0,0-1 0 16,-3-2 12-16,0-3 3 0,-3 1 0 0,-3-7 0 0,3 4-13 15,-6-6-3-15,3 3 0 0,-6-2 0 0,-3-1 12 0,-3 0 3 16,0-2 0-16,-9 2 0 0,-2 0-11 0,-7 1-3 15,-3-1 0-15,-9 0 0 0,4 1-9 0,-4-1-14 16,0 3 3-16,-8 2 1 0,2 6-1 0,-8 0 0 16,-4 3 0-16,4 4 0 0,2-4 2 0,-2 10 0 15,-4-2 0-15,-2-1 0 0,-1 8 9 0,4 1-8 16,5-3 8-16,-2 2-8 0,-1 6-8 0,0-3-2 16,1 5 0-16,2-2 0 0,7 5 18 0,-1-3 16 15,4 0-4-15,2-2 0 0,6 2-24 0,1-2-4 16,-1 0-2-16,6-3 0 0,3 0 29 0,1 0 5 15,2-5 2-15,6-1 0 0,0-4-8 0,0-3-2 0,3-1 0 0,4-4 0 16,2-1-8-16,0-2 0 0,-3-2 0 0,6-4 0 16,0-2 0-16,0 0 0 0,0-3 0 0,3-2 0 15,0 0 0-15,0-1 0 0,0-2 10 0,-3-2-10 16,0-4 17-16,-2-2-3 0,-1-5-1 0,-6-8 0 16,-6-5-13-16,3-9 0 0,0-2 0 15,0-5 0-15,-5-3 0 16,-1-5-8-16,-3-1 8 0,0-2 0 0,-5-8 0 0,-4 1 0 0,-3-7 0 0,1-1 9 15,-7-4-9-15,3 1 0 0,-2-6 0 0,-1 3 0 16,3 0-8-16,1 2 8 0,2 1-10 0,3 5 10 16,1 5-8-16,2 3 8 0,6 0 0 0,6 5-9 15,-2 0 9-15,5 5 0 0,3-2 0 0,3 5 0 16,3 0 0-16,6 3 0 0,0-1-9 0,0 1 9 16,6 0 0-16,0 2 0 0,3-2-9 0,6 5 9 15,-6 0-83-15,9 2-13 0,3 3-2 0</inkml:trace>
  <inkml:trace contextRef="#ctx0" brushRef="#br1" timeOffset="-30855.8">7375 16063 1015 0,'-6'3'28'0,"0"-1"8"16,-3 1-36-16,3 2 0 0,0-2 0 0,-3-1 0 16,0 1 72-16,1 0 7 0,2-1 1 0,-3 1 1 0,-3 0-8 0,3-3-1 0,0 5-1 15,-6-2 0 1,3-1-23-16,-3 3-5 0,0 1-1 0,0-1 0 0,-2 6-8 0,2-6-2 0,-3 6 0 0,-3-4 0 16,3 4-15-16,-3 0-3 0,1-1-1 0,-1 3 0 15,0-2 3-15,-3 0 0 0,3 2 0 0,0-3 0 31,1-2-16-31,-1 6 0 0,-3 1 0 0,3-7 0 0,-3 6 0 0,0-1 9 0,4 0-9 0,-4-2 12 16,3 2-3-16,0 0 0 0,0 0 0 0,0-2 0 16,4 2 11-16,-4 0 1 0,6 3 1 0,-3-2 0 15,3 1-22-15,3-1 0 0,-3 1 0 0,0 1 0 16,6 3 0-16,-2-3 0 0,2 2 0 0,0 1 0 16,0-3 0-1,3 2-8-15,0 1 0 0,3 2 0 0,0-3-5 0,6 1-1 0,0 2 0 0,0 3 0 16,6-3-1-16,3 6 0 0,-3-1 0 0,0 3 0 15,5 0 0-15,7 0 0 0,0 3 0 0,0-3 0 16,6 0 15-16,3-2-9 0,2-1 9 0,1-5-8 16,3 3 8-16,-1-5 0 0,1 2 0 0,3-8 0 15,0 3 0-15,2 0 16 0,1-6-4 0,3 1-1 16,2-3 2-16,-2-3 1 0,2-2 0 0,1 0 0 16,0-3 14-16,2-3 2 0,1-2 1 0,-1-1 0 15,-2-4-31-15,3 2 0 0,-7-3-8 0,4-2 8 16,-3-3 0-16,-1 0 0 0,1 0 0 0,-3-2 9 15,-1-6 8-15,-2 3 2 0,0-6 0 0,-4 4 0 16,-2-4 8-16,-3 1 1 0,-3-1 1 0,-4 1 0 16,1 2 4-16,3-3 1 0,-9-2 0 0,3 3 0 15,-6-1-3-15,0-2-1 0,2 0 0 0,-8-3 0 0,3 1-4 0,-3-4-1 16,-3 4 0-16,0-4 0 0,-6 3-11 16,-3 1-2-16,-3 2-1 0,0-1 0 0,-9-1 10 0,0 2 3 0,-2 0 0 0,-4-1 0 15,-6-1-3-15,0 2 0 0,-3-1 0 0,-2 1 0 16,-4 6-10-16,-3 1-3 0,-2 1 0 0,-4 5 0 15,3 6-8-15,-5-1 0 16,8 6 9-16,-9 0-9 16,4 5 0-16,-1 2-13 0,-3 6 1 0,4 0 1 15,-1 3-20-15,3 2-4 0,1 0-1 0,2 3 0 0,3 0 12 0,4 2 3 0,-1-2 0 0,6 3 0 16,3-1-3-16,3 1 0 0,1-3 0 0,5 2 0 16,3-2-8-16,0 0-3 15,3-3 0-15,6 3 0 0,0-3-101 0,3-5-20 16,0 3-4-16</inkml:trace>
  <inkml:trace contextRef="#ctx0" brushRef="#br1" timeOffset="-29789.54">8110 16089 712 0,'0'0'16'0,"0"0"3"0,-6 3 1 0,0-3 0 0,0 3-20 16,0-1 0-16,1 1 0 0,-1 0 0 0,0-3 76 0,3 2 11 0,-3 1 2 0,3-3 1 15,-3 2-21-15,6-2-4 0,0 0-1 0,0 0 0 16,0 0 0-16,-9 3 0 0,9-3 0 0,-6 0 0 15,0 0 2-15,6 0 0 0,-3-3 0 16,3 3 0-16,-6-2-27 0,3-1-6 0,3 3-1 0,-3-5 0 16,3 0-9-16,-6-1-3 0,6 1 0 0,0-3 0 15,0-2 3-15,0-1 0 0,3-2 0 0,0-1 0 16,3 1-1-16,-3-3 0 0,6-2 0 0,-3-3 0 16,3 0 3-16,0-6 1 0,3 1 0 0,0-9 0 15,-1 3-18-15,4-5-8 0,-3 0 0 0,6-2 8 16,-3 2-8-16,0-3 0 0,3 0 0 0,0-2 0 15,-1 2 0-15,4-2 0 0,-3 2 0 0,3-2 0 16,0 2 24-16,0 3 4 0,-3 0 0 0,2 0 0 16,-2 5-28-16,0 1 0 0,0-1 0 0,0 0 0 0,0 3 0 15,-3 3 0-15,-1 2 0 0,-2 3 0 0,0-1 0 0,-3 6 0 16,0 1 8-16,-3 1-8 16,0 6 0-16,-3 3 0 0,0 0 0 0,-3 5 8 0,0 0 10 0,0 0 2 15,0 0 0-15,-6-3 0 0,-3 3-6 0,3 0-1 16,-6 3 0-16,3 0 0 0,-3 2-13 0,0 0 0 15,1 0 0-15,2 1 0 0,-3-1 0 0,3 0 0 16,3-2 0-16,0 2 0 0,0-2 54 0,6-3 8 16,0 0 2-16,0 0 0 0,0 0-52 0,0 0-12 15,0 0 0-15,0 0 0 16,6-5-48-16,-3-3-13 0,6-3-3 0,0 0 0 0,0-2 64 0,6 0 0 16,-1 0 0-16,1 2 10 0,0 1-10 0,0-1-9 15,3 0 9-15,0 6-13 0,-3 0 13 0,0 2 0 0,-4-2 0 0,1 0 0 16,-3 2 0-16,0 3 0 0,0 3 0 0,0 2 0 15,-3 0 0-15,0 3-11 0,0 3 11 0,0 5-10 32,0 2-39-32,-3 1-8 0,0 2-2 0,3 0 0 15,-3 3-157-15,0 2-32 0</inkml:trace>
  <inkml:trace contextRef="#ctx0" brushRef="#br1" timeOffset="-26559.29">336 10351 1337 0,'-18'-19'28'0,"6"14"6"0,3-1-34 0,0-2 0 0,-3 6 0 0,3-3 0 16,0 2 83-16,-3 0 9 0,3 1 3 0,0-1 0 16,3 3-52-16,3 0-11 0,0 0-1 0,-5 3-1 15,8-1-30-15,-6 4 8 0,3 1-8 0,3 4 0 16,3 2 0-16,3 6 0 0,2 2 8 0,-5 3-8 15,9 2 0-15,3 6 0 0,-3 0 0 0,6 7 0 16,3 4 0-16,0 7 0 0,0 3 0 0,5 8 0 16,-2-3 0-16,6 3 0 0,6-3 0 0,-4 8 0 15,4-5 0-15,-6 0-18 0,0 0 4 0,-1 2 1 16,1-10 21-16,-9-3 4 0,6 1 0 0,-6-4 1 16,-4-4-13-16,4-4 0 0,-3-2 0 0,3 0 0 15,-9-5-48-15,6 0-13 0,0 0-3 0,-7-6 0 16,1-2-7-16,0-3-1 0,3 0-1 0</inkml:trace>
  <inkml:trace contextRef="#ctx0" brushRef="#br1" timeOffset="-25884.95">279 10522 976 0,'-3'-10'41'16,"-6"2"-33"-16,3-3 56 0,3 1 10 0,-3-1 2 0,3 1 1 31,3-1-3-31,3-2-1 0,3 0 0 0,3-3 0 0,-6 0-4 16,12 0-1-16,-3-3 0 0,0-2 0 0,6-3 0 0,5-2 0 0,1 0 0 0,9-6 0 15,6 3-25-15,2-3-6 0,4 0-1 0,9-5 0 16,-10-3-23-16,7 1-5 0,-4-4 0 0,4-4-8 15,-3 7 8-15,2-2-8 0,7 2 0 0,-7-5 0 16,-2 3 0-16,-3-1 0 0,2-2 0 0,1 1 0 16,-6 4 0-16,2 3 10 0,-5 2-10 0,-3 6 8 15,-4 0-8-15,-5 5 0 0,-3 6 0 0,-3-1 0 16,-3 6 0-16,-6 3 0 0,0-1 0 0,-4 6 0 16,1 2 0-16,0 3 0 0,-6 0 0 0,3 5 0 15,3 3 0-15,-9 3 0 0,6 2-12 0,0 6 12 16,3 2 0-16,-6 8 0 0,3 5 0 0,3 6 12 15,3 2-12-15,-3 6 0 0,3 2 0 0,5 6-11 16,-5 2 11-16,6 0 0 0,0 6 8 0,3-1-8 16,0-5 8-16,-3-5-8 0,-3-2 8 0,2 1-8 15,4-1 14-15,-3-6-2 0,0 0 0 0,3 0 0 16,-3-6-12-16,-3-4 0 0,2-4 0 0,1 1 0 16,0-3 21-16,-3-2-1 0,3-1-1 0,0 1 0 15,-9-6-31-15,3-3-5 0,-1 1-2 0,-2-3 0 16,-3 0 35-16,0-6 8 0,0 1 0 0,-6-1 1 15,3-2 11-15,-3-2 3 0,-3 2 0 0,3 0 0 16,-9-1-31-16,3-1-8 0,0 2 0 0,-9 0 0 0,1 0 52 16,-4 2 10-16,-3-2 2 0,-3 3 0 15,-3-3-52-15,1 2-12 0,-4 1 0 0,-6 2 0 0,-3-2 0 16,-5 4 0-16,-4-1 0 0,-3 4 0 0,7 1 0 0,-1 2 0 0,-2 3 0 0,8 2 0 16,-9-2 54-16,7 0 8 15,2 0 2-15,0 2 0 0,0-2-64 0,10-3-28 0,2 3 3 0,3-3 0 16,-3 0 40-16,6-2 8 0,4-1 1 0,-1-2 1 15,3 0-46 1,-3 0-10-16,6 0-1 0,-3-3-1 16,0 0 1-16,0-2 1 0,1-1 0 0,5-2 0 0,0 0 11 0,0 0 3 15,-3-3 0-15,3 1 0 0,3-4-43 0,3 1-8 16,0 0-1-16,3-3-1 0,0 0-139 0,0 0-28 0,0 0-6 0</inkml:trace>
  <inkml:trace contextRef="#ctx0" brushRef="#br1" timeOffset="-24776.08">428 9438 1134 0,'0'0'32'0,"0"0"8"15,0 0-32-15,0 0-8 0,0 0 0 0,-3-3 0 16,3 3 64-16,0 0 12 0,0 0 3 0,0-5 0 16,0-1-47-16,0 1-10 0,3 3-2 0,3-6 0 15,-6 2 16-15,9 1 4 0,-6 0 0 0,6-1 0 16,0 1-13-16,-7 0-3 0,7 0 0 0,0-1 0 15,3 1 4-15,-3 0 1 0,3 2 0 0,-3 0 0 16,0 1-29-16,3 2 0 0,-3 0 0 0,6 2 0 16,-6 1-15-16,-3 2-9 0,0 1-1 0,2 4-1 15,1-2 4-15,-6 5 1 0,0 1 0 0,3 1 0 16,-3 1 21-16,-3 3 0 0,6-1-9 0,-6 6 9 16,0-3 0-16,0 1 0 0,3 1-8 0,-3 1 8 15,6-5 0-15,-6 4 0 0,0-1 0 0,3 1 0 0,0-9 0 16,3 2 0-16,-3-3 0 0,3-8 0 0,3 3 0 0,-6-3 0 15,6-5 0-15,-6 0 0 16,3-5-32-16,3-3-10 0,0-2-2 0,-3-6 0 16,2-3 10-16,1-5 2 0,-3-2 0 0,6-1 0 15,-3 1-20-15,0-3-3 0,-9 0-1 0,3 5 0 16,-3-5 56-16,0 5 8 0,0 3 4 0,-3 2 0 0,-3 1 59 0,3-3 12 0,-3 5 2 0,3-3 1 16,-6 6-1-16,6 0 0 0,3 2 0 0,-9 3 0 15,9 3-40-15,0 0-8 0,0 5-1 0,0 0-1 16,0 0-35-16,0 0 0 0,0 2 0 0,9 4 0 15,-6 4 0-15,6-2-9 0,-6 5 9 0,6-2-12 16,-3 2 12-16,6-2 0 0,-9-3 0 0,6 2-8 16,-3 1 8-16,3-3 0 0,-3-3 0 0,0 3 8 15,-3-3-8-15,3-5 0 0,3 6 0 0,-9-6-8 16,6 0 8-16,-1 0 8 0,4-6-8 0,-6 1 11 16,3 0 17-16,6-3 4 0,-3 0 1 0,0-5 0 15,0-1-33-15,-3 1 0 0,3-3 0 0,0 0 0 16,3 6 0-16,-6-3 0 0,3 5 0 0,0 2 0 15,-3-2 0-15,2 8 0 0,-2 0 0 0,3 0 0 16,0 3-8-16,-3 2-9 0,0 1-2 0,3-1 0 16,0 0 4-16,-6-5 1 0,6 3 0 0,0-3 0 15,0-3 14-15,-6-2 0 0,6-6 0 0,-6 3 0 16,6-7 24-16,-3 1 8 0,3-7 2 0,-7 3 0 16,7-1-34-16,-6 1 0 0,3-4 0 0,-3 4 0 0,3 5 48 15,-6 2 4-15,0 1 0 0,0 2 0 0,6 2-1 16,-6 6 0-16,0 0 0 0,0 0 0 0,0 0-41 0,6 6-10 0,-3 2 0 15,-3 2 0-15,15 1-14 0,-12 7-5 0,6 1-1 0,3-3 0 32,-3 2-34-32,3-2-7 0,3 0-2 0,-4 0 0 15,7-6-80-15,3 9-16 0,-9-9-3 0</inkml:trace>
  <inkml:trace contextRef="#ctx0" brushRef="#br1" timeOffset="-24060.94">2636 10827 1267 0,'-9'-11'56'0,"1"-2"12"15,2 5-55-15,-3-3-13 0,3 3 0 0,3-2 0 16,-6 5 103-16,9-1 17 0,0 6 4 0,0 0 1 15,0 0-69-15,0 0-15 0,0 0-2 0,0 3-1 16,9 5-38-16,-3 5 0 0,6 3 0 0,2 5-12 16,7 3 25-16,3 5 5 0,6 3 1 0,0 8 0 15,-1-3-3-15,1 8 0 0,0 2 0 0,3 1 0 16,-7-3-16-16,-5-3 0 0,0 0 0 0,0-2 0 16,-3 0 0-16,0-3 0 0,-3 3 0 0,-1-3 0 0,-2-3 0 15,0 0 0-15,3 1 0 0,-6-3 0 16,-3-3 36-16,0-3 3 0,3-2 1 0,-9-3 0 0,3-5-40 0,-3 0 0 0,0-6 0 15,-3 1-8 1,3-6-35-16,-6-2-6 0,6-3-2 0</inkml:trace>
  <inkml:trace contextRef="#ctx0" brushRef="#br1" timeOffset="-23541.97">2669 10911 1552 0,'-6'-8'44'0,"-3"1"10"0,9-1-43 0,-6 0-11 0,3 0 0 0,0 0 0 15,6-3 55-15,6 1 9 0,-6-1 1 0,6-5 1 16,9 0-19-16,-6 0-4 0,9-5-1 0,6-3 0 16,-1 1 33-16,4-4 6 0,3-2 2 0,3 0 0 15,-1 0-22-15,-2 0-4 0,9-3-1 0,-1 0 0 16,1-2-36-16,0-1-7 0,5 1-1 0,1-6-1 16,-9 6 4-16,5-3 1 0,-8 3 0 0,9-3 0 15,-13 7-16-15,13 4 0 0,-15 2 0 0,9 0 0 16,-10 1-12-16,-8 4-1 0,0-2-1 0,0 5 0 15,-6 3 24-15,-3 2 5 0,0 6 1 0,-4 0 0 16,1 5-28-16,0 2-4 0,0 3-2 0,-3 6 0 16,0 2 29-16,3 6 5 0,0 5 2 0,-3 2 0 15,0 8-18-15,3 6-19 0,3 5 4 0,-3 8 1 16,0-5 22-16,3 5 5 0,2 0 1 0,1 5 0 16,0 0-26-16,6-2-4 0,0 7-2 0,0-2 0 15,-3-8 18-15,2 0 0 0,1-8 0 0,0 2 0 16,-3-10 0-16,-3 3 0 0,3-6 11 0,-1 1-11 15,-5-9 0-15,0 1 0 0,-3-3-10 0,0-6 10 0,-3 1 0 0,0-9 0 16,0 1 0-16,-6-3 0 0,3 2 0 0,-6-2 0 16,3-2 0-16,-6-1 0 0,0 3 44 0,-6-3 16 0,0 3 3 15,-3 0 1-15,-2-3-35 0,-13 0-6 0,0 3-2 0,-3 0 0 16,-5 0 18-16,-1 0 3 0,-3 3 1 0,-11-3 0 16,8 2-35-16,-6 1-8 0,-2 2 0 0,-1-2 0 15,7-1-16-15,5 1-6 0,0-1-1 16,7 1 0-16,-1-6 37 15,9 3 7-15,3-2 2 0,0-1 0 0,7 0-72 0,-1 0-15 0,0-5-2 16,3 0-1-16,3 0-97 0,0 0-20 0,3 0-4 16,0-10-1-16,0 5-57 0,3-14-11 0</inkml:trace>
  <inkml:trace contextRef="#ctx0" brushRef="#br1" timeOffset="-22977.56">2997 10456 1303 0,'-9'-18'55'16,"0"2"-44"0,0 0 101-16,0 0 20 0,0 3 4 0,0 2 0 15,3-2-33-15,0 3-7 0,0-1-2 0,0 3 0 16,0-3-22-16,0 4-4 0,3-1 0 0,3 0-1 16,-3 0-29-16,3-3-6 0,0 3 0 0,0-2-1 15,3 2 8-15,-3-3 1 0,6 1 1 0,3 2 0 16,-6-3-41-16,3 3 0 0,3 0 0 0,-3 0 0 0,3 0 0 15,0 3-11-15,0 0 3 0,0-1 0 0,0 1-4 0,0 2 0 0,0 1 0 0,2 2 0 32,-2 0-18-32,3 0-4 0,-3 2-1 0,0 1 0 15,0 2 3-15,3 1 1 0,-3 2 0 0,-3 0 0 16,3-1-1-16,-3 1-1 0,3 0 0 0,-3 0 0 0,3 0 33 0,-4 0 0 0,4-3 10 0,0 1-2 31,0-4-8-31,3 1-8 0,0-6 8 0,0 1-12 0,-3-4 12 0,3 1 0 0,-3 0 0 0,6-3 0 16,-9-3 14-16,3 3-2 0,-1-5 0 0,-2 3 0 15,3 2 0-15,-6-3-1 0,3 3 0 0,-3 0 0 16,-3 3 8-16,6 0 1 0,-6-1 1 0,0 6 0 16,6-5 1-16,-6 5 0 0,0 0 0 0,0-3 0 15,0-2-22-15,9 2 0 0,-9 1 0 0,6-3-8 16,3 2 8-16,-3-2-13 0,3 2 5 0,3-5 8 16,3 3-15-16,0-6 5 0,-1 3 1 0,1-5 0 15,0 2 9-15,6-5 0 0,0 3 0 0,-6-5 0 16,6 2 0-16,-7 0 0 0,1 0 0 0,-3 0 0 15,0 0 0-15,-3 3 0 0,0 0 0 0,0 2 8 16,-6 3 2-16,3 3 1 0,-6 0 0 0,9 2 0 16,-9 3-11-16,0 0 8 0,3 3-8 0,0 2 8 15,0 0-8-15,3 9 8 0,0-1-8 0,3 0 8 16,-6 6-20-16,5-1-4 0,1 1 0 0,0 2-1 16,3 0-37-16,-3 0-7 0,9 0-2 0,-9-2 0 15,6 2-154-15,0-2-31 0,0-1-7 0</inkml:trace>
  <inkml:trace contextRef="#ctx0" brushRef="#br1" timeOffset="-21027.27">2205 8969 1265 0,'-3'-8'36'0,"-3"3"8"16,3-3-36-16,3 3-8 0,0 0 0 0,0 5 0 15,0 0 79-15,0 0 13 0,0 0 4 0,0 0 0 16,0 0-68-16,0 2-14 0,9 4-2 0,-9 2-1 16,6 2-11-16,3 1 0 0,0 2 0 0,0 3 0 15,2 2 0-15,-2 1 0 0,6 2 0 0,-6 0 0 16,3 0 0-16,3 0 0 0,-3 3 0 0,0-3 0 15,-3-5 0-15,3 0 8 0,-3-3-8 0,0-2 0 16,-7-3 0-16,1-3 0 0,0 1 0 0,-3-6 0 0,0 0 0 16,0 0 0-16,0 0 0 0,-3-8 0 0,-2-3 0 15,-4-2-9-15,0-3 9 0,0-3-10 16,-3-2-15-16,3 3-3 0,-3-3-1 0,3-3 0 0,-6 3 41 0,3-1 8 0,3 1 1 0,-3 0 1 16,4-3 1-16,-1 3 0 0,0-5 0 0,0 4 0 31,3-1 29-31,0 4 5 0,3 1 2 0,-3-1 0 0,6 1-11 0,6 2-3 0,-3 0 0 0,6 0 0 15,0 0-29-15,3 0-5 0,2 3-2 0,7 0 0 16,-6 0-9-16,9 2 0 0,0 0 0 0,-3 3 0 31,5 0 0-31,1 1 0 0,3 1 0 0,-6 1 0 0,3 0 0 0,-7 2 0 0,1 0 0 0,-3 3 0 16,0 3 0-16,3 0-12 0,-6 2 2 0,3 3 1 16,-4 5-22-16,7 0-4 0,-6 3-1 0,0 5 0 15,-3 1 27-15,0 1 9 0,-3 6 0 0,0-2-9 16,3-1 9-16,-3 1 0 0,5-1 0 0,-8-2 0 15,3-3 0-15,6-2 0 0,-12-1 0 0,12-4 0 16,-3-1 0-16,-6-3 0 0,3 1 0 0,-3-3 0 16,3 0 0-16,-9-3 0 0,3 0 0 0,3-2 0 15,-6-3 0-15,0 0 11 0,0 0-3 0,0 0 0 16,-9 3 77-16,-9-3 15 0,6-3 4 0,-15 3 0 16,9 0-61-16,-6 0-12 0,-2 0-3 0,-4 0 0 15,3 3-28-15,0-1 0 0,1 1 0 0,-4 2 0 16,9-2 0-16,-6 2 0 0,3 3 0 0,1-3 0 15,5 1-55-15,3-1-4 0,-3 3-1 0,6-3 0 16,3 3-26-16,3-3-6 0,3 1 0 0,3-1-1 16,3 0-30-16,3 3-5 0,3-2-2 0,0-1 0 15,0 0 26-15,3 0 4 0</inkml:trace>
  <inkml:trace contextRef="#ctx0" brushRef="#br1" timeOffset="-20326.8">3288 8871 1584 0,'-6'-5'70'0,"0"3"14"16,6 2-67-16,0 0-17 0,0 0 0 0,0 0 0 15,0 0 49-15,0 0 7 0,0 5 0 0,0 3 1 16,6 2-57-16,0 1-17 0,0 5-1 0,3 0 0 16,3 2 5-16,0-2 1 0,3 3 0 0,0-4 0 15,-3 4 35-15,6 0 7 0,-4-4 2 0,1 4 0 16,-3-1-32-16,6 1-16 0,-3-1 1 0,-3-2 1 15,0-5 14-15,0 0-11 0,0-4 11 0,-9 1-10 16,2-5 10-16,-5-3 0 0,0 0 0 0,0 0 0 16,0 0 0-16,-3-8 14 0,1-2-2 0,-1-4 0 15,-6 1-29-15,0 0-7 0,3-6 0 0,-9 3-1 0,3-2 25 0,0-1 0 16,0 4 0-16,-3-7 0 0,6-1 39 16,-6-4 13-16,4 3 2 0,2-5 1 0,0 3-11 0,3-1-3 0,0 1 0 15,6-3 0-15,0 5-25 0,6 3-6 0,0 0-1 0,3-1 0 16,5 4 6-16,7 2 1 0,-3 0 0 0,6 3 0 31,3 0 2-31,3-1 1 0,-1 4 0 0,-5-1 0 0,3 3-19 0,-3 0 0 16,0-2 0-16,-7 5 0 0,4 2-14 0,-3 0-3 0,0 3-1 0,-3 0 0 15,3 6 4-15,-6-1 1 0,2 3 0 0,-2 2 0 16,-3 1 13-16,3 2-9 0,-6 3 9 0,3-3-8 16,0 6 8-16,0-3 0 0,0 0 0 0,0-1 0 15,3 1 0-15,0-3 0 0,0 1 0 0,-1-4 0 16,1 1 0-16,0-3 0 0,3 0 0 0,-6-3 0 15,0-2 0-15,0 2 0 0,-3-2 0 0,0-3 0 16,-6 0 8-16,0 0 0 0,0 0 0 0,-9 5 0 16,0-2 83-16,-6-1 17 0,0 4 3 0,-12-1 1 15,4 0-75-15,-7 0-14 0,0 1-3 0,-3 2-1 16,4 0-19-16,-1 2 0 0,-3 1 0 0,0-1 0 16,7 1-14-16,-4 2-3 0,0 3-1 0,-3-8 0 15,6 5-30-15,7 0-7 0,2-2-1 0,3 2 0 16,3 0-6-16,3-2-2 0,6 5 0 0,-3-3 0 15,6-2-29-15,6 2-7 0,0 0 0 0</inkml:trace>
  <inkml:trace contextRef="#ctx0" brushRef="#br1" timeOffset="-19544.15">4482 8943 1982 0,'0'0'56'0,"0"0"12"16,0 0-54-16,0 0-14 0,0 0 0 0,0 0 0 15,3 5 32-15,3 3 3 0,0 3 1 0,3-1 0 16,3 9-27-16,2-3-9 0,1 5 0 0,0 0 9 16,0 3-9-16,0-3-9 0,0 3 9 0,-3-3-13 15,0 0 13-15,3-5 0 0,-4-3 0 0,-2 1 10 16,0-7-10-16,0 1 8 0,-3-2-8 0,0-4 8 0,-3-2-8 0,-3 0 0 16,3-5 0-16,-3-3 0 0,-3-2 0 0,-3-6 0 0,-3 0 0 0,0-3 0 31,0 1-34-31,0-3-6 0,-2 2 0 0,-4-2-1 0,3 0 41 0,-3 2 8 0,0-2 1 0,3 0 1 15,0 2 24-15,0 1 5 0,3-3 1 0,3 5 0 16,0 0-24-16,6 3-5 0,0-1-1 16,6 1 0-16,3 0-10 15,3 2-9-15,6-2 9 0,0 0-13 0,3-3 25 0,3 3 6 0,-1-3 1 0,7 3 0 16,0-3 5-16,-6 0 2 0,3 0 0 0,-7 3 0 16,7 0-26-16,-6-1-9 0,3 1 0 0,-3 5 0 15,0 0 9-15,-7 0 0 0,-2 6 0 0,0-4 0 16,-3 6 0-16,0 0 0 0,-6 0 0 0,3 6 0 15,-3-1 0-15,-3 3 0 0,0 0 10 0,0 5-10 16,3 0 15-16,-3 3-3 0,3 3-1 0,3-1 0 16,-6 3-11-16,6-2 0 0,0-1 0 0,3 1 0 15,0-3 0-15,3 2 0 0,2-2 0 0,1-3 0 16,-3 1 0-16,0-1 0 0,0-2 0 0,-3-1 0 16,-3-2 0-16,3-3 0 0,-6 1 0 0,3-1 0 15,-6 3 0-15,3-3 0 0,-3 0 0 0,-3 1 0 16,0-1 56-16,-3-2 7 0,-6 2 1 0,0 3 0 15,-9 0-31-15,-3 0-5 0,-2 0-2 0,-7 0 0 16,3 2-26-16,-3 1-17 0,1 2 2 0,-4 0 1 16,3 3-125-16,0 0-25 0,4 5-4 0</inkml:trace>
  <inkml:trace contextRef="#ctx0" brushRef="#br1" timeOffset="-18210.1">1705 8784 1530 0,'-30'-5'32'0,"21"0"8"0,3 5-32 0,0-6-8 0,3 4 0 0,-3-1 0 16,3 0 88-16,3 3 16 0,0-5 3 0,0 0 1 15,0-1-45-15,3-1-9 0,3 1-2 0,0-4 0 16,3 2-41-16,6 2-11 0,0-4 0 0,3 2 0 16,0 0 0-16,-1 0 0 0,-2-3 0 0,3 4 0 15,0-4 0-15,0 6 0 0,3-3 0 0,-6 2 0 16,2 4 0-16,4-4 0 0,0 6 0 0,-3-2-11 15,3 2 11-15,-3 0 0 0,2 0 8 0,-2 0-8 16,0 0 0-16,0 0-8 0,-6 0 0 0,6 0 0 16,-12 0 8-16,3 0 0 0,-3 0 0 15,3 0 0-15,-9 0 0 0,0 0 0 0,0 0 0 0,0 0 0 16,0 0 12-16,-9 0-1 0,-6-8-1 0,3 3 0 16,0-1-10-16,0 1 0 0,-3-6 0 0,0 4 0 15,6-4 0-15,-8 3 8 0,5 3-8 0,3-6 8 16,-3-2 28-16,3 8 4 0,0-6 2 0,0 6 0 15,3-1-11-15,3 4-3 0,3 2 0 0,0 0 0 0,0 0-28 0,0 0 0 0,0 0 0 0,0 0 0 16,0 0-14 0,3 5-6-16,12 3 0 0,-3-3-1 15,6 6 12-15,-3-3 9 0,8 2-12 0,-2 1 12 0,-3-3 0 0,3-3 11 0,0 1 0 0,-3-1 0 16,-4-5-11-16,1 8 0 0,-3-8 9 0,0 5-9 16,-3-5 0-1,-3 0 0-15,0 5 0 0,0-5 0 16,-3 0-25-16,-3 0-7 0,0 6 0 0,6-1-1 0,-6-5-75 0,-6 8-14 15,6-3-3-15</inkml:trace>
  <inkml:trace contextRef="#ctx0" brushRef="#br1" timeOffset="-17675.74">2723 8583 1690 0,'0'0'35'0,"0"0"9"16,3-5-36-16,-3 0-8 0,3-1 0 0,0-2 0 15,0 3 51-15,3-3 8 0,0 3 1 0,-1-6 1 16,4 3-43-16,0 3-9 0,3-3-1 0,0 3-8 16,0-1 0-16,3 1 0 0,0 2 0 0,3 1 0 15,-3-1 0-15,5 1 0 0,-8 2 0 0,6 0 0 16,3 0 10-16,-3 0-10 0,3 0 8 0,0 2-8 15,-1 1 0-15,1 2 0 0,0-2 0 0,3 2 0 0,-9 0 0 16,3 3 0-16,-1-2 0 0,-2-1 8 0,-3 3-8 0,0-3 0 16,-3 3-10-16,-3-3 10 0,-3-2-18 0,0 2 2 0,0-2 1 0,-3-3 0 31,0 0-66-31,0 0-14 0,-9 0-2 0,3 0-1 16,-3-3 54-16,-6-2 12 0,3 0 1 0,-3-3 1 0,7-3 82 0,-1 3 16 0,-6-2 3 0,3-1 1 15,0 0 34-15,0 1 7 0,3-3 2 0,0-1 0 16,3 7-37-16,0-1-7 0,0 2-2 0,3 1 0 15,3 5-55 1,0 0-14-16,0 0 0 0,0 0 0 0,0 0-23 0,6 0-7 0,3 0-2 0,6 3 0 16,-6-1 32-16,3 4 0 0,6-1 0 0,-3 0 0 15,3 0 8-15,-1 1-8 0,1-4 0 0,-3 4 0 16,3-4 0-16,0-2 0 0,-6 3 0 0,0-3-9 16,0 3 9-16,-3-3 0 0,-4 0 8 0,1 2-8 15,-3-2 0-15,6 3 0 0,-9 0 0 0,0-1-8 16,0 1 0-16,0 2 0 0,0 3 0 0,0 0 0 15,0 3-39-15,-6-1-7 0,3 3-2 0,0 1 0 16,3-4-125-16,0 1-26 0</inkml:trace>
  <inkml:trace contextRef="#ctx0" brushRef="#br1" timeOffset="-17217.05">4265 8644 1739 0,'-6'-3'49'0,"-6"-5"11"0,0 3-48 0,3-3-12 0,-3 0 0 0,3-2 0 31,0-1 53-31,-3 0 8 0,3-4 2 0,3 1 0 0,3 1-9 0,0 0-2 0,3 2 0 0,0-2 0 16,6 0-21-16,0 2-5 0,3-2-1 0,3 2 0 16,0 1-8-16,3 5-1 0,0-3-1 0,0 5 0 15,6 0-15-15,-7 3 0 0,7 3-9 0,-6 2 9 16,6 1-24-16,-6-1 0 0,0 0 1 0,0 3 0 16,-1 0 14-16,1 0 9 0,0-3-12 0,3 3 12 15,-3-3 0-15,-6-2 0 0,3 2 0 0,3-5 0 16,-6 0-24-16,-3 0 1 0,3 0 1 0,-4 0 0 15,-5 0-14-15,0 0-2 16,3-5-1-16,-3 0 0 0,0 0 23 0,-3-1 5 0,-2-2 1 0,5 3 0 16,-9-3 52-16,3 0 10 0,0 0 3 0,3 3 0 15,-3 0 26-15,0-1 6 0,6 6 1 0,0 0 0 16,0 0-36-16,0 0-6 0,0 0-2 0,0 0 0 16,0 6-44-16,0 2-10 0,6 2-2 0,-6 3 0 15,6 1-11-15,3-1-2 0,-3 3-1 0,3-3 0 16,-1 0-96-16,4 3-19 0,3-5-4 0</inkml:trace>
  <inkml:trace contextRef="#ctx0" brushRef="#br1" timeOffset="-5923.27">2145 9705 1267 0,'0'0'56'0,"0"0"12"15,0 0-55-15,0 0-13 0,0 0 0 0,0-5 0 16,0-3 54-16,0 0 8 0,0 2 2 0,3-4 0 15,-3-1 0-15,3 1 0 0,0-1 0 0,0-2 0 16,3-3 0-16,3 0 0 0,-6 0 0 0,6-5 0 16,3 0-52-16,3-3-12 0,-3 0 0 0,0-2 0 15,8-1 0-15,-5 4 0 0,6-4 0 0,0 1 0 16,-3-1 34-16,-3 3 4 0,3-2 1 0,-1 2 0 16,1 0-28-16,-6 6-11 0,0-3 8 0,3 5-8 15,-9 3 22-15,0-1-1 0,3 4 0 0,-6 2 0 16,-3 0-21-16,0 3-12 0,0 5 2 0,-3-3 0 15,-6 0 10-15,0 3-8 0,-3 0 8 0,0 3-8 0,-3 2 8 16,-3 3-10-16,4 0 10 0,-7 0-10 16,6 0 2-16,3 0 0 0,-3 0 0 0,9-3 0 0,-3 0 28 0,0-2 5 0,6 0 2 0,3-3 0 31,0 0-41-31,0 0-8 0,0 0-2 0,0 0 0 0,6-6 15 0,9 1 9 0,-9 0-12 0,6 0 12 16,3-3 0-16,-3 2 0 0,3 1 0 0,-4 0 0 15,7 2 0-15,-9-2 0 0,3 2 0 0,0 3 0 16,-3 0 0-16,0 0 0 0,0 0 0 0,0 3 0 15,-6 2-32 1,3 0-2-16,0 3-1 0,0 0 0 0,-3 3-83 0,3-1-17 0,-6 4-3 0</inkml:trace>
  <inkml:trace contextRef="#ctx0" brushRef="#br1" timeOffset="-5407.96">3023 9649 1279 0,'0'0'26'0,"0"0"8"16,0 0-34-16,0 0 0 0,0 0 0 0,0 0 0 15,0 0 122-15,0 0 18 0,0 0 3 0,0-5 1 16,3-3-80-16,0 0-15 0,0 0-3 0,6-5-1 16,0 0-21-16,3-3-5 0,3 0-1 0,0-2 0 15,3-1 11-15,3 0 3 0,2-2 0 0,-2 0 0 16,0 3-52-16,0-4-9 0,-3 4-3 0,0-6 0 0,-1 3 54 0,1-3 10 0,-3 0 3 0,3 1 0 16,3-1-35-16,-9 5 0 0,3 1 0 0,0-1 0 31,-7 6-21-31,1 2-11 0,0 3-3 0,-6 0 0 0,0 3 69 0,-3 5 14 0,0 0 2 0,-6 3 1 15,-6-1-27-15,1 6-4 0,-4 0-2 0,0 3 0 16,0 2-18-16,-3 0 0 0,0 3-8 0,0 0 8 16,3-3 0-16,-2 1 0 0,5-4-8 0,-3 1 8 15,9-3 0-15,0-3 0 0,6-5 0 0,0 0 0 16,0 0 0-16,3-3 0 0,3 1 0 0,0-1 0 16,6-2-13-16,-3-3 3 0,2 0 1 0,1 3 0 15,0-1 9-15,3 1 0 0,-3-3 0 0,0 3 0 16,3 2 0-16,-6 3 0 0,0 0 0 0,0 0 0 15,-3 3 9-15,0 2 1 0,0 0 0 0,-4 3 0 16,1 3-10-16,-3 2-14 0,0 0 3 0,0 3 1 16,0 0-14-16,-3-3-4 0,3 6 0 0</inkml:trace>
  <inkml:trace contextRef="#ctx0" brushRef="#br1" timeOffset="-4955.49">3854 9668 1497 0,'0'0'66'0,"0"0"14"0,6-5-64 15,0-1-16-15,0-2 0 0,6 0 0 0,-3 0 106 0,5-5 18 0,1 0 3 0,3 0 1 16,-3-3-52-16,3-3-9 0,3-2-3 0,0 0 0 15,2 0-51-15,-2-3-13 0,6 3 0 0,6-6 0 16,-3 6 0-16,2 0 0 0,1 0 0 0,0 2 0 16,-6 1 0-16,-4 2 0 0,-2 3 0 0,-3-3 0 15,-3 8 0-15,-3 0 0 0,-3 0 0 0,-3 3 0 16,0 2 0-16,-3 1 0 0,0-1 0 0,-3 3 0 16,0 0 34-16,0 0 4 0,-3 3 1 0,-6 2 0 15,0 0-11-15,-3 3-3 0,-3 0 0 0,-6 3 0 16,3-1-40-16,-3 3-8 0,-2-2-1 0,-1 0-1 15,6-1 25-15,3-2 0 0,3-3 0 0,0 1 11 16,6-4 7-16,0 1 2 0,6-3 0 0,0 0 0 16,0 0-20-16,9-3-16 0,3-2 4 0,3 0 0 15,3-6 12-15,6-2 16 0,0 0-3 0,2-3-1 16,-8 3-12-16,6-1 0 0,-6 1 0 0,3 3 0 16,-6-1 0-16,2 3 0 0,-5 5 0 0,0 1 0 15,0 2 0-15,-6 0 0 0,3 5-12 0,-6 3 12 16,-3 5-28-16,0 0 2 0,-3 6 0 0,-3 2 0 15,0-2-107-15,-3 4-22 0,0-1-4 0</inkml:trace>
  <inkml:trace contextRef="#ctx0" brushRef="#br1" timeOffset="8640.52">23437 3413 1196 0,'-6'0'24'0,"6"0"8"16,0 0-32-16,-6 0 0 0,6 0 0 0,0 0 0 15,0 0 76-15,-3 0 10 0,3 0 2 0,0 0 0 16,0 0-71-16,0 0-17 0,0 0 0 0,0 0 0 15,0 0 100-15,0 0 16 0,3-5 3 0,0-3 1 16,3 0-58-16,3-3-11 0,0 1-3 0,2 2 0 16,4 3-23-16,0-9-5 0,0 6 0 0,3-2-1 15,-3 2-7-15,0 0 0 0,3-3-1 0,-4 3 0 0,-2 0-11 0,3 3 8 16,-6 3-8-16,3-6 8 16,-3 8-8-16,0-3 0 0,-3 6 0 0,0 2-11 0,3-2 11 0,-3 2-12 0,-3 3 12 0,3 2-12 15,0 9 34-15,-3-6 6 16,0 11 2-16,0-6 0 15,-6 9-18-15,3 2-3 0,0 0-1 0,-3 3 0 16,0 2-8-16,0 1 0 0,3-4-12 0,-6 4 12 0,3-3 0 0,0 2 0 0,-3 3 0 0,3-8 0 16,-3 5 0-16,3-2 0 0,-3 3 0 0,0-6 12 15,3 0-24-15,-3 0-5 0,3-3-1 0,-3-2 0 32,3 0-18-32,0-8-4 0,0 0-1 0,0-3 0 0,3-5-73 0,-3 0-14 0,0 0-4 15</inkml:trace>
  <inkml:trace contextRef="#ctx0" brushRef="#br1" timeOffset="8859.63">23580 3757 1744 0,'-6'-3'36'0,"-3"1"8"16,3-1-35-16,0 3-9 0,3-2 0 0,3 2 0 16,0 0 82-16,0 0 14 0,0 0 4 0,0 0 0 15,0 0-52-15,0 0-9 0,0 0-3 0,0 0 0 16,3-3 4-16,3 0 0 0,3 1 0 0,0-1 0 15,5-2-24-15,-2 2-4 0,3-5 0 0,3 0-1 16,-3 3-11-16,6-3-17 0,0 0 4 0,-4-3 1 16,4 3 4-16,3-2 8 0,-3-1-13 0,3 1 5 15,0-4-9-15,-1 4-2 0,1 2 0 0,3-3 0 16,-6-2-109-16,3 3-23 0,-4-1-4 0</inkml:trace>
  <inkml:trace contextRef="#ctx0" brushRef="#br1" timeOffset="9393.04">24202 3429 1566 0,'0'0'69'0,"0"0"15"0,0 0-68 16,0 0-16-16,0 0 0 0,0 0 0 0,0 0 104 0,0 0 16 0,0-5 4 0,0 5 1 16,-6 0-37-16,-3 0-8 0,3 8-2 0,-3 0 0 15,0-3-55-15,-3 3-11 0,0 5-3 0,0 3 0 16,3-3-9-16,-3 6 0 0,0 2 0 0,4-5 0 16,2 2 0-16,0-2-11 0,-3 3 3 0,6-11 0 15,0 5 8-15,0-5 0 0,3 0 0 0,3 0-8 16,-3-8 8-16,3 2-8 0,0 1 8 0,6 0-8 15,-6-3 8-15,3-3 8 0,2 0-8 0,4 1 11 16,-3-9 1-16,6 3 1 0,0-2 0 0,0-4 0 16,0 1-13-16,3-3 8 0,-3 3-8 0,2-8 0 15,-2 5 0-15,0-3 0 0,-3 4 0 0,0 1 0 16,0-4 10-16,-3 2-10 0,-3 0 10 0,0 5-10 16,0-2 27-16,0 5-1 0,-3-2 0 0,3 2 0 15,-3 2-12-15,-3 6-2 0,0 0-1 0,0 0 0 16,0 0-11-16,0 0 0 0,3 3 0 0,0 0 8 15,0 5-18-15,2 2-4 0,-2-4-1 0,0 1 0 16,0 4-1-16,3-3-1 0,-3 5 0 0,3-7 0 16,0 4 17-16,-3-2-12 0,6-3 12 0,-3 3-10 15,0-2 10-15,0-6 0 0,3 0-9 0,0 0 9 16,0 0-20-16,0-6 1 0,0-2 0 0,3-2 0 0,-4 2 19 16,4-3 0-16,-3 1 0 0,3-1 0 0,-3 0 0 0,0 1 8 15,-3-3-8-15,3-1 9 0,0 1-9 0,-6 0 8 0,3-3-8 16,0 3 8-16,-3 0 12 0,0-1 3 15,-3 1 0-15,0 3 0 0,-3 2 13 0,0 0 2 0,-3 2 1 0,-3 1 0 16,-3 3 3-16,-3-1 1 0,0 3 0 0,0 3 0 16,-3-1-35-16,1 3-8 0,-1 3 0 0,0 0 0 31,3 6-33-31,3-7-6 0,0 4-1 0,6 0 0 16,0-1-76-16,3-2-15 0,0 0-3 0,6 0-1 0,0 0-84 15,0 0-17-15,3-3-3 0</inkml:trace>
  <inkml:trace contextRef="#ctx0" brushRef="#br1" timeOffset="9948.07">24830 3027 1786 0,'6'-16'75'16,"-3"3"-60"-1,0 0 106-15,-3-6 22 0,0 3 4 0,0-2 1 16,-6 2-54-16,0 0-10 0,-3-5-3 0,0 5 0 15,-6-5-5-15,3 2 0 0,-6 3-1 0,0-5 0 16,-6 5-27-16,1-2-4 0,-4 4-2 0,-3-1 0 16,-6 1-12-16,1 6-2 0,-4 3-1 0,-3-8 0 15,-2 13-27-15,-4-3 0 0,-3 3 0 0,-2 3 0 16,-4 2 0-16,-2 6 0 0,-1-1 0 0,-2 6 0 16,-4 0 0-16,1 11 0 0,-1-4 0 0,-2 9 0 0,2 3-17 15,4-4 4-15,-1 9 1 0,-2 2 0 16,5 14-23-16,1-9-4 0,-1 12-1 0,19-17 0 0,-1 8 20 0,3 3 3 0,1 8 1 15,2 0 0-15,9-3 16 0,6 6-10 0,9-9 10 0,3 25-8 32,12-14-19-32,9-3-3 0,9-10-1 0,12 3 0 0,0-11 31 0,8-6 0 0,7-4 0 0,8-6 0 31,10-3-54-31,-4-5-5 0,4-2-1 0,-1-8 0 16,7-3-7-16,-1-3-1 0,-2-3-1 0,-4-7 0 0,4 0 13 15,-4-3 2-15,1 0 1 0,-4 0 0 0,-2-5 53 0,-4-3 0 0,-2 3 0 0,-4-11 12 16,4 8-2-16,-3-10 0 0,2 2 0 0,-5-5 0 15,-4 0 10-15,1-6 1 0,-6 1 1 0,2-3 0 16,-2-3 24-16,-3-2 5 0,-3-3 1 0,-4-8 0 16,1 0 20-16,-6-3 4 0,-3 3 0 0,-6 0 1 0,-3 1 16 15,-7-9 3-15,-7 8 1 0,-7 3 0 16,-6-3-36-16,-9 10-7 0,-3 4-2 0,0 12 0 16,-2 3-22-16,-7 6-5 0,-6-6-1 0,-2 5 0 15,-4 6-24-15,0 5-9 0,-2 0 0 0,-13 6 0 16,7 2-23-16,5 5-5 0,6 3-1 0,7 8 0 15,-1-6-83-15,6 9-17 0,0-1-3 0,4 6-1 16,2 3 6-16,3 2 0 0,0 8 1 0</inkml:trace>
  <inkml:trace contextRef="#ctx0" brushRef="#br1" timeOffset="10392.17">22809 4001 842 0,'0'0'18'0,"0"0"4"16,0 0 1-16,0 0 1 0,0-6-24 0,0 6 0 0,0 0 0 0,0-5 0 0,0 5 0 0,0 0 0 16,0 0 0-16,0 0-11 0,0 0 27 0,0 0 6 15,0 0 1-15,0 0 0 0,0 0 17 0,0 0 3 16,3-5 1-16,-3 5 0 15,0 0-44-15,6-3 0 0,-1 3-11 0,1-3 3 0,3 3 80 0,0-8 17 16,6 3 3-16,0 0 1 0,3 0 5 0,0-3 1 16,3-3 0-16,5-2 0 0,7-3-29 0,0 3-6 15,6-6 0-15,-7 3-1 0,4-2-28 0,0 2-6 16,-1 3-1-16,-2-6 0 0,-3 9-28 0,-6-1 0 16,3 3 0-16,-7-5 0 15,-2 5-25-15,0 3-8 0,-6-1-2 0,0 4-842 0</inkml:trace>
  <inkml:trace contextRef="#ctx0" brushRef="#br1" timeOffset="10929.37">22389 3953 1497 0,'-3'-5'32'0,"3"5"8"0,0-6 0 0,0 6 4 0,0 0-36 0,0 0-8 16,0 0 0-16,0 0 0 0,0 0 99 0,0 0 17 15,0 0 4-15,0 0 1 0,3 8-88 0,3 5-17 0,-3 6-4 0,3 0-1 16,0 4-11-16,0-2 0 0,3 1-12 0,0-4 12 16,-1 1-8-16,4-6 8 0,0 0 0 0,3 0 0 15,0-5 0-15,3-2-11 0,0-4 11 0,3-4-8 16,2-6 8-16,1-6 9 0,6-1-1 0,3-9-8 16,2-3 81-16,1-4 10 0,0-4 1 0,0-7 1 15,-7 5-65-15,1 2-14 0,-3 1-2 0,0-3-1 16,-6 5 0-16,-1 0 0 0,-2 9 0 0,0-9 0 15,0 3-63 1,-9 8-13-16,3-1-3 0,0 1 0 0</inkml:trace>
  <inkml:trace contextRef="#ctx0" brushRef="#br1" timeOffset="13275.85">1101 7464 1090 0,'-6'-3'46'0,"6"3"-37"15,-3 0 25-15,3 0 5 0,-9 3 1 0,3-3 0 16,3 3-32-16,-6-3-8 0,6 0 0 0,-6 0 0 15,3 0 0-15,-3 0 0 0,3 0 0 0,-3-3 0 16,0 3 20-16,0-3-1 0,0-2 0 0,0 2 0 16,-3-2 24-16,4-3 5 0,5 3 0 0,-6-6 1 15,0 1 7-15,0-4 2 0,0 1 0 0,9-3 0 16,-3-2-30-16,6-3-5 0,-3-3-2 0,6 0 0 16,6-5-21-16,-3 0-8 0,3-3 0 0,5-5 0 15,1 0 8-15,6-3 0 0,3-2 0 0,6-3 8 16,2-3-8-16,4-2 0 0,6-3 0 0,8 0 0 15,-2-2 0-15,5-4 0 0,4 1-8 0,8-5 8 16,4-1 0-16,5-5 0 0,4 1 0 0,5-4 0 16,3 1 0-16,9-3 0 0,4 0 0 0,2 0-8 15,3-6 8-15,12 3-12 0,-3-5 12 0,9 3-12 16,6-3 12-16,3 0 8 0,9-3-8 0,0 1 11 16,6-1-11-16,-1 0 0 0,10-2 0 0,0 0 8 15,9-1 0-15,8 1 0 0,4-3 0 0,5 3 0 16,7 2 3-16,5 3 0 0,1 0 0 0,8-3 0 15,4 9 0-15,5-1 0 0,3 0 0 0,3 3 0 16,4 0-11-16,5 3 0 0,3-1 0 0,6 3 0 16,3 1 0-16,3 1 0 0,6 7 8 0,3-9-8 0,0 13 8 15,3-5 0-15,6 3 0 0,0 3 0 0,0 2-8 16,3 0 8-16,0 8-8 0,0-3 8 0,0 1-8 0,3 4 0 0,-3 4 0 0,0 4 0 16,2 1 0-16,1 2 0 0,0 8 0 0,3 3 0 31,0 0-23-31,3 5-6 0,0 3-2 0,2 2 0 0,-2 6 56 0,0-3 11 0,0 5 3 0,3 3 0 31,-6 3-27-31,0 5-12 0,2 2 10 0,-8-2-10 0,0 8 15 0,-9 3-3 0,0-3-1 0,0 10 0 16,-3-5 13-16,0 3 4 0,3 5 0 0,-9 0 0 15,-6 6-13-15,-5-4-3 0,-7 7 0 0,-6-4 0 16,-12 6 10-16,-5-1 2 0,-10-2 0 0,-2 3 0 16,-10-3 3-16,-2-3 1 0,-10 1 0 0,-5-6 0 15,-9 3-15-15,-9-3-2 0,-6 0-1 0,-7-3 0 16,-8 1 4-16,-6 2 1 0,-5-11 0 0,-13 6 0 15,-6-8-15-15,-12 0 9 0,-2-3-9 0,-10-2 8 16,-8-6-8-16,-7 0 0 0,-5-2 9 0,-4-3-9 16,-5-3 0-16,-3 1 0 0,-4-4 0 0,-5 1 0 15,-3 0 0-15,0 0 0 0,-4-6 12 0,-5 6-4 16,0-6-8-16,-3 6 0 0,0 0 0 0,-3-1 0 16,-4 4-8-16,1-9 8 0,-6 6-8 0,0-3 8 15,-3 0-8-15,0 3 8 0,0-1-8 0,-6-4 8 16,-3 2-16-16,-3-3 1 0,0 3 1 0,1-8 0 15,-13 6 0-15,3-3 0 0,-6 2 0 0,6-2 0 16,-6 2 14-16,1 3 0 0,-1-2 0 0,0-1 0 0,3 3 0 16,0 0 0-16,3 3 0 0,0 2 0 0,7-5 0 0,2 3 0 0,0 2 0 0,9 3 0 15,0 0 12 1,0 0-2-16,0 0 0 0,0 0 0 0,9 0 8 0,6 3 2 0,5 2 0 0,7 6 0 16,9-6-8-16,9 3-2 0,5 5 0 0,4 3 0 15,2-5 11-15,4-1 3 0,-1 6 0 0,-2-5 0 16,-4 2-24-16,-2 0 0 0,-6-2 0 0,-4 2 0 15,-5-2 11-15,-3 2-3 0,-6-5 0 0,-4 2 0 16,-5-4-8-16,-3 2 8 0,-12 0-8 0,0-6 8 16,-6 6-8-16,-6 0 0 0,-3 3 0 0,-11 5 0 15,-7-8 12-15,-9 2 0 0,-6 3 0 0,-5 1 0 16,-1 1-4-16,-2 7 0 0,-4-4 0 0,6 6 0 16,-2 0-8-16,5 5 8 0,1 0-8 0,-1 3 8 15,3 2-108-15,1 1-23 0,2 2-4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3T14:24:33.817"/>
    </inkml:context>
    <inkml:brush xml:id="br0">
      <inkml:brushProperty name="width" value="0.05292" units="cm"/>
      <inkml:brushProperty name="height" value="0.05292" units="cm"/>
      <inkml:brushProperty name="color" value="#FFC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B0F0"/>
    </inkml:brush>
  </inkml:definitions>
  <inkml:trace contextRef="#ctx0" brushRef="#br0">7134 3318 871 0,'0'0'38'0,"0"0"9"0,0-8-38 0,0 8-9 0,0-5 0 15,3-1 0 1,-3 4 28-16,0-4 4 0,3 1 1 0,-3 0 0 16,3 2 6-16,0-2 1 0,0 0 0 0,3-1 0 0,-3 4-24 0,3-4-4 0,-3 1 0 0,3 2-1 15,0 1-11-15,0-3 10 0,3 2-10 0,-1 3 10 16,4 0-10-16,-3-5 12 0,6-1-12 15,-3 4 12-15,3-1-12 0,0 0 12 0,-3 3-12 0,6-2 12 16,-6 2 12-16,2-3 4 0,1 3 0 0,3 0 0 16,0 0-28-16,0 0 0 0,3 3 0 0,3-3 0 15,2 0 12-15,4 0-4 0,0 0 0 0,3 0 0 16,-1 0-8-16,-2 0 0 0,0 0 0 0,3 0 0 16,2 0 0-16,1 2 18 0,3-2-3 0,2 0-1 15,1 0-2-15,3 0-1 0,-1-5 0 0,7 2 0 16,-3 1 17-16,2-4 4 0,1 1 1 0,5 3 0 15,-5-6-33-15,3 2 0 0,2 1 0 0,4-3 0 16,-1 3 0-16,1-1 16 0,8 4-1 0,1-9-1 16,-4 3-14-16,-2 3 0 0,5 0 8 0,3-1-8 15,1 1 0-15,-7 3 0 0,7-4 0 0,2-4 0 16,-5 2 11-16,2 2-1 0,10-2 0 0,-1 3 0 16,0-5 10-16,-5 2 1 0,2 2 1 0,-14 4 0 15,5-4-2-15,0 1 0 0,7 2 0 0,-1 3 0 16,4-5-20-16,2 5 0 0,-3-5 0 0,37 5 0 0,-7-3 0 0,-18 1-16 15,0-1 4-15,10 0 0 0,-7 1 20 0,-6-1 3 0,6 0 1 0,1 3 0 16,-10-2-12-16,0-1 0 16,4 3 0-16,8-3 0 0,3 3 0 0,-11-2 0 0,2 2 0 0,12 0 0 15,-15 0 0-15,4 0 0 0,-1 0 0 0,12 0 0 16,-12 0 0-16,1-3 0 0,2-2 0 0,6 5 0 16,-6-5 0-16,-2 2 12 0,2 3-2 0,9-3 0 15,-11 1-10-15,2-1 8 0,9-5-8 0,0 8 8 16,-6-3 7-16,-5 3 1 0,8-2 0 0,-3 2 0 15,-2-3-16-15,-1 0 0 0,0 1 8 0,-3-1-8 16,4-5 0-16,-4 6 0 0,0-1 0 0,-2 0 0 16,-1 1 30-16,0-1 3 0,-2 0 1 0,-1-5 0 15,-6 6-34-15,4-1 0 0,-4 3 0 0,-3-3 0 0,-2 3 0 0,-1-2 0 16,-2 2 11-16,-1 0-3 0,-8-5-8 0,-13 5 9 16,1 0-9-16,3 0 10 0,-4 0-10 0,1 0 8 15,0 0-8-15,-4 0 8 0,4 5-8 0,8-3 8 16,-2 1-8-16,-9-3 8 0,-7 0-8 0,-2 3 8 15,0-3-8-15,-4 0 8 0,-2 0-8 0,-3 0 0 16,-3-3 0-16,0 3 0 0,-4 0-8 0,-2 0-4 16,3-3-1-16,0 3 0 15,-3-7-126-15,0 1-25 0,20-7-4 0,-14 2-2 0</inkml:trace>
  <inkml:trace contextRef="#ctx0" brushRef="#br1" timeOffset="5789.37">7357 3299 748 0,'0'0'32'0,"0"0"-32"16,0 0 40-1,0 0 1-15,0 0 1 0,3 6 0 0,0-4 11 0,0 1 3 0,3 5 0 0,0-5 0 16,0-1-10-16,3 3-2 0,0-2 0 0,0 2 0 16,6-2-9-16,-3 0-3 0,2-1 0 0,4 1 0 15,0 0-32-15,3 2 0 0,0-2 0 0,0-3 0 16,3 2 9-16,-4-2-9 0,4 0 0 0,0 0 9 15,3 0 12-15,0-2 3 0,2-1 0 0,4 3 0 16,0-5-6-16,3 2-1 0,-1 3 0 0,1-5 0 16,3 5 0-16,-4 0 0 0,4-6 0 0,0 6 0 15,2-2-17-15,4 2 8 0,0 0-8 0,-1 0 0 16,4 0 11-16,-3-3-11 0,2 3 10 0,1 0-10 16,0-3 12-16,5 3-4 0,1 0-8 0,-4-2 12 15,4-1 0-15,-4 1 0 0,4-1 0 0,0 3 0 16,-1-3-12-16,4 3 0 0,2-5 0 0,1 2 0 15,-1-2 8-15,4 2-8 0,-1-2 11 0,4 0-11 16,-1-1 0-16,4 1 0 0,-1 0 0 0,1-8 0 16,-1 7 8-16,4-2-8 0,-1 1 12 0,1 4-12 15,-1-2 0-15,0-3 0 0,1 2 0 0,2 1 0 16,1-3 23-16,2 3 7 0,-3 0 2 0,1 2 0 0,-1-5-32 0,1 0 0 16,2 5 0-16,0-2 0 0,1 2 0 0,-4-2 0 0,4 5 0 15,-4-3 0-15,3 3-11 0,1-2 2 0,-1-1 0 16,1 1 0-16,-1-4 17 0,3 4 3 0,-2-1 1 0,2 0 0 15,4 1-12-15,-1 2 0 0,-3 0 0 0,1 0 0 16,2 2 0-16,0-2 0 0,-2 0 0 0,-1 0 0 16,0 0 0-16,4 0 0 15,-4 3 0-15,0 0 0 0,1-6-10 0,-1 6 10 0,-2-1-13 0,2 4 5 16,-3-6 8-16,-2 2 16 0,2-2-4 0,-2 3-1 16,2-3-1-16,0 0 0 0,4 0 0 0,-4-5 0 15,0-1 2-15,1 6 0 0,-1-2 0 0,-2-1 0 16,2 0-12-16,-3-2 10 0,1 0-10 0,-1 2 10 15,-2-2-10-15,-1 2 0 0,1 1 9 0,-1-4-9 16,0-2 29-16,-2 3 2 0,-1 0 0 0,-2-3 0 16,-1 2-31-16,-2 4 8 0,-1-3-8 0,-2 5 0 0,2-11 0 15,-2 8 0-15,2-2 0 0,-2 2-10 16,0-2 10-16,-4 0 16 0,1-1-4 0,-4 6-1 0,4-5-11 0,-1 0 0 16,-5 0 0-16,3 2 0 0,-7-5 0 0,4 5 0 15,-4 1 0-15,-2-1 0 0,0 3 0 16,-1-3 0-16,-5 1 0 0,0 2 0 15,-4 0 0-15,-2-3 0 0,0 1 0 0,0-1 0 0,-4 3 0 0,1 0 0 16,0 0 0-16,-3-5 0 16,0 5 0-16,-1 0 0 0,4 0 0 0,-6 0 0 15,0 0 0-15,0 0 0 0,-4 0 0 0,1 0 0 16,-3 0 0-16,-3 0 0 0,0 0 0 0,0 0 0 0,-3 5 0 16,0-5 0-16,-1 0 0 0,1 0 0 15,0 0-33-15,0 0-9 0,-3 3-2 0,3-3 0 16,0 0-37-16,0 2-8 0,-6-4-2 0</inkml:trace>
  <inkml:trace contextRef="#ctx0" brushRef="#br1" timeOffset="16624.21">20469 1167 1044 0,'0'0'21'0,"0"0"7"16,0 0-28-16,0 0 0 0,0 0 0 0,0 0 0 15,0 0 56-15,0 0 7 0,0 0 1 0,0 0 0 16,0 0-7-16,6 2-1 0,0 4 0 0,0-4 0 16,0 6-12-16,0 3-4 0,3 2 0 0,0 0 0 15,0 14-16-15,5-6-4 0,-2 8-1 0,3 6 0 16,3-1 3-16,0 0 1 0,0 6 0 0,3 5 0 16,-1 8-7-16,-5-3 0 0,6 11-1 0,-6 8 0 15,0-3-1-15,0-5 0 0,0 8 0 0,-3-3 0 16,0-3-1-16,-1-5 0 0,-2 1 0 0,3-6 0 15,-3-3-13-15,0-3 0 0,0-2 8 0,0 3-8 16,0-14 0-16,0-2 8 0,0 3-8 0,0-6 0 0,0-5 0 16,0-3 0-16,-3 0 0 0,-1-5-10 15,1-3-102-15,-3-2-21 0,3-1-4 0</inkml:trace>
  <inkml:trace contextRef="#ctx0" brushRef="#br1" timeOffset="17823.28">20460 1193 698 0,'0'0'20'0,"0"0"4"0,0 0-24 16,0 0 0-16,0 0 0 0,0 0 0 0,0-2 24 0,0 2 0 0,3-8 0 0,0 5 0 16,6-2 14-16,-3 2 3 0,6 0 1 0,0-2 0 15,3 5 1-15,2-10 0 0,4 4 0 0,3 1 0 16,0 0 0-16,3-1 0 0,-1 1 0 0,7-8 0 31,0 5 7-31,3-3 2 0,-1 3 0 0,7-2 0 0,0-9-32 0,2 9-7 0,7-9-1 0,3 1 0 16,-4 4-12-16,4-4 9 0,2 5-9 0,-14 0 8 15,6-6-8-15,2 8 0 0,1-7-12 0,2-1 12 16,1 9 0-16,0-9 0 0,2 6 0 0,19-8 12 16,-7 2 10-16,-6 6 2 0,1-8 1 0,-6 10 0 15,-4-10-9-15,-2 11-1 0,-1-1-1 0,-8 0 0 16,3 1-14-16,-7-1 0 0,1 6 0 0,0-3 0 16,-4 0 12-16,-5-2-3 0,-3 4-1 0,-3-2 0 15,0 6-8-15,-6-1 12 0,-1-2-12 0,-2 5 12 16,-3-8-4-16,0 2-8 0,0 4 12 0,-3-3-4 15,-3 5-8-15,0-6 0 0,0 4 0 0,0 2 0 16,-3-3 28-16,-3 3 8 0,0 0 0 0,0 0 1 16,0 0 15-16,0 0 4 0,0 0 0 0,0 0 0 15,0 0-36-15,0 0-8 0,0 0 0 0,0 0-1 16,0 0-11-16,3 3 0 0,0-3 0 0,0 5 0 16,0-2-13-16,-3 4-2 0,3 1 0 0,0 3 0 15,0-3 15-15,-1 5 0 0,1 3 0 0,3 3 0 16,0 2 0-16,-6 0 0 0,9 0 0 0,-3 6 0 0,3 4 10 0,-3 1-10 0,3-3 8 15,0 0-8-15,3 3 0 16,-3 2 0-16,0 3 0 0,3 0 0 0,0 1 0 0,-3-12 0 0,2 3 8 0,-2 8-8 16,6 0 0-16,-6 0 0 0,3 3 0 0,0 2 0 15,0 1 0-15,3 7 0 0,0 3 0 0,-3 0 0 16,-1 0 0-16,1-6 0 0,0-4-8 0,-3-1 8 16,0-2 0-16,0-3 0 0,0-3 0 0,0-5 0 15,0 3 0-15,0 0 0 0,-3-1 0 0,0-4 8 16,3 2 0-16,-6 3 0 0,-3-9 0 0,6 4 0 15,-1-9 0-15,-2 6-8 0,-3-5 12 0,0-1-4 16,0-7 1-16,0 2 0 0,0 0 0 0,0-5 0 16,0-2-9-16,0 2 0 0,0-3 0 0,-3-3 8 15,3-2-8-15,0 0 10 0,-5 3-10 0,5-3 10 0,0 8 25 0,-6-8 5 16,0 3 0-16,-3-3 1 16,3 0-26-16,-3 0-6 0,0 0-1 0,-3-3 0 15,-3 3-8-15,0-3 0 0,0-2 0 0,-5 5 0 0,-1-3 0 0,0 3 0 16,-3-2 0-16,-3 2 0 0,-3 2 0 0,1-2 0 15,2 8 0-15,-6-5-11 0,0 2 11 0,-2-5-8 16,-4 6 8-16,-3 2-8 0,1-3 8 0,-4 3 0 16,3 2 0-16,-2-4 0 0,-1-1-10 0,3 3 0 15,-2 2 0-15,-7 1 0 0,4-6-6 0,2 3 0 16,0 0-1-16,1 3 0 0,-1 2 28 0,3-8 5 16,-5 6 2-16,2-1 0 0,-3 4-18 0,4-6 0 15,-4 0 0-15,0 5 0 0,4 0 0 0,-1-8 0 16,3 6 0-16,-2 5 0 0,2-6 0 0,-2 4 0 0,5-1 0 15,-3 0 0-15,0-2 0 0,16-6 0 16,-1 0 0-16,0 1 0 0,-3 4 0 16,4-2 0-16,-1 0 0 0,3 0-9 15,-3 0 17-15,3 2 4 0,1-4 1 0,2 2 0 0,3 0-13 0,0-3 0 16,0 8 0-16,0-8 0 0,6 3 0 0,0-2 0 0,4-1 0 0,-1-2 0 16,3-1 0-16,3 1 0 0,0-3 0 0,3 0 0 15,0 0 0-15,0 0 0 0,0 0 0 0,0 0 0 16,0 0-33-16,0 0 0 15,0 0 0-15,0 0 0 16,0 0-19-16,3 0-3 0,3-3-1 0,0-2-549 0,0 0-111 0</inkml:trace>
  <inkml:trace contextRef="#ctx0" brushRef="#br1" timeOffset="18471.87">20648 1595 972 0,'0'0'21'0,"0"0"5"0,0 0 1 0,0 0 0 0,0-2-27 0,9-1 0 0,-4 1 0 0,4 2 0 16,3-3 32-16,-3-2 2 15,6 2 0-15,6-5 0 0,0 3 1 0,9-1 0 0,-1 1 0 0,4-3 0 0,6 3 7 0,2-6 2 16,4 3 0-16,3-2 0 0,2 2 4 0,4-3 2 15,5-7 0-15,7 7 0 0,2-10-29 0,-5 5-5 16,2-5-2-16,10 2 0 16,-7 4-14-16,1-7 0 0,-4 7 8 0,10-7-8 0,-7 6 11 15,-5-5-1-15,2 5 0 0,-5 3 0 0,-7 0 2 0,-5 0 0 16,-1 5 0-16,1 0 0 0,-6-3-12 0,-4 6 0 16,-5 2 0-16,0-2-11 0,-9 5 11 0,-3-5 0 15,-7 5 8-15,-2 0-8 16,-3 0-101-16,-6 0-25 0,-3 0-5 0,0 0-292 15,-9 8-58-15</inkml:trace>
  <inkml:trace contextRef="#ctx0" brushRef="#br1" timeOffset="18775.68">20713 1892 1188 0,'-18'8'26'0,"12"0"6"0,-3-8 0 0,3 5 1 0,3-2-33 0,0 2 0 0,0-2 0 0,3 2 0 15,3 0 46-15,3-5 2 0,0 5 1 0,6 3 0 16,3-8 3-16,3 0 0 0,6 0 0 0,3-5 0 16,5 0 19-16,10-1 4 0,3 4 1 0,5-6 0 15,1 3-44-15,5-6-8 0,1-2-1 0,14 0-1 16,-11-1-14-16,5-7-8 0,13 0 10 0,-4-5-10 0,-2 4 8 15,-4-1-8-15,4 1 0 0,2-7 9 16,3 3-9-16,-8 2 12 0,5 0-12 0,1 3 12 0,-10 3-21 0,1-1-4 16,5 3-1-16,-2 0 0 0,-10 0 14 0,-5 6 13 15,2-1-2-15,-5-2-1 16,-4 0-35-16,-5 2-7 0,-3 6-2 0,-6-3 0 16,-4-3-54-16,-5 6-12 0,-6 0-1 0,-3 2-1 15,-6 0-106-15,-3 1-20 0,-6 2-5 0,0 0-1 0</inkml:trace>
  <inkml:trace contextRef="#ctx0" brushRef="#br1" timeOffset="19075.72">20796 2204 1026 0,'0'0'28'0,"9"0"8"0,0 0-28 0,6-3-8 0,3 3 0 0,6-5 0 16,3-3 78-16,2 0 14 0,4 3 4 0,6-6 0 15,0 3 2-15,5-8 1 0,7 3 0 0,5 3 0 16,1-9-58-16,-4 3-11 0,4-2-2 0,6-3-1 16,-4 7-27-16,4-9 8 0,2 7-8 0,-5-5 0 15,-4 5 0-15,4-3 0 0,-4 1 0 0,1 2 0 16,-7 2 0-16,1 1 0 0,-6-5 0 0,-4 5 0 15,4 2-32-15,-12-5-4 0,-1 0-2 0,-5 6-470 16,-3-4-93-16</inkml:trace>
  <inkml:trace contextRef="#ctx0" brushRef="#br1" timeOffset="19441.98">21097 1029 1335 0,'0'0'29'0,"0"0"7"0,0 0 0 0,0 0 2 15,0 0-30-15,6 3-8 0,0 2 0 0,0 0 0 0,3 3 18 0,0 0 2 0,3 11 1 0,0-3 0 16,2 10-8-16,1 1-1 0,0 7-1 0,-3 0 0 16,3 1 17-16,0 10 3 0,3-3 1 0,-3 6 0 15,0 2-20-15,2 14-4 0,-2-6-8 0,3 29 12 16,3-5-12-16,-6-10 11 0,-3 2-11 0,-3-24 10 16,0 3-2-16,-3-3 0 0,2-2 0 0,-2-6 0 15,3-8-8-15,-3 1 12 16,3-6-12-16,0 5 12 0,-3-7-12 0,0-9 0 0,0-4-12 0,0-4 12 15,-3 1-90-15,0-11-10 0,-3 0-3 0,9-24 0 0</inkml:trace>
  <inkml:trace contextRef="#ctx0" brushRef="#br1" timeOffset="19706.29">21639 815 1407 0,'0'0'31'0,"0"0"6"0,-6-3 2 0,6 3 1 0,0 0-32 0,0 0-8 16,0 0 0-16,-3 3 0 0,0 2 11 0,0 6 1 16,6 2 0-16,-3 6 0 0,6 4 35 0,0 14 7 15,3 3 2-15,6 5 0 0,-3 0 1 0,2 8 1 16,1 8 0-16,3 8 0 0,-3-3-42 0,0 5-8 0,0-2-8 0,0 5 12 16,-3 8-2-16,5-10 0 0,-5-9 0 15,3-2 0-15,-3-3-10 0,-3-2 0 0,6-6 0 0,0-8 8 16,-3-2-8-16,-6-8 0 0,9-6 0 0,-4-2 8 15,1-3-8-15,-3 0 0 0,3-10 0 0,-3-1 0 32,-3-4-136-32,3-1-22 0,3-5-5 0,-3-16-1 0</inkml:trace>
  <inkml:trace contextRef="#ctx0" brushRef="#br1" timeOffset="19961.09">22151 939 1937 0,'-6'-21'55'0,"3"5"12"15,3 6-54-15,0 4-13 0,0-2 0 0,-6 3 0 16,6-3 0-16,0 3-10 0,0-3 2 0,6 3 0 16,-6 5 22-16,0 0 5 0,0 0 1 0,0 0 0 0,0 8 19 0,6 2 4 15,0 11 1-15,3 6 0 0,-3 5-20 0,3 5-3 16,2 8-1-16,-2 0 0 0,6 23 9 0,0 6 2 16,0 8 0-16,-3-2 0 0,3-11-31 0,-3 2 0 15,0 8 0-15,-3-4 0 0,-1-15 13 0,1-1-3 16,-3-12-1-16,3 6 0 0,-3-8-9 0,3-3 0 15,-3-5 0-15,3 1 0 16,-3-7-21-16,0 1-7 0,3-11 0 0,-9 3-1 16,6-16-139-16,-6 5-28 0,-6 3-6 0,-3-8-1 0</inkml:trace>
  <inkml:trace contextRef="#ctx0" brushRef="#br1" timeOffset="20877.63">21026 1815 1041 0,'0'0'44'0,"0"0"-36"16,-3-5-8-16,-3-3 0 0,3 3 92 0,-3 2 17 15,6 0 3-15,-9-2 1 0,3-6-34 0,0 3-7 16,-3 3-2-16,-3 0 0 0,3 0-39 0,-3 2-8 16,-3-5-2-16,0 0 0 0,1 5 0 0,-7-2 0 0,6 2 0 0,-6 3 0 15,6 3-21-15,-6 0 0 0,-2 2 0 16,2 3-12-16,0-3 12 0,0 3 0 15,-3 3 0-15,3 2 0 0,-2 3 0 0,-7-3 0 16,3 6 0-16,-3-6 0 0,3 5 0 0,1 1 0 16,-1 5 10-16,-3 2-10 0,3 3 0 0,1-2 0 0,-1 7 0 0,-3 3 0 15,3 0 0-15,0 0 0 0,-2 0 0 0,-4-2 0 16,0 4 0-16,3-4 0 0,1 4 0 0,2-1 0 16,0-1 0-16,3-6 0 0,3 4 0 0,1-1 0 15,2-10 0-15,3 5 0 0,0-10 0 0,0 2 0 16,3-8 0-16,3-2 0 0,0 2-8 0,0-8 8 15,3 0 18-15,3-2 7 0,3-3 2 0,0 0 0 16,-3-3-3-16,0 3-1 0,-3-5 0 0,4 0 0 16,-1-11-4-16,0 0-1 0,0 0 0 0,0-2 0 15,3-1-33-15,0-2-6 0,0 0-2 0,0-6 0 16,0-2 23-16,0 5 0 0,0-5 0 0,0-5 0 0,0 10 0 0,0-5 0 16,-3 5 0-16,3 3 0 0,0 0 11 0,-3 2-3 15,3 9-8-15,-3-9 12 0,3 6 6 0,-3 8 1 16,3-9 0-16,-3 6 0 0,0 6-7 0,3-3 0 15,0 5-1-15,-3-3 0 0,3 3 5 0,0 0 0 16,0 0 1-16,0 5 0 0,0 3-17 0,3 8 0 16,-3-5 0-16,0 4 0 0,3 4 0 0,-3 0 0 15,0 4 0-15,3 4-9 0,-3 2 9 0,3 0 0 16,-3 5 0-16,0-5 0 0,0 6 0 0,0-1 0 16,0-5 0-16,0 0 8 0,0-2-8 0,3-1 0 15,-3-7 0-15,3 2 0 0,0-5 0 0,3-3 0 16,0 3 0-16,-1-8 0 0,1 0 0 0,-6-8-12 0,15 5 4 15,-3-2 0-15,0 0 8 0,3-6 14 0,0 0-3 0,3 1-1 16,0-6-10-16,2 2 0 0,-2 1 0 0,3 0-11 16,-3-8 1-16,3 7 0 0,-3 1 0 0,0 0 0 15,-1 2-95 1,-2 3-19-16,-3 0-4 0,0 0-416 0,0 3-84 0</inkml:trace>
  <inkml:trace contextRef="#ctx0" brushRef="#br1" timeOffset="22257.85">19258 1135 1429 0,'0'0'40'0,"0"-3"10"0,0-2-40 0,0 0-10 0,0-3 0 0,0 0 0 15,0 3 101-15,0 5 19 0,0 0 3 0,0 0 1 16,0-6-55-16,0 6-10 16,0 0-3-16,0 0 0 0,-6 0-14 0,3 0-3 0,-9 0-1 0,3 3 0 15,3 2-38-15,-3 3 0 0,3 5 0 0,-3-5 0 16,-3 6 0-16,3 2 0 0,3-3-11 0,-3 5 11 15,-3 1 0-15,12-6 16 0,-9 6-1 0,9-4-1 16,0 1-14-16,3 0-12 0,0-3 3 0,6 1 0 16,0 2 9-16,3-9 0 0,0 1 0 0,6 0 0 15,-3 3 0-15,3-3 11 0,0-3-3 0,-1 0 0 0,1-2-8 16,0 2 0-16,0-2 0 0,-3 0 0 16,-3-1 20-16,-3 6 0 0,3-5-1 0,-3 2 0 15,-6-2-19-15,2-1 10 0,1 6-10 0,-6-2 8 16,-6 7 27-16,6-2 5 0,-5-4 0 0,-10 4 1 15,6 5-41-15,-6-6 0 0,3 4-13 0,-3 2 3 16,-6-6 10-16,3 1 12 0,3 2-2 0,1 0-1 16,-1-7-55-16,0-1-11 0,3 0-3 0,0-2 0 15,3-3-8-15,3 2-3 0,0-4 0 0,3-1 0 16,3 0-149-16,0-2-29 0,0 0-7 0</inkml:trace>
  <inkml:trace contextRef="#ctx0" brushRef="#br1" timeOffset="22907.24">19320 1418 1579 0,'6'-13'32'0,"0"8"10"16,-3-3-34-16,3 2-8 0,0 1 0 0,0 0 0 0,0-3 104 0,0-3 20 0,0 3 3 0,0 0 1 15,3-2-92-15,-4-3-19 0,4 2-3 0,-3 0-1 16,0 4 31-16,3-9 5 0,0 0 2 0,-3 5 0 16,-3-7-51-16,3 4-11 0,-6 7-1 0,6-9-1 15,-6 5 38-15,0 3 8 0,0-2 2 0,0-6 0 16,0 8-3-1,0 0-1-15,-6 0 0 0,6-5 0 0,-3 5-15 0,-3 0-4 0,0 5 0 0,0-5 0 16,-3 6 5-16,9-6 1 0,-9 8 0 0,3 0 0 16,0 5-18-16,1-2 0 0,-4-1 0 0,3 3 0 15,-3 3 0-15,9 3 0 0,-6 7 0 0,6-2 0 16,0 6 0-16,0-4 0 0,6 6 0 0,-6-6 0 16,9 9-12-16,-3-11-5 0,-3 8-2 0,5-6 0 15,1 1 19-15,0-6 0 0,0 0 0 0,3 3 0 0,0-6 0 0,-3-4 0 16,3 2 0-16,-3-3 0 15,3-2 0-15,-3-1 0 0,3-2 0 0,-3-2 0 16,2-4 0-16,-2 1 0 0,3-3 0 0,-6 0 0 16,3-10 0-16,0 4 0 0,0-1 0 0,-3-9 0 0,3 8 0 0,0-8 0 15,0 6 0-15,-3-12 0 0,3 7-15 0,-3 4 1 16,-6-2 0-16,0 2 0 0,0 11 14 0,0-5 0 16,0 5 0-16,0 3 0 0,0 5 26 0,0 0 5 15,0 0 1-15,0 0 0 16,0 0-52-16,6 5-9 0,-1 3-3 0,-2 5 0 0,3-7 32 0,3 4 0 15,-3-4 0-15,6 4 0 0,-3 1-8 0,0-6 8 16,6-2 0-16,-3-1-9 0,3-2 9 0,0 0 0 0,0-2 0 16,-1-1 8-16,1-2-8 0,3 2 8 0,0-10-8 0,-3 8 8 15,-3-6-8-15,3 3 0 0,0 0-8 16,-1-5 8-16,-2 5 0 0,3 3 0 0,-6-3 0 0,3 3 0 16,-3-3-10-16,0 5 10 0,3 0-12 0,-3 1 12 15,-3-1-10-15,3 0 10 0,-3 3-8 0,3-2 8 16,2-1 0-16,-5 0 0 0,3 3 0 0,-3-5 0 15,3-3 0-15,-3-5 0 0,3 2 0 0,3 3 0 16,-3-7 0-16,0-1 0 0,3 2 0 0,0-7 0 16,-3 8 18-16,0 2 2 0,-4-2 1 0,4 5 0 15,-3 6-21-15,0-1 0 0,-3 6 0 0,3 2 0 16,-3 3-25-16,0 5-10 0,3-2-1 0,-3 2-1 16,0 5 4-16,0-4 1 0,0 7 0 0,-3-5 0 15,6 5-22-15,0 0-4 0,0 6-1 0</inkml:trace>
  <inkml:trace contextRef="#ctx0" brushRef="#br1" timeOffset="27791.6">21427 3493 1337 0,'0'0'28'0,"0"-3"6"16,0 3-34-16,-3-5 0 0,3 5 0 0,0-3 0 15,0 3 58-15,0 0 5 0,0 0 1 0,0 0 0 16,0 0 51-16,-3-8 10 0,3 8 3 0,0 0 0 16,0 0-52-16,0 0-9 0,0 0-3 0,0 0 0 15,0 0-36-15,0 0-7 0,0 0-1 0,0 0-1 16,0 0-8-16,0 0-2 0,6 11 0 0,-3-6 0 16,3 5-1-16,0 6 0 0,3 0 0 0,-3 3 0 15,3 5 8-15,3 5 0 0,0-6 1 0,0 9 0 16,-3 3-5-16,6-6-2 0,-3 5 0 0,2 6 0 0,-2-3-10 15,3 8 0-15,0 0 0 0,-3 2 0 16,-3-4 0-16,3-4 0 0,0 1 0 0,-3-3 0 0,0 0 23 0,0-2-1 16,0-1 0-16,-4 0 0 0,4-5-35 0,0 1-7 0,-3-4-2 0,0-2 0 15,0-6 38-15,3-2 8 0,-3-3 2 16,0 1 0 0,-3-6-42-16,0 0-8 0,0 2-1 0,-3-10-1 0,3 8 26 0,-3-8 0 0,0 0 0 0,0 0 0 15,0 0-48-15,-6-16-4 0,0 8 0 0</inkml:trace>
  <inkml:trace contextRef="#ctx0" brushRef="#br1" timeOffset="28681.44">21404 3485 995 0,'0'0'20'0,"0"0"6"15,-6-3-26-15,6 3 0 0,0 0 0 0,0 0 0 16,0 0 57-16,0 0 7 0,0 0 0 0,0 0 1 16,0 0-28-16,0 0-5 0,0 0-2 0,0 0 0 15,0 0-10-15,6-8-3 0,0 3 0 0,3-1 0 16,5 1 34-16,1 0 6 0,0 0 2 0,6-1 0 0,6-4 12 15,3 2 2-15,2-3 1 0,7 1 0 16,3-1-17-16,-1-2-3 0,4 2-1 0,6-7 0 0,-4 4-41 0,1-1-12 0,2-1 0 0,4-3 8 31,-3 1-8-31,-4-1-10 0,4 3 10 0,2-8-13 0,-5 6 13 0,0-9 10 0,2 12-2 0,-2-12 0 16,-6 6-8-16,2 2 12 0,-5 4-12 0,6-7 12 16,-7 6-2-16,1-2 0 0,0 5 0 0,-1 0 0 15,1-3-10-15,-3 2 0 0,-1 6 0 0,1-10 0 16,-9 5 0-16,0 2 0 0,-3-2 0 0,-4 0 0 15,-2 2 0-15,-3 6 0 0,0-6 0 0,0 6 0 16,-6-3 0-16,3 5 8 0,-3-2-8 0,-3 2 8 16,0 3-8-16,0-2 8 0,0 2-8 0,-1 2 8 15,-2-2 0-15,3 0 0 0,-3 3 0 0,3 2 0 16,-3 1 1-16,3 4 0 0,-3 3 0 0,3-5 0 16,0 8-9-16,0 0 0 0,0 3 9 0,3 4-9 15,-3 1 9-15,3 3-9 0,-3 7 12 0,3 3-12 16,0 0 17-16,-3 0-3 0,3 6-1 0,2 7 0 15,-2-10-13-15,0-6 0 0,0 3 0 0,-3 0 0 16,0 0-16-16,0 0 0 0,3 0 0 0,-3 0 0 16,0-2 40-16,0-4 9 0,0-2 2 0,-3 1 0 15,3-4-5-15,-3-5-1 0,0 3 0 0,-3-5 0 16,3-1-29-16,-3-7 0 0,0 7 0 0,0-7 0 16,0-3 0-16,-3 2 0 0,3 1 0 0,-6-3 0 15,3-3 12-15,0 3-4 0,-3-5-8 0,-3 2 12 16,0-2 36-16,-3-1 8 0,0 1 0 0,-6 0 1 15,0-1-67-15,1 1-14 0,-1-1-2 0,-6 1-1 0,3-3 43 0,-3 3 9 16,0-3 2-16,-2 0 0 0,-1 0-37 0,-3 2-7 16,0 4-2-16,-2-6 0 0,-1 2 31 0,0 1 5 0,-3 0 2 0,1-1 0 15,-1 4-19-15,0-1 0 0,4-3 0 0,-4 6 0 16,0 3-12-16,3-8-7 0,-2 2-1 0,-4 0 0 16,3 3 20-16,1-3 0 0,-1 3 0 0,0 0 0 15,6 0 12-15,1 0 7 0,-1 3 1 0,0 2 0 16,3-8-32-16,0 3-7 0,1-2-1 0,2 1 0 15,0-1 32-15,3 4 7 0,0-2 1 0,1-5 0 16,2 2-20-16,3 1 0 0,-3-1 0 0,3 0 0 16,0-5 0-16,3 8 0 0,3-3 0 0,-3 1 0 15,3-4 0-15,1 4 0 0,-1-1 0 0,3-2 0 16,0-1-23-16,0 1-8 16,0-1-1-16,3 1-1 15,3-3 1-15,-6 5 1 0,6-5 0 0,-3 3 0 0,3-3 31 0,0 0 0 0,-3 3 0 0,3-3 0 16,0 0-57-16,0 0-6 0,0 0-1 0,0 0 0 15,0 0-51-15,0 0-10 0,0 0-3 0</inkml:trace>
  <inkml:trace contextRef="#ctx0" brushRef="#br1" timeOffset="29210.05">21547 3707 923 0,'0'0'39'0,"0"0"-31"16,0 0 52-16,0 0 12 0,0 0 1 0,0 0 1 15,0 0-6-15,0 0-2 0,5-3 0 0,-2 1 0 16,3-1-11-16,0 0-3 0,3 1 0 0,0-1 0 16,3 0-12-16,3 3-4 0,0-8 0 0,6 3 0 15,0 0 8-15,5-3 0 0,4 0 1 0,3-5 0 16,0-1 8-16,2 1 2 0,1 3 0 0,6-9 0 15,2 3-36-15,1-2-7 0,6-3-2 0,2-3 0 16,1 5-10-16,-4 1 0 0,4-3 0 0,2-1 8 16,1 1-8-16,0 3 0 0,-4-1 0 0,1-2 0 15,-7 2 0-15,1 1 0 0,0-3 11 0,-1 5-11 16,-2-5 9-16,0 5-9 0,-7 0 8 0,4 0-8 16,-9 6 0-16,-4-4 0 0,-2 4 0 0,-3-1 0 15,-3 6-21-15,-6 2 3 0,0-5 1 0,-3 6 0 16,-4-1-37-16,-5 0-7 0,3 3-2 0,-26 19 0 31,2-9-49-31,6-4-9 0,0-1-3 0,-3 3 0 16,-6 3-98-16,3-6-20 0</inkml:trace>
  <inkml:trace contextRef="#ctx0" brushRef="#br1" timeOffset="29645.8">21579 3834 1552 0,'-12'8'44'0,"0"5"10"0,4-5-43 0,2-3-11 0,0 3 0 0,0-3 0 16,3 1 53-16,3-6 9 0,0 2 2 0,0-2 0 16,6 6-52-16,3-6-12 0,-1 2 0 0,4-4 0 15,6 2 54-15,6-8 8 0,3 2 2 0,3-4 0 16,2 2 0-16,7-3 0 0,-3-7 0 0,5 5 0 15,4 2-36-15,0-8-8 0,5 6 0 0,7-5-1 16,-6 2-19-16,-4 0 0 0,7-5 0 0,2 2 0 16,1-10 0-16,-4 8 0 0,4 0 0 0,0-3 0 15,-4 3 8-15,-2-3-8 0,-1 3 12 0,1-3-12 16,-3 6 0-16,2 2 0 0,-5-5-12 0,-1 5 3 16,-2 0 9-16,-6 3 0 0,-3 2 0 0,-1-2 0 15,-5 2-24-15,-3 3-5 0,-6 6-2 0,0-6 0 16,-6 0 6-16,-4 5 1 0,1 0 0 0,-6 1 0 15,-3 2-14-15,0 0-2 0,0 0-1 0,0 0 0 16,-6 0 24-16,-3 2 5 0,-2-2 0 0,-1 3 1 0,-3 2-8 16,0-2-1-16,0 5-1 0,-6-3 0 15,-3-2-8-15,1 5-2 0,-1 0 0 0,-6 0 0 0,0 2 31 0,0-2-9 16,-2 3 9-16,-4-3 0 16,3 10-96-16,-2-7-13 0,-1 2-3 0,-6 6-1 15,3-4-13-15,-5 1-2 0,-1 3-1 0</inkml:trace>
  <inkml:trace contextRef="#ctx0" brushRef="#br1" timeOffset="29925">21794 3842 1314 0,'-21'16'37'0,"0"-8"8"0,3 2-36 0,0 1-9 0,6 2 0 0,-3-5 0 16,6 0 53-16,1 0 9 0,2 2 2 0,0-7 0 16,3 2-41-16,3 1-8 0,0-6-2 0,3 5 0 15,0 0 31-15,6-2 5 0,-1 2 2 0,7-2 0 16,0-3-43-16,3 0-8 0,0 0 0 0,6 0 0 15,3-6 0-15,-1 1 0 0,4-5 0 0,0 2 0 16,3-3 55-16,5-2 7 0,1-3 2 0,3 0 0 16,-4 3-52-16,4-3-12 0,3-3 0 0,-1 1 0 15,1 2 34-15,0-2 4 0,-1 7 1 0,1-8 0 16,-3 4-31-16,-1-1-8 0,-2 0 0 0,-3 3 0 16,-4-3 0-16,1 2 0 0,-3-1 0 0,0 1 0 15,-6 1-15-15,-1 0-4 0,4 2-1 0,-12-2 0 16,0 5-101-16,-3 0-21 0,-3 6-4 0</inkml:trace>
  <inkml:trace contextRef="#ctx0" brushRef="#br1" timeOffset="30260.09">21618 3326 1751 0,'0'0'74'0,"0"0"-59"16,0 0 3-16,0 0 1 0,0 0 0 0,6 2 0 16,3 4-19-16,0 2-11 0,3 5 2 0,3-2 0 15,-1 7 27-15,1 6 6 0,6 2 0 0,0 6 1 16,-3 5-12-16,6 3-2 0,-6 5-1 0,5 5 0 15,-5 0 2-15,0 3 1 0,0 0 0 0,3 8 0 16,-6-11 7-16,2 3 2 0,1-5 0 0,-3 7 0 16,0-10-22-16,-3-2 9 0,0-4-9 0,0 1 0 15,0-8 19-15,-3-6-3 0,0-2-1 0,0-3 0 16,-1-2-15-16,1-9-16 0,0 1 3 0,0-3 1 16,-3-5-96-16,0-3-20 0,3-3-3 0</inkml:trace>
  <inkml:trace contextRef="#ctx0" brushRef="#br1" timeOffset="30508.12">22124 3236 1645 0,'0'-5'69'16,"0"-6"-55"-16,0 6 30 0,0 5 5 0,0 0 2 0,6 0 0 15,-3 2-27-15,6 6-4 0,0 3-2 0,3 2 0 16,0 11 9-16,2 0 1 0,1 5 1 0,3 11 0 15,-3 2-18-15,3 5-11 0,0 9 12 0,0 2-12 16,0-7 18-16,-4 1-3 0,4 7-1 0,-3-6 0 16,0-6-6-16,0-2-8 0,0 0 11 0,0-8-11 15,-3-5 0-15,-1-3 0 0,4-13 0 0,-6 0 0 16,3-3-33-16,-3-5-14 0,0 0-2 0</inkml:trace>
  <inkml:trace contextRef="#ctx0" brushRef="#br1" timeOffset="30760.3">22431 3112 1914 0,'3'-11'54'0,"-3"6"13"16,3-1-54-16,-3 6-13 0,2-2 0 0,1-1 0 16,3 6 9-16,3 5-1 0,0 2 0 0,3 1 0 15,0 10 2-15,3 5 0 0,-3 6 0 0,3 8 0 16,0-3 16-16,-3 0 3 0,2 8 1 0,-2 0 0 15,0 5-30-15,3-5-21 0,-3 5 3 0,3 1 1 16,0-6 51-16,-9 2 10 0,6-7 3 0,0 2 0 0,-1-7-31 0,1-4-7 16,-3 4-1-16,0-6 0 15,0-3-20-15,-3-2-5 0,3 3-1 0,-6-9 0 16,3-5-39-16,-3-2-8 0,0 0-2 0,-3-6 0 16,0-2-76-16,0-3-15 0</inkml:trace>
  <inkml:trace contextRef="#ctx0" brushRef="#br1" timeOffset="31925.15">21532 3868 750 0,'0'0'21'0,"0"0"5"0,0 0-26 0,0 0 0 0,0 0 0 0,0 0 0 0,0 0 47 15,0 0 4-15,0 0 1 0,0 0 0 16,0 0-24-16,0 0-5 0,0 0-1 0,-3-5 0 0,0 0 24 0,3 5 5 16,-3-3 1-16,0-5 0 15,3 8 3-15,0-5 1 0,-3-1 0 0,0 1 0 0,3 5-29 0,-3-5-6 16,0 2-1-16,-3-2 0 0,6 5 5 0,-3-5 1 16,0 5 0-16,-3-8 0 0,3 2 0 0,-3 1 0 15,0 0 0-15,-3 2 0 0,3-2-2 0,-3 0 0 16,-3 2 0-16,0-5 0 0,-2 5 7 0,-1 1 1 15,-3-4 0-15,-3-1 0 0,0 1-14 0,3 4-2 16,-6-4-1-16,-2 4 0 16,2-1-15-16,0-5 11 0,0 5-11 0,-6-2 10 0,4 0 23 0,-4 0 5 15,-6-3 1-15,-2 2 0 0,2 1-24 0,-3 0-5 16,0 2-1-16,-2 0 0 0,2 3-1 0,0 0 0 16,-8 0 0-16,2 3 0 0,0 2 2 15,1 3 0-15,-1-2 0 0,0 2 0 0,7-3-10 0,-4 5 0 0,0 4 0 0,-5-9 8 16,5 3-8-16,0-3 8 15,4 3-8-15,-1 0 8 0,3 0 12 0,4 0 1 16,2 0 1-16,3 0 0 0,3 0-22 0,0 0 8 0,1-3-8 0,2 0 0 16,0 1 0-16,3-1 0 0,0 0 0 0,3 3 0 15,0-8 0-15,4 8 0 0,2-8 0 0,-3 3 0 16,6-1 0-16,0 1-8 0,0-3 0 0,6 0 0 16,0 0-15-16,0 0-2 0,0 0-1 0,-6 0 0 15,6 0-26-15,-3-3-6 0,3 3-1 0,-3-5 0 16,0 2 0-16,3-5 0 15,0 0 0-15,0 1 0 0,0-1 25 0,0 2 5 0,3 1 1 16,-3-6 0-16,0 1 19 0,0 2 9 0,3 3-8 0,-3-9 8 0,0 9 0 16,-3-5 11-16,3 2-1 0,0 0 0 0,-3 0 3 0,3 2 1 15,0-2 0-15,0 3 0 0,-3 0 20 0,3 0 4 16,0-1 1-16,-3-2 0 0,3 8 12 0,0-5 2 16,0 5 1-16,0 0 0 0,0 0-23 0,0 0-5 15,0 0-1-15,0 0 0 0,0 0-3 0,0 0-1 16,0 0 0-16,-3 5 0 0,0 9-21 0,0-9-13 15,0 8 1-15,0-2 1 0,3 2 11 0,-3 3-8 16,3-3 8-16,0 6-8 0,0 2 8 0,3-3-8 16,0-2 8-16,0 3-8 0,3-1 8 0,0 1 0 15,0-3 0-15,0-3 0 0,0 0 0 0,3-2 0 16,3-3 0-16,0-3-8 0,0 3-13 0,-1 0-3 0,4-6 0 0,-3-2 0 31,3 0-16-31,-3 0-4 0,3 0-1 0,0-2 0 16,-3-4-23-16,3 4-4 0,2-4 0 0,-2 1-1 0</inkml:trace>
  <inkml:trace contextRef="#ctx0" brushRef="#br1" timeOffset="33428.92">20862 3217 1257 0,'-9'-5'26'0,"9"5"6"0,0 0-32 16,0 0 0-16,0 0 0 0,0 0 0 16,0 0 102-16,0 0 14 0,0 0 2 0,0 0 1 0,0 0-39 0,0 0-7 0,0 0-1 0,0 0-1 31,0 0-47-31,6 11-10 0,0-3-2 0,3 0 0 0,0 2-12 0,3 3 0 0,0 6 0 0,-1-6-10 16,1 8 10-16,-3-2 11 0,0 2-3 0,0-5 0 15,0 0-8-15,-3-3 0 0,0 3 0 0,0-6 8 16,-3-2-8-16,6 0 8 0,-9 0-8 0,3-5 8 15,0 2 0-15,-3-5 0 0,0 0 0 0,0 0 0 16,0 0 10-16,-6-3 2 0,6-2 0 0,-9 0 0 16,0 0-39-16,0-9-7 0,0 4-2 0,0-1 0 15,3-2 2-15,-6-3 0 0,3 0 0 0,0-5 0 0,1 0 26 0,-1-3 11 16,3 3-1-16,-3-6 0 16,3 4 21-16,0-1 4 0,0 0 1 0,0 3 0 0,3-6-15 0,0 12-2 15,3-7-1-15,0 6 0 0,0 3 0 0,3 0 0 16,3 5 0-16,-3 0 0 0,3 3-18 0,0-3 0 15,3 3 0-15,-3 2-9 0,3 0 9 0,3 3 0 16,-4 3 0-16,4 0 0 0,0-1 0 0,-3 9 8 16,3-9 0-16,-3 6 0 15,3 0-8-15,-3 3-12 0,0 2 4 0,-3-5 0 0,0 5 21 0,-3 3 5 16,0-5 1-16,0 2 0 0,-3 6-5 0,0-6-1 16,-3 3 0-16,0 0 0 0,0-3-13 0,-3 3 0 15,0-3 0-15,-3 0 0 16,3-2-63-16,-3 2-15 0,3-5-3 0,0-3-1 15,0-5-16-15,0 0-3 0,3 0-1 0,-3-5-417 0,3 2-83 0</inkml:trace>
  <inkml:trace contextRef="#ctx0" brushRef="#br1" timeOffset="34115.56">21043 3029 1000 0,'0'0'22'0,"3"-5"5"0,0-3 1 0,0 0 0 0,0 3-28 0,0 2 0 0,0-2 0 0,3 0 0 16,0 2 100-16,0 1 16 0,-3-6 2 0,6 2 1 15,-3 4-31-15,3-1-7 0,-3 0-1 0,3 3 0 16,0 0-27-16,0 3-5 0,3-3-2 0,-3 5 0 16,2 6-5-16,1-3-1 0,0-3 0 0,-3 3 0 15,0 3-21-15,0 2-5 0,3-5-1 0,-6 2 0 0,3 4 1 16,-3-1 0-16,-3 0 0 0,0 0 0 16,-3 1-14-16,3-1 11 0,-3 0-11 0,-3 0 10 0,0-5-10 0,3 3-11 15,-6-3 3-15,3-3 0 16,3 3-28-16,0-8-6 0,0 3-1 0,0-3 0 0,0 0 43 0,0 0 9 15,0 0 2-15,0-11 0 0,3 0-23 0,-3-2-5 16,3 3-1-16,0-9 0 0,3 3 9 16,0-2 9-16,0 2-13 0,0-5 5 15,3 5 36-15,-1 2 8 0,1 4 2 0,0-3 0 0,-3 5-14 0,0 2-2 16,3 4-1-16,-3-3 0 16,-3-3-2-16,6 2-1 0,-3 4 0 0,0 2 0 15,3 0 1-15,0 5 0 0,3 3 0 0,-3 0 0 0,0-6-19 0,-1 9 0 0,1 2 0 16,-3 0 0-1,0 1-21-15,3-4-8 0,-3 6-2 0,-3-11 0 16,3 6 31-16,-3-3-9 0,3 0 9 0,-3 3 0 0,-3-11 0 0,0 0 19 0,0 0-3 16,0 0-1-1,0 0-66-15,0 0-13 0,3-6-2 0,-3-2-1 16,3-2-5-16,-3 2-2 0,0 0 0 0,0-11 0 16,3 6 35-16,-3 2 7 0,0-7 2 0,0 2 0 0,0 3 42 0,0-8 8 0,-3 5 1 0,3-5 1 15,0 5 34-15,0 3 6 0,3-1 2 0,0 4 0 16,0 4-42-1,0 1-8-15,3 3-2 0,-6 2 0 0,9 2-12 0,3 3 0 0,-3 1-12 0,3 2 12 16,-1 0 20-16,1 5 12 0,0-5 1 0,0 2 1 16,0-2-34-16,3-2 0 0,0-1 0 0,0 3 0 0,0-6 0 15,-1-2 0-15,1-2 0 0,0-1 0 16,3-7 8-16,-3 2 2 0,3-3 0 0,-3 3 0 16,0-10-10-16,2 2 0 0,-2-3 0 0,0 1 8 15,-3 4 2-15,3-7 0 0,-6 8 0 0,3 2 0 0,0-4 3 0,-3 7 1 16,-3-3 0-16,0 8 0 15,0 1-5-15,-6 2-1 0,5-5 0 0,1 10 0 16,3-3-8-16,-3 4-12 0,0 4 2 0,3 1 1 16,-3 5-10-16,0-6-1 0,0 4-1 0,0 1 0 15,0-1-20-15,0-1-4 0,0 5-1 0</inkml:trace>
  <inkml:trace contextRef="#ctx0" brushRef="#br1" timeOffset="35009.08">17704 3418 1051 0,'0'0'23'0,"0"0"5"0,0 0 0 0,0 0 2 0,0 0-30 16,0 0 0-16,0 6 0 0,3-1 0 0,0 0 69 0,3 6 8 16,3-1 2-16,0 9 0 0,2 2-12 0,1 0-3 15,3 8 0-15,3 6 0 0,3-1-19 0,0 3-4 16,-3 3-1-16,5 2 0 0,-2 9-22 0,0-1-5 15,-3 5-1-15,3 4 0 0,-3-4-1 0,-3-5-1 16,-1 3 0-16,-2 0 0 16,0-2-66-16,0-4-12 0,-3-2-4 0,0 3 0 15,0-9-15-15,0-4-3 0,0-6-1 0,-3-5-308 16,0-6-61-16</inkml:trace>
  <inkml:trace contextRef="#ctx0" brushRef="#br1" timeOffset="35693.36">17674 3712 1202 0,'-18'-18'26'0,"9"12"6"0,0-7 0 0,-3 2 3 0,3-2-35 0,1 3 0 0,-1 2 0 0,3 0 0 16,0 0 36-16,0-3 1 0,3 9 0 0,3-9 0 15,-3 3 20-15,6 3 4 0,0-6 1 0,0 6 0 16,6-8-14-16,6 2-4 0,-1-2 0 0,7-3 0 0,0 0-2 0,3 0-1 15,6-8 0-15,5 3 0 0,1-3 3 0,12-2 1 16,-1 0 0-16,4-14 0 0,0 8-33 0,2-5-12 16,13-5 9-16,-4-1-9 15,10 4 14-15,-1 4-2 0,0-2-1 0,4 0 0 0,2-5-11 0,1 0 8 16,-1-3-8-16,-3 5 8 0,-2 0-8 0,-7 3 10 16,1 8-10-16,-7-3 10 0,-5 9 9 0,-3-4 1 15,-7 3 1-15,-2 0 0 0,-3 1-3 0,-7 7-1 16,1-8 0-16,-6 11 0 0,-3-3-5 0,-4 8 0 15,-5 0-1-15,-3 3 0 0,0-1-11 0,-6 6 0 0,0-2 9 16,-6 2-9-16,3 0 0 0,-3 0 0 0,0 0 0 0,3 2 0 16,-3 6 0-16,3 0 0 15,-3 5 0-15,-3 3 0 0,3 0 0 0,0 3 0 16,-3-6 0-16,3 8 0 0,0 8 0 0,0 3 0 0,3 8 0 16,0 2 0-16,0 8 0 0,6 22 0 15,-3-9-10-15,3 9 10 0,3-1 0 0,-6-7 0 0,3 2 8 0,2 5-8 16,4-7 0-16,-9-3 0 0,6 5 0 0,-6-19 0 15,0-4 0-15,3 7 0 0,0-5 0 0,-3-3 0 16,3 1 0-16,-3-4 0 0,0 1 0 0,3 10 0 16,3-7 0-16,-9-6 0 0,3 0 0 15,-3-3 0-15,0-10 0 0,-1 2 0 0,-2-2 0 0,-2-3 0 16,-1 0 0-16,-3 1 0 0,0-7 0 0,-3 4 0 16,3-3-19-16,-3-3-9 0,-3-2-3 0,-3 2 0 15,0-5 76-15,-3 0 15 0,-3 0 4 0,-5-3 0 0,-4 0-52 0,-6 1-12 16,0-4 0-16,-2 1 0 0,-4 0 0 15,0-1 0-15,-2 1 0 0,-7-1 0 0,1-2 24 0,-4 3 1 16,-3-3 1-16,4 5 0 0,2-5 9 0,4 3 1 16,-1 2 1-16,9 3 0 0,4-5-13 0,-4 2-4 15,0 3 0-15,3 3 0 16,1-6-20-16,5 3 0 0,0-3 0 0,-8 3 0 16,8-2-12-16,3 1-3 0,0-1-1 0,3-4 0 15,1 4-12-15,5-6-4 0,0 0 0 0,6 0 0 16,-3 0-24-16,3-3-4 0,3 0-2 0,0 1 0 15,3-4-169-15,0-1-33 0</inkml:trace>
  <inkml:trace contextRef="#ctx0" brushRef="#br1" timeOffset="35958.78">18085 3194 1594 0,'0'-8'71'0,"0"2"14"0,0 4-68 0,0 2-17 0,0-3 0 0,0 3 0 15,6 0 32-15,-3 3 4 0,9 2 0 0,-6 6 0 16,5 7-8-16,4 3 0 0,3 3-1 0,-3 5 0 16,6 3-15-16,0 8-4 0,0 5 0 0,-1 13 0 15,4 3-8-15,-3-3 10 0,0 8-10 0,0 0 10 16,-3 3-2-16,-4 2-8 0,1-5 12 0,0 3-4 15,-3-11-29-15,0-2-7 0,0-11 0 0,-3-5-1 16,0-11-42-16,0-5-8 0,0-6-1 0,-3-5-635 16</inkml:trace>
  <inkml:trace contextRef="#ctx0" brushRef="#br1" timeOffset="36191.51">18522 2990 1724 0,'0'0'38'0,"0"0"8"0,0 0 2 0,0 0 0 0,0 0-39 0,0 0-9 16,0 0 0-16,0 0 0 0,0 0 0 0,0 5 0 15,3 3 0-15,0 3 0 0,3 7-10 0,0 6 10 16,6 8-13-16,0 13 5 0,0 5 28 0,3 6 7 16,3 7 1-16,5 3 0 0,-5 8-28 0,3-10 0 15,0 7 8-15,3 11-8 0,-3 3 0 0,-4-8 0 0,1-3 0 0,0-3 0 31,-6-7-75-31,0-17-17 0,0-2-3 0,-3-10-1 16,0-6-64-16,-3-5-12 0</inkml:trace>
  <inkml:trace contextRef="#ctx0" brushRef="#br1" timeOffset="36408.26">18862 2818 1792 0,'0'-19'40'0,"0"6"8"0,3-3 1 0,0 3 1 0,0 5-40 0,0 0-10 16,3 5 0-16,-1 1 0 0,1 2 9 0,3 5 0 16,3 0 0-16,-3 11 0 0,3 8-9 0,3 13 8 15,-3 3-8-15,3 5 8 0,-3 5-8 0,-6-5 12 16,3 19-12-16,-3-4 12 16,-1 12-12-16,1 2 8 0,3 3-8 0,-3-1 8 15,3 4-60-15,-3-6-12 0,0 0-2 0,0-5-1 16,-3-6-5-16,3-5 0 0,-3-7-1 0</inkml:trace>
  <inkml:trace contextRef="#ctx0" brushRef="#br1" timeOffset="36742.14">17981 3715 1450 0,'-12'2'32'0,"12"-2"6"0,0 0 2 0,0 0 1 0,0 0-33 0,0 0-8 0,0 0 0 0,0 0 0 15,6-2 27-15,0-9 3 0,8 6 1 0,4-11 0 16,3 3 33-16,9-6 8 0,6-7 0 0,5-3 1 16,7 0-15-16,6-6-3 0,2 1-1 0,4 2 0 15,2-2-22-15,10-1-5 0,-1-4-1 0,-3-1 0 16,7 0-11-16,-1 1-3 0,1-1 0 0,2 5 0 15,0 1-12-15,-8 10 0 0,-4-5 0 0,-2 8-10 0,-4 2 10 16,-17 9 0-16,-3-6 0 0,0 5-8 16,-7 3-18-16,-2 6-3 0,-3-3-1 0,-9 7-77 15,-3 1 9-15,-7 2 2 0,-5 6-709 16</inkml:trace>
  <inkml:trace contextRef="#ctx0" brushRef="#br1" timeOffset="37008.14">18338 3784 1450 0,'-39'15'32'0,"24"-9"6"0,-3 2 2 0,3 0 1 0,1 0-33 0,5-1-8 15,0-1 0-15,3-4 0 0,6-2 63 0,0 0 10 16,0 0 3-16,0 0 0 0,0 0-34 0,9 0-6 0,3-5-2 0,2 0 0 16,4 5 13-16,3-5 2 15,6-6 1-15,3 6 0 0,2-9-34 0,1 4-6 0,6-3-2 0,3-3 0 16,-1 0 4-16,4 0 0 15,6-8 0-15,-1 3 0 0,-2-3-12 0,-1 6-12 0,4-3 2 0,0-3 1 16,-7 5-2-16,4 1 0 0,-4 2 0 0,1 0 0 16,-3 3-13-1,-6-1-2-15,-4 7-1 0,-5-1 0 0,-3 5-32 0,-9 0-6 16,0 3-2-16,-6 0 0 0,-1 0-61 0,-5 6-12 0,0-4-2 0</inkml:trace>
  <inkml:trace contextRef="#ctx0" brushRef="#br1" timeOffset="37212.21">18406 4019 1652 0,'-30'21'34'0,"10"-8"9"15,2-2-35-15,3 0-8 0,3-3 0 0,3-3 0 0,0 0 53 0,3 3 9 16,6-8 2-16,0 0 0 0,6 3-40 0,3-6-8 16,6 3-2-16,3-5 0 0,3-3 35 0,2 0 7 15,7-8 2-15,0 0 0 0,6 0-37 0,2 3-7 16,7-11-2-16,0 8 0 0,-1-5-12 0,4 0-18 15,-3 2 4-15,5-4 1 16,1 4-71-16,-10-2-13 0,10 2-3 0,0 1-1 16,-7 5 12-16,-2-3 2 0,3 0 1 0,-4 3-578 0</inkml:trace>
  <inkml:trace contextRef="#ctx0" brushRef="#br1" timeOffset="38579.1">18561 2246 1400 0,'0'0'31'0,"0"0"6"0,0 0 2 0,0 0 0 15,-3 0-31-15,3 0-8 0,-6-2 0 0,6 2 0 16,0 0 74-16,0 0 14 0,-3 0 2 0,3 0 1 16,0 0-22-16,0 0-4 0,0 0-1 0,0 0 0 15,0 0 0-15,0 0 0 0,0 0 0 0,0 0 0 16,0 0-64-16,6 0 0 0,3 2-8 0,0-2-1 16,3 6 9-16,0-4 12 0,0 6-2 0,3 0-1 0,-1 5-9 0,1-5 0 15,0 6 0-15,0-4 0 0,-3 3 0 0,0-2 0 16,-3 5 0-16,0 0 0 0,-3 0-13 0,0-1-5 0,-6-4-1 0,3 2 0 15,-6-5-2-15,0 5-1 0,-3-7 0 16,3 4 0-16,-3 4 2 0,3-4 0 0,-3-5 0 16,3-2 0-16,-3 2 5 0,0-2 2 0,0-6 0 0,0 1 0 15,3-1 13-15,-3 0 0 0,3 1 9 0,0-6-9 16,0 0 27-16,3-3-1 0,0 1 0 0,3-6 0 16,0 0-7-16,0 3-2 0,3-6 0 0,0 3 0 15,0 0-9-15,3 3-8 0,0 3 9 16,0-1-9-16,0-2 0 0,0 5 0 15,0 0 0-15,-1 3 0 0,1-1-34 0,0-4-6 0,0 2-2 0,-3 5 0 16,3-7-140-16,0 4-28 0,0 4-6 0,0-9-232 16,0 3-48-16</inkml:trace>
  <inkml:trace contextRef="#ctx0" brushRef="#br1" timeOffset="38975.44">18921 2133 1497 0,'0'0'32'0,"0"0"8"0,0 0 0 0,0 0 4 0,0 0-36 0,-3-6-8 15,0 1 0-15,0 2 0 0,3-7 104 0,0 10 20 16,0 0 3-16,0 0 1 0,0 0-52 0,0 0-9 15,0 0-3-15,0 0 0 0,-3 8 0 0,0-3 0 16,0 3 0-16,0 5 0 0,0 6-51 0,0-3-13 16,3 5 0-16,-3-8 0 0,3 3 0 0,0 0 0 15,0 0 0-15,3-3 0 16,-3 0-20-16,3-5-6 0,3 0-2 0,-3-3 0 0,-3-5 28 0,0 0 0 16,6 5 0-16,-6-5 0 0,9 0 23 0,0-2 0 15,-3-1 0-15,0-2 0 0,3-3-23 0,-3 3 8 16,-3-1-8-16,3-7 0 0,0 5 0 0,-3 0 0 15,0 0 0-15,-3 0 0 0,0-2 0 0,0 2 0 16,-3 3 0-16,0-6 0 0,0 6 0 0,-3-6 0 0,0 3 0 0,0 0 0 16,0 0 56-16,0 6 6 0,3-6 2 0,-3 0 0 15,6 8-52-15,0-3-12 0,-3 0 0 0,3 1 0 16,0 2 0-16,0 0 0 0,0 0 0 0,0 0 0 16,9 8 0-16,-3 0 0 0,6 0 0 0,-3-6 0 15,3 6 0-15,0 0 0 0,0-3 0 0,-1 1 0 16,1 4-24-16,-3-7-8 0,3 2-2 0,-3-2 0 15,-3 2 3-15,-6-5 1 16,12 3 0-16,-6-3 0 0,0 0-93 0,0 0-18 0,-6 0-4 0,0 0-1 16,9 0-99-16,-3-3-20 0,0 3-4 0,0-2-303 15</inkml:trace>
  <inkml:trace contextRef="#ctx0" brushRef="#br1" timeOffset="39358.62">19159 2130 1479 0,'-3'-8'32'0,"0"3"8"0,-3-9 0 0,3 4 2 0,0-1-34 0,0 3-8 15,-2-5 0-15,-1 3 0 0,3-1 108 0,0 6 20 16,3-6 4-16,0 11 1 0,0 0-68 0,3-3-13 15,-3 3-4-15,3-2 0 0,3 2-20 0,-1 5-4 16,4 3 0-16,0 0-1 0,-3 0-23 0,3 2 0 16,0 9-12-16,0-8 4 0,0 2 57 0,0 0 12 15,-3-2 3-15,3-3 0 0,-3 2-52 0,0-5-12 16,0 3 0-16,0-2 0 0,0-4 0 0,0 1 0 16,-1-6 0-16,1 3 0 0,0 0 0 0,-3 0 0 15,3-5 0-15,0 2 0 0,0-7 0 0,-3 4 0 16,3 1 0-16,-3-3 0 0,3 6 0 0,0-1 0 15,-3-2 0-15,3 2 0 0,0-2 0 0,-3 2 0 16,0 0 0-16,3-2 0 0,-3 10-14 0,3-5 4 16,-3 6 1-16,3 4 0 15,-3-7-35-15,3 8-6 0,0-9-2 0,0 9 0 0,2-3 42 0,-2-3 10 0,0-5 0 0,0 3 0 16,0-3 0-16,0 0 0 0,0 0 0 0,3-3 0 16,-3-2 0-16,0-9 0 0,3 7 0 15,0-7 0-15,0-2 0 0,-3 3 0 0,0 0 0 0,0-8 0 16,0 8 49-16,0 2 12 0,-3-8 3 0,0 6 0 15,-1 3-52-15,-2-6-12 0,-2 5 0 0,-1 3 0 16,3-5 0-16,-6 5 0 0,3 0 0 0,0 0 0 16,0 6 0-16,0-1 0 0,3 3 0 0,0 0 0 15,0 0-108-15,-6 0-27 0,6 0-5 0,0 0-795 16</inkml:trace>
  <inkml:trace contextRef="#ctx0" brushRef="#br1" timeOffset="39661.26">19659 1979 1497 0,'0'0'32'0,"0"0"8"0,0 0 0 0,0 0 4 0,0 0-36 0,0 0-8 0,0 0 0 0,0 0 0 31,0 0 104-31,0 0 20 0,0 3 3 0,0-3 1 0,6 0-52 0,-3-3-9 0,3 0-3 0,0 1 0 16,0-3-51-16,0 2-13 0,3-2 0 0,-3 2 0 31,0-5-49-31,3-3-13 0,-3 3-2 0,3 1-546 0,0-1-109 0</inkml:trace>
  <inkml:trace contextRef="#ctx0" brushRef="#br1" timeOffset="40844.05">19909 1762 1674 0,'0'0'36'0,"0"0"8"0,0 0 2 0,0 0 2 0,-6-3-39 0,6 3-9 0,-3-2 0 0,-2 2 0 0,-1 0 116 0,0 0 22 15,0 2 4-15,0 1 1 0,0 5-115 0,0-3-28 16,0 6 0-16,-3-3 0 16,3 0 0-16,0 2 0 0,0 4 0 0,0-6 0 15,3 7 0-15,0 1-8 0,0-5 8 0,0-1 0 0,6 4 0 0,-3-1 0 16,0-5 8-16,3 2-8 0,0 1 0 0,3 0 0 16,0-6 0-16,-6-5 0 15,6 0-45-15,3 0-15 0,0 0-4 0,0-5 0 0,-3-6 79 0,3 3 15 16,0-5 3-16,-3 5 1 0,2-13-25 0,-2 5-9 15,0-3 0-15,0-2 9 16,0-3-37-16,-3 6-7 0,0-9-1 0,-3 6-1 0,0-5 50 0,0 5 11 16,-3-6 1-16,0 1 1 0,-3 5-1 0,0-3 0 0,-3 3 0 15,1-3 0-15,-1 8 31 0,0-5 7 0,3 5 1 0,-3 5 0 16,3-2-10-16,0 5-2 0,3 3 0 0,-3 2 0 16,0-2-28-16,-3 2-7 0,9 3-1 0,-6 0 0 15,3 6-16-15,-3-1-9 0,6 3 1 0,0 5 0 16,0 3 8-16,0-3-13 0,0 11 5 0,6 0 8 15,0 5-40-15,0 0 0 0,0-5 0 0,3 5 0 16,-3 3-76-16,3-11-15 0,-3 3-3 0,3-6-1 16,0 1 27-16,0-11 6 0,-1 2 1 0,1-5 0 15,0-5-38-15,3 0-7 0,-3-5-2 0,0 0 0 16,3-3 92-16,0 0 17 0,-3-8 4 0,3 3 1 0,0 2 54 0,-3-5 12 16,2 3 1-16,1 3 1 0,-6-9 24 0,0 6 5 15,0 2 1-15,-3-5 0 0,3 6 102 0,-6-1 21 16,-3 6 4-16,6 0 1 0,-3-1-68 0,0 1-14 15,0 5-2-15,0 0-1 0,0 5-69 0,-3 3-14 16,6 0-2-16,-9 3-1 0,3 5-21 0,3 0 0 16,-6 2 0-16,6 1 0 0,0-6 0 0,0 3 0 15,6 0 0-15,-6-6 0 0,3 1 0 0,3-1 0 16,-6-10 0-16,0 0 0 0,9 6 0 0,-9-6 0 16,12 2 0-16,-3-4 0 0,3-4 0 0,-3-4 0 15,6 4 0-15,-9-4 0 0,3 2 0 0,2-8 0 16,-2 3 0-16,-3 2 0 0,0 1 0 0,-3-9 0 15,3 9 0-15,0-9 0 0,-3 3 0 0,-3 6 0 16,0-12 0-16,-3 7 0 0,3 4 29 0,-3-8 2 16,0 6 0-16,3-3 0 0,-6 3-31 0,6 2 0 0,-3 6 0 0,3-8 0 15,-3 5 0-15,3-3 0 0,0 6 0 16,0-3 0-16,3-5 0 0,-3 2 0 0,0 1 0 0,3 2 0 16,-3-8 0-16,0 5 0 0,0 1 0 0,0-6 0 15,0 3 0-15,0 0 0 0,-3-9 0 0,0 6 0 16,0-5 0-16,0 3 0 0,-3-3 0 0,3 2 0 15,-5 3 0-15,2-2 0 0,6 4 0 0,-3 1 0 16,-3 3 12-16,6 4-3 0,0 1-1 0,0 2 0 16,0 3-8-16,0 0 8 0,0 6-8 0,0 2 8 15,6 8-8-15,-3-3-17 0,-3 5 4 0,8 3 1 16,-2 9 12-16,0-12-9 0,3 11 9 0,-3-8-8 16,0 6 0-16,3-3 0 0,-3-1 0 0,3 1 0 15,3-8 8-15,-3 0 0 0,-3 3 0 0,3-9 0 16,-3 1-56-16,0-1-7 0,-3-2-1 0,-3-8 0 15,0 0-32-15,0 0-6 0,0 0-2 0,0 0 0 16,6-2 61-16,0-1 12 0,-6-5 3 0,5 3 0 16,-2-3 28-16,-3 0 15 0,6 0-2 0,-6-8 0 0,0 0 16 0,6 3 3 15,-6-8 1-15,3 7 0 16,-3-4 1-16,0 7 0 0,0 1 0 0,6 7 0 16,-6-2-26-16,0 2-8 0,0 3 0 0,0 0 0 0,9 6 0 0,-6-1 0 15,0 3 0-15,3 8-9 0,0-3 9 0,-3-3 0 16,3 1 0-16,3 2 0 0,-9-5-9 0,6-3 0 15,0 1 0-15,3-1 0 0,-3-2 9 0,0-3 0 0,3 0 0 16,0-3 0-16,-3-2 0 0,-1-3 0 16,4 3 0-16,-3-6 0 0,3-2 11 0,-3 2 1 15,3 6 0-15,-3-8 0 0,0 5 8 0,-6 0 3 0,6 2 0 16,-6 4 0-16,0 2 14 0,0 0 3 0,0 0 1 0,0 0 0 16,0 0-27-16,9 0-6 0,-9 5 0 0,9 0-8 15,-9 6 8-15,6-3-8 0,-6 0 0 0,0-3 0 16,6 3 0-16,0 3-9 0,-3 2 1 0,3-5 0 15,0 0-8-15,-3 2 0 0,3 4-1 0,2-6 0 16,-8-1-103-16,6 4-20 0,-6 2-4 16,0-2 0-16</inkml:trace>
  <inkml:trace contextRef="#ctx0" brushRef="#br1" timeOffset="41318.29">19097 2572 1148 0,'0'0'25'0,"0"0"6"0,0 0 1 0,0 0 0 16,0 0-32-16,-6-3 0 0,6 3 0 0,-3-8 0 0,3 8 108 0,-3-8 15 16,3 6 3-16,3-4 1 0,-3 1-59 0,6 0-12 0,0-1-3 0,3-7 0 15,0 5-29-15,8-5-5 16,1 0-2-16,3-3 0 0,3 3 23 0,3-8 5 0,3-1 1 0,5 1 0 16,7 0-10-16,3-3-3 0,2 6 0 0,1-9 0 15,2 6 6-15,4-11 1 0,3 6 0 0,-1-3 0 16,1 0-40-16,-4-3-13 0,-2 0 0 0,-1 0 0 15,-2 6 13-15,-3-6 0 0,2 0 0 0,-5 11 10 16,0-3 9-16,-1 6 1 0,-5-3 1 0,0 5 0 16,-6-3-21-16,-1 4 0 0,-2 1 0 0,0-4 0 15,-3 7 0-15,0 3-20 0,-4-8 4 0,-5 11 1 16,0 5-27-16,-9-8-6 0,6 5 0 0,-9 3-1 16,3-2-73-16,-6 2-14 0,0 0-4 0,0 5 0 15,-6 0 80-15,-3 3 16 0,0 0 4 0,-3 3 0 16,-6-1-27-16,3 4-5 0,-2 2 0 0,-4-6-1 15,0 6 2-15,-3 0 1 0,-3 0 0 0,7 2-240 16,-7-7-48-16</inkml:trace>
  <inkml:trace contextRef="#ctx0" brushRef="#br1" timeOffset="41578.85">19204 2662 1443 0,'-30'16'32'0,"15"-8"6"0,0 5 2 0,-2-3 0 0,-1 1-32 0,0 5-8 15,3-8 0-15,3 0 0 0,0 0 44 0,6-3 8 16,0 0 0-16,6-5 1 0,0 0 0 0,6-2 0 0,6-1 0 0,3-5 0 16,9-3-2-16,3 1-1 0,5-6 0 0,4-3 0 15,6-2-16-15,5 0-3 0,7-13-1 0,2 5 0 16,4-6-30-16,5 1 0 0,-2-6 0 0,5 0-10 16,7 1-6-16,-22 7 0 0,4 3-1 0,3-3 0 15,2 6 17-15,-2-11 12 0,5 5-1 0,-2-3-1 16,2 4 14-16,21-17 4 0,-5 8 0 0,-10 6 0 15,-5 0-20-15,-7 5-8 0,-8-1 8 0,-4 7-8 16,1-1-120-16,-3 5-28 16</inkml:trace>
  <inkml:trace contextRef="#ctx0" brushRef="#br1" timeOffset="99414.52">11057 5908 1364 0,'42'-8'28'0,"-18"6"7"15,8 2-35-15,7 0 0 0,12 0 0 0,5 0 0 16,7 0 67-16,5-3 6 0,7-2 2 0,5 2 0 16,9 0-16-16,1-2-3 0,8 2-1 0,0 1 0 15,0-4-20-15,6 4-4 0,-2-1-1 0,-1 3 0 16,0-2-13-16,-3 4-2 0,0 1-1 0,-5-1 0 15,-1 4-14-15,-3-4 0 0,-2 1 0 0,-1 0 0 16,-9-1 19-16,-2 1-3 0,2 0 0 0,-5-3 0 16,-4 0 4-16,-5 0 1 0,-1 0 0 0,-5 0 0 15,-4 0-10-15,1 5-3 0,-4-8 0 0,-5 6 0 16,-6 0-8-16,-1-3-12 0,-8 2 2 0,0-2 1 16,-3 3-162-16,-6 2-32 0</inkml:trace>
  <inkml:trace contextRef="#ctx0" brushRef="#br1" timeOffset="100014.08">15379 5935 1178 0,'42'-16'24'0,"-21"10"6"0,8 1-30 16,7-3 0-16,6 3 0 0,8 0 0 0,10-1 29 0,8 1 0 0,4-3 0 0,11 5 0 15,6 1-5-15,7-1 0 0,5 1-1 0,9 2 0 16,3-3-23-16,6 3-16 0,3 0 2 0,3-3 1 15,6 1-27-15,3-1-4 0,0 0-2 16,0-2 0-16,-3 2 14 0,-3 1 4 0,-3-4 0 0,3 4 0 16,-12-1 57-16,0 0 12 0,3 3 3 0,-9 0 0 15,-2 3 16-15,-7-3 3 0,0 3 1 0,0-1 0 16,-9 1-36-16,-5 2-6 0,-1-2-2 0,-6 8 0 16,-2-6-67-16,-7 5-13 0,-2 4-4 0</inkml:trace>
  <inkml:trace contextRef="#ctx0" brushRef="#br1" timeOffset="101497.67">1258 7078 694 0,'-9'8'14'0,"3"-6"5"0,6 1-19 0,-3 2 0 0,3-2 0 0,0 2 0 16,3 0 10-16,3 1-2 0,-6 2 0 0,9 0 0 15,-6-1 4-15,6 1 0 0,0 0 0 0,0 0 0 16,0-2 6-16,3 2 2 0,0-3 0 0,0 3 0 15,3-3-4-15,-1 0-1 0,10 3 0 0,-12-2 0 16,15 1-5-16,-3-4-1 0,3 2 0 0,-4-2 0 16,4 2-9-16,9-2 10 0,-6 0-10 0,-1-1 10 15,4-2 0-15,0 6 0 0,0-6 0 0,2 2 0 16,4-4 2-16,6 2 1 0,-7 0 0 0,4-3 0 16,6 0 19-16,-10 3 4 0,4-2 1 0,6-1 0 15,-1 3-16-15,-2-3-3 0,9 1-1 0,-4-1 0 16,-2 0 9-16,2 1 2 0,1-1 0 0,0-2 0 15,2 2-2-15,4-2 0 0,5 0 0 0,-8-1 0 16,2 1-14-16,4 2-4 0,-4-2 0 0,4 2 0 16,-3 1 3-16,-1-6 0 0,7 8 0 0,-4-5 0 15,1 2-11-15,2 0 0 0,1 3 0 0,-1-2 0 16,-2-1 14-16,-7 3-2 0,10 0-1 0,-10-3 0 16,10 1-2-16,-4 2 0 0,-2-3 0 0,8 0 0 15,-2 3 3-15,5-2 0 0,1-1 0 0,2 0 0 16,1 3-12-16,-1-2 10 0,1 2-10 0,-1-3 10 0,0 1-10 0,1-1 0 0,-4 0 0 15,4 3 0-15,-1 0 0 0,-2 0 0 0,2 0 0 16,4 0 8-16,-4 0-8 16,0-2 0-16,4-1 0 0,-4 0 0 15,4 1 0-15,-4 2 0 0,4 0 12 0,-4 0-4 0,-3 0 20 0,4 0 4 0,-4 0 1 0,1 0 0 16,-7 0-33-16,1 0-20 0,-4 0 2 0,1 2 1 16,-4-2 26-16,1 3 6 0,0-3 1 0,-4 3 0 15,-2-3 9-15,-4 2 3 0,-2 1 0 0,0-3 0 16,-4 0 3-16,1 3 1 0,3-3 0 0,-7 0 0 15,-2 0-7-15,-6 2-1 0,3 1 0 0,-7-1 0 16,1 1-12-16,-6 0-4 0,3-1 0 0,-3 1 0 16,-6 0-8-16,-1-1 0 0,-2 1 0 0,0 0 0 15,0-1-28-15,-6-2-4 0,3 3 0 0,-3-3-1 16,-3 0-142-16,-3 0-28 0</inkml:trace>
  <inkml:trace contextRef="#ctx0" brushRef="#br1" timeOffset="102514.44">10319 7043 1033 0,'-21'-18'21'0,"12"12"6"16,-3-2-27-16,3 1 0 0,-3-1 0 0,3 0 0 16,-5 0 42-16,5 2 3 0,-3-2 1 0,0 1 0 15,0 1 6-15,0-2 0 0,0 3 1 0,0-3 0 16,0 3-13-16,3 0-4 0,-3-1 0 0,-2 1 0 15,5 0 4-15,3 2 0 0,0-2 0 0,-3 2 0 0,9 3-32 16,0 0-8-16,0 0 0 0,0 0 0 16,0 0-8-16,0 0-4 0,0 0 0 0,0 0 0 15,0 0-32-15,0 0-6 0,6 3-2 0,0-3 0 0,3 2 42 0,0 1 10 0,3 0 0 0,2 2 0 16,-2 0 0-16,9-2 0 0,0 2 8 0,3 0-8 16,0 1 8-16,2-1-8 0,1 0 8 0,3 1-8 15,3-1 11-15,5 0-3 0,4 0 0 0,-6 1 0 16,5-1-8-16,4 0-9 0,-3 3 9 0,2-2-13 31,7-1 13-31,0 0 8 0,2-2 0 0,1 2-8 0,-1 0 0 0,4-5 0 0,-4 8 0 0,4-8-9 16,3 3 19-16,-1 0 4 0,4-3 1 0,-1 0 0 15,7 0 2-15,-4 0 1 0,6 0 0 0,-2-3 0 16,2 3 8-16,4-3 2 0,-1 3 0 0,1-2 0 16,-4-1-14-16,3 0-2 0,-2 1-1 0,2-4 0 15,-2 4 13-15,-1-1 2 0,1 3 1 0,-1-2 0 16,1-1-2-16,-1 0 0 0,3 1 0 0,-2-1 0 15,-1 3-3-15,4-3-1 0,-4 3 0 0,1-2 0 16,-4-1-8-16,0 0-1 0,-2 3-1 0,-1-2 0 16,-2 2-1-16,-4 2 0 0,1 1 0 0,0-3 0 15,-4 3-10-15,-2-3 0 0,-4 2 0 0,4 1 8 16,-7 0-8-16,-2-3 10 0,-3 2-10 0,-1-2 10 16,-5 3 4-16,0-3 1 0,0 0 0 0,-4 3 0 15,1-3 1-15,0 2 1 0,-3-2 0 0,-1 3 0 16,-2-1-7-16,-3 1-2 0,0 0 0 0,-3-1 0 15,-1 1-8-15,-2 0 12 0,-3-1-12 0,0 1 12 0,0 0-12 0,3 2 0 16,-9-2-12-16,3-1 12 0,-3 1-17 0,3 0 4 0,-4-1 1 0,1 1 0 31,0-3-13-31,0 0-3 0,-3 0 0 0,3 2 0 16,-3-2-16-16,3 0-3 0,0 0-1 0,0 0 0 16,-3 0-44-16,3 0-8 0,0 0-3 0</inkml:trace>
  <inkml:trace contextRef="#ctx0" brushRef="#br1" timeOffset="104065.53">1868 8144 1007 0,'-8'-5'42'0,"5"-1"-34"16,3 6 44-16,0 0 8 0,0 0 1 0,0 0 1 16,0 0-50-16,0 0-12 0,0 6 0 0,0-4 0 15,3 4-13-15,0-1-6 0,2-3-1 0,-2 1 0 16,3 2 20-16,0 3 0 0,3 0 0 0,-3 0 0 16,6 3 0-16,0-3-10 0,3 2 10 0,-3 1-8 15,6-1 8-15,-6 1 0 0,8 2 0 0,-2-2 0 16,3-1 0-16,0 1 0 0,0-6 0 0,3 6 0 15,-1 0 0-15,4-4 16 0,3 9-3 0,3-8 0 16,2 3-13-16,4-1-8 0,0-2 8 0,0 3-13 16,-1-3 13-16,1 0 0 0,3 0 0 0,-4 0 0 15,7 2 0-15,0-2 8 0,2 3 0 0,1-1-8 16,2 1 0-16,-5-3 0 0,3 0 0 0,-1-3 0 0,10 3 0 0,-7 0 0 0,7 0 0 16,3-3 0-16,-1 1 0 0,4-1 0 0,2-3 0 0,-2 1 0 15,2 0 0-15,-2-1 0 0,2 1 0 0,4-3 0 31,-7 0 14-31,7-3-1 0,2 3 0 0,0-2 0 0,4-1-13 0,2 0 9 0,4 1-9 0,-1-1 8 16,0 1 0-16,-2-1 0 0,8 0 0 0,-6 1 0 16,-2-1 22-16,2 0 4 0,6 1 1 0,-5-1 0 15,-4 0-21-15,7 3-4 0,-4 0-1 0,3 0 0 16,1 0 12-16,-4 0 3 0,6-2 0 0,1 2 0 16,-1 0-8-16,3-3 0 0,3-2-1 0,-2 2 0 15,2 0 1-15,0 1 0 0,1-1 0 0,2 3 0 16,0-2-16-16,0-1 0 0,1 0 0 0,-1 1 0 15,6 2 0-15,-3 0 0 0,1-3 8 0,-1 3-8 16,-3-3 0-16,3-5 0 0,-3 3 8 0,4 0-8 16,-4 2 26-16,3 1 2 0,0-1 1 0,-2 0 0 15,2-2-3-15,0 0-1 0,0-3 0 0,1 0 0 16,-1 0-8-16,3 3-1 0,-3-1-1 0,3 1 0 16,-2 0-7-16,-1-1 0 0,-6-4-8 0,3 4 12 15,1-1-12-15,-4 1 8 0,3 1-8 0,-6 0 0 16,1-3 14-16,-4 2-3 0,3 1-1 0,-5-3 0 15,-1 0 16-15,-3 0 3 0,1-2 1 0,-1-3 0 16,-2 2-5-16,-4-2-1 0,3-1 0 0,-5 1 0 16,-1 3-1-16,1-6-1 0,-4 3 0 0,-5 2 0 15,2 0-11-15,-5 3-3 0,2-2 0 0,-11 5 0 0,-1-1-8 0,-5 1 0 16,-3 0 0-16,-1-1 0 0,-5 4 0 0,-6-4 8 0,0 1-8 0,-4 3 0 16,-8-1 0-16,9 6 0 0,-12-3 8 0,6 0-8 15,-12-6 8-15,6-4 0 0,-4-4 0 0,-2 7 0 16,-3 4-24-16,0 8-6 0,-3 6-1 0,3-1 0 31,-6-2-149-31,0 0-29 0</inkml:trace>
  <inkml:trace contextRef="#ctx0" brushRef="#br1" timeOffset="106466.44">13543 8321 714 0,'17'3'30'15,"-2"-3"-30"1,3 0 44-16,0-3 4 0,3 1 0 0,3 2 0 16,-1-6-9-16,4 6-2 0,3 0 0 0,0 0 0 15,3 0 14-15,2 0 2 0,4 3 1 0,0 0 0 0,5-3-13 0,1 2-2 16,3-2-1-16,2-2 0 0,7-6-10 0,2-6-1 0,1-2-1 15,8 9 0-15,1 4 14 0,2 13 4 16,4 6 0-16,2 0 0 0,6-3-10 0,1-5-2 0,2-2 0 0,3-4 0 16,4-2 0-16,2 0-1 0,0-2 0 0,0-1 0 15,1 3-15-15,2 3-2 0,0-1-1 0,-3 1 0 16,0 2-1-16,-2-2 0 0,-1 2 0 0,3-2 0 16,-2-1 20-16,-7 1 4 0,0-3 1 0,0 0 0 15,-5 0-18-15,-1 0-4 0,4 0-1 0,-7-3 0 16,0 1 6-16,-2 2 0 0,-4 5 1 0,-2-5 0 15,-4-3-12-15,-8 3-9 0,-1 3 12 0,-5-3-12 16,-4 0 0-16,-2 3 0 0,0-3-12 0,-7 2 3 16,-2 1-94-16,-3-3-18 15,-3 3-4-15</inkml:trace>
  <inkml:trace contextRef="#ctx0" brushRef="#br1" timeOffset="106782.21">20520 8297 2283 0,'80'-26'48'0,"-41"18"10"0,11 0-46 16,10 3-12-16,11 2 0 0,4 0 0 0,2 3 0 0,3 3 10 0,7 0-10 0,-7 2 10 16,0 0-28-16,1 3-6 0,-4-2 0 15,-2 4-1 1,-4-2-15-16,-5 5-4 0,-1-5 0 0,-2 3 0 16,-4-1-27-16,-2 1-5 0,2-3-2 0,-5 0 0 15,-4-3 2-15,1-2 0 0,-3-1 0 0,-4 1 0 16,-5 0 9-16,0-3 3 0,-7 2 0 0</inkml:trace>
  <inkml:trace contextRef="#ctx0" brushRef="#br1" timeOffset="107682.05">1672 9660 1364 0,'-6'0'57'16,"0"-3"-45"-1,6 3 52-15,0 0 10 0,0 0 2 0,0 0 1 16,0 0-37-16,0 0-7 0,0 0-1 0,0 0-1 0,0 0-31 0,0 0 0 0,0 0 0 15,0 0 0-15,0 0 0 0,0 0 0 0,6 3 0 0,0 0 0 16,3 2 0-16,0-2 0 0,3 2 0 0,0 0 0 16,6-2 0-16,-1 2 0 0,4 0 0 15,-3 3 0-15,12-5 0 0,0 2 0 0,5-2 0 0,1 2 0 16,6 0 8-16,2-2 0 0,-2 0-8 0,9-1 12 16,-1-2 12-16,10 3 1 0,2-3 1 0,-2 0 0 15,2 3-26-15,7-3 0 0,2 0 0 0,1 5-11 16,2-2 11-16,-5-1 0 0,5 4 0 0,0-1 0 15,1 0 0-15,-4 3 0 0,-5-3 0 0,5 3 0 16,-5-2 8-16,2-1 4 0,-5 3 1 0,2-3 0 16,-2-2-1-16,-4 2 0 0,-2 0 0 0,-1-2 0 15,-2 0 15-15,-4-1 2 0,4 4 1 0,-6-4 0 16,-4-2-6-16,-2 3-2 0,0 0 0 0,-4-1 0 16,-2 1-11-16,0-1-3 0,-4 1 0 0,-2 2 0 31,0 1-8-31,-3-1 8 0,-3 0-8 0,-4 1 8 0,1 1-28 0,-6-1-7 0,3-4-1 0,-3 6 0 15,3 0-160-15,-3 0-33 0</inkml:trace>
  <inkml:trace contextRef="#ctx0" brushRef="#br1" timeOffset="108364.34">7518 9731 1288 0,'-6'-10'54'16,"0"5"-43"-1,0-1 17-15,0 4 4 0,3-4 1 0,3 6 0 16,0 0-33-16,0 0 0 0,0 0 0 0,0 0 0 16,0 0-28-16,0 0-8 0,0 0-3 0,0 0 0 15,0 0 7-15,3-2 2 0,3-1 0 0,3 0 0 16,3 3 30-16,0-2 15 0,6-1-2 0,0 3 0 16,2-3 3-16,4 6 0 0,3 0 0 0,3-1 0 15,5 1 23-15,1-3 5 0,6 0 0 0,3 0 1 16,-4 3-24-16,10-1-5 0,-4-2 0 0,4 3-1 15,3 2-15-15,2-2 11 0,7 0-11 0,-4-1 10 0,4 1 6 16,5-1 0-16,1 1 1 0,-1 2 0 0,4-2 3 0,-4 2 0 0,6-2 0 16,4 0 0-16,-1-1-20 0,4 1 0 0,-1 0 8 15,3-1-8-15,4 1 0 0,-1-3 0 16,3 2 0-16,-2 1 0 0,2-6 21 0,0 6 1 0,0-6 0 0,1 1 0 16,-1-1 26-16,0-2 4 0,1-3 2 0,-1 3 0 15,-3-1-2-15,4 1 0 0,-1 2 0 0,0 1 0 16,0-1-14-16,-2 1-3 0,-1-4-1 0,-3 4 0 15,-2-1-3-15,-4-2-1 0,1 2 0 0,-4 0 0 16,-3 3-11-16,-5-2-3 0,-4 4 0 0,1-4 0 16,-4 4-7-16,-2 1-1 0,-6 2-8 0,5-5 12 15,-5 6-12-15,-7-4-15 0,7 4 3 0</inkml:trace>
  <inkml:trace contextRef="#ctx0" brushRef="#br1" timeOffset="114281.85">14046 9808 2305 0,'-15'-32'48'0,"12"19"12"0,-3 0-48 0,3 0-12 0,0-1 0 0,-3 1 0 16,9 0 26 0,0 2 3-16,0-2 1 0,6 3 0 0,3-4-6 0,3 1 0 0,8 0-1 0,7-3 0 31,9 0-23-31,11 0 0 0,10 0 0 0,5-2 0 0,16-1 10 0,8 1 1 0,6 2 0 0,9 3 0 15,7 7-11-15,5 6-16 0,3 8 4 0,3 0 1 16,-3 3-7-16,-3-1-2 0,0 4 0 0,-6-4 0 16,-6 4-35-16,-8-4-7 0,-1 3-2 0,-3-5 0 15,-12 0 31-15,-2 0 5 0,-7 0 2 0,-2 0 0 16,-4 0 16-16,-5-3 10 0,-1-2-12 0</inkml:trace>
  <inkml:trace contextRef="#ctx0" brushRef="#br1" timeOffset="125816.52">1508 1124 978 0,'0'-10'28'0,"0"2"5"15,0 0-33-15,0 3 0 0,0-3 0 0,6 0 0 16,-6-3 65-16,0 3 7 0,0 0 0 0,0 3 1 16,0-3-1-16,0-2 0 0,-6 2 0 0,3-3 0 0,-3 8-3 0,-3-5-1 15,3 1 0-15,-2 1 0 16,-4 1-19-16,3 0-4 0,-6 2-1 0,0 0 0 0,0 3-32 0,0 0-12 0,-3 0 9 0,0 3-9 16,-2 0 0-16,-1 2 0 0,-6-5 0 0,6 3 0 31,-9 2 0-31,4 5 0 0,2 1 0 0,-6-6 0 0,0 3 0 0,6 0 0 0,1 0 0 0,2 0 0 15,-3-3 0-15,3 1 0 0,6-1 8 0,6 0-8 16,-6-2 0-16,12 0 0 0,-5 2 0 0,8-5 0 16,0 0 0-16,-3 5 0 0,3-5-11 0,0 5 11 15,3 1-12-15,5-4 4 0,-5 6 0 16,12 3 0-16,-6 5 8 0,3-6 0 0,0 12 0 0,0-7 0 16,3 12 0-16,0-3-8 0,0 5 8 0,-3 8-8 15,-4 3 8-15,1-1 0 16,0 6 8-16,-6-2-8 0,3-1 8 0,-6 5-8 0,-6 1 10 0,3 0-10 0,-6-1 8 15,0 4-8-15,1-6 0 0,-4 0 9 16,3 2 4-16,-3 3 1 0,-6-2 0 0,6-3 0 0,3 3 6 0,0-11 2 16,0 0 0-16,0-3 0 0,6-5 11 15,-6 0 3-15,9-10 0 0,-6 5 0 0,6-8-21 0,6 2-4 16,-3-5-1-16,6-2 0 16,0-3-2-16,0-3 0 0,12-2 0 0,0-3 0 0,6-3 8 0,5-2 2 15,4-6 0-15,6 1 0 0,-1-4-18 0,7-1 0 16,3 4 0-16,5-13 0 15,10 8-44-15,-4-5-8 0,4 3-3 0,2-4-580 16,4 1-116-16</inkml:trace>
  <inkml:trace contextRef="#ctx0" brushRef="#br1" timeOffset="126683.48">11414 966 757 0,'0'0'21'0,"0"-3"6"0,9 0-27 0,-3 1 0 0,-3-3 0 0,9-1 0 15,-9 4 63-15,9-4 7 0,-6 1 2 0,9 0 0 16,-6-1-9-16,6 1-2 0,-1 0 0 0,-2 0 0 16,6-3-1-16,0 0-1 0,0 2 0 0,3-2 0 15,0 3 10-15,2-3 3 0,4 0 0 0,12-2 0 16,-3 2-16-16,-1 2-4 0,-2-1 0 0,3 1 0 15,-6 1-35-15,-1 0-7 0,-2 2-2 0,-3 0 0 16,3 3-8-16,-6 0 8 16,-4 3-8-16,1 0 8 0,0 2 3 0,-6 3 0 0,3 5 0 0,-6-2 0 0,0 5 8 0,0 5 1 15,-3 0 1-15,0 5 0 16,-3 3-13-16,0-2-8 0,3-1 10 0,-3 9-10 0,0-3 8 0,-1-6-8 16,1 3 0-16,3 3 9 0,0-6-9 15,3 6 0-15,-3-3 0 0,3-2 0 0,3 2 0 0,-3-3 0 16,0-5 0-16,3 3 0 0,0-5 0 0,3-1 0 15,-3-5 0-15,-1 1 0 0,-2-1 12 0,3-5 0 16,-3 0 0-16,-3 0 0 0,0 2-12 16,-3-4 8-16,-3-1-8 0,0 0 8 0,-6 3 25 0,0 0 5 15,-6-3 1-15,-3 6 0 0,-2-6-15 0,-7 0-2 16,-3 1-1-16,-6 2 0 0,-5-3-21 0,-1 6 9 0,-6-6-9 0,3-2 0 16,-2 4 0-16,2 1-12 0,0-2 0 0,4 4 0 31,-4-4-24-31,6-4-5 0,1 3-1 0,2 1 0 15,0 2-172-15,3 0-34 0,-2 2-8 0,2-4-225 0,3-1-46 0</inkml:trace>
  <inkml:trace contextRef="#ctx0" brushRef="#br1" timeOffset="127933.47">1735 1429 1166 0,'0'0'49'16,"0"0"-39"0,0 0 99-16,0 0 20 0,0 0 4 0,0 0 1 15,0 0-33-15,0 0-6 0,0 0-2 0,0 0 0 16,0 0-33-16,0 0-6 0,0 0-2 0,0 5 0 15,5 3-29-15,-5 5-7 0,0 0 0 0,0 6-1 0,3-1-2 16,3 4 0-16,-6 1 0 0,3 7 0 0,0-4-1 0,0 6-1 0,0 0 0 0,6 7 0 16,-9-4-11-16,0-6 0 0,9 5 0 15,-9-5 8 1,3 3-41-16,0-8-9 0,3 0-2 0,-3-6 0 16,3 3-137-16,-3-7-28 0,3-1-6 0</inkml:trace>
  <inkml:trace contextRef="#ctx0" brushRef="#br1" timeOffset="128283.76">1952 1474 1697 0,'0'-13'35'0,"0"2"9"16,-3-2-35-16,3 7-9 0,0 1 0 0,0 5 0 16,0 0 72-16,0 0 12 0,3 8 2 0,0 0 1 15,0 8-37-15,6 0-7 0,-9 8-2 0,3-6 0 16,3 9-29-16,-3-1-12 0,3 3 8 0,-1 0-8 15,1 3 0-15,3-3 8 0,-6 3-8 0,3 0 0 16,6-1 0-16,-3-7 8 0,-6 3-8 0,6-6 0 16,0-3 0-16,0-5 0 0,0 1 0 0,0-4 0 15,3-4 0-15,-9-1 0 0,6 0 0 0,-3-2 0 16,5-6 8-16,-8-2-8 0,3 0 8 0,3-3-8 16,-3-3 0-16,0-7 0 0,3 4 0 0,-6-9 0 15,3 4 0-15,-3-7 0 0,3-1 0 0,-3 3 0 16,0-2 12-16,3 5-4 0,-6-6 0 0,0 6 0 0,3 2 29 15,-3 6 6-15,6-3 1 0,-6 6 0 16,0 5-22-16,0-1-4 0,0 6-1 0,0 0 0 0,0 0-17 0,0 0 0 0,0 0 8 0,3 6-8 16,3-4 30-16,0 11 2 15,0-5 1-15,-3 8 0 0,3-3-33 0,3 6 0 16,-4-3 0-16,1 2 0 0,3 4 0 0,0-4 0 0,-3-2-10 0,3 2 10 16,-3-2 0-16,3-5 0 0,-3 5 9 0,3 2-1 15,-3-10-120 1,3 5-24-16,-6-2-5 0</inkml:trace>
  <inkml:trace contextRef="#ctx0" brushRef="#br1" timeOffset="128584.43">2547 1537 2098 0,'0'0'60'0,"0"0"12"16,-3 0-58-16,3 0-14 0,-6 0 0 0,0 6 0 15,0-1 31-15,0 5 3 0,0 1 1 0,0 8 0 16,-3-4-25-16,7 7-10 0,-7-4 8 0,0 3-8 16,3-5 0-16,3 3 0 0,0-9 0 0,3 1 0 15,0-1 8-15,0-4-8 0,3 2 8 0,3-6-8 16,0-4 21-16,0-1-1 0,3-5 0 0,-1 0 0 16,1-5 10-16,3 2 2 0,0-10 0 0,-3 5 0 15,0-2-1-15,0-1 0 0,0 1 0 0,-3-1 0 16,0 6-23-16,-6-6-8 0,0 6 0 0,-6-5 0 0,0 4 12 15,0 1-4-15,-3 0-8 0,0 2 12 16,0 6-39-16,0 5-8 0,3 3-1 0,-9 2-1 16,6 3-99-16,4 5-20 0,-4-2-4 0</inkml:trace>
  <inkml:trace contextRef="#ctx0" brushRef="#br1" timeOffset="128779.9">2958 1580 1937 0,'0'0'55'0,"6"2"12"0,-3 1-54 0,3 0-13 0,0 2 0 0,-3 8 0 15,3 0 89-15,-3 0 15 0,3 6 4 0,-3 0 0 16,3 4-84-16,-6 6-16 0,2-2-8 0,1-1 8 16,-3 1-8-16,0 2 10 0,0-5-10 0,-3 0 10 31,3 2-67-31,0-5-14 0,-2 3-2 0</inkml:trace>
  <inkml:trace contextRef="#ctx0" brushRef="#br1" timeOffset="129033.93">3381 1098 1892 0,'-6'-5'53'0,"0"5"13"0,6 0-53 16,0 0-13-16,0 0 0 0,-3 0 0 0,0 2 47 0,0 4 6 15,0-1 2-15,0 3 0 0,3 8-16 0,0 0-3 0,0 7-1 0,0 1 0 16,0 5-6-16,0 8-1 0,0 3 0 0,-3 5 0 16,3-5-28-16,-3-3 0 0,3 5 0 0,-3-5 0 31,3-2-25-31,0-4-2 0,-3-2 0 0</inkml:trace>
  <inkml:trace contextRef="#ctx0" brushRef="#br1" timeOffset="129416.19">3550 1334 2101 0,'3'-22'60'0,"0"4"12"15,3-1-57-15,0 6-15 0,3 2 0 0,-6-2 0 16,6 3 63-16,0 4 9 0,0-2 3 0,0 6 0 15,0-1-18-15,3 1-3 0,-7 2-1 0,4 0 0 16,0 2-36-16,-3 3-7 0,3-2-2 0,-3 5 0 16,-3 0-8-16,0 3-11 0,0-1 3 0,0 1 0 15,-3 2-20-15,-3 3-4 0,3-3-1 0,-3 6 0 16,3-6 20-16,-3 3 4 0,0 5 1 0,3-8 0 16,0 8-8-16,0-8 0 0,3 6-1 0,3 0 0 15,0-6-17-15,3-5-3 0,0 10-1 0,0-13 0 16,6 3 24-16,0 0 5 0,0 0 1 0,-1 0 0 15,7-2 8-15,-6-1 11 0,3 3-3 0,0-3 0 16,0 0 25-16,0 6 5 0,-4-6 1 0,1 1 0 0,-3-1-26 16,-3 3-5-16,-3 0 0 0,-3 2-8 0,0-2 21 15,-6 3-2-15,0-1-1 0,-6 6 0 0,3-5 10 16,-9 2 1-16,0 3 1 0,-5-5 0 16,2-1-49-16,-3 1-9 0,-3 2-3 0,9-8 0 15,-9 0-28-15,7-2-5 0,-1 0-2 0,3-6 0 16,3 0-105-16,0-2-21 0,6 0-4 0</inkml:trace>
  <inkml:trace contextRef="#ctx0" brushRef="#br1" timeOffset="129621.76">4021 1286 1952 0,'14'-21'56'0,"1"2"11"0,-3 3-54 0,0 3-13 0,-6 5 0 0,0-5 0 16,0 8 110-16,0-1 19 0,-6 6 4 0,0 0 1 15,0 0-54-15,0 0-12 0,-9 3-1 0,0 2-1 16,3 9-53-16,-3-4-13 0,0 9 0 0,3 2 0 15,3-3 0-15,-3 9 8 0,3 2-8 0,3-3 0 16,0 1 0-16,3 2 0 0,0-5-11 0,0 2 11 16,3-2-12-16,0-3 12 0,3-2-12 0,-3-1 12 15,0-2 0-15,0 3 0 0,0-6 0 0,0 3 0 16,-3 0-20-16,0-6-4 0,-3 3 0 0</inkml:trace>
  <inkml:trace contextRef="#ctx0" brushRef="#br1" timeOffset="129772.36">4137 1201 1644 0,'32'-26'34'0,"-20"20"9"0,3 1-35 15,-6-3-8-15,6 6 0 0,-3 2 0 16,3 0 73-16,0 0 13 0,-3 2 2 0,-1 4 1 0,4-4-55 0,-3 1-11 0,-3 2-3 0,3-2 0 31,-3 5-180-31,3 0-37 0</inkml:trace>
  <inkml:trace contextRef="#ctx0" brushRef="#br1" timeOffset="129949.27">4434 1593 1888 0,'0'32'80'0,"-3"2"-64"16,6-2 68-16,-6 2 15 0,3 3 2 0,0 0 1 15,0-2-53-15,-3-1-10 0,3-5-3 0,0 5 0 16,-3-4-28-16,3 4-8 0,0-8 0 0,3 4 0 15,-3-1-16-15,3-11-5 0,0 6-1 0,3-8 0 16,-3 0-151-16,6-8-31 0</inkml:trace>
  <inkml:trace contextRef="#ctx0" brushRef="#br1" timeOffset="130188.39">4952 937 2300 0,'0'0'102'0,"0"0"21"0,0 0-99 0,0 0-24 0,6 5 0 0,-3 6 0 16,0 2 47-16,3 0 4 0,-3 11 1 0,0 0 0 16,0 5-26-16,-3 8-5 0,0-3-1 0,0 6 0 15,-6 2-12-15,0 6-8 0,-3-6 8 0,0 3-8 16,3-5 0-16,-3-3 0 15,0 0-10-15,6-3 10 0,-6-7-114 16,9-1-16-16,0-5-3 0</inkml:trace>
  <inkml:trace contextRef="#ctx0" brushRef="#br1" timeOffset="130490.16">5274 1162 2229 0,'3'-14'46'0,"-3"14"12"0,0 0-46 0,0 0-12 0,0 0 0 0,-3 6 0 16,-3 7 60-16,0 0 9 0,-6 11 3 0,-3 2 0 16,0 11-32-16,-6 6-7 0,0 4-1 0,1 6 0 15,-1-5-32-15,3-3 0 0,0-3 0 0,-3 1 0 16,6-4-20-16,6-2-10 0,3-8-2 0,3 0-1 16,3-7 33-16,3-4 0 0,6-5 0 0,3 1 0 15,-3-9 0-15,3-5 0 0,3 0 0 16,-3-8 9-16,3 0 15 0,0-5 4 0,2 0 0 0,-5-3 0 15,3-3-16-15,-6 3-4 0,6-5 0 0,-9 3 0 16,3-4-8-16,-6 9 8 0,0-8-8 0,-3 5 8 16,-3 3-8-16,0-6 0 0,-6 6 0 0,6 5 0 15,-3-5-43-15,0 5-10 0,-3 3-3 0,3-3 0 16,0 8-134-16,-3-5-27 0,3 2-6 0</inkml:trace>
  <inkml:trace contextRef="#ctx0" brushRef="#br1" timeOffset="130820.18">5601 1167 2077 0,'48'-40'43'0,"-33"24"11"0,-4 3-43 0,4 8-11 0,-3-3 0 0,-3 3 0 15,-3 5 50-15,-3 2 8 0,-3 3 2 0,-3 1 0 16,-3 7-12-16,-3 5-3 0,-3 1 0 0,0 7 0 16,1-4-33-16,2 4-12 0,-3 6 0 0,6-6 9 15,0-2-9-15,0-5 0 0,3 2 0 0,3-5-11 16,3-3 11-16,3-3 0 0,0-4 0 0,3-1 0 15,3-5 0-15,0-3 0 0,2-2 0 0,1 0-8 16,3-11 23-16,-3 3 5 0,6-3 0 0,-6-5 1 16,0 2 0-16,-3-2 0 0,-7 2 0 0,1-4 0 15,-3 7 2-15,0-8 0 0,-6 5 0 0,0-2 0 16,-3 5 21-16,-5-2 4 0,-1 5 0 0,-3 5 1 16,3 5-26-16,-6 3-6 0,0 3-1 0,0 2 0 15,0 3-32-15,1 8-6 0,-4 0-2 0,3 2 0 16,0 1-25-16,6 2-6 0,0 3-1 0,3 0 0 15,6-3-86-15,0 3-18 0,-3-3-3 0</inkml:trace>
  <inkml:trace contextRef="#ctx0" brushRef="#br1" timeOffset="131211.41">6220 1513 1691 0,'-3'-2'71'0,"-3"4"-57"15,0 1 56-15,0 2 11 0,0 1 3 0,-3 4 0 16,4-2-40-16,-4 5-8 0,0 6-2 0,0-3 0 15,-3 10-3-15,3-5-1 0,0 9 0 0,-3 1 0 16,3-4-30-16,3-1 0 0,-3 3 0 0,3-8 0 16,3 1-113-16,3-9-16 0,3 0-3 0</inkml:trace>
  <inkml:trace contextRef="#ctx0" brushRef="#br1" timeOffset="131512.95">6485 1135 1470 0,'0'0'41'0,"0"0"11"0,0-3-42 0,-3-2-10 0,0 2 0 0,3 3 0 15,-3-5 105-15,3 5 19 0,0 0 4 0,-6-8 1 16,6 8-27-16,0 0-6 0,0 0 0 0,0 0-1 15,0 0-32-15,0 0-7 0,0 0 0 0,0 0-1 16,0 8-26-16,0 5-5 0,0-2 0 0,0 10-1 16,-3 0-23-16,3 8 0 0,-3 1 0 0,0 1 8 15,0-2-8-15,0 6 0 0,3-3 0 0,-3-6 8 16,0-2-27-16,0 0-5 0,3-1 0 0,0 4-1 16,0-11-160-1,0 0-32-15</inkml:trace>
  <inkml:trace contextRef="#ctx0" brushRef="#br1" timeOffset="132100.32">6967 1103 1166 0,'-3'-10'49'0,"0"4"-39"16,0-4 91-16,0 2 19 15,-6 0 3-15,9 3 1 0,-5 2-15 0,-4 0-2 0,6 3-1 0,-6 0 0 16,-3 6-41-16,0-1-8 0,3 3-1 0,-6 5-1 15,0-2-37 1,3 2-7-16,-3 5-2 0,3-4 0 0,4 2-9 0,-1 5 0 0,0-8 0 0,3 6 0 16,0-9 0-16,6 1 0 0,0-1 0 0,0 3 0 15,6-7-10-15,0-6 10 0,0 2 0 0,6-2-9 16,-4 0 9-16,7-2 12 0,-3-4-2 0,9-1-1 16,-6-7 2-16,0 4 0 0,0 2 0 0,0-8 0 15,-9 5 0-15,8 3 0 0,-8 0 0 0,0 1 0 16,-3-1-2-16,0 2 0 0,-3 6 0 0,0 0 0 15,0 0 3-15,-6 3 0 0,-6 2 0 0,7 6 0 16,-10-1-12-16,0 9-14 0,-6 2 3 0,3 8 1 16,0-5 10-16,3 2-13 0,0 6 5 0,1-5 8 15,5-1-11-15,3-2 11 0,3-3-8 0,0 3 8 16,6-11-30-16,3 0-1 0,0-2 0 0,3 2 0 0,2-10 20 0,1-1 11 0,3-2-12 16,3-2 12-1,0 2 0-15,-3-5 9 0,0-6 1 0,0 3 0 0,-4-3-10 0,-2 4 12 0,0-9-12 0,-3 2 12 16,0 4 7-16,-3-9 1 0,0 6 1 0,-6 2 0 15,3-7-21 1,-9 5 0-16,6 2 0 0,-6-5 8 16,0 6-28-16,1 2-4 0,-4 2-2 0,-3 4 0 15,0-1-166-15,0 6-32 0,0-1-8 0</inkml:trace>
  <inkml:trace contextRef="#ctx0" brushRef="#br1" timeOffset="132372.9">7292 1175 2060 0,'12'-6'58'0,"-9"4"14"16,3-1-58-16,0 3-14 0,-6 0 0 0,0 0 0 15,-3 5 36-15,3 1 4 0,-9 4 0 0,9 1 1 16,-6 5-21-16,-3-3-5 0,0 6-1 0,3-6 0 16,0 0-23-16,3-2-5 0,0 4-1 0,3-12 0 15,3 5 15-15,0-5 8 0,0 2 0 0,3-5-8 16,3-3 0-16,-3-2 0 0,3-3 0 0,3 3 0 15,-4-8 0-15,1-1 10 0,3 4 0 0,-6-3 0 16,0-3 0-16,0 5 0 0,-3 1 0 0,0-4 0 16,-6 4-2-16,0 2-8 0,-3 0 12 0,3-5-4 15,-9 5 4-15,9 2 1 0,-9 4 0 0,1-1 0 16,-1 6-62-16,-3-1-13 0,-3 4-2 0</inkml:trace>
  <inkml:trace contextRef="#ctx0" brushRef="#br1" timeOffset="132548.47">7536 1209 2080 0,'6'5'92'0,"-3"3"20"0,3 3-90 16,-3 5-22-16,0-3 0 0,-3 3 0 15,3 2 11-15,-3 4-3 0,0 1 0 0,0 4 0 0,-3-6-8 0,0 8 0 0,0-8 0 0,0 6 0 16,0-6-9-16,0 0-7 0,-3 0-2 0</inkml:trace>
  <inkml:trace contextRef="#ctx0" brushRef="#br1" timeOffset="132920.96">8054 1005 1986 0,'0'-8'56'0,"0"6"12"0,0-6-54 16,0 8-14-16,0 0 0 0,0 0 0 0,0 0 76 0,0 0 13 0,0 0 3 0,0 0 0 16,-3 10-67-16,0-2-13 0,-3 3-2 0,6 2-1 15,-3 8-9-15,0 1 0 0,3 1 0 0,-3 6 0 16,3-5 0-16,0 3 0 0,0 5 0 0,3-9 0 16,-3 4 0-16,3 2 0 0,0-5 0 0,0 2 0 15,-3-10 0-15,3 8-12 0,3-8 2 0,-3 2 1 16,0-7-192-16,0-1-39 0</inkml:trace>
  <inkml:trace contextRef="#ctx0" brushRef="#br1" timeOffset="133273.09">8229 1053 2131 0,'0'0'60'0,"0"0"14"16,0 0-59-16,0 0-15 0,0 0 0 0,0 0 0 15,0 0 32-15,0 0 3 0,3 8 1 0,-3 3 0 16,3 4-13-16,0-4-3 0,-3 2 0 0,3 6 0 16,0-6-8-16,0 6-3 0,0-6 0 0,0 0 0 15,3 3-9-15,0-6 0 0,0 1 0 0,3-3 0 16,3 3 0-16,-3-6 8 0,3-3-8 0,0 1 0 16,3-6 0-16,-1 1 8 0,1-3-8 0,0-6 0 15,-3 3 10-15,3-3-10 0,-3 4 12 0,-3-7-12 0,0 6 0 16,0-2 0-16,0 2 0 0,-1-3 0 0,-2 1 8 15,-3 2-8-15,3-3 9 0,0-2-9 0,-3 8 11 0,0-6-11 0,0 6 12 0,0 5-12 16,-3 0 8-16,0 0-8 0,0 0 0 0,3 0 0 16,0 2 0-16,-3 6 0 0,3-2 0 0,0 7 0 15,-3-3 32-15,0 4-1 0,0 7 0 0,-3-8 0 16,0 8-42-16,3-5-8 0,-3 5-1 0,0-2-1 31,3-3-9-31,-3 5-2 0,3-5 0 0</inkml:trace>
  <inkml:trace contextRef="#ctx0" brushRef="#br1" timeOffset="133783.56">8816 1005 1531 0,'0'0'64'16,"0"0"-51"-1,0 3 105-15,-3 2 21 0,0 1 4 0,-3 2 1 16,3 7-82-16,-6-4-16 0,3 8-3 0,-3 2-1 0,0-8-33 0,3 8-9 0,-3-5 0 0,0 5 0 16,6-5 0-16,-3 5 0 0,6-5 0 0,0 0 0 15,3 0 0-15,3-6 0 0,3 1 0 0,0-3 8 31,3 0 2-31,0-5 1 0,0-3 0 0,3-3 0 0,-3-5 11 0,6-3 2 0,-1 1 1 0,-2-1 0 16,0-5-13-16,3 3-4 16,-3 0 0-16,0-3 0 0,-3 3-8 0,-3 2 8 0,-3-7-8 0,0 7 8 15,-6 0 4-15,0-7 0 0,-3 5 0 0,-3 2 0 16,0-5-12-16,-3 6 0 0,-3 4 0 0,-3-2 0 16,3 3-49-16,-6 0-6 0,3 2-1 0,-3 6 0 15,4 5-110-15,-4-3-22 0,3 0-5 0</inkml:trace>
  <inkml:trace contextRef="#ctx0" brushRef="#br1" timeOffset="134020.01">9102 1326 1886 0,'0'0'84'0,"0"0"16"0,0 0-80 16,0 0-20-16,0 0 0 0,-3 5 0 0,3 0 35 0,-3 6 2 0,0-1 1 0,0 6 0 16,0-3-22-16,0 6-4 0,0-1 0 0,-3 1-1 15,6 2 1-15,-9-2 0 0,3 2 0 0,-3-3 0 16,3 6-12-16,0-5 0 0,-3 5 0 0,3-9 0 16,0 7-151-16,0-7-22 15</inkml:trace>
  <inkml:trace contextRef="#ctx0" brushRef="#br1" timeOffset="134256.38">9414 870 2026 0,'0'0'90'0,"0"0"18"15,3 6-86-15,0 2-22 0,0 0 0 0,-3 8 0 16,3 2 31-16,-3 3 1 0,-3 3 1 0,3 5 0 16,-3-5-3-16,0 5-1 0,0 5 0 0,0-7 0 15,-3 2-29-15,3 3 0 0,0 2 0 0,3-7 0 16,-3 2 0-16,3 0-15 0,-3-8 3 0,3 3 1 16,0-3-70-16,3 0-15 0,-3-5-2 0</inkml:trace>
  <inkml:trace contextRef="#ctx0" brushRef="#br1" timeOffset="134626.72">9628 953 2139 0,'9'-11'90'15,"3"6"-72"-15,0-1 43 0,0 1 9 0,0 5 2 0,0-3 0 16,0 3-36-16,0 0-6 0,3 0-2 0,-7 0 0 15,4 3-28-15,-3-3 0 0,0 5 0 0,-3 1 0 16,0 10 0-16,-3-11-10 0,3 5 10 0,-3-2-8 16,0 6 8-16,-3 1 0 0,3-1 0 0,0 4 0 15,-9-5-19-15,3 1-1 0,0 2-1 0,0-3 0 16,0-3-27-16,-3 6-4 0,6-3-2 0,-3-5 0 16,3 3 29-16,0 5 5 0,0-8 2 0,3 5 0 15,0 0 18-15,3-2 0 0,0-3 0 0,0 5 0 16,0 0-8-16,0-2 8 0,0 5 0 0,3 0 0 15,-3-6 0-15,-3 6 0 0,3 0 0 0,-3-8 0 16,0 5 0-16,-3 6 8 0,0-12-8 0,-3 1 12 16,3 3-3-16,-6-3-1 0,3 5 0 0,-3-10 0 15,-3 2 2-15,-3 0 0 0,3 3 0 0,-3-8 0 16,-3 6-29-16,3-6-5 0,-3 0-2 0</inkml:trace>
  <inkml:trace contextRef="#ctx0" brushRef="#br1" timeOffset="134903.03">10033 1040 2146 0,'0'-3'60'0,"6"-5"15"0,-6 8-60 16,0 0-15-16,0 0 0 0,0 0 0 0,0 0 62 0,0 0 10 0,0 0 1 0,-6 0 1 15,-3 8-56-15,3 0-18 0,3-3 10 0,-3 6-10 16,3 5 0-16,0-6 0 0,3 1-9 0,-3 2 9 15,3 0-8-15,3-2 8 0,0 5 0 0,0 2 0 16,0-7 0-16,0 10 0 0,0-8 0 0,3 6 0 16,3-3 0-16,-9-3 0 0,6 6 0 0,-6-4 0 15,0-1 0-15,6 15 0 0,-6-13 0 0,0-11 0 16,0 6-21-16,0-6 2 0,-6 0 1 0,0-2 0 16,6-1-216-16,-9-2-43 0,3 0-9 0</inkml:trace>
  <inkml:trace contextRef="#ctx0" brushRef="#br1" timeOffset="135009.74">10036 1069 1531 0,'18'-19'64'16,"-3"9"-51"-1,0-3 91-15,0 5 17 0,3 0 4 0,-7 5 1 16,1 3-45-16,0-3-9 0,0 6-1 0,-3-3-1 16,-3 0-70-16,3 5-15 0,-3 1-2 0</inkml:trace>
  <inkml:trace contextRef="#ctx0" brushRef="#br1" timeOffset="135188.5">10256 1214 1896 0,'-9'32'40'0,"9"-21"8"0,0 2-39 16,0 8-9-16,0-2 0 0,0 7 0 0,0-2 109 0,0 2 20 0,0 4 4 0,-5-4 1 15,5 0-107-15,-9 4-27 0,3-12 0 0,0 9 0 16,3-9 0-16,-3 6 8 0,0-6-8 0,0 4 0 15,6-9-54-15,-3 3-16 16,3 0-3-16</inkml:trace>
  <inkml:trace contextRef="#ctx0" brushRef="#br1" timeOffset="135474.54">10602 958 1844 0,'0'0'52'0,"0"0"12"15,0 0-52-15,0 0-12 0,0 0 0 0,0 5 0 16,-6 0 73-16,6 9 12 0,0 1 3 0,-3 1 0 15,3 3-28-15,-6 5-6 0,6 2-1 0,-6-2 0 16,-3 2-41-16,3 4-12 0,0-4 0 0,3 0 8 16,-3 4-8-16,-3-9 0 0,9 5 0 0,-6-7 0 15,0 2-117-15,6-5-19 0,0 0-3 0</inkml:trace>
  <inkml:trace contextRef="#ctx0" brushRef="#br1" timeOffset="135733.6">10774 1135 2001 0,'0'-21'41'0,"0"16"11"0,0-3-41 0,0 8-11 0,0 0 0 0,0 0 0 16,0 0 108-16,0 0 19 0,0 0 4 0,0 0 1 15,0 0-80-15,0 8-16 0,-6 2-4 0,-3-2 0 16,9 3-41-16,-6 2-9 0,6 3-2 0,-5-6 0 16,10 9 6-16,-5-1 1 0,6-2 0 0,-3 5 0 15,0-7 13-15,3 7 0 0,-3-5 0 0,3 0 0 16,3 2 0-16,-3-7 0 0,3 2 0 0,-9 3 0 15,6-8 0-15,3 0 0 0,-9 2 0 0,6-2 0 16,-6-2 0-16,0-4-16 0,0-2 5 0,0 0 1 16,0 0-158-16,0 0-31 0,-6 0-6 0,3-2-2 15,-3-1 16-15,0-5 3 0</inkml:trace>
  <inkml:trace contextRef="#ctx0" brushRef="#br1" timeOffset="136020.4">10881 1098 1384 0,'30'-21'39'0,"-6"-6"9"15,3 6-38-15,-6 3-10 0,0 4 0 0,-7-1 0 16,1 4 76-16,0 6 12 0,-6-3 4 0,3 3 0 16,-3-3-36-16,-3 8-6 0,-6 0-2 0,0 0 0 15,0 8 4-15,0 5 0 0,0-5 0 0,-6 13 0 0,-3-5-36 0,3 10-6 0,0-5-2 0,-3 8 0 16,3-5-8-16,-3 3 8 0,3-1-8 0,0-7 8 16,3 7-8-16,-3-10 0 0,9 8 0 0,-3-8 0 15,3-3 0-15,0 3 0 0,3-6 0 0,0-2-11 16,3-5 3-16,-3 2 0 0,9-5 0 15,-6-5 0-15,3 5 8 0,3-11 0 0,0 3 0 0,-3 1 0 16,-1-9 0-16,-2 5 0 0,0-2 0 0,0-3 0 16,-9 3 8-16,6 5 3 0,-6-13 1 0,0 5 0 15,-6 5 3-15,0-2 1 0,-3-6 0 0,3 11 0 16,-3-7-26-16,-2 4-5 0,2 0-1 0,-6 6 0 16,6 0-116-16,-3 5-23 0,3 0-5 0</inkml:trace>
  <inkml:trace contextRef="#ctx0" brushRef="#br1" timeOffset="136271.6">11227 1281 2169 0,'0'0'45'0,"0"0"11"16,3 8-45-16,0-3-11 0,0-3 0 0,-3 6 0 16,0 8 56-16,0 0 10 0,0-3 2 0,-6 9 0 15,6-7-44-15,-9 4-9 0,3 2-2 0,3 6 0 0,-3-12-13 0,0-1-8 0,-3 7 8 0,3-8-13 16,3 6 2 0,-3-4 1-16,0 1 0 0,3 0 0 15,0-5-126-15,3-1-26 0,0 4-5 0</inkml:trace>
  <inkml:trace contextRef="#ctx0" brushRef="#br1" timeOffset="136600.59">11515 1077 1652 0,'0'0'34'0,"0"0"9"16,0 0-35-16,0 0-8 0,0 0 0 0,0 0 0 16,0 0 81-16,0 0 15 0,0 0 2 0,0 0 1 15,0 0-40-15,0 0-8 0,0 0-2 0,0 0 0 16,-5 3-20-16,-1-1-4 0,3 6-1 0,-3-3 0 15,3 9-3-15,0 1-1 0,0-4 0 0,-3 8 0 16,3 2-11-16,-3-3-9 0,3 6 12 0,-3 3-12 16,3-9 0-16,0 6-11 0,0-8 0 0,0 2 0 15,3 1-87-15,-3-6-18 0,3 3-3 0</inkml:trace>
  <inkml:trace contextRef="#ctx0" brushRef="#br1" timeOffset="136950.34">11590 1148 1914 0,'3'-10'54'0,"0"4"13"0,0 1-54 15,0 0-13-15,-3 5 0 0,0 0 0 0,0 0 62 0,0 0 10 0,0 0 1 0,0 0 1 16,0 5-36-16,-3 0-7 0,3 9-2 0,-3 2 0 16,0-3-9-16,3 3-1 0,-3 2-1 0,0-2 0 15,3 3-18-15,0-6 0 0,0 0 0 0,0 3 0 16,3-6 0-16,0-4-14 0,3-1 1 0,0 0 0 15,0 1 5-15,0-6 8 0,0 0-13 0,3 0 5 16,-3-6 8-16,2 1 0 0,1 0-9 0,-3-1 9 16,0-1 0-16,0-1 0 0,3 0 0 0,-6-3 0 15,3 6 10-15,0-3 3 0,-3 3 1 0,3-6 0 16,-3 6 12-16,-3-1 2 0,0 6 1 0,0 0 0 16,0 0-9-16,0 0-1 0,0 0-1 0,0 0 0 15,0 0-7-15,3 6-2 0,-3-1 0 0,0 0 0 16,0 8-9-16,0-5 0 0,-3 6 9 0,0 2-9 15,0-6-20-15,0 3-8 0,0 6-1 0,0-9-1 16,0 4-104-16,0 2-21 0,3-6-4 0</inkml:trace>
  <inkml:trace contextRef="#ctx0" brushRef="#br1" timeOffset="137218.1">11950 1122 2207 0,'0'0'93'0,"0"0"-74"16,0 0 47-16,0 0 10 0,0 0 1 0,0 0 1 16,-3 5-30-16,-3 0-7 0,3 1-1 0,-3 4 0 15,0 4-32-15,3-1-8 0,0-3 0 0,0 9 0 16,3-6 0-16,-3 6-11 0,3 2 3 0,0-5 0 16,3 2 8-16,-3-2 0 0,3 3 0 0,-3-6 0 15,3 3 0-15,0 2 0 0,-3-7 0 0,3 5 0 16,-3-3 0-16,3-5 0 0,-3 0 0 0,0 2 0 15,0-4-28-15,-3 2-3 0,3-3-1 0,0-5 0 16,0 0-128-16,0 0-25 0,0 0-6 0,-6-5-1 16,6-6-57-16,-3 3-12 0</inkml:trace>
  <inkml:trace contextRef="#ctx0" brushRef="#br1" timeOffset="137321.41">12045 1193 1522 0,'21'-16'68'0,"0"6"13"0,-3-3-65 0,0 2-16 0,-3 3 0 0,-1 5 0 16,-2-2 27-16,0 2 1 0,3 1 1 0,-6-1 0 15,0-2-12-15,0 5-2 0,0-3-1 0,-3 3 0 16,3 0-14-16,-6 0 0 0,3 0 0 0</inkml:trace>
  <inkml:trace contextRef="#ctx0" brushRef="#br1" timeOffset="138900.79">3184 2432 661 0,'98'-8'28'0,"-11"-6"-28"16,-1 1 60-16,3 3 8 0,4-1 0 0,-1 3 1 15,0-5-46-15,3 2-10 0,4 1-1 0,5-1-1 16,-3 0-2-16,3 1 0 0,3 2 0 0,0 3 0 16,4-3-9-16,-4-3 0 0,0 3 0 0,6 0 0 0,3 0 12 15,0 3 0-15,-3-6 0 0,3 6 0 16,0-3 25-16,4-2 6 0,2 7 1 0,-3-5 0 0,-3-3-20 16,-3 6-3-16,0-3-1 0,3 0 0 15,0-2 28-15,0-1 4 0,-3 3 2 0,-3 3 0 0,6 0 6 0,-5 2 0 16,-7-5 1-16,3-3 0 0,0 6-13 0,-32 3-2 15,5-4-1-15,6 1 0 16,6 2-36-16,4-7-9 0,-4 2 0 0,6 0 0 0,3 0 0 0,21 0 0 16,-5-3 0-16,14-2 0 0,-9 0 8 0,-21 8 0 15,0-9 0-15,12 4 0 0,-3 2 15 0,-17 0 2 16,2 3 1-16,6-9 0 0,0 4 3 0,-9 5 1 0,-5-3 0 16,5 5 0-16,3-5-30 15,-14 0 0-15,-1 0 0 0,9 0 0 0,-2 3 0 0,-7 2 0 16,-15-2 0-16,10-3 0 0,-4 3 0 0,-5-1 0 0,-1-1 0 15,-2-1 0-15,-10 2 0 0,-2-4 0 0,-3 4 0 0,2 1 0 16,-5-3 0-16,-3 3 0 0,-1 2 0 0,-8-2 0 16,-3-3 0-16,-3 3 0 0,-7-3 0 0,-2 2 0 15,-3 1 12-15,-3 3-4 0,-3-1-8 0,-3-2 12 16,0 2-12-16,-6-5 0 0,0 0 0 0,0 3 0 16,-6-3 0-16,-3 3 0 0,0-3 0 0,0-3 0 15,-6 3 9-15,0-2-9 0,-3 4 8 0,-2-7-8 16,-4 2 0-16,3-2 0 0,-6-3 0 0,3 6 0 15,4 4 0-15,-10 4 0 0,9-3 0 0,-9 5 0 16,9-6 8-16,-5 4-8 0,2-4 8 0,3 1-8 16,-3 2 8-16,-3 1-8 0,6-1 8 0,4 0-8 15,5 3 8-15,0 0-8 0,3 0 8 0,0 0-8 0,3 0 0 16,3 6 0-16,3-6 0 0,0 0 0 0,3 0 0 0,3 10 0 16,9-4 0-16,0-1 0 0,6-2 0 0,-1-1 0 15,-2-2 0-15,9 3 0 0,-3-1 0 0,-3 1 0 16,-1 2 0-16,1-2 0 0,3 2 0 0,-3 3 0 15,0-2 0-15,0-1 0 0,-1 0 0 0,1 6 0 16,-6-6 0-16,0 6 0 0,-3-3-17 16,-6 2 4-16,0 1 1 0,-6 2 0 15,0-2-23-15,-3 2-4 0,-3 3-1 0,-6-6 0 16,3 3-19-16,-6 3-4 0,-3-2-1 0,-2-1 0 16,-4 3-19-16,0-6-4 0,-6 1-1 0,3 7 0 15,1-7 20-15,-7 2 3 0,-6 6 1 0,0-9 0 0</inkml:trace>
  <inkml:trace contextRef="#ctx0" brushRef="#br1" timeOffset="144119.04">15817 849 801 0,'0'0'16'0,"-3"-5"5"15,0 2-21-15,0-2 0 0,3 5 0 0,-3-5 0 16,-3 0 107-16,3-1 17 0,3 6 3 0,-3-5 1 16,-3 0 9-16,3 2 3 0,-3-2 0 0,0 5 0 15,0-3-46-15,0 0-9 0,0 1-1 0,-3 2-1 16,-3 5-51-16,0-2-9 0,-3-1-3 0,1 6 0 16,-4 3-20-16,3 7 0 0,-3-7 0 0,0 13 0 15,3-8 0-15,-3 5-8 0,4-5 8 0,2 2 0 0,0 3-8 0,3-7 8 16,6-1-8-16,0 0 8 0,6-5 0 0,0 3-8 0,6 2 8 0,3-5 0 15,0-3 0-15,5 3 0 0,1-3 0 0,3 1 0 16,3 2 0-16,-3-3-10 0,3 0 10 0,-4-2 0 16,1 2 0-16,-3 0 0 0,-3 1 0 0,-3-1 0 15,0 5 0-15,-6-2 0 0,0-2 0 0,0 4 0 16,-6 6 14-16,-3-5 0 0,0-1 0 0,-3 9 0 16,-3-3 2-16,0 2 1 0,-6 3 0 0,0-5 0 15,-3 5-33-15,0-5-6 0,1 6-2 0,-4-9 0 16,3 0-14-16,0 0-3 0,3-5-1 0,3-3 0 15,-3-2 3-15,6 2 1 0,0-2 0 16,3-3 0-16,1 0-53 0,5 0-10 16,0 0-3-16,0 0-364 0,0 0-74 0</inkml:trace>
  <inkml:trace contextRef="#ctx0" brushRef="#br1" timeOffset="144685.37">16180 947 1576 0,'0'-5'35'0,"3"-3"7"0,-3 3 2 0,0 5 0 0,0 0-36 0,0 0-8 16,0 0 0-16,0 0 0 0,0 0 76 0,0 0 12 16,0 0 4-16,-6 10 0 0,0 4-49 0,-3-1-10 15,0 3-1-15,-3 7-1 0,3-4-19 0,-3 5-4 0,0-6-8 0,3 3 12 16,0-7-12-16,4-1 8 0,2 5-8 0,0-10 0 15,3 0 12-15,0 0-3 16,0 3-1-16,3-6 0 0,0-2 7 0,2-3 1 16,-2 0 0-16,6-3 0 0,-3-2 17 0,3-6 4 0,3 3 1 0,0-5 0 15,-3-3-26-15,3-5-4 0,-3 3-8 0,3-9 11 16,-3 3-11-16,0 3 0 0,3-5 0 0,-4 4 0 16,-2 1 0-16,3 5 10 0,0-5-10 0,-3 8 10 15,3 2-10-15,0 3 12 0,0-5-12 0,0 8 12 16,3 2-12-16,-3 1-9 0,3 4 9 0,0 1-13 15,-3 0 13-15,2 2-9 0,1 0 9 0,0 3-8 16,0 0 8-16,0-3 0 0,0 1 0 0,0-1 0 16,3-2 0-16,-3 2 0 0,3-2 0 0,-1-3-8 15,1 0 8-15,0-3 0 0,0-2 0 0,0-1 8 16,0-2-8-16,0 3 8 0,0-6-8 0,-1 1 8 0,-2-1-8 16,0 3 0-16,0-2 8 0,-3-3-8 0,-3 2 0 15,3 6 9-15,-3-6-9 0,0 1 0 0,-3 2 11 16,0 0-11-16,-3 2 10 0,3-2-10 0,-3 3 8 0,-3-3-8 15,0 3 0-15,0 0 9 0,-3-1-9 0,0 4 0 16,-3 2 0-16,0 0 0 0,0 0 28 0,0 2 3 16,-3 1 1-16,3 2 0 0,-5 3-44 0,2 0-9 15,0 3-2-15,0-6 0 0,-3 6 13 0,3-3 10 16,-3 7-13-16,3-7 5 0,0 3-11 0,3 0-1 16,-2 4-1-16,5-7 0 15,-3 3-16-15,3 2-3 0,0 0-1 0,3-5 0 16,-3 3-74-16,3 5-14 0,0-8-3 0,0 5-1 15,0 0-46-15,0-2-9 0,0-3-1 0,0 5-1 0</inkml:trace>
  <inkml:trace contextRef="#ctx0" brushRef="#br1" timeOffset="144937.41">15513 1540 1594 0,'0'0'35'0,"0"0"7"0,3-3 2 0,6 1 1 0,0-6-36 0,9 0-9 0,3 0 0 0,5 0 0 16,4-8 21-16,6 3 3 0,3 0 0 0,-1-6 0 16,4 3 20-16,3 6 4 0,-1-9 0 0,-11 8 1 0,3 3-49 0,2-7-19 15,4 4 1-15,0-2 0 16,-4 2-30-16,4-5-7 0,-3 3-1 0,14-5 0 0,-5 2 40 0,-6 2 7 15,-1-1 9-15,-5 1-707 0</inkml:trace>
  <inkml:trace contextRef="#ctx0" brushRef="#br1" timeOffset="149251.26">413 3500 1314 0,'0'0'37'0,"0"0"8"0,0 0-36 0,0 0-9 0,0 0 0 0,0 0 0 31,0 0 23-31,0 0 2 0,0 0 1 0,0-5 0 0,6 3 46 0,3-6 8 0,6-6 3 0,-3-4 0 16,8-1 21 0,7-10 5-16,3-5 1 0,0-3 0 15,0-3-37-15,2-8-7 0,4 3-2 0,3-5 0 0,2-3-44 0,7 3-10 0,-6 0-2 0,8-1 0 16,-5-1-8-16,-3 4 8 0,-1 3-8 0,4 0 8 16,-6 3-8-16,-7 5 0 0,7 0 0 0,-3 2 0 15,-7 9 0-15,-8 2-11 0,3 3 3 0,-9 5 0 16,0 0-29-16,-9 5-6 0,-6 6-1 0,-6-5 0 15,0 7-1-15,-12 6-1 0,0-1 0 0,-9 6 0 16,4-3-3-16,-7 3-1 0,-6 8 0 0,3-3 0 16,-2-2 38-16,2 2 12 0,-6 8 0 0,4-13 0 15,2 8 12-15,3-3 8 0,3-5 3 0,3-2 0 16,7 2 32-16,5-3 6 0,3-2 2 0,9-1 0 16,0-2-43-16,3 0-9 0,6 0-2 0,8-2 0 15,1-1 20-15,6 0 4 0,6-5 1 0,0 3 0 16,5-3 24-16,-5-5 5 0,0 0 1 0,9 2 0 15,-10-2-46-15,1 5-9 0,3 3-1 0,-3-1-8 16,-4-2 8-16,-5 8-8 0,-3-2 0 0,0 4 0 16,-6 1 0-16,-3 5 0 0,0 3 0 0,-9 2 0 15,0 0 0-15,0 3 0 0,-9 2 0 0,3 4 0 16,-6-4-103-16,0 6-21 0,3 0-4 0</inkml:trace>
  <inkml:trace contextRef="#ctx0" brushRef="#br1" timeOffset="156623">12733 984 1094 0,'0'0'46'0,"0"0"-37"15,0 0 143-15,0 0 28 0,0 0 5 0,0 0 2 16,0 0-63-16,0 0-13 0,0 0-3 0,0 0 0 16,0 0-51-16,0 0-10 0,0 0-3 0,0 0 0 15,0 0-44-15,3 6 0 0,0 4 0 0,0-2 0 16,3 0-13-16,3 5-3 0,-3 6 0 0,3-6 0 16,0 6 16-16,2-6 0 0,-2-3 0 0,0 9 0 15,0-9 8-15,-3 1 5 0,0 2 1 0,0 0 0 16,-3-5-22-16,-3 3-5 0,3 2-1 0,-6-5 0 15,3-3 27-15,-3 1 6 0,0-1 1 0,0 0 0 16,3-5-20-16,-6 0 8 0,6 0-8 0,-6 0 0 16,-3-5 9-16,6-3-9 0,-3 3 0 0,3-6 9 15,0-2-9-15,3 0 10 0,0 0-10 0,3-6 10 16,0 6 6-16,6-8 2 0,-3 5 0 0,3 0 0 16,0 0-2-16,0 5-1 0,0 1 0 0,0-3 0 15,0 7-24-15,0 1-5 0,-3 0-1 0,3 2 0 16,-3 3-27-16,3 0-6 0,-4 0 0 0,1 3-1 15,3 2-3-15,-3-2-1 0,0-1 0 0,0 1 0 16,3 0-171-16,-3-3-35 0,3 2-6 0</inkml:trace>
  <inkml:trace contextRef="#ctx0" brushRef="#br1" timeOffset="156941.81">13105 958 1579 0,'6'-13'32'0,"-6"13"10"0,0 0-34 0,0 0-8 0,0 0 0 0,0 0 0 31,0 0 104-31,0 0 20 0,0 0 3 0,0 0 1 0,-6 0-39 0,3 2-7 0,-3 4-2 0,0-1 0 15,0 3-64-15,0 0-16 0,0 2 0 0,3 6 0 16,0-8 0-16,0 8 0 0,3 2 0 0,3-7 0 16,-3 0 0-16,3 2 0 0,3-3-10 0,-3-4 10 15,3 2 0-15,0-6-9 0,0 4 9 0,0-4 0 16,0-2-13-16,3-2 4 0,-3 2 1 0,3-3 0 16,-3 0 28-16,0-2 7 0,0 0 1 0,0-1 0 15,-3-4-12-15,0-3-1 0,0 5-1 0,-3 0 0 16,0-3-6-16,0-2 0 0,0 2-8 0,-3 3 12 15,0 0 3-15,0-5 0 0,0 5 0 0,0 0 0 16,0 6 9-16,3-4 3 0,0 6 0 0,0 0 0 16,0 0-10-16,0 0-1 0,0 0-1 0,0 0 0 15,0 0-15-15,0 0 0 0,0 0-9 0,0 0 9 16,0 0-36-16,6 3 0 0,-3 2-1 0,6-2 0 16,-4 2 37-16,1 1 0 0,3-1 0 0,0 3 0 15,-3-3 0-15,0 0 12 0,0-2 0 0,3 2 0 16,-6 1-48-16,3-1-10 0,0-2-2 0,-3-1 0 15,0 1-137-15,3-3-28 0,-3-3-6 0,-3 3-1 16,0 0-22-16,3-2-5 0</inkml:trace>
  <inkml:trace contextRef="#ctx0" brushRef="#br1" timeOffset="157288.92">13278 971 1728 0,'0'-8'76'0,"0"0"16"0,3-2-73 0,-3 2-19 0,0-3 0 0,3 8 0 16,-3 3 56-16,0 0 8 0,0 0 2 0,0 0 0 31,3 0-54-31,3 0-12 0,-1 0 0 0,1 3 0 0,0 0 100 0,-3 5 22 0,6-3 5 0,-6 6 1 15,3-4-103-15,0-1-25 0,0-1 0 0,0 0 0 16,0 1 0-16,0-4 0 0,-3 1 0 0,-3-3 0 16,6 0 0-16,0 0 0 0,0-3 0 0,0 1 0 15,0-4 22-15,0-2-1 0,0 3 0 0,0-3 0 16,0-2-33-16,-4 2-8 0,4-3 0 0,0 8-1 16,-3-2 21-16,0 2 0 0,-3 3 0 0,6 0 0 15,0 0 0-15,0 3 0 0,0 2 0 0,0-2 0 16,0 2 0-16,0 1 0 0,0 2 0 0,0 0 0 15,0-6 0-15,0 1 0 0,0-1 8 0,0-2-8 16,0 0 0-16,0-2 0 0,3-1 0 0,-3-7 0 16,2 4 0-16,-2 1 0 0,3-6 9 0,-3 1-1 15,0 2 0-15,0-5 0 0,0 5 0 0,0 0 0 16,0-5-8-16,-3 2 9 0,0 3-9 0,-3 0 10 16,3 3-10-16,-3 5 0 0,0 0 0 0,0 0 8 15,0 0-24-15,0 0-6 0,0 0-1 0,0 0 0 16,0 0-135-16,0 0-27 0,0 5-6 0</inkml:trace>
  <inkml:trace contextRef="#ctx0" brushRef="#br1" timeOffset="157650.1">13941 942 1497 0,'-9'-5'66'0,"4"-1"14"16,-4 1-64-16,3 2-16 0,-3 1 0 0,3-4 0 15,3 4 91-15,3 2 14 0,0 0 3 0,0 0 1 16,0 0-28-16,0 0-5 0,0 0-2 0,0 0 0 16,0 0-52-16,0 0-10 0,0 0-3 0,0 0 0 15,0 0-9-15,0 0 0 0,0 0 0 0,0 0 0 16,6 0 0-16,0 0 0 0,3 0 0 0,-3 0 0 16,5-5 0-16,-5 2 0 0,3 0 0 0,0 1 0 15,-3-4-203-15,3 1-42 0</inkml:trace>
  <inkml:trace contextRef="#ctx0" brushRef="#br1" timeOffset="158219.38">14069 730 1576 0,'0'-13'32'0,"0"2"9"0,0-4-33 0,0 4-8 0,-6 6 0 0,6-3 0 15,-3 0 105-15,3 8 19 0,0 0 4 0,0 0 1 16,0 0-52-16,0 0-10 0,0 0-3 0,-5 8 0 15,2 0-36-15,0 0-7 0,0 5-1 0,0 3-1 16,0-6-19-16,3 6 0 0,0 0 0 0,0 0 0 16,0 2 0-16,3-4 0 0,0 4 0 0,0 1 0 15,0-3-16-15,0 2-1 0,-1-2 0 0,-2-3 0 16,3 3 17-16,0-5 0 0,3-1 0 0,-6-2 0 16,0 3-55-16,0-3-7 0,0-6-2 0,0-2 0 15,0 0-8-15,0 0-1 0,0 0-1 0,0 0 0 16,0 0-35-16,0-2-7 0,-9-1-2 0,6-2 0 15,-2 0 94-15,2-6 24 0,0 6 0 0,0-6 0 16,0 3 38-16,3-5 12 0,-3 2 2 0,3 1 1 16,3-1 14-16,-3-5 2 0,3 6 1 0,3 2 0 15,-3 0-52-15,2-3-10 0,1 6-8 0,3 0 9 16,-3-1 15-16,3 6 2 0,0 0 1 0,0 0 0 16,-3 3-12-16,3 0-3 0,0 2 0 0,-3 3 0 15,0 0-1-15,0 0-1 0,0 0 0 0,-3 0 0 16,3-3-10-16,0 5 0 0,-3-4 9 0,3-4-9 15,-3 1 14-15,2 0-2 0,-5-3 0 0,6 0 0 16,-3-3-12-16,3 0 0 0,0-2 0 0,3-3 0 16,-3 0 17-16,0 0 1 0,0 0 0 0,0 0 0 0,0-2-29 15,6-1-5-15,-9 3-2 0,3 3 0 0,0 0 18 16,0-8 0-16,0 7 0 0,0 1 0 0,0 2 17 0,0 3 7 0,-3-5 2 16,2 5 0-1,-2 0-42-15,3 5-8 0,-3-2-1 0,3 0-1 0,0 2 36 0,-3 0 7 0,3 6 2 0,0-11 0 16,0 5-19-16,0-2 0 0,0-1 0 0,0 1 0 15,0 0 0-15,-3-3 0 0,9 2 0 0,-9-2 0 16,3 0 0-16,0 0 0 0,0-2 0 0,0 2 0 16,3 0 0-16,-3-3 0 0,2 3 0 0</inkml:trace>
  <inkml:trace contextRef="#ctx0" brushRef="#br1" timeOffset="164405.26">5321 2133 1267 0,'0'-6'56'0,"0"1"12"15,0 2-55-15,0-2-13 0,0-3 0 0,0 3 0 16,0 0 96-16,0-1 17 0,0 4 3 0,0 2 1 16,0-6-33-16,0 6-6 0,-3-5-2 0,3 5 0 15,0 0-10-15,0-3-2 0,0 3-1 0,0 0 0 16,0 0-18-16,0 0-3 0,0 0-1 0,0 0 0 16,0 0-17-16,0 0-3 0,0 0-1 0,0 0 0 15,0 0-8-15,0 0-1 0,0 0-1 0,0 0 0 16,0 0-1-16,0 0 0 0,0 0 0 0,0 0 0 15,0 0 2-15,0 0 0 0,0 0 0 0,0 0 0 16,0 0 2-16,0 0 1 0,0 0 0 0,0 0 0 16,0 0-1-16,0 0 0 0,0 0 0 0,0 0 0 0,0 0-2 15,0 0-1-15,0 0 0 0,0 0 0 0,0 0-10 16,0 0 0-16,0 0 0 0,0 0 0 0,0 0 0 0,0 0 0 0,0 0 0 0,0 0 0 31,0 0 0-31,0 0 0 0,0 0 0 0,0 0 0 0,0 0 0 0,0 0 0 0,0 0 0 0,-3 3 0 16,0 2 0-16,0-2 0 0,3 5 0 0,-3 2 0 15,3 4 0-15,-3-1 0 0,0 3 0 0,3 2 0 16,0-2 0-16,0 5 0 0,0-2 0 0,3 5 0 16,-3-3 21-16,0 3 3 0,0-3 0 0,0 3 0 15,0-1-24-15,0 4 8 16,0-1-8-16,0-4 0 0,0-1 0 0,0-3 0 0,0 3 0 0,0-5 0 16,0 3 0-16,0-6 0 0,0 3 0 0,-6-3 0 15,6-2 0-15,0-3 0 0,0-3 0 0,0 0 8 16,0 1-28-16,0-4-6 0,0-2-1 0,0 0 0 15,0 0 27-15,0 0 0 0,0 0 0 0,0 0 0 16,-8-5 0-16,2-3 0 0,6-3 0 0,-9 1 0 16,3-3 0-16,0 2 0 0,3-2 0 0,-9-1 0 15,6 1 0-15,-3-3 0 0,0 1 0 0,3 1 0 16,-3 4 12-16,3-6 7 0,-3 5 1 0,3 1 1 16,0 2-33-16,3-3-8 0,-3 6 0 0,3 0-1 15,3 5 68-15,-5-6 13 0,5 6 4 0,-3-2 0 16,3 2-64-16,0 0-16 0,-3-6-2 0,3 6 0 15,0 0 29-15,0 0 5 0,0 0 2 0,0 0 0 16,0 0-18-16,0 0-19 0,0 0 4 0,0 0 1 16,0 0 14-16,0 0-11 0,0 0 11 0,0 0-10 15,0 6 1-15,0 4 0 0,3 6 0 0,2-3 0 16,-2 3-22-16,3 5-4 0,-3-2-1 0,3 5 0 0,-3-3 36 16,6 0 0-16,-3 3 0 0,-6-3 0 0,3 0 0 15,3-2 0-15,0-1 0 0,-6 1 0 0,6-3 0 0,-6-1 0 16,3-4 0-16,3 2 0 15,0-2 0-15,-3-1 0 0,3-7 0 0,6 2 0 0,-9-2 0 0,9-3 0 0,-3 0 0 0,5-5 0 16,1 2 20-16,-3-7 10 0,6 2 2 0,0 0 1 16,-3-3-1-16,3 3-1 0,0-5 0 0,-4 2 0 15,1 1-58-15,0 2-11 16,-6-5-2-16,3 2-1 16,-3 8-13-16,-3-5-2 0,3 6-1 0,-3-1 0 0,0-5-183 0,-6 6-37 0</inkml:trace>
  <inkml:trace contextRef="#ctx0" brushRef="#br1" timeOffset="168638.22">3598 2831 1036 0,'0'0'46'0,"0"0"10"16,0 0-45-16,0 0-11 0,0 0 0 0,0 0 0 16,0 0 97-16,0 0 18 0,0 0 3 0,-3-5 1 15,3 5-33-15,-6-3-6 0,6 3-2 0,-6 0 0 16,0 3-23-16,-3-1-5 0,0 1-1 0,3 2 0 15,-3 1-31-15,3 2-6 0,-3 5-2 0,-3-5 0 16,4 2-10-16,2 4 0 0,-3-1 0 0,3 0 0 0,0 0 0 16,3 0 0-16,3 1 0 0,0-4 0 0,3 4 0 0,-3-9 0 0,6 5 0 0,0-4 0 31,3-1 0-31,2-2 0 0,4-1 0 0,0 1 0 16,0 2 0-16,-3-5 0 0,3 3 0 0,-3-3 0 0,0 0 0 0,0 0 0 0,-3 0 9 15,0 0-9-15,-1 0 8 0,-2 0-8 0,0 2 8 0,-3-2-8 16,0 3 0-16,-3 0 0 0,0 2-12 0,-3 0 4 15,0 1 40-15,0 2 8 0,-3 2 1 0,0-5 1 16,1 6-16-16,-4-3-3 0,-3 5-1 0,3-7 0 16,-3 4-22-16,0-2 0 0,3 0 0 0,-6-3 0 15,3 6-47 1,3-9-13-16,-3 4-4 0,0-4 0 0,4 4-69 0,2-4-15 0,-3-2-2 0</inkml:trace>
  <inkml:trace contextRef="#ctx0" brushRef="#br1" timeOffset="169470.34">3720 2929 1792 0,'0'0'51'0,"0"0"10"16,0 0-49-16,0 0-12 0,0 0 0 0,0 0 0 16,0 0 45-16,0 0 7 0,0 8 0 0,0 0 1 15,-3-3-33-15,6 6-8 0,-3-3 0 0,3 0-1 16,-3 2-11-16,3-5 0 0,0 3 0 0,-3 0 0 15,6-2 0-15,-3-1 0 0,3 3 0 0,-3-6 0 16,3 1 0-16,0-3-11 0,3 3 11 0,-4-3-12 16,1 0 21-16,0-3 4 0,0 0 1 0,0 3 0 0,0-5-14 15,0-3-8-15,0 3 8 0,-3 0-13 0,0-1 13 0,0-2 0 0,-3 3 0 0,0-5 0 16,0 2 35-16,-3 2 9 0,0 1 3 0,-3-3 0 16,6 5-35-16,-9-7-12 0,3 2 9 0,6 0-9 15,-6 3 8-15,0-3-8 0,3 5 8 0,3 3-8 16,0 0 16-16,0-3-3 0,0 3 0 0,0-2 0 15,0 2-13-15,0 0 0 0,0-8 0 0,3 3-10 16,3 2 10-16,6 0 0 0,-3 1 0 0,0 2 0 16,3-3 0-16,3 3 0 0,0 0 0 0,6 0 0 15,-4 3 0-15,-5-1 0 0,9 1 0 0,-6 2-8 16,-6-2 8-16,3 0 0 0,-3 7 0 0,3-7 8 16,-9 5-8-16,3 0 11 0,0 2-11 0,-6 1 12 15,3-9-12-15,0 6-9 0,-3-5 9 0,-3 2-13 16,3-2 13-16,-3 2 0 0,3 1 0 0,0-6 0 15,0 0 0-15,0 0 0 0,0 0 0 0,-6-6 0 16,6-2 0-16,-6 3 0 0,3-6 0 0,-3 6 0 16,6-5 0-16,0-1 0 0,0 3 0 0,0 0 0 15,0-2 0-15,6 4 0 0,-6-2 0 0,3 3 0 16,3 2 0-16,0-2 0 0,3 2 0 0,-3 3 0 16,2 0 0-16,4-2 0 0,-3 2 0 0,0-3 0 15,3 1 0-15,-6-4 0 0,9 1 0 0,-6 0 0 16,-3-6 0-16,9 3 0 0,-9-8 0 0,9 0 0 15,-7 3 0-15,-2-8 8 0,6 5 1 0,-6-5 0 16,3 2-9-16,3-2-11 0,-9 3 3 0,3-3 0 16,-3 2 21-16,0-5 5 0,-3 3 1 0,-3-3 0 15,0 6-3-15,-3-6 0 0,3 5 0 0,-6 1 0 0,0 2 17 0,3 5 3 16,0-2 1-16,-3 5 0 0,6 3-11 0,0 0-2 0,3 5-1 16,0 0 0-16,-2 5-23 0,2 3 0 0,-3 2 0 0,6 4-8 31,-3-4-16-31,2 6-2 0,4-3-1 0,-3 6 0 0,3-1 37 0,0-4 7 0,0 2 2 0,0 2 0 15,-3-7-35-15,6 2-6 0,-9 0-2 0,3-5 0 32,-3 0-79-32,0 3-16 0,0-1-3 0,-3-5-1 0,3 1-4 0,-9-1-1 15,3 0 0-15,0-2 0 0,0 0 52 0,0-1 9 0,0-2 3 0,3 3 0 16,3-3 102-16,0 0 21 0,0 0 4 0,0 0 1 16,0 0 0-16,0 0 0 0,6-3 0 0,6 1 0 15,3-1-3-15,3-2 0 0,6-1 0 0,3 1 0 16,-4-3-46-16,4-5-15 0,0 5 8 0,3-5-8 15,-3 2 0-15,-1 1 0 0,4-1 0 0,-6 3 0 16,3 0 19-16,-6-2 0 0,-1 4 0 0,-5 4 0 16,0-1-133-16,-6 3-26 0</inkml:trace>
  <inkml:trace contextRef="#ctx0" brushRef="#br1" timeOffset="170504.45">1523 3500 1197 0,'-15'8'50'15,"-3"8"-40"1,-2-13-10-16,-1 10 8 0,0 0-8 0,0 1 8 15,-9-4 0-15,4 1 0 0,-4-1 0 0,3-2 0 16,3 3 37-16,-3-1 7 0,12-7 2 0,-8 2 0 16,8 1 26-16,-3-1 4 0,6-2 2 0,3-3 0 15,0 2 6-15,9-2 2 0,-9 3 0 0,9-3 0 16,0 0-54-16,0 0-12 0,0 0-1 0,0 0-1 16,0 0-18-16,0 0-8 0,0 3 8 0,9-1-8 15,-9 6 0-15,0 0 0 0,9 0-14 0,-6 0 5 16,3 5 9-16,0 3 0 0,0 0 0 0,3 5 0 15,0-2 0-15,-6 10 0 0,3-5 0 0,-3 10 0 16,0-2-33-16,3 2-5 0,-6 6-1 0,3-3 0 16,3-3 67-16,-12-2 14 0,6-3 2 0,-3 0 1 15,3-5-37-15,0 0-8 0,0 0 0 0,-6-1 0 0,6-4 0 16,6-1 0-16,-6 1 0 0,0 2 0 16,0-5 20-16,3 0-1 0,3 0-1 0,-3-3 0 0,2 0-18 0,1-2 0 0,0-1 0 15,3-2 0 1,0 0 0-16,3 0 0 0,0-3 0 0,0 1 0 0,3-6 0 0,3 0 0 0,3 0 0 0,-4-6 0 15,7 4 0-15,3-3 0 0,-6-3 0 16,9 0 0-16,2 0 0 0,4 0 0 0,3-3 0 0,2 1 0 31,1-4-168-31,3-1-40 0</inkml:trace>
  <inkml:trace contextRef="#ctx0" brushRef="#br1" timeOffset="171673.34">11608 3469 432 0,'9'0'12'0,"0"-3"4"0,0 3-16 0,-1-3 0 0,1 3 0 0,0 0 0 31,-3 0-22-31,3-2-7 0,0-1-2 0,0 3 0 0,-3-3 21 0,3 3 10 0,-3-2-10 0,0 2 10 16,0-3 48-16,0 3 15 0,0-2 3 0,-6 2 1 15,0 0-16-15,0 0-3 0,0 0-1 0,0 0 0 16,0 0 17-16,0 0 3 0,3-3 1 0,-3 3 0 15,0 0 5-15,0 0 2 0,0 0 0 0,0 0 0 32,0 0-11-32,0-3-3 0,0 3 0 0,-3-2 0 0,3 2 15 0,-3-8 2 0,0 2 1 0,3 6 0 15,0 0-16-15,0 0-3 0,0 0-1 0,0 0 0 16,3-5-27-16,0 0-4 0,3 2-2 0,0-2 0 16,0 0-3-16,3 2-1 0,2 0 0 0,-2-5 0 15,3 6-2-15,3-1-1 0,3-2 0 0,-3 2 0 16,0 0-19-16,3-2 10 0,-3 3-10 0,-1-1 8 15,1 3-8-15,0 0-17 0,-3 0 4 0,3-3 1 16,-9 3 12-16,3 3 16 0,0-3-3 0,-3 3-1 16,-3 2-24-16,3 0-4 0,-3 6-2 0,-3-1 0 15,0-2 0-15,-3 11 0 0,0-1 0 0,-3 1 0 16,3 5 8-16,-3-1 2 0,-3 4 0 0,0 5 0 16,6-9 8-16,-6 7 0 0,0-1 0 0,3-6-8 15,3 1-2-15,-3-3 0 0,3-2 0 0,0 2 0 0,0-2 18 0,0-1 3 16,0 1 1-16,3-1 0 0,0-2-12 0,0-5 0 15,3 2 0-15,0-3 0 0,0-2 8 16,-3-2 0-16,3-1 0 0,-3 0 0 0,3-2-8 0,-3-3 8 0,0 0-8 0,-3 5 8 16,-3-2 7-16,0-1 1 0,-3 1 0 0,0 0 0 15,-2-1-16-15,-7 1 9 0,3 2-9 0,-6-5 8 16,0 3-8-16,-3-3 0 0,-2 0 0 0,-4 3 0 16,0-1-28-1,0 1-2-15,0 0 0 0,-5 2 0 0,2 3-10 0,0 0-1 0,1 2-1 16,-7 1 0-16,0 5-19 15,-3-3-4-15,-2 3-1 0</inkml:trace>
  <inkml:trace contextRef="#ctx0" brushRef="#br1" timeOffset="174004.36">1595 3744 1044 0,'0'-11'21'0,"0"11"7"16,-3-2-28-16,3 2 0 0,0-8 0 0,0 8 0 0,0 0 108 0,0 0 16 0,0 0 3 0,0 0 1 31,0 0-9-31,0 0-2 0,0 0 117 0,0 0-161 16,0 0-9-16,0 0-1 0,3 5-1 0,0-2-46 0,3 5-8 0,-3 5-8 0,2 0 9 15,-2 0-1-15,3 6 0 0,-3-1 0 0,6 3 0 16,-9 1-8-16,3-1 0 0,3 3 0 0,-3 2 0 15,3-2 0-15,0 2 0 0,0-2 11 0,3-3-11 16,0 0-123-16,-3-2-30 16,3-6-7-16</inkml:trace>
  <inkml:trace contextRef="#ctx0" brushRef="#br1" timeOffset="174353.23">1773 3794 1900 0,'0'-10'54'0,"6"-1"11"16,-6 3-52-16,0-3-13 0,3 4 0 0,-3-1 0 15,3 0 70-15,3-6 11 0,-3 4 3 0,3-3 0 16,-3 2-32-16,6 0-7 0,3 1-1 0,-6-1 0 16,3 6-24-16,0-3-4 0,0 0-2 0,2 5 0 15,-2 1-14-15,-3-1 0 0,3 3 0 0,-3 3 0 16,-3 2 0-16,3 0-16 0,-3 6 3 0,0-6 1 15,-3 3 12-15,0 5 0 0,0-2 0 0,-3 5-9 16,3-3 9-16,-3 3-12 0,3-8 12 0,0 10-12 16,0-7 12-16,-6 2 0 0,6-2 8 0,0-1-8 15,6 1 0-15,-3-3 0 0,0 0 0 0,6 2 0 0,0-4-11 16,0 7 11-16,3-8-13 0,3 1 5 0,-6-1 8 16,3 5 0-16,-1-2 0 0,1-2 0 0,3 2 0 0,-6-3 0 0,0 3 0 0,0-6 0 15,-3 4 0-15,0 4 0 0,-3-7 0 16,3 5 0-16,-12 0 0 0,3 0 0 0,-3 2 0 0,-3 1 0 15,-3 0 8-15,0 2 0 16,-9 0 0-16,12-5 0 0,-11 5-38 0,2-5-7 16,0 5-2-16,6-7 0 0,-6 2-173 0,6 0-36 15</inkml:trace>
  <inkml:trace contextRef="#ctx0" brushRef="#br1" timeOffset="174770.6">2279 3633 2090 0,'-3'-16'44'0,"0"8"8"15,0 5-41-15,3 3-11 0,0-2 0 0,-9 2 0 0,3 0 64 16,0 0 10-16,1 2 2 0,-4 1 1 0,6 2-61 0,-6 3-16 16,0 0 0-16,0 3 0 15,6 2 0-15,-3 0 0 0,3 0-12 0,3 1 12 0,0-1 0 0,3 0 0 0,3 0 8 0,0-2-8 31,3-1 0-31,-3 1 0 0,6 0 0 0,-6-1 0 0,2 1 0 0,-2 2 0 0,3-8 0 0,0 6 0 16,-3-1 0-16,0 1 0 0,0-3 0 0,-3 3 0 16,3-1-36-1,-6-2-4-15,0 3-1 0</inkml:trace>
  <inkml:trace contextRef="#ctx0" brushRef="#br1" timeOffset="174887.28">2184 3625 1280 0,'9'-11'54'0,"0"3"-43"16,3 0 79-16,0 3 16 0,3 2 3 0,-7-2 1 15,7 2-30-15,-3 3-7 0,6 0-1 0,-3 0 0 16,0 3-115-16,0 0-23 0,0-1-5 0</inkml:trace>
  <inkml:trace contextRef="#ctx0" brushRef="#br1" timeOffset="175050.84">2556 3773 1566 0,'0'5'69'0,"0"3"15"16,3 0-68-16,-3 0-16 0,0 3 0 0,0-6 0 0,6 8 106 0,-3 0 18 0,3 3 3 16,0 0 1-16,0 5-67 0,3 0-13 0,-6 3-2 0,6 0-1 15,-3 0-45-15,0-3-12 0,2 3 0 0,-2 0-1 31,3-11-51-31,-3 3-11 0,0-3-1 0</inkml:trace>
  <inkml:trace contextRef="#ctx0" brushRef="#br1" timeOffset="175350.92">3157 3495 1904 0,'0'0'84'0,"0"0"18"15,0 5-82-15,0 3-20 0,0 8 0 0,0-3 0 16,0 3 0-16,0 8-10 0,3 3 1 0,-3-4 0 16,0 4 9-16,3-1 8 0,-3 1-8 0,3-1 11 15,-3-2-104-15,3 0-21 0,-3 0-4 0</inkml:trace>
  <inkml:trace contextRef="#ctx0" brushRef="#br1" timeOffset="175771.43">3297 3569 1447 0,'3'-2'61'0,"-3"-6"-49"16,3 2 76-16,0 1 14 0,-3 0 3 0,6-3 1 15,-3 0-24-15,0 5-5 0,3-5-1 0,-3 3 0 16,3 0-51-16,-3 2-10 0,3 0-3 0,-3 3 0 16,-3 0-12-16,6 3 0 0,-3 0 0 0,0 2-10 15,0 0-22-15,-3 6-5 0,-3-1-1 0,0 4 0 16,3 2 10-16,-6-3 1 0,3 3 1 0,0 0 0 16,-3 2-12-16,3 1-2 0,0-1-1 0,3-2 0 15,0 0 13-15,0-3 2 0,6 3 1 0,0-11 0 16,-3 6-36-16,6-3-7 0,0 0-2 0,3-3 0 15,-3 3 56-15,2-3 14 0,4 1 0 0,-3-1 0 16,0 0 0-16,0 3 0 0,3 0 0 0,-3-3 0 16,-3 3 16-16,0 0 7 0,-3 0 1 0,-3 5 0 15,-3-7 24-15,-3 7 4 0,-3 0 2 0,-3 0 0 0,-3 1-18 0,-6 1-4 16,6 1-1-16,-12 0 0 0,6 3-31 16,1-9 0-16,-1 4 0 0,-3-4 0 15,6 1-143-15,0-1-34 0,0-2-7 0</inkml:trace>
  <inkml:trace contextRef="#ctx0" brushRef="#br1" timeOffset="176041.38">3586 3672 2200 0,'0'0'92'0,"0"0"-73"16,-3 0 59-16,-3 0 12 0,0 0 2 0,3 3 1 15,-9 2-61-15,6 3-13 0,-3-2-3 0,6 4 0 16,-3-2-28-16,3 3-5 0,0-1-2 0,3 1 0 16,0-1 10-16,6 6 9 0,0-8-13 0,0 3 5 15,0-1-7-15,3 4-1 0,0-6 0 0,0 2 0 16,0-5 1-16,0 11 0 0,3-10 0 0,-9 2 0 16,3 2 15-16,0-2 0 0,0 3 0 0,3-3 0 15,-9 2-24-15,3 1 2 0,-3 2 0 0,0-8 0 16,0 6-187-16,-3-1-38 0</inkml:trace>
  <inkml:trace contextRef="#ctx0" brushRef="#br1" timeOffset="176222.89">3648 3548 1907 0,'6'-3'54'0,"-3"-2"12"0,-3 5-53 0,3 0-13 0,3-3 0 0,-3 3 0 16,3 0 70-16,-3 3 11 0,3-3 3 0,0 3 0 15,0-1-38-15,-3 4-7 0,3-4-2 0,0 4 0 16,3 2-37-16,0-6-20 0,-3 4 3 0,3-4 0 31,3 6-121-31,0-3-24 0</inkml:trace>
  <inkml:trace contextRef="#ctx0" brushRef="#br1" timeOffset="176433.53">4074 3839 1824 0,'-3'16'38'0,"3"-5"8"16,-3-1-37-16,0 9-9 0,0-3 0 0,0 7 0 16,0-4 53-16,0 7 9 0,-3-2 2 0,3 3 0 15,0-4-30-15,-3 4-6 0,0-3 0 0,0 0-1 16,-2 2-16-16,2 3-3 0,-3-5-8 0,3 5 12 15,-3-5-139-15,3 2-28 0</inkml:trace>
  <inkml:trace contextRef="#ctx0" brushRef="#br1" timeOffset="177092.52">4422 3569 1469 0,'0'0'30'0,"-3"-2"9"0,3 2-31 0,0 0-8 0,0 0 0 0,0 0 0 16,0 0 113-16,0 0 22 0,0 0 4 0,0 0 1 15,0 0-68-15,0 0-12 0,-3 8-4 0,3 2 0 16,0 9-44-16,0-3-12 0,3 5 0 0,0 2 0 15,0 1 0-15,-3-3 0 0,6 3 0 0,-3-3 0 32,3 1 0-32,-6-4-17 0,6 1 4 0,-3-3 1 0,3 2-115 0,-3-2-22 0,3-3-5 0</inkml:trace>
  <inkml:trace contextRef="#ctx0" brushRef="#br1" timeOffset="177487.28">4613 3582 1907 0,'0'-7'54'0,"0"-1"12"0,3 0-53 0,-3 2-13 0,0 6 0 0,0 0 0 16,0 0 66-16,0 0 10 0,0 0 3 0,3 14 0 16,0-6-34-16,0 5-6 0,0 5-2 0,3 3 0 15,0 3-37-15,3-5 0 0,-3 5 0 0,2-6-12 16,-2 1 12-16,3-1 0 0,0-5 10 0,0 1-10 15,0-4 0-15,0-2 0 0,0 0 0 0,0 0 0 0,0-5 0 0,0-1 0 0,0-2 0 0,-3 0 0 16,3-2 0-16,0 2 0 0,-4-3 0 0,4-5 0 31,-3 3 0-31,0-1 0 0,0 1 0 0,-3 0 0 0,3-3 0 0,-3 5 0 0,0-7 8 16,0 2-8-16,0 0 9 0,-3 0-1 0,0 0 0 0,0-5 0 16,0 5 16-1,0 0 4-15,0 0 0 0,0 5 0 0,0 3 0 0,0 0 0 0,0 0 0 0,0 0 0 16,0 0-28-16,0 0 0 0,0 3 0 0,0 5 0 15,0 0 0-15,3 0 0 0,-3 5 0 0,0-2 0 16,3-1 0-16,-3 3 0 0,3-2 0 0,-3 2 0 16,0 0-46-16,6 1-14 0,-6-1-4 0,0 0 0 15,0 3-182-15,0-8-37 0</inkml:trace>
  <inkml:trace contextRef="#ctx0" brushRef="#br1" timeOffset="177770.7">5024 3688 1911 0,'0'0'84'0,"0"0"19"15,0 0-83-15,0 8-20 0,0-2 0 0,0 1 0 16,0 4 34-16,-3 0 2 0,3 5 1 0,-3-3 0 16,3 0-29-16,0-2-8 0,3 2 0 0,-3 0 0 15,3-8 0-15,3 3-8 0,2 0 8 0,-5-5-12 16,3-1-9-16,0 1-3 0,3-3 0 0,0-3 0 0,0-2 39 0,0-3 7 15,-3 0 2-15,3-2 0 0,0 2-24 0,-3 0-8 0,0 0 0 0,-3 0 0 16,0-5 19-16,0 2 4 0,0 1 1 0,-6 2 0 31,0-6 0-31,0 4 1 0,0-1 0 0,-9 3 0 0,0 0-4 0,0 3-1 0,-3 0 0 0,0 2 0 32,0 0-39-32,1 6-8 0,-1-3-1 0,0 5-1 0,6 1-111 15,-3 4-21-15</inkml:trace>
  <inkml:trace contextRef="#ctx0" brushRef="#br1" timeOffset="178008.25">5348 3805 2109 0,'0'13'88'16,"-3"3"-70"0,-3 5 18-16,3-2 4 0,-3 2 1 0,0 2 0 15,0 1-33-15,0 0-8 0,-3 3 0 0,6-1 0 16,-3-7-10-16,4 4-4 0,-1-7-1 0,0 0 0 16,3 0-130-16,0-3-27 0,0-2-4 0</inkml:trace>
  <inkml:trace contextRef="#ctx0" brushRef="#br1" timeOffset="178311.29">5482 3617 1664 0,'0'-11'70'0,"0"9"-56"16,-3-6 98-16,3 8 20 15,0 0 4-15,0 0 1 0,0 0-41 0,0 0-9 0,0 0-2 0,0 0 0 16,3 8-46-16,-3 2-10 0,0 6-1 0,0 3-1 16,3-1-17-16,-3 6-10 0,0 2 12 0,0 1-12 15,0-1 8-15,0-2-8 0,0 3 0 0,0-4 0 16,3-1-24-16,-3-1-9 0,0 0-2 0,3-3 0 15,-3 1-166-15,3-6-34 0,0 0-6 0</inkml:trace>
  <inkml:trace contextRef="#ctx0" brushRef="#br1" timeOffset="178670.16">5595 3664 1926 0,'0'0'81'0,"0"0"-65"31,0 0 42-31,0 0 8 0,3 6 2 0,-3-1 0 0,0 3-32 0,3 5-7 0,-3 0-1 16,0 6 0-16,3-8-3 0,0 4-1 0,-3 1 0 0,3-5 0 15,0-1-24-15,0 1 0 0,0 0 0 0,0-1 0 16,0-2 0-16,3-3 0 0,-3 1 0 0,3-1 0 16,-3 0 0-16,3-2 0 0,-3-3 0 0,3-3 0 15,0-2 21-15,-3 2-1 0,3-2 0 0,2-3 0 16,-2 3-10-16,3-3-2 0,-3 3-8 0,3-6 12 15,-3 3-12-15,0-2 8 0,0 2-8 0,0 2 0 16,0-4 20-16,0 2-3 0,0 0 0 0,0 3 0 16,0 2 0-16,0 0 0 0,-3 3 0 0,3 3 0 15,-3 0-17-15,0-1-9 0,0 4 1 0,3 1 0 16,-3 1 8-16,-1 3 0 0,4-3 10 0,-3 2-10 16,0 1 0-16,0 2 8 0,3 1-8 0,-3-1 0 15,3 3-21-15,-3-3-7 16,3 3-2-16,-3 0 0 0,3-1-3 0,-6 1-1 0,3-2 0 0</inkml:trace>
  <inkml:trace contextRef="#ctx0" brushRef="#br1" timeOffset="179004.35">6015 3765 2260 0,'0'-8'47'0,"0"8"11"15,0 0-46-15,0 0-12 0,0 0 0 0,0 0 0 16,-6 3 28-16,3 7 3 0,0-2 1 0,-3 3 0 0,6 2-32 0,-6 3 0 0,3 0 0 16,3 2 0-16,-3-4-15 0,3-1-2 0,3 3-1 15,-3-6 0-15,9 1 5 0,-9-6 1 16,9 3 0-16,-3-3 0 0,3-5-2 0,0 0 0 0,0-8 0 0,3 3 0 16,-1 0 14-16,4-6 16 0,0 1-3 0,-3-4-1 15,3 4-12-15,0-3 8 0,0-1-8 0,-3 1 0 16,0 3 11-16,-6-1-11 0,-1-2 12 0,-2 2-12 15,0 1 24-15,-3-1-1 0,-6 0-1 0,1 1 0 16,-1 2-22-16,-6 3-8 0,0-6 0 0,-3 6 0 16,-6 2-8-16,3 3 0 0,-3 3-1 0,1-1 0 15,-1 9-9-15,0-6-2 16,0 3 0-16,3 3 0 0,3-1-6 0,3 1-2 0,3 0 0 0</inkml:trace>
  <inkml:trace contextRef="#ctx0" brushRef="#br1" timeOffset="179344.64">6393 3879 2172 0,'0'0'61'0,"0"0"15"16,0 0-61-16,0 0-15 0,-3 2 0 0,-3 4 0 0,3 4 8 0,-3 4 0 0,3 1-8 0,-3 4 12 15,0-1-4-15,3 6-8 0,3-3 11 0,-3 3-11 16,3 3-9-16,0-9-9 0,-3 6-2 0,3-5 0 16,3-1-180-16,-3 1-36 0</inkml:trace>
  <inkml:trace contextRef="#ctx0" brushRef="#br1" timeOffset="179690.1">6667 3569 2084 0,'0'0'92'0,"0"0"20"0,0 0-90 0,0 0-22 0,0 0 0 0,0 0 0 15,0 0 93-15,0 0 15 0,0 0 2 0,0 0 1 16,0 0-72 0,0 3-15-16,0 5-2 0,0 5-1 0,3 3-21 0,0 5-8 0,3 6 0 0,0-4 0 15,-1 4 8-15,1-3 0 0,0-1 0 0,0 4 0 31,3-6-37-31,-3 3-6 0,3 2-1 0,0-7 0 16,-3-1-76-16,3-2-16 0,0-3-4 0</inkml:trace>
  <inkml:trace contextRef="#ctx0" brushRef="#br1" timeOffset="180037.39">6941 3675 2131 0,'0'-5'60'0,"0"-1"14"16,0 6-59-16,0 0-15 0,0 0 0 0,0 0 0 16,0 0 48-16,-3 6 6 0,3 4 2 0,-3 1 0 15,3 0-39-15,-3 2-7 0,3 3-2 0,-3 0 0 16,3-1-8-16,0 1 8 0,0 0-8 0,3 0 8 16,-3-3-8-16,3 0 0 0,0-2 0 0,-3 2 0 15,3-5 0-15,2 0 0 0,-2-3 0 0,3 1-11 16,-3-4 11-16,3-2 0 0,0 0 0 0,0-2 0 15,-3-4 0-15,6 4 0 0,-3-6 8 0,0 0-8 16,0 0 11-16,3 0-3 0,-3-3 0 0,0 1 0 0,0 2 0 16,0 0 0-16,3-3 0 0,-6 3 0 15,3 1 23-15,-3 4 4 0,-3 3 1 0,0 0 0 16,0 0-36-16,0 0 0 0,6 0 0 0,-3 0 0 16,-1 5-19-16,-2 0-10 0,3 3-3 0,-3 6 0 0,0-4 19 0,3 1 3 0,-3 2 1 15,0 3 0 1,0-3-98-16,0 0-19 0,3 1-4 0</inkml:trace>
  <inkml:trace contextRef="#ctx0" brushRef="#br1" timeOffset="180277.53">7372 3691 2322 0,'0'-8'103'0,"0"3"21"16,0 5-100-16,0 0-24 0,0 0 0 0,0 0 0 15,0 0 64-15,-3 5 8 0,0 3 2 0,-3 0 0 16,3 0-56-16,0 2-18 0,0 4 10 0,0-6-10 16,0 5 0-16,3 0 0 0,0 0 0 0,0 0 0 15,0 1-11-15,3-1 11 0,-3 3-8 0,3-3 8 16,-3 0 0-16,3 1 0 0,0-1 0 0,-3 0 0 16,3 0 0-16,-3-2 0 0,0 2 0 0,3-8 0 15,-3 3-60-15,0 0-6 0,-3 0-2 0</inkml:trace>
  <inkml:trace contextRef="#ctx0" brushRef="#br1" timeOffset="180441.09">7441 3604 2029 0,'9'-6'85'16,"-4"6"-68"-1,1-2 79-15,0 2 16 0,0 2 4 0,0-2 0 0,-3 6-60 0,3-6-12 0,3 2-3 0,-3-2 0 31,0 3-53-31,3 0-12 0,0-1-1 0,0 4-1 16,3-4-112-16,0 3-22 0,0 3-5 0</inkml:trace>
  <inkml:trace contextRef="#ctx0" brushRef="#br1" timeOffset="180620.55">7744 3903 2378 0,'6'39'100'0,"-6"1"-80"16,6-3 11-16,-6-3 1 0,-3 3 1 0,3 3 0 16,-3-3-1-16,0 0 0 0,0 3 0 0,0 0 0 15,0-6-32-15,0 0 0 0,0-2 0 0,0-3 0 16,0-2-163-16,3-6-39 0</inkml:trace>
  <inkml:trace contextRef="#ctx0" brushRef="#br1" timeOffset="181588.39">8390 3747 1504 0,'0'0'43'0,"0"-3"9"15,0 3-42-15,0 0-10 0,0 0 0 0,0 0 0 16,0 0 103-16,0 0 18 0,0 0 4 0,0 0 1 16,0 0-14-16,0 0-4 0,0 0 0 0,0 0 0 15,0 0-37-15,0 0-8 0,0 0-2 0,0 0 0 16,0 0-46-16,0 0-15 0,0 5 8 0,0 3-8 16,0 5 10-16,0-5-2 0,0 5 0 0,0 6 0 15,0-3-8-15,3 0 0 0,-3 5 0 0,0-3 0 0,3 1 0 0,-3-1 0 0,3 1 0 0,0-3 0 31,0-3-31-31,0 0 2 0,0-2 0 0,0 0 0 16,0-4-45-16,0 4-9 0,0-3-1 0,3-3-1 16,-3-2-179-16,0 2-36 0</inkml:trace>
  <inkml:trace contextRef="#ctx0" brushRef="#br1" timeOffset="181871.44">8682 3720 2187 0,'0'0'62'0,"3"-5"14"16,-3 5-61-16,0 0-15 0,0 0 0 0,-6-3 0 16,0 0 52-16,-3 6 7 0,0 0 1 0,0 2 1 15,-3 6-13-15,3-3-4 0,-3 2 0 0,3 1 0 16,0 2-35-16,1 0-9 0,2 3 0 0,0 0 0 16,3-3 0-16,0 3 0 0,3 0 0 0,3 0 0 15,-3 0 0-15,6-3 0 0,-3-3 0 0,3 6-11 16,0-8 48-16,-1 3 10 0,4-3 1 0,0 2 1 15,-3-2-62-15,3 0-13 0,-3 0-2 0,0 0-1 16,0 0 46-16,0 3 10 0,-3-3 1 0,0-3 1 16,-3 3-74-16,0-3-15 0,0 6-4 0,0-9 0 15,-3 4 0-15,0-4 0 0,0 1 0 0,-3 0 0 16,3-3-102-16,-3 0-21 0,0 0-4 0</inkml:trace>
  <inkml:trace contextRef="#ctx0" brushRef="#br1" timeOffset="182187.85">8729 3731 1409 0,'15'-19'60'0,"-3"6"-48"16,0 2 92-16,-3-5 18 0,3 8 4 0,0 1 1 16,-9-1-25-16,3 0-5 0,0 5-1 0,0 0 0 15,0 3-52-15,-3 0-10 0,3 6-2 0,0 2-1 16,-3-6-31-16,2 4 8 0,-2 1-8 0,3 4 0 16,-3 2 0-16,3-2 0 0,-3-1 0 0,3 4 0 15,-3-1 0-15,3-2 0 0,-3 2 0 0,3 0 0 16,0-2 0-16,-3-1 0 0,6 1 0 0,-3-1 0 15,3-4-20-15,0 2-9 0,0-3-3 0,3-5 0 16,0 2 32-16,-1-2 0 0,4-2 0 0,-3-1 0 16,3 1 0-16,-3-4 8 0,0-2 1 0,-3 6 0 15,0-9 10-15,0 3 1 0,-6 0 1 0,0 0 0 16,-3 3-10-16,0-6-3 0,-3 3 0 0,0 1 0 16,-9-1 21-16,3 0 4 0,-6-6 1 0,3 6 0 15,-3-2-34-15,3 2 0 0,-6 0 0 0,7 3-12 16,-4 2-18-16,6 3-3 0,0 0-1 0,0 0 0 15,3 5-76-15,0-5-15 0,6 8-3 0</inkml:trace>
  <inkml:trace contextRef="#ctx0" brushRef="#br1" timeOffset="182527.1">9200 3916 1896 0,'0'0'40'0,"0"0"8"16,0 0-39-16,0 0-9 0,0 5 0 0,-3 8 0 15,0-5 26-15,0 3 3 0,0 5 1 0,0 0 0 16,-3 5 12-16,3 0 2 0,-3 3 1 0,0 0 0 16,3 2-45-16,-6-7 0 0,3 4 0 0,-3-4 0 15,6 2-42-15,-3-5-8 0,6 5-2 0</inkml:trace>
  <inkml:trace contextRef="#ctx0" brushRef="#br1" timeOffset="182951.07">9551 3617 1364 0,'0'0'57'16,"0"0"-45"-1,0 0 108-15,0 0 23 0,0 0 4 0,0 0 1 16,0 0-44-16,3 3-8 0,3 2-1 0,-6 5-1 16,3 4-55-16,0-4-11 0,-3 11-3 0,3-2 0 15,-3-1-13-15,0 6-4 0,-3-5 0 0,3 5 0 16,0-3-8-16,-3 3 0 0,3 2 0 0,0-10 0 15,0 8-16-15,0-6-9 0,0 3-2 0,0-7 0 16,0 1-94-16,0 1-19 0,3-5-4 0</inkml:trace>
  <inkml:trace contextRef="#ctx0" brushRef="#br1" timeOffset="183307">9861 3503 2128 0,'0'0'44'0,"0"0"10"0,0 0-43 15,0-5-11-15,0 5 0 0,0 0 0 16,0 0 65-16,0 0 11 0,0 0 3 0,-6 0 0 0,0 2-38 0,0 4-7 0,-3 4-2 0,0 4 0 16,0 1-9-16,-3 7-3 0,0 1 0 0,0 4 0 15,0 2-20-15,-3-5 0 0,3 2 0 0,1 6 0 16,2-8 0-16,0 2 0 0,3 1 0 0,0-3 0 15,3-6 0-15,3 1-15 0,0-4 3 0,3-1 0 16,0-1 4-16,3-5 8 0,0 0-13 0,0-3 5 16,0 0 8-16,3-2 0 0,-1-3 0 0,1 0 0 15,-3 0 0-15,3-3 0 0,-3-7 0 0,0 4 0 16,0 4 0-16,-3-6 0 0,0 0 0 0,0-3 0 16,-3 1 13-16,0-1 5 0,-3 3 1 0,0-5 0 15,0 2-19-15,0-2 0 0,-3 8 0 0,0-3 0 16,0-5-38-16,0 7-11 0,6 4-3 0,-9-1 0 15,3 3-106-15,0 0-22 0,4 3-4 0</inkml:trace>
  <inkml:trace contextRef="#ctx0" brushRef="#br1" timeOffset="183626.66">10012 3638 2146 0,'3'-5'60'0,"-3"5"15"0,0 0-60 15,0 0-15-15,0 0 0 0,0 0 0 0,0 0 44 0,0 5 5 0,-3 3 2 0,3 0 0 16,-3 5-40-16,0 3-11 0,3 0 0 0,-3 0 0 16,3 2 0-16,0-4 0 0,3-1 0 0,0 0 0 31,0-2-26-31,3-1-3 0,0 1-1 0,3-3 0 0,-3-3 30 0,3-2 0 0,0-3 0 0,3 0 0 16,3-3 0-16,-6-2 0 0,6-3 0 0,-4 0 0 15,1-3 19-15,3 3 9 0,0 0 3 0,-3-8 0 16,-3 3-31-16,0 3 0 0,0-6 0 0,-3 3 0 15,-3-1 18-15,-3 1 1 0,-3 0 0 0,0 2 0 16,-3 1 2-16,-3-1 1 0,0 3 0 0,0 3 0 16,-9 2-22-16,6 3-12 0,-6 0 2 0,7 3 0 15,-4 2-38-15,6 3-7 0,-3 0-1 0,3 3-1 16,3 2-163-16,-3-3-32 0,6 6-6 0</inkml:trace>
  <inkml:trace contextRef="#ctx0" brushRef="#br1" timeOffset="184043.48">10331 3940 1728 0,'0'0'76'0,"0"0"16"16,3 5-73-16,0 0-19 0,-3 6 0 0,3-1 0 15,-3 4 55-15,0 4 7 0,0 1 2 0,0 2 0 16,-3 0-11-16,3-2-1 0,0 4-1 0,-3-1 0 16,3-1-41-16,-3 0-10 0,3 3 0 0,0-3 0 15,-3-3 0-15,3 1-11 0,3-1 3 0,-3-4 0 16,3-4-131-16,0 3-25 0,3-10-6 0</inkml:trace>
  <inkml:trace contextRef="#ctx0" brushRef="#br1" timeOffset="184640.44">10703 3527 1090 0,'0'0'46'15,"0"0"-37"1,0 0 95-16,0 0 20 0,0 0 3 0,-3-3 1 16,3 3-22-16,0 0-4 0,0 0-1 0,0 0 0 15,0 0-19-15,0 0-4 0,0 0-1 0,0 0 0 16,0 0-34-16,-3 3-7 0,0 7-2 0,0 1 0 15,0 5-34-15,0-3 0 0,3 6 0 0,-3-1 0 16,0 3 11-16,3-2-2 0,-3 5 0 0,3-6 0 0,-3 1-9 16,3-3 0-16,0 0 0 0,-3-3 0 0,3 0 0 0,0-5 0 0,0 2 0 15,0-2 0-15,0 3 0 0,0-8 0 0,0 2 0 0,0 0 0 32,0 1-27-32,0-4-7 0,0-2-2 0</inkml:trace>
  <inkml:trace contextRef="#ctx0" brushRef="#br1" timeOffset="185408.48">10843 3556 730 0,'0'0'32'0,"0"0"8"15,3-5-32-15,-3-1-8 0,3 4 0 0,-3 2 0 16,3-6 43-16,-3 6 7 0,3-5 2 0,-3 5 0 15,3-2 9-15,-3-4 3 0,3 4 0 0,-3-4 0 16,0 6-10-16,3-5-2 0,-3 5 0 0,3-5 0 0,-3 5-16 0,3-6-3 16,0 4-1-16,-3 2 0 0,0-5 25 0,0 5 5 0,3-6 1 0,-3 6 0 15,0-2-7-15,0 2 0 0,3-6-1 0,-3 6 0 16,0 0-11-16,0 0-3 0,0 0 0 0,0 0 0 16,0 0-15-16,0 0-3 0,0 0-1 0,0 0 0 15,0 0 1-15,0 0 0 0,0 0 0 0,0 0 0 16,0 0-23-16,-3 6 0 0,3 2 0 0,-3 2 0 15,0 3 0-15,3 1 0 0,-3-1 0 0,3 3 0 16,0-6 0-16,0 1-8 0,3-3 8 0,0 0 0 16,0 2 0-16,0-7 0 0,2 0 0 0,1-1-8 15,0 1 8-15,3-3-12 0,0-3 12 0,0 1-12 16,0-1 36-16,3-2 6 0,0-3 2 0,-3-3 0 16,0 3-16-16,-3 0-4 0,3 3 0 0,-3-8 0 15,-3 5 7-15,3 0 1 0,-6 0 0 0,3 3 0 16,-3-6 9-16,0 6 3 0,0 5 0 0,-3-6 0 15,-3 1-16-15,0 3-4 0,-3 2 0 0,0 0 0 16,0 0-12-16,0 5 0 0,0 0 0 0,0 6 0 16,-3 2 0-16,3 0 0 0,0 6 0 0,0-1-10 15,0 1 2-15,3 2 0 0,1 0 0 0,2 0 0 16,0-2 8-16,3-3 0 0,0-1 0 0,3 4 0 16,-3-8 0-16,5-1 0 0,1 1 0 0,0 2 0 15,6-8-28-15,-6 1-3 0,3-1-1 0,3-3 0 16,0 1 32-16,0-3 0 0,0 0 0 0,3-3 0 15,-3 1 10-15,-3-1 8 0,2 1 2 0,-2-6 0 16,-3 5-7-16,0-5-1 0,0 0 0 0,-3 0 0 16,0 0-3-16,-3 3-1 0,0 0 0 0,0-6 0 15,-3 3 16-15,0-2 4 0,-3 2 0 0,3-3 0 0,-6 0-28 0,3 3 0 0,-3-2 0 16,1 5 0-16,2-3-25 16,-3 2 2-16,0 1 1 0,0 2 0 15,3 1-19-15,6 2-4 0,0 0-1 0,0 0 0 16,0 0-88-16,0 0-18 0,0 0-3 0</inkml:trace>
  <inkml:trace contextRef="#ctx0" brushRef="#br1" timeOffset="185704.48">11224 3485 2095 0,'6'0'92'0,"-6"0"20"0,0 0-89 0,0 0-23 0,0 0 0 0,0 5 0 15,0 5 58-15,-3 4 7 0,0 2 2 0,0 2 0 16,-3 6-47-16,0 0-8 0,0 2-3 0,3 1 0 15,0-6-9-15,0 0-12 0,6-5 2 0,0 8 1 16,3-11 9-16,0 3 0 0,3-3 0 0,3-5-8 16,0 0 8-16,3-3-13 0,-1 0 5 0,1-2 8 15,3-3 0-15,0-8 0 0,0 3 9 0,0 0-1 16,0-3 28-16,-4-3 7 0,-2 3 1 0,0-2 0 16,-3-6-29-16,-3 5-6 0,0 0-1 0,-3-2 0 15,-3 5-8-15,0-5 0 0,-3 0 0 0,-3 2 0 16,-3 1 0-16,0 2 0 0,-6 2 0 0,1 1 0 15,-4 0-43-15,-6 5-7 0,0 0-2 0,-3 5 0 16,0 0-24-16,-2 6-6 0,-1 0-1 0</inkml:trace>
  <inkml:trace contextRef="#ctx0" brushRef="#br1" timeOffset="189254.69">5187 2315 933 0,'0'0'26'0,"3"-3"6"16,0-2-32-16,0 3 0 0,-3 2 0 0,3-6 0 16,-3 6 10-16,3-2-10 0,3-1 8 0,-6 3-8 15,3-5 46-15,0 2 4 0,-3 3 1 0,3-3 0 16,0-2 12-16,0-3 2 0,0 5 1 0,3-2 0 16,0 0-34-16,-3 2-6 0,3-2-2 0,-3 2 0 15,3-2 13-15,0-6 3 0,3 6 0 0,-3-3 0 16,0 3-23-16,0 0-4 0,-1-1-1 0,1 1 0 0,0-3 23 0,-3 3 4 0,3 2 1 0,0-2 0 15,-3 2 3-15,-3 3 1 16,3-2 0-16,-3 2 0 0,0 0-15 0,0 0-2 0,0 0-1 0,0 0 0 16,0 0-10-16,0 0-1 0,6 0-1 0,-6 0 0 31,3 2-6-31,0 4 0 0,0-1-8 0,-3 3 12 0,3 2-2 0,-3-2-1 0,0 3 0 0,-3 2 0 31,3 0 3-31,-3 1 0 0,0-1 0 0,3 3 0 0,-6 2-4 0,3 3 0 0,0 3 0 0,-3 3 0 16,0-1 9-16,0-2 2 0,0 2 0 0,0 1 0 15,-2-1-19-15,5 3 0 0,-6-2 0 0,3-1 0 16,0 1 10-16,-3-11-2 0,3 2 0 0,0-5 0 16,3-2-8-16,-3 0 0 0,6-1 0 0,-6-5 0 15,6 1 0-15,0-6 0 0,0 0 0 0,0 0 0 16,0 0 9-16,0 0 0 0,0 0 0 0,-3-8 0 16,3 2-1-16,-6-7 0 0,6 3 0 0,-6-4 0 15,6-4-8-15,0 2 0 0,-6-2 0 0,3-4-11 16,-3 1 11-16,6-3 0 0,-9 1 8 0,6 1-8 15,-3-1 11-15,3 1-3 0,-3-1 0 0,1 4 0 16,2 1 16-16,0 2 4 0,0 2 0 0,0 4 0 16,0-1 0-16,3 6 0 0,-3 0 0 0,3 5 0 15,0 0 9-15,0 0 3 0,0 0 0 0,0 0 0 16,0 0-32-16,0 0-8 0,0 0 0 0,0 5 0 16,3 6 0-16,-3 4 0 0,3 1 0 0,0 5 0 15,0 1-30-15,0-1-1 0,2 5 0 0,-2 1 0 16,3-3 31-16,0-1 0 0,0 4 0 0,-3-3 0 0,3-1 0 15,0-4 0-15,3 2 0 0,-3-5 0 0,0 0 0 0,3 2 0 0,-3-2 0 16,3-2 0-16,-3-1 0 16,3-3 0-16,3-2-8 0,3-2 8 0,-7-4-12 0,7-2 0 0,0-2 0 0,6-1 0 31,-9-2-24-31,6-3-5 0,3 0-1 0,-6 0 0 16,-1-5-74-16,4 2-16 0,-9 0-2 0</inkml:trace>
  <inkml:trace contextRef="#ctx0" brushRef="#br1" timeOffset="189823.67">3687 3196 1173 0,'0'0'52'0,"0"8"11"0,0-8-51 16,0 3-12-16,3 2 0 0,0-2 0 0,3-1 63 0,0 1 9 0,3 0 3 0,0-3 0 15,6 0 18-15,0-3 4 0,0 0 1 0,5-2 0 16,4 0-55-16,3-6-11 0,0-2-3 0,8 5 0 16,-5-8-11-16,3 6-2 0,3-12-1 0,-1 7 0 15,4-1-3-15,0 0 0 0,-1 3 0 0,7-6 0 16,-9 3-1-16,3 0-1 0,2 0 0 0,-5 1 0 16,3-4-10-16,-10 3 0 0,7 0 0 0,-6 3 8 15,-6 2-8-15,2 3 8 0,-2-5-8 0,3 8 8 16,-12-3-48-16,0 5-9 0,0-2-3 0,-3 2 0 15,-3 3-128 1,-3 0-25-16,-6 0-6 0,0 0-1 0,-6 6 93 0,0 2 19 0,3 0 3 0</inkml:trace>
  <inkml:trace contextRef="#ctx0" brushRef="#br1" timeOffset="190109.96">4244 3151 754 0,'-24'16'21'0,"0"0"5"0,-3-3-26 16,4 3 0-16,-1-3 0 0,0 3 0 15,3-3 62-15,0 1 7 0,0-4 2 0,1 3 0 16,5-2 73-16,-6 2 14 0,0-7 3 0,3 1 1 0,3 1-101 0,3-2-20 16,0-1-4-16,1 3-1 15,2-5 16-15,3-1 4 0,0-2 0 0,6 0 0 16,0 0 6-16,0 0 2 0,0 0 0 0,0 0 0 0,6 0-31 0,6-5-5 0,2-3-2 0,1 0 0 16,6-3-3-16,3 1-1 0,3-3 0 0,3-1 0 15,5 1-11-15,1-5-3 0,3 4 0 0,2-1 0 16,1-4-8-16,0 1 0 0,5 2 0 0,-2-3 0 15,0 3 0-15,-4 0 0 0,1 1 0 0,-3 1 0 16,-1 4 0-16,-2-1 0 0,0 3 0 0,-3-2-11 16,-4 2-29-16,-2-3-7 0,0 6-1 15,-6-1 0-15,0 4-140 0,-7-1-29 0</inkml:trace>
  <inkml:trace contextRef="#ctx0" brushRef="#br1" timeOffset="191623.87">1752 4389 936 0,'3'6'41'0,"0"-6"9"0,3 5-40 0,0-2-10 0,3-3 0 0,-3 0 0 16,3 2 10-16,6 1 0 0,-6-3 0 0,3 3 0 16,6-3 22-16,-6 0 4 0,5 0 0 0,4 0 1 15,3-3 28-15,3 3 6 0,0 0 1 0,2-3 0 16,1 1-5-16,3-1-1 0,3 3 0 0,-4-5 0 16,10 5-11-16,3-3-3 0,2 0 0 0,4 3 0 15,-1-2-26-15,7-1-6 0,3 1 0 0,-4 2-1 16,7 0-5-16,-1-6-1 0,7 6 0 0,2-5 0 15,3 2-13-15,7 1 0 0,2 2 0 0,1 0 0 16,2-3 0-16,3 0 8 0,0 3-8 0,4 0 0 16,2-2 28-16,3 2 2 0,3 2 1 0,-26 1 0 15,8-3-31-15,6 3 8 0,10 2-8 0,-4-2 0 16,9-1 0-16,0 9 0 0,6-9 0 0,54 9 0 16,-12 0 8-16,-27-6 3 0,0 3 0 0,21 0 0 15,-24-3 12-15,3 3 2 0,0 0 1 0,27 0 0 16,-6 0-2-16,-18 0 0 0,2-3 0 0,25 8 0 15,-27-7-9-15,6 2-3 0,3 2 0 0,24-2 0 16,-27 0 0-16,6-5 0 0,0 2 0 0,29 0 0 16,-32 3 26-16,6-3 5 0,0 1 1 0,27-1 0 15,-30-2-20-15,-1 2-3 0,7-2-1 0,21 2 0 0,-27-2-6 16,-3 2-2-16,6-3 0 0,17 4 0 0,-5-4-12 0,-6 1 0 0,-3 0 0 0,-6-1 0 16,-3-2 0-16,-6 3 0 0,-3 0 0 0,-6 2 0 15,-3-2 0-15,-6 2 0 0,0 0 0 0,-6-2 0 16,-6-3 0-16,-5 5 0 0,-4-8 0 0,-3 3 0 15,-9 3 8-15,-2-3-8 0,-1 0 11 0,-8 3-11 16,-7-3-30 0,-5 0-13-16,-4 5-2 0,-5-5-1 0,-3 0-7 15,-7 0-2-15,1 0 0 0,-9 0 0 0,0-3 21 0,-10 1 4 0,1 2 1 16,-6 0 0-16,0 0-38 0,-6 0-7 0,-3 0-2 16,0 2 0-16,-3-2-41 0,-3 0-9 0,0 0-2 0,0 0 0 15,0 0-3-15,-9 0-1 0,0 0 0 0,0 0 0 16,-3 0 40-16,0-2 8 0,0 2 2 15,-3-3 0-15,1 3 53 0,-4-3 10 0,-3 6 3 0,0-6 0 16,3 1 1-16,-3-1 1 0,3 1 0 0,-2-4 0 16,-1 6 72-16,-3-8 14 0,6 3 4 0,-3 0 0 15,0-1 28-15,4-4 7 0,-4 7 1 0,3-2 0 0,-3-3-13 0,3 3-3 16,0-1 0-16,0-2 0 0,4 3-41 0,-4-8-9 16,3 5-2-16,0 0 0 0,3 0 4 15,0 0 1-15,0-2 0 0,3 2 0 0,3 0 8 0,0 0 2 16,0 0 0-16,1 0 0 0,5 8 1 0,-3-8 0 15,3 8 0-15,0-11 0 0,0 3-13 0,3 0-3 16,2 1 0-16,-2 1 0 0,6 1-35 0,0 2-9 0,3 1 0 16,0-1 0-16,3 3 0 0,3 0 0 0,0 0 0 15,-3 3 0 1,2-1-28-16,1 1-2 0,3 0 0 0,0-1 0 0,3 4 30 0,-3 1 0 16,-1-1 0-16,4 2 0 0,0 0 0 0,-6 0 0 0,0 0 11 0,-6-3-3 15,0 0-8-15,-3 3 0 0,-9 0 0 0,3 5-8 16,0 0 8-16,-6 1 0 0,-6 2 0 0,0-1 0 15,-3 4 0-15,-3 7 9 0,3-2-1 0,-6 0-8 16,0 2 24-16,-3-7-3 0,4 7 0 0,-7-2 0 31,0 0-53-31,6 0-10 0,-3-3-2 0,6 0-1 0,0-2-18 0,4 2-3 0,-1-3-1 0,3-2-900 16</inkml:trace>
  <inkml:trace contextRef="#ctx0" brushRef="#br1" timeOffset="196880.45">1476 1296 984 0,'0'0'20'0,"0"0"5"0,0 0-25 0,0 0 0 0,8 0 0 0,-2 0 0 15,0 0 0-15,3 0-14 0,0 0 2 0,3-2 0 32,6-3-23-32,-3 2-4 0,3-5-1 0</inkml:trace>
  <inkml:trace contextRef="#ctx0" brushRef="#br1" timeOffset="198539.8">1907 984 1026 0,'3'-8'43'0,"0"3"-35"15,3 2 40-15,-6 3 7 0,3-5 1 0,-3 5 1 16,0 0-45-16,0 0-12 0,0 0 0 0,0 0 0 31,0 0 17-31,-6 0-1 0,-3 0-1 0,0 3 0 0,-9-1 17 0,-5 9 3 0,-1-3 1 0,0 0 0 16,-12 0 14-16,6-3 3 0,1 0 1 0,-4 3 0 15,-6-2-6-15,1-1-2 0,-1 0 0 0,0 0 0 16,0-2-10-16,7 2-1 0,-4-2-1 0,3 2 0 16,3 1-13-16,1-1-2 0,2-2-1 0,6 5 0 15,0-3-6-15,-3-3 0 0,10 4-1 0,-1-4 0 16,3 6-11-16,0 0-14 0,6 0 3 0,-3 3 1 16,3-3 10-16,0 5 0 0,3 5-9 0,3-2 9 15,0 6-12-15,3-4 1 0,3 8 1 0,0 1 0 16,3 5 0-16,6 5 0 0,0 2 0 0,8 4 0 15,-11 4 10-15,12 4 0 0,-6 4 0 0,3-5 0 16,3 9 0-16,-9 2 0 0,5-3 0 0,4 0-12 16,-3-8 12-16,0 1 0 0,6-7 0 0,-3-1 0 15,2-6-10-15,4-3 0 0,-9-2 0 0,0-6 0 0,6-2 10 0,-4-3 0 16,1-2 0-16,-3-1 8 0,-6 1-8 0,3-8 0 0,-3 2 0 16,0 0 0-16,2-5 0 0,1 3 12 0,-6-3-2 0,6-1-1 15,-9 1-9-15,6-2 0 0,0-1 0 0,0-2 0 16,-1 2 0-16,1-2 0 0,0-1 0 0,0 1 8 15,3-3 0-15,0 0-8 0,3-5 12 0,-1 5-4 16,1-8 4-16,3 0 1 0,0 2 0 0,3-4 0 16,0-1-2-16,5 1-1 0,-2 2 0 0,6-6 0 15,5 4-10-15,-2-3-11 0,3 5 3 0,2-6 0 16,-2 4 8-16,6-1 16 0,-7 3-4 0,7-2-1 16,0-1-11-16,2 1 0 0,4-1 0 0,-1-2 0 15,7 2 20-15,-1 3-2 0,-2-2 0 0,3-1 0 16,5 1-18-16,-2-1-17 0,2 3 3 0,1-3 1 15,-1 4 13-15,6-1-9 0,-5-3 9 0,5 6-8 16,7-6 8-16,-10 3 0 0,10 0 0 0,-4 3-8 16,3 0 8-16,4-1-12 0,-1-2 12 0,4 6-12 15,-4-4 12-15,6 1 0 0,-2 5 0 0,2-2-8 16,-3-1 8-16,4 3 0 0,-4 0 0 0,3 0-8 16,3 0 8-16,1 0 0 0,-1 0 0 0,3 3 8 15,1-3-8-15,-1 2-10 0,3-2 10 0,-3 0-13 16,4-2 13-16,2-1 8 0,-3 3 0 0,3-3-8 15,-2 1 0-15,-4-1 0 0,3-2 0 0,-3-6 0 0,7 6 0 16,-1-3 0-16,0 0 0 0,0 5 0 16,1-2 0-16,-1-6 0 0,0 3 0 0,3 1 0 15,-3-1 8-15,4-3-8 0,-1 0 0 0,0 1 0 0,3 2 0 0,-3-3 0 0,4-2-12 0,-1 3 3 16,0 2 9-16,-3 0 11 0,3-6-3 0,4 6 0 16,-4 1-8-16,0-1 0 0,3-3 0 0,-6 3 8 15,6 0-8-15,-2 3-11 0,2 0 3 0,0 2 0 16,-6-5 8-16,6 0 0 0,0 3 0 0,4-1 0 15,-10 4 8 1,6-3 3-16,-6-1 1 0,0 6 0 0,0-5-12 0,1 2 12 0,2 1-12 0,-3-4 12 16,-3 6 4-16,1 0 2 0,-1-2 0 0,-6 2 0 15,0 2-3-15,-2 4-1 0,-1-4 0 0,-6 1 0 16,1-6-6-16,-4 6-8 0,0 0 11 0,-5-3-11 16,2 0 11-16,-5 0-11 0,2 0 10 0,-3 0-10 15,-2 0 11-15,-1 0-11 0,-2 0 12 0,-4-6-12 16,-2 6 14-16,-1-2-4 0,-5-4-1 0,0 6 0 15,-4-2-9-15,-2 2 0 0,-4 0 0 0,-2 2 0 16,0-2 12-16,-4 6 0 0,1-4 0 0,-3-2 0 16,-3 6-4-16,-1-6 0 0,1 2 0 0,-3 6 0 15,-6-3-8-15,-3-5 0 0,-4 6-12 0,1-1 12 16,-6-5 0-16,0 3 0 0,-3 2 0 0,-3-2 0 16,0-3 0-16,-3 0 0 0,-3 0 0 0,0 0 0 15,3-8 20-15,-6 0 0 0,0-3-1 0,0 1 0 16,-3-6-19-16,-3-3 0 0,3-2 0 0,-3-3 0 15,0 3 0-15,-3-3 0 0,3-2 0 0,3-1 0 16,-3 1 12-16,1-1 0 0,2 1-1 0,-3-6 0 0,0-2 2 16,0-1 1-16,3 1 0 0,-3-3 0 0,0 5-14 15,0-2 0-15,0-3 8 0,0 5-8 0,0-2 0 0,3 2 0 0,0-3 0 16,0 1 0-16,0 2 12 16,3 3-3-16,1 3-1 0,-1-3 0 0,3 2 5 0,3 6 1 0,-3-3 0 0,2 6 0 15,-2-1-14-15,0 1 11 0,0 4-11 0,0-4 10 16,0 5-10-16,0 2 0 0,-2-2 0 0,-1 2 0 15,-3 3 0-15,0 0 0 0,-3-5 0 0,0 3-11 16,-3 2 3-16,-3-3 0 0,3 0 0 0,-6 1 0 16,0 2-2-16,1 0 0 0,-4 0 0 0,-3-2 0 15,0 4 10-15,-6-2 0 0,1 6-9 0,-1-4 9 16,-6 1 0-16,0 0-11 0,-2-1 11 0,-4 4-8 16,-6 2 8-16,-2-3-8 0,-1 1 8 0,-8-1-8 15,2 0 8-15,0 3-13 0,-8 0 5 0,0 0 8 16,-7 3-11-16,1-3 11 0,-4 5-8 0,-2-5 8 15,-4 3-9-15,-2-1 9 0,0-2-10 0,-10 6 10 16,1-4 0-16,3 4 0 0,-6-4 0 0,-1 1 0 16,1 0 0-16,-3-3 0 0,0 2-8 0,-3 1 8 15,-1 5 0-15,-2-3 0 0,0-2 0 0,0 5-9 16,-6 0 9-16,0-3 0 0,-4 3 0 0,1 0 0 16,0 5 0-16,0-5 0 0,-3 0 0 0,0 5 0 15,0 0 0-15,-3-5 8 0,0 0-8 0,-3 0 0 16,3 0 0-16,-6 8 0 0,3-11 0 0,-3 3 0 15,-3 3 0-15,-3 2 0 0,0-5 0 0,3 0-8 16,-3 0 8-16,0 5 8 0,0-5-8 0,3 0 11 16,-3 3-11-16,3-3 0 0,0 2 0 0,0-2-11 0,0 0 11 15,3-3 0-15,0 1 0 0,3-4 0 0,0 6 0 16,-3-3 0-16,3 3 0 0,0-5 0 0,0 0 0 0,-3 2 9 0,-1 0-9 16,1 6 0-1,0-6 0-15,3 0 0 0,0 1 0 0,0-1-9 0,0 3 9 0,3 3 0 0,0-1 0 0,0-5-8 16,3 6 8-16,0 0 0 0,0 4 0 0,3-4 0 15,0 2-11-15,-3 3 0 0,8-5 0 0,-2 2 0 16,3 3 11-16,9-6 0 0,0 1 0 0,-1 2-8 16,4-2-8-16,0-1 0 0,6 1-1 0,5 5 0 31,-2-8-12-31,9 2-3 0,-1-2 0 0,4 3 0 0,2-3 15 0,7-6 2 0,-1 4 1 0,4 2 0 16,2 0 5-16,-2 0 1 0,8-3 0 0,-2 3 0 15,5-3-29 1,3 6-6-16,7 2-1 0</inkml:trace>
  <inkml:trace contextRef="#ctx0" brushRef="#br1" timeOffset="200241.75">5464 1990 504 0,'-12'2'14'0,"3"4"3"0,-3-6-17 0,3 5 0 0,1-2 0 0,2-1 0 15,0 1 40-15,0-3 5 0,0 0 1 0,0 0 0 16,3 0 32-16,-3-3 6 0,0 3 2 0,0-2 0 16,0 2-27-16,3 0-6 0,-3-3-1 0,0 3 0 15,0 3 0-15,6-3 0 0,-6 0 0 0,6 0 0 16,-6-3 10-16,6 3 2 0,-6-3 0 0,6 3 0 16,-3-2 0-16,3 2 0 0,-6-3 0 0,6 3 0 15,0 0-36-15,0 0-6 0,0 0-2 0,0 0 0 16,0 0 2-16,0 0 0 0,0 0 0 0,0 0 0 15,0 0 0-15,0 0 0 0,0 0 0 0,0 0 0 16,0 0-11-16,0 0-3 0,0 0 0 0,0 0 0 16,0 0-8-16,0 0-11 0,3 3 3 0,0 2 0 15,3 3 8-15,-3 2-12 0,3 6 12 0,0-2-12 16,-3 7 12-16,3-5 11 0,-6 5-3 0,3 3 0 0,0 2 2 16,-3-5 0-16,0 6 0 0,0-4 0 0,-3 4-10 15,0-1 0-15,0-2 0 0,0 0 8 0,-3 0-8 16,0 2 0-16,0 1 0 0,0-6 0 0,-3 3 9 0,0 0-9 0,1 2 10 15,-1 0-10-15,3-7 0 0,-6 5 0 0,3-8 0 0,3 0 0 16,-3-1 12-16,3-1-3 0,-3-4-1 0,3 1 0 16,6-6-8-16,-6-2 0 0,6-3 0 0,-6 2-11 15,6-2 11-15,0 0 11 0,-3 3-3 0,3-3 0 16,-6-5 8-16,-3 2 2 0,3-10 0 0,0 2 0 16,3-2-3-16,-3-3-1 0,1-2 0 0,-1-1 0 15,3-5-14-15,-6 0 0 0,6 1 0 0,-3-4 0 16,3 6 0-16,0-5 0 0,0 4 0 0,0 1 0 15,3 5 12-15,-3-2-1 0,3 5 0 0,-3 2 0 16,3 0 13-16,0 4 4 0,0 1 0 0,0 6 0 16,0 0-13-16,0 0-3 0,0 0 0 0,0 0 0 15,0 0-22-15,6 3-5 0,0 2-1 0,-3 8 0 16,3-2 6-16,0 8 1 0,0 2 0 0,0 0 0 16,-3 3 9-16,3 5 0 0,-1-5-9 0,1 2 9 15,0-2 0-15,0-3 0 0,3 0 0 0,-3-2 0 16,3-1 0-16,-3 1 0 0,3-3 0 0,3-3 0 15,-3 0 0-15,6-5 0 0,-3 0 0 0,3 0 0 16,-1-3 8-16,7 3-8 0,-6-5 8 0,6-3-8 16,3 0 0-16,-3 0 0 0,2-3 0 0,4 0 0 15,3-7-39-15,6-1-9 0,-7 1-3 0</inkml:trace>
  <inkml:trace contextRef="#ctx0" brushRef="#br1" timeOffset="201373.16">11667 2945 1754 0,'-9'2'49'0,"0"-2"12"0,3 3-49 0,4 0-12 0,-1 2 0 0,8 3 0 15,4 0 0-15,3 3-15 0,6-4 3 0,6 4 1 16,9-3 11-16,2 5 11 0,7-8-3 0,9 6 0 16,5 0 26-16,7 5 5 0,2-11 1 0,7 3 0 15,5 5-29-15,3-5-11 0,4 3 8 0,5-6-8 16,3-3 12-16,7 1-4 0,2-3 0 0,3-3 0 16,0 1 29-16,6-3 6 0,0 2 1 0,7-8 0 15,-1 1-7-15,3-4-1 0,3 9 0 0,-3-8 0 16,3 2-1-16,-3 1-1 0,-3 4 0 0,3-9 0 15,0 7-19-15,0 2-4 0,-3-2-1 0,0 3 0 16,-6-5-10-16,-2 2 0 0,-1-3 0 0,-9 3 0 16,-6 3 0-16,-2-8 8 0,-4 2-8 0,-6 0 8 15,-8 6-8-15,-7-8 0 0,-5 2 0 0,-7 1 0 16,-5 4 0-16,-9-1 0 0,-1-4 0 0,-11 3-11 16,-3 0-1-16,-9 3-1 0,-3 2 0 0,-6-2 0 15,-6-3-13-15,-6 5-2 0,-3-2-1 0,-9 0 0 16,-6 2-7-16,-15-2-2 0,-2-1 0 0,-10 6 0 15,-5-2-2-15,-7-1 0 0,-5 3 0 0,-7 0 0 0,-5 0 31 0,-9 0 9 0,-4 0 0 16,-5 3 0-16,-6-1-8 0,-3-2 8 16,-9 6 0-16,0-1 0 0,-4 3 0 0,-5 0 0 0,-3 2 0 0,-3-2 0 15,1 6 0-15,-4-4 0 0,-3 3 0 0,3-5 0 16,0 3 0-16,0 0 0 0,3 2 0 0,3-3 0 16,3 1 0-16,3-3 0 0,6 2 0 0,0-4 0 15,8 2 17-15,1 0 4 0,6-3 1 0,3 3 0 16,6-3-2-16,5-2 0 0,4-3 0 0,3 2 0 15,8 4-31-15,7-6-6 0,5 2-2 0,10-2 0 16,2-2 36-16,6-1 7 16,6 3 2-16,7-3 0 0,5 1-4 0,6 2-1 0,3 0 0 0,6-3 0 15,6 1-4-15,3 2-1 0,0 0 0 0,12-3 0 16,9-5-16-16,15 3 0 0,5-3 0 0,13 2 0 16,8 1 0-16,10 0 0 0,5-6 0 0,10 6 0 15,5-3 0-15,3 3 0 0,6-1 0 0,1 1 0 16,2 2 0-16,3-7 0 0,3-1 0 0,0 3 0 15,0 0 8-15,3-5 2 0,-2 3 0 0,2-1 0 16,3 0 9-16,0 1 1 0,0-1 1 0,-3 3 0 16,0 0 11-16,-3 6 3 0,-3-4 0 0,-2-4 0 15,-1 7-43-15,-6 3-9 0,0-2-2 0,0 2 0 16,-8-3-45-16,-1 3-8 0,-6 0-3 0</inkml:trace>
  <inkml:trace contextRef="#ctx0" brushRef="#br2" timeOffset="-212454.37">2532 3339 1190 0,'-6'-18'33'0,"-6"2"9"0,3 0-34 0,1 3-8 0,-1-6 0 0,0 3 0 16,0 0 0-16,0 0 0 0,0 1 0 0,0-1 0 15,-6 2 8-15,6 1 0 0,-9-5 0 0,6 4 0 16,-6 1 4-16,-5-5 0 0,5 4 0 0,-6-1 0 16,3 4 20-16,-3-5 5 0,-2 3 1 0,-4 0 0 15,3 2-8-15,3 3-2 0,-6-5 0 0,4 5 0 16,-7 0-6-16,-3 3-2 0,3-1 0 0,-5 6 0 16,-1 0-20-16,3 0 0 0,1 3 0 0,-4 2 0 15,0 3 0-15,1 0 8 0,-1 6-8 0,-3-1 0 16,-2 3 9-16,2-1-9 15,3 1 12-15,-8 11-12 0,8-9 0 0,-3 6 0 0,6 0 0 0,1 0 0 16,-4 8 0-16,0-6 0 0,4 3 0 0,-4 3 0 16,6 5 0-16,3-8 0 0,1 3 0 0,-1 2 0 15,3 3 8-15,3 0-8 0,-3 3 0 0,1 0 0 16,5-1 16-16,0 4-3 0,3-4-1 0,0 4 0 16,3 4 4-16,1 1 0 0,2 2 0 0,3 0 0 15,6 3-4-15,-6-5 0 0,6 2 0 0,-3 1 0 16,6-1 8-16,0 0 2 0,6 3 0 0,-6-5 0 15,6-6-10-15,3 3-1 0,0-3-1 0,8 1 0 16,-5-4 2-16,6 1 0 0,0 0 0 0,3-6 0 16,0 0 24-16,6-2 6 0,2 0 1 0,1-6 0 15,3-2-22-15,3-3-4 0,2 1-1 0,7-7 0 16,0 1 2-16,-1-2 0 0,4-1 0 0,-1-5 0 16,10-3-6-16,-6 0 0 0,5-2-1 0,-2-3 0 15,-4-3 7-15,4-2 2 0,0-3 0 0,-4-3 0 0,4 1-10 0,-7-9-2 0,4 3 0 16,-3-2 0-1,2-6 8-15,-5-2 2 0,-1-6 0 0,7 3 0 16,-3-6 14-16,-1 4 4 0,-5-1 0 0,6-2 0 0,-10-1-36 0,4-10 0 0,0 3 0 0,-4 5-9 16,1-11 9-16,0 3 9 0,-1 0-1 0,-2-2-8 15,-3-1 16-15,-3 0-3 0,-4 1-1 0,4 4 0 16,-15-7-3-16,3 2-1 0,-3 1 0 0,0-3 0 16,-3 7 6-16,2-4 1 0,-5 4 0 0,0 4 0 15,-3-4-1-15,0-2 0 0,-6 8 0 0,0-2 0 16,-3 2 1-16,0 2 0 0,-3 1 0 0,-3-1 0 15,0 4-15-15,-2-6 0 0,2 5 0 0,-9 0 0 16,0 6 0-16,-3-6 17 0,0 5-1 0,-9 6-1 16,1-5-15-16,-7 2 0 0,3 0 0 0,-5 3 0 15,-4 2 0-15,3 1 0 0,-8 2 0 0,2 3-10 16,-6 0-6-16,1 5-2 0,-7 0 0 0,4 0 0 16,-4 5-6-16,0 0-2 0,4 6 0 0,-7 0 0 15,-5 7-30-15,2 4-5 0,-5 1-2 0,2 9 0 16,-5 5-125-16,3 0-26 0</inkml:trace>
  <inkml:trace contextRef="#ctx0" brushRef="#br2" timeOffset="-210055.34">11879 3463 2063 0,'-3'-8'87'0,"0"3"-70"31,0 0-39-31,-3 2-8 0,6 3-2 0,-6-8 0 0,0 3 32 0,0-3 0 0,-3 3 0 0,0-1 0 16,0-1 0-16,-3 1 0 0,0-4 0 0,0-1 0 16,-2 3 20-16,2 0 11 0,-3-5 1 0,0 2 1 15,-3-2-33-15,0-3 0 0,0 0 0 0,-3 3 0 16,1-8 22-16,-4 3-2 0,0-4-1 0,-3 1 0 15,0 0-19-15,1 0 0 0,-1 2 0 0,0-2 0 16,-3 3 10-16,3 2-2 0,1 3 0 0,-4-6 0 16,-3 3-8-16,0 8-11 0,1-8 3 0,-4 6 0 15,3 2 8-15,-3 0 0 0,1-3 0 0,-1 6 0 16,-3 5 0-16,-2-3 11 0,-1 6-3 0,0 0 0 16,1-1-8-16,2 4-17 0,-3 4 4 0,4-5 1 15,-1 3 12-15,6 3 0 0,0 5 0 0,1-6 10 16,2 9-23-16,0-1-5 0,0 4-1 0,4 1 0 15,-1 7 34-15,0-9 6 0,3 8 2 0,0 8 0 16,4-11-15-16,-1 9-8 0,3-1 8 0,0 1-8 16,3 2 11-16,3 2-3 0,0 4 0 0,6-4 0 0,0 4 0 0,3-4 0 0,0 4 0 0,0-4 0 15,3 6 1-15,3-2 0 0,0 4 0 0,3-2 0 16,3-2 3-16,3 2 1 0,0-6 0 0,3 4 0 16,6-6-1-16,3 0 0 0,-1 0 0 0,7 0 0 15,6-8 0-15,-3 3 0 0,5-3 0 0,1-3 0 16,6-2 8-16,2-6 2 0,1 1 0 0,0 2 0 15,5-10-6-15,1 5-2 0,2-8 0 0,1-1 0 16,-4 1 3-16,4-5 1 0,0 2 0 0,-4-5 0 16,1 0-5-16,-4-2-1 0,1-4 0 0,0-2 0 15,-1-2-12-15,1-1 9 0,-4-5-9 0,4 3 8 16,-3-8 4-16,-4 3 0 0,1-6 0 0,0-3 0 16,-7 1-4-16,1-3 0 0,0 0 0 0,-4-1 0 15,-5 1 20-15,0-10 3 0,0 2 1 0,-7-3 0 16,-2 0-20-16,-6-5-3 0,0 0-1 0,-3 3 0 15,-3-8 5-15,-3 5 1 0,-3 0 0 0,-3-3 0 16,-3 3-3-16,0-2-1 0,-3-4 0 0,0 1 0 16,-3 5 2-16,0-8 1 0,-3 5 0 0,0 3 0 15,-3 1-30-15,-5 1-7 0,2 3 0 0,-3 6-1 16,-3 0 13-16,-3-1 4 0,3 9 0 0,-5-6 0 16,-1 8 8-16,-3 0-8 0,-3 6 8 0,-2-1-8 15,-7 9-26-15,0-6-5 0,-5 5-1 0,-1 6 0 16,-2 2 16-16,-4 3 4 0,-2 3 0 0,-4 8 0 15,-5 2-96-15,-4 5-20 0,-2 6-3 0</inkml:trace>
  <inkml:trace contextRef="#ctx0" brushRef="#br2" timeOffset="-208256.23">2764 4532 1644 0,'-3'-8'34'0,"3"8"9"15,0 0-35-15,0 0-8 0,0 0 0 0,0 0 0 16,3-5-24-16,3 2-6 0,0 1-2 0,3 2 0 16,0-3 24-16,0 3 8 0,3-2 0 0,0 2-9 0,3 0 9 15,3 2 0-15,2-2 10 0,4 3-10 0,6-6 24 16,3 3 0-16,3-2-1 0,8-1 0 0,-5 0 5 0,6-2 0 0,2 0 1 0,7-3 0 16,2 0-1-16,10-3 0 15,2 1 0-15,7-4 0 0,-1 4-6 0,6-3-2 0,7 2 0 0,-1-2 0 31,9 0-3-31,1-1-1 0,8 1 0 0,0 0 0 16,6 0-1-16,3-6-1 0,0 6 0 0,9 0 0 0,3-1 13 0,3 4 2 0,3-3 1 0,3 2 0 16,3 0-8-16,3-4-2 0,3 4 0 0,-3 0 0 15,3 6-4-15,-3-6 0 0,2 4-1 0,-2-4 0 16,0 6-5-16,0-6-1 0,0 3 0 0,0 0 0 16,-6 3 15-16,-3-3 2 0,0 0 1 0,-3 3 0 15,-6 2 24-15,-6 0 5 0,-3 3 0 0,-3-2 1 16,-6 2-36-16,-5 0-7 0,-4 2-2 0,-3 1 0 15,-9 5-12-15,-5-8 0 0,-4 5 0 0,-8 1 0 16,-7-1 0-16,-11 0 0 0,-3 1 0 0,-4-1 0 16,-8 0 0-16,-6 0-16 0,0 3 3 0,-10-5 1 15,-2 5-167-15,-9 0-33 0</inkml:trace>
  <inkml:trace contextRef="#ctx0" brushRef="#br2" timeOffset="-206889.48">7333 3217 548 0,'-14'-31'15'0,"-4"1"5"0,-3-4-20 0,-3 5 0 0,0 3 0 0,-6-6 0 16,-2 5-9-16,-4 6-6 0,-6-8-1 0,-2 3 0 16,-1 2 112-16,-6 3 21 0,-2-1 5 0,-4 1 1 15,-2 8-56-15,-7 2-11 0,-2-2-3 0,-4 5 0 16,1 3-45-16,-6 5-8 0,2 0 0 0,-2 5-8 16,-1 1 8-16,1 9 0 0,-3-1-9 0,5 2 9 15,4 7 30-15,-1 4 10 0,7-3 3 0,-1 10 0 16,7 3 23-16,2 5 5 0,1 6 1 0,-10 29 24 31,7-3-53-31,2 0-11 0,7 3-1 0,2 2-4 0,9-2-1 0,6-3 0 0,10-3 0 16,8-2 2-16,9 0 0 0,6 0 0 0,3-6 0 15,21-2-16-15,2 0-4 0,10-6 0 0,9-2 0 16,8 0 8-16,7-5 2 0,5 2 0 0,7-7 0 16,8-6-3-16,9-3-1 0,7-5 0 0,2-8 0 15,0-2 8-15,6-6 2 0,-2-2 0 0,2-9 0 16,0 1-5-16,3-6-1 0,-3-2 0 0,-3-3 0 15,1-5 10-15,-4 0 3 0,-3-6 0 0,-3-2 0 16,1-6-6-16,-4 1-1 0,-6-3 0 0,1-3 0 16,-4-5-8-16,-3 0-3 0,-2-3 0 0,-7 1 0 15,-2-6-13-15,-7-3 0 0,-2 0 0 0,-7-7 0 16,-8-1-20-16,-6-5 0 0,0-2 0 0,-13-6 0 16,-8 0-2-16,-6-2-1 0,-9-1 0 0,-9-2 0 0,-9 6 37 0,-5-1 7 15,-10 8 2-15,-9-8 0 0,-8 14-3 0,-13-6 0 16,-2 2 0-16,-10 7 0 0,1-1-8 0,-7 5-3 0,-2 0 0 0,0 9 0 15,-7 7-9-15,-5 6-11 0,3 10 3 16,0 5 0-16,-16 8-4 0,4 9-1 0,-3 4 0 0,-3 14 0 31,-9 0-106-31,-3 16-21 0,-3 7-4 0</inkml:trace>
  <inkml:trace contextRef="#ctx0" brushRef="#br2" timeOffset="-189072.36">12656 4019 850 0,'0'0'17'0,"-3"5"6"16,3-2-23-16,-3 2 0 0,3-2 0 0,0 2 0 15,0-2 56-15,0-3 6 0,0 5 2 0,0-5 0 16,0 3 0-16,0-3 0 0,3 2 0 0,0 4 0 16,-1-6 0-16,4 0 0 0,0 0 0 0,3-8 0 15,0 2-14-15,3-1-2 0,-3-1-1 0,6-3 0 16,-3 0-11-16,3 1-1 0,-3-3-1 0,3-1 0 0,-1 1 10 0,1-3 3 15,0 3 0-15,0-3 0 16,-6 3-47-16,0 0-16 0,0-3 0 0,0 5 0 16,-3-2 16-16,-3 5 17 0,3-2-3 0,-3 2-1 0,-3 0 14 0,0 8 2 0,0 0 1 15,-6 0 0-15,0-8 20 16,-3 8 4-16,0 0 1 0,-3 0 0 0,0 5-41 16,-3-2-14-16,0 2 9 0,0 3-9 0,1 2 8 0,-1 1-8 0,0 0 0 0,3 2 8 31,0 0-26-31,0 0-6 0,3 3 0 0,0 0-1 0,0 0 25 0,3 2 0 0,3 1 0 0,0-3 0 15,0 0 0-15,3 0 0 0,3-1 0 0,-3 1 0 16,6-5 0-16,-3 2 0 0,6-2 0 0,0-3 0 16,3 2 15-16,0-2 8 0,0 0 1 0,3 0 1 15,0-3-25-15,5 1 0 0,-5-1 8 0,6 0-8 16,-6-2 0-16,3 0 0 0,0-3 9 0,-3 2-9 16,-3-2-19-16,2 0-8 15,-2-2-1-15,-3 2-1 0,3-3 29 0,-3 0 0 0,0 1 0 0,0-1 0 16,-6 0-160-16,3-2-25 0,0 2-6 0</inkml:trace>
  <inkml:trace contextRef="#ctx0" brushRef="#br2" timeOffset="-188882.25">12989 3995 1378 0,'-12'-16'61'0,"9"6"13"16,-3 4-59-16,3-1-15 0,0 1 0 0,0 1 0 16,3 5 111-16,0 0 19 0,0 0 4 0,0 0 1 15,0-5-72-15,0 5-15 0,0 0-2 0,3-3-1 16,3 3-45-16,3 0-21 0,3 0 1 0,-3 0 1 15,9 0 56-15,0 5 11 0,-1 1 3 0,7-1 0 16,-3 3-40-16,3 2-11 0,0 1 0 0,-1 0 0 16,-2-1 0-16,0 1 0 0,-3-1 0 0,3-2 0 0,-9-2 0 0,0 1 0 15,0 1-12-15,-3 0 4 16,-4-8-147-16,1 6-29 0</inkml:trace>
  <inkml:trace contextRef="#ctx0" brushRef="#br2" timeOffset="-188685.47">13209 3858 1914 0,'-12'-3'54'0,"0"-5"13"0,0 5-54 0,4 1-13 0,2-1 0 0,-3 3 0 15,3 0 58-15,0 3 9 0,3-1 1 0,-3 6 1 16,0 0-47-16,3 3-10 0,-3 5-1 0,3 5-1 16,-3 0-10-16,6 0-9 0,-3 8 9 0,0-7-13 15,0 1 13-15,3 1 0 0,-3-3 0 0,3 3 0 16,0-5-21-16,0 2-2 0,0 0 0 0,0-3 0 15,0-2-149-15,0 0-31 0,3-3-5 0</inkml:trace>
  <inkml:trace contextRef="#ctx0" brushRef="#br2" timeOffset="-187754.09">13352 3852 1485 0,'-6'-13'31'0,"6"13"7"0,-3-5-30 15,0 0-8-15,3 5 0 0,0 0 0 0,-3-6 88 0,3 6 16 16,0 0 3-16,0 0 1 0,-6 0-60 0,3 3-11 0,-3 0-2 0,0 2-1 15,3 0-34-15,0 3 0 0,-3 3 0 0,3-1 0 16,3 6 11-16,0-3 1 0,0 3 1 0,0 5 0 16,0-7-24-16,3 7-5 0,0-3 0 0,0 3-1 15,3-5 17-15,-3 0 0 0,3-3 0 0,0 1 0 16,3-4 0-16,0-2 0 0,0 0 0 0,-3 0 0 16,6-5 0-16,-3-1 0 0,3-2 8 0,0 0-8 15,2 0 12-15,-2-5-4 0,3 0-8 0,0-1 12 16,0-4 13-16,0-3 3 0,0-1 0 0,0-4 0 15,-3 2-14-15,2-5-2 0,1 2-1 0,-3-2 0 16,0 0-11-16,-3 2 10 0,0-2-10 0,0 0 10 16,-3 3-10-16,-3-1 12 0,3 3-12 0,-3 3 12 15,-3-3 17-15,0 6 4 0,0-1 1 0,0 3 0 16,-3 3 10-16,0-1 3 0,3 6 0 0,-3-2 0 16,-6 2-11-16,3 0-3 0,-3 2 0 0,0 1 0 15,0 2-33-15,-3 6 0 0,3-3-15 0,-3 2 5 16,4 4 10-16,2 2 0 0,0 2-9 0,0 1 9 15,3 2-20-15,3 0 1 0,0 3 0 0,0-3 0 16,0 0 19-16,6 0 0 0,-3-2 8 0,3-3-8 16,3 0 0-16,-1-6 0 0,4 3 0 0,-3-7 0 0,0-1-11 0,3 0 2 15,-3-2 0-15,3 0 0 16,-3-6-3-16,3-2-1 0,0-1 0 0,-3-2 0 0,3 0 13 0,-1-5-11 0,-2 0 11 0,3-3-10 16,-3 0 10-16,0 3 0 0,0-3 0 0,-3-2-8 31,3 4-24-31,-3-4-4 0,-3-1 0 0,3 3-1 15,-3 1 61-15,-3 4 12 0,0-5 2 0,0 3 1 0,0 2 4 0,0 6 1 0,-3-6 0 0,3 11 0 16,0 0-26-16,0 0-5 0,0 0-1 0,0 0 0 16,-3 11-12-16,0-6 0 0,0 9 0 0,0 4-10 15,3-2-14-15,0 5-2 16,3 0-1-16,0 0 0 0,0-5 27 0,0 3 0 0,0-3 0 0,3-6 0 16,0 1-56-16,3-3-7 0,3-6-1 0,-7 1 0 15,7-6 0-15,0-2 0 0,0-5 0 0,3-1 0 16,0-2 73-16,0-6 15 0,3 3 2 0,-3-7 1 15,2 1-19-15,-8 1-8 0,6 0 8 0,-3-3-8 16,-3 3 0-16,0 3 0 0,-3-1 0 0,0-2 0 16,-6 5 12-16,3-8-4 0,-3 8 0 0,-3-8 0 15,3 6 29-15,-6-3 6 0,0 2 1 0,3 3 0 16,-6 1-12-16,0 4-1 0,0-2-1 0,3 5 0 16,-3 2 8-16,3 4 2 0,3-1 0 0,3 3 0 15,-5 5-40-15,2 6 0 0,0 0-14 0,3 2 4 16,0 5-16-16,0 4-3 0,3 1-1 0,5 1 0 15,-5-3 30-15,3-2 0 0,0 2 0 0,0 0 0 16,0 0-12-16,0 1 0 0,0 4 0 0,6-7 0 16,-12 7-22-16,6-10-4 0,0 0-1 0,0 2 0 15,-3 1 11-15,3-3 3 0,-3-3 0 0,0-3 0 16,0 6-65-16,3-8-13 0,-3-2-2 0</inkml:trace>
  <inkml:trace contextRef="#ctx0" brushRef="#br2" timeOffset="-186853.3">14480 3744 1186 0,'0'0'33'0,"0"0"9"16,0 0-34-16,0 0-8 0,0 0 0 0,0 0 0 16,0 0 54-16,0 0 9 0,0 0 1 0,0 0 1 15,0 0-4-15,-3-3-1 0,3 3 0 0,0 0 0 0,0 0-35 16,0 0-7-16,0 0-2 0,0 0 0 0,0 0 19 0,3-5 3 0,3 2 1 0,0 1 0 16,3-1-23-16,0-2-4 0,3 5 0 15,0-3-1-15,6 0 1 0,-1 3 0 0,1-2 0 0,6 2 0 16,-3 0 2-16,3-3 1 0,3 3 0 0,-1 3 0 15,-2-1 0-15,0-2 0 0,0 0 0 0,0 0 0 16,-4 3 1 0,4 0 0-16,0 2 0 0,0-2 0 15,0-1 0-15,2 1 0 0,-2 2 0 0,3 3 0 0,-3-3-16 0,-3 1 0 0,0-1-9 0,-1 3 9 16,-5-5 0-16,0 2 0 0,0-2 0 0,-6 2 0 16,3-3 0-16,-3 4 0 0,-3-4 0 0,0 4 10 15,0-1-10-15,-3-2 8 0,3-3-8 0,-3 2 8 16,-3-2-19-16,3 3-4 0,-3-3-1 0,0 0 0 15,0 0-20-15,0 0-4 0,0 0 0 0,0 0-1 16,0-5-21-16,3 2-4 0,-3-5-1 0,0 0 0 16,0-2-56-16,0 2-11 0,0 2-2 0,0-7-1 15,0 3 69-15,-3-1 13 0,0 3 3 0,3-5 1 16,-3 0 41-16,0 2 10 0,0-2 0 0,0-1 0 16,0 4 31-16,0-3 8 0,0 2 1 0,-3 1 1 15,3-1 39-15,0 6 8 0,0-6 2 0,-3 6 0 16,3-3 2-16,0 3 1 0,0-1 0 0,0 4 0 15,3 2-30-15,0 0-7 0,0 0 0 0,0 0-1 16,0 0-9-16,0 0-2 0,0 0 0 0,0 0 0 16,0 0-12-16,0 0-4 0,0 0 0 0,3 5 0 15,0 3-40-15,3 2-9 0,3 4-2 0,-3-4 0 16,3 3 23-16,3 1 0 0,-3-1 0 0,2 0 0 0,1 0 0 16,0-5 0-16,0 3 0 0,0-3 0 0,-3 0 0 0,3-3-14 0,0 6 3 15,0-9 1-15,-3 1 34 0,0 2 6 0,0 1 2 0,-4-4 0 31,1 1-32-31,-3-1 0 0,3 1 0 0,-6-3 0 0,0 5 0 0,0 3 0 0,-3-2 0 0,-3-1 0 16,0 5 0-16,-2-2 0 0,-4 6-8 0,0-6 8 16,-3 2 0-16,0 3 16 0,-6 3-2 0,3-2 0 31,0 1-34-31,-2 1-6 0,-1 0-2 0,-3 0 0 0,-3 0-148 16,0 0-29-16,-2-3-7 0,-1 3 0 0,3 0 23 0,0-6 5 0</inkml:trace>
  <inkml:trace contextRef="#ctx0" brushRef="#br2" timeOffset="-186432.97">13096 4437 953 0,'6'-11'20'0,"-3"6"4"0,3 0-24 0,-6 0 0 0,6 2 0 0,-3-2 0 16,6-1 66-16,-3 4 8 0,6-4 2 0,0 4 0 16,2-3-1-16,7 2 0 0,-3-2 0 0,6-1 0 15,0 4-8-15,0-4-2 0,2 4 0 0,4-4 0 16,-3 4-26-16,3-6-6 0,-1 3-1 0,1-1 0 16,0 1-51-16,0 0-10 0,0-3-3 15,-1 2 0-15,-2-2 32 0,-3 1 0 0,0-1 0 0,0 2 0 16,-4-2 0-16,1 6 13 0,-3-9-1 0,0 6 0 31,-6 0-121-31,0 2-25 0,0 0-5 0</inkml:trace>
  <inkml:trace contextRef="#ctx0" brushRef="#br2" timeOffset="-186224.34">13373 4450 1400 0,'-21'11'62'0,"3"-6"13"15,3 6-60-15,3-6-15 0,0 0 0 0,4 1 0 16,2-4 48-16,0 1 6 0,6-3 2 0,0 0 0 16,0 0-16-16,9 0-2 0,0-3-1 0,2 1 0 15,7-1 19-15,0-2 4 0,9-3 1 0,-3 5 0 16,5-7-13-16,1 2-4 0,3 0 0 0,6-3 0 0,-13 6-55 0,4-6-11 0,-3 3-2 0,0 0-1 31,0 3-109-31,-7 0-22 0,4 2-4 0</inkml:trace>
  <inkml:trace contextRef="#ctx0" brushRef="#br2" timeOffset="-184253.97">15826 4088 866 0,'3'-11'24'0,"-3"-2"6"15,3 10-30-15,-1-10 0 0,-2 5 0 0,3-2 0 16,0-1 65-16,-3 3 7 0,0-2 2 0,3 4 0 16,-3-2 19-16,3 0 4 0,-3 0 1 0,3 0 0 15,-3-2-4-15,0-1-1 0,0 9 0 0,0-9 0 16,-3 6-15-16,3-1-3 0,-3 1-1 0,3-5 0 16,-3 4-10-16,0 4-3 0,0-4 0 0,-2 4 0 15,2-1-19-15,-3 3-4 0,0 0-1 0,-3 3 0 16,0-1-24-16,0 4-5 0,0 2 0 0,-3 5-8 15,3-5 8-15,0 8-8 0,0 2 0 0,0-5 0 0,6 9 0 16,-9-4 0-16,6 1 8 0,1-1-8 0,-1 1 13 16,3-3-1-16,0 2 0 0,3-2 0 15,0 0-12-15,3-3 0 0,0 3 0 0,0 0 0 0,2-3-12 0,4 0-6 0,0 0-1 0,3-2 0 16,0-3 19-16,0 3 0 0,3-6 0 16,0 0 0-16,0 0-13 0,-3 1 1 0,3-6 0 0,-1 2 0 31,-2-4-26-31,0 2-5 0,0-8-1 0,3 3 0 0,0-3-22 15,-3-3-5-15,3 0-1 0,0-2 0 0,2 3-80 0,-2-6-17 0,0 0-3 16,0 0-1-16,-3 0 55 0,3 3 11 0,-3-3 3 0,-3-3 0 16,3 4 140-16,-6-1 29 0,2-5 6 0,-2 2 1 15,-3 3 38-15,3-2 8 0,-3 2 2 0,0 3 0 16,-3-1-14-16,0 6-2 0,0-5-1 0,-3 3 0 16,0 2-23-16,3 2-5 0,-3 4-1 0,3 2 0 15,-3-8-4-15,-3 5-1 0,3 0 0 0,0 3 0 16,-5 0-41-16,-1 3-8 0,3 0-1 0,-3 5-1 15,0-3-18-15,0 0 0 0,3 6 0 0,0-3 0 16,0 2 0-16,3-4-11 0,3 4 2 0,0-2 0 16,6 0 9-16,-3 5 0 0,6-5-9 0,0 3 9 15,0-3 0-15,3 0 0 0,0 0 0 0,2 0 0 16,1 2-8-16,0-5 8 0,-3 3-10 0,3 0 10 16,0-5 0-16,0 2 0 0,-3 3 0 0,3-2 0 15,-6-1 0-15,-1 0 0 0,1 3 0 0,-3-5 0 0,0 2 0 16,0 3 0-16,-3 0 0 0,0 0 0 15,-3 2 0-15,0-2 0 0,0 3 0 0,-3-1 0 0,0 4 0 16,0-6 10-16,-3 2-10 0,0 1 8 16,0-1-39-16,0 1-8 0,0 0-1 0,1-3-1 15,-1-3 9-15,0 3 3 0,0-8 0 0,6 0 0 16,0 0-107-16,-3 0-22 0,-3-11-4 0</inkml:trace>
  <inkml:trace contextRef="#ctx0" brushRef="#br2" timeOffset="-183966.97">16305 3924 1744 0,'3'-11'36'0,"0"1"8"0,0 2-35 0,-3 0-9 0,3 2 0 0,-3 1 0 16,0 5 136-16,0 0 24 0,0 0 6 0,0 0 1 15,0 0-82-15,0 0-16 0,6 0-3 0,-3 5-1 16,3 3-74-16,0 6-15 0,-1 1-4 0,1 4 0 16,0 0 28-16,-3 4 8 0,3-1 0 0,0-1 0 15,0-3-8-15,0 1 0 0,0-9 0 0,0 4 0 16,0-7 0-16,0 4-8 0,3-6 8 0,-3-2-12 15,3 0 31-15,-3-3 5 0,3-3 2 0,0 0 0 16,0-2 2-16,-1-6 0 0,4 1 0 0,-3-6 0 16,3 3-13-16,3-6-3 0,0 1 0 0,0-1 0 15,-6 3-12-15,3-5 0 0,-3 3 0 0,0 2-10 16,-1 3-15-16,-2-1-3 0,3 6-1 0,-6 0 0 16,0 3-27-16,-3 5-6 0,0 0-1 0,0 0 0 15,3 11-145-15,-6-3-28 0,3 8-7 0</inkml:trace>
  <inkml:trace contextRef="#ctx0" brushRef="#br2" timeOffset="-183717.63">16055 4464 1040 0,'-42'15'21'0,"27"-9"7"0,0-1-28 15,3 0 0-15,1-2 0 0,-1 0 0 0,3-1 131 0,3 1 21 0,6-3 4 0,0 0 0 16,0 0-35-16,0 0-7 0,6-3-2 0,0 1 0 15,9-4-48-15,2-2-9 16,7 3-3-16,3-3 0 0,3-5 19 0,5 2 3 0,4-2 1 0,3 0 0 16,-1 0-37-16,-2-3-7 0,0 8-2 0,3-11 0 15,-4 6-29-15,-2 2-8 0,3 4-1 0,-4-4 0 16,1 0-18-16,-3 3-3 0,-3 0-1 0,-1 1 0 16,-2 1-1-16,-3-2-1 0,0 3 0 0,-3 0 0 15,-6 5-178-15,-4-6-35 0,1 4-7 0</inkml:trace>
  <inkml:trace contextRef="#ctx0" brushRef="#br2" timeOffset="-183454.01">16278 4474 1744 0,'-30'8'36'0,"3"-3"8"16,4 1-35-16,5-4-9 0,-3 4 0 0,9 2 0 15,0-6 53-15,6 1 9 0,3-1 2 0,3-2 0 16,6 0-10-16,6 0-2 0,3 0 0 0,6 0 0 15,0-5 16-15,5 0 4 0,7 0 0 0,3-1 0 16,0-2-23-16,2 0-4 0,4 3-1 0,0-5 0 16,-1 2-65-16,1-6-14 0,0 4-2 0,-1-3-1 15,-2-1 10-15,0 1 1 0,-1 0 1 0,-2 2 0 16,-3 1-8-16,0 2-2 0,-4 0 0 0,-2 3 0 16,-6 2-89-16,-3 3-19 0,-6 0-3 0,-3 0-1 15,-3 5 61-15,-6 0 12 0,-3 1 3 0,-3 2 0 16,-3 2 6-16,-6 1 2 0,0 2 0 0</inkml:trace>
  <inkml:trace contextRef="#ctx0" brushRef="#br2" timeOffset="-182201.15">17052 4286 1450 0,'0'0'64'0,"0"0"14"0,0 0-62 15,-3-5-16-15,3 5 0 0,0 0 0 16,-3-5 79-16,3 5 13 0,0 0 2 0,0 0 1 16,0 0-50-16,0 0-9 0,0 0-3 0,0 0 0 0,0 0 8 0,0 0 2 0,0 0 0 0,0 0 0 15,0 0-24-15,0 0-5 0,0 0-1 0,0 0 0 16,6-3-4-16,3 3-1 0,0-3 0 0,3 6 0 16,3-3 4-16,2 3 0 0,1 2 0 0,3 0 0 15,0 3-12-15,3-3-17 0,0 3 4 0,-1 3 1 16,1 0 12-16,-3 2 0 0,3-3 0 0,-3 6 0 15,-3-2 0-15,-1-1 0 0,-2 3 0 0,3-3 0 16,-3-3 0-16,0 4 0 0,-3-6 0 0,3 2 0 16,0-2 0-16,-4-3 0 0,1 3 0 0,0 0 0 15,-3-2-12-15,0-4 0 0,0 4 0 0,-3-4 0 16,0-2 3-16,-3 3 1 0,-3-3 0 0,0 0 0 16,0 0 8-16,0 0 0 0,0 0 0 0,0 0 0 15,0 0 0-15,0 0 11 0,-3-5-3 0,-3-1 0 16,0-2-8-16,3 0 0 0,-6 0 0 0,3-2 0 15,0-1 10-15,-3 1 0 0,0-4 0 0,0 4 0 16,1-1 35-16,-1 1 7 0,0-1 2 0,3 3 0 16,-3 0-14-16,0 3-4 0,3 0 0 0,3-1 0 15,3 6-9-15,0 0-3 0,0 0 0 0,0 0 0 0,0 0-24 0,0 0 0 16,0 0 0-16,0 0 0 0,0 6-21 16,6-1 3-16,3 6 1 0,-3-4 0 15,6 4 17-15,0 2 0 0,0-2 8 0,2 2-8 0,1-2 0 0,0-1 0 0,0-2 0 0,0 3 0 16,-3-3 0-16,3 0-10 15,-3-3 0-15,-3 3 0 0,2-3 10 0,-2 0 0 0,-3 1 0 0,3 2 0 16,-6-3 11-16,0 0-3 0,0-2 0 0,-3 5 0 16,-3-3-8-16,0 0 0 0,0 1 0 0,-6-1 0 15,3 0 0-15,-3 1 0 0,1 2 0 0,-4-3 0 16,0 0-13-16,-3 0-5 0,3 1-1 0,-3-4 0 31,3 6-36-31,0-5-7 0,-3 2-2 0,6-2 0 16,0 2 0-16,1-2 0 0,2 2 0 0,0-2 0 0,6 2-102 0,0-2-21 0,3 2-4 0</inkml:trace>
  <inkml:trace contextRef="#ctx0" brushRef="#br2" timeOffset="-181437.47">18216 4601 1044 0,'-6'-5'21'0,"6"5"7"15,-6-3-28-15,3-2 0 0,3 5 0 0,-3-5 0 16,3 5 98-16,-6-6 14 0,6 6 4 0,0 0 0 16,0 0-32-16,0-5-7 0,0 5-1 0,3-5 0 15,3-3-29-15,0 5-7 0,0-5 0 0,3 3-1 0,3-3 14 16,2 3 3-16,1 2 1 0,3 0 0 16,-3 1-45-16,0 2-12 0,3 2 0 0,0 4 0 0,-3-1 0 15,2 0 0-15,-2 6 0 0,0-3 0 0,-3 5 0 0,-3 0 0 0,0 3 0 16,-3 0 0-16,-3 0 8 0,0 2 0 15,0-2 0-15,-6 3 0 0,0 2-8 16,0 0 0-16,-3 0 0 0,-3 0 0 0,0-2 0 0,-3-3 0 16,0-3 0-16,-3 0 0 15,4 3 0-15,-4-3 0 0,0-2 0 0,0 0-11 0,3-1 11 0,0 1-8 0,0-3 8 0,3 0-8 16,0 0 8-16,0-3 0 0,3 0 0 0,-3-2 0 31,4-1-70-31,2-2-12 0,3 0-2 0,-6-5-1 0,3 0 8 0,0-3 1 0,0-3 1 0,3 1 0 16,0-3-7-16,0-3-2 0,3 0 0 0</inkml:trace>
  <inkml:trace contextRef="#ctx0" brushRef="#br2" timeOffset="-181270.2">18257 4641 532 0,'0'-5'0'0,"-3"-1"0"15,3 1 257-15,-3 2 52 0,3 3 11 0,-3-5 1 16,3 5-170-16,0 0-35 0,0 0-6 0,0 0-2 16,0 0-62-16,0 0-13 0,0 0-2 0,0 0-1 15,0 0-14-15,0 0-4 0,0 0 0 0,3 3 0 16,0 2-22-16,3 6-5 0,0-1-1 0,-3 3 0 15,6 1 16-15,-3-4-12 0,0 9 12 0,0-3-12 16,0-3-7-16,3 5-1 0,-3-4 0 0,0-1 0 16,0 0-28-16,0-5-7 0,0 2-1 0,0-2 0 15,0-2-115-15,0-1-23 0,0-2-5 0</inkml:trace>
  <inkml:trace contextRef="#ctx0" brushRef="#br2" timeOffset="-180400.96">18469 4813 950 0,'15'-19'42'0,"-12"9"9"16,3 4-41-16,0-7-10 0,-1 11 0 0,-2-12 0 0,3 1 136 0,0 0 24 0,0 2 6 0,-3 1 1 15,3-1-19-15,-3 3-4 0,3 0-1 0,-3 0 0 16,0 6-72-16,-3 2-15 0,0 0-2 0,0 0-1 16,0 0 9-16,0 0 2 0,0 0 0 0,0 0 0 15,-3 8-45-15,3-1-9 0,-3 7-2 0,0-4 0 16,3 1-8-16,0-1 0 0,0 4 0 0,0-6 0 16,3 0 0-16,0 0 0 0,0-3 0 0,0 0 0 15,0 0 0-15,3-5-11 0,0 3 3 0,0-3 0 16,0-3 8-16,0 1 0 0,0-1 0 0,0-2 0 15,0 0 0-15,0-1 0 0,0 1 0 0,0 0 0 16,0-1-28-16,-4 1-3 0,1 2-1 0,-3 3 0 16,0 0 32-16,0 0 0 0,0 0 0 0,0 0 0 15,0 0-14-15,0 0 3 0,0 0 1 0,-5 0 0 16,2 6-10-16,3 2-1 0,-3 2-1 0,0 1 0 16,0 2 1-16,3 0 0 0,3-2 0 0,0-3 0 15,0 2-11-15,2-2-3 0,1-2 0 0,-3-1 0 16,3 0-23-16,0-7-5 0,3 4-1 0,-3-4 0 15,3-1 20-15,0 0 3 0,0-2 1 0,3-6 0 16,-3 1 25-16,3-3 6 0,0-3 1 0,0-3 0 16,-1 3-58-16,1-2-11 0,-3-1-3 0,0 1 0 15,0-1 58-15,-3 1 11 0,0-1 3 0,-3 3 0 16,0-2 64-16,0 2 12 0,-3-3 4 0,-3 6 0 16,0-5-7-16,0 4-1 0,-3 1 0 0,0 0 0 0,-3 5 10 0,3-3 2 15,0 6 0-15,-3-3 0 0,3 3-10 0,6 5-2 16,0 0 0-16,-3 0 0 0,3 0-52 0,-6 3-12 15,4 2 0-15,2 3 0 0,-3 2 0 16,3 1-12-16,3 0 12 0,-3 2-12 0,0 3 12 0,2 2-9 0,1-2 9 0,0 3-8 16,0-1 8-16,0-2 0 0,0 0 0 0,0 0 0 15,0-3-8-15,0-3 0 0,0 1 0 16,-3-6 0 0,3 3-45-16,0-2-9 0,-3-1-2 0,0-5 0 0,0 0 10 0,0 0 2 0,0 0 0 15,0 0 0-15,0 0 38 0,0 0 14 0,0 0-9 0,0 0 9 16,0-5 0-16,-6-1 0 0,3 1 0 0,0 0 8 15,0-3 35-15,0 2 7 0,0-1 2 0,0 1 0 16,3-2-23-16,3 0-4 0,0 0-1 0,3 1 0 16,0 1-24-16,3 1 0 0,3 2 0 0,0 1 0 15,0-1 0-15,0 3 0 0,0 0 0 0,3 0 0 16,-3 3 0-16,-1-3 0 0,1 2 0 0,-3-2 0 16,3 3 15-16,-3-3-3 0,0 3 0 0,0-1 0 15,-3 1-12-15,3-3 0 0,-3 3 0 0,0-1 0 16,-3 1 0-16,3 2 0 0,-3-2 0 0,0 2 0 15,0 0-8-15,0 1 8 0,0-1-12 0,0 0 12 16,-3 0-13-16,3-2 4 0,-3 2 1 0,3 1 0 16,-3-4-10-16,0-2-2 0,2 6 0 0,-2-6 0 15,0 0-11-15,0 0-2 0,0 0-1 0,0 0 0 16,0 0 22-16,0 0 12 0,0 0-12 0,0 0 12 16,6-6 31-16,-6 6 13 0,0-2 2 0,3-4 1 0,-3 6-13 0,0-5-2 15,0 5-1-15,0 0 0 16,0 0 2-16,0 0 1 0,0 0 0 0,0 0 0 0,0 0-34 0,0 0 0 0,3 5-12 0,0 1 3 15,0-1 9-15,0 3 0 0,0 0 0 0,0 0 0 32,0 0-24-32,0 2-4 0,3-2 0 0,0 0 0 15,0-2-108-15,0-4-23 0,3 1-4 0</inkml:trace>
  <inkml:trace contextRef="#ctx0" brushRef="#br2" timeOffset="-179431.84">19475 4461 1769 0,'-15'-13'36'0,"9"7"11"16,3 4-38-16,3 2-9 0,0 0 0 0,0 0 0 16,0 0 80-16,0 0 13 0,0 0 3 0,0 0 1 15,0 2-57-15,3 6-11 0,3 0-2 0,-3 3-1 16,0 2-13-16,0 3-2 0,3 2-1 0,-3 4 0 16,0-1-10-16,0 3 0 0,0-1 9 0,0-1-9 0,-3-1 0 15,0 0 0-15,3-3 0 0,-3 1 0 16,0-3-15-16,3 0-4 0,-3-3-1 0,0-2 0 15,0-4-29-15,3-1-7 0,-3-6 0 0,0 0-1 16,0 0-7-16,0-6 0 0,3-1-1 0,-3-4 0 16,0 0 7-16,0 1 2 0,0-3 0 0,0-1 0 15,-3 1-13-15,3-3-3 0,0 0 0 0,0 0 0 0,-3-2 39 0,0-1 7 0,3-2 2 0,-3 0 0 16,0 0 24-16,0 2 0 0,0-2 0 0,0 3 0 16,3 2 56-16,-3 3 16 0,3 2 3 0,-3 3 1 15,3 3 32-15,0 5 6 0,0 0 2 0,6-6 0 16,0 4-84-1,0 2-16-15,3 2-3 0,0-2-1 0,2 6 5 0,1-6 1 0,0 0 0 0,0 2 0 16,0-2-18-16,-3 3 0 0,3 0 0 0,0-3 0 16,-3 2 0-16,3-2 0 0,-3 0 8 0,3 0-8 15,-4 0 0-15,1 0-16 0,0 0 4 0,-3 0 0 16,3 0-48-16,-6 3-10 0,3-3-2 0,-3 0 0 16,-3 0-54-16,0 5-11 0,0-2-3 0,-3 2 0 15,-3 1 29-15,-3 4 6 0,3-7 1 0,-6 7 0 16,3-2 115-16,-5 3 23 0,2-3 5 0,-3 2 1 15,3 1 2-15,-6 0 1 0,3-1 0 0,0 1 0 16,3-1 49-16,0-2 11 0,3-2 1 0,1 1 1 16,5-1-25-16,0-1-6 0,3-5-1 0,0 3 0 15,6-1-38-15,0 1-8 0,-1 0-2 0,4-3 0 16,3 0 30-16,0-3 5 0,0-2 2 0,0 2 0 16,0-5-13-16,3 3-2 0,-3 0-1 0,3-3 0 15,-3 2-35-15,2-2-11 0,-2 0 0 0,0 3 0 0,-3 0 28 16,3 0-2-16,-3-1 0 0,-3 4 0 0,3-1-26 15,0 0 8-15,-3 1-8 0,0 2 0 16,0-3 0-16,-3 3 0 0,3 0 0 0,0 3 0 0,-1-3 0 0,1 2-9 0,0 1 0 0,-3 0 0 16,3-1-3-16,3 4 0 0,-3-4 0 15,0 6 0-15,0-5-7 0,3 2-1 0,-3 0-1 0,0 1 0 16,3-1 12-16,0-2 9 0,0 2-12 0,0-2 12 16,0-3 0-16,0 2 0 0,-1-2 0 0,1 0 0 15,0-2 0-15,0-1 0 0,3 0 0 0,-3-5 0 16,0 8 0-16,3-5 0 0,-3 0 0 0,0-1 0 15,0 1 0-15,0 5 0 0,0-8 0 0,-1 8 0 16,-2-2 0-16,3-1 0 0,-3 3 0 0,3 0 0 16,-3 3 0-16,0-1 0 0,0 1 0 0,0 2 0 15,3 0 0-15,-3 3 0 0,0-5 0 0,0 2 0 16,0 3 0-16,0 0 0 0,0-5 0 0,0 2 0 16,0 0 0-16,0 3 0 0,3-5-13 0,-4 0 4 15,4-1-28-15,0-2-6 0,-3 3-1 0,3 0 0 16,0-1 10-16,-3 1 2 0,3-3 0 0,0 0 0 15,0 3-160-15,-3-3-32 0,3 0-7 0</inkml:trace>
  <inkml:trace contextRef="#ctx0" brushRef="#br2" timeOffset="-178884.31">20502 4366 1105 0,'-12'-14'48'0,"0"-1"12"0,0 1-48 0,-3-2-12 0,0 1 0 0,-3-1 0 16,-2-3 0-16,-4 1 0 15,-3-1 0-15,0 3 0 0,-6-2 79 0,-2-1 13 16,-4 3 4-16,-6-2 0 0,1 2 19 0,-4 0 4 0,0 3 1 0,-5-3 0 16,-4 3-45-16,-2-6-9 0,-7-2-2 0,1 5 0 15,-7 0-35-15,-2 6-7 0,-3-4-2 0,-4 7 0 16,-2 4 13-16,-3 3 3 0,-1 5 0 0,1 0 0 15,3 9-19-15,-4-4-3 0,1 4-1 0,3 4 0 16,5-2-13-16,1 2 0 0,2 4 0 0,22-4 0 16,2 3 13-16,1 3 3 0,-1 5 1 0,0 0 0 31,7 3-34-31,2 0-7 0,3 5-2 0,-5 10 0 0,8-2 15 0,9 3 11 0,3-3-13 0,10-3 5 16,5 6 8-16,9-3 0 0,6 0 0 0,2 0 0 15,10-3 0-15,6-2 0 0,0 0-9 0,12-3 9 16,2-3 0-16,13-2 13 0,0-3-1 0,8 0-1 15,1-8-11-15,5 0 0 0,4-5 0 0,2-3 0 16,6-2 0-16,1-3 0 0,2-5 0 0,1 2 0 16,-1-8 0-16,3 1 15 0,-2-1-4 0,2-5-1 15,-3 0 20-15,4-2 4 0,-1-1 1 0,0-2 0 16,-8-3-43-16,8-3-9 0,-5-2-2 0,-4 0 0 16,-3 0 39-16,1-3 7 0,-1 3 1 0,-8-6 1 0,-7-2-20 0,-5 0-9 15,-3 0 8-15,-7-3-8 0,-2-2 14 0,-9 0-2 0,-1-1-1 16,-5-2 0-16,-9 3 5 0,-3-3 2 15,-9-3 0-15,-3 3 0 0,-9-3-10 0,-3 1-8 0,-6-4 9 0,-5 6-9 16,-4 3 0-16,-3 2-16 0,-3 3 1 0,0 2 1 16,-2 9-6-16,-4-1-2 0,0 9 0 0,4-1 0 31,-1 6-43-31,0 5-9 0,3 0-2 0</inkml:trace>
  <inkml:trace contextRef="#ctx0" brushRef="#br2" timeOffset="-178282.91">20365 4403 1134 0,'-3'-11'24'0,"-3"6"6"0,3 0 1 0,-3-1 1 0,0 1-32 15,0-3 0-15,0 3 0 0,0-3 0 0,-3 8 52 0,0-8 3 16,3 3 1-16,0-1 0 0,0 4 25 0,6 2 6 16,0 0 1-16,0 0 0 0,0 0-24 0,0 0-4 15,3 2 0-15,6-2-1 0,3 3-39 0,3-3-7 0,6 3-1 16,3-1-1-16,6-2 18 0,-1 0 4 15,7 0 1-15,0 0 0 0,-1-2-21 0,1 2-4 16,-3-3-1-16,3 3 0 0,-1-5-8 0,-2 5 0 0,0-6 0 0,-9 4 0 16,-1-1 12-16,1 0 0 0,-3 1 0 0,-3-1 0 15,0 0-12-15,-6 3 8 0,0-5-8 0,0 2 8 16,-4 1 0-16,-5-1 0 0,-3 3 0 0,0 0 0 16,-3-5 39-16,-2 0 7 0,-7-3 2 0,0 2 0 15,-3-2-36-15,-3 3-6 16,0-3-2-16,0 0 0 0,3 3 16 0,0-6 2 0,4-4 1 0,-1 7 0 15,6 10-11-15,0 4-1 0,0-6-1 0,6 0 0 16,0 0-18-16,0 0 0 0,0 0 0 0,0 0 0 16,9 0 0-16,0 2-11 0,3-2 0 0,-1 3 0 15,7 2 11-15,-3 0 0 0,3 1-9 0,0-1 9 16,0 3 0-16,0 0 0 0,0 0 0 0,-7 2 0 16,4-2 0-16,-3 3 0 0,-3-3 0 0,-3 2 0 15,3-2 0-15,-6 0 0 0,0 0 0 0,-3 0 8 0,0 5 0 0,-3-2 0 16,0 0 0-16,0-3 0 15,-3 2-48-15,0 1-9 0,-3-1-3 0,0-2 0 16,-3 5-19-16,0-5-4 0,1 3-1 0,-7 0 0 16,6 2 20-16,-3-5 3 0,3 2 1 0,3-2-539 15,0 0-107-15</inkml:trace>
  <inkml:trace contextRef="#ctx0" brushRef="#br2" timeOffset="-169015.19">18275 16708 2276 0,'0'0'96'0,"0"0"-77"16,0 0 26-16,0 0 6 0,0 0 1 0,0 0 0 15,0 0-11-15,0 0-1 0,0 0-1 0,0 0 0 16,0 0-31-16,0 0-8 0,0 0 0 0,3-5 0 15,3-3 0-15,3 3 11 0,3-3-11 0,6 0 12 16,9 0-29-16,8-2-6 0,4 2-1 0,15-3 0 16,14 3 8-16,15 3 2 0,10-3 0 0,14 3 0 15,9-3 14-15,12 0 0 0,6 2 0 0,9 1-9 16,12-5 9-16,8 7-12 0,10-5 12 0,0 3-12 16,-1 2-8-16,-5 0-3 0,6 3 0 0,-10-2 0 15,-5 2-15-15,-9 2-3 0,0-2-1 0,-12 3 0 16,-9 2 26-16,-6-2 4 0,-6 5 2 0,-6-3 0 15,-9 8 10-15,-3-5 11 0,-5-2-3 0,-7 7 0 16,-6-5-8-16,-5 2 0 0,-4-2 0 0,-8 0 0 16,-10-5-142-16,-5 0-30 0</inkml:trace>
  <inkml:trace contextRef="#ctx0" brushRef="#br2" timeOffset="-166902.49">3500 12721 1044 0,'-9'-10'21'0,"0"-1"7"0,0 3-28 0,0 0 0 0,0 0 0 0,0 0 0 16,3-2 30-16,-6 4 1 0,6-2 0 0,-3 1 0 15,0-1-9-15,0 2-2 0,3-2 0 0,-2 3 0 16,-1-3-20-16,3 3 0 0,-3 0 0 0,0-3 0 16,3 2 9-16,-3 4-9 0,0-4 12 0,3 4-12 15,0-1 22-15,-3 0-2 0,3 1-1 0,0 2 0 16,6 0 10-16,0 0 3 0,0 0 0 0,0 0 0 15,0 0 14-15,0 0 3 0,0 0 1 0,0 0 0 16,0 0-50-16,0 0-22 0,3 2 2 0,0 4 0 16,6 2 8-16,6-3 1 0,0 3 1 0,6 0 0 15,3 2 40-15,5-2 8 0,7 3 2 0,3 0 0 16,-1-4-5-16,7 1-1 0,0 3 0 0,2-3 0 16,4 0-3-16,0 0-1 0,8-3 0 0,1 3 0 15,2-3-22-15,1 1-8 0,8 2 0 0,1-3 9 16,-1 0-9-16,3-2 0 0,-2 2 0 0,2-2 0 15,4-1 18-15,-7 1-2 0,3 0 0 0,1-3 0 0,-1 0 16 0,1 2 4 16,-1-2 0-16,1 0 0 16,-1 3-36-16,-3-3-11 0,4 0 0 0,-7 0 0 15,7-3 11-15,-10 1 14 0,1-1-3 0,2 0-1 0,-2 1 8 0,-1-1 2 0,4 0 0 0,-7-2 0 16,1 0 4-16,-1 2 0 0,1-5 1 0,-7 6 0 16,1-4-8-16,-7 4-1 0,-2-4-1 0,-3 6 0 15,-1-2-7-15,-5-1-8 0,-6 0 11 0,5 1-11 16,-11 2 0-16,3-6 0 0,-3 6 0 0,-4-2 0 15,-2 2 9-15,3 2-9 0,0-2 0 0,-3 0 9 16,0 0-45 0,-1 0-10-16,1-2-2 0,0 2 0 0,0 2-156 0,0-4-32 15</inkml:trace>
  <inkml:trace contextRef="#ctx0" brushRef="#br2" timeOffset="-166166.74">10024 12647 2048 0,'0'0'86'16,"0"0"-69"0,0 0 27-16,0 0 4 0,0 0 2 0,0 0 0 15,0 0-50-15,0 0-19 0,0 0 1 0,9 0 0 16,3 3-14-16,9-1-4 0,3 1 0 0,5 0 0 15,7 2 26-15,6 0 10 0,6 1-8 0,5-1 8 0,4 0 20 16,14 0 10-16,1 1 2 0,2-4 0 0,6 4-10 0,7-4-2 16,-1 1 0-16,3 0 0 0,1-3 2 0,-1 0 0 0,0 2 0 0,0-2 0 15,1 0-4-15,-4 0-1 16,0-2 0-16,-5 2 0 0,2 0 14 0,3 0 2 0,-5 0 1 0,-7 0 0 16,1 0 1-16,-7 0 0 0,-2 0 0 0,-1 0 0 15,-5 2-19-15,-4 1-3 0,1 2-1 0,-4-2 0 16,-5 2-12-1,-1 3 0-15,-5-3-12 0,3 3 12 16,-9 0-114-16,-7 3-16 0,4-3-3 0</inkml:trace>
  <inkml:trace contextRef="#ctx0" brushRef="#br2" timeOffset="-164427.31">15132 12375 1485 0,'0'0'63'0,"0"0"-51"15,0 0 42-15,0 0 8 0,0 0 2 0,0 0 0 16,0 0-64-16,0 0 0 0,0 0 0 0,0 0-13 15,3 2-15-15,0 1-2 0,3 0-1 0,-3 2 0 16,6-5 45-16,0 5 9 0,3 0 1 0,3-5 1 16,-1 6-15-16,7-4-10 0,-6-2 12 0,9 6-12 15,-3-6 13-15,6 5-4 0,2 0-1 0,1-5 0 16,6 3 4-16,0-1 1 0,-1-2 0 0,4 3 0 16,6-3 14-16,-1 3 2 0,7-1 1 0,2 4 0 15,1-1-20-15,3 3-10 0,2-3 10 0,1 1-10 16,5 4 9-16,1-2-9 0,2 0 8 0,1 0-8 15,2 3 0-15,0-4 0 0,1 4-14 0,5 0 5 16,-2-3 9-16,5 5 0 0,0-8 8 0,7 6-8 16,-1-6 0-16,6 0 9 0,4 1-9 0,-4-4 0 0,3 3 24 15,0-5-3-15,1 0 0 0,2 0 0 0,-3 0 5 16,3 0 1-16,3 0 0 0,-5-5 0 0,5 5-9 0,-3-5-2 0,3 5 0 0,1-8 0 31,2 8 4-31,0-5 1 0,3-1 0 0,0 1 0 0,-3 2-1 0,4-2-1 0,-7 0 0 0,3 0 0 16,0-1-6-16,0 4-1 0,3-1 0 0,-5 0 0 15,-1 1-12-15,0-1 8 0,0 0-8 0,-2 3 0 16,-1-2 8-16,-3-4-8 16,0 4 0-16,-2-1 0 0,-1 1 12 0,3-1-4 0,-3-2-8 0,4 5 12 15,-7 0-1-15,3 0-1 0,0 2 0 0,-2 1 0 16,-4 0 0-16,-3-1 0 0,-2 1 0 0,-1-1 0 16,3 1-10-16,-8 2 0 0,-4-2 0 0,1 2 8 15,-7 1-8-15,1-4 0 0,-4 6 9 0,1-3-9 16,-4-2 8-16,-2 2-8 0,2 1 8 0,-5-4-8 15,-3 1 15-15,-4 0-2 0,-2-1 0 0,-1 1 0 16,-2 0 4-16,-3-3 1 0,-1 0 0 0,1 0 0 16,0 2-8-16,-6-2-2 0,-1 3 0 0,-2-3 0 15,-3 3-8-15,-3-3 0 0,-3 2 9 0,-4-2-9 16,1 0 0-16,-6 0 0 0,3 0 0 0,-3 0 0 16,0 0 0-16,-3 0 0 0,0 3 0 0,3-3-8 15,-6 0 8-15,0 0-13 0,0 0 5 0,2 0 8 16,-5 0-16-16,3 0 4 0,-3 0 0 0,0-3 1 15,-3 3-1-15,0 0 0 0,0 0 0 0,0 0 0 16,0 0-25-16,0 0-6 0,0 0-1 0</inkml:trace>
  <inkml:trace contextRef="#ctx0" brushRef="#br2" timeOffset="-163268.37">1371 13629 1743 0,'-15'2'49'0,"7"-2"11"0,-1 0-48 0,-3 0-12 0,3 0 0 0,0 0 0 15,9 0 28-15,0 0 4 0,0 0 0 0,-9 0 0 16,9 0-32-16,0 0 0 0,0 0 0 0,0 0 0 16,0 8 0-16,0-8 0 0,3 6 0 0,3 2 0 15,-3-3 0-15,6 5 0 0,0 1 0 0,3-3 0 16,2 0 0-16,-5 0 0 0,6 0 0 0,3 0 0 16,3 0 22-16,6 0-2 0,-3-1 0 0,11 1 0 15,-5 0 16-15,9-2 4 0,2 2 0 0,1-3 0 16,6-2-6-16,-4 2-1 0,7-3 0 0,0 4 0 15,-1-1-17-15,1 0-3 0,2 1-1 0,1 2 0 16,-3-3-12-16,2-3 11 0,1 4-11 0,-1-4 10 16,-8 4 0-16,0-1 0 0,-1 0 0 0,-2-2 0 15,-6 2 9-15,-1-2 1 0,4 0 1 0,-9 2 0 16,3-3-6-16,2 4-2 0,-5-4 0 0,-3-2 0 0,3 3-13 16,-4 0 0-16,-2-3 0 0,0 2 0 15,-3-2-37-15,-3 0-7 0,0 0-2 0</inkml:trace>
  <inkml:trace contextRef="#ctx0" brushRef="#br2" timeOffset="-162652.46">4702 13756 1804 0,'-24'-11'37'0,"12"6"10"0,3 0-38 0,1-1-9 0,-1-2 0 0,-3 3 0 16,6 5 72-16,-3-8 12 0,6 5 2 0,3 3 1 15,0 0-46-15,-6-5-9 0,6 5-1 0,0 0-1 16,0 0-13-16,0 0-2 0,0 0-1 0,0 0 0 16,6-3-14-16,0 3-15 0,6-2 3 0,3 2 1 15,2 2 3-15,7 1 0 0,0 0 0 0,6 2 0 16,6-2 8-16,2 2 11 0,7-2-3 0,3-1 0 0,2 1-8 0,4 0 12 0,-1-3-12 16,1 0 12-1,5 2-4-15,4 1 0 0,2 0 0 0,1-1 0 0,5 1 5 0,1-1 1 0,2 1 0 16,1 0 0-16,-1-1-14 0,3 4 9 0,1-1-9 0,-4 3 8 15,4-5-8-15,-4 2 0 0,0 0-12 16,1 0 12-16,-4 6 0 0,1-8 0 0,-1 5 0 0,4-3 12 16,-4 3-4-16,3-6 0 0,1-2 0 0,-4 3 0 15,1-3-8-15,-4 5 0 0,1-2 0 0,-4 0 0 16,-2-3 26-16,-4-3 3 0,1 6 1 0,-4-3 0 31,4 0-9-31,-10-6-1 0,7 4-1 0,-9 2 0 0,-4 0-3 0,1 5-1 0,-6-2 0 0,-1-1 0 16,-5-2-15-16,-3 0 9 0,0 0-9 0,-7-2 8 15,1-1-8-15,-6 3 12 0,0 0-12 0,-3 0 12 16,-3 0-12-16,-3 0 0 0,0 3 0 0,-1 2 8 16,-2-2-36-1,0-3-8-15,0 0-2 0</inkml:trace>
  <inkml:trace contextRef="#ctx0" brushRef="#br2" timeOffset="-160732.72">11914 13989 1892 0,'0'0'80'0,"-6"-3"-64"31,6 3 39-31,0-5 8 0,0 5 1 0,6-8 1 0,0 2-52 0,0-2-13 0,9 3 0 0,3-3 0 15,3 0 0-15,9 0 0 0,2-2 0 0,4 2 0 16,6 0 0-16,5 0 9 0,4 3-9 0,6-1 8 16,5 1 10-16,4 0 2 0,2-1 0 0,6 4 0 15,4-1-8-15,5 1-2 16,0 4 0-16,1-2 0 0,2 0-2 16,-6 0 0-16,7 3 0 0,-7-3 0 0,1 0-8 0,-1-3 0 0,-6 3 0 0,4 0 0 15,-7 0 20-15,1 0 1 0,-1 3 1 0,-5-3 0 16,-7 0-11-16,-5 0-3 0,-4-3 0 0,-5 1 0 15,0-1-8-15,-7 3 8 0,1 0-8 0,-6 3 8 16,-7-3-8-16,-2 0 10 0,-6 0-10 0,-3 0 10 16,-3 0-10-16,-3 0 0 0,0-3 0 0,-6 3 8 15,-3 0-17-15,0 0-4 0,0 0-1 0,0 0 0 16,-6 3 14-16,-9-3-11 0,0 2 11 0,-9 1-10 16,-9-1 10-16,-5 1 0 0,-4 2 0 0,-8 1 0 15,-4-4-31-15,0 1-4 0,-8 0-1 0,-1-1 0 16,-2 1 19-16,-4 0 3 0,-2-1 1 0,2 1 0 15,-5 0 5-15,0 2 8 0,-1-3-13 0,1 6 5 16,-1-2-30-16,-2 2-6 0,3 2 0 0,5-2-1 0,-2 3 24 0,8-1 5 0,1-2 0 0,8 3 1 16,1-1 15-16,8 1 0 0,6 2 0 0,3-2 0 15,4-1 0-15,2-2 10 16,3 0-2-16,6 0 0 0,6-3 8 0,4 1 0 0,2-4 1 16,6 4 0-16,3-6-7 0,0 0-2 0,3 2 0 0,6 1 0 15,8 0 40-15,7-1 8 0,6-2 2 0,9 0 0 16,11-2 2-16,10-4 1 0,5-2 0 0,10 0 0 15,2-2-13-15,3-3-4 0,7 2 0 0,-1-5 0 16,0 0-22-16,1 0-5 0,-1 1-1 0,-3-1 0 16,1 0-4-16,-4 3-2 0,1 2 0 0,-7-2 0 15,-3 0 10-15,-2 2 1 0,-4-2 1 0,-5 0 0 16,-1 5-30-16,-2 0-7 0,-4 2-1 0,1 4 0 16,-6 2-88-16,-4 2-17 0,1 6-4 0</inkml:trace>
  <inkml:trace contextRef="#ctx0" brushRef="#br2" timeOffset="-157166.4">16620 13708 2169 0,'0'0'92'0,"0"0"-74"31,0 0 8-31,0 0 2 0,0 0 0 0,0 0 0 0,0 0-28 0,0 0 0 0,0 0 0 0,0 0 0 15,0 0-9-15,0 0 9 0,0 0 0 0,0 0 0 16,0 0-16-16,3-5 4 0,3 2 1 0,3 0 0 16,6 1-1-16,3 2 0 15,6 2 0-15,5-2 0 0,4 0 12 0,9-2 11 0,3-3-3 0,11 2 0 16,4 3 8-16,14-3 0 0,3 3 1 0,10-2 0 16,5 2-2-16,0-3-1 0,12 0 0 0,4 3 0 15,2 0-3-15,9-2-1 0,3 2 0 0,3 0 0 16,6 2-10-16,3-2 10 0,3 3-10 0,6 2 10 15,2 1-1-15,4 1 0 0,3 1 0 0,3 3 0 16,0-3-9-16,2 0 0 0,-2 0-10 0,3 0 10 16,3 0 0-16,-1-3 13 0,1 3-1 0,3-3 0 15,-3 1 12-15,-4-1 3 0,4 0 0 0,-12 0 0 16,3 1 7-16,-6-1 2 0,-4 0 0 0,-5 1 0 16,-6-1-7-16,0 3-1 0,-3-3 0 0,-6 0 0 15,-9 1-3-15,-2-4-1 0,-7 9 0 0,-6-6 0 16,-12-5-24-16,1 5 0 0,-7-2 0 0,-9 0 0 15,-8-1-31-15,-7-2-11 0,-8 6-2 0,-3-6-1 16,-12 2-107-16,-7-2-20 0,-5 0-5 0</inkml:trace>
  <inkml:trace contextRef="#ctx0" brushRef="#br2" timeOffset="-155883.61">1240 15034 1934 0,'-20'-3'40'0,"11"0"9"16,9 1-39-16,-9 2-10 0,9 0 0 0,0 0 0 0,0 0 29 0,0 0 4 0,0 0 1 0,0 0 0 15,0 0-12-15,0 0-2 0,0 0-1 0,0 0 0 32,0 0-47-32,0 0-8 0,0 0-3 0,9 2 0 0,-9 4 15 0,9-4 2 0,-1 1 1 0,-5 2 0 15,15-2 21 1,-15 2 0-16,15 0 0 0,-6 1 0 0,0-1 0 0,3 3 0 0,3-3 0 0,-12 3 0 31,9-3 0-31,2 1 0 0,4 2 12 0,-9-3-4 0,6 0 5 0,3 1 1 0,-3 2 0 0,6-3 0 16,2 0 1-16,-2 3 0 0,3-3 0 15,3 1 0-15,-1 2-2 0,1-3 0 0,6 0 0 0,-6 0 0 16,8 1-1-16,-5-4 0 16,6 4 0-16,0-4 0 0,2 1-3 0,4 2-1 0,-3-2 0 0,-1 0 0 15,4-1 2-15,-3 1 0 0,5-3 0 0,-2 2 0 16,2 1 2-16,-2-3 0 0,6 0 0 0,-4 0 0 16,4 0 0-16,2 0 0 0,4 0 0 0,-6 0 0 15,2 0 0-15,-2 0 1 0,2 0 0 0,4 0 0 16,-1-5 3-16,1 5 0 0,3 0 0 0,-1 0 0 0,1-5-16 0,-7 5 11 15,7-3-11-15,-4 0 10 16,1 3-2-16,2-2-8 0,-2 4 12 0,-1-2-4 16,1 0 0-16,-3 3-8 0,-1-3 12 0,4 0-4 15,-7 3 0-15,1-1-8 0,0-2 12 0,-1 3-4 16,1-1 3-16,-1 1 0 0,1 0 0 0,0 2 0 16,-4-2-3-16,1-1-8 0,-4 4 12 0,1-4-4 15,-3 1-8-15,-1 0 10 0,-2-1-10 0,0 1 10 0,-6 0 8 16,-1-3 2-16,1 0 0 0,-3 2 0 0,0-2-8 15,-7 0 0-15,1 0-1 0,-3 0 0 0,-3 0-11 0,0-2 0 16,0 2 0-16,-3 0 8 0,-4 0-8 0,-2 0 0 0,3 0-12 0,-3 0 12 31,-3 0-45-31,3-3-2 0,-6 3 0 0,3 0 0 16,-3-3-132-16,-3 3-26 0,0 0-6 0</inkml:trace>
  <inkml:trace contextRef="#ctx0" brushRef="#br2" timeOffset="-155134.23">5827 15084 1778 0,'0'0'37'0,"0"0"8"0,0 0-36 0,0 0-9 0,0 0 0 0,0 0 0 15,0 0 24-15,0 0 4 0,0 0 0 0,0 0 0 16,9 3-43-16,0-3-8 0,3 2-1 0,0-2-1 16,6 0 25-16,3 0 9 0,2 0 0 0,1 0 0 15,6 3 8-15,0-3 2 0,3 2 0 0,2 1 0 16,-2 0-19-16,-3 2 0 0,5-2-13 0,1 2 5 16,3-2 16-16,0-1 4 0,2 4 1 0,4-1 0 15,0 0 0-15,-1 0 0 0,4 1 0 0,2-1 0 16,1 3 10-16,6-5 1 0,2 5 1 0,1-3 0 15,-4 3-6-15,4-3-2 0,-4 6 0 0,1-3 0 16,2-3 11-16,1 0 3 0,-4 0 0 0,4 1 0 16,5 2-13-16,-8-3-2 0,6 0-1 0,-4 1 0 15,1-1 5-15,-4 0 0 0,-2 0 1 0,-1-2 0 16,-2 0-7-16,-3 2-2 0,-1-2 0 0,-2-1 0 16,-3 1 12-16,-7-3 3 0,-2 0 0 0,-3 0 0 15,-1 0 5-15,-5 0 0 0,0 0 1 0,-3 0 0 16,-3 0-21-16,-3 0-12 0,0 0 12 0,-4 0-12 15,4-3 12-15,-6 3-12 0,-3 0 12 0,0 0-12 0,3 0 8 0,-9 0-8 16,6 0 0-16,-6 0 0 0,0 0 0 0,0 0-11 0,6 0 2 16,-6 0 0-1,0 0-27-15,0 0-4 0,0 0-2 0,0 0 0 16,0 0-97-16,0 0-19 0,0 0-4 0</inkml:trace>
  <inkml:trace contextRef="#ctx0" brushRef="#br2" timeOffset="-150717.41">9110 15179 1744 0,'0'0'36'0,"0"0"8"0,0 0-35 0,0 0-9 0,-3-2 0 0,3 2 0 32,0 0 24-32,0 0 4 0,0 0 0 0,-3-6 0 0,3 6-28 0,-5-2 0 0,-1-1 0 0,6 3 0 15,-6-3 21-15,6 3-1 0,-3-5 0 0,3 5 0 16,-6-5-6-16,6 5-2 0,-6-6 0 0,3 4 0 16,3 2-3-16,-6-6-1 0,6 6 0 0,-6-5 0 15,6 5-8-15,0 0 0 0,-3-2 0 0,3 2 0 16,0 0 15-16,0 0 1 0,0 0 0 0,0 0 0 15,0 0 9-15,0 0 3 0,0 0 0 0,0 0 0 16,0 0-28-16,0 0 0 0,0 0 0 0,0 0 0 16,0 0 0-16,0 0 0 0,0 0-14 0,0 0 5 15,3-6 9-15,0 4-8 0,3 2 8 0,3 0-8 16,0 0 8-16,3 0 0 0,-1 2 8 0,4-2-8 16,0 3 0-16,3-3 0 0,3 0 0 0,0 0 0 15,6 3 0-15,-4-3 0 0,7 0 0 0,0 2 0 16,0-2 10-16,2 3-2 0,4-3-8 0,0 2 12 15,0-2-12-15,2 0 0 0,-2-2 0 0,6-1 0 16,-1 3 0-16,1 0 0 0,6-2 0 0,-4 2 0 16,4-3 9-16,0 0-9 0,-1 1 8 0,1-4-8 15,2 1 18-15,1 0-2 0,0 2 0 0,2-2 0 16,4-1-4-16,-1 1-2 0,1 3 0 0,-4-4 0 16,4 4-10-16,-1-4 12 0,1 4-12 0,0-1 12 0,2 0-12 15,1 1 0-15,2-1 0 0,-2 0 0 0,-1 3 0 0,4-2 0 0,-7 2 0 16,7-5 0-16,-4 2 0 0,7 0 0 15,-10 1 0-15,7 2 0 0,2 0 0 0,-2-6 0 0,5 6 0 16,-2-2 0-16,-1 2 0 0,4 2 0 0,-4-2 0 0,4 0 0 31,-4 6 0-31,4-6 0 0,-4 5 0 0,-2 0 8 16,2-2 8-16,1 2 2 0,-1-5 0 0,4 8 0 0,-10-3-18 0,7 3 0 0,-1-2 0 0,1-1 0 16,-4 3 0-16,1-3 0 0,-1 3 0 0,4 0 0 15,-7 0 0-15,7-3 0 0,-4 3 0 0,-2 0 0 16,2-3 0-16,1 1 0 0,2 2 0 0,1-3 0 15,-4 0 0-15,4-2 0 0,-4 2 0 0,1 0 0 16,-4 1 8-16,1-1-8 0,-1 0 9 0,-2-2-9 16,-1 2 8-16,-2 0-8 0,2-2 0 0,1 2 9 15,-3-2-9-15,-1 0 0 0,1-1 0 0,2-2 0 16,1 3 0-16,-4 0 0 0,7-1 0 0,-4 1 8 16,-2-3 2-16,3 0 0 0,-4 0 0 0,4 0 0 15,-4 0 5-15,4 0 1 0,-4 0 0 0,4 0 0 16,-6-3-16-16,8 3 0 0,-8-2 8 0,5 2-8 15,-2-3 0-15,-1 0 11 0,1 3-11 0,-3 0 10 16,2-2 9-16,-2 2 1 0,2-3 1 0,1-2 0 16,-3 5-21-16,-7 2 0 0,7-4 0 0,-1 2 0 15,1 0-11-15,0 0-6 0,-4 0-2 0,4 0 0 16,-1 2 47-16,-2-2 10 0,3 0 2 0,-4 3 0 16,-2-3-30-16,3 0-10 0,-1-3 0 0,-2 6 9 15,2-3-1-15,-5 0 0 0,3 0 0 0,2-3 0 0,-2 3-8 16,3 0 0-16,-1-2 0 0,1 2 0 0,0-3 11 0,-4 0 0 15,4 3 0-15,2-2 0 0,1-1 7 0,0 3 2 0,-4 0 0 0,1-2 0 16,0 2-20-16,-4-3-14 0,4 0 2 0,-4 3 1 16,1-2 19-16,0-1 3 0,-1 3 1 0,-2-3 0 15,0 3-12-15,-4-2 0 0,4-1 0 0,0 0 0 16,-1 1-13-16,4-1-5 16,0 3-1-16,2-3 0 0,-2 3 31 0,-3-2 5 0,-1 2 2 0,4-3 0 15,-3 1-19-15,2 2 0 0,4 0 0 0,-6-3 0 16,-1 3 0-16,1 0 0 0,-3-3 0 0,-4 3 0 15,4 0 0-15,-3-2 0 0,0 2 0 0,2 0 0 16,-5-3 0-16,0 0 0 0,-1 3 0 0,-2-2 0 16,0 2 0-16,0 0 0 0,-3-3 0 0,-1 3 0 15,-2 0 0-15,3 0 0 0,-6 0 0 0,9-3 0 32,-13 3-23-32,4 0-8 0,0 0-1 0,0 0-1 0,0 0 7 0,-3 0 2 0,-1 0 0 0,-2 3 0 15,0-3-43-15,0 0-8 0,-3 0-1 0</inkml:trace>
  <inkml:trace contextRef="#ctx0" brushRef="#br2" timeOffset="-149066.05">21538 15081 2643 0,'0'0'55'0,"0"0"13"0,0 0-54 0,0 0-14 0,0 0 0 0,3-2 0 16,-3 2 35-16,3-3 4 0,-3 3 1 0,5-5 0 15,-2-1 40-15,3-2 8 0,3 3 1 0,-3-5 1 16,6 4-65-16,0-2-13 0,3-2-2 0,0-1-1 16,6-2-9-16,0 2 0 0,2-2 0 0,7 3 0 15,6-4 0-15,6 4 0 0,5-1-8 0,10 9 8 16,2-9 0-16,13 11-11 0,8-5 11 0,6 5-8 16,10 5 0-16,5 0 0 0,6 1 0 0,3 7 0 15,0-3-20-15,-3 4-3 0,6 1-1 0,-8 1 0 16,-1 0-25-16,-6 3-6 0,-3-3-1 0,-5 2 0 15,-7-2-14-15,-9 0-3 0,-2-3-1 0</inkml:trace>
  <inkml:trace contextRef="#ctx0" brushRef="#br2" timeOffset="-147577.25">1467 16415 2370 0,'-30'5'67'0,"-6"-2"15"0,3-1-66 0,4 4-16 0,-7-1 0 16,6-5 0 0,6 5 0-16,-2-5 10 0,2 3-10 0,6-3 8 0,-3 3 16 0,3-3 4 0,0 0 0 0,6 0 0 15,1 0-5-15,-7 0-1 0,9-3 0 0,-3 0 0 31,3 1-38-31,3-1-8 0,3 0-2 0,-6 1 0 0,9 2 7 0,0 0 2 0,0 0 0 0,0 0 0 16,9-6-7-16,-9-2 0 0,9 3-1 0,3 0 0 16,6 0 11-16,0-1 2 0,5 1 1 0,7 0 0 15,6 2 11-15,2 3 0 0,4 0 0 0,6 0 8 16,-1 5 0-16,4-2 0 0,9 2 0 0,-7 1 0 16,7-1-8-16,2 5 9 0,-2-4-9 0,8 2 10 15,1 2-10-15,-1 1 0 0,12-3 0 0,-2 2 0 16,2-2 8-16,7 5-8 0,-7-5 8 0,6 0-8 15,4 3 8-15,-1-3-8 0,9 0 8 0,0 0-8 16,9 0 8-16,-8 0-8 0,5-6 8 0,0 4-8 16,3-1 9-16,0 0-9 0,3 3 10 0,1 0-10 15,-1-3 10-15,0 3-10 0,3 0 10 0,0 0-10 16,6 0 12-16,-3 0-3 0,3-3-1 0,-3 3 0 16,0-2 20-16,6-1 3 0,-2 0 1 0,2 0 0 15,0-2-18-15,3 0-3 0,3-1-1 0,-3-2 0 16,0 3-10-16,6 0 0 0,0-3 0 0,0 2 0 15,-3-2 12-15,6 0 0 0,-6 0 0 0,5 3 0 16,1-3-12-16,3 3 8 0,0 2-8 0,0-2 8 0,-6-3 0 16,3 5 0-16,-3 0 0 0,0-2 0 15,0-1-8-15,-3 1 0 0,-3-3 0 0,3 0 0 0,-6 3 28 0,3-1 3 16,0 1 1-16,0 0 0 0,3-1-16 0,0 4-4 16,-3-4 0-16,3 3 0 0,0-2-3 0,0 2-1 0,0 3 0 0,-3-2 0 15,-3-1-8 1,-6 3 0-16,3 0 0 0,-3 0 0 0,3 0 0 0,0 0 8 0,3 0-8 0,1 2 8 15,-1-2-8-15,0 0 0 0,0 3 0 0,3-1 0 16,-3-2 12-16,-3 0 0 16,3 3 0-16,-6-3 0 0,6 5-12 0,0-5 0 0,3 2 0 15,-3-2-11-15,-3 3 11 0,0-3 9 0,0 0-1 0,-3 0-8 16,0 0 27-16,-3 0-2 0,4 2 0 0,-1-5 0 16,-3 1-25-16,0-4 0 0,-6-2 0 0,3 3 0 15,0-3 0-15,-3 0 0 0,1 3 0 0,-1-6 0 16,-6-2 0-16,0 5 0 0,0-3 0 0,1-2 0 15,-1 2 12-15,-3 0-4 0,3-2 0 0,-6 3 0 16,1-1-8-16,-1 0 0 0,-3 1 0 0,-5-1 8 16,-1 0-8-16,-9 1 0 0,1-1 0 0,-1-2 8 15,-6 2-8-15,-5-2 0 0,2 0 0 0,-8 2 0 16,-3-2 0-16,-7 2 0 0,-2 0-10 0,-7-2 10 16,1 2-12-16,0-2 12 0,-4 2-13 0,-2 1 5 15,0-1-39-15,-6 3-7 0,-1 0-2 0,-2 0 0 16,-3-5-105-16,-3 5-22 0,-3 0-4 0</inkml:trace>
  <inkml:trace contextRef="#ctx0" brushRef="#br2" timeOffset="-142666.55">19442 8853 1796 0,'0'0'160'0,"0"0"-128"0,0 0 25 0,0 0 6 0,0 0 1 0,0 0 0 15,0 0-32-15,0 0-7 0,3 5-1 0,0 1 0 16,0 1-4-16,0 7-2 0,0 2 0 0,3-1 0 15,-3 4-1-15,3 0 0 0,3 4 0 0,-3 1 0 16,3 8 6-16,0 2 1 0,2 6 0 0,1 5 0 31,-3 0-4-31,0 3-1 0,3 4 0 0,-3 7 0 0,0-1-4 0,0 8-1 0,-3 0 0 0,0 11 0 16,3-6-6-16,-3 3 0 0,0 3-8 0,3 8 12 16,-3-11 0-16,-3 0 0 0,0 5 0 0,5 3 0 31,-5-10-12-31,3-1-8 0,0 1 8 0,0-1-13 0,0-7-5 0,0-4-1 0,0-1 0 0,0 2 0 15,0-11 31-15,0-5 5 0,0 0 2 0,0-6 0 16,3-7-82-16,-3-5-16 0,0-4-3 0</inkml:trace>
  <inkml:trace contextRef="#ctx0" brushRef="#br2" timeOffset="-141883.84">19713 9004 1530 0,'-24'-19'32'0,"15"11"8"0,-3 3-32 16,3-3-8-16,3 3 0 0,-3-3 0 0,4 3 84 0,-1 2 15 0,0-2 3 0,0-1 1 15,3 4-59-15,-3-6-12 0,6 8-3 0,-3 0 0 16,3 0 6-16,0 0 1 0,0 0 0 0,0 0 0 16,0 0-16-16,0 0-4 0,0 0 0 0,0 0 0 15,0 0-3-15,0 0-1 0,0 0 0 0,9-3 0 16,3 0-12-16,8 1 0 0,1-1-12 0,9-2 12 16,6 2 27-16,8-2 12 0,7-3 2 0,9-3 1 15,-1 3-16 1,7-2-3-16,2-1-1 0,12-5 0 0,-8 6 0 0,8-3 0 0,7-1 0 0,2-1 0 15,-3 1-22-15,0 1 0 0,1 0 0 0,11 0-12 16,-18 2 12-16,7 0 0 0,-10 1 10 0,12 5-10 16,-17-3 0-16,-1 2 0 0,1 1-8 0,-1 0 8 15,-8 5 8-15,-7-3 8 0,1 6 1 0,-4-3 1 16,-11 2-18-16,-3 4-9 0,-4-1 1 0,-2 0 0 16,-6 3 8-16,-3 0 11 0,-3 3-3 0,-1 2 0 15,-5 0-8-15,0 3 0 0,-3 3 0 0,-3 2 0 16,0 3 0-16,-3 2 0 0,0 3 0 0,-3 6 0 15,0-1 0-15,0 3 0 0,-6-3 0 0,9 9 0 16,-6 2 0-16,3 2 0 0,-3 6 0 0,0 5 0 16,3-5 0-16,0 3 0 0,0-1 0 0,0 4 0 15,0-1 0-15,3-3 0 0,0 1 0 0,-1 5 0 16,1-3 12-16,3-2 0 0,3 2 0 0,0 3 0 16,0-8-1-16,3 0 0 0,0-6 0 0,3 6 0 15,0-3-3-15,-1-5 0 0,1 3 0 0,0 0 0 0,-3-11 18 0,3-3 3 16,0 0 1-16,-3-4 0 0,0-1-12 0,-4-6-2 15,1 4-1-15,-3-6 0 0,-3-2-6 16,-3-6-1-16,0 3 0 0,-3-3 0 0,-3-3 0 0,0-2 0 0,-6 0 0 0,-3 0 0 16,0-5 0-16,-14 2 0 0,2-5 0 0,-9 6 0 15,-3-6-8-15,-5 0-17 0,-7 0 4 0,-2-6 1 16,-10 6 12-16,0 0-9 0,-5-2 9 0,-6-1-8 16,-1 0 8-16,-2 3 0 0,-4-2 0 0,-11 4 0 15,6-2 0-15,-1 3 0 0,-2 0 0 0,-12-1 0 16,11 4 0-16,1-1 0 0,-3 0 0 0,-6 3 0 15,11-3-13-15,4 6-1 0,-1-3 0 0,-5 0 0 16,18 0-23-16,-4-3-5 0,1 3-1 0,5-3 0 16,4 1-15-16,11-6-3 0,1 0-1 0,2-6 0 15,9 1-153-15,7-3-30 0,2 3-7 0</inkml:trace>
  <inkml:trace contextRef="#ctx0" brushRef="#br2" timeOffset="-141550.81">19957 9385 2250 0,'0'0'100'0,"0"0"20"0,3-3-96 0,3 0-24 0,6-2 0 0,-3 3 0 16,12-1 41-16,-1-2 4 0,1-1 1 0,9 1 0 16,6 0-11-16,2-1-3 0,4-1 0 0,9-1 0 15,-4-3-32-15,1 0 0 0,3-2 0 0,2 0 0 16,1 2-12-16,-1-2 3 0,4 3 1 0,2-4 0 16,-5 6-20-16,0 0-3 15,-4 1-1-15,1-1 0 0,-7 2 7 0,-5 4 1 0,0 2 0 0,-6 0 0 16,-4 0-23-16,-8 0-4 0,-3 2-1 0,-6 1 0 15,-3 0-112-15,-6 2-22 0,-3 3-5 0</inkml:trace>
  <inkml:trace contextRef="#ctx0" brushRef="#br2" timeOffset="-141316">20100 9705 1683 0,'-12'11'71'15,"3"-4"-57"1,6 1 69-16,6-2 13 0,0-1 4 0,9-2 0 15,6-1-36-15,6 1-6 0,5-3-2 0,10-3 0 16,3 1 24-16,5-1 4 0,4-5 0 0,9 0 1 16,2-2-29-16,4 2-5 0,2-8-2 0,9 2 0 15,-5 1-21-15,2 3-5 0,-2-4-1 0,5-1 0 16,-11 4-43-16,5 0-9 0,-9 3-2 0,4-2 0 16,-12 2 16-16,-4 3 4 0,-2-1 0 0,-4 4 0 15,-14-4-84-15,0 4-16 0,-9 2-3 0,0-3-1 16,-9 6-76-16,-10-3-16 0,-2 0-4 0,-2 5 0 15,-10 0 107-15,-3 3 21 0,-9 0 4 0</inkml:trace>
  <inkml:trace contextRef="#ctx0" brushRef="#br2" timeOffset="-141099.47">20418 10009 1668 0,'-20'19'47'0,"5"-3"11"0,3-3-46 0,3-3-12 0,6-4 0 15,6-1 0-15,3 0 92 0,9-2 16 0,6 0 3 0,5-3 1 16,4-3 21-16,15 3 5 0,2-3 1 0,7-2 0 15,2 0-62-15,4-3-12 0,3 0-2 0,8-3-1 16,-6 1-44-16,10-1-9 0,-4-2-1 0,7 0-8 16,-13 5 0-16,7-3 0 0,-4 3 0 0,1-2 0 15,-10 4-38-15,-2-4-2 0,-7 7 0 0,1-2 0 16,-10-1 10 0,-5 1 2-16,-6 5 0 0,-3-2 0 0,-6 2-27 0,-10 0-5 0,1 0 0 0</inkml:trace>
  <inkml:trace contextRef="#ctx0" brushRef="#br2" timeOffset="-140331.5">19582 9766 1409 0,'0'0'29'0,"0"0"7"0,0 0-28 0,0-3-8 0,-6-2 0 0,6 5 0 15,0-5 62-15,-6 2 11 0,6 3 3 0,-3-5 0 16,3-1-4-16,-6 1-1 0,6 0 0 0,-6-1 0 16,6 1-11-16,-3 0-3 0,0 0 0 0,3-1 0 15,-3-2 6-15,-3 3 1 0,3-3 0 0,-3-2 0 16,0 2-4-16,0-3 0 0,-2 3 0 0,-1-3 0 15,3 1-28-15,-9-1-7 0,0 3-1 0,-3-2 0 16,0 2 7-16,-3-3 1 0,-5 3 0 0,2 0 0 16,-6 0-16-16,-3 1-4 0,-2 1 0 0,-7-2 0 15,0 6-12-15,-5-4 0 0,-1 6 0 0,-9-2 0 16,7 2 0-16,-1 0 0 0,1 0 8 0,-7 0-8 16,6 2 8-16,4 1-8 0,2-3 11 0,-2 3-11 15,2-1 0-15,6-2 0 0,0 3-12 0,1-3 3 16,8 0-3-16,0 3 0 0,6-3 0 0,1 0 0 15,5 0-16-15,6-3-3 0,0 3-1 0,3-3 0 16,6 1 0-16,3 2 0 0,0-8 0 0,3 0 0 16,0 0-19-16,6-3-4 0,0 3-1 0,0-5 0 0,6 3 39 0,-3-4 7 0,2 4 2 0,1-4 0 15,-3 4 8-15,0 2 11 0,-6 0-3 0,3 0 0 16,-6 0 39-16,-3 3 7 0,0 5 2 0,-3-5 0 16,-3 2 6-16,0 0 2 0,-3 1 0 0,-3-1 0 15,0 3-52-15,-3 3-12 16,1-3 0-16,-1 5 0 0,-3 0 9 0,3 3-1 0,0 3 0 0,0 2 0 15,0 0-8-15,6 6 0 0,-2-3 0 0,5 2 0 16,0 1 0-16,3-1 0 0,0 1 0 0,3-1 0 16,3-2 0-16,3 0 0 0,3-3 0 0,-1 0 0 15,4 1 0-15,3-4-11 0,0 1 3 0,6-1 0 16,0-2-26-16,3 0-5 0,-1 0-1 0,4-3 0 16,-3 1-20-16,0 2-4 0,0-6 0 0,-1 1-1 15,1 2-162-15,0 1-32 0</inkml:trace>
  <inkml:trace contextRef="#ctx0" brushRef="#br2" timeOffset="-139766.04">19585 10369 1288 0,'3'-11'27'0,"-3"11"5"0,0-5-32 0,3 0 0 0,-3 5 0 0,0-8 0 16,0 8 96-16,3-3 13 0,-3 3 3 0,0 0 0 16,3-5-40-16,-3 5-8 0,0 0-2 0,0 0 0 15,0 0-4-15,0 0-1 0,0 0 0 0,0 0 0 16,0 0-5-16,0 0 0 0,0 0-1 0,0 0 0 15,0 0-11-15,0 0-1 0,-3 5-1 0,-6 1 0 16,0 2-14-16,-3-1-4 0,0 1 0 0,-6 3 0 16,0 2 9-16,-2 0 2 0,-4 1 0 0,0 4 0 15,-3-5-15-15,3 3-2 0,-2 3-1 0,-4-3 0 16,3 5 2-16,0-3 0 0,1 6 0 0,2-5 0 16,-6 2-15-16,6-3 0 0,-3 6 0 0,4-8 0 15,2-3-14-15,3 1 1 0,0 1 0 0,3-9 0 16,6 7 13-16,0-8 0 0,3 1 0 0,3-4 0 15,3-2-22-15,0 0-2 0,0 0 0 0,3-5 0 16,3 0 13-16,0-6 3 0,3 0 0 0,0 1 0 16,0-3-6-16,-3 2-1 0,3-5 0 0,-3 8 0 15,0-5 37-15,-3 8 7 0,-3-1 2 0,0-4 0 16,0 10 23-16,0 0 5 0,0 0 1 0,-3-3 0 16,3 3-32-16,-6 0-7 0,0 0-1 0,3 3 0 15,-3 2-20-15,0 6 0 0,3-3 0 0,0 7 0 16,3-7 0-16,0 8-15 0,3-5 3 0,3 2 0 15,0 0-7-15,0 1-1 0,3-4 0 0,3 1 0 16,0-6-39-16,2 3-8 0,1-3-1 0,3-2-1 16,-3-3-13-16,3-3-2 0,-3 1-1 0,0-4 0 15,0 1-100-15,-1-3-20 0,-2 3-4 0</inkml:trace>
  <inkml:trace contextRef="#ctx0" brushRef="#br2" timeOffset="-139247.39">17082 9729 801 0,'-12'-40'16'0,"6"24"5"0,0 3-21 16,-3-3 0-16,3-2 0 0,-3-1 0 0,3 3 34 16,-3-2 2-16,3 2 1 0,-3-3 0 15,3 6 17-15,0-3 3 0,-3 0 1 0,3 6 0 0,1-4 22 0,-4 7 4 0,3-1 0 0,0 2 1 16,3 1 17-16,0 0 3 0,3 5 1 0,0 0 0 16,0 0-33-16,0 0-6 0,0 0-2 0,-3 5 0 15,0 0-43-15,3 6-9 0,0 2-1 0,3 6-1 16,0 4 18-16,3 4 4 0,0 7 1 0,0 1 0 15,3-1-6-15,-1 3 0 0,1 0-1 0,0 3 0 16,0-3-27-16,-3 3 0 0,0-3 8 0,-3 2-8 16,6-4 0-16,-6-4-14 0,0 1 3 0,0-8 1 15,3 0-33-15,-3-8-6 0,-3 2-2 0,3-7 0 16,0-3-73-16,0-3-16 0,-3 0-2 0</inkml:trace>
  <inkml:trace contextRef="#ctx0" brushRef="#br2" timeOffset="-138749.52">16960 9440 1778 0,'-6'-2'75'15,"0"-1"-60"1,6 3 70-16,0 0 15 0,0-5 2 0,6-1 1 16,3 1-55-16,3-3-12 0,5 3-1 0,7-3-1 15,3 0 14-15,6 0 4 0,2-2 0 0,10-1 0 16,-3 0 10-16,5-2 2 0,4-3 1 0,0-2 0 15,5 2-25-15,-2 0-6 0,-1 0-1 0,7-2 0 16,-10-1-33-16,1 3 0 0,-3-2 0 0,2-1-9 0,-5 6 17 16,-3-3 4-16,-4 3 1 0,7 0 0 0,-9 2-13 0,-7 0 0 15,-2 4 0-15,0-1 0 16,-3 5 0-16,-9-2 0 0,0 5 0 0,-4 0-10 0,-2 2 10 0,-3 4 0 0,-3 2 8 16,0 2-8-16,-3 6 0 0,0 2-8 0,-6 4 0 0,3 4 0 15,-3 3 8-15,0 3 0 0,1 2 0 0,-1 1 0 16,0 2 0-16,0 2 0 0,3-1 0 0,0 4 0 15,3-5 0-15,-3 3 0 0,3-1 0 0,0-2 0 16,0-5-28-16,0-5-3 0,3 2-1 16,0-8 0-16,0-3 19 0,0 1 3 0,3-1 1 0,0-4 0 15,-3-1-2-15,2-3 0 0,-2-2 0 0,0-2 0 16,-3-1 11 0,0 0-12-16,0-2 12 0,-6 2-12 0,-2-2 21 0,-4-1 4 0,-3 4 1 0,-6-4 0 15,-6 1-14-15,-6 2 0 0,-2-2 0 0,-7 0 0 16,-6 2 0-16,-2 0 0 0,-4 0 0 0,-5 1 0 15,-1-1 0-15,1 3 9 0,-4 0-9 0,1 0 8 16,-1 5-8-16,7-2 0 0,-4 2 0 0,0 3 8 16,13 0-8-16,2-3 0 0,6 5 0 0,1-2-11 15,5 3-11-15,3-3-2 0,3 2-1 0,7 1 0 16,-1-3-118-16,9 2-23 0,3-2-5 0</inkml:trace>
  <inkml:trace contextRef="#ctx0" brushRef="#br2" timeOffset="-138383.27">17358 10806 2415 0,'0'0'50'0,"0"0"13"0,0 0-51 0,0 0-12 0,0 0 0 0,0 0 0 16,0 5 44-16,3 3 7 0,0 0 1 0,3 2 0 15,0 9-25-15,3-1-5 0,0 6-1 0,0 0 0 16,3 5 5-16,-3 3 1 0,0 2 0 0,0 6 0 15,0-8-27-15,-3 2 0 0,3 0 0 0,-6 1 0 16,3-3-46-16,0 2-14 0,-3-2-4 0,-1 2 0 16,1-5-204-16,0-5-42 0,0-3-8 0,0-2-2 15,-3-3 205-15,3-8 41 0</inkml:trace>
  <inkml:trace contextRef="#ctx0" brushRef="#br2" timeOffset="-137909.71">17424 10896 1978 0,'-3'-11'56'0,"0"-2"12"16,3 5-54-16,0 0-14 0,0 3 0 0,3-1 0 15,6-2 80-15,0 3 14 0,3 0 2 0,3-3 1 0,3 3-17 0,5-3-3 16,4-3-1-16,0 3 0 0,6-3-19 0,-1 4-4 16,7-4-1-16,0-2 0 0,-1 2-27 15,1-2-5-15,3 0-2 0,2-1 0 0,-2 1-3 0,3 0-1 0,-1 2 0 0,4-2 0 16,-3 5-14-16,-1 0 0 0,-2 3 0 0,6 0 0 15,-10 2 0-15,4 3 0 0,-6 0 0 0,-1 0 0 16,-5 3 0-16,-3-1 0 0,-6 4 0 0,0-1 0 16,-6 0 0-16,-4 1 0 0,-2 1 8 0,0 1-8 15,-3 3 11-15,0 2-1 0,-3 0 0 0,-3 3 0 16,3 3 8-16,-6-1 2 0,3 6 0 0,-3-3 0 16,0 3-50-16,0-3-10 15,0 3-1-15,-3 0-1 0,6 0 22 0,-6 2 5 0,6-2 1 0,0 3 0 16,-3-4-10-16,3-4-3 0,0 2 0 0,0-2 0 15,3-6 27-15,-3 3 0 0,6-6 0 0,-6 1 0 16,0-1 0-16,0 1 0 0,6 0 0 0,-6-4 0 16,0 4 0-16,0-6 0 0,-6 3 0 0,6-2 0 15,-6-1 0-15,3 0 0 0,-3-2 0 0,-5 7 0 16,-4-4 26-16,-3 2 10 0,-3-3 3 0,-6 0 0 16,-3 6-11-16,-8-3-3 0,2-3 0 0,-9 8 0 15,1-5-33-15,-10 3-8 0,1-1 0 0,-7 4-1 16,6-4 27-16,-2 3 6 0,-1 3 0 0,-2 0 1 15,5 0-65-15,4 0-12 0,-4 0-4 0,3 0 0 16,13-3 52-16,-1-3 12 0,9 1 0 0,4 0 0 16,2-3-208-16,6-3-38 0,0 0-8 0</inkml:trace>
  <inkml:trace contextRef="#ctx0" brushRef="#br2" timeOffset="-137625.59">17543 11068 2747 0,'0'0'78'0,"0"0"17"15,0 0-76-15,0 0-19 0,0 0 0 0,0 0 0 16,0 0 55-16,0 0 7 0,0 0 2 0,0 0 0 16,0 0-103-16,0 0-20 0,0 0-4 0,0 0-1 15,0 0 0-15,0 0 0 0,0 0 0 0,0 0 0 16,6 2-204-16,3-2-42 0</inkml:trace>
  <inkml:trace contextRef="#ctx0" brushRef="#br2" timeOffset="-137504.91">17865 10935 1956 0,'0'0'40'0,"2"-2"11"16,-2 2-41-16,0 0-10 0,0 0 0 0,0 0 0 15,0 0 46-15,6 0 7 0,-6 0 2 0,3 0 0 16,3 0-133-16,-3 2-26 0,3 1-6 0</inkml:trace>
  <inkml:trace contextRef="#ctx0" brushRef="#br2" timeOffset="-137372.25">18112 10893 2055 0,'8'-5'43'0,"-8"5"9"0,0 0-41 0,0 0-11 0,0 0 0 0,0 0 0 31,0 0 92-31,0 0 16 0,0 0 3 0,0 0 1 0,0 0-68 0,0 0-12 0,0 0-4 0,0 5 0 16,0-2-170-16,0 4-34 0,0-1-8 0</inkml:trace>
  <inkml:trace contextRef="#ctx0" brushRef="#br2" timeOffset="-136916.11">17739 11287 1792 0,'0'5'51'0,"0"-5"10"16,0 6-49-16,0-1-12 0,3-2 0 0,0 2 0 15,0-2-19-15,0-3-6 0,3 2-2 0,0-2 0 16,0-2-59-16,3-1-12 0,0 0-2 0,3-2-1 16,0-3 29-16,0 0 5 0,3 0 2 0,3-2 0 15,-1-1 1-15,1 0 1 0,3-2 0 0,0 0 0 0,0-3 42 16,3 6 8-16,-1-9 1 0,1 8 1 16,-3-2 20-16,-3 3 4 0,0-4 1 0,-3 4 0 0,-3 2 68 0,-1 3 14 15,-2-1 2-15,0 6 1 0,-3-2 23 16,0-1 5-16,0 3 1 0,-6 0 0 0,3 3-82 0,0-1-16 0,0-2-3 0,0 6-1 15,0-1-26-15,0-2 0 0,0 2 0 0,0 0 0 32,0-5-97-32,0 5-25 0,0 6-5 0,0-8-1 15,3-1 44-15,-6 1 9 0,6-3 2 0,3 0 0 0,-3 0 73 0,3-3 0 0,0-2 0 0,2 0 14 16,1-1 40-16,-3-2 8 0,3-5 2 0,0 5 0 16,0-2-52-16,0 2-12 0,0 0 0 0,-3 0 0 15,0 0 54-15,0 3 8 0,-3-1 2 0,3 1 0 16,-7 0 0-16,-2 5 0 0,0 0 0 0,0 0 0 15,0 0 0-15,0 0 0 0,0 0 0 0,0 0 0 16,0 0-103-16,0 0-20 0,3 5-4 0</inkml:trace>
  <inkml:trace contextRef="#ctx0" brushRef="#br2" timeOffset="-136499.27">17701 11118 1766 0,'0'0'36'0,"0"0"10"0,0 0-37 16,0 0-9-16,0 0 0 0,0 0 0 15,0 0 65-15,0 0 11 0,0 0 3 0,0 0 0 0,0 0-63 0,0 0-16 0,0 0 0 0,0 0 0 16,0 0 0-16,0 0 0 0,0 0 0 0,6-3 0 15,0 1 0-15,3-6 0 0,0 2 0 0,2 4 0 32,1-6-52-32,6 0-14 0,0-3-2 0,0 1-1 15,3-4-43-15,0 6-9 0,2-2-2 0,1-3 0 0,0-1 0 16,0 6 0-16,3-2 0 0,-4 2 0 0,1 0 104 0,-3 3 19 0,0-3 8 0,-3 2-8 16,-3 4 60-16,0-1 6 0,-6 3 1 0,2 0 0 15,-2 0 52-15,0 3 10 0,-3-3 3 0,-3 2 0 16,3 1-47-16,0 0-9 0,0 2-1 0,-3-2-1 15,3-1-45-15,-3 4-9 0,3-4-1 0,-3 4-1 16,3-4-18-16,0 1-19 0,0 0 4 0,-3-1 1 16,3-2-30-16,0 0-7 0,0 0-1 0,0-2 0 15,0-1 6-15,-1 0 1 0,4 1 0 0,-3-4 0 16,0 1 45-16,-3-3 18 0,3 3-1 0</inkml:trace>
  <inkml:trace contextRef="#ctx0" brushRef="#br2" timeOffset="-135614.59">17213 9485 1862 0,'0'0'52'0,"0"0"13"16,0 0-52-16,0 0-13 0,0 0 0 0,0 0 0 16,0 0 67-16,0 0 10 0,0 0 3 0,0 0 0 15,0 0-20-15,0 0-3 0,0 6-1 0,0 2 0 16,3-1-47-16,-3 7-9 0,3-1 0 0,-3 0 0 16,3 0 0-16,0 3 0 0,-3-2 0 0,0 1 0 15,0-1-16-15,5-1 1 0,-2 0 1 0,-3-2 0 16,3-1-16-16,-3-2-3 0,3 0-1 0,0-3 0 15,-3 1-23-15,0-6-5 0,0 0-1 0,0 0 0 16,0 0-20-16,0 0-4 0,0 0-1 0,3-8 0 16,-3 0 21-16,0 0 4 0,0-3 1 0,0 1 0 15,0-4 5-15,0 4 1 0,0-1 0 0,-3 1 0 0,3-3 89 0,-3 2 19 0,0-2 3 0,0 2 1 16,0-2 56-16,3 5 12 0,0-3 3 0,0 1 0 16,0 4-51-16,3-1-9 0,0 4-3 0,0-2 0 15,3-1-50-15,3 4-14 0,-3-1 0 0,6-2 0 16,-3 5 12-16,3-3-4 0,0 0 0 0,3 3 0 15,-3-2-8-15,0 2 0 0,-3 0 0 0,-1-3 0 16,4 3 0-16,-3 0 0 0,0 3 0 0,-3-3 0 16,0 0 0-16,-3 2 0 0,3-2 0 0,-6 0 0 15,0 0 0-15,0 6 0 0,3-6 0 0,0 8 0 16,-3-3 0-16,-3 0-11 0,3 1 3 0,-3-1 0 16,0 5-12-16,0-2-1 0,0 3-1 0,-3-3 0 15,6 2 22-15,-3 1 0 0,-3-3 0 0,0 3 0 16,6-1-12-16,-6 3 12 0,3-2-12 0,-3 0 12 15,0-1 0-15,3 1 0 0,-2-1 0 0,-1 1 0 16,3-3-11-16,-3 0 11 0,0-3-8 0,0 0 8 16,3 1-11-16,-3-1 11 0,0-2-13 0,3-1 5 15,3-2-47-15,-6 0-9 0,0 0-1 0,6 0-1 16,-3-2-16-16,3 2-3 0,-3-3-1 0,-3 0 0 16,6 3-26-16,-3-5-6 0</inkml:trace>
  <inkml:trace contextRef="#ctx0" brushRef="#br2" timeOffset="-135148.46">17498 9467 1504 0,'0'0'43'0,"0"0"9"0,0 0-42 0,0 5-10 0,6-2 0 0,-3 7 0 15,0-2 47-15,-3-2 7 0,3 7 2 0,0-3 0 16,0 1-39-16,-3 0-7 0,6 2-2 0,-3-3 0 15,0 1-8-15,0-3 0 0,-3 2 0 0,6-2 0 16,-6-2 0-16,3-1 0 0,0-2 0 0,-3-3 0 16,0 0-11-16,0 0-1 0,0 0 0 0,0 0 0 15,3-6-32-15,-3-2-8 0,3 3 0 0,-3-3-1 16,0-2-23 0,0-1-5-16,0-2-1 0,0 0 0 0,-3 2 72 0,3-2 10 0,-3 2 11 0,0-2-3 15,0 2 80-15,3 1 16 0,-6-3 4 0,6 2 0 16,0 0-36-16,0 1-6 0,0 2-2 0,0 0 0 15,6-3-44-15,-3 6-10 0,0 0-2 0,3 2 0 16,0 0-8-16,3 1 8 0,-6 2-8 0,9 2 8 16,-3 1-8-16,3-3 0 0,-4 5 0 0,1-2 0 15,0 2 0-15,3-2 0 0,-3 2 0 0,-3 1 8 16,6-1-8-16,0 0 0 0,-3 3 0 0,-3-5 0 16,0 2 0-16,0 0 0 0,-6-2-9 0,6 2 9 15,-3 1 0-15,0-4-10 0,-3 3 10 0,0 1-8 16,-3-1-26-16,-6 0-5 0,6 1-1 0,-3-1 0 0,-3 0 28 15,-3 0 12-15,3 6-12 0,-3-6 12 0,0-2 0 16,3 0 0-16,0 2 0 0,-3 0 0 0,4-2-12 0,2 0 12 16,-3-3-10-16,3 2 10 15,0 1-53-15,-3-3-5 0,9 0-1 0</inkml:trace>
  <inkml:trace contextRef="#ctx0" brushRef="#br2" timeOffset="-134598.74">17748 9395 1624 0,'0'0'46'0,"0"0"10"16,0 0-45-16,0 0-11 0,6 0 0 0,-3 3 0 15,-3 0 61-15,9-1 11 0,-6 4 1 0,0-1 1 16,3 3-36-16,0 2-7 0,-3 1-2 0,3-3 0 15,-6 5-29-15,9-2 0 0,-3 2-13 0,-6-2 4 16,9-4 9-16,-3 4 0 0,0 0 0 0,-6-3 0 16,6 0 0-16,-3-3 0 0,3-3 0 0,-3 4 0 15,0-6 0-15,-3 0-13 0,0 0 5 0,0 0 8 16,0 0-27-16,0 0 3 0,3-6 0 0,-3-1 0 16,-3-1-60-16,6-3-11 0,-6 0-2 0,-3 1-1 15,6-1 78-15,-3 3 20 0,0 0 0 0,0-2 0 16,0-1 81-16,0 1 20 0,0-1 4 0,3 0 1 0,-3 1-41 0,3-1-8 15,3 1-1-15,-3-1-1 0,0 3-31 16,3 0-5-16,0 0-2 0,0 3 0 0,3 0-2 0,-3-1-1 16,3 4 0-16,0-1 0 0,-3 1 0 0,5 2 0 0,-2 2 0 15,0 1 0-15,0-1-6 0,0 1 0 0,-3 0-8 0,3 2 12 16,3-2-12-16,-6 2 0 0,3-2 0 0,0 2 0 16,0 0 16-16,-3 0-4 0,0 1 0 0,0-1 0 15,0 0-12-15,-3 1 0 0,0-1 0 0,0 0 0 16,0 1 0-16,-3-1 0 0,0 0 0 0,0 0-10 15,0 3-14 1,3-2-4-16,-3-1 0 0,0 0 0 0,0 1 4 0,0-1 0 0,0 0 0 0,0-2 0 16,0 2 12-16,0-2 4 0,0 2 0 0,0-2 0 15,0 2 8-15,0-2 0 0,0 2 0 16,0-3 0 0,-3 4-104-16,0-4-20 0,3 4-3 0,-3-1-1 0,-2-2-78 0,2-3-16 0,-3 5-3 0</inkml:trace>
  <inkml:trace contextRef="#ctx0" brushRef="#br2" timeOffset="-134036.56">17382 9779 1882 0,'0'0'84'0,"0"0"16"0,0 0-80 0,0 0-20 0,0 0 0 0,0 0 0 16,0 0 60-16,0 0 8 0,6 5 2 0,-3-2 0 16,0 2-30-16,0 1-5 0,3 1-2 0,-3 1 0 15,0 0-33-15,3-2 0 0,-3 2 0 0,3 0 0 16,-3-3 0-16,0 3-22 0,0-3 3 0,3 0 1 15,-3-2 18-15,0 0 0 0,0-1 0 0,-3-2 0 16,6-2-55-16,0-1-7 0,-3 0-2 0,0-2 0 16,0 0 64-16,-3-3 18 0,6-3 1 0,-3 1 0 15,-3 2-35-15,3-3-6 0,0 1-2 0,-3 2 0 16,0-3 39-16,0 3 7 0,5 0 2 0,-2 0 0 16,-3 0-13-16,3 3-3 0,0-3 0 0,-3 3 0 15,6-1 0-15,-3 1 0 0,3 3 0 0,-3-1 0 16,0 3-8-16,3-3-11 0,0 3 3 0,-3 0 0 15,3 0 8-15,-3 3 0 0,3-3 0 0,-3 3 0 16,3-3-8-16,-3 2 0 0,0 1 0 0,-3-3 0 16,3 5 0-16,-3-5 0 0,3 3 0 0,-3-3 0 15,0 5 19-15,0-5 4 0,0 5 1 0,0 1 0 16,-3-1-4-16,0 0 0 0,0 3 0 0,-3-3 0 16,0 3-12-16,0-2 9 0,-3 2-9 0,6-3 8 15,-9 0-8-15,6 3-11 0,0-3 3 0,-3 3 0 16,3-2-26-16,3-4-5 0,-2 4-1 0,-1-4 0 15,-3 4-27-15,6-4-5 0,-3 1-2 0,6-3 0 16,-6 2 20-16,6-2 4 0,0 0 1 0,0 0 0 16,0 0-49-16,0 0-10 0,0 0-1 0</inkml:trace>
  <inkml:trace contextRef="#ctx0" brushRef="#br2" timeOffset="-133692.81">17635 9718 1504 0,'12'-2'43'0,"-3"2"9"0,0-3-42 16,-3 3-10-16,6 0 0 0,-6 0 0 0,0 0 36 0,6 3 6 0,-6-1 1 0,0 1 0 16,-3-1-35-16,3 4-8 0,0-1 0 0,-1 0 0 15,1 1 0-15,-3-1 0 0,0 0 0 0,3-2-11 16,-6 2 11-16,0 0 0 0,6 1 0 0,-3-4 0 16,-3-2 0-16,0 0 0 0,0 0 0 0,0 0 0 15,0 0 0-15,0 0 0 0,0 0 0 0,0 0 0 16,0 0 21-16,0 0 7 0,0 0 0 0,0 0 1 15,0-5-29-15,0 0 0 0,0-1-8 0,0 1 8 16,3-3 0-16,0 0 0 0,3 0 0 0,0 0 0 16,0 1 36-16,-3 1 13 0,3 1 3 0,-3 0 1 15,3-1-13-15,0 4-2 0,0 2-1 0,-3-6 0 16,3 6-4-16,-3 6-1 0,3-6 0 0,0 2 0 16,-3 1-20-16,3 2-12 0,-3-2 12 0,3 2-12 15,-3 1 0-15,-1-1-22 0,1 0 3 0,0 0 1 16,0 3-123-16,3-2-25 0,-3-1-5 0</inkml:trace>
  <inkml:trace contextRef="#ctx0" brushRef="#br2" timeOffset="-132532.29">20023 8969 759 0,'0'0'33'0,"0"0"8"0,0 0-33 0,0 0-8 0,0 0 0 0,0 0 0 15,0 0 76-15,0 0 12 0,0 0 4 0,0 0 0 16,0 0-47-16,0 0-9 0,0 0-1 0,5 0-1 15,1 6 17-15,0-1 3 0,0 3 1 0,3 2 0 16,0 9 6-16,6 2 2 0,-6 6 0 0,12 4 0 16,-6 4-41-16,0 4-8 0,5 4-2 0,1 7 0 15,-6 0 16-15,6 1 4 0,0 2 0 0,0 5 0 16,-3 0-32-16,-4-5 0 0,1 5 0 0,-3 0-10 16,0 0 10-16,0 1 0 0,0-4 0 0,-3 6 0 15,0-8 0-15,-3-3 8 0,0 1-8 0,0 1 8 16,-3-7 12-16,0 3 4 0,0 0 0 0,0-6 0 15,-3-2-3-15,0-3 0 0,0-5 0 0,0-1 0 16,0-4-21-16,-3-1 0 0,3-5 0 0,-3-2 0 16,3-6-47-16,-6-2-13 0,6-6-4 0</inkml:trace>
  <inkml:trace contextRef="#ctx0" brushRef="#br2" timeOffset="-132266.37">20767 8829 2293 0,'0'11'101'0,"3"2"22"0,6 5-99 0,-3 6-24 0,2 3 0 0,7 7 0 15,-3 8 48-15,6 9 5 0,0 7 1 0,3 8 0 16,0 3-43-16,-4 2-11 0,4 3 0 0,0 8 0 15,-6-5 0-15,3 0-17 0,-3 0 4 0,3 7 1 16,-6-12 12-16,-1 2 10 0,1-8-2 0,-6 5 0 16,6-15-18-16,-3 0-4 0,0-6-1 0,3-5 0 15,-3-8-21-15,-3-5-4 0,3-6 0 0</inkml:trace>
  <inkml:trace contextRef="#ctx0" brushRef="#br2" timeOffset="-131994.15">21127 8739 2443 0,'6'5'103'16,"6"6"-83"-16,3 10 22 0,5 3 4 0,7 10 1 0,0 6 0 15,6 8-31-15,-4 5-5 16,1 5-2-16,0 11 0 0,-3-3-9 0,-6 8 0 15,-6 5 0-15,-1 11 0 0,1-8 0 0,-6 0 0 0,-3 3 0 0,0 5 0 16,-3-13 0-16,3-1-11 0,-3 1 3 0,3 2 0 16,-3-15-36-1,0-1-6-15,0-7-2 0,0 2 0 0,3-13-112 0,-3-2-22 0,0-9-5 16</inkml:trace>
  <inkml:trace contextRef="#ctx0" brushRef="#br2" timeOffset="-131642.7">19642 9562 1717 0,'-6'-5'72'16,"-3"-3"-57"0,9 5 19-16,0 3 4 0,0 0 1 0,6-5 0 15,0 0-19-15,8 2-4 0,7 0-1 0,6-2 0 16,6 0 11-16,5 5 2 0,10-6 1 0,12 6 0 16,2-5 20-16,4 5 4 0,-1-5 1 0,21 2 0 0,-8 1-3 0,5 2-1 0,3 0 0 15,13 0 0-15,-10 2-32 0,3 1-6 0,4-1-2 16,5 4 0-16,-9-4-10 0,-3 4 0 0,1-4 0 0,5 4 0 15,-18-1 0-15,4-2 12 0,-10-1-12 0,6 4 12 16,-14-4-12-16,-6-2 0 0,-1 3 0 0,-5-1 0 16,-10-2-10-16,-8 0-7 15,-3 0-2-15</inkml:trace>
  <inkml:trace contextRef="#ctx0" brushRef="#br2" timeOffset="-131313.17">20145 9972 2077 0,'-87'37'43'0,"57"-24"11"16,4-2-43-16,5 0-11 0,0-3 0 0,3-1 0 16,6-1 44-16,3-4 6 0,6 4 2 0,3-6 0 15,3 2-20-15,6 1-3 0,0 2-1 0,9-2 0 16,6 0-2-16,3-1-1 0,5 1 0 0,7-3 0 15,9 0 18-15,2-3 3 0,7-2 1 0,5 2 0 16,4-2-38-16,2 0-9 0,4-1 0 0,8-2 0 16,-5 1 0-16,2-4 8 0,0 3-8 0,7 0 8 15,-13 0-8-15,1 3 0 0,5-3 0 0,-3 3 0 16,-2-1 0-16,-7 4 0 0,1 2 0 0,2-6 0 0,-11 9 0 16,-4-6 0-16,-2 3 0 0,0 0 0 15,-13 0-20-15,-5 0-5 0,-3 0-2 0,-6 0 0 16,-7 6-40-16,-2-6-8 0,-6 0-1 0,-3 5-1 15,-6-5-107-15,-6 3-20 0,-3 2-5 0</inkml:trace>
  <inkml:trace contextRef="#ctx0" brushRef="#br2" timeOffset="-131032.36">19912 10234 1335 0,'-41'13'59'0,"8"-2"13"0,6-1-58 0,6 1-14 0,6-3 0 0,7 0 0 16,5 0 69-16,6 0 11 0,5 0 3 0,7-3 0 16,6 3-13-16,9 0-2 0,6 0-1 0,8-3 0 15,1 0 41-15,9 1 8 0,2-4 1 0,10 4 1 16,-4-4-47-16,1-2-10 0,8 3-1 0,9-3-1 16,-8 3-35-16,-1-3-8 0,7-3 0 0,-1 3-1 15,-3 0-4-15,-2 0-1 0,-1 0 0 0,7-3 0 16,-13 3-10-16,4 0 0 0,-4 0 0 0,1 0 0 15,-10 0 0-15,-5 0 0 0,-1-2 0 0,-2 2 0 16,-9 0-24-16,-1 0-6 0,-5 0-2 0,0-3 0 16,-9 3-153-16,0-3-31 0,-7 3-7 0</inkml:trace>
  <inkml:trace contextRef="#ctx0" brushRef="#br2" timeOffset="-128465.62">17906 8647 1558 0,'0'0'69'0,"0"0"15"0,0 0-68 0,0 0-16 0,0 0 0 0,0 0 0 16,0 0 80-16,0 0 13 0,0 0 3 0,0 0 0 15,0 0 4-15,0 0 2 0,0 0 0 0,0 0 0 16,0 0-59-16,0 0-12 0,0 0-3 0,0 0 0 16,0 0-28-16,0 0 0 0,3 5 0 0,0 3 0 15,0 0 0-15,0 2 0 0,0 1 0 0,0 2 0 16,3-5 0-16,-3 3 0 0,0-1-13 0,0-2 4 16,0 3 9-16,0-6-8 0,-3 0 8 0,6 1-8 15,-6-4 8-15,0-2 0 0,0 0 0 0,0 0 0 16,0 0 0-16,0 0 0 0,0 0 8 0,0 0-8 15,0 0 0-15,0 0 0 0,0-8 0 0,3 0-8 16,-3 0 8-16,0-2 0 0,3-1 0 0,0 1 0 16,-3-1 0-16,3 3 0 0,0-2 0 0,3-1 0 15,-3 3 0-15,0 0 0 0,0 0 8 0,3 3-8 16,-3-3 17-16,2 5-1 0,-5-2 0 0,9 2 0 16,-9 3 7-16,6-2 1 0,-6 2 0 0,6 0 0 15,0 2-24-15,3 4 0 0,-3-1 0 0,3 3 0 16,0 0-11-16,-3 0-6 0,0 2-2 0,3 4 0 0,-3-4 3 15,0 3 0-15,-3 1 0 0,3-4 0 16,-3 1 0-16,3-1 0 0,-3-2 0 0,0 3 0 16,-3-6 16-16,3 1 0 0,-3-1 0 0,0-5 0 0,0 0-8 0,0 0 8 15,0 0 0-15,0 0 0 0,0 0-11 0,0 0 11 16,0 0-10-16,0 0 10 0,3-5-10 0,-3-3 10 0,0 0-10 0,0-3 10 16,0 3 0-16,0-2 0 0,5-4 0 0,-2 1 0 15,0 0 8-15,0 0 7 0,-3-1 1 0,6 1 1 16,-3 0 11-16,3 0 1 0,-3 2 1 0,3 1 0 15,-3-1-2-15,3 3 0 0,-3 0 0 0,3 3 0 16,0 0-4-16,-3 2 0 16,3 0-1-16,0 1 0 0,-3 2-23 0,3 0 0 0,3 2 0 0,-3 1-8 15,0 2 8-15,3 0 0 0,0 1 0 0,-4 2 0 16,1 2 0-16,6 1-8 0,-3 2 0 0,0 0 0 16,0 3-13-16,-3 0-3 0,0 3 0 0,6-4 0 15,-9 4-67-15,3-1-13 0,-3 4-4 0</inkml:trace>
  <inkml:trace contextRef="#ctx0" brushRef="#br2" timeOffset="-127164.86">16531 10694 1295 0,'0'0'55'16,"0"0"-44"-1,0 0 89-15,0 0 17 0,0 0 4 0,0 0 1 16,0 0-18-16,0 0-4 0,0 0-1 0,0 0 0 15,0 0-56-15,0 0-11 0,0 0-3 0,0 0 0 16,0 0 5-16,0 0 1 0,3 3 0 0,-3 2 0 16,3-2-5-16,-3 2-1 0,3 6 0 0,0-3 0 15,0 2-20-15,0 6-9 0,3 0 8 0,0 0-8 16,0 3 12-16,0-1-4 0,0-2 0 0,0 5 0 16,0-2-8-16,-1-1 0 0,1 6 0 0,0 0 8 15,-3-3-8-15,3 3 0 0,0-3 9 0,0 0-9 16,0-2-47-16,-3-3-13 0,3-1-4 0,-3 1 0 15,0-2 52-15,0-1 12 0,0-3 0 0,-3 1 0 16,3-3-113-16,-3-3-20 0,0 3-4 0</inkml:trace>
  <inkml:trace contextRef="#ctx0" brushRef="#br2" timeOffset="-126813.2">16442 10700 1235 0,'0'0'35'0,"0"0"8"16,0 0-35-16,0 0-8 0,0 0 0 0,0 0 0 15,0 0 99-15,0 0 17 0,0 0 4 0,6-3 1 16,-3 0-10-16,0 1-3 0,3-3 0 0,0 5 0 16,-1-6-27-16,4 6-5 0,0-5-2 0,3 0 0 15,0-3-8-15,6 0-2 0,-3 0 0 0,3 0 0 16,0 0-48-16,-1-3-16 0,1 3 10 0,0-2-10 16,0-1 0-16,0 3 0 0,0 0 8 0,0 0-8 15,-1 1 0-15,-2-1 0 0,0 2 0 0,-3 1-11 16,-3 0-29-16,3 2-5 0,-3 0-2 0,-3 1 0 15,0 2-76-15,0-3-15 0,-6 3-3 0</inkml:trace>
  <inkml:trace contextRef="#ctx0" brushRef="#br2" timeOffset="-126577.33">16599 10856 1724 0,'0'0'36'0,"0"0"8"0,0 0-35 0,0 0-9 0,0 0 0 15,0 0 0-15,3 0 107 0,3-3 19 0,0 1 4 0,0-4 1 16,0 6-35-16,3 0-8 0,0-5 0 0,0 5-1 16,0-5-70-16,0 5-17 0,3-3 0 0,-3-2 0 15,0 2 0-15,3-2 0 0,-3 2 0 0,2 1 0 16,-2-1-150-16,0 3-34 0,0 0-6 0</inkml:trace>
  <inkml:trace contextRef="#ctx0" brushRef="#br2" timeOffset="-123998.45">18222 9147 787 0,'0'0'22'0,"0"0"6"16,0 0-28-16,0 0 0 0,0 0 0 0,-6-3 0 16,6 3 54-16,-3-3 6 0,3 3 0 0,-6-2 1 0,6 2 5 15,0 0 1-15,0 0 0 0,-3-3 0 0,3 3-3 0,0 0 0 0,0 0 0 0,-6-3 0 16,6 3-6-16,-6-2-2 0,6 2 0 0,-6-6 0 15,6 6-13-15,-3-2-3 0,3 2-1 0,-6-3 0 16,0 3-25-16,0-2-5 0,6 2-1 0,-3 0 0 16,-3-3-8-16,0 3 0 0,3 0 9 0,-3 0-9 15,0 0 12-15,0 0-3 0,0 0 0 0,1 0 0 16,-1 0-1-16,-3 0 0 0,3 0 0 0,-3 0 0 16,-3 0 3-16,3 0 0 0,-3 3 0 0,-3-3 0 15,3 0-11-15,-3 2 8 0,3-2-8 0,-8 3 8 16,8-3-8-16,-3 2 0 0,-3 1 0 0,0 0 0 15,0-1 19-15,0 1 1 0,1 2 1 16,-4-2 0-16,3 2-21 0,0-2 0 0,-3 2 0 0,0-2 0 16,-3 2 0-16,1 0 0 0,-4 3 0 0,0-2 8 15,-3-1-8-15,6 3 0 0,-2-3 0 0,2 1 0 16,-3 1 0-16,3-1 0 0,0 2 0 0,1 0 0 16,-4-3 0-16,3 3 0 0,-3 0 0 0,0 2 0 15,1-4 0-15,-1 2 0 0,0 0 0 0,0 2 0 16,1-5 0-16,-1 3 0 0,3-5 0 0,0 8 0 15,3-6 0-15,-3 3 0 0,4-3 0 0,-1 3 0 16,0-3 0-16,0 3 0 0,0 0 0 0,3 0 0 16,1-3 0-16,-1 3 0 0,0-2 0 0,3-1 0 15,0 3 0-15,0-3 0 0,3 0 0 0,0 1-8 16,0-1-19-16,4 0-3 0,-1-2-1 0,0 0 0 16,3-1 31-16,0 1 0 0,0 0 13 0,6-3-4 15,0 0 14-15,-3 2 2 0,3-2 1 0,0 0 0 0,0 0-14 0,0 0-4 0,0 0 0 0,0 0 0 31,0 0 10-31,0 0 2 0,0 0 0 0,0 0 0 16,0 0-4-16,0 0 0 0,-3 3 0 0,3-3 0 0,0 0 4 0,-3 3 0 0,3 2 0 0,0-3 0 16,0 4-10-16,0-1-2 0,3 0 0 0,0 1 0 15,0 2-8-15,0-1 8 0,3 4-8 0,-3-3 8 16,3 5-8-16,0-2 0 0,0 5 0 0,0-3 0 16,2 3 0-16,-2 2 0 0,0 1 0 0,0-1 0 15,0 1 0-15,3-1 0 0,-3 1 0 0,0-1 0 16,-3 1 0-16,3-3 0 0,0 2 0 0,-3-2 0 15,3 3 0-15,0-1 0 0,-3 1 0 0,3-3 0 16,-3 0 0-16,0 2 0 0,0-2 0 0,3-3 0 16,-3 3 0-16,-3-3 0 0,6 1 0 0,-3 1 0 15,0-4 0-15,0 2 0 0,0-2 0 0,-3-3 0 16,3 2 0-16,-3-4 0 0,3-1 8 0,-1 0-8 16,-2 3 0-16,3-3 0 0,0-2 0 0,-3-3 8 15,3 3-8-15,-3-3 0 0,6 0 0 0,-3 2 0 16,3-2 10-16,-3 0-10 0,3 3 12 0,-3-3-12 15,3-3 12-15,3 3-12 0,0-2 12 0,0 2-12 16,3 0 16-16,0 0-4 0,0-6-1 0,3 9 0 16,-1-6-11-16,4-2-11 0,0 5 3 0,3 0 0 15,3-5 8-15,0 5 0 0,2-3 0 0,1 3 0 16,0-5 0-16,3 5 0 0,-3-5 0 0,2 2 0 16,-2-2 0-16,3-1 0 0,-3 4 0 0,2-4 0 15,1 1 0-15,0 0 0 0,0 0 0 0,-1-1 0 0,-2 1 0 0,-3 0 14 0,6-1-2 16,-3 1 0-1,-1 0-12-15,1 0-18 0,-3-1 4 0,0 1 1 0,-3 0 13 0,2-1 0 0,-2 1 0 0,0 0 0 32,0-1 0-32,-6-1 0 0,3 1 0 0,-3 1 0 0,-3 2 8 0,2-2-8 0,-2 2 12 0,0-2-12 15,-3 0 25-15,-3 2-1 0,0-2-1 0,0 2 0 16,-6 3-11-16,3-5-3 0,-3 5 0 0,0-5 0 16,0-1-9-16,0 1 8 0,0-3-8 0,0 3 8 15,0-6-8-15,-3 3 8 0,0 0-8 0,0-2 8 16,0-3-8-16,0-1 0 0,0 1 0 0,0-5 0 15,3-1 0-15,-3-5-11 0,3 0 11 0,3-5-8 16,-3 0 8-16,3-3 0 0,0-2 0 0,6 0 0 16,-9 2 0-16,6 3 0 0,0-3 0 0,0 3 0 15,0 0 0-15,0 0 0 0,-3 2 0 0,0-2 8 16,0 5-8-16,0 3 8 0,-3 0-8 0,0 0 8 16,0 2 4-16,-3 3 0 0,3 3 1 0,-3 0 0 15,-3 0 2-15,3 2 0 0,-3 3 0 0,0 0 0 16,0 3 5-16,0 0 0 0,-3-1 1 0,6 1 0 15,-9 3-21-15,9-1 0 0,-3 3 0 0,0-3 0 16,-3 1 11-16,3 2-3 0,6 2 0 0,-9-2 0 16,7 0-8-16,-7 3 0 0,6-3 0 0,-3 0 0 15,0 3 0-15,0-1-11 0,0 1 3 0,-3-3 0 16,3 2 8-16,-3 1 0 0,6-3 0 0,-3 3 0 16,0-1 0-16,-3 1 11 0,-3 0-3 0,9-3 0 15,-6 2-8-15,3 1 0 0,-3 0 0 0,1-1 0 0,2 1-11 16,-3 0 3-16,0-1 0 0,3 3 0 0,-3-2 8 0,3 0 0 15,0 2 0-15,0 0 0 16,-3-2-33-16,9 0-8 0,-6 2-2 0,3-2 0 16,3-3-9-16,-3 5-3 0,3-2 0 0,-3 2 0 15,3 0-24-15,0 0-5 0,0 3 0 0,0 0-1 16,0 0-127-16,3 0-26 0</inkml:trace>
  <inkml:trace contextRef="#ctx0" brushRef="#br2" timeOffset="-122648.29">17329 10874 1074 0,'0'-5'30'0,"0"0"8"0,0 5-30 0,3-5-8 0,-3 5 0 0,0-6 0 15,0 6 103-15,0 0 19 0,0 0 4 0,0 0 1 16,0-2-17-16,0 2-3 0,0 0-1 0,0 0 0 15,0 0-32-15,0 0-6 0,0 0-2 0,0 0 0 16,0 0-16-16,0 0-3 0,0 0-1 0,6 0 0 16,0 5-29-16,0 0-5 0,0 3-2 0,-1 3 0 15,4 2-10-15,-3 0 8 0,3 3-8 0,-3 3 8 16,3-1-8-16,-3 3 8 0,3 3-8 0,-3-5 8 16,3 4-8-16,-3 1 0 0,0-3 0 0,0 1 0 15,-3-1 0-15,3 0 8 0,-3-3 0 0,0 6 0 16,0-5-8-16,0 2 0 0,0-3 0 0,0 1 8 15,-3-1-8-15,0 4 0 0,3-4 0 0,-3 3 0 0,-3-2 10 16,3-1 3-16,0-2 1 0,-3 0 0 0,3-3-14 0,0-2 0 16,-3-3 0-16,3 0 0 15,0 0 0-15,0-3 0 0,0 0 0 0,0-2 0 0,0-3 0 0,0 0 0 0,0 0 0 0,0 0 0 16,0 5 0-16,0-5 0 0,3 3 0 0,-3-3 0 16,3 3 0-16,0-1 0 0,0-2 0 0,2 3 0 15,1-3 34-15,0 0 4 0,0 0 1 0,3 0 0 16,3-3-11-16,-3 3-3 0,6-2 0 0,-3 2 0 31,6-3-41-31,0 0-9 0,-1 1-2 0,4-1 0 0,0 0 43 0,3 1 9 0,0-4 2 0,6 1 0 16,-4 0-36-16,1-1-7 0,6-1-2 0,0 1 0 15,-1-2 29-15,4-2 5 0,3 2 2 0,-1-3 0 16,-2 3-18-16,0-2-11 0,0 2 2 0,2 0 0 16,-2 0 9-16,-3 0-12 0,2 0 12 0,1-3-12 15,-6 6 20-15,0-3 4 0,-1 0 1 0,1 3 0 16,-3 0 7-16,-3-3 0 0,-3 2 1 0,0 1 0 15,-7 0-21-15,1 2 0 0,-3-2 0 0,3 2 0 16,-9 1 0-16,3-4 0 0,-3 6 0 0,-6 0 0 16,0 0 0-16,0 0 0 0,0 0 0 0,0 0 0 15,0 0 12-15,0 0-1 0,0 0-1 0,0 0 0 16,0 0 5-16,0 0 1 0,0 0 0 0,0 0 0 16,-6-5-16-16,6 5 0 0,-9-5 0 0,9-1 0 15,-6-1 0-15,0 1 12 0,6 1-1 0,-3-6-1 16,0-2-10-16,0 0 0 0,3-3-12 0,0-3 12 15,-6-2 0-15,6 0 0 0,0 0 0 0,0-5 0 0,0 2-11 16,6-3 11-16,-6-2-8 0,0 0 8 0,3 0 0 16,0 2 0-16,0-2 0 0,3 3 0 0,0-1 0 0,-3 1 0 15,0 0 0-15,0-1 0 0,-3 6 0 0,0-3 0 16,6 3 0-16,-6 0 0 0,0 5 0 0,0 0 8 0,3 3 0 0,0 0 0 16,-3 2-8-16,0 3 0 0,0 0 0 0,-3 3 0 15,3 0 24-15,0 5 4 0,0 0 1 0,0 0 0 16,0 0-15-16,0 0-3 0,0 0-1 0,0 0 0 15,0 0-10-15,-6 0 0 0,-3 2 0 0,0 1 0 16,0-1 0-16,0 4 0 0,-3-1 0 0,0 3 0 16,-2-3 0-16,-4 6 0 0,-3-3-14 0,-3 0 5 15,0 0 9-15,-3 0 0 0,1 2 0 0,-4-2 0 16,0 0 0-16,-3 0 0 0,1 3 0 0,-7-3-8 16,3-1 8-16,-2 1 0 0,-4-2 0 0,-3 2 0 15,4 0 11-15,-1 0-3 0,0-3 0 0,-2 3 0 16,5-3-8-16,0 3 0 0,0 0 0 0,-2-3 0 15,5 0 0-15,3 3-11 0,-2-2 3 0,-1-1 0 16,6 0-20-16,0 1-3 0,1 2-1 0,-1-3 0 16,6 0-51-16,-3-2-10 0,3 2-3 0</inkml:trace>
  <inkml:trace contextRef="#ctx0" brushRef="#br2" timeOffset="-120764.41">16763 9845 1409 0,'12'-18'29'0,"-9"7"7"0,3 3-28 0,-3 3-8 0,3-3 0 0,-3 3 0 16,3-3 30-16,-3 2 5 0,0 4 1 0,0-4 0 15,-3 6-8-15,3-2-2 0,-3 2 0 0,0 0 0 0,0 0 9 0,0 0 1 16,0 0 1-16,0 0 0 0,0 0 10 0,0 0 1 16,0 0 1-16,0 0 0 0,0 0 3 0,0 0 0 15,0 0 0-15,0 0 0 0,0 0-36 0,0 0-8 16,-6 0 0-16,0 0-8 0,-3 2 20 0,0-2-2 16,-3 3-1-16,0 0 0 0,-3-1 19 0,-3 1 3 15,1 0 1-15,-4-1 0 0,-3 4-22 0,0-4-4 16,-6 1-1-16,1 2 0 0,-1-2 5 0,0 2 1 15,-3 0 0-15,-2-2 0 16,2 5-19-16,-3 0-11 0,0-3 2 0,-2 3 0 0,-1 5 9 0,3-5 0 16,-2 3 0-16,-1-1 0 15,6 1 0-15,-3 0 0 0,7-1 0 0,-4 1 0 0,6-3-16 0,3 0 0 0,4 0-1 0,-1-3 0 32,6 0-22-32,0-2-4 0,0 0-1 0,3-3 0 15,3 0-8-15,0-3-1 0,3 3-1 0,-6-5 0 16,9 2 14-16,3-2 4 0,0-3 0 0,0 0 0 0,3 0 28 0,3-3 8 0,0 1 0 0,0-1 0 15,-3 0 0-15,3 1 0 0,0-1 0 0,3 1 0 16,-3-1 31-16,0 1 1 0,0 2 0 0,0 0 0 16,-3 0 14-16,0 0 3 0,3 5 1 0,-6 3 0 15,0 0 4-15,0 0 1 0,0 0 0 0,0 0 0 16,0 0-9-16,0 0-2 0,0 0 0 0,0 0 0 16,0 0-35-16,-3 8-9 0,3 0 0 0,-3 3 0 15,3 5 0-15,-3-1 0 0,3 4 0 0,-3-1 0 16,0 1 0-16,3-1 0 0,0-2 0 0,6 0 0 15,-6 0 0-15,3 0 0 0,3 0 0 0,0-3 0 16,-3 0-45-16,9-2-8 0,-3-1-2 0,2-2 0 16,-2-2-3-16,6 2-1 0,0-3 0 0,0 3 0 15,3-3-106-15,0 3-22 0,3-3-4 0,2 3-1 0</inkml:trace>
  <inkml:trace contextRef="#ctx0" brushRef="#br2" timeOffset="-120130.81">17162 11430 1958 0,'0'0'43'0,"0"0"9"0,-6 0 1 0,0 0 3 15,-3 0-45-15,0 0-11 0,0 0 0 0,-6 0 0 16,1 0 0-16,-1 0 0 0,-3 0 0 0,-3-3 0 16,0 1 0-16,0-1 0 0,-2 3 0 0,-4 0 0 0,3-3 53 0,-3 3 9 15,3 0 2-15,-2-2 0 0,-4 2 0 0,3 0 0 16,-3 0 0-16,0 2 0 0,-2-2-34 0,2 0-6 16,0 3-2-16,0 0 0 0,4 2 16 0,-1-2 3 15,3 2 1-15,0 0 0 0,3 3-34 0,3-3-8 16,1 1 0-16,2-1 0 0,0 0 0 0,3-2 0 15,3 0 0-15,3-1 0 16,0 4-49-16,6-6-12 0,0 0-3 0,0 0 0 0,0 0 52 0,0 0 12 16,3-11 0-16,0 6 0 0,3-3 0 0,0-3 0 15,0 3 0-15,3-2 0 0,-3-1 0 0,0 3 0 16,0 0 0-16,-3 0 0 0,3 3 0 0,-3 2 0 0,-3 3 0 16,0 0 0-16,0 0 0 0,0 0 0 0,0 0 0 0,0 0 0 15,0 0 48-15,-3 6 13 0,3-1 3 0,-3 3 0 16,3 2-52-16,0 4-12 0,0-1 0 0,3 3 0 31,0-3-48-31,0 0-13 0,3 0-3 0,0 3 0 0,2-5 52 0,1 2 12 0,-3-2 0 0,9-1 0 31,-3-2-54-31,3 0-8 0,3 0-2 0,3-8 0 0,-3 5-153 16,-1-2-31-16,25-6-7 0,-9 3-1 0</inkml:trace>
  <inkml:trace contextRef="#ctx0" brushRef="#br2" timeOffset="-118860.66">18737 8496 1967 0,'-21'-21'56'0,"6"5"12"16,-6-5-55-16,0 2-13 0,0 6 0 0,-2 0 0 16,-1 2 31-16,0 3 3 0,-3 5 1 0,0-5 0 15,1-10-27-15,-4 2-8 0,3-16 0 0,-3 9 0 16,-2 7 10-16,-1-3-2 0,-6 9 0 0,6 2 0 16,-2 2-8-16,-1 6 0 0,3 0 0 0,-3 0 0 0,4 8 0 0,-4 0 0 15,3 0 0-15,1 8 0 16,-1 3 0-16,0 4-11 0,0 6 3 0,1 3 0 0,5 3 8 0,0 4 0 0,0 4 0 0,3-1 0 15,7 3-8-15,2 0 0 16,0 0 0-16,9 0 0 0,0-5 8 0,6 2 0 0,3-8 0 0,6 3 0 31,6-8 0-31,5-2 11 0,4-3-3 0,3-6 0 0,9-2 0 0,2-3 0 0,4-2 0 0,6-6 0 16,-1-5 0-16,7-5 0 0,0-3 0 0,-4-3 0 31,4-2 32-31,-1-5 7 0,-2-6 1 0,2 3 0 0,-2-6-12 0,-3-2-3 0,-1 3 0 0,-5-6 0 16,0-3 15-16,-7 1 2 0,-2 0 1 0,-6-6 0 15,-6 3-6-15,-6 0-1 0,-3-3 0 0,-4 1 0 16,-5 4-35-16,-6-2-9 0,-2 5 0 0,-1 3 0 16,-6 5 0-16,-3 3 0 0,-3 5 0 0,-3 1 0 15,-6 4-50-15,1 3-12 0,-4 3-2 0,0 2-1 16,-6 6-24-16,7 5-5 0,-7 8-1 0,3-3 0 16,-6 5-77-16,4 6-16 0,-4-3-4 15</inkml:trace>
  <inkml:trace contextRef="#ctx0" brushRef="#br2" timeOffset="-118242.55">16897 10448 1743 0,'-24'-10'49'0,"12"7"11"0,-2-2-48 0,-4-3-12 0,0 3 0 0,-3-3 0 16,0 0 73-16,-3 2 12 0,3 1 3 0,-5 0 0 15,2 0-45-15,-3 5-9 0,3-3-2 0,-3 6 0 0,1-1-9 0,-1 4-3 16,0 1 0-16,-3 4 0 0,1 5-20 16,2 0-15-16,0 2 3 0,0 4 0 0,6-1 12 0,-2 2 8 15,2 7 0-15,0 4-8 0,6 6 0 0,0-3 0 16,6 10-10-16,0 1 10 0,3-6-22 0,3 1 3 15,3 2 1-15,3 2 0 16,6-4-12-16,3-4-2 0,3-2-1 0,3-2 0 16,3-6 33-16,3-3 0 0,2-5 0 0,4 1 0 0,3-9-13 0,3-3 4 15,-1-2 1-15,4-5 0 0,0-6 8 0,-4-2 11 16,4-6-3-16,3-2 0 0,-4-5 31 0,-2-1 5 16,0-7 2-16,0-3 0 0,-4 0 2 0,1-6 0 15,-3 1 0-15,-3-6 0 0,-1-2 8 0,-2 5 1 16,-3-11 1-16,-3 0 0 0,-6 3-26 0,0 0-4 15,-3 3-2-15,-6 2 0 0,-3 3 14 0,-3 6 2 0,-6-1 1 0,-3 0 0 16,-9 6-9-16,6 2-2 0,-6 3 0 0,-3 2 0 16,-2 3-32-16,-4 6-19 0,-6 2 3 0,-2 3 0 31,-1 5-86-31,-6 0-17 0,1 5-3 0,-7 5-637 0,0 1-127 0</inkml:trace>
  <inkml:trace contextRef="#ctx0" brushRef="#br2" timeOffset="-109947.31">18418 8631 756 0,'0'0'32'16,"0"0"-32"-1,0 0 76-15,0 0 10 0,6 2 2 0,0 1 0 16,3-3 48-16,-3 3 9 0,9-3 3 0,0 0 0 15,6-3-48-15,-1 0-10 0,7 1-2 0,3-4 0 0,3 4-25 0,2-4-6 0,1 1-1 16,3 0 0-16,-1-3-34 0,4 3-7 0,0-3-2 16,0 0 0-1,-1 0 18-15,1 0 3 0,3-3 1 0,-4-2 0 0,-2 3-26 0,0-1-9 0,-4 0 0 0,-2 3 9 16,0-2 3 0,-3-3 1-16,-1 2 0 0,-2-2 0 0,-3 2-13 0,0 3 9 0,-3-2-9 15,-7 2 8-15,1 0-8 0,-3 3 0 0,-3-1 0 0,-3 1 8 16,0 0 0-16,-3-1-8 0,-3-2 12 0,0 8-4 15,-3-5 5-15,-3-3 1 0,0 3 0 0,-3-3 0 16,-6 0-25-16,0 3-5 0,-2-3 0 0,-1 3-1 16,0-1 9-16,0 4 8 0,-3 2-12 0,3-3 12 15,0 3-9-15,4-3 9 0,-1 1 0 0,0-1-9 16,3 3 9-16,0 3 0 0,3-1 0 0,0 1 0 16,6-3 0-16,3 0 0 0,0 0 0 0,0 0 0 15,0 0 0-15,0 0 0 0,3 3 0 0,3-1 0 16,6-2 10-16,6 0-2 0,3 0-8 0,0 0 12 15,5 3-12-15,-2-3 9 0,6 0-9 0,-3 3 8 16,-1-1-8-16,-2 1 12 0,0-1-12 0,-3 4 12 16,-3-1-12-16,0 0 0 0,-3 1 0 0,-7-1 8 15,4 3-8-15,-6 0 0 0,0 2 0 0,-3 1 0 16,-3 0 0-16,0 2 0 0,-3 3 0 0,-3 0 0 16,0-1 0-16,-3 4 0 0,-2-3-12 0,-1 2 12 15,-3 1-43-15,0-1-1 0,0 4 0 0,-6-1 0 16,3 0-108-16,0 0-23 0,-2 0-4 0</inkml:trace>
  <inkml:trace contextRef="#ctx0" brushRef="#br2" timeOffset="-108675.22">16829 10687 1786 0,'0'0'37'0,"0"0"8"0,0 0-36 16,0 0-9-16,0 0 0 0,0 0 0 0,0 0 41 0,0 0 7 0,0 0 0 0,0 0 1 15,0 0-29-15,0 0-5 0,0 0-2 0,6-3 0 16,0 3 15-16,2-3 2 0,1 1 1 0,0-1 0 15,6 0-15-15,-3-2-4 0,6 2 0 0,-3-2 0 16,6 0 16-16,0 2 2 0,2-2 1 0,4 0 0 16,0-1-2-16,0 1 0 0,5 2 0 0,-2-2 0 15,-3-3-20-15,3 0-9 0,3-2 8 0,-7-1-8 16,1 3 16-16,-3 0-1 0,-3 0-1 0,3 0 0 16,-4 0 2-16,4 3 0 0,-3-3 0 0,-3 3 0 15,3-3-16-15,-6 3 11 0,0-1-11 0,-1 1 10 16,-2 0-10-16,0-1 8 0,0 4-8 0,-3-1 8 15,0 0-8-15,-6 1 0 0,3-1 0 0,-6 3 0 16,0 0 0-16,0 0-9 0,0 0 9 0,-3-5 0 16,3 5-18-16,-3-5 3 0,-3-1 1 0,-3 1 0 15,0 2 6-15,0 1 8 0,-3-1-13 0,0 0 5 16,-2 3 8-16,-1-2-10 0,0-1 10 0,3 3-10 16,0 0 10-16,0 0 0 0,0 3 0 0,3-3 0 15,3 0 0-15,0 2 0 0,6-2 0 0,0 0 0 16,0 0 0-16,0 0 0 0,0 0 8 0,0 0-8 15,0 0 0-15,0 0 8 0,3 3-8 0,3-3 0 16,3 3 9-16,3-3-9 0,3 0 12 0,0 0-12 16,0 0 21-16,3-3-2 0,-1 3-1 0,-2 0 0 15,3 0-3-15,-3-3-1 0,0 1 0 0,-3 2 0 16,0 0-14-16,-3 0 0 0,-3 0 0 0,0 0 0 0,0 0 0 0,-6 0 0 0,0 0 0 0,0 0 0 16,0 0 0-16,-3 8 0 0,0-3 0 0,-3 6 0 15,0-1 0-15,-6 1 0 0,0 2 0 0,-3 3 0 31,0 0-22-31,-3 2-7 0,0 1-2 0,4-1 0 16,-4 3-86-16,0 3-18 0,3-3-3 0</inkml:trace>
  <inkml:trace contextRef="#ctx0" brushRef="#br2" timeOffset="192512.07">413 1098 2249 0,'-39'-26'47'0,"24"15"10"0,6 6-45 0,3-1-12 0,6 4 0 0,0 2 0 16,0-3-8-16,6 0-4 0,0 1-1 0,12-1 0 16,-6-2-3-16,9 0 0 0,6-1 0 0,3 1 0 15,-1 0 16-15,10-1 0 0,0 1 0 0,2 0 0 16,7-6 0-16,6 6 0 0,2-3 0 0,4 5 0 15,5-2-8-15,-5-3 8 0,2 0 0 0,4 0-9 16,2 0 20-16,-5 0 4 0,2 3 1 0,4-8 0 16,-7 5 0-16,4-3 0 0,2 3 0 0,-5 0 0 15,-4-5-7-15,-2 0-1 0,-7 5 0 0,1-5 0 16,-7 5-8-16,-5-5 0 0,0 7 9 0,-9-2-9 16,-7 1 0-16,-2-4 9 0,-3 6-9 0,-3-1 0 15,-3-2 11-15,-9-2-11 0,3 2 10 0,-6 0-10 16,0 3 16-16,-6-6-4 0,3 1 0 0,-9 2 0 15,3-3-12-15,-9 8 0 0,-3-7 8 0,-5-1-8 16,-1 1-9-16,3 4-5 0,-12 1-1 0,7 0 0 16,5-1 15-16,-6-2 0 0,6 3 0 0,3 3 10 15,0-1 1-15,10 3 0 0,-7 0 0 0,15 0 0 16,-6 0-1-16,9 0 0 0,0 0 0 0,0 0 0 16,0 5-21-16,9 0-4 0,0 6-1 0,6 0 0 15,8-6 16-15,4 6 0 0,6-1 0 0,0 1 10 16,2-6 6-16,1 3 0 0,9-3 1 0,-13 1 0 15,4 1-17-15,-6-4 0 0,-6 2 0 0,-3 1 0 0,2-6 0 0,-8 5 0 0,0 0 8 0,-6 1-8 16,-6-1 0-16,0 3 10 0,0 0-10 0,-6-3 8 16,-3 8-8-16,-3 6 0 0,-6-6-10 0,0 11 10 31,-5-3-17-31,-4 8 2 0,0-5 1 0,-3 8 0 16,-6 2-114-16,4 3-22 0,-10 5-5 0</inkml:trace>
  <inkml:trace contextRef="#ctx0" brushRef="#br2" timeOffset="193516.59">1839 2164 1288 0,'3'-21'27'0,"-3"16"5"16,6-6-32-16,-3 6 0 0,6-3 0 0,-1 0 0 15,4 0-19-15,6 6-10 0,-6-4-3 0,6 4 0 16,0-1-9-16,3 0-3 0,-6 3 0 0,2-2 0 0,4-1 20 15,3-2 4-15,-3-1 1 0,0 4 0 0,9-1 33 0,-1 0 6 0,4 1 2 0,3-1 0 16,5-2 15-16,4 2 3 0,-3 1 1 16,5-1 0-16,7 0 6 0,2-2 1 0,10-3 0 0,-1 3 0 15,7-3 3-15,-1 0 1 0,7 3 0 0,2-9 0 16,6 6-10-16,13 1-2 16,-10-1 0-16,12 2 0 0,3-2-24 0,3-5-4 0,-2 8-2 0,8-3 0 15,-3 3-10-15,9 2 12 0,0-2-12 0,6-3 12 16,6 0-12-16,3 0 0 0,3 0 0 0,6 3 0 15,0-9 0-15,2 4 0 0,1-1 0 0,6 3 8 16,3-5 16-16,6 0 2 0,2 5 1 0,1-3 0 16,6 1-7-16,-4 2 0 0,7 0-1 0,-3 3 0 15,2 2-9-15,4 0-2 0,-3 1 0 0,2-1 0 16,-2 3-8-16,2 0 0 0,-2-5 0 0,3 5 0 16,-4 5 16-16,4-5 0 0,-3 0 1 0,2 3 0 15,4-3 14-15,-6 0 2 0,2 0 1 0,4 0 0 16,-7-3-34-16,1 3 0 0,-6-8 0 0,5 5 0 15,-2-2 9-15,-3 0-9 0,-1-3 0 0,-2 5 9 16,-6-2-9-16,0-6 0 0,-4 3 9 0,-5 3-9 16,-3-5 13-16,-6 7-1 0,0-2-1 0,-6-3 0 15,-3 0-3-15,-6 0 0 0,0 2 0 0,-9 1 0 16,0 3 3-16,-6-6 0 0,0 2 0 0,-6 4 0 16,-5-1-123-16,-4 0-25 0,-3 3-5 0</inkml:trace>
  <inkml:trace contextRef="#ctx0" brushRef="#br2" timeOffset="196261.45">5405 2249 1407 0,'-3'-8'62'0,"0"-5"14"0,3 0-61 0,3 2-15 0,-3-5 0 0,3 3 0 32,0 2 12-32,0 1 0 0,0-6 0 0,2 5 0 0,-2 3 16 0,0-2 2 0,0 4 1 15,-3-1 0-15,3 1 5 0,-3 4 0 0,0 2 1 0,3-6 0 31,-3 4 15-31,0 2 4 0,0-6 0 0,0 6 0 0,0 0-32 0,0 0-5 0,0 0-2 0,0 0 0 16,0 0 19-16,0-8 4 0,0 8 1 0,0 0 0 16,0 0-28-16,0 6-5 0,0 4-8 0,0 1 11 15,0 13-11-15,-3 2 0 0,0 6 0 0,0 8 0 16,-3 5 12 0,-2 2 0-16,-1 9 0 0,0-9 0 0,-3 4-12 0,0-4 12 0,3 1-12 0,-3-3 12 15,-3-3 4-15,0-2 2 0,0-3 0 16,1-3 0-16,2-5-18 0,-3-2 0 0,6-6 0 0,-3-2 0 15,3-4 12-15,3-7-2 0,3 0 0 16,-3-2 0-16,6-6 5 0,0 0 1 0,-6-3 0 0,0-5 0 16,3-3-5-16,3-10-1 0,0 0 0 0,0-11 0 15,0 1 14-15,3-6 4 0,3-3 0 0,0 3 0 16,0-3-13-16,3 6-3 0,-3-3 0 0,3 5 0 16,0 6 7-16,0 2 1 0,0 5 0 0,0 6 0 15,0 2 9-15,-1 6 3 0,1-3 0 0,0 8 0 16,-3 5-32-16,3 1 0 0,0 2 0 0,-3 8 0 15,0 5 0-15,0 5 0 0,0 6 0 0,3 2 0 16,-9 1 12-16,0 4-3 0,0 1-1 0,0-6 0 16,3-2-8-16,3 0 0 0,-6-6 0 0,6-2 0 15,3 0 0-15,-3-5 0 0,0 2 0 0,2-5 0 16,7-3-28 0,0-5-8-16,0 0-2 0,6-6 0 0,6-4-77 0,-3-1-15 0,11-2-3 0</inkml:trace>
  <inkml:trace contextRef="#ctx0" brushRef="#br2" timeOffset="198346.02">850 3405 703 0,'6'-8'29'16,"-3"-2"-29"-16,3 4 52 0,-6-2 5 0,6 6 1 0,0-3 0 15,-6 2-21-15,0 3-4 0,3 0-1 0,3-3 0 31,-3 3 0-31,3 0 0 0,3 0 0 0,-6 0 0 0,6 3 26 0,-9 0 5 0,3-1 1 0,3 1 0 16,-3-1 8-16,3-2 1 0,-6 0 1 0,6 6 0 16,0-4-10-16,-6 1-1 0,3 2-1 0,-3-2 0 15,6 5-19-15,-6-5-4 0,0 4-1 0,3-1 0 16,-3-1-18-16,6 0-3 0,-6 1-1 0,0 2 0 16,3-3-16-16,-3 3 0 0,0 2 0 0,3-2 0 15,-3 6 0-15,5-4 0 0,-5 3 0 0,3 3 0 16,3-3 0-16,3 6 0 0,-6-3 0 0,3 5 0 15,0 0 0-15,3 3 0 0,0 5 0 0,0 0 0 16,0 6 0-16,0 7 0 0,0-2 0 0,3 5-9 16,-3 2 9-16,0 6 8 0,-6-5-8 0,5 7 11 15,1-4 4-15,-6 4 1 0,3 3 0 0,-3-7 0 16,3-4-2-16,-6 1 0 0,3-6 0 0,0 1 0 16,3-6 16-16,-6-3 3 0,3-2 1 0,3 0 0 0,-6-6-22 15,0-2-4-15,0 0 0 0,0-6-8 0,0-2 8 0,9-5-8 0,-9-1 0 0,0-5 0 16,0 3 0-16,0-2 0 0,0-1 0 15,0-2-9-15,0-3 9 0,0 0 11 0,0 0-3 0,0 2 0 16,0-2 7-16,6-2 1 0,0 2 0 0,-3-6 0 16,3 1-16-16,6 0 0 0,-3-1 0 0,9-1-10 15,-7 1 10-15,7 4 0 0,3-4 10 0,-3 4-10 16,6-6 0-16,3 2 0 0,2-2 0 0,1 1 0 16,9-1 0-16,0-3 0 0,-1 3 0 0,1 3 0 15,6-6 0-15,-1 6 0 0,-2-3 0 0,6 0 0 16,2 0 0-16,7 3 0 0,-4-3 0 0,4 0-10 15,-1 3 10-15,4-3 0 0,2 0 0 0,4 5-8 16,-4-7 8-16,4 4 0 0,5 4 8 0,4-6-8 16,-1 0 0-16,1 5 0 0,5-2 0 0,6 0 0 15,-2-1 0-15,8 4 0 0,-3-4 0 0,-3 4 0 16,7-1 0-16,-1 0 0 0,3 3 0 0,1-5 0 16,2 5 0-16,0 3 0 0,-6-1 0 0,6 1 0 15,7 0 0-15,-7 2 0 0,6-2 0 0,3-3 0 16,-3 8 0-16,1-1 0 0,2 1 0 0,-3 3 0 15,6-3 0-15,-3-3 0 0,3 3 0 0,0 3-8 16,4-6 8-16,-4 6 16 0,6-1-4 0,-3 3-1 16,3-5-11-16,3 0 0 0,3 0 0 0,0-2 0 15,6-1 24-15,-3 0 7 0,6 0 1 0,0-2 0 16,0 0-32-16,6-1 0 0,-3 1 0 0,6-3 0 16,0-3 0-16,6 3 0 0,2 0 0 0,-2 0 0 0,0 0 0 15,-3 0 0-15,3-2 0 0,0 2 0 0,0 0 0 16,-1 2 0-16,1 1 0 0,0 0 0 0,0 2 0 0,0-5 0 15,0 5 0-15,0 0 0 0,-4 1 0 0,1-1 0 16,0 3 0-16,-3-5 0 0,0 5 0 0,-3 0 0 0,0-1 0 0,-3 1 0 16,0 0 0-16,0 0 0 0,-3-2 0 0,-3 2 0 15,-9-1 0-15,3 1 0 0,-6 0 0 0,-3 0 0 16,3-2 0 0,-6-1 0-16,0-3 0 0,-3 4 0 15,-5-1 0-15,-4 0 0 0,-6 1 0 0,0-1 0 0,-5 0 0 0,-7 1 0 0,-3-1 0 0,-5 0 0 16,-7-2 0-16,-2-3 0 0,-7 2 0 0,-2 1 0 15,-9-3 10-15,-7 3-1 0,-2-3 0 0,-3 0 0 16,-6 0-9-16,-10-3 0 0,1 3 0 0,-6-3 0 16,0 1 0-16,0-1 8 0,-3 0-8 0,-3 1 8 15,0-3 0-15,-3-1 0 0,3 1 0 0,-3-3 0 16,0-3-8-16,-3 1 0 0,3-6 0 0,-3 0 8 16,3-2-8-16,-3-4 0 0,0 4 0 0,-3-6 0 15,0 0 0-15,0-2 0 0,-3-1 0 0,0 1 0 16,0-3 0-16,-3-3 0 0,0 0 0 0,0 1 0 15,-3-1 12-15,3-8-2 0,0 3-1 0,0 0 0 16,0-3-9-16,1 1 0 0,2-1 0 0,0-2 0 16,0-1 28-16,3 1 3 0,0 0 1 0,0-1 0 15,0-2-16-15,3 6-4 0,3-4 0 0,-3 4 0 16,3-1-3-16,0-2-1 0,3 2 0 0,0 0 0 16,0 3-8-16,0 0 8 0,-3 0-8 0,2 3 8 15,1 2 0-15,0-2 0 0,0 2 0 0,0 5 0 0,-3-2-8 16,3 5 0-16,-3 3 0 0,0-5 0 0,0 5 0 0,0-1 0 15,0 7 0-15,0-7 0 0,-3 7 28 0,0 1 3 0,3 1 1 16,-3 0 0 0,0 2-52-16,-3 3-9 0,0-2-3 0,-3-1 0 0,3 6 32 0,-6-6 0 0,3 1 0 0,-6 2 0 15,0 0-9-15,-2 5 9 0,-4-5-8 0,-3 3 8 16,0 2-12-16,-6 1 4 0,0-1 0 0,-2 0 0 16,-1 3 8-16,-6 0 0 0,3 0 0 0,-5 0 0 15,-1 3-8-15,-9 0 0 0,-2-1 0 0,-1 6 0 16,-2-2 8-16,-7-1 0 0,4-3 0 0,-7 1-8 15,-2 5 8-15,-7-3 0 0,1 1 0 0,-4-4-8 16,-5 6 0-16,-6-8 0 0,-1 3 0 0,1 0 0 16,-6-3-20-16,2 0-4 0,-5 0-1 15,0 0 0-15,-6 0 33 0,0 0 0 0,-7 0 0 0,-2 0 0 16,-3 0 0-16,-3 0 0 0,-3 0 0 0,-3-3 9 16,0 0-9-16,-3 3 0 0,-6-5 0 0,0 0 0 15,-3 5 0-15,-3 0 0 0,0 0 0 0,-3 5 0 16,0 0 0-16,-3-2 0 0,4 0 0 0,-4-1 0 15,-6 6 0-15,-3-3 0 0,-3 1 0 0,1-1-11 16,-1 6 11-16,3-6 0 0,-3 0 8 0,0 0-8 16,1 3 11-16,-1-2-3 0,0-1 0 0,-3 6 0 15,3-11-8-15,1 2-17 0,-4-2 4 0,6 0 1 16,-3-2 35-16,4 2 7 0,-1 0 2 0,3-8 0 16,0 5-32-16,3-2 0 0,3 5 0 0,-2-3 0 15,2 0 10-15,0-2-10 0,3 2 10 0,0 3-10 0,0-2 8 16,0-4-8-16,3 4 0 0,0 2 9 15,6 0-9-15,3 0 0 0,0 0 0 0,3 2 0 16,3 1 0-16,-6 0 0 0,0 5 0 0,3-8 0 16,6 5-22-16,3 6-3 0,0-3-1 0,3-3 0 0,6 5 42 0,-3-2 9 0,3 6 2 0,2-4 0 15,4 1-27-15,3 2 0 0,-6 0 0 0,11-2 0 16,-2-1 0-16,6 1 0 0,3 0 0 0,2-4-11 16,-2 4 11-16,6 5 0 0,2-8 0 0,1 2 0 15,8 1 0-15,7 2 0 0,-4-2 0 0,7-1 0 16,2 1 0-16,4 2 0 0,5-5 8 0,-3 3-8 15,7-1 0-15,5 4 0 0,3-9 0 0,1 5 0 16,2 1 0-16,3 2-10 0,6-2 1 0,1-1 0 16,-4-2-123-16,6 6-24 15,0-6-4-15</inkml:trace>
  <inkml:trace contextRef="#ctx0" brushRef="#br2" timeOffset="203746.2">2196 2982 1744 0,'-33'-13'73'0,"3"-1"-58"31,1 6-54-31,-7 3-10 0,3-3-3 0,-3 6 0 0,-2-1 29 0,-4 3 6 0,0 0 1 0,4 5 0 16,-10 3 16-16,6-3 0 0,-5 6 0 15,2 2 0 1,-5 6 28-16,5-3 0 0,-3 7 0 0,-5-1 0 0,-1 4-2 0,3 6-1 0,-8 0 0 0,11 2 0 16,-2 3-5-16,2 3-2 0,-2 2 0 0,2 6 0 15,3-1-4-15,1 6-1 0,-4 0 0 0,0 3 0 16,7 2 11-16,2 3 3 0,3 0 0 0,4 5 0 16,2-3-9-16,9 6-2 0,-6 0 0 0,15-3 0 15,-3 3-4-15,3-3-2 0,9 3 0 0,-3 0 0 16,12-3 14-16,-6-3 4 0,9 1 0 0,3-1 0 15,6-7-14-15,3-1-2 0,3-2-1 0,3-3 0 16,11-2-2-16,-5 0 0 0,12-3 0 0,-4-6 0 16,7-2 3-16,3-2 0 0,5-6 0 0,-2 0 0 15,2-8 18-15,10 0 4 0,-4-7 1 0,4-1 0 16,2-8-35-16,4-2 0 0,-4-9 0 0,4-1 0 16,2-9-10-16,-6-5-6 0,1-3 0 0,-7-8-1 15,4-2 53-15,-7-9 10 0,-5 1 2 0,3-8 1 0,-1-3-13 16,-5-3-4-16,2-5 0 0,1 0 0 0,-10-5-14 15,-2 3-3-15,0-3-1 0,-3-3 0 0,-7-3-6 0,4 4-8 0,-12-1 11 0,0 0-11 16,-4-2 18-16,-5 7-3 0,0-5-1 16,-6 6 0-16,-3-3 12 0,0 2 2 0,-6 3 1 0,-6-2 0 15,0 5-14-15,-3-1-3 0,0 4-1 0,-3 2 0 16,-3 3-11-16,-2 2 0 0,-4 0-10 0,0 3 10 16,-3 3 0-16,0 0 0 0,3-1-8 0,-8 6 8 15,2 6 0-15,-9-6 0 0,-2 7 0 0,2 1 0 16,-6 11 0-16,3-3 0 0,1 7-13 0,-4 1 5 15,-3 8 8-15,1 2-13 0,-1 3 5 16,-3 6 8-16,4 4-13 0,-4 1 5 0,4 7 8 0,-1 1-13 16,-3 7-18-16,7 9-3 0,-7-4-1 0,3 9 0 15,4 5-151-15,-1 8-30 0</inkml:trace>
  <inkml:trace contextRef="#ctx0" brushRef="#br2" timeOffset="205012.51">11554 3360 1288 0,'-6'-42'27'0,"3"2"5"15,-3 3-32-15,0 0 0 0,0 0 0 0,0 3 0 16,0-1-9-16,-2 6-9 0,2-5-2 0,-3 2 0 15,0 3 20-15,0 2 16 0,0-7-4 0,-3 8 0 16,0-1 29-16,0-5 6 0,0 3 1 0,-3 5 0 16,1-5 12-16,-1 8 4 0,-3-3 0 0,-3 6 0 15,0-3-32-15,-3 5-7 0,0 0-1 0,-2 3 0 16,-4 0 5-16,-3 2 1 0,0 3 0 0,-2 3 0 16,-4 2-16-16,-3 3-3 0,1 0-1 0,-4 5 0 15,-3 6-2-15,1 2 0 0,-7 6 0 0,4 2 0 16,-1 3 8-16,0 5 0 0,1 0 1 0,-1 3 0 15,7 7 11-15,-4 6 1 0,6 6 1 0,1 1 0 0,5 4-30 16,0 8 8-16,6-4-8 0,1 4 0 0,2 5 9 16,0-1-1-16,0 4 0 0,6 2 0 0,1-5-8 0,5 2 0 15,3 3 0-15,3-8 0 0,6 3 8 16,3-5 0-16,6-1 0 0,6 1 0 16,6-6 16-16,2 0 4 0,7 0 0 0,6-5 0 0,6-2-8 0,5-6-2 0,4 2 0 0,8-7 0 31,4 0 3-31,5-6 1 0,4-2 0 0,2-3 0 0,7-5-14 0,-4-9-8 0,10-1 8 0,-4-4-8 15,6-7 12-15,-2-8-1 0,2-1-1 0,0-7 0 16,-2-5-10-16,-1-6 0 0,0-5 0 0,-2-6 0 16,-1-2 0-16,-6-8 15 0,1 0-3 0,-10-2 0 15,-2-4 7-15,-7-2 1 0,-11-2 0 16,0-3 0-16,-7-3 16 0,-5 0 3 0,-3-3 1 0,-6 4 0 16,-6-4 3-16,-10 3 1 0,-2 3 0 0,-6 0 0 15,-9 5-16-15,-8-5-4 0,-4 2 0 0,-9 6 0 16,-9-6-24-16,-8 1-20 0,-7 2 3 0,-5 0 1 15,-7 5-4-15,-2 1 0 0,-4 4 0 0,-5 4 0 16,-4 4 10-16,-2 9 2 0,0-1 0 0,-7 11 0 16,-5 3-1-16,-3 11 0 0,-6 2 0 0,-3 15 0 15,-6 1 9-15,-4 13-13 0,-5 11 5 0,-3 2 8 16,-6 11-20-16,0 19 3 0,-2-6 1 0,-7 13 0 16,0 11-98-16,-3 6-19 0,0 7-4 0</inkml:trace>
  <inkml:trace contextRef="#ctx0" brushRef="#br2" timeOffset="206180.71">7708 2963 2271 0,'-20'-42'100'0,"2"0"22"16,-3 2-98-16,0 6-24 0,0-1 0 0,-6 6 0 15,-5 0-10-15,-1 3-7 0,-3 4-2 0,-5 1 0 16,2 3 19-16,-6-1 0 0,1 3 0 0,-7 6 0 15,-6-1 8-15,-2 3 3 0,-7 3 0 0,-5 2 0 16,-3 3-2-16,-4 6 0 0,-2-1 0 0,-6 8 0 16,-7 0-9-16,4 3 12 0,-3 8-12 0,-4 5 12 0,-2 0-12 15,-3 8 0-15,0 3 0 0,-3 2 0 16,2 9 12-16,-2-1 0 0,9 5 0 0,-3 6 0 0,2 3 1 0,4 2 1 0,3 0 0 0,3 3 0 16,5 2 9-1,1 1 1-15,5 2 1 0,7 0 0 0,8 0-25 0,10 3 0 0,5-6 8 0,7 3-8 16,8 3 0-16,12-8 0 0,3 2 0 0,9 1 0 15,9-1 0-15,9 0 0 0,9 1 0 0,9-1 0 16,8-2 0-16,13 0 0 0,8 2 0 0,13-7 0 16,8-6 0-16,15-8-17 0,7 1 4 0,8-14 1 15,6-3 12-15,9-10 16 0,6-3-3 0,3-13-1 32,3-8 0-32,3-8 0 0,-1-8 0 0,1-8 0 0,0-10-12 0,0-3 0 0,0-3 8 0,-6-10-8 15,0-6 11-15,-6-5-1 0,0-10 0 0,-6 2 0 16,-9-5-2-16,-6-3 0 0,-3-2 0 0,-11 0 0 15,-13-3 20-15,-8-3 3 0,-13 3 1 0,-5 3 0 16,-16-1 9-16,-5 4 3 0,-9-1 0 0,-9 5 0 16,-12 6-4-16,-9 5 0 0,-9 3 0 0,-15 5 0 15,-12-5-22-15,-11 5-5 0,-13 8-1 0,-14 0 0 16,-15 11-26-16,-15 5-6 0,-12 5 0 0,-12 11-1 16,-9 7 8-16,-9 20 1 0,-3-1 1 0,-6 13 0 15,4 3-17-15,-1 11-3 0,3 8-1 16,-3 12 0-16,-2 7-41 0,-1 9-9 0,-6 9-2 0</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3T14:30:06.934"/>
    </inkml:context>
    <inkml:brush xml:id="br0">
      <inkml:brushProperty name="width" value="0.05292" units="cm"/>
      <inkml:brushProperty name="height" value="0.05292" units="cm"/>
      <inkml:brushProperty name="color" value="#00B0F0"/>
    </inkml:brush>
  </inkml:definitions>
  <inkml:trace contextRef="#ctx0" brushRef="#br0">13379 5980 950 0,'0'0'40'15,"0"0"-32"1,0 0 53-16,0 0 11 0,0 0 3 0,0 0 0 15,0 0-17-15,0 0-3 0,0 0-1 0,0 0 0 16,0 0-21-16,0 0-4 0,0 0-1 0,0 0 0 16,6-3-17-16,-3 3-11 0,3 0 12 0,3 0-12 15,0 3 29-15,2-3-1 0,1-3 0 0,3 3 0 16,3-3 1-16,-3 3 0 0,3-2 0 0,3-1 0 0,0 0-4 16,2 1-1-16,1-4 0 0,6 4 0 15,0-1-11-15,2-2-2 0,4 5-1 0,3-5 0 0,3 5-10 0,-1-6 0 0,1 4 0 16,8-1 8-16,-5 0-8 0,6-2 10 0,2 2-10 0,4-2 10 15,-1 2-2-15,7 1 0 0,-1-1 0 0,7-2 0 16,-1 2 1-16,7 1 0 16,-1-1 0-16,7 0 0 0,-1 1 10 0,3-4 1 0,1 4 1 0,2-1 0 15,0 3 11-15,4-3 3 0,-1 3 0 16,0-2 0-16,3 2 5 0,4-3 0 0,-4-2 1 0,3 5 0 16,0 0-1-16,4-3 0 0,-4 3 0 0,3 0 0 15,0 3-19-15,4-3-4 0,-1 2-1 0,0 1 0 16,3-3-7-16,0 0-1 0,3-3-8 0,4 3 12 15,-1 0-12-15,3 3 11 0,3-3-11 0,-6 0 10 16,6 0-10-16,0 0 0 0,-3 0 0 0,-3-5 8 16,4 5 0-16,-4-5 0 0,3-1 0 0,3 1 0 15,0 0 13-15,0 2 3 0,6-2 0 0,-6-1 0 16,0 4-24-16,0-4 0 0,3 1 0 0,-2 0-8 16,2 0 32-16,-3-1 6 0,3-2 2 0,-3 3 0 15,3 0-32-15,-3-3 0 0,0 3 0 0,0-3 0 16,0 2 0-16,-3 4 0 0,3-4 0 0,-2 1 0 15,2 0 0-15,-3 0 0 0,0-1 0 0,0 1 0 16,-6-3 0-16,3 5 0 0,-6 3 0 0,1-2 0 16,-4 2 0-16,-3 0 0 0,0-3 0 0,-2 3 0 15,-1 0 0-15,-3 3 0 0,-3-1 0 0,1 1 0 16,-4 2 0-16,-6-2 0 0,1 2 0 0,-7 1 0 16,-2-1 0-16,-4-3-15 0,0 4 2 0,-5-1 0 0,-4 0 21 0,1 1 4 0,-6 2 0 15,-4-3 1-15,-2-2-13 0,-4 2 0 0,-2 0 0 16,-6-5 0-16,0 5 0 0,-4 1 0 0,-2-6 0 0,-6 5 0 15,3-2 0-15,-9 2 0 0,-1-5 0 0,-5 0 0 16,0 0 0-16,-3 0 0 0,0 3 0 0,-6-3 0 31,3 0-18-31,-6 0-6 0,0 0-2 0,0 0 0 16,0 0-61-16,-9-6-12 0,0-2-2 0</inkml:trace>
  <inkml:trace contextRef="#ctx0" brushRef="#br0" timeOffset="5583.7">12596 7453 937 0,'0'0'19'0,"0"0"6"16,0 0-25-16,0 0 0 0,0 0 0 0,0 0 0 0,0 0 20 15,0 0-2-15,0 0 0 0,0 0 0 0,3 0-10 0,3-5-8 0,-3 5 9 0,3-5-9 16,0 5 0-16,3 0 0 0,0-6 0 15,-3 4 0-15,3-1 0 0,2 1 0 0,-2-1 0 0,3 0 0 16,0 3 10-16,3 0-10 0,0-5 10 0,0 5-10 16,0 0 38-16,3 0 2 0,-1-5 0 0,4 5 0 15,0-3-28-15,3 0-12 0,0 1 10 0,3-1-10 16,-1 0 9-16,7 3-9 0,0-2 8 0,3-1-8 16,-1 3 8-16,1 0-8 0,3 0 0 0,2 0 8 15,1 0-8-15,3 0 0 0,-1-3 0 0,4 1 0 16,3 2 0-16,-1 0 0 0,4-3 0 0,2 3 0 15,1-2 0-15,2-4 0 0,4 6 0 0,2 0 0 16,-2-5 12-16,2 2 4 0,-2 1 1 0,2-1 0 16,4-2-6-16,-1 2-2 0,7 0 0 0,-4 1 0 15,6-1 31-15,-2-2 5 0,2 2 2 0,4 1 0 16,-4 2-11-16,6 0-1 0,-2 0-1 0,2 0 0 16,0 0-19-16,1 0-4 0,-1 2-1 0,0-4 0 15,4 4 6-15,-4 1 2 0,3-1 0 0,1 1 0 16,-1 0 15-16,0-1 3 0,1 4 1 0,-4-4 0 15,3 1-19-15,4-3-4 0,-4 3-1 0,0-3 0 16,1 2-13-16,-1-2 9 0,6 0-9 0,-2-2 8 16,2 4 5-16,0 1 1 0,9 0 0 0,-5-1 0 15,-4 1-2-15,3 0 0 0,3-3 0 0,-2 2 0 16,-4 1-12-16,3-1 11 0,-3 1-11 0,4 0 10 16,-1-1-10-16,0-2 8 0,-3 3-8 0,1 2 8 0,2-7-8 0,-3 2 0 15,3 2 0-15,-2-2 8 16,2 0 3-16,-3 3 0 0,3 0 0 0,-2-1 0 15,-1-2-11-15,-3 3-12 0,1 0 2 0,-1-3 1 0,0 2 9 0,-2-4 11 0,2 4-3 0,-6-2 0 16,6 3-8-16,-2 0-9 0,-1-1 9 0,0 1-13 16,1-1 13-16,-4 4 10 0,0-4-2 0,1 4 0 15,-1-4-8-15,-3 1 0 0,1-3 0 0,-1 3-11 16,1-6 19-16,-4 6 3 0,3-1 1 0,-2-4 0 16,-4 4-12-16,4 1-16 0,-1 0 4 0,-3-1 1 15,1 1 11-15,-1-1 0 0,1-2 0 0,-1 3 8 16,-6 0-8-16,1-1 0 0,-4 1 0 0,-2 0 0 15,-1-1 0-15,1 1 9 0,-4 0-1 0,-2-1-8 16,3 1 18-16,-4-3-3 0,-2 3-1 0,-1-1 0 16,-2-2 1-16,-4 6 0 0,1-1 0 0,-12 0 0 15,5-2-5-15,-2 2-1 0,-3-5 0 0,0 3 0 16,-10 2 9-16,4 0 2 0,0 1 0 0,-9-1 0 16,-3-2-20-16,0-1 0 0,-4-2 0 0,1 0 0 15,-9 3 0-15,3-3-16 0,-3 0 4 0,3 0 0 16,-9 0 12-16,0 0 0 0,0 0 0 0,0 0-9 15,0 0-27-15,0 0-6 0,0 0-1 0,0 0 0 16,-9 0-90-16,-9 0-19 0,3-3-3 0</inkml:trace>
  <inkml:trace contextRef="#ctx0" brushRef="#br0" timeOffset="7984.34">3526 8943 1176 0,'42'-3'33'0,"6"-5"7"0,-1 6-32 0,7-4-8 0,2 4 0 0,4-4 0 15,0 4 49-15,2-1 8 0,4-2 2 0,2 2 0 16,3 1-24-16,4-1-5 0,-1 3-1 0,4-3 0 16,-1 1 3-16,3 2 0 0,1-3 0 0,-1 0 0 15,3 1-12-15,1-1-3 0,2 0 0 0,0 1 0 16,1-1 3-16,5-2 1 0,3 5 0 0,1-3 0 16,2-2 10-16,3 0 1 0,0 2 1 0,3 0 0 15,1 1-3-15,2-1-1 0,-3 3 0 0,6 0 0 16,-3 0-1-16,6 0 0 0,0 3 0 0,3-1 0 15,1 1-16-15,-1 0-3 0,0-1-1 0,-3 1 0 16,6-3 0-16,0 5 0 0,0-7 0 0,0 2 0 16,0 0 0-16,0-3 0 0,0 3 0 0,0-3 0 15,116 3 16-15,-118-2-12 0,-4 2 0 16,-3 0 11-16,0-6 2 0,-3 6 1 0,-3 0 0 16,0 0-34-16,-8-2-8 0,2 2 0 0,0 0-1 15,0-3 44-15,-2 3 9 0,-7-3 1 0,3 1 1 0,-5-1-17 16,-4 0-3-16,0 1-1 0,1-1 0 15,-7 1-5-15,-3-1-2 0,1-2 0 0,-7-1 0 0,-2 4-10 0,-7-1 0 0,1 0 9 16,-7-5-9-16,-2 8 16 0,0-2 0 0,-4-4-1 0,-5 6 0 16,-3 0-15-16,-1-5 0 0,-5 3 0 0,-3-1 0 15,0 0 0-15,-4 1 0 0,-2-1 0 0,0 0 0 16,-3 1 0-16,-6-1 0 0,5 0 0 0,-5 1 0 16,0 2 9-16,0-3-1 0,-3 3 0 0,3-3 0 15,-6 3-8-15,3-2 0 0,-3-1 0 0,-3 3 0 16,0-3 0-16,3 3 0 0,-9 0 0 0,8 0 0 15,-5-2 0-15,-3 2 0 0,0 0 0 0,6 0 0 16,-6 0 0-16,0 0 0 0,3 0 0 0,-3 0 0 16,0 0 0-16,0 0-11 0,0 0 3 0,0 0 0 15,0 0 8-15,0 0 11 0,0 0-3 0,0 0 0 16,0 0-8-16,0 0 0 0,0 0 0 0,0 0-11 16,0 0 11-16,3-5 0 0,0 2 8 0,-3 3-8 15,0-5 0-15,0 5 0 0,0 0 0 0,3-6 0 16,-3 1 8-16,3-3-8 0,0 3 8 0,0-3-8 15,0-3 0-15,0 1 0 0,0-1 0 0,0-2 0 16,6-3 0-16,-3 0 0 0,0-2 0 0,0-4 0 16,-3-1 0-16,3-4 0 0,3 1 0 0,-3-1 0 15,0-4 0-15,3-1 0 0,-3-5 0 0,0 2 0 16,-3 4 0-16,2 1 0 0,1 4 0 0,-6-3 0 16,3 0 12-16,3-3-1 0,-6 0-1 0,0 1 0 15,0 4-10-15,0 1 12 0,0 2-12 0,-3 3 12 16,3 2-12-16,-3 3 8 0,3 3-8 0,0-3 8 15,0 3-8-15,-3 0 0 0,3-3 0 0,-6 3 0 0,6 2 8 0,-5 0 0 16,5-2 0-16,-3 8 0 0,-3-3-8 0,0-3-11 0,0 3 3 0,-3 1 0 16,0-1 8-16,0 2 0 0,0 1 0 0,0 2 0 15,-3-2 0-15,0-6-8 0,-3 6 8 0,0 3-8 32,-2-1 8-32,-4 0-8 0,-3 1 8 0,0-1-8 0,-3 3 8 0,1-3 0 15,-4 3 0-15,0 0-8 0,-6 3 8 0,1-3 0 0,-4 3-9 0,-3-1 9 16,-8 1 0-16,2 0 0 0,-3-1 0 0,-8-2 0 15,2 0-11-15,-2 3 11 0,-4-3-8 0,-2 0 8 16,-1 2-8-16,1-2 8 0,-1 3-8 0,4 0 8 16,-7-3 0-16,4 2 0 0,-4-4 0 0,-2-1 0 15,0 3 0-15,-4 0 0 0,1 3 0 0,-1-3 0 16,-2 0-8-16,2-3-4 16,-2 3 0-16,3-3 0 0,-1 1 12 0,1 2 0 0,5 0 0 0,-2-3 0 15,2 1 0-15,4-1 0 0,0-2 10 0,2 2-10 16,1-2 0-16,-4 5 0 0,9-6 0 0,-8 4-10 15,8-4 10-15,-5 4 0 0,8-1 0 0,-5 0 0 16,5 1-12-16,1-1 0 0,2 1 0 0,0-1 0 16,1 3 12-16,-1 5 0 0,1 0 0 0,-1-2 0 15,3 0 0-15,7-3 0 0,-4-6 0 0,0 4-8 16,4-1 17-16,-4 3 4 0,0 0 1 0,4 0 0 16,-1 3-22-16,3-1-5 0,1 1-1 0,2 0 0 15,0-1 22-15,4 4 5 0,2-6 1 0,0 5 0 16,-3-2-14-16,7-1 0 0,-1 6 0 0,0-5 0 15,3 0-8-15,0-1-5 0,3-2-1 0,1 3 0 0,2-1 14 16,0 1 0-16,0 0 0 0,3-1 0 0,0 1 0 16,0-3 0-16,-2 0 0 0,5 0 0 0,-3 3 0 0,3-1 0 0,-3 4 0 0,0-1 0 15,3 3 0-15,0 5 0 0,-3 0 0 0,6-2 0 16,-2-8 0-16,2-6 0 0,0-2 0 0,0-3 0 16,3 2 9-16,3 4 2 0,3 2 0 0,0 0 0 15,0 0-21-15,0 0-4 0,-6-6-1 0,6 6 0 16,0 0 0-16,0 0 0 0,0 0 0 15,0 0 0-15,0 0 15 0,0 0 0 0,0 0 0 0,0 0 0 16,0 0 0-16,0 0 0 0,0 0 0 0,0 0 0 16,0 0-11-16,0 0 1 0,3 6 0 0,3-1 0 15,-3 3 10-15,-3 0 0 0,3 2 0 0,3 1 0 16,-3 0 0-16,0 2 0 0,3 0 0 0,0 6 0 16,-3 2 0-16,3 5 0 0,-1 6 0 0,1-6-8 15,0 4 8-15,0-1 0 0,3-3 0 0,-3 3 0 16,0 3 0-16,-3-3 0 0,0 3 0 0,0 2 0 15,3-2 0-15,-3 2 0 0,0 1 0 0,0-3 0 16,0-1 0-16,3 1 0 0,-3-6 0 0,-3 4 0 16,6-4 0-16,-3-2 0 0,0 0 0 0,0-3 0 15,-3 0 0-15,9-2 0 0,-6-1 0 0,0-2 0 16,0-3 0-16,0 0 8 0,-3-2-8 0,9 0 11 16,-7-4-11-16,1 1 12 0,-3-2-12 0,6-1 12 15,-3-2-4-15,-3 2-8 0,3-2 12 0,-3-3-4 16,3 2-8-16,-3 4 8 0,0-4-8 0,0-2 8 15,0 0-8-15,0 0 0 0,0 0 9 0,0 0-9 0,0 0 16 16,0 0 0-16,0 0-1 0,0 0 0 16,0 0-39-16,0 0-7 0,0 0-1 0,0 0-1 15,6 3-72-15,-6-1-15 0,9-2-2 0</inkml:trace>
  <inkml:trace contextRef="#ctx0" brushRef="#br0" timeOffset="18191.52">1868 762 1465 0,'0'0'64'0,"0"-5"15"15,0 5-63-15,-5-6-16 0,5 4 0 0,-6-6 0 16,3 5 83-16,-3 1 13 0,0 2 4 0,-3 0 0 15,0 0-53-15,3 2-11 0,-9 1-1 0,3 5-1 0,0-3-3 0,3 3-1 0,-6-3 0 16,0 3 0-16,1 5-15 0,-1-5-3 0,0 0-1 0,0 6 0 16,0-1 0-16,6 0 0 0,-3 0 0 0,3 6 0 15,0-9-11-15,6 6 0 0,0 3 0 0,3-9 0 16,3 4 0-16,6 1 0 0,0-7 0 0,0 3 0 31,3 0 26-31,6-1 6 0,-3-2 2 0,3 0 0 0,0 0-34 0,-1 0 0 0,4 2 0 0,-9-4 0 16,6 2 8-16,0 0-8 0,-12 5 0 0,9-5 0 15,-6-3 10-15,-3 3-2 0,0 0 0 0,-6 5 0 16,0-8-8-16,0 3 0 0,-6-2 0 0,0 4 0 16,-3-2 31-16,0 5 4 0,-3-5 1 0,-12 3 0 15,3 2-13-15,0-2-3 0,1-6 0 0,-10 6 0 16,9-6-10-16,-9 6-2 0,3-6-8 0,1-3 12 16,2 4-12-16,6-6 0 0,-3 2 0 0,0-2 0 15,6 0 0-15,6 3 0 0,3-3-13 0,-2 0 4 16,8 0-90-16,0 0-17 0,0 0-4 0,8-5-1 15,-5 5-53-15,9-6-10 0,3 1-3 0</inkml:trace>
  <inkml:trace contextRef="#ctx0" brushRef="#br0" timeOffset="18568.46">2133 997 1666 0,'0'0'74'0,"0"0"15"16,0-7-71-16,-6 4-18 0,3-2 0 0,-5-1 0 0,2 4 96 16,0-4 16-16,0 6 4 0,-3 0 0 0,0 0-39 0,3 0-7 0,-3 0-2 0,-3 6 0 31,3-1-35-31,0 3-7 0,-6 5-2 0,6-2 0 0,3 2-24 0,-3 5 0 0,-2-2 0 0,8 3 0 16,-3-3-9-16,0-3-1 0,6 3 0 0,-3-6 0 15,3 1 10-15,3 0 0 0,3-1 0 0,0-2 0 16,0-5 0-16,2 2 0 0,1-2 0 0,-3-1 0 15,9-2 21-15,-6 0 10 0,9-2 1 0,-12-4 1 16,9 4-20-16,-6-4-4 0,3-1-1 0,-3-4 0 16,-3 3-8-16,2-3 0 0,-2 3 9 0,-6-5-9 15,3 0 0-15,-3 2 0 0,-3 1 0 0,3-6 8 16,-6 5 1-16,4 1 1 0,-4-3 0 0,0 2 0 16,0 3-10-16,-3 5 0 0,3-2 0 0,-3 0 0 15,3 5-18-15,3 0-2 0,-3 0-1 0,0 2 0 16,6-2-61-16,-3 3-12 0,3 2-2 0,0-5-1 15,3 3-85-15,3 0-17 0,0-1-3 0</inkml:trace>
  <inkml:trace contextRef="#ctx0" brushRef="#br0" timeOffset="19288.24">2202 937 1191 0,'3'-14'52'0,"0"12"12"16,-3 2-51-16,0-6-13 0,0 6 0 0,0-7 0 15,0 4 112-15,0-2 19 0,0 5 4 0,0-6 1 16,3 1-32-16,-3 2-7 0,0 3-1 0,0-5 0 15,0 5-35-15,0 0-7 0,0 0-2 0,0 0 0 16,0 0-27-16,0 0-5 0,6 3-2 0,0-1 0 16,-6 4-18-16,9 4 10 0,-9 3-10 0,9-2 8 15,-9 5-8-15,3 2 0 0,2-2 0 0,-2 5 0 16,0-5 0-16,3 3 0 0,-3-1 0 0,3-2 8 0,-6 0-8 16,6-5 0-16,-3-6 0 0,3 3 0 0,-6-5 0 0,6-1 0 0,-3-2 0 0,3 0 0 15,0-2 0-15,0-4 0 0,3-2 0 0,0 0 0 16,-9 1 8-16,9-9-8 0,-3 2 12 0,0 4-4 15,3-6-8-15,-6 0 8 0,3 3-8 0,-4-3 8 16,-2 3-8-16,6 0 0 16,-6-6 0-16,0 11 8 0,0-3 3 0,0 4 0 0,0 7 0 0,0 0 0 15,0 0-11-15,0 0 8 0,0 7-8 0,0 4 8 16,0-3-8-16,0 11-11 0,0-4 3 0,0 4 0 16,0 2 8-16,3-8 0 0,-3 8 0 0,3-10-8 15,3 2-3-15,-3-2 0 0,3-3 0 0,3-3 0 16,-3-2 11-16,3-3-10 0,0 2 10 0,3-4-10 15,-3-4 10-15,6 1 0 0,-3-8 0 0,-3 2 8 16,0 3 1-16,2-5 1 0,1-5 0 0,0 4 0 16,0-4-10-16,3-1 0 0,-9 9-10 0,9-14 10 15,-9 8 0-15,3-2 10 0,-3 2 0 0,-3-3 0 16,0 6 18-16,0 2 3 0,-3-4 1 0,-3 4 0 16,0 3 0-16,0 3 0 0,-3 2 0 0,0 3 0 15,-3-3 4-15,0 6 2 0,3 0 0 0,-3-3 0 16,-3 5-38-16,3 3 0 0,0 0 0 0,3 2-12 15,0-2 12-15,0 0 0 0,6 3 0 0,0 5 0 16,0-11-12-16,0 0 0 0,6 6 0 0,-3-6 0 16,6-2 12-16,-3 0 0 0,6 2 0 0,0-5 0 0,0 0 0 15,6-5 11-15,-3 5-1 0,0-3 0 0,5 0-10 16,-2 1 0-16,3-1 9 0,0 0-9 16,0 3 0-16,-6 3 0 0,-3-3 0 0,-1 5 0 15,1 1-14-15,-3 1-4 0,-3 1-1 0,3 0 0 0,-9 6 7 0,-9 1 2 0,9-1 0 0,-6-1 0 16,0 5-2-16,3-4-1 0,-3 4 0 0,0-5 0 15,3-2 2-15,3 0 1 0,0 2 0 0,-5-5 0 16,5 0 10-16,0-3-10 0,5 0 10 0,-5-2-10 16,3 2 10-16,3-2 0 0,-3-3-9 0,3 0 9 15,6-3 0-15,-3-5 0 0,0 6 8 0,0-4-8 16,3-4 0-16,0 4-20 0,-3-9 3 0,3 4 1 16,-6 0-28-16,3-2-6 0,2 0-1 0</inkml:trace>
  <inkml:trace contextRef="#ctx0" brushRef="#br0" timeOffset="19818.47">3220 749 1778 0,'-3'-3'75'15,"0"-5"-60"1,-6 6 87-16,3 2 18 0,0-3 3 0,-9 6 1 16,6-3-81-16,-3 2-16 0,3 6-3 0,-3-3-1 15,4 1-6-15,-4-1-1 0,0 3 0 0,3 0 0 16,0 2-6-16,0 1-2 0,0-3 0 0,3 5 0 0,3 0-8 0,0 1 0 0,-3-1 0 0,6 5 0 16,0-7 0-16,6 5 0 0,0 0 0 0,-3-8 0 15,3 2 0-15,3-2 0 0,3 3 0 0,3-9-11 16,-3 4-7-16,5-6-2 0,4-3 0 0,0-2 0 15,0 0 4-15,-3-6 0 16,3 3 0-16,0-3 0 0,5 1 16 0,1-6 0 0,-3 5 0 0,6-5 9 16,-7 1 19-16,4 4 3 0,0-2 1 0,3-3 0 15,-9 3-32-15,2-1 0 0,-2-4 0 0,-6 2 0 16,0-2 21-16,-3-1 2 0,-3-2 0 0,-3 2 0 16,6-2 27-16,-12 5 6 0,0 3 0 0,0-5 1 15,0 7-1-15,-6 3-1 0,3 3 0 0,-3-6 0 16,0 9-21-16,-3-1-4 0,0 3-1 0,-3 3 0 15,-3 7-29-15,3-2 0 0,-3 3 0 0,1 4 0 16,2 7 0-16,3-4 0 0,-3 6-11 0,0 2 11 16,9-4-11-16,-3 4 11 0,3-5-8 0,6 3 8 15,3-5-10-15,-3 4 10 0,9-4-12 0,0 2 12 16,3-8-16-16,3 6 4 0,8-6 1 0,-5-2 0 16,6-3 11-16,0 0-10 0,2-3 10 0,7-5-10 15,-3-3-2-15,6 1 0 0,-1-9 0 0,1 6 0 16,-6-6-17-16,2 8-4 0,1-7-1 0,-9 2 0 15,-3 3-72-15,-3-1-14 0,-1 4-4 0</inkml:trace>
  <inkml:trace contextRef="#ctx0" brushRef="#br0" timeOffset="20668.93">2755 1238 1213 0,'-3'-2'53'0,"-2"-4"12"16,-1 1-52-16,3 0-13 0,-3-1 0 0,3 4 0 16,0-1 85-16,0-2 15 0,3-3 2 0,-6 5 1 15,6 3-22-15,0 0-4 0,0 0-1 0,0-5 0 16,0 5-15-16,0 0-3 0,0 0-1 0,0 0 0 15,0 0-22-15,0 0-5 0,0 0-1 0,0 0 0 16,0 0-5-16,6 3 0 0,-3-1-1 0,0 9 0 16,3-1-23-16,0-2 0 0,0 8 0 0,-1 0 0 15,4 0 0-15,-3 8 0 0,0-6 0 0,3 9-8 0,0-6-4 16,-3 5-1-16,0 1 0 0,3-3 0 16,0 0 24-16,-6-6 5 0,0 3 0 0,0-2 1 0,0 2-27 0,-3-3-6 0,0 4 0 15,0-4-1 1,0 3 17-16,0-8 14 0,0 3-2 0,0 0-1 0,3-8-11 0,-3 3-16 0,0-6 4 0,3 0 1 15,-3 6 11-15,0-6 0 0,0-5 0 16,0 0 0-16,0 0 0 0,0 0 0 0,0 0 0 0,0 0 0 31,-6 3-24-31,0-3-2 0,0-3-1 0,-3 3 0 0,3-2 13 0,-3-4 2 0,3-2 1 16,-3 3 0-16,0-3 3 0,0 0 0 0,0 0 0 0,1-2 0 16,2-1 8-16,-3 0 0 0,0 4-9 0,0-1 9 15,3-6 12-15,-3 6 6 0,3 1 2 0,-3 4 0 16,3-2 7-16,0-1 1 0,0-2 1 0,3 6 0 15,3-1 7-15,0 3 2 0,0 0 0 0,0 0 0 16,0 0-10-16,0 0-1 0,0 0-1 0,0 0 0 16,0 0-26-16,0 0 0 0,0 0 0 0,0 0 0 15,0 0 0-15,0 0 0 0,0 0 0 0,0 3 0 16,6 2 0-16,0 3 0 0,3 3 0 0,0-4 0 16,0 4 0-16,0 5 0 0,3-6 0 0,-6 4 0 15,3 2 0-15,0-6 0 0,-4 6 0 0,4-3 0 16,0-5 0-16,-3 5 0 0,0-5 0 0,-3 3 0 15,3-3 24-15,0-5-1 0,-3 4 0 0,3-4 0 16,0 2-37-16,3-5-7 0,-9 3-2 0,6-3 0 16,0-3 23-16,0 1 0 0,6-1 0 0,-9-5 0 15,3 3 26-15,0 0 10 0,3-3 1 0,-4 0 1 16,4-3-10-16,0 3-1 0,0 0-1 0,3-5 0 16,-6 5-26-16,3-2 0 0,0 7 0 0,0-5 0 15,-3 3-46-15,0-3-14 0,0 8-4 0,-6 0 0 16,9 0-153-16,-9 0-31 0</inkml:trace>
  <inkml:trace contextRef="#ctx0" brushRef="#br0" timeOffset="27289.27">1949 2289 1459 0,'-3'-6'41'0,"-6"1"10"0,0 0-41 0,3-1-10 0,3 4 0 0,-3-1 0 15,0-2 98-15,6 5 18 0,0 0 3 0,0 0 1 16,0 0-36-16,0 0-6 16,0 0-2-16,-6-5 0 0,6 5-20 0,0 0-5 0,0 0-1 0,0 0 0 15,0 0-31-15,6-3-7 0,0 3 0 0,0 0-1 16,3 3-11-16,0 2 0 0,3 0 0 0,0 3 0 16,3 5 0-16,-3-5 0 0,5 11 0 0,4-6 0 15,-3 3 0-15,-6 0 10 0,6 2-2 0,-6 3-8 16,-3-2 8-16,3 0-8 0,-3 2 0 0,-1-5 0 15,-5 5 0-15,3-5 10 0,-3-1-10 0,3 4 8 16,-6-3-8-16,0 2 0 0,0-4 0 0,0-1 0 16,-6 0 22-16,3-5 9 0,3 0 1 0,-9 0 1 15,9-5-33-15,-8 2 0 0,8-5 0 0,-6 0 0 16,6 0 14-16,-6-3-4 0,0 1-1 0,3-4 0 16,3-2 4-16,-6-2 1 0,3-1 0 0,3-2 0 15,3-3-3-15,3-2-1 0,-6-4 0 0,9 4 0 0,-6-3-10 0,3 2 0 16,-1-2 0-16,4 2 0 0,-3 4 0 0,6 1 0 0,-3 1 0 15,0 3 0-15,0-1 0 0,0 6-16 0,3-3 4 0,-3 0 1 32,0 3-35-32,3 2-7 0,-3 0-2 0,0 1 0 15,-1-1-32-15,4-2-6 0,-3 5-2 0,3-3 0 16,6 0-112-16,-9 3-22 0,3-2-5 0,0-1-1 16,3 0 130-16,-3-5 25 0,-1 6 6 0,1-1 1 0,-3-2 24 0,3 2 5 15,-3 1 0-15,-3-1 1 0,3 0 89 0,-6 1 18 0,3 2 3 0,-6 0 1 16,0 0 44-16,0 0 10 0,0 0 2 0,0 0 0 15,0 0 28-15,0 0 7 0,0 0 1 0,0 0 0 16,0 0-61-16,0 0-12 0,0 0-3 0,0 0 0 16,0 0-16-16,0 0-3 0,0 0-1 0,0 0 0 15,-6 0-49-15,3 2-15 0,-3 4 0 0,0 2 8 16,3-1-8-16,-3 9 0 0,3-5 0 0,-3 5 8 16,6 0-8-16,0-3 0 0,0 5-8 15,3-4 8-15,0-1-8 0,3-3 8 0,0 1-8 0,6-6 8 16,-9 3 0-16,6-2 0 0,-3-4 0 0,0 1 0 15,0 0 0-15,3-3 8 0,-3-3 0 0,0 0 0 16,-3-2 2-16,3-3 1 0,-3 0 0 0,3 3 0 16,-4-11-2-16,1 8 0 0,0-3 0 0,0 3 0 15,-3-5 8-15,3 0 2 0,-3 8 0 0,0-9 0 16,0 4-19-16,0-3 0 0,0 7 0 0,0-7 0 16,0 5 13-16,0 3-4 0,0 5-1 0,0 0 0 15,0 0-8-15,0 0 0 0,0 0 0 0,0 0-11 16,0 0 11-16,0 0-13 0,3 0 5 0,3 3 8 0,0-1 0 0,0 3 0 15,-3 6 0-15,9-6 0 16,-3 3-26-16,0 0-4 0,-3 0-1 0,3-3 0 16,0 6 15-16,3-8 4 0,-3 2 0 0,0 0 0 15,2-2-93-15,1 0-19 0,0-3-3 0,-3 2-1 16,3-4-80-16,-3-1-16 0,0 0-3 0,3-7-1 16,-3 10 108-16,0-6 22 0,-3-2 4 0,0-2 1 0,3 5 14 0,-6-3 3 0,2 2 1 15,-5 1 0 1,3-3 60-16,-3 5 15 0,0 3 0 0,-3-7 0 0,3-1 100 0,-8 0 24 0,5 5 4 0,-6-2 0 15,0-6 44-15,9 3 9 0,-9 0 2 0,3 0 0 16,3 6-79-16,-3-4-16 0,6 6-4 0,0 0 0 16,0 0-32-16,0 0-6 0,0 0-2 0,0 0 0 15,3 3-35-15,0 0-9 0,0 5 0 0,6 2 0 16,-3-2 0-16,3 3 0 0,0-3 0 0,2-3 0 16,-2 3 0-16,-3 0 0 0,9-3 0 0,-6 3 0 15,-6-5 0-15,9-1 0 0,3-2 0 0,-9 0 0 16,6-2 16-16,-6-1 2 0,9 0 0 0,-15-5 0 15,12 3 6-15,-4 0 2 0,-5 0 0 0,3-3 0 16,0 5-5-16,0-5-1 0,-3 0 0 0,0 3 0 16,0 2-12-16,-3 3-8 0,0-5 8 0,0 5-8 15,9 0 0-15,-9 0 9 0,3 3-9 0,3 2 0 16,-3 0-8-16,-3 3-9 0,9 3-2 0,0-6 0 16,-6 6 19-16,3-4 11 0,0 4-2 0,3-6 0 0,0 1-9 15,0-1 0-15,0-2 0 0,-1-1 0 16,1-2 0-16,3-2 8 0,0-1-8 0,-3 0 0 0,3-5 8 15,3 3-8-15,-6-6 0 0,0 1 8 0,0-1-8 0,3 3 10 0,-9-5-10 0,3 3 10 16,0-4-10-16,-1 1 12 0,-2 3-12 16,-3-6 12-16,0 5-2 0,0-5 0 0,-3 3 0 0,0 2 0 15,-2-5-10-15,2 6 0 0,0-1 0 0,-3-2 0 16,6 8 0-16,0 0-14 0,0 5 3 0,0 0 1 16,0 0-43-1,0 0-9-15,0 0-2 0,0 2 0 0,3 1-98 0,9 5-20 16,-7 0-4-16</inkml:trace>
  <inkml:trace contextRef="#ctx0" brushRef="#br0" timeOffset="27668.26">3616 2172 1142 0,'-9'-2'32'0,"0"-1"8"0,3 0-32 0,-3 3-8 15,3 0 0-15,-3 0 0 0,3 0 88 0,3 0 16 0,-3 0 3 0,6 0 1 16,0 0-20 0,0 0-3-16,0 0-1 0,0 0 0 0,0 0-42 0,0 0-9 0,6 6-1 0,0-4-1 15,0 1-2-15,3 0 0 0,3-3 0 0,3 2 0 16,-6-2-15-16,3-2-3 0,2 2-1 0,1-3 0 16,3 0-30-1,-6 1-5-15,6-4-2 0,-3 4 0 16,0-4-5-16,3-2-2 0,-3 3 0 0</inkml:trace>
  <inkml:trace contextRef="#ctx0" brushRef="#br0" timeOffset="28902.53">4351 2035 1933 0,'0'-11'55'0,"-6"3"12"16,-3 0-54-16,3 3-13 0,-3 0 0 0,-3-1 0 16,0-4 76-16,0 4 12 0,1 1 2 0,-4 3 1 15,3 2-39-15,0 0-7 0,0 0-1 0,0 5-1 16,0-3-32-16,0 14-11 0,0-5 0 0,3 2 9 15,0 8-9-15,3-5 0 0,-2 8 0 0,8-3 0 16,-3 0 0-16,3-5-11 0,3 8 3 0,0-11 0 0,0 0 0 0,2 1 0 0,4-9 0 0,-3 0 0 16,3-2-1-16,3-3 0 0,0 0 0 0,0-5 0 15,0-1 21-15,-3-7 4 0,6 0 0 0,-3-3 1 16,0-5-3-16,-1 2-1 0,-2-7 0 0,3 5 0 16,-3-6-13-16,0 1-15 0,-3 5 3 0,6-8 1 15,-6 7 11-15,-3-4 0 0,6-1 10 0,-6 4-10 16,-3-6 13-16,0-1-3 0,0 1-1 15,-3-2 0-15,-6 7 18 0,9 3 3 0,-9-3 1 0,3 5 0 16,3 3-6-16,-3 3-1 0,3 8 0 0,0 2 0 16,3 3-12-16,0 0-2 0,0 0-1 0,-3 3 0 15,0 7-9-15,3 4-16 0,0 4 4 0,0 3 1 16,0 3 11-16,6 3-12 0,-3-1 12 0,0 6-12 16,0-3 12-16,3-8 0 0,0 6 0 0,-3-6 0 15,3 3 0-15,0-6 0 0,0 3 0 0,3-2 0 16,-3-1-31-16,3-2-7 0,0 0-2 0,-1-3 0 15,4-2-41-15,0-3-9 0,0 0-2 0,0-6 0 16,0 1 10-16,0-6 2 0,0 1 0 0,0-6 0 16,0 0 11-16,3 0 2 0,-1 0 1 0,-2-8 0 15,0 5 27-15,-3 1 6 0,3 2 1 0,-3-8 0 16,-3 6 70-16,0-1 14 0,-3 3 4 0,-3-3 0 16,0 3 48-16,0 3 11 0,0 0 1 0,0 5 1 15,0 0-33-15,-6-3-6 0,6 3-2 0,-6 0 0 16,3 6-58-16,-3 1-18 0,3 4 8 0,-3 5-8 15,6-5 0-15,-3 4 0 0,0 4-10 0,6-3 10 16,-3 0 0-16,3-3-8 0,3-3 8 0,-3 4 0 0,6-6 0 0,-3-6-12 16,0 1 12-16,3 0-10 0,0-6 10 0,3 0 0 0,0-2 0 0,-1-6 8 15,1 3 4-15,-3-5 0 0,3 3 1 16,-3-6 0-16,0 3-13 0,-3 2 0 0,0-5 8 16,-3 3-8-16,0 2 9 0,0-2-1 0,-3 2 0 0,0 4 0 15,0-1 22-15,-3 2 4 0,3 6 1 0,0 0 0 16,0 0-23-16,0 0-4 0,0 0 0 0,0 0-8 15,0 6 0-15,0-1-14 0,3 3 1 0,-3 2 0 16,0 4 13-16,3-6-11 0,0 5 11 0,0-3-10 16,0 1-14-16,3-3-4 0,-3-3 0 0,3 0 0 15,0-2 12-15,3 0 3 0,-3-3 0 0,2-6 0 16,1 1 13-16,-3 0-11 0,3-3 11 0,0-8-10 16,0 6 10-16,3-4 0 0,-3-2 0 0,0 1 0 15,0-1 0-15,-3-3 0 0,9 1 0 0,-6-6-8 16,0 3 8-16,-7-6-8 0,10 1 8 0,-9-1-8 15,9-4 8-15,-9 1 0 0,0-4 0 0,0 8 0 16,-3-1 22-16,0 6 0 0,0-6 0 0,0 12 0 16,-3 1 14-16,3 4 4 0,-3 4 0 0,3 6 0 15,0 0-29-15,-3 0-11 0,0 6 8 0,-6 2-8 16,9 2 0-16,-3 6 0 0,0 3 0 0,0 5 0 16,-3-3-11-16,4 5 11 0,2 3-8 0,2-5 8 15,-2 0 0-15,0 0 0 0,0-3 0 0,6 0 0 16,-3-5 0-16,0-3 0 0,0 3 0 0,3-5 0 15,0-6 0-15,0-2 0 0,-3-1 0 0,9-2 0 16,-3-5-12-16,3 0 4 0,0-6 0 0,3-2 0 16,0 2-22-16,-1-5-4 0,4 0-1 0,-3 1 0 15,0-4 25-15,0 3 10 0,0 3-8 0,-3-3 8 0,-3 8-8 0,3 0 8 0,-3 6-8 0,-1-1 8 16,-2 6 0-16,0-1 0 0,3 3 0 0,-3 6-8 16,0 2 8-16,-3-2 0 0,3 2 0 0,0 3 0 15,0-5 0-15,3-1 0 0,0 1 0 0,0-1 0 16,0-2-18-16,3-5-2 0,0-3 0 0,2 0 0 15,1-3 20-15,0-2 0 0,0-3 0 0,3 3 0 16,-3-3 0-16,-3 2 9 0,3 1-1 0,-3 3 0 16,-4 2-8-16,1-3 0 0,0 6 0 0,-3-3 0 15,-3 7-9-15,0 1-1 0,-3 8 0 0,-3-2 0 16,0 1-12-16,-3 4-2 0,0-3-1 0,-3 5 0 16,4-5-188-16,-4 0-38 0</inkml:trace>
  <inkml:trace contextRef="#ctx0" brushRef="#br0" timeOffset="29668.64">3410 2670 725 0,'-6'-11'31'0,"3"11"-31"16,0-13 99-16,0 8 13 0,3-1 4 0,-3-2 0 15,0 3-26-15,1-3-5 0,2-2-1 0,-3 4 0 16,0-4-6-16,3 2-2 0,0 5 0 0,0-10 0 15,-6 5-3-15,6 3-1 0,0-1 0 0,0 1 0 16,0 0-12-16,0-1-4 0,0-2 0 0,0 3 0 16,0 5 7-16,0 0 1 0,0 0 0 0,0 0 0 15,0 0-20-15,0 0-3 0,0 0-1 0,0 0 0 16,0 0-32-16,6 5-8 0,-3 3 0 0,2 3 0 16,1 0 0-16,3 10 0 0,0-8 0 0,-3 8 0 15,3 3 0-15,3 5 0 0,-9-5 0 0,3 5 0 16,0 0 0-16,-3 0 0 0,0 3 0 0,3-3 0 15,-6 0-20-15,0-5-5 0,0 0-2 0,0 0 0 16,0-6 27-16,0-2 0 0,0 3 0 0,-6-12 0 0,3 7 0 16,3-6 0-16,-6 2 0 0,0-5 0 0,3-5 0 15,3 0 0-15,0 3 0 0,0-3 0 0,-3-3 0 0,-6 1-8 0,0-9 8 16,3 3 0 0,0-2 0-16,6-3 0 0,-9-6 0 0,3 0 0 15,3 4 52-15,-2-1 10 0,-1 2 2 0,6-1 0 0,-6 4-52 0,3 0-12 0,3 9 0 0,0 2 0 16,0 0 0-16,0 0 0 0,0 0 0 0,0 5 0 15,-6 3 0-15,6 5 0 0,0 3 0 0,0-3 0 16,6 3 0-16,-6-3 0 0,9 1 0 0,-3-4 0 16,-1 4 0-16,4-9-12 0,0 3 3 0,3-3 0 15,6 0 9-15,-6-2-10 0,6-3 10 0,-3 3-10 16,0-6 19-16,-1 3 4 0,4-3 1 0,-3-2 0 31,0 2-59-31,0-5-12 0,-3 6-3 0,0-3 0 0,-3 2-55 0,3-2-11 0,-3 2-2 16</inkml:trace>
  <inkml:trace contextRef="#ctx0" brushRef="#br0" timeOffset="30402.87">2943 3680 1440 0,'6'-5'60'16,"-6"0"-48"0,0-6 91-16,3 3 17 0,3 6 4 0,-6-6 1 15,6-3-53-15,0 3-10 0,3-2-2 0,0 2-1 16,3-3-38-16,5 0-7 0,-5 1-2 0,6 5 0 15,3-6-2-15,0 6-1 0,0-1 0 0,2 1 0 16,-2 5 2-16,3 0 0 0,-3 0 0 0,0 3 0 16,-3 5-2-16,0 0 0 0,-1 2 0 0,1 3 0 15,-6 1 11-15,0-1 1 0,-3 5 1 0,0 1 0 0,0-3-7 0,-6 2-2 16,-3-2 0-16,0 3 0 0,0-1-1 0,-3 1 0 16,-6-1 0-16,0-2 0 15,0 0-4-15,-3 0 0 0,-3 5-8 0,3-5 12 0,-3 3-2 0,-2-4-1 0,-1-1 0 0,0 1 0 16,-3 1 3-16,0-5 0 0,0 0 0 0,-5-1 0 15,5 1-12 1,0-6-9-16,0 3 9 0,0-5-13 0,3-1 13 0,-2 1 0 0,5-3 0 0,-3-3 0 16,6 1-63-1,-3-4-9-15,6-2-3 0,0 0 0 16,0-2-136-16,3-1-27 0,0 1-6 0</inkml:trace>
  <inkml:trace contextRef="#ctx0" brushRef="#br0" timeOffset="30567.41">3056 3646 1162 0,'3'-8'49'0,"3"5"-39"16,0-2 113-16,0 2 22 0,3 1 5 0,-6 2 1 15,0 0-59-15,3 0-12 0,3 0-3 0,-6 2 0 16,3 4-26-16,0-1-6 0,0 6-1 0,2-6 0 16,1 5-15-16,-3 4-3 0,3-1-1 0,0 0 0 15,0 0-11-15,0 1-2 0,0 2-1 0,-3-6 0 16,0 6 0-16,0-5 0 0,0-1 0 0,-3 1 0 15,3-1-43-15,-3 1-8 0,3-1-1 0</inkml:trace>
  <inkml:trace contextRef="#ctx0" brushRef="#br0" timeOffset="31453.09">3523 3712 2134 0,'0'0'95'0,"0"0"19"0,0 0-91 16,0 0-23-16,0 0 0 0,0 0 0 0,0 0 43 0,0 0 4 0,0 5 1 0,-3 6 0 31,3-6-39-31,-3 6-9 0,3-1 0 0,0 1 0 0,0 0 0 0,3-1 0 0,-3 1 0 0,6-3 0 16,-3 0 0-16,6 0 0 0,-6 0 0 0,3-1 0 16,0-1 0-16,3-4 0 0,-3 1 0 0,3 2 0 15,-6-5 17-15,3 0 5 0,0 0 1 0,0-5 0 16,3 0 4-16,-6 5 1 0,0-6 0 0,0 4 0 15,0-3-17-15,0-3-3 0,0 0-8 0,-3 5 12 16,0-5-12-16,0 3 0 0,-3-3 0 0,0 3 0 16,3-3 0-16,-3 5 11 0,0-5-11 0,3 8 10 15,0 0-10-15,0 0 12 0,0 0-12 0,0 0 12 16,0 0 12-16,-6 5 2 0,6-2 1 0,-6 2 0 16,6 1-55-16,6 4-10 0,-6-2-2 0,3 0-1 15,3-5 14-15,0 5 3 0,3-3 1 0,0-2 0 16,2-3 33-16,1 0 6 0,0-3 2 0,0-2 0 15,6-3-29-15,-6 0-5 0,6-3-2 0,-6 1 0 16,6-1 18-16,-1-8 0 0,4 1 0 0,-9-1 0 16,6-2 0-16,-3 0 0 0,0-3 0 0,-3 0 0 15,0 3 0-15,2-5 0 0,-8 2 0 0,3 0 0 16,-3 3 8-16,-3-3 4 0,-3 3 2 0,0 0 0 0,-3 0 10 16,-3-3 3-16,-3 3 0 0,3 2 0 0,-8-2 15 0,5 5 3 0,0 0 1 15,0 6 0-15,0 2-23 0,3 2-5 16,0 9-1-16,0-3 0 0,6 3-17 0,-6 10 10 0,0 0-10 0,3 3 8 15,3 3-8-15,0-3 0 0,3 5-10 16,0 2 10-16,0-1-12 0,3 1 3 0,3 4 1 0,-3-6 0 16,3 3-19-1,-3 0-3-15,3 0-1 0,-3-3 0 0,3-3 39 0,-1 1 7 16,1-3 1-16,0-3 1 0,-3-5-31 0,6 0-6 0,-9 2-2 0,3-10 0 16,-3 0 22-16,3 0 0 0,0 0 8 0,-3-8-8 15,0 3-21-15,0 0-10 0,0-3-1 16,-3-3-1-16,3 1 25 0,-3-1 8 0,0 1 0 0,0-4 0 15,0 1 0-15,-3-3 0 0,3 3 12 0,0-6-3 16,0 6-9-16,0 5 0 0,3-5 9 0,0 2-9 16,3 6 0-16,0-3 0 0,3 6 0 0,0 2 0 15,0 0 0-15,2 2-10 0,1 6 1 0,0 0 0 16,0 0 33-16,0 5 8 0,-3 0 0 0,3 1 1 16,-3 2-33-16,0-6 0 0,0 6 0 0,0-3 0 15,-3-2 0-15,0-1 0 0,3 1 0 0,-4 0 0 16,1-9-20-16,3 4-10 0,-3-1-2 0,3-5-1 15,3-3 16-15,-6 1 3 0,3-4 1 0,0-4 0 16,3-1-4-16,0-2-1 0,0 0 0 0,0-6 0 16,-1 3 66-16,-2 0 12 0,0 0 4 0,-3 3 0 15,0 0-32-15,0 2-7 0,-3 4-1 0,3-1 0 16,-3 5-10-16,0 3-2 0,-3 0-1 0,6 3 0 16,-3-1-11-16,0 6 0 0,0 5 0 0,0 3-11 0,0-3 11 15,3 3 0-15,-3 3 0 0,0 2-8 0,3-2 8 0,-3 2 0 16,3-3-9-16,0 3 9 15,-3-5-36-15,3 0-2 0,0 0-1 0,-1-3 0 16,-2 1-71-16,3-4-14 0,-3 3-4 0</inkml:trace>
  <inkml:trace contextRef="#ctx0" brushRef="#br0" timeOffset="31903.8">3163 4170 1206 0,'3'-5'53'0,"6"2"11"15,-9 0-51-15,9 1-13 0,0 2 0 0,0-3 0 16,3 0 9-16,3 1-1 0,0 2 0 0,0-3 0 16,8 3 72-16,-5-3 15 0,9 3 2 0,0 0 1 15,3 3-9-15,2-3-1 0,1 3-1 0,3-1 0 16,-1-2-61-16,-2 3-12 0,3-6-2 0,0 1-1 15,-1 2-11-15,-2-3-11 0,9 3 3 0,-9-3 0 0,5 3 8 0,-2-8 16 0,3 6-4 16,-4-6-1-16,-2 3-11 0,0-1 8 0,-3-2-8 0,-4 3 8 16,-2 5-8-16,-6-8 0 0,0 5 0 0,-3 3 0 15,-6-2-139 1,-3 2-20-16,0 0-4 0</inkml:trace>
  <inkml:trace contextRef="#ctx0" brushRef="#br0" timeOffset="32218.96">3401 4262 1121 0,'-14'8'47'0,"-4"-2"-38"16,3 2 39-16,3-3 7 0,-3 0 1 0,6 0 1 15,3-2 57-15,6 2 11 0,0-5 3 0,0 0 0 16,0 0-52-16,3 0-9 0,6 0-3 0,9 0 0 15,-3-5-26-15,9 0-6 0,-4 2 0 0,7-7-1 16,3 7-8-16,0-5-2 0,5 3 0 0,1-6 0 16,-3 1-9-16,3 2-3 0,-1-3 0 0,1 0 0 15,0 4-9-15,-1-1 0 0,1 0 0 0,3 0 8 16,-6 0 9-16,2 0 2 0,-2 0 0 0,-3 0 0 16,0 3-19-16,-7-1 0 0,4 6 0 0,-6-8 0 15,0 6 8-15,-6 2-8 0,0-3 0 0,-6 3 0 0,0 0 9 0,-1 0-9 16,-2 3 0-16,-3-3 9 15,0 2-9-15,-3-2 0 0,6 3-10 0,-6-3 10 16,0 0-42-16,0 0-2 0,0 0-1 0,0 0 0 16,0 0-6-16,-6 0-1 0,0 5 0 0</inkml:trace>
  <inkml:trace contextRef="#ctx0" brushRef="#br0" timeOffset="34786.04">3398 2728 1022 0,'-3'-5'28'0,"0"-1"8"16,-2 1-28-16,2 2-8 0,0-2 0 0,3 0 0 15,-6-1 96-15,3-1 17 0,0 1 4 0,0 1 1 16,3 0 1-16,-3-6 0 0,0 11 0 0,0-5 0 16,0-8-28-16,0 7-6 0,3 1-1 0,-3-3 0 15,0 3-17-15,0 2-4 0,3 3-1 0,0-8 0 16,-6 0-16-16,3 3-3 0,3 0-1 0,-3-3 0 16,3 5-14-16,0-2-4 0,0 5 0 0,0 0 0 15,0-8 5-15,0 8 1 0,0-5 0 0,0 5 0 16,0 0-18-16,0 0-3 0,0 0-1 0,0 0 0 15,0 0-8-15,0 0 0 0,3 5 0 0,6-5 8 0,-6 13-8 0,3-8 0 16,3 11 0-16,0 0 0 16,3 0 0-16,-4 8-11 0,4-3 3 0,-3 3 0 15,0 5-9-15,3-3-2 0,-3 3 0 0,-6 1 0 0,0-4 19 0,3 0 0 0,0 1 0 0,-3-1 0 16,3-7 0-16,-6-1 0 0,6-2 0 0,-6 0 0 16,6-5 0-16,-6-3 0 0,0 2 0 0,0-2 0 31,0-3-15-31,0-5 4 0,0 0 1 0,0 0 0 0,0 0 10 0,0 0 16 0,0 0-4 0,0 0-1 15,0 0-34 1,-6 0-6-16,0-5-2 0,-3-3 0 0,3 0-1 0,0-2-1 16,3 2 0-16,0-8 0 0,-6 3 77 0,0-1 16 0,3-4 4 0,0 2 0 15,-9 3-52-15,7-3-12 0,2 3 0 0,-3 2 0 16,3 1 0-16,0 2 0 0,3 2 0 0,-3 1 0 16,6 5 0-16,0 0 0 0,0 0 0 0,0 0 0 15,-6 3 0-15,3 2 0 0,3 3 0 0,-6 5 0 16,6-8 0-16,0 6 0 0,0 0 0 0,0 2 0 15,0-5 0-15,6 2 0 0,-6-2 0 0,9 3 0 16,-3-1 0-16,-3-7 0 0,3 5 0 0,3-3 0 16,3-2 12-16,-7 0-1 0,13-1 0 0,-6 1 0 15,-3-3-11-15,3 0 0 0,3 0 0 0,0 0 0 16,-6-3 0-16,3 1-16 0,3-4 4 0,-7 1 1 16,4-3 11-16,-3 3 0 0,6-6 0 0,-9 3 0 15,12 0-104-15,-15-2-20 0,6 4-3 0</inkml:trace>
  <inkml:trace contextRef="#ctx0" brushRef="#br0" timeOffset="35386.53">4068 2635 1690 0,'0'0'48'0,"0"0"11"16,0 0-47-16,0 0-12 0,0 0 0 0,0 0 0 15,-6 0 77-15,6 0 14 0,-3 0 2 0,3 0 1 16,-9 0-43-16,3 0-9 0,6 0-2 0,-6 0 0 16,0 0-12-16,3 8-2 0,-5 0-1 0,-1-3 0 15,6-2-17-15,-3 8-8 0,3-1 8 0,-3-2-8 0,3 3 12 0,0 2-4 0,3 0 0 0,-3 0 0 16,9 1-19-16,-6-4-4 0,0 3-1 0,3-5 0 31,3-2 16-31,0 2 0 0,3 0 0 0,5-3 0 0,-8-2 0 0,3 2 0 0,3-10 0 0,3 2 0 31,0 0-63-31,-3-5-9 0,3 0-3 0,0 0 0 16,-6 0-112-16,5-5-22 0</inkml:trace>
  <inkml:trace contextRef="#ctx0" brushRef="#br0" timeOffset="35585.99">4199 2516 1687 0,'0'-8'48'0,"-3"0"10"0,3 0-46 0,0 6-12 0,0-6 0 0,0 8 0 16,0 0 88-16,0 0 15 0,0 0 3 0,0 0 1 16,0 0-36-16,0 0-7 0,0 0-2 0,0 0 0 15,0 0-32-15,0 0-6 0,0 0-2 0,3 5 0 16,3 0-7-16,6 9 11 0,-3-4-13 16,-3 6-13-16,0-5 8 0,3 7-8 0,0-2 0 15,0 0 14-15,-3-3-3 0,2 0-1 0,1 1 0 16,0-1-19-16,-3 0-4 0,0-2-1 0,0-3 0 15,0 2-43-15,0-2-9 0,0-3-2 0,0 1 0 16,0-1-108-16,-3-2-23 0,3-1-4 0</inkml:trace>
  <inkml:trace contextRef="#ctx0" brushRef="#br0" timeOffset="36503.05">4452 2590 1337 0,'0'-5'56'0,"0"5"-44"16,0-5 144-16,0 5 28 0,0 0 7 0,-6-6 1 15,6 6-73-15,0-2-15 0,0 2-2 0,0 0-1 16,0 0-37-16,0 0-8 0,0 0-2 0,0 0 0 16,0 0-40-16,0 0-14 0,0 0 9 0,0 0-9 15,0 0 0-15,0 0 0 0,-6 5 0 0,6 0 0 16,0 3 0-16,0 0 0 0,0 5 0 0,0-7 0 15,0 4 0-15,6 1 0 0,-6-3 0 0,0 5 0 16,3-5-17-16,0 0 4 0,0 3 1 0,0-1 0 16,0-2-3-16,0-3 0 0,3 1 0 0,-3-1 0 15,3-2 15-15,-3-1 0 0,3 1 0 0,-6-3 0 16,6 0-25-16,-3-3-3 0,3 3 0 0,0-2 0 16,-3-1 28-16,3-2 0 0,-3 2 0 0,3-2 0 15,-3-1 0-15,-3 6 0 0,0-2 9 0,2-4-9 16,-2 6 14-16,0-7-4 0,0 1-1 0,0-2 0 15,-2 3 3-15,2 0 1 0,-3-1 0 0,3 1 0 16,-6-3-13-16,3 3 0 0,3 0 0 0,-6-3 0 16,0 2 54-16,3 4 8 0,3-1 2 0,0 3 0 15,0 0-52-15,0 0-12 0,0 0 0 0,0 0 0 0,0 0 0 0,0 0 0 0,0 0 0 16,0 0 0 0,0 0 0-16,0 0 0 0,0 0 0 0,0 0 0 0,0 0 0 0,3 0 0 0,3 3 0 15,0-3 0 1,-3-3-19-16,3 3-6 0,-1-3-2 0,4-4 0 0,-3 1 27 0,0 1-8 0,3 0 8 0,-3-3 0 15,3 0 0-15,-3-3 0 0,-6 3 0 0,6 0 0 16,-3 0 9-16,-3 3-9 0,3 0 12 0,-3-6-12 16,0 6 14-16,0 2-4 0,0 3-1 0,0-5 0 15,0 5 11-15,0 0 1 0,0 0 1 0,0 0 0 16,0 0-6-16,0 0 0 0,0 0-1 0,0 0 0 16,0 0-15-16,0 0 0 0,0 0 0 0,0 0 0 15,3 5-17-15,3 1 0 0,0 1 0 0,3 4 0 16,-3-3 3-16,3 0 1 0,-3 3 0 0,-3 2 0 15,3-5-10-15,0 2-1 0,2 1-1 0,-2 2 0 16,-6-5 2-16,6-3 1 0,-3 3 0 0,3-2 0 16,-6-4 22-16,0-2 8 0,0 0 0 0,0 0 0 15,0 0-8-15,6 0 0 0,-6 0-12 0,3 0 12 16,3-5 0-16,0 0 15 0,0-1-1 0,-3-4 0 16,3-1-14-16,0-2 0 0,-3 0 0 0,3 2 0 15,0-5 0-15,3 3 0 0,-6 2 0 0,0-2-10 16,0 3 29-16,-3-4 5 0,3 4 2 0,-3 2 0 15,3 3 14-15,-3-1 2 0,0 6 1 0,0 0 0 16,0 0-7-16,0 0 0 0,0 0-1 0,0 0 0 16,0 0-22-16,0 0-4 0,0 0-1 0,0 0 0 15,0 0-23-15,0 0-5 0,0 0 0 0,0 6-1 0,3-4 21 16,3 4 0-16,-3-1 0 0,3 3 0 0,-4-6 0 0,4 1 0 16,0 2-9-16,3 1 9 0,-3-1-13 0,3 0 4 15,0-5 1-15,-3 5 0 0,3 3 8 0,3-2 0 0,-6-1 0 16,3 0-8-16,-3 1 0 0,-3 2 0 0,3-3 0 15,0 3 0-15,-6 0-2 0,0-6 0 0,0 9 0 0,0-6 0 32,0 3-26-32,0 3-4 0,-6-6-2 0,0 0 0 15,3 3-10-15,-3-2-1 0,6-1-1 0,-9 3 0 0,6-3-66 16,3-5-14-16,0 0-2 0</inkml:trace>
  <inkml:trace contextRef="#ctx0" brushRef="#br0" timeOffset="36644.33">4946 2529 1337 0,'0'0'28'0,"0"0"6"16,0 0-34-16,6-2 0 0,-6 2 0 0,3 2 0 16,6 1 131-16,-9 0 19 0,3-1 4 0,3 4 1 15,-6-1-84-15,6 3-17 0,-6 5-3 0,6-5-1 16,-3 3-42-16,-3-3-8 0,6 0 0 0,-6 2 0 16,0-7-132-16,6 2-23 0,-3 0-5 0</inkml:trace>
  <inkml:trace contextRef="#ctx0" brushRef="#br0" timeOffset="36803.19">5041 2421 2213 0,'-3'-13'63'0,"-2"-3"13"0,-1 5-60 16,3 3-16-16,0 3 0 0,0 0 0 16,3 5 50-16,0 0 7 0,0 0 2 0,0 0 0 0,0 0-59 0,-6 0-9 15,3 5-3-15,3-2-1 16,0-1-51-16,0 4-11 0,3-1-1 0</inkml:trace>
  <inkml:trace contextRef="#ctx0" brushRef="#br0" timeOffset="37439.5">5250 2267 1820 0,'-3'-5'76'16,"3"0"-60"0,0 5 80-16,-6-5 16 0,6 5 3 0,-3-3 1 15,3 3-42-15,-6 3-8 0,0-3-2 0,0 2 0 16,3 4-51-16,-3-1-13 0,3 3 0 0,0 5 0 16,0-2 0-16,3 2 9 0,0 3-9 0,0-3 8 15,3 5-8-15,0 1 0 0,0 2 0 0,3 0 0 16,-3 0 0-16,3 1 0 0,-3-4 0 0,3 3 0 15,-3 0 0-15,6-2-9 0,-3 0 9 0,-6-1-13 16,9-2 13-16,-9-3 0 0,6 0 0 0,0 1 0 16,-6-6-12-16,0 2 0 0,3-2 0 0,-3-5 0 15,-3 2-25-15,3-2-5 0,0-3-1 0,0 0 0 16,-6 2 14-16,6-2 2 0,0 3 1 0,0-3 0 16,-6-3 26-16,-3 3 0 0,9 0 0 0,-6-5 0 0,6 0 44 0,0-1 4 15,-6-4 0-15,6 2 1 0,6-3-33 0,-6 1-6 0,6-3-2 0,3 2 0 16,-3-2-8-16,3 5 0 0,3-5 0 0,-4 5 0 15,7 0 0-15,-3 0 0 0,-3 2 0 0,3-2 0 32,-3 3 14-32,3 0-2 0,-3 0-1 0,3-1 0 0,-3 4-11 0,0-1 0 0,0 0 0 0,-1 1 8 15,-2-1-8-15,0-2 12 0,0 5-12 0,0-3 12 16,-3 1-12-16,3-1 0 0,0 3 0 0,0-3 0 16,0 1-11-16,0-1 11 0,-3 3-8 0,3-5 8 15,0 2 0-15,-3 0 0 0,3 1 0 0,0-1 0 16,-3 3 0-16,3-5 0 0,-3-1 0 0,3 4 0 15,-3-1 0-15,3 1 0 0,-3-1 0 0,3 0 0 16,-4 3 0-16,4-2 0 0,0 2 0 0,0 0 0 16,0 0 0-16,-3 2 0 0,3 1 0 0,0 0 0 15,0 2 0-15,3 3-15 0,-3-3 3 0,0-2 0 16,0 2 0-16,0 0 0 0,0 1 0 0,0-1 0 16,0-5 12-16,3 3 0 0,-3-1 0 0,3-2 0 15,-1-2 0-15,1-1 0 0,0 0 0 0,0-2 0 16,0 2 0-16,3-2 0 0,0 0 0 0,0 5 0 15,0-3-30-15,-3 3-3 0,3 0-1 0</inkml:trace>
  <inkml:trace contextRef="#ctx0" brushRef="#br0" timeOffset="38419.8">3872 1347 771 0,'0'0'32'16,"0"0"-32"-16,0 0 109 0,0 0 15 0,0 0 4 0,-3-6 0 16,3 6 8-16,0 0 1 0,0 0 1 0,-3-2 0 15,3 2-42-15,-3-3-8 0,0 1-1 0,3 2-1 16,-6 0-34-16,0 0-6 0,0 0-2 0,0 2 0 15,3 1-26-15,-9 2-6 0,6 0 0 0,0 1-1 16,0 10 5-16,6-11 0 0,-9 5 1 0,3 1 0 16,3 5-17-16,3-3 0 0,-3 0 0 0,6 1 0 15,-3-4-15-15,6 6 0 0,-3-8 0 0,6 5 0 16,0-8 24-16,0 1 5 0,3-1 1 0,3 0 0 16,0-2-15-16,3-3 0 0,2 0 0 0,-5 0 0 15,3-3-19-15,0-2-9 0,0 0-3 0,-3-1 0 16,0-1 19-16,0-4 3 0,-1 0 1 0,1 1 0 15,-3 2-4-15,-3 0-1 0,3-5 0 0,-3 5 0 16,3 0 13-16,-9 0 0 0,0-3-10 0,3 3 10 16,-6 0 0-16,3 3 0 0,-3 2 0 0,-3-2 0 15,0 0 15-15,3 5 7 0,-3-5 2 0,-3 2 0 16,0 3 6-16,0 3 2 0,0 5 0 0,0-3 0 16,0 3-32-16,0 0 0 0,3 5 0 0,0 0 0 15,0-2 0-15,3 2 0 0,0 3 0 0,0-8 0 16,3 2 0-16,0 1 0 0,3 0 0 0,0-6 0 15,0-3 0-15,3 4 0 0,-3-6 0 0,3 2 0 16,0-4 0-16,0 2 0 0,0-3 0 0,0 0 0 0,0-2 12 16,-1 0-4-16,1-8-8 0,0 5 12 15,-3-3-2-15,0 1-1 0,0-6 0 0,0 5 0 0,-6 1-9 0,0-4 8 0,0 4-8 0,-6 2 8 16,0 0-8-16,0 0 0 0,0-3 0 0,0 6 8 31,-3 0-32-31,3-1-8 0,-2 4 0 0,-1-1-1 0,3 3-68 0,-3 0-14 0,3 3-2 16</inkml:trace>
  <inkml:trace contextRef="#ctx0" brushRef="#br0" timeOffset="38659.17">4276 1151 2086 0,'0'-5'59'0,"0"-3"13"15,3 2-57-15,-3 6-15 0,0 0 0 0,0 0 0 16,0 0 55-16,0 0 8 0,0 0 1 0,0 0 1 16,3 0-40-16,0 3-8 0,6 0-1 0,-6 5-1 15,3 0-15-15,0 5 11 0,3-3-11 0,-3 4 10 16,0 4-10-16,0-5 0 0,0 9 0 0,-3-9 0 16,3 0-12-16,-3 8-5 0,0-8-1 0,0 1 0 15,0-1-113-15,0-5-22 0,0 0-5 0</inkml:trace>
  <inkml:trace contextRef="#ctx0" brushRef="#br0" timeOffset="38836.69">4413 976 1736 0,'0'0'73'16,"0"0"-58"-16,0 0 57 0,0 6 12 0,0 2 3 0,0 5 0 15,0-5-87-15,3 13 0 0,-3-3-14 0,0 4 1 16,3-1 25-16,0-3 4 0,0 1 2 0,0-3 0 15,3 2-18-15,-3-5 0 0,3 3-11 0,0 3 11 16,0-6-93-16,-3 0-12 0,3 6-3 0</inkml:trace>
  <inkml:trace contextRef="#ctx0" brushRef="#br0" timeOffset="39519.86">4619 1262 1364 0,'6'-3'60'0,"0"1"13"16,0-4-58-16,3 1-15 0,-3-3 0 0,-1 0 0 15,1 3 56-15,0-3 8 0,0 0 1 0,0 0 1 16,-3-2 14-16,0 2 2 0,0 2 1 0,-3-2 0 16,0 1 13-16,3-1 2 0,-6 0 1 0,3 0 0 15,-3 2-43-15,0-2-8 0,-3 3-1 0,6 5-1 16,-6-5-10-16,0 2-3 0,0 3 0 0,1 3 0 15,-1 2-33-15,3 3 0 0,-3-3 0 0,0 6 0 0,6 0 0 0,-3 4-9 16,0-1 1-16,3-1 0 16,0 3 8-16,0-3-13 0,3 6 5 0,0-6 8 15,0 0-36-15,6-2 1 0,-3 2 0 0,2-5 0 16,4 0 4-16,-3-3 1 0,3-2 0 0,0-3 0 16,-3 0 0-16,6-3 0 0,-3-2 0 0,3-3 0 0,0 0 14 0,-1-5 4 0,4 2 0 0,-3-2 0 15,3 2 12-15,-3-2-9 0,3 2 9 0,-3 3-8 16,0-2 8-16,-3-3-10 0,-1 5 10 0,1 0-10 15,-3 2 18-15,0-1 4 0,-3-1 1 0,0 2 0 16,0 1 31-16,-3 2 7 0,-3 3 1 0,6-2 0 16,-6 2-21-1,3 0-4-15,-3 0-1 0,6 2 0 0,0 4-18 0,0-1-8 0,0 6 8 0,3-1-8 16,-3-2 0-16,3 3-12 0,-1 2 0 0,1-5 1 16,0 0 11-16,3 0 0 0,-3 0 8 0,0-6-8 15,3-2 0-15,0 6 0 0,0-6 0 0,3-6-12 16,-3 1 12-16,3 0 0 0,-4-1 0 0,4-2 0 15,0 6 0-15,3-9 0 0,-3 1 0 0,0-1 0 16,3 3 0-16,-3-2 9 0,-1-4-9 0,1 1 0 16,0 2 0-16,0-4 0 0,-3 1 0 0,3-1-12 15,-6-4 12-15,3 6 8 0,0-6 0 0,-3 3-8 16,-1 0 20-16,1-2-4 0,0 2 0 0,-3-5 0 16,-3 8 2-16,3-1 0 0,-3 1 0 0,0 0 0 15,0 8-18-15,0-3 10 0,0 2-10 0,-3-1 8 16,0 7 0-16,3-3 0 0,-3 3 0 0,6-3 0 15,-3 3-8-15,0 3-11 0,3 0 3 0,0-1 0 16,-3 6 8-16,6 0 0 0,-3-3 0 0,0 3-8 0,3 0 8 0,-3 5 0 0,3-2 0 0,-4 0 0 31,4 5 0-31,0-6 0 0,0 1 0 0,0-1 0 16,3 6-34-16,-3-8-5 0,3 3-1 0,0-1 0 16,0 3-72-16,3-2-16 0,-3 0-2 0</inkml:trace>
  <inkml:trace contextRef="#ctx0" brushRef="#br0" timeOffset="43790.97">1535 2122 1181 0,'0'0'24'0,"0"0"7"0,0 0-31 0,-9 3 0 0,9-1 0 0,0 6 0 15,0 0 10-15,0 3-10 0,9-1 10 0,0 4-10 16,0 7 0-16,0-5 0 0,12 10-8 0,-6-5 8 15,-1 8 42-15,10 6 15 0,-3-4 3 0,-3 9 1 16,3 0-33-16,-3 5-6 0,0 5-2 0,2-5 0 16,-2-5-10-1,0 5-2-15,3-3-8 0,0-2 12 0,-3-1-12 0,-3-4 11 0,2-9-11 0,1 1 10 16,-6-3 2-16,6-9 0 0,-9 1 0 0,0-5 0 16,-3-1-12-16,0-7-11 0,-6 0 3 0</inkml:trace>
  <inkml:trace contextRef="#ctx0" brushRef="#br0" timeOffset="43898.23">1544 2389 787 0,'-18'-13'22'16,"0"8"6"-16,3-3-28 0,1-3 0 0</inkml:trace>
  <inkml:trace contextRef="#ctx0" brushRef="#br0" timeOffset="44828.33">1437 2252 1181 0,'3'-3'24'0,"12"0"7"0,-3-2-31 0,5 2 0 0,4-5 0 0,0 6 0 15,9-1 30-15,0-2 0 0,5 2 0 0,-2-2 0 16,9 2-30-16,-3-2 0 0,11 5 0 0,4-5 0 16,-7-3 0-16,4 2 0 0,0 4 0 0,11-9 0 0,-2 6 0 0,2 0 0 0,7-1 0 15,-1-4 0 1,3-1 0-16,-2 1 0 0,2-1 0 0,7-2 0 0,-4-6 0 0,-2 11 0 0,5-10 0 0,-3 2 0 15,10-3 0-15,-7 6 0 0,0 0 0 0,4-6 0 16,-1 1 0-16,-2 2 0 0,-1 0 0 16,3 3 0-16,-2-3 0 0,-4-5 0 0,7 5 9 0,2-2-9 15,3-1 10-15,-11-2-10 0,11 2 12 0,-3-2-12 16,-2-5 0-16,-1 5 0 0,0-6 0 0,-2 6 0 16,-1-3 0-16,1 3-9 0,-4 0-1 0,3 2 0 15,-2-2 10-15,-1 3 0 0,4-4 0 0,-4 6 0 16,-3-2 8-16,-2-1 3 0,2 4 1 0,-2-7 0 15,-4 4-12-15,1-3-17 0,-1 5 4 0,-5-5 1 16,-4 5 25-16,1-3 6 0,-7 1 1 0,-2 5 0 16,-3-1 17-16,-7 6 4 0,-5 0 1 0,-3 3 0 15,-3-3-3-15,-3-2-1 0,-4 2 0 0,-5 0 0 16,0 2-29-16,-3 6-9 0,-6 0 0 0,0 0 0 16,0 0 0-16,-3 0 0 0,3 0 0 0,-3 3-12 15,0 0 12-15,-3 2 0 0,3-2 0 0,0 2-9 16,-3 6-17-16,3-4-3 0,0 1-1 0,-3 3 0 15,0 5 30-15,0-6 0 0,0 6 0 0,0 8 0 16,-6-5 0-16,6 7 0 0,0-2 0 0,-3 2 0 16,0 6 24-16,3-3 5 0,-3 0 1 0,0 0 0 15,0 9-30-15,3-7 0 0,-3 1 0 0,0 2 0 16,3-2 0-16,-3 3 0 0,3-4 0 0,0-4 0 16,-3-1 0-16,-3 3 0 0,3-5 0 0,-3 3 0 0,0-9 8 15,3 3 1-15,-3-5 1 0,-3 3 0 0,6-9-10 16,-3 1 0-16,0-3-10 0,0 2 10 0,1-4 11 0,-4-1 8 0,-3-2 1 0,3-1 1 15,-3 1 15-15,0 0 4 0,0 2 0 0,-3-3 0 16,-3 6-40-16,0 0 0 0,1 0 0 0,-4-2 0 16,-3 4 12-16,0-2-3 0,0 3 0 0,0-3 0 15,-5 2-9-15,-1 1-16 0,-3 2 4 0,-3-5 1 16,-2 8 11-16,-1-3-12 0,-6-2 12 0,1-1-12 16,-4-2 4-16,-5 0 0 0,-4 0 0 0,0-3 0 15,-2 1 8-15,-1 2 0 0,-2-3-9 0,-1 3 9 31,-5 0 0-31,2 0 0 0,-2-3-9 0,-3 6 9 0,-4-6 0 0,1 5 0 0,-4-4 0 0,-2-4 0 16,3 6 0-16,-1-2 0 0,1 2 0 0,-1-1 0 16,4 7-15-16,-3-9 1 0,5 3 0 0,-2 2 0 15,-1 1-12-15,1-3-2 0,-3 3-1 16,2 4 0-16,-2-1 8 0,-4 2 1 0,4-3 1 0,-3 3 0 16,-1 0 8-16,4-1 2 0,-4-4 0 0,4 2 0 15,0 3-5-15,-1-8-1 0,4 5 0 0,-1 1 0 16,7 1 15-16,6-4 0 0,2 2 0 0,-3 0 0 15,7-2 0-15,2 0 0 0,4-1 0 0,-1 1 0 16,4-3 0-16,-1 2 0 0,6-2 0 0,-5 3 0 16,5-3 0-16,3 5 8 0,-2 0 0 0,2 3-8 15,3-3 13-15,3 6-4 0,-5-11-1 0,2 5 0 16,3 8-8-16,3-10 0 0,-5 2 0 0,5 3-11 16,6-8 19-16,-3 2 4 0,7-2 1 0,2 0 0 0,0 0 5 15,6-5 1-15,0-1 0 0,3-2 0 0,0 3 8 16,6 0 1-16,-3-3 1 0,6 0 0 0,0 0-17 0,0 0-3 0,0 0-1 15,0 0 0 1,0 0-32-16,0 0-8 0,0 0 0 0</inkml:trace>
  <inkml:trace contextRef="#ctx0" brushRef="#br0" timeOffset="47677.26">6083 1691 712 0,'0'0'20'0,"0"0"5"0,6 2-25 0,-3 4 0 0,3-4 0 0,0 1 0 16,0 2-18-16,-3-5-9 0</inkml:trace>
  <inkml:trace contextRef="#ctx0" brushRef="#br0" timeOffset="48739.06">12343 6260 1588 0,'0'-13'33'0,"0"13"7"15,0 0-32-15,0 0-8 0,0 0 0 0,0 0 0 16,0 0 14-16,0 0 1 0,0 0 0 0,0 0 0 15,0 0-30-15,0 0-5 0,3 5-2 0,0 0 0 16,0 3 22-16,-3-2-11 0,3 2 11 0,-3 2-8 16,3 3 8-16,0 6-10 0,-3-1 10 0,3 6-10 15,3 5 34-15,-3 8 8 0,3 3 0 0,0 2 1 16,0 3-20-16,3 3-4 0,-4 0-1 0,1 5 0 0,3 5 39 16,-3 3 7-16,0-1 2 0,3 4 0 0,-3-6-32 0,0 0-7 0,0-2-1 15,3-3 0-15,-3-6-6 0,0-2-2 0,0 3 0 16,0-11 0-16,-3 3-8 0,3-6 0 0,-3-2 0 0,0-6 0 15,0-4 0-15,-3-4-19 0,3-5 3 0,-3-2 1 32,0 0-22-32,0-6-5 0,0 0-1 0</inkml:trace>
  <inkml:trace contextRef="#ctx0" brushRef="#br0" timeOffset="51153.8">12150 6347 1018 0,'8'-8'21'0,"1"3"5"0,0 0-26 0,6 0 0 0,0 2 0 0,0 0 0 15,3 1 8-15,3-1-8 0,-1 3 8 0,4-3-8 16,3 3 21-16,0 0-1 0,0 0 0 0,-1 0 0 15,7 3 16-15,0 0 2 0,3-1 1 0,2 1 0 16,4 0-11-16,6-1-1 0,2 3-1 0,1-5 0 16,5 6-26-16,1-4 0 0,5 4 0 0,1-6-11 15,-1 2 19-15,4 1 3 0,2 0 1 0,1-1 0 16,-4 1-4-16,10-3-8 0,-1 3 12 0,4-3-4 0,2 0 4 16,3 0 0-16,1 0 0 0,2-3 0 0,-3-2 32 0,4 5 6 0,-1-6 2 15,6 1 0-15,-2 2-34 16,5-2-6-16,-3 2-2 0,6 1 0 0,-2-3 13 0,2-1 2 0,3 1 1 0,0 0 0 15,0-3-12-15,1 0-2 0,2 3-1 0,-3-1 0 16,3-2 4-16,-3 3 1 0,3 0 0 0,-2-1 0 16,-1-2-4-16,0 3-1 0,-3-3 0 0,4-2 0 15,-4 4 19-15,0 1 4 0,3 0 1 0,0-1 0 16,1 4-35-16,2-3 0 0,-3-1 0 0,3 1-9 16,-3 0 9-16,4-1 11 0,-4 1-3 0,0-3 0 15,0 3-8-15,0 0 10 0,1-1-10 0,-4 4 10 16,-3-4-10-16,6 4 0 0,-6 2 9 0,4-3-9 15,-4 0 0-15,-3 3 0 0,3 6 0 0,-2-9 0 16,2 6 0-16,-3-1 8 0,4 1-8 0,-4 0 0 16,0 2 0-16,-3 0 0 0,4 1 0 0,-7 1 0 15,3-1 11-15,1-1-3 0,-1 3 0 0,0-5 0 16,0 5 2-16,1-3 0 0,-1 3 0 0,0 0 0 16,1 0-10-16,-4-3 0 0,-3 3 0 0,4-3 0 15,-1 3 13-15,-3-3-2 0,1 1-1 0,-4-1 0 16,0 0 14-16,1 1 2 0,-1-1 1 0,-5-2 0 15,2 2-5-15,-6 0-1 0,4 0 0 0,-4 3 0 16,1-5-3-16,-4 2-1 0,1 1 0 0,-4-4 0 16,1 1-6-16,-4 2-2 0,1-2 0 0,-1-1 0 15,-5 1-9-15,-1 0 0 0,-2-1 9 0,-4 4-9 16,4-6 0-16,-3 2 0 0,-1 1 0 0,-2-6 0 16,-7 6 0-16,-2-3 9 0,-6 0-9 0,-3 0 0 0,-4 0 12 15,-2 0-12-15,-6 0 12 0,0 3-12 0,-3-3 0 0,0 2 0 0,-6-2 0 16,3 3 0-16,-4 0 22 0,1-1-2 0,0 1-1 0,0-1 0 31,-3 1-32-31,0 0-7 0,3-3 0 0,-3 2-1 0,0 1 21 0,0 0 0 0,-3 2 0 0,3-2 0 16,0 2 0-16,0-2 0 0,0 2-11 0,-3 0 11 15,3 3-8-15,0 3 8 0,0 2-8 0,0-3 8 16,-1 6-11-16,1 0 11 0,0 3-13 0,-3 2 5 16,3-3 8-16,0 6 0 0,0 3 0 0,0 2 0 15,3-3 0-15,-3 3-10 0,0 3 10 0,3-3 0 16,-3 3 0-16,3 2 0 15,-3-2 0-15,3 0 0 0,0 2 12 0,-3 3 5 0,3-2 2 0,-4 2 0 16,4-3-29-16,-3-2-6 0,0 2 0 0,0-2-1 16,0-3 17-16,3 3 0 0,-3-6 0 0,-3 1 9 15,3-6-9-15,0 0 0 0,-6-2 0 0,3-1 0 16,3-2 0-16,0-3 8 0,-3-2-8 0,-6 2 8 16,6-2-8-16,-3-1 0 0,0 1 0 0,0-1 8 15,0 1-8-15,-3-3 0 0,3 0 0 0,0 0 0 16,-6 0 0-16,3-3 0 0,0 0 0 0,0 1 8 15,-3-1-8-15,0 3 0 0,3 0 0 0,-9 0 0 16,3-3 0-16,-3 3 0 0,-3-3 0 0,1 3 0 16,-7 0 20-16,-3-5 1 0,-3 2 1 0,-3 0 0 15,1 1-22-15,-7-1 8 0,0 0-8 0,-5-2 0 16,2 2-9-16,-12-2-7 0,4 2 0 0,-4-2-1 16,-3-1 27-16,-5 4 6 0,-4-1 0 0,-2-2 1 0,-4 2-17 15,-2-2 0-15,-3-3 0 0,-7 2 0 0,1 1 0 0,-6 0-14 16,-4 2 2-16,-2-3 1 0,0 1 11 0,-7-3 0 0,1 3 0 0,-6-3 0 15,-3 0 9-15,-3 0 1 0,0-3 0 0,-3 3 0 16,-4 0-10-16,1 0-14 0,-3 3 3 0,0-1 1 16,0-2 10-16,-3 6 0 0,3-6 0 15,-3 0 0-15,0 0 0 16,-3 0 0-16,3 0 0 0,-3 0 0 0,-3 0 0 0,-3-3 0 0,0 3 0 0,0-3 0 16,0 3 0-16,0-5 0 0,0 5 0 0,0-5 0 15,-3 2 11-15,0-2-3 0,0 2 0 0,0 1 0 16,-3-1-8-16,3-2-14 0,1-1 3 0,-4 1 1 15,6 2 10-15,3-2 8 0,-3 0-8 0,-3-3 11 16,9 3-11-16,-3-3 8 0,3 0-8 0,0-3 8 16,0 3-8-16,0 0 0 0,0 0 0 0,3 3-11 15,0-6 11-15,3 4 0 0,-1-4 8 0,1 0-8 16,6 1 0-16,0 2-18 0,0 0 3 0,6 0 1 16,0 3 14-16,9-1-11 0,-1 4 11 0,4-4-10 15,3 6 10-15,2 0 0 0,4-2-9 0,0 4 9 16,5-2-12-16,1 0 1 0,3 3 1 0,-1 0 0 15,10-1 10-15,-1 4 0 0,4-1 0 0,-1-2 0 16,1 2 0-16,2 0 0 0,4-2 0 0,-1 2-8 16,4 0 8-16,2 1-12 0,4-1 12 0,-1 0-12 15,3-2 12-15,1 2-8 0,2-2 8 0,0 2-8 16,7 0 8-16,2 1 0 0,0 2 0 0,4-3 0 0,-1-2 0 16,3 2 0-16,0-2 0 0,4-1 0 15,2 1 0-15,0 0-8 0,0-1 8 0,3-2-8 16,0 3 8-16,4-3 0 0,-1 2 0 0,3-2 0 0,0 0 0 0,3-2 0 15,0 2 0-15,0-3 0 0,3 1 0 0,0 2 0 0,0-3 8 0,4 3-8 16,-1-5 14-16,0 2-2 0,0-5 0 0,0 3 0 16,3-6 16-16,0 1 4 0,0-1 0 0,0 0 0 15,0-5-32-15,0-2 0 0,0-3 0 16,0 0 0-16,0-6 0 0,0-2 0 0,-3-3 0 0,3 1 0 16,-3-4 0-16,3 3 0 0,-3 1 0 0,0-6 0 15,0 0 12-15,0-6-3 0,0-2-1 0,-3-2 0 16,6 2-8-16,-3 0 8 0,3 2-8 0,-2-4 8 15,2 4-8-15,0 1 0 0,0 2 0 0,0 3-11 16,0-2 11-16,3 2-8 0,0 2 8 0,0 6-8 16,3-5 8-16,-3 5-8 0,6 2 8 0,-3 1-8 15,2 5 8-15,1-1 0 0,0-1 0 0,0 4 0 16,3 3 0-16,-3 0-13 0,3 3 5 0,0 0 8 16,-3 0-12-16,3 5 12 0,0-3-10 0,3 3 10 15,0 0-11-15,0 3 11 0,0 0-12 0,5-1 12 16,-2 6-12-16,6 0 4 0,0 3 8 0,3 0-13 15,3-1 13-15,2 4-12 0,4-1 12 0,3 0-12 16,-1 3 12-16,4 0 0 0,0 3-10 0,6-1 10 16,2 1-9-16,4-1 9 0,2-2-12 0,4 6 12 15,-1-4-8-15,4 1 8 0,2-3 0 0,1 2 0 16,2-2 0-16,4 0 0 0,-1 3 0 0,4-1 0 16,-4-2 0-16,10 0 0 0,-1 0 0 0,3 0 0 15,1-3 0-15,2 1 0 0,3-1 0 0,1 0 0 0,-1-2 0 16,6 2 0-16,-5-5 0 0,5 5 0 15,0-5 0-15,6 0 0 0,1 0 0 0,-1 0 0 0,3 0 0 0,0-2 0 16,4-4 0-16,-1 4 0 0,-3 2 0 0,3-3 0 0,-3 1 0 0,3 2 0 16,-2-3 0-16,-1-2 0 0,0-1 0 15,3 1 0-15,-6-3 0 0,1 0 9 0,-1 0-9 0,-3 3 12 16,3-6-12-16,-2 3 0 0,2 3 0 0,0 0 8 16,-3-3 20-16,4 3 3 0,-4-1 1 0,0 1 0 15,0 0-32-15,-2-1-21 0,-1 4 3 0,-3-4 1 16,-2 4 27-16,-1-3 6 0,-6-1 0 0,7 4 1 15,-7-1-27-15,6-2-6 0,-5 2 0 0,2-2-1 16,3 2 17-16,-5-2 12 0,-1-1-1 0,0 4-1 16,4-3 7-16,-4-1 2 0,0 1 0 0,1 0 0 15,2 2-4-15,-3 0-1 0,4 3 0 0,-1-2 0 16,-2 2-6-16,-1 0-8 0,3 0 11 0,-2 0-11 16,-1 2 0-16,0-2 0 0,1 0 0 0,-1 3 0 15,0 0 10-15,1 2-10 0,-1-2 8 0,1-1-8 16,-4 4 0-16,0-4 0 0,1 3 0 0,-1-2 0 15,1 2 0-15,-1-2 0 0,0 0 0 0,1 2 0 16,-1-2 0-16,0-1 0 0,-2 4 0 0,-1-6 0 16,4 5 0-16,-4 0 0 0,1 0 0 0,-4 3 0 15,0-2 0-15,1-1 0 0,-4 0 0 0,1 1 0 16,-7-1 0-16,1 3 0 0,-4-3 0 0,-5 0 0 16,2 1 0-16,1-1 0 0,-3 0 0 0,-4 1 0 15,1-1 0-15,-7-3 0 0,4 4 0 0,-6-1 0 0,-1-2 0 16,1-3 0-16,0 5 0 0,-4-5 0 0,-5 5 0 0,0-5 0 15,0 0 0-15,-7 0 0 0,1 0 0 0,-3 0 0 0,0 0 0 16,0 0 0-16,-4 0 0 0,1-2 0 0,0 2 0 0,0-3 0 16,-3 3 0-16,-3-3 0 0,0 3 0 0,-3 0 0 15,-1-2 0-15,-2 2 0 0,0 0 0 0,-3 0 0 16,0 0 0-16,-3 0-16 0,3 0 4 0,-3 2 1 16,-3 1-1-16,3 0 0 0,0-1 0 0,-3 1 0 15,3 5 12-15,0 0-8 0,-3 2 8 0,3 4-8 16,-3 1-4-16,3 9 0 0,0 0 0 0,-3 5 0 15,3 0 12-15,0 6 0 0,0 4 0 0,0 1 8 16,-3 0-8-16,3 2 0 0,-3 0 0 0,0 1 0 16,3-4 0-16,-3-1 0 0,0-1 0 0,3-3-8 15,-3-2 8-15,3-1 0 0,-3-1 0 0,3-1 0 16,-6-6 0-16,9 1 0 0,-6 0 8 0,0-3-8 16,0-2-89-16,-3-6-23 0,0 3-4 0</inkml:trace>
  <inkml:trace contextRef="#ctx0" brushRef="#br0" timeOffset="104576.26">7482 10467 1303 0,'-21'0'55'0,"4"-5"-44"16,-4 2-2-16,6 3 0 0,0-3 0 0,3 1 0 15,3-1-17-15,-6 3-4 0,9-3-1 0,-3 1 0 16,3 2 45-16,0-3 10 0,0 0 2 0,6 3 0 15,-2 0 6-15,2 0 2 0,0 0 0 0,0 0 0 16,0 0-32-16,0 0-7 0,0 0-1 0,0 0 0 16,0 0-12-16,8-5 0 0,4 3-9 0,3-1 9 15,6 0 0-15,9 1 0 0,6-1 0 0,8 0 10 16,-2 1 34-16,11-1 6 0,4 3 2 0,6 0 0 16,2-3-36-16,3 3-6 0,7 0-2 0,2 0 0 15,1 3-8-15,5-3 0 0,0 0 0 0,1 0 0 16,2 3 0-16,3-3 0 0,-5 0 0 0,8 2 0 15,-3-2 0-15,-2 0 0 0,5 3 0 0,-3 0 0 16,-6-3 0-16,7 0 8 0,-1-3-8 0,-6 3 8 16,1 0-8-16,-1-5 0 0,-3 5 0 0,-5 0 0 15,-1 0 20-15,-5-3 3 0,-4 0 0 0,-2-2 0 0,-4 2 11 16,-5 3 2-16,-1-2 1 0,-8 2 0 16,-6 0-12-16,-6-3-2 0,-4 3-1 0,-8-3 0 0,0 3-6 0,-9 3-2 0,0-8 0 0,-6 5 0 15,0 0-14-15,-6 0-10 0,0 0 2 0,0 0 0 31,-9 5 0-31,-3-5 0 0,-3 0 0 0,-12 0 0 16,-9 3 8-16,-8-3-8 0,-10 0 8 0,-2 2-8 0,-4-2-1 0,-5 0 0 0,-1 0 0 0,-5 0 0 16,-4 0 9-16,-5 0 0 0,0 0 0 0,-7-2 0 15,-2 2 0-15,-3-3 0 0,-1 3 0 0,-5 0 0 16,3-3 0-16,-6 3 0 0,2 0 0 0,-2 0 0 16,3 0 0-16,0 3 0 0,3-3 0 0,5 3 0 15,1-3 0-15,6 0 8 0,2 2-8 0,10-2 8 16,2 0-8-16,7 0 0 0,5 0 0 0,7 0 0 15,5 0 0-15,6 0 0 0,7-2 0 0,2 2 0 16,6-3 0-16,9 0 0 0,0 1 0 0,6 2 0 16,3 0 21-16,-3 0 3 0,9 0 1 0,0 0 0 15,9-3-25-15,-3 3 0 0,6-2 0 0,9-1 0 16,9 0 0-16,6 1-17 0,5-1 4 0,4 3 1 16,8-3 35-16,4 1 7 0,6 2 2 0,-1-3 0 15,7 3-32-15,5-3 0 0,-3 3 0 0,7 0 0 16,-1 0 0-16,1 0 0 0,2 0-10 0,0 0 10 15,1 0-45-15,-1 0-4 0,0 0-1 0</inkml:trace>
  <inkml:trace contextRef="#ctx0" brushRef="#br0" timeOffset="105478.75">13778 10358 1455 0,'-21'-2'61'16,"-3"-1"-49"-16,6 1 10 0,0-1 2 0,6 0 0 0,3 3 0 15,1-2 39-15,-1-1 8 0,3 3 1 0,6 0 1 16,0 0-34-16,0 0-7 0,0 0-2 0,0 0 0 16,0 0 1-16,0 0 0 0,0 0 0 0,3-5 0 15,6 2-7-15,5 0-2 0,4-2 0 0,6 2 0 32,9 1-34-32,6 2-6 0,8 0-2 0,4 0 0 0,5 2 20 0,4 1 11 0,5 2-2 0,10 1 0 15,-1-1 1-15,10 3 0 0,-1 0 0 0,3-3 0 16,3 3-2-16,-2 0 0 0,2-3 0 0,0 6 0 15,-2-6-8-15,-4 3-9 0,0 0 9 0,1 0-13 16,-4-3 13-16,0 3 10 0,-2-3-2 0,-1 1 0 16,-5-1 20-16,2-5 3 0,-8 3 1 0,5 5 0 15,-8-6 0-15,2-2 0 0,-5 6 0 0,-4-4 0 16,-5 1-24-16,-4 0-8 0,-5-1 0 0,-6 1 0 16,-6-1 8-16,-4-2-8 0,-2 0 0 0,-6 0 0 15,-6 0 0-15,-3 0 0 0,-3 3 0 0,-6-3 0 16,0 0-32-16,0 0 1 0,0 0 0 0,-15 0 0 15,-6-3 5-15,-9 1 1 0,-5-3 0 0,-10-1 0 16,-9 4 7-16,-2-4 2 0,-10 4 0 0,1-1 0 16,-7 3-5-16,-2-8-1 0,3 3 0 0,-7 2 0 15,-2 0 22-15,-1 1-11 0,-5-1 11 0,3 3-8 16,-4-2 8-16,4 2 0 0,0 2 0 0,2-2 0 0,4 3 0 16,3-3 0-16,2 2 0 0,7 4 0 15,2-4 0-15,4 1 8 0,2 2-8 0,3-2 0 0,7-3 0 0,5 3 0 0,3-3 0 16,7 2 8-16,-1-2-8 0,6 0 0 0,0 3 0 15,7-3 0-15,2 0 0 0,6 0 0 0,3 0 0 16,0 0 0-16,6 0 0 0,3 0-12 0,0 0 2 0,0 0 0 31,9 0-70-31,6-3-15 0,9 1-2 0</inkml:trace>
  <inkml:trace contextRef="#ctx0" brushRef="#br0" timeOffset="106334.24">20183 10594 1681 0,'-12'-5'74'0,"0"-1"16"0,-2 4-72 16,2-4-18-16,-3 4 0 0,0-4 0 15,0 4 29-15,3-1 3 0,0-2 0 0,3 2 0 0,0 1-32 0,0-4 0 0,3 4 0 0,6 2 0 16,0 0 16-16,0 0-4 0,0 0 0 0,0 0 0 16,3-6 41-16,0 1 8 0,6 0 2 0,3-1 0 15,6 1-31-15,9 0-5 0,0 2-2 0,8-2 0 16,1 0-14-16,0 2-3 0,8 3-8 0,4 0 12 15,-3 0 5-15,5 3 1 0,7-1 0 0,-6 1 0 16,-7 0-18-16,7-1 0 0,-1 1-8 0,-2 0 8 16,0-1 0-16,-1 3 16 0,1 1-1 0,-3-4-1 15,-4 4-5-15,-2-1-1 0,-3 0 0 0,-4 1 0 16,-2-4-8-16,-3 4 8 0,0-4-8 0,-9 1 8 16,-4 2-8-16,-2-2-17 15,-3-1 4-15,-3 1 1 0,-3-3 4 0,-3 0 8 0,0 0-13 0,0 0 5 16,-6 5-24-16,-9-2-4 0,0 0 0 0,-8-1-1 15,-4-2 28-15,-9-2 9 0,-3-1 0 0,-5 0 0 16,-4-2 0-16,-5 2 9 0,-4 1 1 0,3-4 0 16,-2 1-10-16,-4 0 0 0,4-3 0 0,-7 3 0 15,10-1 0-15,-1 1 0 0,-5 0 11 0,8-1-11 16,0 4 0-16,7-1 0 0,-1 1-13 0,3-1 4 16,7 0 9-16,2-2 11 0,0 5-3 0,6-3 0 15,4 1-8-15,2-1 0 0,6 3 0 0,0-3 0 16,3 1 12-16,3-1-4 0,3 3 0 0,0-3 0 0,6 3 20 0,0 0 4 15,0 0 1-15,0 0 0 0,0 0 3 0,0 0 0 16,0 0 0-16,0 0 0 0,0 0-4 0,0 0-1 0,0 0 0 16,0 0 0-1,6 0-15-15,-3-2-2 0,6-1-1 0,-3 3 0 0,3-2-13 0,-3 2 0 0,3-3 0 0,3 3 0 16,-3 0 0-16,0 0-12 0,3 0 3 0,-3 0 0 16,-4 0-2-16,4 3 0 0,-3-3 0 0,-3 0 0 15,-3 0-1-15,0 0 0 0,0 0 0 0,0 0 0 31,0 0-33-31,0 0-7 0,6 0-2 0,-6 0 0 16,0 0-3-16,0 0-1 0,0 0 0 0,0 0 0 16,0 0-114-16,0 0-22 0,0 0-5 0</inkml:trace>
  <inkml:trace contextRef="#ctx0" brushRef="#br0" timeOffset="107850.16">2735 11785 1026 0,'-12'2'28'0,"6"1"8"0,-3-1-28 0,3 1-8 0,6 0 0 0,0-3 0 16,0 0 27-16,0 0 4 16,0 0 1-16,0 2 0 0,0 6-20 0,6-2-3 0,9-1-1 0,-9 0 0 15,9 1 13-15,2-1 3 0,4 3 0 0,0-3 0 16,3-2 19-16,9-1 4 0,-4 4 1 0,13-4 0 15,9 1 0-15,-1 0 0 0,10-1 0 0,5-2 0 16,4 3-29-16,-4 0-6 0,13-3-1 0,-1 2 0 16,3 1 7-16,4-3 1 0,-1 2 0 0,6 1 0 15,1 0 9-15,5-1 3 0,3-2 0 0,3 3 0 16,4-3-11-16,-1 0-1 0,-3 3-1 0,9-6 0 16,3 3 65-16,3-5 14 0,3 2 2 0,0-2 1 15,0 0-101-15,6 2-31 0,-3 0-1 0,4-2 0 16,-4 2 32-16,-3 1 16 0,6-1-1 0,-12 0-1 0,0 3-6 15,-3 0-8-15,-3 0 11 0,-3 0-11 0,-2 0 0 16,-1 3 0-16,0-3 0 0,-6 3 0 16,0-1 21-16,-5 1-2 0,-4 0-1 0,0-3 0 0,-11 5-26 0,2-2-6 0,-2 2-1 0,-7-3 0 15,-5 4 29-15,-4-1 6 0,-2-2 0 16,-7 2 1 0,-2 3-4-16,-6-5-1 0,-1 2 0 0,-5 3 0 0,-6 0-16 0,-6-6 8 0,-1 6-8 0,-5-5 0 15,-6 2 0-15,0-2 0 0,-6 0 0 0,-3-3 0 16,3 5-15-16,-6-5 3 0,0 0 1 15,0 0 0-15,-6 0 11 0,-9 0 11 0,0 2-3 0,-9-2 0 16,-8-2-8-16,-10-3 12 0,-6-1-12 0,-5-2 12 16,-4 0-12-16,-2 0 0 0,-7 0 0 0,1-2 0 15,-7-1 0-15,-5 1 0 0,-1 2 0 0,1-5 0 16,-9 7 0-16,-4-4 0 0,-2-1 0 0,-3 3 0 16,0 0 0-16,-7-2 0 0,7 2 0 0,-3 0 0 15,-3 0 0-15,3 3 0 0,-4 2 0 0,4-2 0 16,6 2 0-16,0 0-9 0,5 1 9 0,7-1 0 15,0 0 0-15,2 1 0 0,13-1 0 0,-1 3 0 16,4-3 0-16,-1 3 0 0,7 3 0 0,5-3 0 16,3 3 0-16,10-1 0 0,2 1 0 0,6 0 0 15,3-3 0-15,7 0-10 0,5 0 2 0,3-3 0 16,0 3 8-16,6 0-8 0,6 0 8 0,0 0-8 16,0 0-15-16,9 3-2 0,3-1-1 0,6 1 0 15,11 0 13-15,7-1 2 0,9 1 1 0,11 0 0 16,7-1 29-16,8-2 5 0,10 3 2 0,-1-3 0 15,12 0-26-15,9 0 8 0,-2 0-8 0,2 0 0 16,-3 0 0-16,0 0-9 0,-2-3 0 0,-1 3 0 0,-3-2 9 0,-3-4 0 16,-2 4 0-16,-1-4 8 0,-3 4 11 0,-5-4 2 15,5 1 1-15,-5-3 0 16,-7 3 21-16,-3-3 4 0,1-3 1 0,-4 1 0 0,-2 4-24 16,-7 4-4-16,-2-1 0 0,-3 3-1 0,-7 0-11 0,-2-2-8 0,-6 2 9 0,-4 0-9 15,-2-3 0-15,-6 3 0 0,-3 0 0 0,0-3 0 16,-4 3 0-16,1 0 0 0,-3 0 0 0,3 0-10 15,-6-5-11-15,3 5-3 0,-3 0 0 0,-3-3 0 32,0 3-28-32,0 0-5 0,-3 0-2 0,-3 0 0 15,-3 0-130-15,0 0-27 0,0 0-4 0</inkml:trace>
  <inkml:trace contextRef="#ctx0" brushRef="#br0" timeOffset="109728.78">1458 2281 1101 0,'-9'-14'31'0,"-3"1"7"15,0 3-30-15,12-4-8 0,-9 4 0 0,0-1 0 16,3 3 37-16,3-2 7 0,-6 2 0 0,9 3 1 16,-3-3-24-16,3 8-5 0,0 0 0 0,0 0-1 0,0 0-15 0,0 0 9 0,0 0-9 15,0 0 8-15,-6 5-22 0,6 0-5 0,0 6-1 0,6 2 0 16,-3 0 20-16,-3 8 0 0,9 1 11 0,0 4-11 16,0-2 0-16,3 2 0 0,6 6 0 0,-9-3-12 31,6 3 12-31,-1 0 0 0,1-1 0 0,0 6 0 0,6-7 23 0,-12 1 7 0,6 1 2 0,0 2 0 31,0-7-32-31,0 2 0 0,-7 0 0 0,4-2 0 0,-3-4 0 0,0 4 0 0,0-6 0 0,-6 0 0 16,6-8 19-16,0 6-3 0,-6-6 0 0,3 0 0 15,0-2 24-15,0 2 5 0,3-8 1 0,0 3 0 16,3 0-26-16,0-8-4 0,-4 6-2 0,7-6 0 16,6-3 8-16,0 0 2 0,0 1 0 0,6-6 0 15,-4 2-9-15,7-7-2 0,6 3 0 0,-6-4 0 16,2-1-5-16,4 1-8 0,3-2 11 0,-6-2-11 15,8-1 8-15,4 4-8 0,3-4 0 0,-4 3 0 16,10-5 12-16,-10 2-4 0,10 4 0 0,-3-4-8 16,2 3 0-16,4-5 0 0,2 5 0 0,7-5 0 15,-7 5 0-15,1-2 0 0,2-1-10 0,4 3 10 16,2 0 0-16,-2 3 0 0,5-5 0 0,-2 2 12 16,2 0-12-16,1 3 0 0,-1-1 0 0,0 4 0 15,7-9 0-15,-7 3 0 0,7 3 0 0,-1-3 0 16,-3 3 0-16,7 0 0 0,-4 0 0 0,4-1 0 15,-1 6 8-15,0-5 0 0,4 5 0 0,-4 0 0 16,0 3 2-16,-2-3 0 0,2 0 0 0,0 0 0 16,1-2-10-16,-4 4 10 0,1-2-10 0,-1-2 10 15,0 2-10-15,-2 0 0 0,-1 0 9 0,1 3-9 16,-4-9 12-16,3 7-1 0,-2-1-1 0,-1-6 0 0,-2 1 15 0,-1 3 3 16,1-1 1-16,-7 3 0 0,-2-5-17 0,-7 8-3 0,-2-1-1 0,-3 1 0 15,-1 2-8-15,-5-2 0 16,3 0 0-16,-7-9 0 0,-2 12 0 0,-6-3 0 0,-1-6 9 15,-2 8-1-15,-3-10-8 0,-6 8 0 0,0-1 0 0,-6 1 0 16,0-3 0-16,-3 6 17 0,-1-4-2 0,-2-4-1 16,0 4 19-16,-3-1 4 0,3-1 1 0,-3 2 0 15,-3-7-10-15,0 2-3 0,-3 1 0 0,0-3 0 16,0-3-12-16,-3 0-2 0,0-5-1 0,0 2 0 16,-2-2-10-16,-1 0 10 0,0-3-10 0,-3 3 10 15,3-8-10-15,-6 2 0 0,0 4-12 0,0-7 12 16,3 1 0-16,-3 6 0 0,1-1 0 0,2 3 0 15,-3-11 0-15,0 8 8 0,-3 5 2 0,6-4 0 16,-3 4-10-16,3-2 0 0,0 2 0 0,1 6 0 16,-1-5 0-16,0 4 0 0,0 4 0 0,0-6 0 15,0 5-12-15,-3 3 1 0,3-2 1 0,-3-1 0 16,0 3 2-16,-5 3 0 0,-1 0 0 0,-6 2 0 16,0-2 8-16,-6 2 0 0,1 1 0 0,-7 2-8 15,0 2 0-15,-2 1 0 0,-1 2 0 0,-6-2 0 16,-2 5 8-16,-7 0 0 0,-2 0 0 0,-7 5 0 15,-2 0 0-15,-7 6-10 0,1-4 10 0,-6 4-10 16,-1 2 10-16,-2-8 0 0,-4 6 0 0,-2-6 0 16,-6 3 0-16,-3 5 0 0,-6-2 0 0,-1 2 0 15,-2-3 0-15,-6 6 0 0,3-8 9 0,-6 3-9 0,3-1 0 16,0 3 0-16,0-5 0 0,-4 8 0 16,-2-3 0-16,0 3 0 0,-9-3 0 0,6 3-12 15,3-3 12-15,0 3 0 0,0 0 0 0,3 2 10 0,3 1-10 0,6-6 0 0,0 3 0 0,-1-1 8 16,7-1-8-16,0 1 0 0,6 1 0 0,0 0 0 15,5-8 0-15,7 8 0 0,0-11-12 0,2 5 12 32,7 1-31-32,2-6 2 0,-2 8 0 0,11-7 0 15,-2-1-29-15,5 3-6 0,10-6 0 0</inkml:trace>
  <inkml:trace contextRef="#ctx0" brushRef="#br0" timeOffset="111528.93">10054 11848 1690 0,'0'0'35'0,"0"0"9"0,0 0-36 0,0 0-8 16,0 0 0-16,0 0 0 0,0 0 20 15,0 0 3-15,0 0 0 0,6 0 0 0,9 3-23 0,9-3 8 0,-1 2-8 0,10-2 0 16,3 3 12-16,3 0-1 0,5 2-1 0,4-2 0 15,5-1 6-15,4 4 0 0,3-4 1 0,5 1 0 16,1-1-5-16,-1 1-2 0,3 0 0 0,4-1 0 16,-4-2 14-16,4 3 2 0,-1 0 1 0,1-3 0 15,-4 2 11-15,4 1 2 0,-7-3 1 0,7 3 0 16,-1-1-10-16,0 1-3 0,1 0 0 0,2-1 0 16,-2-2-7-16,-1 3-1 0,4-3-1 0,-7 0 0 15,0 5-5-15,-5-2-1 0,-1-6 0 0,-2 8 0 16,-6-5-13-16,-4 3 0 0,-2-3 8 0,-7 3-8 15,-2-3 0-15,-3 0 0 0,-6-3 0 0,-4 3-10 16,-5-3 10-16,-6-2 8 0,0 5-8 0,-6 0 11 16,-3-5-11-16,0 5 0 0,3 0 0 0,-9 0 0 15,0 0 8-15,0 0 0 0,-9 0 0 0,-3-5 0 16,-12-1-8 0,-3-2 0-16,-8-2 0 0,-10 4 0 0,-6-1-19 0,-8-4 1 0,-4 6 0 0,-5-1 0 15,-1-2 18-15,-8-2-10 0,0 5 10 0,-1 2-8 16,-2-2 8-16,-3 2 0 0,-1 0 0 0,1 3-8 15,0 3 8-15,-4-3 0 0,1 3 0 0,3 2-8 16,-1-2 8-16,4 2 0 0,2-3 0 0,4 6 0 16,3-2-9-16,2 2-3 0,4-3-1 0,2 3 0 15,4-3 13-15,5 0 0 0,0 1 0 0,7-1 0 16,5-2 0-16,6-1 0 0,4 4 0 0,5-4 0 16,0-2 0-16,9 3 0 0,0-3 0 0,6 0 0 15,1 0 0-15,2 0 0 0,3 3 0 0,6-3 0 0,0 0 18 0,0 0 0 16,6 0 0-16,9 2 0 0,8 1-30 0,10-3-7 15,6 2-1-15,5 1 0 0,10-3 20 0,6 3 9 0,5-3-1 0,3 0 0 16,7 0-8 0,-1 0 8-16,7 0-8 0,-1-3 8 0,-3 3-8 0,4-3 0 0,-4 1 9 0,1-1-9 15,-4 1 8-15,3-1-8 0,-5 0 10 0,2 1-10 16,-2-1 21-16,-1 0-1 0,1 1-1 0,-4-1 0 16,-5-2-8-16,-1 5-2 0,-2 0 0 0,-7-3 0 15,-2 0-9-15,-7 1 0 0,1-1 0 0,-6 3 0 16,-7-2 0-16,-2 2 0 0,-3 0 0 0,-6 0-11 15,-3 0 11-15,-6 0 0 0,-3 0 0 0,-1 0 0 16,-2 0-12-16,-6 0 0 0,0 0 0 0,0 0 0 16,-8 0-11-16,-4 0-2 0,-6 2-1 0,-6-2 0 15,-6 3 4-15,-6-1 1 0,-2 4 0 0,-7-6 0 16,0 5 9-16,-2-2 1 0,-4-1 1 0,4-2 0 16,-1 6 10-16,3-4-8 0,1 4 8 0,2-4-8 15,3 1 8-15,4 2 0 0,-1-2 0 0,3-1 0 16,6 1 0-16,1 0 9 0,-1-1-9 0,6 1 0 15,0-3 0-15,3 0 0 0,0 0-10 0,6 0 10 16,4 0 0-16,-7 0 0 0,9 0 0 0,-3 0 8 16,3 0-8-16,6 0 0 0,0 0 0 0,0 0 8 15,0 0-8-15,0 0 8 0,0 0-8 0,0 0 8 16,0 0-8-16,0 0 0 0,0 0 0 0,0 0 0 16,3-5-96-16,9 2-14 0,-3-2-3 0</inkml:trace>
  <inkml:trace contextRef="#ctx0" brushRef="#br0" timeOffset="112942.31">15558 11994 1257 0,'-18'-3'26'0,"12"3"6"0,0-3-32 0,0 1 0 0,0 2 0 0,0-3 0 16,6 3 53-16,0 0 4 0,0 0 1 0,0 0 0 15,-3-3 13-15,3 3 2 0,0 0 1 0,0 0 0 16,0 0-5-16,0 0-1 0,0 0 0 0,0 0 0 15,0-5-44-15,6 0-8 0,0-1-3 0,6 1 0 16,6 3 11-16,3-4 3 0,2 4 0 0,4-1 0 16,6 3-27-16,0-3-12 0,5 6 0 0,4-3 1 15,3 0 11-15,5 0 9 0,1 0-1 0,5 0-8 16,4 0 16-16,-1 0-4 0,7 3-1 0,-1-1 0 16,10-2-2-16,-1 3 0 0,4 0 0 0,2-3 0 15,12 2-9-15,-2 1 0 0,5-1 0 0,6 1 0 16,3 0 0-16,3-3 0 0,4 2 0 0,-1 1 0 15,0-3 0-15,0 3 0 0,-3-3 0 0,3 2 0 0,-6-2 0 0,4 3 0 16,-1-3 0-16,-6 3 0 0,0-3 0 0,0 0 12 0,-2 2-2 16,-4-2 0-16,-3 0 13 0,0 0 2 0,-2 0 1 0,-4-2 0 15,-6 2-2-15,-8 0-1 0,-1 2 0 0,-5-4 0 16,-10 2-8-16,1 0-2 0,-7 0 0 16,-11 0 0-16,0-6-13 0,-9 6 0 0,-1 0 8 0,-8-5-8 15,-3 2 28-15,-3 3 4 0,-3-2 0 0,-6-1 0 16,0 3-32-16,-3 0 0 0,-3 0 0 0,0 0 0 31,-9-3-21-31,-6 1-11 0,-3 2-1 0,-9-5-1 0,-11-1 14 0,-7 1 4 0,-6 0 0 0,-8-1 0 16,-4 4 16-16,-2-4 0 0,-7-2 0 0,-2 3 0 15,-3 3 0-15,-10-1-8 0,1 3 8 16,-3 0 0-16,-4 0 0 0,-2 0 0 0,0 0 0 0,0 0 0 16,-13 0 0-16,7 5 0 0,-6-2-8 0,0-1 8 15,-3 1 0-15,3 0 0 0,-7 2 0 0,1-2 0 16,0 2 0-16,0-2 0 0,-3 2 0 0,3-2 0 15,0-1 0-15,3 4 0 0,0-4 0 0,5 1 0 16,1-1 0-16,0 1 0 0,6 0 0 0,0-3 0 16,5 2 0-16,1-2 0 0,0 3 8 0,8-3-8 15,4 3 8-15,3-3-8 0,5 0 11 0,4 0-11 16,5 0 0-16,7-3 0 0,-4 3 0 0,10-3-12 16,8 1-17-16,6 2-3 0,6 0-1 0,1-3 0 15,8 3 54-15,0-3 11 0,15 3 3 0,-9-2 0 16,9 2-27-16,3 0-8 0,3 0 0 0,0 0 0 15,3-3 8-15,9 1-8 0,3 2 0 0,15-3 0 0,5 3 0 0,7 0 0 0,18 0-12 16,2 3 3-16,4-3 9 0,11 0 0 0,3 2 8 16,7 1-8-16,5-1 8 0,3 1-8 0,6 0 8 0,4-1-8 15,2 1 0-15,0 0 0 0,0-1 0 0,9-2 0 16,0 3 0-16,0-3 0 0,9 3 0 0,-3-3 0 16,0 0 0-16,6 2 0 0,-3 1 0 0,1-3 0 15,-4 0 0-15,0 3 0 0,3-3 0 0,-9 0 0 16,6 0 22-16,-9 2 0 0,3 1 0 0,-3-3 0 15,-6 3-22-15,-3-3 8 0,1 2-8 0,-10 1 0 16,-6-3 20-16,-9 2 0 0,-2-2 0 0,-7 0 0 16,-11 0-20-16,-4 0 0 0,-5 0 0 0,-6 0 0 15,-4-5 0-15,-14 3 0 0,-3 4 0 0,-6-7 0 16,-3 5 0-16,-6-3 0 0,-1 1 0 0,-5 2 0 16,-3 0-12-16,0 0-8 0,0 0 0 0,-14-3-1 15,-16-2-3-15,-12-1-1 0,-5-2 0 0,-16 3 0 16,-2 0 12-16,-16-6 2 0,-5 3 1 0,-6 3 0 15,-13 0-21-15,-5-1-4 0,-3 1-1 0</inkml:trace>
  <inkml:trace contextRef="#ctx0" brushRef="#br0" timeOffset="119112.77">19558 1418 1679 0,'-21'-16'35'0,"15"11"8"0,0 2-35 0,3-2-8 0,0 2 0 0,3 3 0 15,0 0 57-15,0 0 10 0,0 0 1 16,0 0 1-16,0 0-13 16,-5 6-4-16,2-1 0 0,3 3 0 0,-3 3-35 0,6-4-7 0,-3 7-2 0,0 4 0 15,0-2 10-15,0 5 2 16,0 0 0-16,-3 9 0 0,3 4-20 0,3 6 10 0,-3-3-10 0,0 13 8 15,3-5 16-15,-1 0 4 0,-2 3 0 0,3 7 0 32,0 3-8-32,0-2-2 0,3 10 0 0,-3 0 0 0,3 3 0 0,-3 2 0 0,3 1 0 0,-3 10 0 15,0-8-4-15,3 3-1 0,-6-1 0 0,3 9 0 16,0-8-1-16,0 2-1 0,-3-2 0 0,3 2 0 16,-6-5-1-16,9-2 0 0,-6 2 0 0,3 5 0 15,-6-13 2-15,3 1 1 0,0-1 0 0,0 0 0 16,0-8-5-16,0-2 0 0,0-6-8 0,3 0 12 15,-3-5-12-15,0-5 0 0,3-3 8 0,-3-5-8 16,3-6-61-16,-3-5-15 0,3-2-4 0,-3-9 0 16,3-2-96-16,-3-5-19 0,0-3-4 0</inkml:trace>
  <inkml:trace contextRef="#ctx0" brushRef="#br0" timeOffset="120514.86">19522 1296 1071 0,'0'0'22'0,"0"0"6"16,0 0-28-16,0 0 0 0,0 0 0 0,0 0 0 15,0 0 77-15,0 0 11 0,0 0 1 0,0 0 1 16,0 0-24-16,3-2-5 0,3-3-1 0,0 2 0 16,0-2-36-16,3 2-7 0,0 0-1 0,3 1-1 0,0-1-4 0,3 0-1 0,3 1 0 0,-3-1 0 15,5 3 2-15,1-3 0 0,3 1 0 0,9 2 0 16,0-3-12-16,2 3 0 0,1-5-12 15,6 5 12-15,2-5 0 0,4-1 0 0,0 4 9 0,8-4-1 16,-2 4 1-16,5-1 1 0,7 0 0 0,5-2 0 16,1 2 7-16,5 1 2 15,0-1 0-15,16-2 0 0,-10 2-19 0,3-2 0 0,7 0 0 0,11-1 0 16,-12 1 0-16,3 2 0 0,6 1 0 0,13-1 0 16,-16 0 0-16,6 1 0 0,0-1 0 0,15 3 0 15,-15 0 0-15,7-2 0 0,-1 2-13 0,15 0 5 16,-18 0 16-16,0 0 4 0,3-6 1 0,12 6 0 15,-18 0-13-15,1 0 0 0,5 0 8 0,3-5-8 16,-15 5 0-16,0 0 0 0,3-3 0 0,4 3 0 16,-16 0 0-16,0 0 9 0,3-2-9 0,1 2 8 31,-13 0 13-31,0 0 3 0,-2 0 0 0,2 0 0 0,-14 0-10 0,-4 0-2 0,-2-6 0 0,-1 4 0 16,-8 2 4-16,-3 0 0 0,-4 0 0 0,1 0 0 15,-9-3-16-15,-4 0-18 0,-2 3 4 0,-6-2 1 16,0-1 13-16,-6 0 0 0,-4 1 9 0,-2-1-9 15,-3 3 9-15,0 0-9 0,-3-8 8 0,-3 8-8 16,-3 0 15-16,0 0-3 0,0 0 0 0,0 0 0 16,0 0 0-16,0 0 0 0,0 0 0 0,0 0 0 15,0 0-12-15,-3 8 0 0,-3-3 0 0,0 3-10 16,0-2 1-16,-3 2 0 0,3 0 0 0,-3 7 0 16,4-4 9-16,-4 2 0 0,3 8 0 0,0-2 0 0,-6 5 0 15,6 0 0-15,-3 2 0 0,3 6 0 0,-3 0 0 0,3-6-12 16,-3 3 4-16,3 8 0 0,0 0 8 0,-6 6 0 15,6-1 0-15,-3 3 0 0,3 8 0 0,1-3 0 0,-1 6 8 0,0-3-8 16,-3 2 14-16,3 6-2 0,0 2 0 0,-3 4 0 16,3-1 9-16,-3-3 2 0,0 6 0 0,-3-3 0 15,3-2 8-15,3 2 1 0,-9 3 1 0,6-1 0 16,1 1-17-16,-4-5-3 0,3 2-1 0,-3 3 0 16,3-9-12-16,0 9 9 0,0-8-9 0,-3 11 8 15,3-14 0-15,0-3-8 0,3-2 12 0,-3-5-4 16,3-1-8-16,-3 1 0 0,3 2 0 0,1-5 0 15,-1 0 12-15,3-5 0 0,-3-8 0 0,0 0 0 16,3-3 7-16,-3 0 1 0,0-3 1 0,3 1 0 16,-3-4-21-16,-3 4 0 0,3-9 0 0,-3 4 0 15,0-7 11-15,-6 7-3 0,3-9 0 0,-5 3 0 16,-1-6-8-16,0-2 8 0,-3 0-8 0,-3-2 8 16,-3-1 4-16,1 0 0 0,-4 3 0 0,-6-8 0 15,-3 3-12-15,-2-3 0 0,-7 0 0 0,0 0 0 16,-2 0 0-16,-7 2 0 0,1-2 0 0,-7 0 0 15,-2 0 0-15,-4 3 0 0,-2-6 0 0,-7 3 8 16,1-2-8-16,-3-1 0 0,-4-2 0 0,-2 2 0 16,0-2 0-16,-4 2 0 0,-2 1 0 0,0 4 0 15,-3-4 0-15,-1 2 0 0,-2 0 0 0,27 0 0 16,-4 0-8-16,-8 0 8 0,0 0 0 0,-7 0 0 0,-2 0 0 16,0 0 0-16,-1 2 0 0,-2-2 0 0,-3 0 0 15,3 0 0-15,-3 0 0 0,-1 0 0 16,4 0 0-16,-3 3 0 0,3-1 0 0,-39 4 0 0,26-1 0 0,7-2 0 15,3 2 0-15,-6-2 0 0,18-1 0 0,2 1 0 0,4 2 0 0,-1-2 0 16,10-1 0-16,3 1 0 0,5-3 0 0,-2 3 0 16,8-1-16-16,6-2 2 0,4 6 0 0,-1-6 0 31,9-6-42-31,4 4-8 0,5-1-1 0,0-2-1 16,6-3-106-16,4-3-20 0</inkml:trace>
  <inkml:trace contextRef="#ctx0" brushRef="#br0" timeOffset="121096.93">19472 1733 1504 0,'6'8'43'0,"-3"-5"9"0,6-1-42 0,-3 1-10 16,3 0 0-16,0-1 0 0,2 3 44 0,4-2 8 0,6 2 0 0,0 1 1 15,3-1-10-15,6 3-3 0,2-5 0 0,7 2 0 16,9-5-23-16,-1 0-5 0,7 3 0 0,2-3-1 16,7 0-11-16,26 0 8 15,3-3-8-15,13 3 8 0,-7 0-8 0,-3-5 8 0,12-1-8 0,15-7 8 16,-6 8-8-16,0-1 12 0,7 4-12 0,19-3 12 15,-20 2 4-15,3 0 2 0,9 1 0 0,18 2 0 16,-21-3-18-16,0 3 8 0,3 3-8 0,18-1 0 16,-27 1 23-16,0 0-3 0,0-3 0 0,18 2 0 15,-30 1-20-15,0-1 0 0,-3 4 0 0,12-1 8 16,-18 0-8-16,-5-5 0 0,-4 3 0 0,3 5 0 0,-15-5-16 16,-2 2-4-16,-7-5 0 0,1 0-1 0,-13 3 11 0,-5-1 10 15,-4 1-13-15,-17-1 5 16,-3-2-45-1,-4 3-9-15,-2 0-2 0,-6-1 0 0,-3-2-28 0,-6 3-7 0,-6-3-1 0,-6 0-342 16,-6 3-69-16</inkml:trace>
  <inkml:trace contextRef="#ctx0" brushRef="#br0" timeOffset="121500.34">19859 2347 1450 0,'-21'3'32'0,"-3"-1"6"0,3 1 2 0,3-1 1 0,1 6-33 0,5-8-8 0,3 0 0 0,3 0 0 31,3 6-56-31,6-6-14 0,3 0-2 0,6 0-1 0,6 0 73 0,8 0 0 0,1-3 0 0,9 3 14 15,5-3 14-15,7-5 4 0,6 6 0 0,5-3 0 16,10-1-20-16,2 1-3 0,7 0-1 0,5-1 0 16,9 1-8-16,27-3 0 0,6 0 0 0,15 0 0 15,-21 3 0-15,6 0 0 0,3-1 0 0,21 1 8 0,-18 0 12 16,0 2 1-16,0-2 1 0,27 2 0 0,-24 3-5 0,3 0-1 16,-1 0 0-16,22 0 0 15,-27 0 0-15,-3 3 0 0,3-1 0 0,12-2 0 0,-21 3-16 0,-6-3 0 16,0 8 0-16,12-3 0 0,-21-2-16 0,-2 0-1 15,-7 5 0-15,9-3 0 0,-21 0 27 0,-2-2 6 16,-1 2 0-16,-3 3 1 16,-14-3-47-16,-4 1-10 0,-8 4-1 0,-4-2-1 15,-8-3 2-15,-6 6 1 0,-6-6 0 0,-10 1 0 16,-5-1-81-16,-3 0-17 0,-9 3-3 16,-12 0-1-16</inkml:trace>
  <inkml:trace contextRef="#ctx0" brushRef="#br0" timeOffset="121960.49">19674 2786 1562 0,'-24'3'34'0,"-5"2"7"0,-4-2 2 0,3 2 1 0,3 0-35 0,1 1-9 0,5 1 0 0,3-1 0 16,6-1-32-1,6-2-9-15,0-1-2 0,6-2 0 0,3 3 27 0,3 0 4 0,6-3 2 0,6 0 0 16,3 2 26-16,14-2 4 0,4 0 2 0,-3-2 0 0,5 2 18 0,10-3 3 16,6-2 1-16,5 2 0 0,4 0-36 0,8-2-8 15,3 5 0-15,10-3 0 0,2-7 0 0,6 7 12 16,3 1-12-16,54-1 12 15,-24 0-12-15,-3 1 0 0,0 2 0 0,18-6 8 0,-18 6-8 0,0 3 12 16,3-3-12-16,18 3 12 0,-24-6-12 0,0 6 0 16,6 2 0-16,18-2 0 0,-27 2 0 0,3 3 8 15,-6-3 0-15,18-2 0 0,-24 2-8 0,-3 3 0 16,-2 0 0-16,5 3 0 0,-18-4 11 0,-3 1 0 16,-2 3 0-16,-1 0 0 0,-12-1 7 0,-2-5 2 15,-10 3 0-15,-2 0 0 0,-10 0-20 0,-5 3 0 0,-3-9 0 16,-7 4 0-1,-8 2-21-15,-6-6-8 0,-3 4-2 0,-6-4 0 16,-3 1-77-16,-9-3-16 0,0 0-4 0,-9-3-491 0</inkml:trace>
  <inkml:trace contextRef="#ctx0" brushRef="#br0" timeOffset="122494.13">20799 1154 1450 0,'0'0'32'0,"-3"8"6"0,3-3 2 0,0 3 1 0,0 2-33 0,0 1-8 16,3 2 0-16,-3 0 0 0,3 11 26 0,0-3 3 15,0 8 1-15,3 6 0 0,0-3-3 0,0 15-1 16,3-2 0-16,-3 8 0 0,-3 3 27 0,3 5 6 15,6-3 1-15,-3 11 0 0,-3-6-7 0,6 6-1 0,-3 8 0 16,3 5 0-16,-4-6-31 0,1 1-6 16,0 8-2-16,0 5 0 0,0-6 7 0,-6 4 2 0,3-4 0 0,0 14 0 31,-3-5 2-31,-3-6 1 0,0-2 0 0,0 5 0 0,0-11-5 0,-3-2-2 0,0 2 0 0,0-2 0 16,-3-6-18-16,3-4 10 0,0-4-10 0,0 3 8 15,3-10-8-15,-3-1 0 0,0-7 0 0,3 0 8 31,0-6-8-31,3-2-17 0,-3-9 4 0,6-7 1 0,-3-3-133 0,3-7-27 0,0-7-4 16,0-4-2 0,3-8-18-16,3-8-4 0</inkml:trace>
  <inkml:trace contextRef="#ctx0" brushRef="#br0" timeOffset="122859.73">22118 1032 2196 0,'-15'18'46'0,"9"-10"10"16,0 11-45-16,0-3-11 0,0 13 0 0,3 3 0 0,-6 10 0 0,3 8-9 15,-2 0 9-15,-4 35-13 0,0-3 13 0,0 0 0 16,-3 0 0-16,0 19 0 0,3-6 0 0,-3-2 0 0,0-1 0 0,-2 19 0 16,5-15 57-16,-3 4 5 0,0-2 1 0,0 18 0 15,3-18-1-15,0 6 0 0,3-7 0 0,-3 22 0 16,0-18-27-16,3 5-6 0,1-6-1 0,-1 14 0 16,-3-19-16-16,6 1-3 0,0-4-1 0,-3 6 0 15,6-16 10-15,-3-2 2 0,3-9 0 0,0-2 0 16,3-11-20-16,0-2 0 0,0-9 0 0,3-2 0 15,0-8-16-15,-3-5-6 0,3-6-2 0,0-7 0 16,0-6-88-16,0-5-17 0,3-8-4 16,-3-5-1-16,6-11-16 0,0-5-3 0,0-8-1 0,2-8 0 15</inkml:trace>
  <inkml:trace contextRef="#ctx0" brushRef="#br0" timeOffset="123234.08">23261 1474 2202 0,'0'0'62'0,"3"-6"14"0,0 1-60 0,0 3-16 16,-3 2 0-16,3-3 0 0,-3 3-10 0,0 0-5 15,3-3-1-15,-3 3 0 0,0 0 16 0,0 6-9 16,3-1 9-16,-3 5-8 0,0 1 8 0,0 5 0 0,0 10 0 0,0 9 0 16,-3 4 13-16,3 6 2 0,0 0 0 0,-3 8 0 15,0 0 19-15,3-5 4 0,0 10 1 0,-3-2 0 16,3 12-27-16,-3 1-4 0,3 8-8 0,0 10 11 16,0 1 5-16,3 28 2 15,-3-2 0-15,3 7 0 0,-3-23 17 0,0 8 3 0,0-11 1 0,3 11 0 16,-3-21-29-16,0-3-10 0,0 3 0 0,0-1 9 15,0-10-1-15,-3-5 0 0,3-3 0 0,-3-2 0 16,-3-3-8-16,3-14 0 0,-3 4-12 0,0-9 12 16,0-5-157-16,-3-8-24 0,3-5-5 15</inkml:trace>
  <inkml:trace contextRef="#ctx0" brushRef="#br0" timeOffset="124295.88">20761 500 1148 0,'0'0'25'0,"0"0"6"0,0 0 1 0,-6 0 0 0,3 3-32 0,-3-3 0 0,3 2 0 0,-3 1 0 15,0 2 57-15,0-5 6 0,0 6 1 0,-3 2 0 16,0-1-24-16,0 4-4 0,0-3 0 0,0 3-1 16,-3 2-7-16,1 3 0 0,-1 0-1 0,-3 5 0 15,3-5-3-15,-3 7-1 0,0-4 0 0,-3 5 0 16,6-8 13-16,-6 5 2 0,7-5 1 0,-7 7 0 16,6-7-28-16,-3 3-11 0,3-1 8 0,-3-7-8 15,6 7 10-15,-3-7-10 0,6-6 12 0,0 3-12 16,0-2 15-16,3-4-4 0,3-2-1 0,0 0 0 15,0 0 21-15,-3-5 4 0,1 0 1 0,-1-1 0 16,3-4-24-16,0-6-4 0,3 0 0 0,-1 5-8 16,-2-7 0-16,3 5 0 0,0-1-10 0,0-7 10 0,-3 8 0 0,3-5 0 15,-3 2 12-15,0-5-4 0,0 5 15 0,0 2 2 16,-3-1 1-16,3 4 0 16,-3 6 3-16,0-1 1 0,3 1 0 0,0 5 0 0,0 0-11 0,0 0-3 15,0 0 0-15,-5 3 0 0,-1 2-16 0,-3 0-9 16,3 9 1-16,0 1 0 0,0-4 8 0,0 5 0 15,0 0 0-15,0-6 0 16,0 4 0-16,0 1 0 0,3-4 0 0,-3 2 0 16,3 3 0-16,-3-5 0 0,3-1 0 0,0 4 0 15,3-1 0-15,-3-5 0 0,3 0 0 0,-3 2 0 0,3 1 0 16,0-6 0-16,3 0 0 0,-3-5 0 0,3 3-8 16,3 2 0-16,0 1 0 0,0-4 0 15,3 1-36-15,3-3-6 0,0 3-2 0,3-6 0 16,3 0-144-16,-1 1-28 0,4-4-7 0</inkml:trace>
  <inkml:trace contextRef="#ctx0" brushRef="#br0" timeOffset="124877.88">21993 407 1212 0,'-9'-10'25'0,"9"10"6"0,-3-5-31 0,0 5 0 0,3 0 0 0,0 0 0 16,-3-6 108-16,3 6 15 0,0 0 3 0,0 0 1 15,0 0-27-15,0 0-6 0,0 0-1 0,0 0 0 16,0 0-39-16,0 0-8 0,0 0-2 0,-6 0 0 16,0 3-22-16,0 0-5 0,-3 5-1 0,3 2 0 15,-3 6-16-15,1 0 0 0,-7 8 0 0,3-3-9 0,-3 5 9 0,0 1 0 0,0-1 0 16,-6 3 0 0,0 0 0-16,1-7 0 0,-4 1-9 0,0-4 9 0,0 2-10 0,0-5 10 15,4 0-13-15,-1 2 5 0,0-7 8 0,3 2 0 0,3 0 0 0,0-5-8 16,0 0-4-16,6-2 0 0,0-4 0 0,1 1 0 15,2-3 0-15,6 0 0 0,0-3 0 0,-3-10 0 16,3 5-16 0,3-3-3-16,0-7-1 0,0 5 0 0,2-8 20 0,-2 5 3 0,3-5 1 0,0 5 0 15,-6 2 8-15,3-7 16 0,0 3-4 0,-3-1-1 16,3 6 24-16,-3 0 5 0,0 0 0 0,0 2 1 16,-3 6 11-16,3-3 1 0,0 8 1 0,0 0 0 15,-6 8-43-15,-3-6-11 0,3 9 0 0,1 5 0 16,-4-3 0-16,3 3 0 0,0 5 0 0,0-5 0 15,3 2 0-15,-3-4 0 0,3 2 0 0,3-1 8 16,0-4-8-16,0 2 0 0,3 0 0 0,0-2 0 16,0-3 0-16,3 0 0 0,0 2 0 0,6-2 0 15,-3-5-40-15,2 0-9 0,7-1-3 0,-3-2 0 16,6 0-12-16,0 0-4 0,0-2 0 0</inkml:trace>
  <inkml:trace contextRef="#ctx0" brushRef="#br0" timeOffset="125435.96">23484 415 1500 0,'-15'-8'31'0,"9"8"8"0,-3-2-31 16,4 2-8-16,-4 0 0 0,3 0 0 0,-3 0 84 0,-3 2 16 0,3 1 4 0,-3 2 0 15,0 3-77-15,-3 0-15 0,0 0-4 0,0 3 0 16,-2 7-8-16,-1-2 0 0,0 5 0 0,-3-2 0 15,3 7 0-15,-3-4 8 0,0 4-8 0,1 0 8 16,-1-7-8-16,0 7 0 0,3-10 0 0,-3-2 0 16,6 7 0-16,1-11 0 0,-1 6 0 0,0-5 0 15,9-3 0-15,-6 0 0 0,3 0 0 0,0-1 0 16,3-4 0-16,6 0 12 0,0-3-12 0,0 0 12 16,0 0 4-16,0 0 0 0,-9-6 1 0,9-4 0 15,0 2-17-15,3 0 8 0,3-5-8 0,-6-3 0 16,9 3 12-16,-6-8-12 0,3 2 12 0,-3 3-12 15,0-8 29-15,-3 11-1 0,3-8 0 0,-3 5 0 16,-3 3-3-16,3 0-1 0,-3 7 0 0,0 4 0 16,0-6 11-16,3 8 1 0,-9 2 1 0,3 4 0 15,0-1-27-15,0 6-10 0,0 2 0 0,0-3 9 16,0 1-9-16,0-1-14 0,0 12 3 0,0-14 1 16,0 10 10-16,4-5 0 0,2-2 0 0,-3 2 0 0,3 3 0 0,0-5 0 15,0 2 0-15,3-3 0 16,2 1-20-16,1-6-6 0,3 3-1 0,-3-5 0 15,9 2-84-15,-6 0-17 0,3-5-3 0</inkml:trace>
  <inkml:trace contextRef="#ctx0" brushRef="#br0" timeOffset="125963.36">24407 376 1767 0,'0'0'74'16,"0"0"-59"-1,0 0 73-15,0 0 14 0,0 0 3 0,0 0 1 16,-9 2-50-16,0 1-9 0,0 0-3 0,0 2 0 16,-3 0-25-16,0 3-6 0,-2 8-1 0,-1-3 0 15,0 3-26-15,-3 5-6 0,3-2 0 0,-9 7-1 16,6 1 21-16,1-1 0 0,-1-2 0 0,0 0 0 0,3 0-12 0,0-8 3 0,3-1 0 0,-3-4 0 31,6 2 9-31,-3 0 0 0,3-5 0 0,4 0 0 0,-4 0-8 0,6-2 0 0,0-1 0 0,0 3 0 31,0-6-16-31,3-2-2 0,0 0-1 0,0 0 0 16,0 0-22-16,3-5-5 0,3-3-1 0,-3-2 0 0,6 2 34 0,-4-3 6 0,4-5 2 0,0 3 0 16,-3-3 13-16,3-2 16 0,0 2-3 0,-3-5-1 15,0 10 17-15,0-5 3 0,-3 0 1 0,0 6 0 16,0 4 3-16,0-2 0 0,-3 8 0 0,0 0 0 16,0 0-5-16,0 0-1 0,-3 6 0 0,-3-1 0 15,3 3-30-15,0 8 0 0,-3 2-13 0,3-2 4 16,0 5-11-16,3-5-1 0,-3 5-1 0,3-5 0 15,0 0-27-15,3 3-6 0,0-6-1 16,3 5 0-16,0-7-118 0,0 0-24 0,3 4-5 0</inkml:trace>
  <inkml:trace contextRef="#ctx0" brushRef="#br0" timeOffset="126876.41">18609 1505 1220 0,'-6'6'34'0,"-3"-4"9"16,3 1-35-16,0 2-8 0,0-2 0 0,3 0 0 0,3-3 95 15,0 0 17-15,0 0 3 0,0 0 1 0,0 0-33 16,0 0-7-16,0 0 0 0,3 2-1 0,3 4-18 0,3-4-3 0,3 1-1 0,0 0 0 31,2-1-33-31,4-2-8 0,0 0 0 0,3 0-1 0,0 0-11 0,3 0 0 0,-3 0 9 0,2-2-9 31,-2-4 0-31,0 4 0 0,0-4-10 0,-3 4 10 0,3-4-14 0,-4 6 4 0,1-5 1 0,-3 0 0 16,0 2-24 0,0-2-5-16,0 5-1 0,0-5 0 0,-6-1 6 0,0-2 1 15,-4 3 0-15,1 0 0 0,-3 2-18 0,-3 3-3 0,0 0-1 0,0-8 0 16,-6 6 54-16,1-1 0 0,-4-2 8 0,0 2 0 15,0-2 31-15,-3 2 5 0,0 0 2 0,-3 1 0 32,3-1-12-32,-3 0-2 0,3 3-1 0,-3 0 0 0,1 0 11 0,2 3 2 0,0-3 1 0,3 3 0 15,0 2-20-15,0-2-4 0,6 5-1 0,-3-3 0 16,6 0 8-16,0 0 2 0,0 3 0 0,6 0 0 16,-3 6-30-16,6-9 0 0,0 8 0 0,0-8 0 15,0 3 14-15,3 6-3 0,-1-12-1 0,1 9 0 16,-3-9-10-16,0 4 0 0,3-1 0 0,-3 0 0 15,0-2 0-15,0 0 0 0,-3 2 0 0,0-2 0 16,0-1 0-16,-3 3 0 0,-3 1 0 0,0-1 0 16,-3 6 0-16,0-3 0 0,-3-3 0 0,0 5 0 15,0 1-97-15,0 2-22 0,-3-7-4 0,3 4-1 16,-3 1-105-16,3-1-22 0</inkml:trace>
  <inkml:trace contextRef="#ctx0" brushRef="#br0" timeOffset="127418.73">18528 2056 1263 0,'0'0'56'0,"0"0"12"15,0 0-55-15,0 0-13 0,0 0 0 0,0 0 0 16,0 0 92-16,6 0 16 0,3 2 4 0,0-2 0 16,0 0-52-16,6 0-9 0,-3 6-3 0,6-4 0 15,-3 4-32-15,2-4-6 0,4-2-2 0,0 3 0 16,0-3-8-16,0 0 0 0,3 0 0 0,-4-3 0 15,1 3 0-15,0-2 0 0,0-4 0 0,-3 4 0 16,0-1 0-16,-1-2 0 0,1 2 0 0,-3 1 0 16,0-4 0-16,-3 4 0 0,3-1 0 0,-6-2 0 15,0 2 0-15,0-5 0 0,-3 3 0 0,-3-1 0 16,-3 1 0-16,3 0 8 0,-6 0-8 0,0-1 8 16,-3-2 20-16,0 3 3 0,-3 0 1 0,0 0 0 15,-6 2-7-15,3 0-1 0,-3 1 0 0,0-1 0 16,-3 3 6-16,1 0 1 0,-1 0 0 0,0 0 0 0,3 3-6 15,3-3-1-15,0 2 0 0,3 1 0 16,0-3-24-16,6 3 0 0,3-3 0 0,0 0 0 0,0 0 0 0,3 5 0 0,0-3 8 0,6 4-8 16,0 2 0-16,0-3 10 15,6-2-10-15,-3 2 10 0,3 0-10 0,-3 0 8 0,3 1-8 0,-1-1 8 16,1 3-8-16,-3-3 0 0,3-2 0 0,-3 0 0 16,-3 2-19-16,0 0 4 0,3 3 1 0,-6-3 0 31,0 6-128-31,0-6-26 0,-3 3-4 0</inkml:trace>
  <inkml:trace contextRef="#ctx0" brushRef="#br0" timeOffset="127931.87">18519 2527 1418 0,'0'0'63'0,"0"0"13"15,0 0-61-15,0 0-15 0,0 0 0 0,6 2 0 0,3 1 35 0,0-3 4 16,3 3 1-16,0-3 0 15,6 0-17-15,0 0-3 0,3 0-1 0,-1 0 0 0,1 0-19 16,3 0 0-16,0 0 0 0,3 0 0 0,-4-3 0 0,1 0-16 0,0 1 5 0,-3-6 1 16,0 3 10-16,0 2 0 0,-4-2 8 0,1-1-8 15,-3 4 10-15,0-4-2 0,-3 4-8 0,-3-6 12 32,-3 3-12-32,-3 5 0 0,-3 0 0 0,0 0 0 0,0 0 0 0,-3-6 0 0,0 4 0 0,-6-4 0 15,0 1 0-15,0 2 0 0,-6 1 0 0,3 2 0 16,-6-3 58-16,4 3 6 0,-4 0 0 0,0-3 1 15,0 3-4-15,0 0-1 0,0 0 0 0,3 3 0 16,3-3-41-16,4 0-9 0,-1 3-2 0,3-3 0 16,6 0-8-16,0 0 0 0,0 0-10 0,0 0 10 15,6 2-12-15,0 1 12 0,2 2-13 0,4-2 5 16,3 0 8-16,0-1 0 0,3-2 0 0,0 3 8 16,-3 0-8-16,0-3 0 0,0 2 0 0,-1 1 0 15,-2 2 0-15,0 0 0 0,0-5 0 0,-3 6 0 16,-3-4-92-16,0 4-22 0,0 2-5 0</inkml:trace>
  <inkml:trace contextRef="#ctx0" brushRef="#br0" timeOffset="128459.68">18513 2985 1280 0,'0'0'54'0,"6"-3"-43"15,-3-2 15-15,3 5 3 0,3-3 1 0,0 3 0 16,0-3-11-16,3 3-3 0,3-2 0 0,0-1 0 16,6 3 29-16,-4-3 6 0,4 1 1 0,3 2 0 15,3-3-42-15,-3 0-10 0,2-2 0 0,1 2 0 16,-6-2 8-16,3-3-8 0,-3 3 12 0,0-3-4 16,-4 3 4-16,-2-1 0 0,3-2 0 0,-6-5 0 15,-3 8 26-15,0-3 6 0,-6 3 0 0,0-1 1 16,0 6-14-16,-6-5-3 0,0-3-1 0,-3 6 0 15,-3-1 14-15,-3 3 3 0,0-3 1 0,0 3 0 16,-3 0-33-16,1 3-12 0,-1-3 0 0,0 3 9 16,3-1-1-16,0 6 0 0,3-3 0 0,3-5 0 15,0 3-8-15,3 2 0 0,3 1 0 0,0 2-11 16,3-3 11-16,3 3 0 0,3-3 0 0,-3 0-8 16,6 1 16-16,-3-1 4 0,3-2 1 0,0 2 0 15,0 0-2-15,-4-5-1 0,4 8 0 0,-3-3 0 16,0-5-21-16,-3 3-4 0,3 0-1 0,-6-1 0 15,0 1-80-15,0 0-16 0,-3-3-3 0</inkml:trace>
  <inkml:trace contextRef="#ctx0" brushRef="#br0" timeOffset="130393.11">20148 4183 1130 0,'0'0'32'0,"-3"-8"8"0,3 3-32 15,0 5-8-15,-3-5 0 0,0-1 0 0,3 6 105 16,0 0 20-16,0-2 4 0,0 2 1 16,0 0-42-16,0 0-8 0,0 0-1 0,0 0-1 0,0 0-13 0,0 0-2 0,0 0-1 0,0 0 0 15,0 0-32-15,0 0-6 0,0 0-2 0,3 5 0 16,-3 3-9-16,3 5-1 0,0 0-1 0,-3 6 0 16,3-1-11-16,-1 4-16 0,1-1 4 0,0 0 1 15,0 0 11-15,0 0 0 0,-3-2 8 0,3-1-8 16,0-2-40-16,-3-3-12 0,3-2-2 0,-3-3-1 15,0 0 14-15,0 0 2 0,0-3 1 0,0-5 0 16,0 0 38-16,0 0 0 0,0 0 0 0,0 0 0 16,-6 0-11-16,3 0 3 0,-3-3 0 0,0 1 0 15,1-1-26-15,-4-2-5 0,3 5-1 0,0-8 0 16,0 3 64-16,0-1 12 0,3 1 2 0,0 0 1 16,3 5-11-16,-3-3-3 0,3 3 0 0,0 0 0 15,0 0 12-15,0 0 3 0,0 0 0 0,0 0 0 16,0 0-32-16,3 3-8 0,0 2 0 0,3 0 0 15,0 1 0-15,0-1 0 0,0 3 0 0,3-8 0 16,-3 2 0-16,2 1 0 0,-2 0 0 0,3-3 0 16,-3 2 0-16,3-2 0 0,0 0-8 0,-3 0 8 15,3 0-28-15,-3 0-1 0,0 0 0 0,0 0 0 16,-3 0-3-16,3 0 0 0,-6 0 0 0</inkml:trace>
  <inkml:trace contextRef="#ctx0" brushRef="#br0" timeOffset="130778.37">19817 4575 1378 0,'0'-8'61'0,"-3"-3"13"16,0 3-59-16,3 3-15 0,-6-3 0 0,3 3 0 15,0-1 76-15,0 1 13 0,0 0 3 0,3 5 0 16,-6-3-29-16,6 3-6 0,-3-2-1 0,3 2 0 15,-6 2-12-15,0 1-4 0,1 2 0 0,2 6 0 16,0-1-40-16,0 1 0 0,3 5-11 0,0 2 3 16,0 1 8-16,3 2 0 0,0 0 0 0,3 3 0 15,-4-3 0-15,4 3 0 0,0-3 0 0,0 0 0 16,0 0-20-16,0-2-1 0,-3-3-1 0,3 0 0 16,-3-3-17-16,3 0-3 0,-3-2-1 0,0-3 0 15,-3 0-48-15,3-3-9 0,-3-2-3 0</inkml:trace>
  <inkml:trace contextRef="#ctx0" brushRef="#br0" timeOffset="130976.23">19680 4736 1454 0,'0'0'30'0,"0"0"8"0,0 0-30 0,0 0-8 0,0 0 0 0,0 0 0 15,0 0 17-15,0 0 3 0,6 0 0 0,-3-3 0 16,6 3 32-16,-3 0 6 0,3 0 2 0,3-2 0 15,-3 2-20-15,3-3-4 0,3 0-1 0,-4 1 0 16,4-1-35-16,0 1 0 0,0-1 0 0,0 0 0 31,0-2-24-31,0 2-4 0,3 1-2 0</inkml:trace>
  <inkml:trace contextRef="#ctx0" brushRef="#br0" timeOffset="131345.14">19951 4834 1530 0,'0'0'32'0,"0"0"8"16,6-3-32-16,-3 1-8 0,3-1 0 0,-3-2 0 0,3-1 65 0,-3-2 12 0,3 3 3 16,-3-5 0-16,3 2-42 0,0 0-8 0,0-3-2 15,-3 1 0-15,3 2 6 0,-3 0 1 16,3-3 0-16,-4 1 0 0,1 2-5 0,-3 0-1 0,3-3 0 0,-3 3 0 15,0 0-7-15,0 0-2 0,0 0 0 0,-3 3 0 16,3 0 16-16,0 5 4 0,0 0 0 0,0 0 0 16,0 0-26-16,0 0-5 0,0 0-1 0,-5 0 0 31,2 2-8-31,-3 4 0 0,3-1-12 0,0 0 12 0,0 3-9 0,0 0 9 0,3 0 0 0,0 3 0 16,0-3 0-16,3 2 0 0,0 1 0 0,-3-3 0 15,6 2-13-15,-3-2 4 0,0 0 1 0,2 3 0 16,1-6-36-16,0 0-6 0,0 1-2 0,3-1 0 15,-3-2-100-15,3-3-20 0,0 0-4 0,0 0 0 16,0-3-9-16,0 0-2 0</inkml:trace>
  <inkml:trace contextRef="#ctx0" brushRef="#br0" timeOffset="132677.82">20198 4749 1220 0,'0'0'54'0,"0"0"11"0,0 0-52 0,-3-2-13 0,3 2 0 0,-3-6 0 15,0 1 131-15,0 0 23 0,-3 5 5 0,6 0 1 16,0 0-68-16,0 0-12 0,0 0-4 0,0 0 0 15,0 0-20-15,0 0-4 0,0 0 0 0,-3 0-1 16,0 5-43-16,0 3-8 0,3 0 0 0,0-5 0 16,0 7 0-16,3-2 0 0,-3 0 0 0,6-3 0 15,-3 1-14-15,0-1-3 0,0 0-1 0,3-2 0 16,0-1 18-16,-3-2 0 0,6 0 0 0,-3 0 0 16,0-2 0-16,0-1-10 0,0-2 10 0,3 0-8 0,-3-1-2 15,0-2 0-15,0 0 0 0,-3 1 0 0,0-1 10 0,0 2 0 16,0 1 0-16,-3 5 0 0,0 0 25 0,0 0 7 15,0 0 2-15,0 0 0 0,0 0-21 0,0 0-4 0,0 0-1 0,0 0 0 32,0 5-28-32,0 1-7 0,0 4-1 0,0-2 0 0,2 3 16 0,-2-3 4 0,3 0 0 0,0-3 0 31,-3 3-16-31,6-3-4 0,-3-2 0 0,3 2 0 16,-3-2 0-16,3-3 0 0,0 2 0 0,-3-2 0 0,3-2 13 0,0-1 3 0,3-2 0 0,-3-3 0 15,3 0 12-15,-3 0 0 0,3-5 0 0,-3 2 0 16,3 1-67-16,-3-4-10 0,3-2-3 0,-3 1 0 15,-1 1-30-15,-2-2-6 0,3 1-2 0,-3-1 0 16,-3 0 93 0,3 0 25-16,-3-3-8 0,0 4 8 0,0-4 53 0,-3 3 15 0,3-2 2 0,-3 2 1 15,-3 0-6-15,3 0-1 0,-2 0 0 0,-1 3 0 16,0 0 0-16,3 2-1 0,-3 0 0 0,0 1 0 16,3 5-11-16,0-1-3 0,3 6 0 0,0 0 0 15,0 0-12-15,0 0-2 0,0 0-1 0,0 0 0 16,-3 6-15-16,0 2-3 0,3-1-1 0,0 7 0 15,0-1-15-15,3 0 0 0,0 3 0 0,-3 3 0 16,3-4 0-16,0 7 0 0,3-4 0 0,-3 3 0 16,0 0 0-16,3-2 0 0,0 2 0 0,-3-2 0 15,2-1-27-15,1-2 2 0,0-3 0 0,0 1 0 16,-6-1-86-16,6-3-17 0,0 4-3 0,0-6-1 16,-6-3-54-16,3-5-11 0,-3 2-3 0,0-2 0 15,0 0 80-15,0 0 15 0,0 0 3 0,0 0 1 16,-3 0 37-16,-3-5 8 0,0 3 2 0,6-6 0 0,-9 2 105 0,3-2 21 15,0 0 4-15,3 3 0 0,-2-5 50 0,-1 2 10 0,0 0 1 0,0 0 1 16,3 0-50-16,0 2-11 0,3-4-1 0,0 5-1 16,0-1-29-16,3 1-6 0,0 0 0 0,0-3-1 15,3 3-17-15,0-1-3 0,2 1-1 0,1 0 0 16,0-1 34-16,-3 1 6 0,3 0 2 0,0-1 0 16,-3 1-15-16,3 0-2 0,-3 0-1 0,0-1 0 15,0 4-16-15,0-4-3 0,-3 4-1 0,-3 2 0 16,0 0 17-16,0 0 3 0,0 0 1 0,0 0 0 15,0 0-34-15,0 0-9 0,6 0 0 0,-3 5 0 16,0 0 0-16,3 3 0 0,-3 0 0 0,0 3 0 16,0-1-14-16,3 1-7 0,-3 0-2 0,2-1 0 15,1 1 13-15,-3-3 10 0,3 2-13 0,0-5 5 16,0 3 8-16,0-2-8 0,0-4 8 0,0 1-8 16,3-3 8-16,-3 0-12 0,0 0 12 0,0-3-12 15,0 1 12-15,0-4 0 0,-3 4 0 0,0-4 0 16,0-1 0-16,3 1 0 0,-3-2 0 0,0 0-8 15,-3 3 8-15,0-3 14 0,3 0-3 0,-3 3-1 16,0 0 17-16,0 5 3 0,0 0 1 0,0 0 0 16,0 0-31-16,0 0 8 0,0 0-8 0,0 0 0 15,6 2-23-15,-3 1-7 0,3 5-2 0,-4-3 0 16,1 3 32-16,0-3 0 0,3 1 0 0,-3-4 0 16,3 4-12-16,-3-4 3 0,3 1 1 0,0-3 0 0,0 0 8 15,0-3-8-15,3 1 8 0,-3-4-8 0,3-2-4 0,-3 0-1 16,3-2 0-16,0 2 0 0,-3-3 5 0,0 1 8 15,3-1-13-15,-6 1 5 16,3 2 8-16,-4 0 0 0,1-3 0 0,0 3 8 0,-3 3 13 0,0-3 3 0,0 3 1 16,0 5 0-16,0 0 9 0,0 0 2 0,-6-3 0 0,1 3 0 15,-1 3-45-15,3-1-9 0,-3 4-2 0,3-1 0 16,0 3 7-16,0 2 1 0,3 4 0 0,-3-4 0 31,6 1-16-31,-3 2-4 0,3-2 0 0,0-1 0 0,0 1-12 0,3-1-2 0,-3-4-1 16,3 2 0-16,-1-3 34 0,1-2 13 0,3 4-11 0,-3-7 11 15,0 0 0-15,3 0 0 0,0 0 0 0,0-5 0 16,0 0 0-16,0 2 8 0,0-2-8 0,0-3 10 16,3 3-10-16,-3-3 0 0,0 3 0 0,-1-3 0 15,4 0 0-15,-3 0 0 0,0-3 0 0,-3 1 0 16,3 2 9-16,0-3-9 0,-3-2 10 0,0 0-10 16,0 2 37-16,-3-2 2 0,0 2 0 0,0 1 0 15,-3 2 15-15,0 2 3 0,0 6 1 0,0 0 0 16,0 0-18-16,0 0-3 0,0 0-1 0,0 0 0 15,-6 0-20-15,3 6-5 0,-3-4-1 0,3 9 0 16,3-6-20-16,-3 3-4 0,3 3-1 0,3-1 0 16,0 1-24-16,0 2-5 0,0 0 0 0,3-2-1 15,0-1 20-15,3 4 4 0,0-4 1 0,3-2 0 16,-3 3 20-16,-1-1 0 0,1 4 0 0,0-4 0 16,0-2 0-16,0 0 8 0,0 0-8 0,-3 0 8 15,0 0-30-15,-3 0-6 0,0 0-2 0,-3 0 0 16,0 2-183-16,-6-2-37 0</inkml:trace>
  <inkml:trace contextRef="#ctx0" brushRef="#br0" timeOffset="134298.49">16695 1378 1371 0,'0'0'60'0,"0"0"14"16,0 0-59-16,0 0-15 0,0 0 0 0,0 0 0 16,0 0 78-16,0 0 13 0,0 0 2 0,3 3 1 0,0 5-32 0,3-3-6 0,0 6-2 15,-3 0 0-15,3-1-32 0,2 3-6 16,-2 9-2-16,0-9 0 16,-3 8-34-16,3-8-6 0,0 6-2 0,0-1 0 15,0-5-25-15,-3 6-6 0,3-8-1 0,0-1 0 16,-3 1-44-16,0-1-10 0,0-2-2 0</inkml:trace>
  <inkml:trace contextRef="#ctx0" brushRef="#br0" timeOffset="134462.42">16677 1212 1492 0,'-12'-24'31'0,"9"16"8"0,0 3-31 0,-3 5-8 0,6 0 0 0,0 0 0 15,0 0 0-15,0 0 0 0,0 0 0 0,0 0 0 16,0 0-14-16,0 0-7 0,0 0-2 0</inkml:trace>
  <inkml:trace contextRef="#ctx0" brushRef="#br0" timeOffset="134761.22">16820 1328 1652 0,'6'11'34'0,"0"-3"9"0,3 2-35 15,-3 9-8-15,2-3 0 0,-2 2 0 16,3-2 28-16,-6 0 4 0,3 3 1 0,-3-6 0 0,0-3-19 0,0 6-4 0,0-11-1 0,0 3 0 16,0 0-9-16,0-5 0 0,0 0 9 0,-3-3-9 15,0 0 18-15,6 0-1 0,-6 0 0 0,3-3 0 16,3 0-17-16,-3-2 0 0,3 0 8 0,-3-3-8 15,0 5 0-15,3-5 0 0,-3-2 0 0,0 2 0 16,0 0 9-16,3 3-1 0,-3-6-8 0,3 3 12 31,0 3 1-31,-6 5 0 0,3-3 0 0,-3 3 0 0,3 0-21 0,2 0-5 0,-2 3-1 0,3 2 0 16,-3-2-39-16,3 7-8 0,-3-2-2 16</inkml:trace>
  <inkml:trace contextRef="#ctx0" brushRef="#br0" timeOffset="134997.97">17150 1378 1409 0,'-3'-21'29'0,"0"13"7"15,3 3-28-15,-3 0-8 0,3 2 0 0,-3 1 0 16,3 2 108-16,0 0 21 0,0 0 4 0,0 0 1 16,0 0-102-16,0 0-21 0,0 0-11 0,-3 5 12 15,3 0-12-15,3 6-17 0,0 2 4 0,0 0 1 16,0-5 12-16,3 5 0 0,0 3 0 0,0-5 0 15,3-1 0-15,-3 4 0 0,3-4 0 0,-3 1 0 16,3-1-22-16,0 4 2 0,-3-7 0 0,3 1 0 16,-4 3 31-16,-2 0 6 0,3-3 2 0,-6-3 0 15,3 0-19-15,-6 0 0 0,3 1 0 0,-3-1 0 16,-3 0-88-16,1 1-25 0,-1-4-5 0</inkml:trace>
  <inkml:trace contextRef="#ctx0" brushRef="#br0" timeOffset="135223.5">17228 1093 1265 0,'0'0'36'0,"0"0"8"0,0 0-36 0,5 2-8 0,-2 1 0 0,3 5 0 15,0 0 78-15,-3 2 14 0,6-2 2 0,-3 6 1 16,0 4-50-16,3-2-9 0,-3 5-3 0,3-2 0 15,-3 5-1-15,0-3 0 0,0 5 0 0,0-2 0 16,0-3-32-16,-3 0 0 0,3 0 0 0,-3-2 0 16,0-3-35-16,3-3-13 0,-3 0-4 0</inkml:trace>
  <inkml:trace contextRef="#ctx0" brushRef="#br0" timeOffset="135613.26">17329 1402 1288 0,'-9'-26'27'0,"6"13"5"15,0 2-32-15,0 3 0 0,3 0 0 0,-3-8 0 16,3 11 40-16,3-6 2 0,0 9 0 0,3-1 0 16,0 3-42-16,3 0 0 0,0 0 0 0,0 3 0 15,-1-1 0-15,1 1 0 0,0 0 0 0,3 2 0 0,-3 0 8 0,-3-5 0 0,3 8 0 0,-3-2 0 16,0-1 16-16,-3-5 4 0,3 2 0 0,-6-2 0 16,0 0 0-16,0 0 0 0,0 0 0 0,0 0 0 15,0 0-7-15,0 0-1 0,0 0 0 0,0 0 0 16,0 0 13-1,3 0 3-15,-3 0 0 0,3-2 0 16,3 2-52-16,-3-3-9 0,0 1-3 0,0-4 0 0,-3 6 16 0,3-8 4 0,-3 8 0 0,3-2 0 16,-3 2 0-16,6 0 0 0,-3 2 0 0,0-2 0 15,0 6 0-15,0-1 0 0,0 0 0 0,-1-2 0 16,1 2 8-16,-3 0 11 0,0 3-3 0,0-2 0 16,3 4-8-16,0-5-12 0,-3-2 2 0,3 2 1 15,3 1-2-15,-3-4 0 0,0 1 0 0,-3-3 0 16,6 0 11-16,0-3 11 0,0 3-3 0,0-2 0 15,-3-1-8-15,3 0 8 0,-3 1-8 0,3-1 8 16,-3 0 0-16,0-2-8 0,-3 5 12 0,3-5-4 16,-3 5-8-16,0 0 10 0,0 0-10 0,0 0 10 15,0 0-130-15,0 0-25 0</inkml:trace>
  <inkml:trace contextRef="#ctx0" brushRef="#br0" timeOffset="136127.85">17638 1238 1652 0,'3'-5'34'0,"-3"2"9"0,0 3-35 16,0 0-8-16,0 0 0 0,0 0 0 16,0 0 72-16,0 0 12 0,0 0 2 0,0 0 1 0,0 0-39 0,-6 3-8 0,3 2-2 0,-3 6 0 31,3-3-38-31,0 2-20 0,0 1 3 0,3 7 0 0,-3-7 8 0,3 2 9 0,3 3-13 0,-3-5 5 15,6 2 8-15,-3 3 0 0,3-8 0 0,0 2 0 16,6-4-10-16,-3-1 10 0,6 3-12 0,0-5 12 16,0-6 0-16,0 0 0 0,0-5 0 0,2 0 0 15,1 0 26-15,-3 3 2 0,3-5 1 0,3-6 0 16,-6 5-21-16,3 1-8 0,-1-6 0 0,1 2 0 16,-3 4 0-16,0-9-12 0,-3 3 1 0,0 6 0 15,-3-9 27-15,0 9 4 0,-3-1 2 0,0-2 0 16,-3 2-1-16,0 6 0 0,0 0 0 0,-3 5 0 15,0 0 7-15,0 0 2 16,0 0 0-16,-6 0 0 0,0 0-30 0,0 5 0 0,0 3 0 0,0 0 0 16,0 5-13-16,3-5-9 0,-3 3-2 0,6-1 0 15,-3 1 7-15,6-3 1 0,-3-6 0 0,3 6 0 16,6-5-7-16,-3-3-1 0,3-3 0 0,3 1 0 16,0-1 24-16,-1-2 10 0,7-1-1 0,-3-1 0 15,0-4-9-15,-3 0 0 0,3 3 0 0,-3-2 0 16,0-1 20-16,0 3 3 0,-4 0 0 0,1 6 0 15,0-4 9-15,-3 4 1 0,0 2 1 0,0 0 0 16,-3 5-23-16,0-2-11 0,0 5 10 0,-3 0-10 16,0 8 0-16,0-3 0 0,0 3-13 0,0 5 4 15,-3-3-29-15,0 3-6 0,0-2 0 0,-3 5-1 16,3-6-3-16,-3 6-1 0,0-8 0 0</inkml:trace>
  <inkml:trace contextRef="#ctx0" brushRef="#br0" timeOffset="136364.82">17037 1744 1406 0,'45'-3'59'0,"-1"-2"-47"16,7-1 125-16,0 1 26 0,5 0 5 0,-2 0 0 15,-4-1-96-15,1 4-19 0,2-4-4 0,1-4-1 32,3 4-99-32,-4 1-20 0,-2-3-4 0,-1 3-1 0,-2 0 25 0,0-6 5 0,-1 6 1 0,4-1 0 15,-12 1-15-15,2 2-2 0,-5-2-1 0</inkml:trace>
  <inkml:trace contextRef="#ctx0" brushRef="#br0" timeOffset="139635.29">19499 1291 1429 0,'-3'-2'40'0,"0"-6"10"0,3 8-40 0,-3-6-10 0,3 6 0 0,0 0 0 16,0-5 60-16,0 5 9 0,0 0 3 0,0 0 0 15,0 0-23-15,0 0-4 0,0 0-1 0,0 0 0 16,0 0-24-16,0 0-4 0,0 0-2 0,3 8 0 16,-3 5 11-16,3-2 3 0,0 5 0 0,0 5 0 15,0-3-5-15,-3 6-1 0,3-3 0 0,0 3 0 32,-3 3-22-32,0-9 0 0,5 11 0 0,-5-8 0 0,-5 3 11 0,5 0-3 0,-3 2 0 0,0 1 0 15,0-9-8-15,0 6 8 0,0-5-8 0,0 5 8 16,0-9 0-16,-3 9 0 0,3-11 0 0,0 6 0 15,-3-3-8-15,0-6 0 0,3 1 0 0,-3 2 0 16,3-7 0-16,0 2 8 0,0-3-8 0,3 0 8 16,-3 0-8-16,3 3 0 0,0-5 0 0,0 0 0 15,0-3 0-15,0 2 0 0,3 1 0 0,0-3 0 16,0 0 34-16,3 0 5 0,0 0 1 0,0 0 0 16,3 0-26-16,0 0-5 0,3 0-1 0,-3-3 0 15,2 3-8-15,1-2 0 0,0-1 0 0,3 0-11 16,-3-2 11-16,3 2 0 0,0-2 0 0,3 2 0 15,0 1 0-15,-1-3 0 0,4 2 8 0,0 0-8 16,3 1 0-16,0 2 0 0,0-6 0 0,-1 4 0 16,1 2-11-16,0-3-3 0,0 3-1 0,0-5 0 15,-1 2 15-15,4 0-12 0,-3-2 12 0,-3 2-12 16,0 3 12-16,2-2-12 0,1 2 12 0,0-3-12 16,0 3 12-16,3 0 0 0,-1 0-10 0,10 0 10 15,-3 0 0-15,0 0 0 0,-4 0 0 0,1 0 0 16,-3 0 0-16,0-2 0 0,3 2 0 0,-4 0 0 15,1 0 0-15,-6 2-14 0,6-2 2 0,3 0 0 0,-4 0 12 0,4 0 8 0,0 0 0 0,0 3-8 16,-4-6 9-16,4 3-9 0,-3-2 0 0,3-1 9 16,-3 3-9-16,-4 0 0 0,4 0 0 0,3 0 8 15,0 0-8-15,2 0 0 0,-5 3 0 0,3-3 0 16,3-3 0-16,-7 3 0 0,-2 0 0 0,3-3 0 16,-3 3 0-16,3-5 0 0,-4 5 0 0,4 0 0 15,-3-3 0-15,-3 3 0 0,6-5 0 0,-3 5 0 16,-4-3 0-16,7 3 0 0,-3 0 0 0,-3 0 0 15,3 0 0-15,-4 0 0 0,1 0 0 0,0 0 0 16,3-2 0-16,-6 2 0 0,0-3 0 0,2 0 0 16,1 3 0-16,3-2-17 0,-3 2 4 0,-6 0 1 15,6 0 12-15,0 0 15 0,-1 0-3 0,1-3-1 16,0 3-11-16,-3 0 0 0,3-5 0 0,3 5 0 16,-1 0-13-16,1 0 1 0,-3 0 1 0,3 2 0 15,-3-2 11-15,-1 0 0 0,-2 6 0 0,3-6 0 16,0-3 9-16,0 6 4 0,3-3 1 0,-3 0 0 15,2 0-14-15,1 0 0 0,0 0 0 0,0 0 0 16,0 0 0-16,-4 0 0 0,1 0 0 0,3 0 0 16,-6 0 0-16,3 2 0 0,0 1 0 0,-4-3 0 15,4 0 0-15,-3 3-16 0,0-3 3 0,0 0 1 16,0 0 12-16,0 0 12 0,-1 0-3 0,1 0 0 16,0 0-9-16,0 2 0 0,3-2 0 0,-3-2 0 0,0 4 0 15,-1-2 0-15,1 0 9 0,0 0-9 0,0 0 0 16,3 0 0-16,-3 0 0 0,0 0 0 0,2 0 0 15,-2 0-15-15,3 3 3 0,-3-3 0 0,3 5 12 16,0-5 12-16,-1 3-3 0,-2 0 0 16,3-3-9-16,0 0 0 0,0-3 0 0,0 3 8 0,-1-3-8 0,1 3 0 0,-3 0 0 0,3 0 0 15,0 0 0-15,0 0-14 0,0 0 2 0,-1-5 0 16,1 5 12-16,0 0 15 0,3 0-3 0,0 0-1 16,-3 0-11-16,2-3 0 0,-2 3 0 0,3-5 0 15,0 5 8-15,0 0-8 0,-4 5 8 0,1-5-8 16,3-2 18-16,-3 4-2 0,3-2 0 0,-3 0 0 15,2 0-16-15,-2 0 0 0,3 0 0 0,-3 0 0 16,3 0 0-16,-1-2-19 0,1 2 4 0,0 0 1 16,-3 0 14-16,0 0 10 0,0 0-2 0,-1 0 0 15,1 0-8-15,0 0 10 0,-3 0-10 0,3 0 10 16,0 0-10-16,-1 0 0 0,-2 0 0 0,3 0 0 16,-3-3 0-16,3 0 0 0,0 3 0 0,-3 0 0 15,2 0 0-15,-2 0 0 0,0 0 0 0,0 0-11 16,-3 0 11-16,3-2 0 0,-3 2 0 0,-1 0 8 15,1 0 1-15,0 0 1 0,0 0 0 0,0 2 0 16,-3-2-10-16,3 0 0 0,-3 0 0 0,3 0 0 16,-3 0 0-16,2 0 0 0,1 0 0 0,0 0 0 15,0 0 0-15,0 0 0 0,3 0 0 0,0 0 0 16,-3 0 0-16,2 0 0 0,1 0 0 0,0 0 0 16,-3 0 0-16,3 0-16 0,-3 0 4 0,0 0 1 0,-1 0 11 15,1 0 11-15,0 0-3 0,-3 3 0 16,6-3-8-16,-6 0 0 0,3 0 0 0,0 3 0 0,0-3 0 0,-4 2 0 0,1-2 9 15,0 0-9-15,0 3 0 16,0-3 0-16,-3 0 0 0,3 0 0 0,-3 5 0 0,0-5 0 0,0 0 0 0,0 0 0 16,-3 0 0-1,3 0 0-15,-3 0 0 0,-1 0 0 0,1 0 0 0,0 0 0 0,0-5 0 0,-6 5 0 16,0 0 0-16,3 5 0 0,-3-5 0 0,0 0 0 16,6 0 0-16,-6 0 0 0,3 0 0 0,-3 0 0 15,6 0 0-15,-6 0 0 0,3-5 0 0,-3 5 0 16,0 0 8-16,0 0-8 0,0 0 8 0,6-3-8 15,-6 3 11-15,0 0-3 0,0 0 0 0,0 0 0 16,3-2-8-16,-3 2 8 0,0-6-8 0,3 1 8 16,-3 0-8-1,3 0 0-15,-3 2 0 0,0-2 0 0,3-3 0 0,-3 2 0 0,0 1 0 0,0-3 0 16,0 0 0-16,0 3 0 0,0-6 0 0,0 1 0 16,-3-1 8-16,3 1 0 0,-3-4 0 0,0-2 0 15,0 3-8-15,0-5 0 0,0 2 0 0,0-3 0 16,0 1 0-16,-3 5 0 0,3-6 11 0,-3 3-11 15,3-2 0-15,-3-1 0 0,3 1 0 0,0-1 0 16,0 6 0-16,3-6 0 0,-5 3 0 0,5-2 0 16,0 2 0-16,0 3 0 0,5-3 0 0,-5 0 0 15,0 6 0-15,0-4 0 0,3 6 0 0,0-2 0 16,0 2 19-16,0-3 10 0,0 6 3 0,0-3 0 16,0 3-32-16,-3-1 0 0,0 6 0 0,0-2 0 15,0-1 12-15,3 1-3 0,-3-4-1 0,0 6 0 16,0 0-8-16,0 0 0 0,0 0 0 0,0 0 0 15,0 0 0-15,0-8 0 0,0 8 0 0,0 0 0 16,0 0 0-16,0 0 8 0,0 0-8 0,0 0 8 0,0-2 4 0,0 2 0 16,-3-6 0-16,3 6 0 0,-6-2-12 0,0 2 0 0,0 0 0 0,0 0 0 15,-2 0 0-15,-1-3 0 0,0 3 0 0,0-3 0 16,0 1 0-16,-3 2 0 0,0 0 0 0,-3-3 0 16,0 3 0-16,0 0 0 0,0 0 0 0,-2 0 0 15,-1 0 0-15,-3 3 0 0,0-3 0 0,-3 0 0 16,3 0 0-16,-5 0 0 0,-1 0 8 0,-3-3-8 15,0 3 0-15,-2 0 0 0,2-3 0 0,-3 3 0 16,-3 0 0-16,4 0 0 0,-1 0 0 0,-3 0 0 16,-3 0 0-16,4 3 0 0,-7-3 0 0,3 0 0 15,1 0 0-15,2 0 0 0,-3 0 0 0,-2-3 0 16,5 3 0-16,-6 3 0 0,1-3-9 0,2 0 9 16,-6 0 0-16,4 0 0 0,-1 0 0 0,-3 0 0 15,1-3 0-15,2 3 0 0,-3 0 0 0,1-2 0 16,2 2 0-16,-3 2 0 0,-2-2 0 0,2 3 0 15,3-3 0-15,1 3 0 0,-4-1 0 0,0 1 0 16,4 0 0-16,-4-3 0 0,3 2 0 0,-2 1 0 16,5-3 0-16,-3 3 0 0,7-3 0 0,-10 0 0 15,3 2 0-15,4-2 0 0,-4 0 0 0,0 0 0 16,-2 8 0-16,2-8 0 0,3 0 0 0,-2 0 0 16,2 3 0-16,0 0 0 0,0-3 0 0,-2 2 0 15,2-2 0-15,0 0 0 0,1 0 0 0,-1 0 0 16,3 3 0-16,-2-3 0 0,2 0 0 0,0 0 0 0,0 2 0 0,1-2 0 15,-1 0 0-15,-3 0 0 16,4 0 0-16,-1 0 0 0,0 0 0 0,0 0 0 0,1 3 0 0,-4-3 0 16,3 0 0-16,1 3 0 0,-1-3 0 0,0 0 0 0,-3 0 0 0,4 2 0 15,-1-2 0-15,3 0 0 0,-2 6 0 16,-1-6 0-16,0 2 0 0,0 1 0 16,1 0 0-16,8-3 0 0,-3 0 0 0,0 0 0 0,1 0 0 0,-4 0 0 15,0 0 0-15,3 0 0 0,-2 0 0 0,-13 0 0 31,6 2 0-31,1-2-8 0,-1 6 8 0,3-4 0 0,3 1 0 0,1-3 0 0,2 2-8 0,-3-2 8 16,3 0 0-16,-2 3 0 0,2-3 0 0,-3 0 0 16,0 3 0-16,1-3 0 0,-1-3 0 0,3 6 0 15,0-3 0-15,1 0 0 0,2 0 0 0,-3 2-10 16,0-2 10-16,4 3 0 0,-1 0 0 0,-3-3-8 16,3 2 8-16,3 1 0 0,-2 2 0 0,-4-2-8 15,6 0 8-15,-3-3 0 0,6 8 0 0,4-6 0 16,-4-2 0-16,0 3 0 0,0-1 0 0,0-2 0 15,0 3 0-15,3 0-8 0,1-3 8 0,-10 2-8 16,6 1 8-16,3 0 0 0,0-1 0 0,3 1 0 16,-2 2 0-16,5 1 0 0,-3-4 0 0,3 1 0 15,0 0 0-15,0-1 0 0,3 1 0 0,-3-3 0 16,3 2 0-16,0 1 0 0,3-3 0 0,-3 3 0 16,4-1 0-16,-1-2 0 0,0 3 0 0,0-3 0 15,3 3 0-15,3-3 0 0,-3 2 0 0,0-2 0 16,3 0 0-16,-6 3 0 0,3 0 0 0,3-3 0 15,0 0 0-15,0 0 0 0,0 0 0 0,0 0 0 0,0 0 0 16,0 0 0-16,0 0 0 0,0 0 0 0,0 0-8 16,0 0 0-16,0 0 0 0,0 0 0 15,0 0-32-15,0 0-7 0,0 0-1 0,0 0 0 16,0 0-4-16,0 0-2 0,0 0 0 0,0 0 0 16,6 5-164-16,0-5-33 0</inkml:trace>
  <inkml:trace contextRef="#ctx0" brushRef="#br0" timeOffset="143045.51">19502 775 1246 0,'-6'-8'52'15,"3"3"-41"1,-3 0 77-16,0 2 15 0,6-2 3 0,-6 2 1 16,3-5-28-16,3 8-6 0,-6 0-1 0,6 0 0 15,0 0-24-15,0 0-4 0,0 0-2 0,0 0 0 16,0 0-17-16,0 0-3 0,0 0-1 0,0 0 0 15,0 0-21-15,-6 0 9 0,6 0-9 0,0 11 0 16,0-6 18-16,0 0-3 0,0-2-1 0,6 5 0 16,-6 3 0-16,0 2 0 0,6-5 0 0,-6 0 0 15,3 5 6-15,-3 5 0 0,0-7 1 0,6 13 0 16,-6-8 3-16,6 5 1 0,-6 0 0 0,9 11 0 16,-6-3-13-16,0-5-4 0,6 2 0 0,-9-7 0 15,5 7-8-15,-5-2 0 0,6 5 0 0,-3 3 8 16,-3 2-8-16,0 1 0 0,3-4 9 0,0 20-9 15,-3-6 27-15,0-6 1 0,0-7 0 0,0 5 0 16,0 0-16-16,-3 0-2 0,0 5-1 0,-3-2 0 16,3 0-9-16,-2-3 12 0,-1 3-12 0,0-1 12 0,0-4 0 15,0-4 0-15,0 4 0 0,0 2 0 0,3-3-12 0,-3 1 0 0,3 4 0 16,-3-4 0-16,3-4 0 0,0-1 0 0,-3-4 0 0,3-5 0 16,0 8 8-16,0-5-8 0,0 0 12 0,3 5-4 31,-3-5-8-31,0 2 0 0,0 6 0 0,3-8 0 0,-3 2 0 0,3 3 0 0,-3-7 0 0,0 1 0 15,0 1 0-15,3-3 0 0,-3 3 0 0,0-3 0 16,3 1 0-16,0-1 0 0,0 0 0 0,0 3 0 16,3 2 0-16,-3-7 0 0,0 7 0 0,3-7 0 15,-3 7 0-15,0-2 0 0,0 0 0 0,0 2 0 16,0-7 0-16,0 4 0 0,0-4 0 0,0 2 0 16,0-5 0-16,-3 0 0 0,0 2 0 0,0 1 0 15,3 2 0-15,-3-2 0 0,0 2 0 0,3-3 0 16,-3 4 0-16,3-4 0 0,-5 3 0 0,2-2 0 15,3 2 0-15,0-3 0 0,-3 4 0 0,3-7 0 16,0 7 0-16,0-4 0 0,3-2 0 0,-3 3 0 16,3-4 0-16,-3 9 0 0,0-8 0 0,0 0 0 15,-3 8 31-15,3-6 1 0,3 6 0 0,-3-3 0 16,0 0-32-16,2 1 0 0,-2-4 0 0,3 6 0 16,-3-6 0-16,3 4 0 0,-3-4 0 0,0 1 0 15,3-1 0-15,-3-5 0 0,3 3 0 0,-3 0 0 16,3-3 0-16,-3 1 0 0,3-1 0 0,-3 0 0 15,0 3 0-15,3-5 0 0,-3 2 0 0,3 3 0 16,-3-8 0-16,3 5 0 0,-3-3 0 0,3 1 0 16,0 0 0-16,-3-3 0 0,0 2 0 0,3 1 0 15,-3-6 0-15,3 0 0 0,-3 1 0 0,0-1 0 0,3 0 0 0,-3-2 0 0,0 2 0 0,6 0 0 16,-9-2 0-16,3-3 0 0,0 3 0 0,3-1 0 16,-3 4-9-16,0-4-8 0,3 1-2 0,-3 2 0 15,0-5 31-15,3 3 5 0,-3-3 2 0,0 5 0 16,0-5-19-1,3 3 0-15,-3-3 0 0,0 8 0 16,0-6 0-16,0 1 0 0,0 0 0 0,0-1 0 0,0 4 0 0,0-4 0 0,0 1 0 0,0 2 0 16,0-2 0-16,3 2 0 0,-3 3 0 0,0-8 0 15,0 5 0-15,0 1 0 0,0-1 0 0,0 0 0 16,3 0 0-16,-3-2 0 0,0 2 0 0,3 1 0 16,-3-4 0-16,0 1 0 0,0 2 0 0,0-5 0 15,0 3 0-15,3 2 0 0,-3 1 0 0,0-6 0 16,3 7 0-16,-3-4 0 0,0 0 0 0,3 2 0 15,-3-5 0-15,0 5 0 0,3 1 0 0,-3-6 0 16,0 2 0-16,0 4 0 0,0-6 0 0,0 2 0 16,0-2 0-16,3 3 0 0,-3-3 0 0,0 5 0 15,0-5-12-15,0 0-5 0,3 0-2 0,-3 0 0 16,0 0 19-16,0 8 0 0,0-8 0 0,0 0 0 16,3 5 12-16,-3-5 5 0,3 0 2 0,-3 0 0 15,6 0-19-15,-3 0 0 0,0 3 0 0,-3-3 0 16,6 3 0-16,-3-1 0 0,3 1 0 0,0-3 0 15,-1 0 0-15,4 5 0 0,-3-5 0 0,0 0 0 16,6 0 0-16,-3-5 0 0,6 2-13 0,-3 3 5 16,6-2 8-16,-3-4 9 0,6 6-1 0,-1-5-8 15,4 0 0-15,3 2 0 0,0-2 0 0,3 2 0 0,-1-2 0 0,1 2 0 0,0-2 0 16,0 2 0-16,2-2 0 0,1 0 0 16,0-1 0-16,3 1 0 0,-1 0 0 0,4 0 0 0,0 2 0 0,-1-5 0 15,-2 5 0-15,0-7 0 0,-4 4 0 0,-5 1 0 16,3-3 0-16,0 6 0 0,0-4 0 0,-1 1 0 15,4 0 0-15,-3-1 0 0,0 1 0 0,8 0 0 16,-5 0 0-16,-3-1 0 0,0 1 0 0,-1 2 0 16,-2-5 0-16,-3 3 0 0,3-3 0 0,-6 3 0 15,2 0 0-15,-2-1 0 0,0 1 0 0,-3 2 0 16,-3-5 0-16,3 6 0 0,-6 2 0 0,-1-6 0 16,-2 4 0-16,0 2 0 0,0-3 0 0,-6 3 0 15,3 0 0-15,-6 0 0 0,0 0 0 0,0 0 0 16,0 0 0-16,0 0 0 0,0 0 0 0,0 0 0 15,0 0 13-15,0 0-4 0,0 0-1 0,0 0 0 16,0 0-8-16,0 0 0 0,3-5 0 0,-3 0 0 16,3 2 0-16,-3-2 0 0,3-1 0 0,-3 1 0 15,0 0 0-15,0 0 8 0,0-3-8 0,0 0 8 16,0 2-8-16,0-4 0 0,0-1 0 0,0 3 0 16,0-2 8-16,0-4 0 0,-3 4 0 0,3-3 0 15,-3-1-8-15,3 1 0 0,0 0 0 0,-3-3 0 16,3 0 0-16,0 0 0 0,0-5 0 0,-3 3 0 15,3-4 0-15,-3 1 0 0,3 0 0 0,-3 3 0 16,3-9 0-16,-3 9 0 0,0-6 0 0,0 5 0 16,0-2 0-16,3 5 0 0,-3-2 0 0,0-1 0 15,3 1 0-15,-3 2 8 0,0 5-8 0,0-7 8 0,-2 4 4 0,2-4 0 16,0-3 0-16,0 5 0 16,0-5-12-16,0 2 0 0,-3-5 0 0,3 1-11 0,3 1 11 0,0-1 0 0,0 1 0 15,0-1 0-15,0 1 0 0,0 1 0 0,0 3 0 0,0-3 0 16,0 5 0-16,0 0 0 0,0-5 0 0,0 5 0 15,0-5 0-15,-3 2 0 0,3-5 0 0,-3 6 0 16,0-9 24-16,0 9 6 0,0-9 2 0,0 4 0 16,0-1-32-1,-3 0 0-15,3 3 0 0,0-8 0 0,0 0 0 16,0 5 0-16,0 0 0 0,0 0 0 0,0-5 0 0,0 3 0 0,3 2 0 0,0-8 0 16,-3 3 0-16,3 2 0 0,0-4 0 0,-3-1 0 15,3 5 0-15,0 4 0 0,0-4 0 0,-3 3 0 16,3-2 0-16,0-1 0 0,0 4 0 0,-3-12 0 15,0 11 0-15,0-2 0 0,0-6 0 0,-3 3 0 16,3 5 0-16,0-5 0 0,0 5 0 0,0 1 0 16,-3-4 0-16,3 9 0 0,1-6 0 0,-4 5 0 15,3-7 0-15,3 7 0 0,-6-7-13 0,0 2 4 16,6 3 9-16,-6 0 9 0,6 0-1 0,-3-3-8 16,3 5 8-16,-6 1-8 0,6 2 0 0,-6 3 0 15,6-6 0-15,0 6 0 0,0 2 0 0,0-5 0 16,0 3 0-16,0 3 0 0,0-6 0 0,0 2 0 15,0 4 0-15,0-9 0 0,0 6 0 0,0 0 0 16,0-3 0-16,0-3 0 0,-3 1 0 0,3-1 0 16,0 4 0-16,-6-9 0 0,6 8 0 0,0-5 0 15,0 5 0-15,0-5 0 0,-3 7 0 0,3-4 0 16,-3 5 0-16,0 2-12 0,3-5 3 0,-3 6 1 16,3-1 8-16,-3 3 0 0,3-5 0 0,-3 2 0 0,0 1 8 0,0 2 0 0,0-5 0 15,0 5 0-15,3 0-8 0,-3 0 0 0,3-3 0 16,-3-2 0-16,3 2 0 0,0 3 0 0,0-2 0 0,0-6 0 15,0 5 0-15,0 1 0 0,0-6 0 0,0 5 0 16,-3 6 0-16,3-3 0 0,0-2 0 0,-3 2 0 16,3 0 0-16,0 2 0 0,0 1 0 0,-3 0 0 15,3-1 0-15,0-4 0 0,-3 5 0 0,3-3 0 16,0 5 0-16,-3-2 0 0,3-3 0 0,0 0 0 16,0 0 0-16,0 3 0 0,0-3 0 0,0 5 0 15,0-8 0-15,0 4 0 0,-3-4 0 0,3 6 0 16,-3-1 0-16,3 1 0 0,-3 0 0 0,0-6 0 15,3 6 0-15,0 5-12 0,-3-5 4 0,3 5 0 16,0 0 8-16,0 0 11 0,0 0-3 0,-6-6 0 16,3 4 0-16,-2-6 0 0,2 2 0 0,0-4 0 15,0 5-8-15,3 5 0 0,-3-3 0 0,-3-2 0 16,3 2 0-16,-3 3-11 0,3-5 3 0,-3 2 0 16,0 0 8-16,0 1 0 0,0-1 0 0,-3 6 0 15,3-6 0-15,-3 3 0 0,3 0 0 0,-3-8 0 16,-3 8 0-16,0 0 0 0,1 0 0 0,-4 0 0 15,0 0 0-15,0-5 0 0,-3 5 0 0,3 3 0 16,-6-3 0-16,0 0 0 0,1 0 0 0,-1 0 0 16,-3 0 0-16,-3 0 0 0,3 2 0 0,-5 1 0 15,-1 2 0-15,0 0 0 0,0-2 0 0,-2 2 0 16,-4-2-18-16,3-3-2 0,0 0 0 0,1 0 0 16,-1 0 7-16,-3 0 1 0,0 0 0 0,1 5 0 15,-1-2 12-15,0 0 0 0,-2-1 0 0,2 4 0 16,3-4 0-16,0 3 16 0,1-2-3 0,2 2-1 0,0-2-12 0,3 0-16 0,-2-1 3 15,2 1 1-15,0 0 12 0,3 2 0 0,-3 0 0 0,7 3 0 16,-1-5 0-16,0 2 0 0,6-2 0 0,-3-1-9 16,0 1 9-16,9-3 0 0,-6 3 0 0,10-1 0 15,-4 1 0-15,-3-3 19 0,9 0-3 0,-3 0-1 16,6 0-15-16,-6-3 0 0,6 3 0 0,0 0-10 16,0 0 10-16,0 0 0 0,0 0-9 0,0 0 9 15,0 0-8-15,0 0 8 0,0 0-10 0,0 0 10 16,0 0-12-16,0 0 3 0,0 0 1 0,0 0 0 15,0 0 8-15,0 0 0 0,0 0 0 0,0 0 0 16,0 0 0-16,0 0-10 0,0 6 10 0,0-6-13 16,0 0 13-16,0 0-11 0,0 0 11 0,0 0-10 15,0 0 10-15,6 0-8 0,-6 0 8 0,6 0-8 16,-3 0 8-16,3 0 0 0,0 2 0 0,-6-2 8 16,3 0-8-16,-3 0 0 0,6-2 0 0,-6 2 0 15,0-3 0-15,5-2 0 0,-5 2 0 0,0 3 0 16,0 0 0-16,0 0 0 0,6 3 0 0,-6-3 0 15,3 0 0-15,-3 0 0 0,6 0 0 0,-6 0 0 16,6 0 0-16,-6 0 0 0,3 0 0 0,-3 0 0 16,0 0 0-16,6 0-8 0,-6 0 8 0,0 2 0 15,6-2 0-15,-6 0 0 0,6 6 0 0,-3-4-8 16,-3 4 8-16,6 1 0 0,-6-1 0 0,6-1 0 16,-3 0 0-16,3 3 0 0,0 0 0 0,-3 8 0 0,3-3-9 0,-6 8 0 15,6-5 0-15,0 11 0 16,-3-6 9-16,3 8 0 0,3-8 0 0,-9 8 0 0,6 6 0 0,3-1 0 0,-9-2 0 0,5-3 0 15,-5 3 0-15,6 5 0 0,0 0 0 0,-9 0 0 16,9 3 0-16,-3-3 0 0,0 5 0 0,6 16 0 16,-9-2 0-16,6 2 0 0,-3-5 0 0,3 10 0 15,-3-4 0-15,0-9 0 0,0 3 0 0,0 8 0 16,0-11 0-16,-3 3 0 0,3 10 0 0,-3-10 0 31,0 3 0-31,0-1 0 0,-3-7 0 0,3 5 0 0,-3-3 0 0,0 0 0 0,0-5 0 0,0 0 0 16,0 0 0-16,-3 0 0 0,3 0 0 0,-3 0 0 15,0-2 0-15,0-1 0 0,0-5 0 0,0 3 0 16,0-6 0-16,1 0 0 0,-1 1 0 0,0-6 0 16,3 5 0-16,-3-2 0 0,3 3 0 0,0-4 0 15,0 4 0-15,0-4 0 0,0 1 0 0,0 0 0 16,3-6 0-16,3 3 0 0,-6-2 0 0,3-6 0 16,-3 8 0-16,0-10 0 0,3 5 0 0,0-1 0 15,0 4 0-15,0-1 0 0,0-5 0 0,3 1 0 16,-3-1 0-16,3 3 0 0,-3-3 0 0,3 0 0 15,-3-5 0-15,3 2 0 0,-3-2 0 0,3 0 0 16,0 3 0-16,-3-4 0 0,3 4 0 0,0-6 0 16,0 3 0-16,0 3 0 0,0-4 0 0,0 4 0 15,-3-6 0-15,3 0 0 0,-3 1 0 0,3-1 0 16,0-3 0-16,-3-2 0 0,2 3 0 0,-2-6 0 16,3 1-28-16,-3-1-9 0,0-2-3 0,0-3 0 15,0 0-70-15,0 0-14 0,0 0-4 0,0 0 0 16,0 0-51-16,3-6-10 0</inkml:trace>
  <inkml:trace contextRef="#ctx0" brushRef="#br0" timeOffset="151785.51">12319 706 1691 0,'0'-7'71'0,"0"-1"-57"16,3 2 85-16,-3 6 17 0,0-5 3 0,0 5 1 15,0 0-21-15,0 0-4 0,0 0-1 0,0 0 0 16,0 0-43-16,0 0-9 0,0 0-2 0,0 0 0 15,3 8-28-15,0 3-12 0,0 2 8 0,0 0-8 16,3 8 14-16,-3-5-2 0,3 10-1 0,-3-4 0 16,3 9-11-16,0-2 0 0,0-2 9 0,0 10-9 15,-3-5 0-15,6 2 0 0,-3-7 0 0,0 2 0 16,-3-3 0-16,-1-5 0 0,1 8 0 0,0-13 0 16,0 3-48-16,-3-6-5 0,3 0-1 0,-3 3 0 15,0-11-103-15,0 1-21 0,-3 2-4 0</inkml:trace>
  <inkml:trace contextRef="#ctx0" brushRef="#br0" timeOffset="152145.71">12316 982 1288 0,'0'-3'54'16,"0"3"-43"0,0 0 84-16,0 0 17 0,0 0 3 0,6 0 1 0,3 0-60 0,0 3-12 0,0 2-3 0,3 3 0 31,3-8 12-31,0 5 3 0,2 0 0 0,-2-2 0 0,0-3-26 0,3 0-5 15,0 0-1-15,0 0 0 0,-3-5-4 0,0-1 0 0,-4-4-1 0,4-1 0 16,-3 3 15-16,0-5 3 0,3-3 1 0,-3 0 0 31,-3 1-6-31,3-1-2 0,-3 2 0 0,-3-4 0 0,3 2 5 0,-3 5 1 0,0-4 0 0,-1 1 0 16,-2 4-12-16,0-3-1 0,-3 2-1 0,3 3 0 16,-3 3 19-16,0-1 4 0,0 6 1 0,0 0 0 15,0 0-21-15,0 0-4 0,0 0-1 0,0 0 0 16,0 0-20-16,0 0 0 0,0 0 0 0,0 0 0 15,0 0 0-15,-3 8 0 0,3 0 0 0,0 6 0 16,3 7 0-16,-3-3 0 0,3 6 0 0,-3 8 0 16,0-6 8-16,3 6-8 0,-3 2 8 0,0-2-8 15,0-5-15-15,0-1-7 0,-3 1-2 0,0-6 0 16,3 0-83-16,-3-5-17 0,0 0-3 0,3 2-1 16,0-10-44-16,-3 3-10 0,3-1-2 0</inkml:trace>
  <inkml:trace contextRef="#ctx0" brushRef="#br0" timeOffset="152367.68">12772 757 1653 0,'0'0'69'16,"0"0"-55"-16,0 0 40 0,0 0 8 0,0 0 2 0,6 0 0 15,0 2-26-15,5-2-5 0,1 0-1 0,3 0 0 16,3 0 36-16,0-2 6 0,3-1 2 0,0-5 0 15,-1 0-40-15,1 0-7 0,3-2-1 0,0 2-1 32,-3-5-27-32,3 2-9 0,-4 3 0 0,1-3 0 15,-6 1-62-15,0-1-12 0,0 3-2 0,-3 3-1 0,-3 0-142 0,0-1-29 0,-6-2-6 0</inkml:trace>
  <inkml:trace contextRef="#ctx0" brushRef="#br0" timeOffset="152532.41">13072 614 1422 0,'-12'2'63'0,"3"4"13"16,0-6-61-16,4 2-15 0,5-2 0 0,-6 3 0 15,3 0 96-15,0 2 16 0,0-2 3 0,3 2 1 16,0 3-52-16,3 5-9 0,0-2-3 0,-3-1 0 16,3 6 16-16,3 3 4 0,-4-1 0 0,1 6 0 15,0 2-45-15,-3 1-9 0,0 2-2 0,3 3 0 16,-3-6-16-16,0 3 0 0,0 0 0 0,0-5 0 16,0 0-16-16,0-5-6 0,0 4-2 0,0-9 0 15,3 2-128-15,-3-9-25 0,3-1-6 0</inkml:trace>
  <inkml:trace contextRef="#ctx0" brushRef="#br0" timeOffset="152989.45">13165 788 1261 0,'5'-18'53'0,"-2"5"-42"16,6 2 125 0,-3-2 24-16,3 2 6 0,0 6 1 0,0 0-67 0,3-1-12 0,0 1-4 0,-3 5 0 15,3 5-25-15,-3 1-6 0,0 2-1 0,-3-3 0 16,3 6-25-16,-4 2-6 0,1 0-1 0,0-2 0 15,0-1-12-15,-3 3-8 0,0-2 8 0,-3-3-8 16,3 3 0-16,0-4 0 0,-3 1 0 0,3-5-8 16,-3-3 8-16,0 0-13 0,0 0 5 0,0 0 8 15,3 0 0-15,3-3 0 0,0 1 9 0,0-1-1 16,3-2-8-16,-3-6 8 0,3 6-8 0,0-3 8 16,-3 3-8-16,3-1 0 0,0 1 0 0,0-3 0 15,-4 6 0-15,4 2 0 0,-3-3 0 0,3 3 0 16,-3 3-11-16,0-1 11 0,0 6-13 0,0-3 5 15,-3 1-4-15,3-1-1 0,-3 3 0 0,3-3 0 16,-3 6 2-16,0-6 1 0,0-2 0 0,3-1 0 16,0 1-24-16,0-3-5 0,0-3-1 0,0 3 0 15,3-5 31-15,2 0 9 0,-2-3 0 0,3 0 0 16,0 3 0-16,-3-3 0 0,3 2 0 0,-3-2 0 16,0-5 11-16,0 8-11 0,0 2 12 0,-3-2-12 15,3 2 15-15,-6-2-4 0,3 5-1 0,-3 0 0 16,3 0-10-16,-3 3 0 0,-1-1-12 0,1 4 12 15,0 2 0-15,-3 0 0 0,0 5 0 0,0-5 0 16,0 2 0-16,0 1-11 0,0 2 1 0,3-5 0 16,-3 0-94-16,3 0-20 0,3 2-3 0,-3-4-1 15,3-1 28-15,0-2 4 0,0-1 2 0</inkml:trace>
  <inkml:trace contextRef="#ctx0" brushRef="#br0" timeOffset="153512.35">14001 540 1172 0,'-3'-6'33'0,"3"6"7"15,-6-2-32-15,6 2-8 0,0 0 0 0,-3-5 0 16,3 5 22-16,0 0 2 0,0 0 1 0,0 0 0 16,0 0 22-16,0 0 4 0,0 0 1 0,0 0 0 15,0 0 1-15,0 0 1 0,0-3 0 0,0 3 0 16,0 0 8-16,0-5 2 0,0 5 0 0,0 0 0 16,0 0-8-16,0 0-2 0,0 0 0 0,0 0 0 15,0 0-19-15,0 0-4 0,0 0-1 0,0-6 0 16,0 6 8-16,0 0 2 0,0 0 0 0,0 0 0 15,0 0-24-15,0 0-4 0,0 0 0 0,0 0-1 16,0 0-11-16,0 0 8 0,0 0-8 0,0 0 8 16,0 0-8-16,0 0 0 0,0 0 9 0,0 0-9 15,0 0 11-15,0 0-3 0,0-2 0 0,0 2 0 16,0 0-8-16,0 0 0 0,0 0 0 0,0 0 0 16,0 0 0-16,6 2 0 0,-3 6 0 0,0 0 0 15,-3 8 0-15,3 0 0 0,-3 8 9 0,0-6-1 16,-3 9-8-16,0-6 12 0,3 8-4 0,-3-8 0 0,0 6-8 0,0-4 0 0,3-4 0 0,-3 2 0 15,6-2 0-15,-3 2-15 0,6-5 3 0,-3 2 0 16,3-2 34-16,3-3 7 0,-3-2 2 0,6 2 0 16,0-5-31-16,2-5 8 0,4-1-8 0,3-2 0 15,3 0-23-15,-3-5-7 16,6 2-2-16,-1-2 0 0,1-8-28 16,3 10-5-16,-3-2-2 0</inkml:trace>
  <inkml:trace contextRef="#ctx0" brushRef="#br0" timeOffset="153915.1">12635 1405 2070 0,'0'0'92'0,"0"0"18"0,0-3-88 15,0 3-22-15,0 0 0 0,0 0 0 0,0 0 60 16,0 0 8-16,0 0 2 0,0 0 0 16,6 0-45-16,3 8-9 0,-1 0-1 0,4-5-1 0,3 10-14 0,0-5 0 0,3 5 0 0,3-2 0 15,-3 2 28-15,0 3 4 0,2-6 0 0,-2 4 0 32,0-4-32-32,-3 4 0 0,0-7 0 0,-3 4 0 0,3-3-16 0,-3 0-2 0,-3 0-1 0,2-5 0 31,-5-1-61-31,3 3-13 0,-3-5-3 0</inkml:trace>
  <inkml:trace contextRef="#ctx0" brushRef="#br0" timeOffset="154130.25">12971 1376 1921 0,'-9'-37'40'0,"6"29"10"0,0-3-40 0,0 6-10 0,3 0 0 0,0 5 0 31,0 0 75-31,0 0 13 0,0 0 2 0,-3 5 1 0,0 8-50 0,0 0-9 0,-3 9-3 0,3-1 0 16,-3 5-29-16,3-2 8 0,-3 3-8 0,0-4 0 15,1 1 0-15,-1 5 0 0,3-8 0 0,-3 6 0 16,3-9 0-16,-3 6 0 0,0-3 0 0,3 1 0 16,0-9-42-16,0 5-11 0,0-10-3 0,0 3 0 15,0-6-28-15,3 0-7 0,0-5-1 0,0 0 0 16,0 0-105-16,0 0-22 0</inkml:trace>
  <inkml:trace contextRef="#ctx0" brushRef="#br0" timeOffset="154762.99">13034 1328 1280 0,'8'-18'54'0,"4"4"-43"32,-3 4 95-32,3-1 19 0,-3 3 4 0,3 6 1 15,-3 2-21-15,3 0-4 0,0 2-1 0,0 6 0 0,0 6-64 0,0-4-12 0,-4 6-4 0,4 8 0 16,-6-8 6-16,3 5 1 0,-3-3 0 0,0 1 0 16,0-6-31-16,0 3 8 0,-3-3-8 0,0-5 0 15,0 0 0-15,0-3 0 0,3 1 0 0,-3-4 0 16,0-2 0-16,0 0 0 0,3-2 0 0,-3-1 0 15,0-5 12-15,3 3 0 0,0 0 0 0,0-6 0 16,0-2-12-16,0-3 0 0,-1 5 0 0,-2-5 0 16,3 6 0-16,0 2 12 0,0-5-1 0,0 5-1 15,0 2-10-15,-3 4 0 0,3-1 0 0,-3 6 0 16,3-1 0-16,-3 4 0 0,3-1 0 0,-3 6 0 16,3-1 0-16,-3-2 0 0,3 3 0 0,-3-1 0 15,3-2 0-15,0-3 0 0,-3 1 0 0,3-1 0 16,3-2 0-16,-3-3 0 0,2 0 0 0,-2-3 0 15,3 0 0-15,3-5 0 0,-3 3 0 0,0-8 0 16,0 2 0-16,3 1 0 0,-3 2 0 0,0-5 8 16,3 5-8-16,-3 0 0 0,-3 0 0 0,3 3 0 15,-1 2 0-15,-2 0 0 0,3 1 8 0,0 4-8 16,-3 1 0-16,3 0 0 0,-3 2 0 0,0 3-11 16,0 2 11-16,0 4 0 0,0-4 0 0,-3 3-8 15,3-2 8-15,0 5-12 0,-3-8 12 0,3 2-12 0,-3 1 0 16,3-6 0-16,0 1 0 0,3-4 0 15,-1-2-16-15,1 0-3 0,0-2-1 0,0-1 0 0,3-5 18 0,3-3 3 0,0 1 1 16,0-1 0-16,0-2 0 0,0 0 0 0,-1-1 0 16,4-7 0-16,-3 11 10 0,0-6-8 0,-3 0 8 0,3 0-8 15,-3-2 25 1,-3 7 6-16,3-5 1 0,0 0 0 0,-4 0 12 0,1 6 4 0,0-1 0 0,-3 1 0 16,0 2-20-16,-3 5-3 0,-3 3-1 0,0 0 0 15,0 0 20-15,-6 5 3 0,-3 1 1 0,0 7 0 16,0 0-32-16,-2 3-8 0,2 8 0 0,-3-6 0 15,3 6-24-15,3-3-7 0,3 3-1 0,0-5 0 16,0-1 0-16,6 1 0 0,0 2 0 0,0-8 0 16,3 8-16-16,6-13-4 0,0 8-1 0,0-8 0 15,2 8 33-15,4-8 8 0,0-3 0 0,-3 0 1 16,3 1-170-16,-3-4-35 16,0-2-6-16</inkml:trace>
  <inkml:trace contextRef="#ctx0" brushRef="#br0" timeOffset="155281.81">12956 1588 1758 0,'0'0'50'0,"0"0"10"0,-3-3-48 0,3 3-12 0,0 0 0 0,0 0 0 16,0 0 75-16,0 0 12 0,0 0 2 0,0 0 1 15,0 0-70-15,0 0-20 0,0 0 0 0,0 0 8 16,3 3 0-16,0 7 0 0,3-2 0 0,-3 5 0 15,6-2-8-15,-3 2 8 0,3 6-8 0,-3-9 8 16,3 6 0-16,3 3 0 0,-3-6 0 0,2 0 0 16,1 3-8-16,0-6-17 0,0 4 4 0,0-1 1 15,3-5-151-15,-3 2-29 0</inkml:trace>
  <inkml:trace contextRef="#ctx0" brushRef="#br0" timeOffset="156545.21">13194 3199 1332 0,'0'0'37'0,"0"0"10"16,0 0-38-16,0 0-9 0,0 0 0 0,0 0 0 15,0 0 74-15,0 0 13 0,-3-3 2 0,3 3 1 16,0 0-34-16,0 0-8 0,0 0 0 0,0 0-1 15,0-2 5-15,0 2 0 0,0 0 1 0,3-8 0 16,0 0-15-16,3 2-3 0,0-2-1 0,3 0 0 0,3 3-17 0,0-8-3 16,3 5-1-16,0-3 0 15,3 4-5-15,2-4 0 0,1 3-8 0,0-3 12 0,0 3-12 0,0 1 0 0,0-1-9 16,-1 2 9 0,1-2-28-16,-6 3 0 0,3 0 0 0,-3-1 0 15,-3 1-172-15,-3 5-33 0,-3-10-7 0</inkml:trace>
  <inkml:trace contextRef="#ctx0" brushRef="#br0" timeOffset="156750.74">13388 3027 1530 0,'-12'5'32'0,"0"6"8"0,3-3-32 0,3 2-8 0,0 1 0 0,0-1 0 15,3 4 62-15,3 2 11 0,0-3 3 0,0 3 0 16,6 2-40-16,-3 1-7 0,3-1-1 0,3 1-1 16,0 2-15-16,0-3-2 0,0 4-1 0,3-9 0 15,0 3 3-15,-1-3 1 0,-2-3 0 0,3 1 0 16,-3 0 23-16,0-1 5 0,0-4 1 0,-3-1 0 15,0 0-29-15,-3 0-5 0,0 1-8 0,-3-4 11 16,0 6 6-16,-6-5 2 0,3-3 0 0,-6 3 0 16,0-1-1-16,-3 1 0 0,0-1 0 0,-3 1 0 15,1 0-18-15,-1 2-9 0,0-2 1 0,0-1 0 16,0 1-51-16,3 0-9 0,0-3-3 0</inkml:trace>
  <inkml:trace contextRef="#ctx0" brushRef="#br0" timeOffset="157083.4">13715 3061 2181 0,'0'0'92'16,"0"0"-74"-16,0 0 86 0,-6 6 16 0,0-1 4 15,-3-3 1-15,0 9-100 0,0 0-25 0,1 5 0 0,-1-6 0 16,0 6 0-16,3 2 0 0,3 1-14 0,-3 5 5 15,6-6 9-15,0 1 0 0,0 2 0 0,3 0 0 16,3-5 0-16,0 0 0 0,3-3 0 0,-3-2 0 16,3-3 0-16,-1 0 0 0,1 0 0 0,-3-6 0 15,0 4 0-15,0-1 0 0,0-3 0 0,-3 1 0 16,0 2 0-16,-3-5 0 0,0 0 0 0,0 0 0 16,0 0 0-16,-3 6 11 0,0-6-3 0,-3 5 0 15,0-5-8-15,-3 5-11 0,0-2 3 0,-2-3 0 16,2 0-25-16,-3 5-5 0,3-5-1 0,0 0 0 15,0-5-77-15,0 5-16 0,0 0-4 0,3-3 0 16,6 3-80-16,0 0-16 0,0 0-3 0</inkml:trace>
  <inkml:trace contextRef="#ctx0" brushRef="#br0" timeOffset="157615.59">13760 3233 1566 0,'15'-18'69'0,"-6"2"15"15,3 3-68-15,-7 2-16 0,1-2 0 0,0 5 0 16,-3 3 132-16,0-3 22 0,-3 8 5 0,0 0 1 15,0 0-46-15,0 0-9 0,0 0-1 0,0 0-1 16,-3 10-75-16,-3 1-16 0,3 5-2 0,-3 0-1 0,6 2-9 16,-2 3 0-16,-1-5 0 0,3 3-11 15,3-6 11-15,-3 3 0 0,2-6 0 0,4 1 0 16,0-3-10-16,3-3 0 0,-3 0 0 0,3-2 0 0,0 0 10 0,3-3 0 0,-3-3-9 16,3-2 9-16,0-3 0 15,-3 0-9-15,0-5 9 0,0 2 0 0,0-5 0 0,-4 3 0 0,1 0 0 0,-3-3 0 16,-3 0 0-16,0 0 0 0,-3 3 0 0,0-6 0 15,0 3 0-15,-2 1 0 0,-1-1 0 0,0 3 0 16,3-6 0-16,0 6 0 0,-3 2 0 0,3-2 0 16,3 5 0-16,0-3 0 0,0 6 0 0,6 2 0 15,0 1 0-15,0-1 0 0,8-2 0 0,-8 2 0 16,6 3 17-16,0 0-2 0,0 0-1 0,3 3 0 16,-3-3 2-16,0 5 0 0,0 0 0 0,-3-5 0 15,3 6-16-15,-1 2 0 0,1 0 0 0,-3 2 0 16,0 1 0-16,0-3 0 0,0 2 8 0,0 1-8 15,-3 0 0-15,0-1 0 0,0 1 0 0,0-1 0 16,-3 1 0-16,0-6-16 0,0 3 3 0,0 0 1 16,0-3 0-16,0-2 0 0,-3-3 0 0,0 0 0 15,0 0 2-15,3 3 1 0,-3-3 0 0,0 0 0 16,6 0-31-16,-3 0-5 0,6 0-2 0,-4 0 0 16,4-3 21-16,0 0 4 0,0-2 1 0,0 2 0 15,3-5 21-15,3 3 12 0,-3 2-2 0,3-2 0 16,0-3 1-16,3 0 0 0,-4 0 0 0,4 0 0 15,0 1 6-15,0-4 2 0,3 0 0 0,-6-2 0 16,0 5-10-16,2-5-1 0,1 2-8 0,-3 1 12 16,0 4-12-16,-3 1 0 0,-3-3 0 0,0 3 0 15,-3 2-43-15,0 3-5 0,-6 0 0 0</inkml:trace>
  <inkml:trace contextRef="#ctx0" brushRef="#br0" timeOffset="158512.22">14287 3127 1821 0,'0'0'80'0,"0"0"18"16,0 0-78-16,0 0-20 0,0 0 0 0,0 0 0 16,0 0 33-16,-3 6 3 0,3 2 1 0,-3 2 0 15,0 1-37-15,0 5-12 0,0 2 0 0,-3 1 0 16,3 2 22-16,-3 0 4 0,6 0 1 0,-9 0 0 16,6 1 1-16,-3-4 1 0,3 1 0 0,-3-9 0 15,3 3-17-15,0-2-17 0,0 0 3 0,0-6 1 16,0 0 13-16,0 0 0 0,3-5 0 0,0 0 10 15,0 0 1-15,0 0 0 0,0 0 0 0,0 0 0 16,6-5 4-16,3-5 1 0,0-1 0 0,3-2 0 16,3-6-16-16,3-2 0 0,3 0 0 0,-1-8 0 15,1 5 16-15,0-5 0 0,0 0 0 0,0 2 0 0,-6 6 20 0,2 3 5 0,-2 2 1 0,0 3 0 32,-6 7-18-32,0-4-4 0,0 7-1 0,-3 3 0 15,0 5 17-15,-3 3 4 0,3 0 1 0,-3 5 0 0,0 3-29 0,0 3-12 0,3 2 8 0,-6 0-8 16,3-2 0-16,0-1-14 0,0-2 2 0,0 0 0 15,3-8 12 1,0 0 0-16,2-3 0 0,1-2 0 16,3-3-25-16,0-3-3 0,0 0 0 0,6-5 0 0,-3 1 8 0,3-7 2 0,0 4 0 0,-1-3 0 15,-2-1-22 1,0 1-5-16,0-3-1 0,-3 3 0 0,0 2-136 0,-3 1-27 16,-3 2-6-16</inkml:trace>
  <inkml:trace contextRef="#ctx0" brushRef="#br0" timeOffset="159630.6">13647 3887 1242 0,'0'0'52'0,"0"0"-41"16,0 0 61-16,0 0 13 0,0 0 3 0,0 0 0 15,0 0 3-15,3 0 1 0,6 8 0 0,-9-6 0 16,3 9-29-16,3 2-6 0,-3 3-1 0,2 0 0 16,-2 8-39-16,0-6-8 0,0 6-1 0,0-5-8 15,0 2 8-15,0-5-8 0,-3 2 0 0,3-5 0 16,0-2 0-16,-3 0 0 0,0-1 0 0,3-5 0 15,-3 1 0-15,0-1 10 0,0-5-10 0,0 0 8 32,0 0 7-32,0 0 1 0,0 0 0 0,0 0 0 0,-3-5 16 0,0-1 3 0,-3-7 1 0,3-3 0 15,-3 3-61-15,3-8-12 0,0 2-3 0,-2-10 0 16,2 3 29-16,0-1 11 0,0-2-8 0,0 0 8 16,3 3 0-16,0-3 14 0,0 2-2 0,0 3 0 15,0 3 16-15,0 3 4 0,0 4 0 0,0-1 0 16,3 4-20-16,0 6-3 0,3-6-1 0,-1 6 0 15,1 2 2-15,3 3 0 0,3 0 0 0,-3 3 0 16,3 2 2-16,-3 3 0 0,3-5 0 0,0 5 0 16,-3 2-12-16,3 1 8 0,-3 2-8 0,0-5 8 15,-9 5-8-15,3-2-14 0,-1-1 3 0,-2 4 1 16,0-4 10-16,0 6 0 0,-5-8 0 0,5 5-8 16,-9-2 8-16,6-1 0 0,-6 1 0 0,3-3 0 15,0 0-101-15,3-3-25 0,-3 3-5 0,6-8-1 16,0 0-148-16,0 0-31 0,0 0-5 31,24-32 273-31,17-5 86 0,-29 24 17 0,3 5-48 0,-6-3-12 0,3 4 0 0,-3 1 0 16,0 1 116-16,-3 5 20 0,0 0 5 0,0 0 1 15,0 5-48-15,-3 1-10 0,3-1-1 0,0 3-1 16,-3 5-34-16,2-5-6 0,-2 5-2 0,0 0 0 16,0-2-32-16,-3 2-8 0,6-2 0 0,-3 2 0 15,-3-8-8-15,3 1-4 0,0 4-1 0,0-5 0 16,0-5 1-16,-3 0 1 0,6 0 0 0,-6 0 0 15,3 0-12-15,0-5-2 0,6-5-1 0,-9 2 0 16,3-3 10-16,-3 0 1 0,3-2 1 0,-3-3 0 16,0 3 14-16,0 0 0 0,0-3 0 0,0 3 10 15,-3 2 50-15,0-2 9 0,-3-3 3 0,0 3 0 16,0 5-20-16,0-5-3 0,3 5-1 0,-3 3 0 16,6 5-25-16,0 0-6 0,0 0-1 0,0 0 0 15,0 0-16-15,0 0 0 0,0 0 0 0,3 2 0 16,0 3 0-16,3 1-12 0,0 4 1 0,3-7 1 15,0 2 10-15,3 1 0 0,-3-1 0 0,3-3-8 16,0-4 8-16,3-1 0 0,-1 1 0 0,1-1 0 16,-3-5-8-16,3 5 0 0,3-5 0 0,-6 0 0 15,3 3 8-15,-3-3 11 0,3 3-3 0,-4 0 0 16,1 2-8-16,-3-5 0 0,0 3 0 0,0 2 0 16,0 0 0-16,-6-2 0 0,3 5 0 0,0-2 0 15,3 4 0-15,-6 1-11 0,0-1 3 0,3 4 0 0,0-1 8 0,3 3 0 16,-3-3 0-16,3 3 0 0,0 0 0 0,-1 0 0 0,1-3 0 0,3 6 0 15,-3-8 0-15,0 2 0 16,3 0 0-16,-3 3 0 0,3-5 0 0,0-1 0 0,0 4 0 16,-3-1 0-16,3-2-12 0,-1-3 0 0,1 5 0 0,0-2 0 31,-3-1-41-31,0 4-9 0,0-1-2 0</inkml:trace>
  <inkml:trace contextRef="#ctx0" brushRef="#br0" timeOffset="161963.35">13757 4360 923 0,'0'0'39'16,"0"0"-31"0,0 0 44-16,0 0 10 0,0 0 2 0,0 0 0 0,0 0-36 15,0 0-6-15,0 0-2 0,0 0 0 0,0 0-8 0,0 0-1 0,0 0-1 0,0 0 0 16,0 0 37-16,0 0 7 0,0 0 2 0,6-2 0 16,-3-4-2-16,0 4 0 0,3 2 0 0,-3-8 0 15,3 5-2-15,-3 1 0 0,0-4 0 0,3 4 0 16,-6-4-25-16,0 6-6 0,5-2-1 0,-5 2 0 15,0 0 18-15,0 0 3 0,0 0 1 0,0 0 0 16,0 0-22-16,0 0-5 0,0 0-1 0,0 0 0 16,0 0 5-16,-5-6 1 0,5 4 0 0,-9 2 0 15,3-3-9-15,0 6-2 0,-3-3 0 0,3 2 0 16,-3 4-9-16,0-4-12 0,0 1 2 0,3 2 1 16,-3 1 9-16,3-4 0 0,3 3 8 0,-3 1-8 15,6-6 0-15,0 0 0 0,0 0 0 0,0 0 0 16,0 0 0-16,0 0 0 0,0 0 0 0,-6 0-8 15,6 5 0-15,-3-2 0 0,3 2 0 0,3 3 0 16,-3 0 8-16,3 0 0 0,0 0 8 0,3 2-8 16,-3 4 0-16,0-1 0 0,3 0-10 0,-3 3 10 15,-3-3 0-15,0 3 0 0,3 0 8 0,-3-3-8 16,-3 6 0-16,3-1 0 0,-3-2-13 0,0 0 4 16,0 0 27-16,3 2 6 0,-3-2 0 0,0-3 1 15,3 1-46-15,0 1-10 0,0-7-1 0,0 3-1 16,0 0 1-16,0-1 1 0,3-5 0 0,0 3 0 15,0-2 31-15,3-1 0 0,0 0 0 0,3 1 0 0,-3-6 25 16,3 0 11-16,3 8 3 0,-3-8 0 0,3-8-11 0,2 8-3 0,-2-8 0 16,3 2 0-16,3-2-40 0,-9 0-8 15,6 1-1-15,0-4-1 16,-3 0 3-16,0 1 1 0,0-1 0 0,-1 1 0 16,-8-1-15-16,3 0-2 0,-3 1-1 0,0 2 0 0,-6 0 24 0,0 0 5 0,3 3 1 0,-6-1 0 15,-2-1 9-15,-1 1 12 0,0 1-2 0,-3-3-1 16,0 5 2-16,0-2 0 0,0 2 0 0,-3 1 0 15,3 2 13-15,3 0 4 0,-3 0 0 0,3 0 0 16,1 0-16-16,8 0-4 0,-9 2 0 0,9-2 0 16,0 0-8-16,0 0 0 0,0 0 0 0,0 0 0 15,0 0 8-15,9 3-8 0,-4 0 8 0,4-3-8 16,0 0 20-16,0 0-2 0,0-3 0 0,3 0 0 16,-3 1 12-16,3-1 2 0,-3 3 1 0,3-8 0 15,-3 3-33-15,0 0 0 0,0-1 0 0,0 1 0 16,-4-3-23-16,1 0-5 0,0 3 0 0,0-3-1 15,-3-3 10-15,-3 3 3 0,0 3 0 0,0-5 0 16,0 4 16-16,-3-2-10 0,3 3 10 0,-3 0-8 16,3 5 8-16,0 0 0 0,0 0 0 0,0 0 8 15,0 0-8-15,0 0 9 0,0 0-9 0,0 0 10 16,3 5-24-16,6 0-5 0,-3 3-1 0,3 0 0 16,3 0 20-16,-3 3 0 0,3-1 0 0,0 1 0 15,0-3 0-15,3 0 9 0,-4 0-1 0,1 0 0 16,0-3-8-16,0 0 0 0,0 3 0 0,-3-8 0 15,3 0 0-15,-3 3 0 0,3-3 0 0,-3-3 0 16,-3 3 0-16,3-5 0 0,-3 0 0 0,-1-1 0 16,-2 1-30-16,3 2-8 0,-3-2-2 0,-3 0 0 0,0 5 26 15,0-6 5-15,0 1 1 0,-3 0 0 0,-3 2 35 0,3-2 7 0,-2 2 2 0,-1 1 0 16,0-1 0-16,0 3 0 0,0 3 0 0,0-3 0 16,0 5-36-16,0 0 0 0,0 1 0 0,3-1 0 15,-3 3 0-15,6 0 0 0,-9 2 0 0,6-2 0 16,3 3-29-1,-3-1 0-15,3 1 0 0,-3-3 0 0,3-3-43 0,3 3-8 16,-3-3-1-16,3-2-1 0,0 0-37 16,6-3-7-16,-6 0-2 0</inkml:trace>
  <inkml:trace contextRef="#ctx0" brushRef="#br0" timeOffset="162366.32">14349 4376 1731 0,'0'-16'36'16,"0"8"9"-16,-3 6-36 0,0-11-9 0,3 10 0 0,-3-2 0 15,3 5 94-15,0 0 17 0,0 0 3 0,-6 0 1 16,0 0-79-16,3 8-16 0,-3 5-4 0,3-5 0 16,0 5-16-16,0 3 0 0,3-3 0 0,0 6-9 15,3-4 9-15,0-1-8 0,3 2 8 0,-3-3-8 16,6-3 8-16,-3-2 0 0,0 0 0 0,3-2 0 16,-3-4 0-16,3 3 11 0,0-5-3 0,0 3 0 15,-3-3 0-15,3-3 0 0,0-2 0 0,3 0 0 16,-3 0-8-16,2-1 0 0,-2-2 0 0,3-2 0 15,-3-1 0-15,0 3 0 0,0-8 0 0,0 6 0 16,-3-1 0-16,0 3 8 0,-3-2-8 0,0 4 8 0,3 1-8 16,-6 5 12-16,0 0-12 0,0 0 12 15,0 0-12-15,0 0-14 0,0 0 3 0,0 0 1 0,0 0 10 0,6 5 0 0,-6 3 0 16,3 3 0-16,3-1 0 0,-3 4 0 0,3-4 0 0,-3 1 0 16,3 2 0-16,-1-8 0 0,1 3 0 0,3 0 0 15,0-2-8-15,3-1 0 0,0-5 0 0,0 5 0 16,3-7-4-16,0 2 0 0,0 0 0 0,0-3 0 15,-1 0 12-15,1 1-8 0,-3-4 8 0,0 1-8 16,0 2-26-16,0 1-5 16,-3-1-1-16,0 0 0 0,0 3-172 0,0 0-36 0</inkml:trace>
  <inkml:trace contextRef="#ctx0" brushRef="#br0" timeOffset="163697.1">14382 4784 1519 0,'0'-6'43'0,"0"6"9"0,0 0-41 0,0 0-11 0,0 0 0 0,0 0 0 15,0 0 112-15,0 0 20 0,0 0 4 0,0 0 0 16,0 0-108-16,0 0-28 0,0 0 0 0,3 6 0 16,3 2 56-16,-3 2 7 0,3 1 1 0,0 2 0 15,0 0-52-15,0 0-12 0,0 1 0 0,0 2 0 16,0-3 0-16,-1-3 0 0,-2 4 0 0,3-4 0 15,-3 1 0-15,0-6 0 0,0 3 0 0,-3-3 0 32,0-5-48-32,0 0-13 0,0 0-3 0,0 0 0 0,0 0 52 0,0 0 12 0,6-5 0 0,-3-3 0 15,-3 0 0-15,3 0 0 16,-3 0 0-16,0 0 0 0,0-2-54 0,0 2-8 0,0 0-2 0,0 0 0 16,-3 0 92-16,3 0 19 0,0 3 3 0,0-3 1 15,0 8-31-15,0-5-5 0,0 5-2 0,0 0 0 16,0 0-13-16,3-6 0 0,-3 6 0 0,6-2 0 15,-3-1 0-15,6 0 0 0,-6 3 0 0,6-2 0 16,-3-1 0-16,0 0 0 0,0 1 0 0,0-1 0 16,0 0 0-16,0 1 0 0,0 2 0 0,-3-3 0 15,3 3 52-15,0 0 8 0,-1 0 2 0,1 3 0 16,-3-1-32-16,3 1-6 0,0 2-2 0,0 3 0 0,-3-2-34 0,3 4-6 16,-3 1-2-16,3-1 0 0,-6 1 9 0,3 0 2 0,0-1 0 15,0 1 0 1,0-1-43-16,0-2-8 0,0 0-1 0,0 0-1 15,-3 0-98-15,3-5-20 0,0 2-4 0,0-2-1 16,-3-3 71-16,6 0 14 0,0-3 4 0,0 0 0 0,0 1 39 16,0-4 8-16,0-2 1 0,-3 3 1 0,3-3 38 0,-3 3 9 0,2-6 0 0,-2 3 0 15,0 3 47-15,-3-5 11 0,0 2 2 0,3-3 1 16,-3-2 68-16,0 2 14 0,0-5 2 0,3 3 1 16,0 0-42-16,-3-3-9 0,6-3-2 0,-3 12 0 15,0-9-65-15,3 5-12 0,0 6-4 0,0-3 0 16,0 3 21-16,3 5 4 0,-3-6 1 0,3 6 0 15,0-2 6-15,0 2 2 0,0 0 0 0,3 2 0 16,-6 4-34-16,2-1-12 0,1 0 0 0,-3 3 9 16,0 3-9-16,0-1 0 0,-3 1 0 0,0 2 0 15,-3 0 0-15,0 0-12 0,-3-2 2 0,0 2 1 16,0-2-37-16,-3-1-7 0,0-2-2 0,0 3 0 16,0 0-7-16,1-6-2 0,-1-2 0 0,3 2 0 15,-6 0-51-15,3 0-10 0,6-5-3 0,-6 0 0 16,6 0 12-16,0 0 1 0,-3-5 1 0,-3 0 0 15,6-3 134-15,0-3 26 0,0 6 6 0,0-8 0 16,0 7 52-16,3-4 9 0,0-1 3 0,0 3 0 16,0 3-46-16,0 0-9 0,0-3-1 0,0 5-1 15,3 1-36-15,-6 2-7 0,3 0-2 0,3 2 0 0,-3-2 15 16,0 5 3-16,-1 1 1 0,4-1 0 16,-6-5-53-16,0 0-10 0,0 0-2 0,0 0-1 15,6 5-27-15,-6-5-6 0,6-5-1 0,0 5 0 16,-3-5 5-16,3-3 1 0,0 0 0 0,0-3 0 0,0 1 49 0,-3 2 12 0,6-3 0 0,-3-2 0 15,0 2 48-15,0 1 12 16,0-1 2-16,0 1 1 0,0-4 17 16,0 6 3-16,0-2 1 0,-3 2 0 0,6 3-32 0,-9-1-5 0,0 6-2 0,2-2 0 15,-2 2-5-15,6 2-2 0,0 4 0 0,0-1 0 16,0 6-6-16,-3-1 0 0,6 3-1 0,-6 1 0 16,6 1-31-16,-6-1 0 0,3 2 0 0,-3-1 0 15,3-1 0-15,-3-1 0 0,3 0 0 0,-3-2 0 16,0-3-8-16,0 0 8 0,0-3 0 0,-3 0 0 15,3 0-23-15,-3-5 3 0,0 0 0 0,0 0 0 16,0 0-23-16,0 0-4 0,0 0-1 0,0 0 0 16,0 0 5-16,0 0 1 0,0 0 0 0,0-5 0 15,3 0 42-15,3 0 17 0,0-1-1 0,0 1 0 16,0 0 6-16,3 2 1 0,2-2 0 0,-2-1 0 16,3 4-14-16,0 2-9 0,0-3 12 0,0 3-12 15,-3-2 0-15,6-1 0 0,-3 0 0 0,3 1 0 16,-4-4-14-16,4 1-6 0,-3 0-2 0,3-1 0 15,0-1-187-15,0-1-38 0,0 0-7 0</inkml:trace>
  <inkml:trace contextRef="#ctx0" brushRef="#br0" timeOffset="165931.54">14471 1124 680 0,'0'0'28'0,"0"0"-28"16,0 0 22-16,0 0-2 0,0 0 0 0,0 0 0 16,-3-2-6-16,3 2-2 0,0 0 0 0,-3-8 0 15,3 8 24-15,-6-3 5 0,6 3 1 0,-3-2 0 16,-3-4-13-16,6 6-2 0,-6-2-1 0,6 2 0 16,-3-3 2-16,3 3 0 0,0 0 0 0,-3-5 0 15,3 5-9-15,-5 0-2 0,5 0 0 0,0 0 0 16,-3-3 5-16,3 3 1 0,0 0 0 0,0 0 0 15,0 0 1-15,0 0 0 0,0 0 0 0,0 0 0 16,-6-3-10-16,6 3-2 0,-3-5 0 0,3 5 0 16,0 0 3-16,3-10 0 0,-3 4 0 0,0 6 0 15,6-2-7-15,-3-4-8 0,0 4 11 0,2-4-11 16,1 6 0-16,0-2 0 0,3-1 0 0,0 0 0 16,0 1 13-16,0-1-1 0,3-2 0 0,-3 2 0 15,6 3-12-15,0-2 0 0,3 2 0 0,-1-3 0 0,4 3-8 16,0 0-5-16,3 0-1 0,3 0 0 0,-4 3 14 0,7-1 16 15,3 1-3-15,0 5-1 16,5-3-12-16,4 0 0 0,0 3-12 0,2 3 12 0,4 2 0 0,3-5 0 0,-1 0 0 0,4 5 0 16,-1 6 0-16,10-3 0 0,-4 2 0 0,4 1 0 15,2 5-8-15,1-3 8 0,2 8 0 0,4-5 0 16,2 5 0-16,4 0 0 0,-1 3 0 0,6-3 0 16,1 5 0-16,2 6 12 0,3-6-3 0,4 6-1 15,2 0-8-15,0 2 0 0,6-2 0 0,1-1 0 16,2 1 0-16,0-6 12 0,3-5-12 0,-3 3 12 15,-6 0 30-15,-2-3 6 0,-1-3 2 0,-9 1 0 16,-2-3-19-16,-7-3-4 0,-3 0-1 0,-5 0 0 16,-7-5 21-16,-2 5 4 0,-7-10 1 0,-17 2 0 15,0 0-24-15,0-5-5 0,-4 3-1 0,-2-1 0 0,0 4-14 0,-6-9-8 16,-3 3 8-16,2 0-8 16,-8-3-40-16,0 3-13 0,-6-3-3 0,-6-5 0 15,3 0-24-15,-6 0-4 0,0 0-2 0,-9-5 0 16,0-3-115-16,-3 3-23 0,0-3-5 0,-3-3-234 0</inkml:trace>
  <inkml:trace contextRef="#ctx0" brushRef="#br0" timeOffset="166848.01">14510 1598 1060 0,'-12'0'22'0,"6"0"5"15,6 0-27-15,-3 0 0 0,3 0 0 0,0 0 0 16,0 0 37-16,0 0 3 0,0 0 0 0,0 0 0 15,0 0-32-15,0 0-8 0,3-3 0 0,6 3 0 0,0 0 8 0,3 0 0 0,6 0 0 16,0 0 0-16,2 0 3 0,4 0 1 0,6 3 0 16,6-6 0-16,-4 6 21 0,7-3 5 0,6 0 1 0,-1 3 0 15,4 5 24 1,6-6 5-16,-1 12 0 0,7-7 1 0,-1 4-37 0,10 5-7 0,-4-5-1 0,4 2-1 16,-1 5-15-16,1-4-8 0,2-1 10 0,0 8-10 15,7-8 0-15,-4 8-13 0,4-5 1 0,-4 3 0 16,3-1 12-16,7 1 0 0,-4-1 0 0,1-2-9 31,2 5 9-31,0-5 0 0,4 5 0 0,-4 1-8 0,3-7 8 0,-2 7 0 0,2 1 8 0,-3-4-8 16,4 7 8-16,-4-4-8 0,3 4 8 0,-5-2-8 15,-1-3 0-15,-3 0 8 0,-2-2-8 0,-1 2 0 16,1-3 0-16,-4-2 0 0,-3 0 0 0,4-3 0 16,-7 1 24-16,1 1 6 0,-4-4 2 0,-20-3 0 15,3 0-32-15,-1-5 0 0,1 4 0 0,-3 1 0 0,-1-2 0 0,-2-6 0 16,0 0 0-16,-1 0 0 15,-2 2 12-15,-9-2-3 0,-6-2-1 0,-3 2 0 0,-6 0-8 0,-4-3 0 16,-2-8 0-16,-6 6 0 0,0 0 0 0,-3-3 0 16,-3 0 0-16,-2 0 0 15,-4-5-88-15,0 0-19 0,-6 5-4 0,0-8-1 16,-3 5 39-16,3 1 7 0,-3 2 2 0,4-8 0 0,-1 3 48 0,0 2 16 16,0-2-10-16,3 0 10 0,0 2 0 0,0 0 0 15,4-2 0-15,-1 3 8 0,0-1 25 0,0 3 6 0,0-3 1 16,3 1 0-16,0 2-10 0,0 0-2 15,0-3 0-15,0 6 0 0,3 2-18 0,-3-2-10 0,3 0 10 0,0 2-10 32,0 1-20-32,6 2-11 0,0 0-1 0,0 0-582 0</inkml:trace>
  <inkml:trace contextRef="#ctx0" brushRef="#br0" timeOffset="167630.31">14927 3299 972 0,'0'0'41'0,"0"0"-33"16,0 0 8-16,6-2 2 0,-3-1 0 0,3 3 0 15,2-3 30 1,4-2 5-16,3 2 2 0,3-2 0 0,0 0 15 0,6-3 3 0,3-5 1 0,2 2 0 16,7 6-16-16,3-14-3 0,2 3-1 0,7 1 0 15,6-1-35-15,-1 0-7 0,7 3-2 0,-1-3 0 16,4 0 18-16,2-3 3 0,4 1 1 0,-1-1 0 0,4 1-21 0,-1-1-11 15,3 3 12-15,-2 1-12 0,2-1 53 0,-2 0 4 16,5 0 1-16,-2-3 0 0,2 6-48 0,-6-3-10 16,10 3 0-16,-4 0 0 0,1 0 8 0,-1-1 5 15,-3 1 1-15,4-3 0 0,5 6-14 0,-3-4 0 16,-5-1 0-16,-19 9-10 0,-2-7 10 0,6 5 0 16,-4-8 0-16,4 6 0 0,2-1 0 0,-5 3 0 15,-1-5 8-15,22-6-8 0,-16 14 12 0,-2-8-3 16,-4 2 0-16,-2 1 0 0,-7 2-9 0,-5 2 0 15,-3-1 9-15,-1-1-9 0,-8 0-9 0,0 0-7 0,-6 5 0 16,-3-2-1 0,-3-3-37-16,-7 5-7 0,1-2-2 0,-6 0 0 15,0 2-52-15,-6 3-10 0,0 0-3 0,-9 0 0 0</inkml:trace>
  <inkml:trace contextRef="#ctx0" brushRef="#br0" timeOffset="168330.48">14775 4077 1004 0,'0'0'22'0,"0"0"5"0,0 0 1 0,0 0 0 0,0 0-28 0,0 0 0 0,0 0 0 0,0 0 0 15,0 0 30-15,0-5 1 16,3 2 0-16,3-2 0 0,0 2 0 0,0 3 0 0,6-2 0 0,-1-6 0 16,4 5 15-16,6-2 3 0,-6 2 1 0,9-5 0 15,3 0 0-15,2 3 0 0,4-3 0 0,3-2 0 16,0-4-20-16,2-2-4 0,7 1-1 0,6-4 0 16,-4 0 6-16,7-2 1 0,2 0 0 0,1 0 0 15,2-5-19-15,7-4-3 0,-1 7-1 16,1-4 0-16,2 6 15 0,-2-11 2 0,5 3 1 0,1 0 0 0,2 0 8 15,3 0 1-15,-5-3 1 0,-1 0 0 0,7 3-18 16,-4 3-4-16,1-1-1 0,-1 1 0 0,0-1-6 16,1 6-8-16,-1-5 11 0,1-1-11 0,-1-2 0 0,-17 11 0 15,-1-1 0-15,4 1 0 0,2-4 8 0,1 4-8 16,-4 2 0-16,-2 0 0 0,2-2 8 0,10-3-8 16,-7 2 0-16,1 0 0 0,-7 1 0 0,-8 5 0 15,-9-1 0-15,-4 1 0 0,-5 5 0 0,-3 0-9 16,-9 0 9-16,0 6-12 0,-6-1 41 0,-3-2 8 15,-6 0 2-15,-3 5 0 16,0 0-251-16,-6 0-51 0,-3 0-9 0,-9 5-455 0</inkml:trace>
  <inkml:trace contextRef="#ctx0" brushRef="#br0" timeOffset="168887.32">15186 4342 990 0,'-9'8'21'0,"0"-6"5"0,0 4 1 16,0-1 1-16,0-2-28 0,3 2 0 0,0 0 0 0,-3-2 0 15,3 2 0-15,0-2 0 0,3 2 0 0,3-5 0 0,0 0 32 0,0 0 0 16,0 0 0-16,0 0 0 16,3 5-16-16,-3-5-4 0,3 3 0 0,3-3 0 0,6 0 32 0,-6 0 7 15,3-3 1-15,3 1 0 0,0-4-25 0,6 1-5 16,-1 3-1-16,1-9 0 0,6 3 18 0,-3-3 3 16,3 1 1-16,3-1 0 0,2-2-26 0,4 2-5 15,-3-4 0-15,3-1-1 0,2 0 0 0,4-3 0 16,6-2 0-16,-1 3 0 0,4-1-1 0,3-5 0 15,-4 3 0-15,7-3 0 0,5-2 0 0,-2-1 0 16,5 4 0-16,4-7 0 0,-4 1 10 0,1-2 1 16,2-1 1-16,4 0 0 0,2 0-8 0,-2-5-2 0,2 3 0 15,1 0 0-15,2-1 7 0,0 1 1 0,-2-3 0 16,2 2 0-16,1 1 6 0,-1 2 2 0,0-2 0 0,-5 7 0 16,-4-2-20-16,-17 8-8 0,0 2 8 0,-1 1-8 15,1 2 12-15,0 0-4 0,-1-2 0 0,-8-3 0 16,3 5-8-16,8-3-11 0,-5-2 3 0,-10 5 0 15,-2 3 8-15,-3-3 0 0,-6 5 0 0,-3 1 0 16,-1 5 0-16,-5-3 0 0,-3 2 0 0,-3 4 0 16,-3-1-79-1,0 3-13-15,-6-3-4 0,0 6 0 0,-6 2 10 0,-3 6 2 0,-3-6 0 0,-3 3 0 16,1 3-21-16,-7-1-4 0,0 4-1 0,-6-1-393 16</inkml:trace>
  <inkml:trace contextRef="#ctx0" brushRef="#br0" timeOffset="169306.9">15323 4786 1105 0,'0'0'24'0,"0"0"4"0,2-2 2 0,7-1 2 0,0 0-32 0,3 1 0 15,3-4 0-15,6-1 0 0,0-1 32 0,6-3 0 0,-1-5 0 16,10 0 0-16,3-2 6 0,2-3 1 0,4-3 0 0,6 0 0 16,2 0 24-16,4-2 5 0,2-3 0 0,7-1 1 15,2-1 11-15,1-1 3 0,2-5 0 0,4-3 0 16,2 3-27-16,0 0-6 0,4-3-1 0,-1 3 0 15,4-2-1-15,2-1 0 0,-3 0 0 0,1 3 0 16,5-5-38-16,-3 5-10 0,0 0 0 0,-2 0 0 16,-7-3 0-16,-2 6 0 0,-7 2 0 0,-2-2 0 15,-7 2 0-15,-2 3 0 0,-10 2 0 0,-2 1 0 16,-3 5 0-16,-4 0 0 0,-5-1 0 0,0 6 0 16,-9 1-39-16,2-4-6 0,-11 11-2 0,0-8 0 15,-3 8-205-15,-3-2-42 0,0-3-8 16,-6-1-2-16</inkml:trace>
  <inkml:trace contextRef="#ctx0" brushRef="#br0" timeOffset="170048.91">17683 3511 1220 0,'0'0'27'0,"0"0"5"0,0 0 2 0,0 0 0 0,0 0-34 0,0 0 0 16,0 0 0-16,0 0 0 0,0 0 90 0,0 0 11 15,3 3 3-15,6-3 0 0,-6 2-39 0,0-2-7 0,6 0-2 0,-3 6 0 16,3-4-45-16,3-2-11 0,-4 0 0 0,4 3 0 16,0-3 0-16,0 3 0 0,3-1 0 15,0 1 0-15,6-6 0 0,-9 6 0 16,6-3 0-16,2 5 0 0,-8-5 12 0,3 0 0 0,3 5 0 0,-6-2 0 15,0 0-12-15,-3-1 11 16,0 1-11-16,-3 0 10 0,-3 5 0 0,0-6 0 0,0 4 0 0,-3-4 0 16,-3 6 4-16,-3 0 1 0,0 5 0 0,0-2 0 15,-3-3-15-15,-3 2 0 16,-3 4 0-16,3-6-10 0,-3 2-13 16,0 1-2-16,0-1-1 0,1-2 0 0,-1 3-31 0,6-3-7 15,-6 0 0-15,6 0-689 0</inkml:trace>
  <inkml:trace contextRef="#ctx0" brushRef="#br0" timeOffset="170388.92">17695 3225 1825 0,'0'0'80'0,"0"0"18"16,-9 0-78-16,9 0-20 0,-3 0 0 0,3 0 0 16,0 0 46-16,0 0 6 0,0 0 0 0,0 0 1 0,0 0-29 0,3-2-7 0,6-4-1 0,-6 4 0 31,6 2-16-31,6-3 0 0,-3 3 8 0,5 0-8 0,-2 0 0 0,0 0 0 0,3 0 0 0,-3 3 0 15,3-1 0-15,-6 4 0 0,0 2 0 0,-1-3 0 16,-2 3 0-16,-3 0 0 0,0 5 0 0,-3 0 0 16,0 0 0-16,-3 1 0 0,-3-1 0 0,0 3 0 15,-3-3 0-15,-3 3 0 0,-2 0-15 0,2-3 5 16,-9 0-142 0,6 0-28-16,-3 3-5 0</inkml:trace>
  <inkml:trace contextRef="#ctx0" brushRef="#br0" timeOffset="170736.46">17600 2937 1485 0,'-9'-5'31'0,"9"5"7"16,0 0-30-16,0 0-8 0,0 0 0 0,0 0 0 15,0 0 76-15,0 0 15 0,0 0 2 0,0 0 1 16,0 0-48-16,6 2-10 0,-3-2-1 0,3 3-1 16,2-3-24-16,1 5-10 0,0-2 8 0,3-1-8 15,0 1 10-15,3 0-10 0,0-1 12 0,0 1-12 0,-3 0 8 0,0-1-8 16,0 1 0-16,-4 0 0 0,1-1 12 0,0 4-12 0,-3 4 12 0,0-5-12 15,-3 3 34-15,0 0 0 0,0 3 0 0,-6 2 0 16,0-2-34-16,-3 2 0 0,-3 3 0 0,0 0 0 31,0 2-35-31,-2-7-13 0,2 5-4 0</inkml:trace>
  <inkml:trace contextRef="#ctx0" brushRef="#br0" timeOffset="171152.23">18055 2582 962 0,'-3'-5'27'0,"0"-3"7"16,0 0-34-16,-3 3 0 0,3 0 0 0,-3-1 0 16,3 1 91-16,0 0 11 0,3 5 2 0,-3 0 1 15,3-6-11-15,0 6-2 0,0 0-1 0,0-2 0 16,0 2-29-16,3-6-6 0,0 4 0 0,3 2-1 15,3-3-30-15,0 3-5 0,3 0-2 0,0 0 0 0,3 0-18 0,0 3 0 0,2-3 0 0,-2 2 0 16,0 4 0-16,-3-6-9 0,3 2 9 0,0 4-12 16,-3-4 12-16,0 4 0 0,0 2 0 0,-3 2 8 15,-1 1 0-15,-5-3 0 0,0 2 0 0,-6 4 0 16,-2-1-8-16,-4 3 0 0,0 2 0 0,0-10 0 16,-3 3-20-16,0-1-4 15,-3 3-2-15</inkml:trace>
  <inkml:trace contextRef="#ctx0" brushRef="#br0" timeOffset="171515.17">18147 2241 1179 0,'0'0'33'0,"0"0"8"15,0 0-33-15,0 0-8 0,0 0 0 0,0 0 0 16,0 0 70-16,0 0 12 0,0 0 2 0,3 0 1 16,0 0-18-16,3 0-4 0,0 0-1 0,3 5 0 15,-3 1-22-15,3-1-4 0,0 0 0 0,0 3-1 16,3 5-35-16,0-5 0 0,3 3 0 0,2 2 0 0,1 0-12 0,3-2-8 0,-3 0-3 0,3 4 0 15,-3-9 23-15,-1 2 0 0,1 0 0 16,-3-3 0-16,-3 0 26 0,-3 3 3 0,0-3 1 16,-6-5 0-1,0 6-22-15,-3-1-8 0,-3 0 0 0,-3 1 0 16,-3-1-17-16,-3 3-10 0,-3 0-1 0,0-3-1 16,1 0-90-16,-4 1-17 0,3-1-4 0</inkml:trace>
  <inkml:trace contextRef="#ctx0" brushRef="#br0" timeOffset="171815.14">18180 2045 1652 0,'-6'-5'34'0,"6"5"9"16,0 0-35-16,0 0-8 0,0-5 0 0,0 5 0 15,0 0 74-15,3-6 13 0,0 1 2 0,3 2 1 16,3 1-35-16,0 2-7 0,3 0-2 0,3 0 0 16,0 2-30-16,-1 1-7 0,4 5-1 0,0-3 0 15,-3 1-8-15,0-1 0 0,3 3 0 0,-3 0 0 16,-1 5 0-16,-2-8 0 0,3 3-9 0,-3 0 9 16,-3 0 0-16,-3 5 0 0,-3-5 0 0,0 3 0 15,-6-1 0-15,-3 6 9 0,-3-8-1 0,-3 5 0 16,-3 3-27-16,-2-2-5 0,-1 1-2 0,-3 1 0 15,0 0-179-15,0 0-36 0</inkml:trace>
  <inkml:trace contextRef="#ctx0" brushRef="#br0" timeOffset="177666.74">19335 1286 1146 0,'0'0'32'0,"0"0"8"15,0 0-32-15,0 0-8 0,0 0 0 0,0 0 0 16,0 0 68-16,-3-5 13 0,3 5 3 0,0 0 0 16,-6-6-23-16,6 6-4 0,0 0-1 0,0-5 0 15,0 5-32-15,0 0-6 0,0 0-2 0,0 0 0 16,0 0-16-16,3-5 0 0,3 2-11 0,-3 0 11 15,3 1-8-15,0-1 8 0,3 3 0 0,-3-3 0 0,3 1 0 0,6 2 0 0,2-3 0 0,-2 1 0 16,3 2 0-16,3-6 0 16,0 4 0-16,6-1 0 0,-4 3 12 0,7-3-4 0,3 1-8 0,0-1 12 15,2 0-12-15,1 3 0 0,0 0 0 16,5-5 0-16,1 5 0 0,3 0 0 0,-1 0 0 0,7-3 0 16,-3 3 16-16,2 0-4 0,4 0 0 0,2 0 0 15,1-2-12 1,-1-1 0-16,1 1 0 0,6-1 0 0,-1-5 13 0,1 5 7 0,-1 1 0 0,10-4 1 15,-7 4-21-15,3-1 0 0,1-2 0 0,2 5 8 16,-5-6-8-16,-4 1 0 0,4 3 0 0,2-9 0 16,-2 6 0-16,-1-1 0 0,1 1 0 0,2 2 0 15,-2-2 0-15,-1 2 0 0,1 1 0 0,5-6 0 16,-8 5 0-16,-1 1 0 0,-2-1 0 0,8 0 0 16,-5-2 0-16,-1 2 0 0,1 1 0 0,8-1 0 15,-8 0 0-15,2 1 12 0,1-1-4 0,2 3 0 16,-5 0-8-16,2 0 0 0,-2 0 0 0,2 0 0 15,-5 0 0-15,2 0 0 0,-2-2 0 0,2-1 0 16,-2 3 0-16,2-5 0 0,-5 5 0 0,2 0 0 16,-2 0 0-16,-1 0 0 0,4 5 0 0,-1-10 0 15,-5 5 0-15,5 0 0 0,-5-6 0 0,9 6 0 16,-13 0 0-16,7 0 0 0,-7 0 0 0,7 0 0 16,-7 0 0-16,-2-2 0 0,0-1 0 0,-1 0 0 15,-2 3 0-15,0-2 0 0,-4 2 0 0,4-6 0 16,-3 6 0-16,-1 0 0 0,-2-2 0 0,3-1 0 15,-7 3 0-15,-2-3 0 0,0 1 0 0,0 2 0 0,-4-3 0 0,1 3 0 0,-3 0 0 16,0-5 0-16,-3 5 0 0,-1 0 8 0,-5 0-8 0,0 0 8 16,-3 0-8-16,0 5-8 0,-3-5 8 0,-3 0-12 15,0 3 12-15,-3-3 9 0,0 2-1 0,-1-2-8 32,1 3 0-32,-3 0 0 0,0-1 0 0,0 1 0 0,0 0 0 0,0 2 0 0,0-2 0 0,0 2 0 15,0-2 0-15,0 5 0 0,0-1 0 0,0-1 0 16,0 2 0-16,3 0 0 0,-3 2 0 0,3 1 0 15,-3-1 0-15,3 4 0 0,-3 1-8 0,0-1 8 16,0 7 0-16,0-5 0 0,3 8 9 0,-9-3-9 16,3 3 12-16,0-3-3 0,0 5-1 0,0-2 0 15,-3 0-8-15,3 2 0 0,-6-5 0 0,3 9 0 16,-3-4 0-16,0 3 0 0,0 0 0 0,0 11 0 16,-3-6 0-16,0 6 0 0,0 2-10 0,-3 1 10 15,1-1-12-15,-1 0 12 0,3 3-13 0,-6-2 5 16,3 2 8-16,-3 5 0 0,0 0 8 0,-3 8-8 15,3-7 0-15,3 7 0 0,-2 0 0 0,-4-5 0 16,3 0 0-16,6 2 0 0,-6-4 0 0,3 4 0 16,-3-4 18-16,6 4-1 0,0-2 0 0,0 0 0 15,1 2 20-15,2-10 4 0,-3-2 1 0,0 7 0 16,3-2-20-16,-3 2-4 0,0 6-1 0,0-1 0 16,0-5-17-16,0-2 10 0,-3 5-10 0,0-5 8 15,3-1-8-15,-3 1 0 0,4 2 0 0,-1 3 8 16,0-11 4-16,3 1 1 0,-3-4 0 0,3 4 0 0,0-9 13 15,-3 3 2-15,6 0 1 0,-6 0 0 16,3-2-20-16,0-1-9 0,-3 0 8 0,0-2-8 0,3-8 16 16,0 2-3-16,0-10 0 0,-2 3 0 0,2-3-5 0,0-3 0 0,0 5-8 0,0-7 12 15,0 0 16-15,-3-1 4 0,3 1 0 0,0-3 0 16,-3-3-32-16,3 3 0 0,0-3 0 0,0 3 0 31,0-3 0-31,-3-2 0 0,0 0 0 0,0-3 0 0,-3 2 12 0,4-2-3 0,-4-2-1 0,-3 2 0 16,3 0-8-16,-6-3 8 0,3 0-8 0,-3-5 8 15,-3 3-8-15,1 3 0 0,-4-4 0 0,0 1 0 16,-3 0 0-16,0-1 0 0,-2 4 0 0,-1 2-11 16,-3-8 11-16,-3 5 0 0,1-2 0 0,-4 5 0 15,-3-3 0-15,1 3 0 0,-4-2 0 0,-41-1 0 16,17 0 0-16,36 1 0 0,-5 2 0 0,-7-3 0 16,-3-2 0-16,-5-1 0 0,-1 1 0 0,-5 0 0 15,-1-3 0-15,1 3 0 0,-4-1 0 0,16 4-8 16,-4-4 8-16,-6 1 0 0,1-3 0 0,-4 0 0 15,-5 0 0-15,-1 0 0 0,1 0 0 0,-4-2 0 0,-2 2 0 0,3-3 0 16,-4 1 0-16,-23-4 0 0,17 4 0 0,1 2 0 16,0 0 0-16,-4 5 0 15,10-7 0-15,-1 2 0 0,4 5 0 0,-6-2 0 16,5 2 0-16,1 3 0 0,2-2 0 0,-2 2 0 0,5 2 0 0,1-2 0 16,-1 3 0-16,-2 0 0 0,8 2 0 0,1-3-8 15,-1 4 0-15,0-4 0 0,1 6 8 0,2-2 0 16,1-1 0-16,2 0 0 0,4 3 0 0,2 0 0 0,3 0 0 0,-2-3 0 15,-1 3 0-15,6-2 0 0,1 1 0 16,-1-4 0-16,6 2 0 0,0 3 0 0,7-2 0 0,-4-1 0 16,6 0 0-16,0-2 0 0,3 2 0 15,3-2 0-15,1 2-12 0,5-2 2 0,0 2 1 0,0-5 0 32,3 0-14-32,3 3-2 0,0-3-1 0,3 2 0 15,3-2-74-15,0 0-14 0,0 0-3 0,0 0-1 0,0 0-70 16,6-2-15-16,12-1-2 0,-3-5-1 0</inkml:trace>
  <inkml:trace contextRef="#ctx0" brushRef="#br0" timeOffset="189234.16">19576 1207 801 0,'0'0'34'0,"0"0"-34"31,0 0 51-31,0 0 3 0,0 0 1 0,0 0 0 0,6 2 14 0,-6 1 3 0,6-1 1 0,3-2 0 15,-3 3-17-15,3 0-3 0,3-1-1 0,-3 1 0 16,5 0-7-16,1-3-1 0,3 2-1 0,0 1 0 16,3-3-34-16,0 0-9 0,3 0 0 0,2 0 0 15,4 0 11-15,3-5-3 0,0 5 0 0,8-6 0 16,-2 4 8-16,3-1 0 0,2 0 1 0,4 3 0 16,3 0 2-16,-1 0 0 0,4 0 0 0,5-2 0 15,-2-1 1-15,2 1 0 0,7-4 0 0,2-2 0 16,-2 3-12-16,-1 0-8 0,4-3 12 0,8 2-12 15,-8-1 16-15,5-4-4 0,0 0-1 0,10 6 0 16,-10-3-11-16,4 0 0 0,2-2 9 0,9-1-9 16,-8 6 0-16,-1-3 0 0,6 0 0 0,6-5 0 15,-5 5 0-15,-4 2 0 0,3-2 0 0,13-5 0 16,-16 5 0-16,3-2 0 0,1 4 0 0,8-2 0 16,-15-2 0-16,1 5 0 0,-1-1 0 0,3-2 0 15,-11 6 0-15,-4-1 0 0,1 3 0 0,2-3-8 16,-8 1 8-16,-4 2-8 0,-2-3 8 0,5 3-8 15,-8 0 8-15,-7 0 0 0,4-2 0 0,0 2 0 0,-10 2 0 0,-2 1 0 0,-3 2 0 16,-1-2 0 0,-5-1 0-16,0-2-8 0,-6 0 8 0,0 3-8 0,-1 0 8 0,-5-3 0 0,3 2 0 0,-6 1 0 15,3 0 0-15,-6-1 8 16,3 1-8-16,0 0 0 0,-1-3 0 0,1 0 0 0,3-3 0 0,-3 3 0 16,3-3 0-16,-3 1 8 0,0-1-8 0,-3 0 0 15,5 1 0-15,-2-1 0 0,0 0 0 0,0 3 0 16,0-8 0-16,3 6 8 0,-3-3-8 0,3-3 0 15,-4 2 8-15,4 1-8 0,-3 2 8 0,6-2-8 16,-3 2 0-16,3-2 0 0,-3 0 0 0,2 0 0 16,1-1 0-16,0 4 0 0,3-1-10 0,-3-2 10 15,0 2-8-15,-1 0 8 0,1 1 0 0,-3-4 0 16,3 4-12-16,-3-1 4 0,0 0 8 0,-3-2-13 16,2 5 13-16,-5 0 0 0,3 0 12 0,-3 0-12 15,0 0 0-15,-3 0 0 0,0 0 0 0,0 0 0 16,-3 5 0-16,0-2 0 0,-3-3 0 0,-3 0 0 15,3 5-12-15,0-5 12 0,-3 6-13 0,0-4 5 16,3 4-20-16,-3-1-3 0,0 0-1 0,0 6 0 16,0-6 32-16,0 0 13 0,0 1-1 0,-3-1 0 15,3 6-12-15,0 2 0 0,0-3 0 0,0 1 0 16,0 5 0-16,0-3 0 0,0-2 0 0,0 2 0 16,0 3 0-16,0-6-16 0,0 9 3 0,0-3 1 15,0-3 12-15,3 8 15 0,0-5-3 0,0 8-1 0,-3-6 8 16,6 9 1-16,-3-6 1 0,-3 8 0 15,8-2-10-15,-5-1-3 0,3 6 0 0,0 2 0 0,0-2 0 16,-3 0-8-16,3 2 12 0,-3 3-4 0,0 0 8 0,0 5 0 0,0 3 1 16,0 6 0-1,0-6 19-15,0 2 3 0,3-2 1 0,-3 3 0 16,3 0-21-16,0 4-4 0,0 9-1 0,0-5 0 0,0-3 2 0,3 2 0 0,-3-4 0 0,-3 7 0 16,3 0 7-16,-3-5 1 0,-3 5 1 0,5 3 0 15,-5 0-25-15,0 0 0 0,0 2 8 0,0 1-8 16,-2-6 8-16,-4 0 0 0,3-2 0 0,-3 2 0 15,0-5-8-15,0 0 0 0,0 2 0 0,-3 1 0 16,0-6 0-16,0-2 0 0,-3-3 0 0,-3 2 0 16,6-4 0-16,-3-4 0 0,0 1 0 0,1 0 0 15,2-6 0-15,0-7 0 0,0-6 0 0,0 5 0 16,0-7 0-16,3-1 0 0,-3 1 0 0,3-1 0 16,0-4 0-16,0-4 0 0,0 6 0 0,0-8 0 15,3 0-12-15,0 0 12 0,-3 0-10 0,3-3 10 16,-3 3-32-16,3-5 0 0,-3-1 0 0,4 4 0 15,-4-4 13-15,0 1 3 0,-3 2 0 0,0-2 0 16,0-1 16-16,0 4-10 0,-3-4 10 0,-3 4-8 16,-3-1 8-16,0 0-8 0,1 1 8 0,-10 1-8 15,0 4 8-15,-6 0 0 0,0-1 0 0,-5 3 0 16,-4 3 0-16,0-5 0 0,-2 2 0 0,-7 3 0 16,1-5 0-16,-4-1 0 0,-3 3 0 0,-8-2 0 15,2 2 0-15,1-2 0 0,-7 2 8 0,-5-2-8 16,6-1 14-16,-1-2-2 0,-2 5 0 0,-7-7 0 15,7-1 23-15,-1 0 4 0,-2 1 1 0,-6-1 0 0,5-3-16 16,-2-2-4-16,-4-2 0 0,-5 2 0 0,6-3-12 0,-4 1-8 16,1-1 8-16,-9-2-8 0,11-1 0 0,-2 1 0 0,0 2 0 15,-9-5 0-15,11 3 0 0,-2-3 0 0,-1 3 0 0,-5-6 8 32,9 6-8-32,-1-6 0 0,1 6 0 0,-9-3 0 0,11 0 0 0,-2 3 0 0,3 0 0 0,-10-6-8 15,10 8 8-15,0-2 0 0,-4 0 0 0,-2 0-8 16,8 2 8-16,1 3 0 0,0-3 0 0,-10 3-8 15,13 3-8-15,-1 0-2 0,1 2 0 0,-6-2 0 16,5 2-15-16,4-3-3 16,2 4-1-16,-8 2 0 15,11-6-75-15,1 4-16 0,2 2-2 0</inkml:trace>
  <inkml:trace contextRef="#ctx0" brushRef="#br0" timeOffset="192243.08">19796 3416 1288 0,'0'0'27'0,"0"0"5"0,0 0-32 0,0 0 0 0,0 0 0 0,0 0 0 16,0 0 103-16,0 0 13 0,0 0 4 0,0 0 0 15,0 0-41-15,0 0-8 0,0 0-2 0,0 0 0 16,0 0-21-16,0 0-4 0,0 0 0 0,0 0-1 16,3 5-25-16,0 0-5 0,0 1-1 0,3 4 0 15,-3-2-12-15,3 5 0 0,-3 3 0 0,3-5 0 16,0 2 0-16,0 0 0 0,-3 1 0 0,3-4 0 16,-3 1 0-16,3 2 0 0,-3-5 0 0,0 0 0 15,0 0 0-15,-3-3 0 0,3-2 0 0,-3-3 0 16,0 0 12-16,0 0-4 0,0 0-8 0,0 0 12 15,0 0-12-15,0 0 9 0,0 0-9 0,0 0 8 16,-3-6 26-16,0-4 5 0,3-1 1 0,-3 1 0 16,0-4-32-16,3 4-8 0,-3-3 0 0,3-3 0 15,0 5 0-15,0 1 9 0,0-4-9 0,0 4 10 16,3 2 7-16,0 0 2 0,-3 5 0 0,3-5 0 16,-3 8 10-16,0 0 3 0,6-2 0 0,-6 2 0 15,6 0-32-15,0 0 0 0,3 8 0 0,-1-6 0 0,-2 4 0 0,3 1 0 0,-3 1 0 0,3 0 0 16,-3 6 0-16,0-6 0 0,0 2 0 15,-3 1 0 1,3-1 0-16,-3 1 0 0,3-1 0 0,-3-2 0 16,0 3-30-16,3-6-2 0,-3 1-1 0,3-1 0 15,-6 0-19-15,3 0-3 0,-3 1-1 0,3-4 0 0,-3-2-160 16,0 0-33-16</inkml:trace>
  <inkml:trace contextRef="#ctx0" brushRef="#br0" timeOffset="192900.44">20106 3373 1166 0,'0'0'49'16,"0"0"-39"-1,0 0 101-15,0 0 20 0,0 0 4 0,0 0 1 16,0 0-48-16,0 0-10 0,0 0-2 0,0 0 0 16,0 0-51-16,0 0-10 0,0 6-3 0,-3-1 0 15,3 3-3-15,-6 0-1 0,6 2 0 0,0-2 0 16,0 6 12-16,3-1 3 0,-3 0 0 0,3-2 0 15,0 5-23-15,-3-8 0 0,3 2 0 0,0-2 8 16,0 3-8-16,0-9 0 0,3 4 0 0,-3-1 0 16,0-3 0-16,-3-2 0 0,6 3 0 0,-6-3 0 15,3-3 11-15,3 1 1 0,-3-1 0 0,2 1 0 16,-2-4-4-16,3-4 0 0,-3 2 0 0,0 0 0 16,3-3-8-16,-3 3 12 0,3-5-12 0,-3 2 12 15,0 1 20-15,0-1 5 0,0 1 1 0,-3-1 0 0,3 6-5 0,-3 0-1 16,0 5 0-16,0 0 0 0,0 0 0 0,0 0 0 0,0 0 0 0,0 0 0 15,3 2-32-15,0 3 0 16,3 3 0-16,-3 0 0 16,0 0-19-16,3 0-10 0,-3-2-3 0,3 4 0 0,-3-5 18 0,6-2 3 0,-3 2 1 0,0-5 0 15,0 0 0 1,3 0 0-16,-1 0 0 0,1 0 0 0,-3-5 10 0,3 2 0 0,0-5 0 0,-6 3 0 16,3-3 0-16,0 6 8 0,0-9-8 0,-3 6 11 15,3 2-3-15,-3-2 0 0,0 2 0 0,0 0 0 16,3 1-8-16,-6 2-9 0,3 0 9 0,3 2-13 15,0 1 1-15,-3 0 1 0,3 5 0 0,0-3 0 16,0 6 11-16,0-6 0 0,0 5 0 0,-1-2 0 16,1-2-34-16,0 4-5 0,3-4-1 0,-3-6 0 15,0 2 7-15,3-2 1 0,0-2 0 0,0-1 0 16,0-5-20-16,3 0-3 0,-3-3-1 0,3-2 0 16,-3 3 45-16,3-4 11 0,-1 4 0 0,1-1 0 15,-3-2 25-15,-3 5 7 0,0-2 2 0,-3 4 0 16,-3-4 48-16,0 4 10 0,-3-2 1 0,-3 6 1 15,0-1-30-15,0 3-7 0,-3 3-1 0,0 2 0 16,1 3-70-16,-1 5-14 0,0-2-4 0,0 5 0 16,-3 2 15-16,6 3 2 0,0 1 1 0,3 1 0 15,3-1-106-15,0-1-20 0,0-3-5 0,6 3-1 16,0-2-88-16,3-1-18 0,3 1-3 0,3-1-1 16,-1-4 154-16,4-1 30 0</inkml:trace>
  <inkml:trace contextRef="#ctx0" brushRef="#br0" timeOffset="194383.31">21145 3384 1093 0,'0'0'31'0,"0"0"7"15,0 0-30-15,0 0-8 0,0 0 0 0,3 5 0 0,-6 6 66 0,6-6 12 0,-3 6 2 0,3-3 1 32,0 8-43-32,-3-6-9 0,3 6-1 0,-3 3-1 15,3-9-27-15,-3 6 8 0,0-3-8 0,0 3 0 0,0-8 31 0,0 3 1 0,0-3 0 0,0 0 0 16,-3-8-32-16,3 0 0 0,0 0 0 0,0 0 0 16,0 0 29-16,0 0 3 0,0 0 1 0,0 0 0 15,0-6 27-15,-3 4 4 0,3-12 2 0,0 1 0 31,-3 3-56-31,3-4-10 0,0-2 0 0,0 1 0 0,0-1 20 0,3 2 11 0,-3 1 2 0,3-5 1 16,-3 2 22-16,3 0 5 0,-3 3 1 0,3 0 0 16,-3 2-32-16,3-2-6 0,-3 5-2 0,2 2 0 31,1 1-6-31,-3 5 0 0,0 0-1 0,0 0 0 0,0 0-15 0,3-2 0 0,3 2 0 0,-6 0 0 16,3 2-16-16,0-2 4 0,0 3 1 0,3-1 0 15,-3 1-1-15,0 2-1 0,0-2 0 0,0 0 0 16,-3 2 13-16,3 3 0 0,-3-5 0 0,3-1 0 15,-3 4-13-15,0-1 3 0,0 0 1 0,0 0 0 16,0 1-14-16,-3 4-2 0,3-4-1 0,0 1 0 16,3 1 26-16,0 3-8 0,0 0 8 0,0-3 0 15,0-1-10-15,3 7 10 0,-3-4-12 0,0-2 12 16,3 3-13-16,-3 2 4 0,-3 0 1 0,3-7 0 16,-3 4 8-16,0 3 0 0,0 1 0 0,-3-6 0 15,0-1 0-15,0 4 0 0,-3 2 0 0,0-7 0 16,3 2-8-16,-3-1 0 0,0 1 0 0,0-2 0 15,-3 2-23-15,3-6-4 0,3 1-1 0,-3 0 0 16,6-3 4-16,0 0 0 0,0 0 0 0,-6-6 0 16,6 6-19-16,0-5-3 0,0-6-1 0,0 1 0 0,6-3 31 0,-6-1 5 0,6-2 2 0,0 3 0 15,0-3 17-15,0 3 9 0,3-3-1 0,0 3 0 16,0-3 39-16,-3 8 7 0,3 0 2 0,0-2 0 16,-3-1-26-16,0 6-5 0,0 2-1 0,0 1 0 15,-3-1 28-15,3 3 6 0,-6 0 1 16,5 0 0-1,-2 3-11-15,3-1-3 0,-3 3 0 0,0-2 0 0,0 2-45 0,3 1-13 0,-3-1-1 0,0 3 0 16,0-5 14-16,3-1 0 0,-3 4 0 0,3-4 0 16,0 1 0-16,0-3-9 0,3 2 9 0,-3-2-8 15,3-2 8-15,0 2 0 0,0-3 8 0,0-2-8 16,-3 2 12-16,2 1-1 0,1-1-1 0,-3-5 0 16,0 3-2-16,0 2 0 0,-3 0 0 0,3 1 0 15,-3-1 7-15,-3 3 1 0,3-3 0 0,3 1 0 16,-3 2-16-16,0 0 9 0,3 2-9 0,-3-2 8 15,3 3-8-15,-3 0 0 0,3-1 0 0,-3 4-11 16,3-4 11-16,-3 9 0 0,3-8 0 0,-3 2 0 16,3 3-12-16,0-3 2 0,-3 0 1 0,3 3 0 15,0 0-43-15,-1-5-8 0,4 2-1 0,-3-2-1 16,0-1-107-16,3 1-22 0,3-3-4 0</inkml:trace>
  <inkml:trace contextRef="#ctx0" brushRef="#br0" timeOffset="194770.37">22058 3355 1493 0,'0'0'63'15,"0"0"-51"1,0 0 76-16,0 0 14 0,0 0 3 0,0 0 1 15,0 0-66-15,6 0-12 0,-3 3-4 0,3-1 0 16,0 4 13-16,3 1 3 0,0 4 0 0,0 5 0 16,0-6-32-16,3 6-8 0,0 6 0 0,0-7 0 15,0 7 0-15,0-4 0 0,-4 3 0 0,1-8 0 16,-3 3-24-16,3-2-2 0,-3-4-1 0,0 1 0 16,-3-3-100-16,3 2-20 0,-3-7-4 0</inkml:trace>
  <inkml:trace contextRef="#ctx0" brushRef="#br0" timeOffset="194992.1">22311 3381 2091 0,'0'0'92'0,"0"0"20"0,-2 0-89 16,-4 0-23-16,0 3 0 0,0 2 0 0,-3 6 9 16,0-3-9-16,0 5 12 0,0 6-12 0,0-6 10 0,0 8-10 0,0-2 8 0,0 2-8 15,0 0 0-15,0 3-9 0,0-1 0 0,0 1 0 16,4-3 9-16,-4 1 0 0,0-1 0 0,0-3 0 15,3-2 0-15,-3-3-8 0,3 1 8 0,3-4-8 16,-3 1-7-16,6-6-1 0,-3 0 0 0,3 3 0 16,0-8 4-16,0 0 1 0,0 0 0 0,0 0 0 15,0 0-33-15,3 0-6 0,6-5-2 0</inkml:trace>
  <inkml:trace contextRef="#ctx0" brushRef="#br0" timeOffset="195582.67">22368 3543 950 0,'9'-8'40'15,"0"-3"-32"1,-3 1 116-16,3-1 23 0,0 1 5 0,0 2 0 16,-3-6-25-16,3 4-6 0,-4 2-1 0,1-3 0 15,3 3-49-15,-6-2-11 0,6 2-1 0,-6-3-1 16,0 3-3-16,3-5-1 0,-3 5 0 0,0-2 0 15,0 4-18-15,-3-7-4 0,0 8-1 0,0 5 0 16,0-3 5-16,0 3 0 0,-3-5 1 0,3 5 0 16,-3-6-20-16,-3 6-4 0,3-5-1 0,-3 5 0 15,0 0-3-15,0 0-1 0,0 5 0 0,3-5 0 0,-3 6-8 0,1 2-17 0,-1 5 4 0,0-8 1 16,0 8 3-16,3 1 1 0,-6 4 0 0,6-2 0 16,0 3-4-16,3-6 0 0,-3 3 0 0,3 0 0 15,0-3 12-15,0-3 0 0,3 4 0 16,0-9 0-1,0 3-23-15,3-3-2 0,0 0-1 0,0 1 0 0,0-4 6 0,3-2 2 0,-1 0 0 0,1-2 0 32,3-1-10-32,-6-2-3 0,6-1 0 0,0 1 0 0,-3-3 22 0,3 0 9 15,-3 0-8-15,0 0 8 0,0-2 0 0,0 5 19 0,0-6-3 0,-4 0-1 16,-2 3 1-16,3 3 1 0,0-3 0 0,-3 8 0 16,-3 0 3-16,0 0 1 0,0 0 0 0,3 0 0 15,0 0-31-15,0 3-6 0,0 2-2 0,3 3 0 16,-6 0-2-16,3 0-1 0,0 3 0 0,0-3 0 15,-3 2-5-15,3-2-1 0,3 3 0 0,-3-9 0 16,0 6 19-16,0-5 8 0,3 2-8 0,0-2 8 16,0-3 0-16,0 0 0 0,0 0 0 0,0 0 8 15,0-3 14-15,3 0 3 0,-3 1 1 0,2-3 0 16,-2-1-10-16,3-2-1 0,0 3-1 0,0-6 0 16,3 6-14-16,-6 3 0 0,3-4 0 0,0 4 0 15,0-4 0-15,0-2 0 0,3 8 0 0,-3-2 0 16,0 2 0-16,-1 2-10 0,1 1 2 0,-3 2 0 15,6 1 8-15,-3-4-13 0,0 4 5 0,-3 1 8 16,3 4-46-16,-3-6-2 0,3 3 0 0</inkml:trace>
  <inkml:trace contextRef="#ctx0" brushRef="#br0" timeOffset="197100.28">23812 2921 923 0,'0'0'39'0,"6"3"-31"16,0-1 64-16,3 1 12 0,-1 0 4 0,4-3 0 15,6 2 22-15,3 1 5 0,3-3 1 0,3 5 0 32,-1-2-24-32,1-3-5 0,0 0-1 0,0 2 0 0,0-2-77 0,-4 0-9 0,1 3-14 0,0-3 3 15,0 3-36-15,-3-1-7 0,0 4-2 0,-1-4 0 16,1 4 20-16,-6-4 3 0,3 1 1 0</inkml:trace>
  <inkml:trace contextRef="#ctx0" brushRef="#br0" timeOffset="197903.37">23532 3358 1624 0,'0'0'46'0,"0"0"10"16,0 0-45-16,0 0-11 0,0 0 0 0,0 0 0 15,0 0 77-15,0 0 14 0,0 0 2 0,0 0 1 16,0 0-14-16,0 0-2 0,0 0-1 0,0 0 0 16,0 0-45-16,0 0-8 0,0 0-3 0,0 2 0 15,-3 6-21-15,3 0 0 0,-6 8 0 0,3-8 0 16,-3 2 0-16,6 4 0 0,-3 4 0 0,0-7 0 16,0 5 0-16,0-3 0 0,3 0 0 0,-3-2 0 0,3-1 0 0,0 1 0 0,0-1 0 0,0-2 0 15,0 0 0-15,0-2 0 16,3 2 0-16,-3-3 0 0,3-2-10 15,0 2-6-15,0-3-2 0,0 1 0 0,3 0 28 0,-3-1 6 0,3-2 0 0,3 3 1 32,-3-3-38-32,6 0-8 0,-3 0-2 0,3 0 0 15,2-3-1-15,1 3 0 0,0-2 0 0,0-1 0 16,0-2-1-16,0 0-1 0,0-1 0 0,0 4 0 0,-1-12 24 0,-2 6 10 0,3 3-8 0,-3-3 8 16,-3 3 25-16,0 2 11 0,-3-7 1 0,0 4 1 15,-3 1-3-15,0 0-1 0,-3 5 0 0,3-3 0 16,-3 3 10-16,0 0 1 0,0 0 1 0,0 0 0 15,0 0-27-15,-9-2-6 0,3 4-1 0,0 1 0 16,0 2-12-16,0 3-10 0,0 5 2 0,0-7 0 16,3 9-5-16,0-1-1 0,0-1 0 0,3-3 0 15,0 4 14-15,0-1-11 0,3-2 11 0,0-1-10 16,6-2 10-16,-6 3 0 0,3-9 10 0,3 1-10 16,-3 0 8-16,3-3-8 0,0 0 0 0,0-3 0 15,0 0 16-15,0 1-4 0,0-9 0 0,-1 3 0 16,-2 5-12-16,3-7 0 0,-3 2 0 0,0 3 0 15,-3-6 0-15,3 0 9 0,-3 4-9 0,0-1 8 16,0-3 1-16,-3 0 0 0,0 3 0 0,-3-2 0 16,0 5 18-16,0-9 3 0,0 6 1 0,0 1 0 15,-3-1-31-15,0 5 0 0,0 0 0 0,3-2 0 16,-3 5-43-16,1 0-5 0,5 0 0 0,-6 0-1 16,0 5-25-16,3 1-5 0,3-6-1 0,-6 0 0 15,6 0-112-15,0 5-22 0,0-5-5 0</inkml:trace>
  <inkml:trace contextRef="#ctx0" brushRef="#br0" timeOffset="198370.68">23993 3400 1764 0,'0'0'78'0,"0"0"16"15,-3 0-75-15,3 0-19 0,-6 0 0 0,0 0 0 16,3 3 27-16,0 2 1 0,0 3 1 0,0-3 0 15,0 3-17-15,1 3-4 0,2-3-8 0,-3-1 12 16,6 1-12-16,-3 0 0 0,2 0 8 0,1-2-8 16,0-1 0-16,3-2 9 0,0-1-9 0,0 1 8 15,0-3 19-15,0 0 3 0,3 0 1 0,-3-3 0 16,3 1 1-16,-3-1 1 0,3 0 0 0,-3 1 0 16,0-4-17-16,0 1-4 0,0 0-1 0,-3-1 0 15,0 4 5-15,-3 2 2 0,6-3 0 0,-6 3 0 16,0 0-18-16,0 0 0 0,0-3-13 0,0 3 5 15,0 0 8-15,6 3 12 0,-3 2-2 0,0 1-1 16,-1-1-29-16,1 6-7 0,0-6-1 0,-3 0 0 16,3 3 13-16,0 0 3 0,0-3 0 0,0 1 0 15,3-4 12-15,-3 1-9 0,3 0 9 0,-3-1-8 16,3-2 8-16,-3 0 0 0,3 0 8 0,0-2-8 16,0-1 11-16,0 0-3 0,0 1 0 0,0-6 0 0,3 2 4 15,-3-2 0-15,3 3 0 0,0 0 0 0,0 0 6 0,-4 2 2 16,4-5 0-16,-3 3 0 0,3-1-20 0,0 1 0 0,0 2 0 0,0 1 0 15,0 2 0-15,0 0 0 0,0 0 0 16,0 2 0-16,0-2 0 0,0 3 0 0,0 2 0 0,0-2 0 31,-1 2-34-31,1-5-1 0,0 8 0 0,0-8 0 16,3 6-137-16,-3-6-27 0,0 2-5 0</inkml:trace>
  <inkml:trace contextRef="#ctx0" brushRef="#br0" timeOffset="199866.99">24746 1183 1166 0,'-6'-3'49'15,"0"0"-39"1,3 1 53-16,3 2 10 0,0 0 3 0,0 0 0 16,0 0 5-16,0 0 2 0,0 0 0 0,0 0 0 15,6 0-17-15,6-3-3 0,0 0-1 0,3 3 0 16,9 0-6-16,0 0 0 0,5 0-1 0,7 0 0 16,3 0-9-16,3 3-2 0,2-3 0 0,7 3 0 15,-7-3-44-15,-2 0 0 0,0 0-12 0,2 2 2 16,-5 1 10-16,-3 0 12 0,0 2-2 0,-1 0-1 0,-5 6-9 0,-3-6 0 15,-3 3 0-15,-3 0 0 16,-1 3 15-16,-5 2 10 0,-3-5 3 0,0 5 0 16,-3 6-12-16,0-6-1 0,-3 3-1 0,-3 2 0 15,3-2-6-15,-3 5-8 0,-3-2 11 0,0 5-11 0,0-1 8 0,-3 4-8 0,0 7 0 0,-3 1 0 16,3-1 0-16,3 6 10 0,-6 5-10 0,3 2 8 31,0-2 5-31,0 3 1 0,0-3 0 0,-3 8 0 0,0 2-14 0,3-2 0 0,-3 5 0 0,0 6 0 16,-3-6 0-16,3 8 0 0,-3-2 0 0,-2 2 0 15,5 3 0-15,-3-6-16 0,-6 6 3 0,9-19 1 16,0 3 12-16,-3 5 0 0,3 3 0 0,-3 0-9 16,0-3 18-16,-3 1 4 0,3 1 1 0,-9 20 0 15,1-6-14-15,2-13-13 0,0 2 2 0,-3-12 1 16,0 1 10-16,3-1 0 0,-3-9 0 0,6-2 0 16,-2-6 0-16,5-5 0 0,-6 3 0 0,3-11 8 15,3 3-8-15,0-6 0 0,0 1 8 0,0-8-8 16,3-1 17-16,0-2-1 0,-3 0 0 0,6 0 0 15,-3-8-8-15,0 0-8 0,0 3 12 0,6-3-12 16,0 0 16-16,0 0-3 0,0 0-1 0,-3-3 0 16,-3-5 13-16,1 3 3 0,5 5 0 0,-6-3 0 15,0-2-7-15,0 2-1 0,0 1 0 0,0 2 0 16,0-3 0-16,-3 3 0 0,0 0 0 0,-6 0 0 0,0 3-1 0,-3-3-1 16,-3 5 0-16,1-3 0 15,-4 4-5-15,-3-1-1 0,-3 6 0 0,1-3 0 0,2-1-12 0,3 1 0 16,0-2 0-16,0 2 0 15,3-6-23-15,-2 6-7 0,2-2-2 0,3-1 0 16,0 0-51-16,0 0-10 0,3-2-3 0,3-3 0 16,4 0-56-16,-1-3-11 0,9 3-2 0,0-5-1 15,0-3-26-15,0-2-4 0,14-17-2 0,1 6 0 0</inkml:trace>
  <inkml:trace contextRef="#ctx0" brushRef="#br0" timeOffset="200209.62">24553 3122 982 0,'-9'-3'21'0,"3"3"5"0,0 0 1 0,-3-2 1 0,3 2-28 0,0 0 0 15,0 2 0-15,0-2 0 0,3 3 94 0,0 0 13 16,3-3 2-16,0 0 1 0,0 0 9 0,0 0 1 16,6 2 1-16,6-2 0 0,3 3-43 0,9 0-9 15,3-3-1-15,5 0-1 0,4 2 12 0,3 1 2 16,0-3 1-16,2 0 0 0,1 0-35 0,-9 0-7 16,-1 3-2-16,4-3 0 0,-3 0-30 0,5 0-8 15,-2 0 0-15,0 0 0 16,-3 0-25-16,5-3-7 0,-2 3 0 0,-3 0-1 0,-6 0 6 0,-4 0 2 0,-5-3 0 15,0 3 0 1,-6 0-62-16,-3 0-12 0,-3 0-2 0,-6 0-513 0,0 0-102 16</inkml:trace>
  <inkml:trace contextRef="#ctx0" brushRef="#br0" timeOffset="200561.97">24556 2387 1370 0,'0'0'39'0,"0"0"8"16,0 0-38-16,6 0-9 0,0 2 0 0,3-2 0 16,3 3 92-16,5-1 16 0,4 1 3 0,9 2 1 0,6 1-4 0,-1-4 0 15,7-2 0-15,3 0 0 0,2 0-44 0,-2 0-10 16,6 6-2-16,-1-6 0 0,1 0-44 0,-6 0-8 16,2-3 0-16,-2 3-8 15,-4 0-36-15,-2 0-6 0,-3 0-2 0,0 3 0 0,-1-1 36 0,-5-2 6 16,0 3 2-16,-9-3 0 15,0-3-28-15,-7 3-4 0,1-2-2 0,-9-1-546 0,3 0-110 16</inkml:trace>
  <inkml:trace contextRef="#ctx0" brushRef="#br0" timeOffset="200852.65">24595 1918 1566 0,'-12'-2'34'0,"12"2"7"0,0 0 2 0,0 0 1 0,0 0-35 0,0 0-9 0,0 0 0 0,9 0 0 16,-1 2 28-16,7 1 3 0,6-3 1 0,6 3 0 16,9-3 25-16,-1 2 6 0,4-4 1 0,6 2 0 15,-1 0-16-15,4 0-4 0,6-3 0 0,2 3 0 16,-5 0-70-16,-4 0-14 0,4 3-4 0,0-3 0 0,-7 2 23 0,4 3 4 15,-1 1 1-15,1 4 0 0,-9-2 16 0,0-2-10 16,-7 7 10-16,-2-3-8 16,-3 4-106-16,-6 1-21 0,17 20-4 0,-20-1-1 0</inkml:trace>
  <inkml:trace contextRef="#ctx0" brushRef="#br0" timeOffset="201784.23">24907 3442 1213 0,'0'0'26'0,"0"0"6"0,0 0 0 0,-3-2 4 0,3 2-36 0,0 0 0 15,0-8 0-15,0 8 0 16,-3-3 76-16,3 3 8 0,0 0 1 0,0 0 1 15,0 0-8-15,-3-5-2 0,3 5 0 0,0 0 0 16,0 0-25-16,0 0-6 0,-3-6-1 0,3 6 0 16,0 0-12-16,0 0-4 0,-6 0 0 0,0 0 0 0,0 3-19 0,0 0-9 15,0-1 8-15,3 1-8 16,-3-3 16-16,0-3-3 0,1 1 0 0,-1 2 0 0,3 2 1 0,-3 6 0 0,0 6 0 0,3-4 0 16,-3 3-5-16,3-2-1 0,0-3 0 0,-3 2 0 31,3 1 5-31,3 2 1 0,0-7 0 0,0-1 0 15,0-5-23-15,9 8-5 0,-6 0-1 0,3-3 0 0,3-2 15 0,0-3-9 0,3 5 9 0,-1-10-8 16,4 2-12-16,0 0-1 0,3-5-1 0,0 0 0 16,-3 1 22-16,3 1 0 15,0-7 0-15,-4 0 0 0,1 2 0 0,-3 3 0 0,0-5 0 0,-3 0 0 16,0 5 37-16,-3-3 9 0,0 3 2 0,-3 0 0 16,0 0 8-16,-3 8 1 0,0-7 1 0,-3 4 0 15,3 3-17-15,-6 3-3 0,0-1-1 0,0 3 0 16,0 6-37-16,-3 2 0 0,3-2-14 0,0 2 4 15,0 0-7-15,3 3-2 0,0-3 0 0,3 1 0 16,0-4-16-16,3 1-3 0,3-3-1 0,-3 0 0 16,6-3 21-16,0-2 4 0,3 2 1 0,-3-5 0 15,6 0 13-15,0-5 0 0,0-1 0 0,-1-2 0 16,1 3 9-16,-3-5 2 0,0 4 0 0,3-7 0 16,-6 0 17-16,3 2 3 0,-3 6 1 0,0-8 0 15,3 2-20-15,-6 3-3 0,2 3-1 0,-2 2 0 16,0-7-8-16,0 7 0 0,0 0 0 0,0 1 8 15,0 2-8-15,0 0 0 0,0 2 0 0,3 1 0 16,-3 2 0-16,0 3 0 0,3-5 0 0,-3 5 0 16,3 0-11-16,-3 0 3 0,3 5 0 0,0-2 0 15,-1-4 8-15,1 4 0 0,0 2 0 0,0-5 0 16,0 5-28-16,3-5-3 0,-3 3-1 0,3-6 0 16,0 3 0-16,0-3 0 0,-3 6 0 0,6-6 0 15,-6 1-19-15,-1-4-4 0,1 1-1 0</inkml:trace>
  <inkml:trace contextRef="#ctx0" brushRef="#br0" timeOffset="203150.39">10134 3535 771 0,'-3'-8'32'16,"3"3"-32"-16,-3-3 90 0,0 0 11 0,0 0 3 0,0 0 0 16,1 3-7-16,-1-6-1 0,0 3 0 0,3 0 0 15,-3 0 7-15,3 3 1 0,-3 0 0 0,0-3 0 16,3 2-16-16,-3 1-4 0,3 5 0 0,-3-5 0 15,3 5-28-15,0 0-7 0,-6-3-1 0,0 3 0 16,-3 3-22-16,0-1-5 0,-3 6-1 0,0 6 0 16,0-4-20-16,-3 9-12 0,3 5 2 0,-5 5 0 31,5-6 10-31,0 9 0 0,3 3 10 0,3-1-10 0,-3-10 0 0,6 2 0 0,3-2 0 0,3-3 0 16,6-5 0-16,-3 0 0 0,6 0 0 0,3-6 0 15,2 1 0-15,4-6 0 0,3-2 0 0,3 2 0 16,0-2 8-16,-1 0-8 0,1-1 11 0,0 1-11 15,-3-1 15-15,-3 1-4 0,-3-3-1 0,-4 5 0 16,1-2 7-16,-6 2 2 0,-3-2 0 0,-3 2 0 16,0 3-19-16,-3 0 0 0,-3 5 0 0,0 1 0 15,-3-1 0-15,-6 5 12 0,0-7-4 0,-2 5-8 16,-1 0 0-16,0-8-20 0,-6 2 2 0,3-2 1 16,3-3-14-16,0-2-2 0,3 0-1 0,1-6 0 15,2-2-20-15,0-3-4 0,3 0-1 0,0-3 0 16,6-10-36-16,0 3-7 0,3-6-2 0,3-3 0 0,3 4 73 0,3-4 15 0,2 3 2 0,4-5 1 15,-3 3 36-15,3-1 7 16,0-2 2-16,3 0 0 0,-6 5-15 0,-1-2-2 0,4 5-1 0,-6-6 0 16,0 9 35-16,-3 2 7 0,0 3 2 0,-3-1 0 15,-3 6 12 1,0 3 2-16,-3 5 1 0,0 0 0 0,0 0-22 0,3 5-5 0,-3 3-1 0,3 3 0 16,-3 2-37-16,6 3-8 0,-3 0 0 0,3 0 0 15,3 0-24 1,0-3-4-16,2-3 0 0,4-2-1 0,0-2 29 0,6 2 0 0,0-8-8 0,0 0 8 15,0-8 0-15,2-3 16 0,-2 3-3 0,0-2-1 16,0 2-2-16,-3-8-1 0,0 3 0 0,-3 5 0 16,-7-11-1-16,1 6 0 0,-3 2 0 0,-3-2 0 15,-3 2 5-15,-6 4 1 0,3 1 0 0,-9 1 0 16,1-3-28-16,-7 5-6 0,-3 1 0 0,-6-1-1 16,3 3-119-1,-5 0-23-15,2 3-5 0</inkml:trace>
  <inkml:trace contextRef="#ctx0" brushRef="#br0" timeOffset="203433.68">9515 3442 1512 0,'6'6'64'16,"3"4"-52"-1,0 3 41-15,3 6 8 0,0 5 2 0,6 2 0 0,-3 3-21 0,5 6-4 0,-2 2-1 0,3 0 0 16,0 0-22-16,-3 5-5 0,0-2-1 0,0 5 0 16,-4-3 23-16,4-2 4 0,-3 5 0 0,0-3 1 31,-3-8-37-31,0 1 0 0,0-3-9 0,-3-1 9 0,0-7 0 0,0 0 0 0,0 0 9 0,-4-6-1 16,-2-4-8-16,3-1 0 0,-3-3 0 0,-3-4 0 15,3-4 0-15,-3-2 0 0,0 0 0 0,0-5 0 16,-3-6-43-16,0-4-9 0,-3-4-3 0</inkml:trace>
  <inkml:trace contextRef="#ctx0" brushRef="#br0" timeOffset="203938.4">9634 3659 1425 0,'-12'-29'60'15,"-8"3"-48"1,8 4 89-16,0 7 19 0,3-4 3 0,3 6 1 16,3 2-71-16,3 3-13 0,3-2-4 0,6-1 0 15,3 1-6-15,6-4-2 0,5-4 0 0,10 5 0 16,0-9 7-16,9 4 1 0,5-3 0 0,7 0 0 15,-1-9 12-15,7 1 4 0,2 3 0 0,10-11 0 16,-4 0-10-16,7 0-2 0,-4 5 0 0,1 3 0 16,-1 2-22-16,-3 4-5 0,-2 1-1 0,-4 1 0 15,-5 5-3-15,-3 9-1 0,-7-9 0 0,-2 8 0 16,-9 5-8-16,-7-2 0 0,-5 5 0 0,0 5-11 16,-6 0 11-16,-3 3 0 0,-3 6 0 0,0-4 0 0,-1 6 10 0,-5 2-2 15,3 6-8-15,-3 3 12 0,0 5-12 0,0 5 0 0,0-6 8 16,0 6-8-1,0-5 0-15,3 0 0 0,0 2 0 0,0-7 0 16,0-3 0-16,3 7 0 0,0-4 0 0,-1-3 0 0,1 7-8 0,0-10 8 0,3 3 0 0,-3 0 0 16,0-3 0-16,0-2 0 0,3-3 0 0,-9 0 0 15,3-1 0-15,0-1 0 0,-3-4 0 0,-4 1 0 16,1-3 0-16,-3 2 0 0,-3-2 0 0,1 0 0 16,-7 0 0-16,-3 3 12 0,3-3-3 0,-12 2-1 15,0 1-8-15,0 7-11 0,-6-7 3 0,1 5 0 16,-7 2-4-16,-6 1-1 0,1 2 0 0,-7 0 0 15,0 0-14-15,-5 3-2 0,-4 3-1 0,-5 2 0 16,2-11 39-16,0 6 8 0,-2 2 2 0,-4-2 0 16,7-5-31-16,2 2-5 0,7-5-2 0,-7 2 0 15,9-2 32-15,7 0 7 0,-1 0 0 0,6-3 1 16,6 0-33-16,1-2-8 0,5-3 0 0,6 0-1 16,0 0 21-16,6-3 0 0,6 0 0 0,-6 1 0 15,3-6 0-15,3 0 0 0,3 0 0 0,0 0 0 16,0 0-49-16,0 0-15 0,0 0-4 0,0 0 0 15,0 0-112-15,0 0-24 0,0 0-4 0</inkml:trace>
  <inkml:trace contextRef="#ctx0" brushRef="#br0" timeOffset="210584.94">19487 1302 946 0,'0'-6'42'0,"-3"4"9"0,0-3-41 0,3-3-10 0,0 2 0 0,0 6 0 15,0 0 53-15,-3-5 9 16,3 5 2-16,-3-5 0 15,3 5 0-15,0-3 0 0,0 3 0 0,0 0 0 16,-9-5-16-16,9 5-4 0,0 0 0 0,0 0 0 0,-6 0-28 16,6 0-7-16,-3 0-1 0,-3 0 0 0,0 2-8 0,6 4-11 0,-9-1 3 0,6 3 0 15,0 5 8-15,0-2 0 0,3 5 0 0,-3 2 0 16,0-2 0-16,0 8 0 0,3-3 0 0,3 3 0 16,-3 8 0-16,3-3 0 0,-3 5 0 0,-3 0-8 15,6 6 8-15,0 2 0 0,0 3 0 0,0 0 0 16,0 3 0-16,0-14 0 0,-3 1 0 0,3 2 0 15,0 5 0-15,0 3 0 0,0 3 0 0,-3-3 0 16,3-3 0-16,0 19 0 0,0-5 0 16,0-1 0-16,0 3 11 0,0-2-3 0,0-1 0 0,-3-2 0 15,3-5-8-15,-3 2 8 0,3 1-8 0,-3 4 8 0,0-2 9 0,0-3 2 16,-3-2 0-16,0-3 0 0,3-3 17 16,-3 1 4-16,0-1 1 0,0 0 0 0,0 9-19 0,-3-9-4 15,3 0-1-15,0-2 0 0,3-3-1 0,-3-5-1 16,6 2 0-16,-3 3 0 0,-6-8 7 0,6 8 2 15,-3-5 0-15,3 5 0 0,0-3-24 0,0 1 0 16,0-3 0-16,0-9 0 0,-6 1 8 0,3 0-8 16,0 0 8-16,0 2-8 0,-3 1 11 0,3-1-3 15,0 1 0-15,-3 4 0 0,0 4 0 0,3-6 0 0,0 0 0 16,0-5 0-16,1 0-8 0,-1-6 0 16,0 1 0-16,0 2 0 0,0 3 0 0,0 2 0 0,3-2 0 0,-3 2 0 15,3-4 0-15,-3-1 0 0,3 0 0 16,0 5 0-16,0-7 0 0,0-1 0 0,3 1 0 0,-3-1 0 15,6-7 0-15,-3 2 13 0,3-5-3 0,-1 3-1 16,1-3-9-16,3 0 0 0,0 0 0 0,0-3 0 16,0 0 8-16,3 0 0 0,0-2 0 0,0 0 0 15,0-1 0-15,3 1-8 0,0-3 12 0,-1 0-4 16,1 0 11-16,3-3 1 0,0 1 1 0,3-4 0 16,3 4-33-16,2-3-6 0,1-1-2 0,3 1 0 15,3 0 20-15,0-6 0 0,2 0 0 0,1 4 0 16,3-4 0-16,2 3 0 0,1-3 0 0,0 1 0 15,2-1 0-15,4 3 0 0,0-2 0 0,-1-1 0 16,4-2 0-16,-1 2 0 0,1-2 0 0,3 3 0 16,-1-6 0-16,4 8 0 0,-4-8 0 0,7 5 0 15,-1 3 0-15,4 0 0 0,-1-5 0 0,4 5 0 16,-1 0-11-16,1 0 2 0,2 3 0 0,4-8 0 16,-1 8 9-16,1-3-13 0,5 2 5 0,-3 1 8 15,1 2 0-15,-1-7 0 0,4 4 0 0,-4 1 0 16,3 3-11-16,-2-1 11 0,2-2-8 0,1 5 8 15,-1-3 0-15,3 0 0 0,1 1 0 0,-1 2 8 16,0-3-8-16,1 3 8 0,-4 0-8 0,4 0 8 0,-7 0-8 0,6 0 0 16,-2 0 0-16,2 0 0 0,-5 0 0 0,2 0 8 15,0-5-8-15,1 5 0 0,-1 0 0 0,-2 0 0 16,-4-3 0-16,0 6 0 0,1-6 0 0,-1 3 0 16,-5-5 0-16,-1 5 8 0,-2 0-8 0,-19 0 0 0,4-3 0 0,0 3 8 15,-1 0 12-15,4 0 2 0,-4-2 1 0,1 2 0 16,-3 0-23-16,14 0 9 0,-8-3-9 0,-3 0 0 15,-7 3 0-15,-2 0 0 0,-3-2 0 0,2 2 0 16,-2 0-18-16,-3-8-4 0,-3 2-1 0,-1 6 0 16,-5 0 23-16,0-2-9 0,0-4 9 0,-6 4 0 15,2-1-10-15,-5-2 10 0,0 2-8 0,-3 1 8 16,0-4 0-16,0 1 0 0,-3 2 0 0,0-2 0 16,-3 2 0-16,3-5 0 0,-3 3 0 0,0-3 0 15,-3 3 0-15,2 0 0 0,-2-3 0 0,0-3 0 16,0 3 0-16,0-2 0 0,0-1 0 0,0 0 0 15,0-2 10-15,0 0-2 0,0 0-8 0,0-3 12 16,0 3-12-16,0-6-13 0,0 1 2 0,0 2 1 16,0-3 10-16,0 3 0 0,3-8 0 0,-3 6 0 0,-3-6 24 15,3 0 6-15,0-2 2 0,-3-1 0 0,3-2-20 0,0-2-3 16,-3 1-1-16,3-4 0 0,0 0-8 16,3 7 8-16,-6-12-8 0,3-1 8 0,0 3-8 0,0 0 0 15,0-3 0-15,3 0 0 0,0 1 0 0,0-1 0 16,0-2 0-16,0-3 0 0,2 2 0 0,-2 1 0 15,3-3 0-15,0 0 8 0,-3 3 0 0,3 2 0 16,0-2 0-16,-3-1 0 0,0 4 2 0,0-1 0 16,0-2 0-16,-6-1 0 0,6 1 18 0,-3 2 3 15,-3 1 1-15,3-4 0 0,0 1-32 0,-3 2 0 16,0-5 0-16,3 3 0 0,-3 0 0 0,0-1 0 16,3 4 0-16,-3-4 0 15,3 1-20-15,-3 2-9 0,3 1-3 0,-3-4 0 0,0 4 32 0,3-4 0 0,-3 1 0 0,3 2 0 16,-3 3 0-16,6 3 15 0,-6-1-2 0,0 6 0 15,0 0-13-15,0-3 0 0,-3 6 0 0,3-1 0 16,-3-2 0-16,0 6 0 0,0-4 0 0,0-2 0 16,0 8 0-16,0-8 0 0,-3 5 0 0,3 3 0 15,-3 0 0-15,3 2 0 0,0 3 0 16,0-2 0-16,0 4 0 0,0-1 0 0,0 1 0 0,0 4 0 16,0-6 0-16,0 5 0 0,0 1 0 0,3 2 0 15,-3 0-48 1,0 0-13-16,0 0-3 0,0 3 0 0,0-1 52 0,-3 4 12 0,3-4 0 0,-3 4 0 15,0-1 0-15,0 1 0 0,-2 2 0 0,-1 0 0 16,0 0 0-16,-3 0 0 0,0 2 0 0,0-2 0 16,-3 3 0-16,0 2 0 0,0-2 0 0,0-1 0 15,-2 4 0-15,-1-4 0 0,0 4 0 0,-6-1 0 16,3-2 0-16,-3 7 0 0,1-5 0 0,-7-2 0 16,0 0 0-16,-3 2 0 0,1-5 0 0,-7 3 0 0,0 2 0 0,0-2 0 15,-5-3 0-15,-7 2 0 0,1 1 12 0,-1-3 6 16,-12 0 1-16,1 0 0 0,-1 0-19 0,-5 5 0 15,-6-5 0-15,-4-5 0 0,1 5 0 0,-7-3 0 16,1 3 0-16,-9-2 0 0,0 4 0 0,2-4 0 16,-11-1 0-16,0 3 0 0,0-3 0 0,-4 3 0 15,-5-5 0-15,0 5 0 0,-3-3 0 0,0-2 0 16,0 5 0-16,-3-3 0 0,0-2 0 16,-3 8 0-16,0-6 0 0,0 6 0 0,-1-3-16 0,1 2-6 15,0-2-2-15,-3-2 0 0,3 4 24 0,3-2 0 16,0 3-9-16,0-3 9 0,0 3-8 0,6-1 8 0,3 1-12 0,-4 2 12 31,4 1-58-31,30-1-5 0,-3 3-1 0</inkml:trace>
  <inkml:trace contextRef="#ctx0" brushRef="#br0" timeOffset="-204694.2">3163 2593 1288 0,'0'0'54'0,"0"0"-43"16,3-5-11-16,6 2-11 0,0-2 3 16,-3 2 0-16,3 0-13 0,0 1-3 0,0-6 0 0,0 3 0 15,0 2 4-15,0-2 1 0,-3-1 0 0,3 1 0 16,-4 2 81-16,1 1 16 0,0-1 3 0,0 0 1 15,3-5 1-15,-3 3 0 0,3 5 0 0,-3-5 0 16,3 0-57-16,0 2-11 0,3 0-3 0,-9 1 0 16,3-4-4-16,3 6-8 0,-3 0 11 0,0 0-11 15,3 0 0-15,-6 0 0 0,2 0 0 0,-5 0 0 32,6 0 20-32,-6 0 9 0,6 0 3 0,-3 0 0 0,3 0-16 0,-3 6-4 0,3-4 0 0,-3 4 0 15,3 2-3-15,0-3-1 0,0 5 0 0,0-2 0 16,0 6-8-1,3-1 8-15,0 5-8 0,0-2 8 0,-3 3-8 0,3-1 0 0,-3 6 9 0,3-5-9 16,-4 2 0-16,1 0 9 0,0 0-9 0,0 0 0 16,0 0 8-16,0-5-8 0,-3 3 0 0,3-6 0 15,-6 3 11-15,6 0-11 0,-6-6 10 0,0 1-10 16,0-3 11-16,0 5-11 0,6-8 12 0,-6 1-12 16,0-1 24-16,-6 0-3 0,6-5 0 0,0 0 0 15,0 0-7-15,0 0-2 0,-6 3 0 0,-3-6 0 16,-3 1-3-16,3-1-1 0,-2-2 0 0,2-3 0 15,-6 0-8-15,0-8 0 0,0 3 0 0,0 2 0 16,0-5 0-16,-3 3 12 0,3 5-12 0,1-5 12 0,5 8 4 16,3-1 2-16,-9-2 0 0,9 6 0 0,3-1-18 15,-3 3-16-15,6 3 4 0,-6-1 0 0,6 1 12 0,0 2 0 0,0 6 0 16,0-3 0 0,6 2-9-16,-6 1 1 0,6 2 0 0,-3 0 0 0,3 3-4 0,9-2 0 0,-9-4 0 0,9 3 0 31,-1-2-126-31,1 2-26 0,9-5-4 0</inkml:trace>
  <inkml:trace contextRef="#ctx0" brushRef="#br0" timeOffset="-203409.22">3184 4278 1821 0,'6'-10'40'0,"-3"4"8"0,6 1 1 0,3-3 3 15,0 0-41-15,9-2-11 0,5 4 0 0,4-4 0 0,9 2 0 16,0 0 0-16,-4 0 0 0,10 3 0 16,3-6 0-16,-10 6 0 0,4-6 0 0,6 3 0 0,-10 3 0 0,7-3 0 0,3 3 0 0,-7 0 0 15,1-1 0-15,0-2 0 0,-4 3 0 0,-2-3-11 16,6 0 11-16,-4 0 0 0,4 0 8 0,0-2-8 16,-4 4 8-16,1-7-8 0,-3 5 10 0,-1 0-10 15,-2 0 0-15,0 3 0 0,-3-3 0 0,-1 3 0 16,1 0 12-16,-3-1-3 0,-3 4-1 0,0 2 0 15,-3 0-8-15,-4-3 0 0,-2 6 0 0,-6-3 0 16,3 0 17-16,-6 0-1 0,0 0-1 0,-6 0 0 16,0 0 10-16,0 0 3 0,3 0 0 0,-3 0 0 15,0 0-11-15,0 0-1 0,0 0-1 0,0 0 0 16,0 0-1-16,0 0 0 0,0 0 0 0,0-6 0 16,-3-2-14-16,3-13 0 0,-3 5 0 0,0-2 0 15,0-1-12-15,-3-5 4 0,3-2 8 0,-6 0-13 16,3-4 13-16,-3-4 10 0,0 2-2 0,-3 1 0 15,7-4 24-15,-4-2 4 0,0-3 0 0,0 3 1 16,3 6-4-16,0-6-1 0,0 7 0 0,3 1 0 16,-3 3 7-16,0-1 1 0,3 1 0 0,0 5 0 15,0 0-32-15,3 2-8 0,-3 1 0 0,3 2 0 0,-3 3 0 16,-3 5 0-16,3-6 0 0,0 4 0 0,0 4 0 0,0-1 0 16,-3 7 10-16,3-3-10 0,-3-2 0 0,3 2 0 15,-3 0 0-15,0 1 0 0,1 2 0 0,2-3 0 0,-3 0 0 0,3 1 0 16,-6 2 0-16,3-3 0 0,0 3 0 0,-3 0 0 15,0 0 0-15,-3 3 0 0,-3-3 0 0,0 2 0 16,-3 1 0-16,-2 0 0 0,-1-3 0 0,-3 2 0 16,-3 1-13-16,-3 5 4 0,-2-3 1 0,-4 0 0 31,0 3 8-31,3 0 0 0,-8-2 0 0,-1 7 0 0,0-3-16 0,-5-2-2 0,-4 3 0 0,1 5 0 16,-1-3 9-16,0-2 9 0,-2-1-13 15,2-2 5-15,-2 5 8 0,-1-2-13 0,0 2 5 16,1-2 8-16,2-1 0 0,4 6 0 0,-4-8 0 0,9 5 0 15,-5-2 0-15,5 2 0 0,3-2 0 0,1 2 0 16,2 0-8-16,3-5 8 0,3 3-10 0,4 2 10 16,2 0 0-16,0-7-9 0,3 4 9 0,-3-2 0 15,7 0-8-15,-1 3 8 0,0-6-8 0,3 3 8 16,6 0 0-16,-6 0 0 0,3 2 0 0,3-4 0 16,3-1 0-16,0 3 0 0,0-6 0 0,3 4 0 15,3-6 0-15,0 0 0 0,0 0 0 0,0 5-8 16,0-2 8-16,0-3 0 0,0 8 0 0,0-6 8 15,0 6-8-15,3-3 0 0,0 3-11 0,0-2 11 16,0 4 0-16,0-4-9 0,0 2 9 0,6 2 0 16,-6 1 0-16,6 2 0 0,0 0 0 0,3 3 0 15,-3 5 0-15,6 3 0 0,0-3-10 0,-3 3 10 16,2 2 0-16,1 4 0 0,0-1 0 0,-3 0 0 16,0 3 0-16,3 2 0 0,-3 0 0 0,-3-2 0 0,0-5 0 15,0-1 0-15,-6 3 0 0,3-8 0 0,0 3 0 16,-1-5 0-16,4 2 0 0,-9-5 0 0,3 2 0 0,0 3 0 0,0-5 0 0,0 0 9 15,0 0-9-15,0-5 0 0,3-4 0 0,0 1 0 16,-6-2 0-16,0-1 0 0,3-2 0 0,-3-3 0 16,3 2 0-16,3-2 13 15,0 0-1-15,6 0-1 0,-3-2 2 0,3-4 1 0,6 1 0 0,-3 0 0 16,5-3-2-16,7 0 0 0,0-3 0 0,0-2 0 16,2 2-4-16,1 1 0 0,0-1-8 0,3 1 12 15,-3 4-2-15,2-4-1 0,-2 5 0 0,3-3 0 16,-3 5-9-16,-1-2 0 0,1-1-12 0,-6 4 12 15,3-6-17-15,-4 8 4 0,1 0 1 0,3-3 0 32,-3 1-28-32,0 4-6 0,0-2-1 0</inkml:trace>
  <inkml:trace contextRef="#ctx0" brushRef="#br0" timeOffset="-198970.77">21023 11904 1340 0,'0'0'28'0,"0"0"7"0,-3-3-35 0,3 3 0 0,0 0 0 0,-3-5 0 16,3 5 47-16,0-6 2 0,0 1 1 0,0-3 0 15,3 6-2-15,0-4-1 0,0 4 0 0,6-4 0 16,2 4-1-16,4-4 0 0,6 4 0 0,0-1 0 16,9 0-17-16,5 1-3 0,4 2-1 0,6 0 0 15,-1 0-4-15,4 0-1 0,6 2 0 0,-4 1 0 32,1 0-3-32,2-1-1 0,-2 1 0 0,0 0 0 0,-4-1-8 0,1-2-8 0,0 0 12 0,-4 0-12 15,-2 0 16-15,0 3-3 0,-4-3-1 0,-2 0 0 16,0 3-1-16,-7-3-1 0,1 0 0 0,-6 0 0 15,0 0-10-15,-9 0 12 0,6 0-12 0,-7 0 12 16,-2 0-12-16,-9 0 0 0,3 0 0 0,-6 0 0 16,0 0 0-16,0 0-11 0,0 0 3 0,0 0 0 15,-6 0-29-15,-3 0-6 0,-6 0-1 0,-5 0 0 16,-10 0 13-16,-3 2 3 0,-6-2 0 0,-2 0 0 16,-7 3 28-16,1-3 0 0,-4 3 0 0,0-3 0 15,-2 2-10-15,-1 1 10 0,1-1-10 0,2 1 10 16,-3 0 0-16,4-1 10 0,2 1 0 0,1 0 0 15,-1-3-10-15,6 0 10 0,1 2-10 0,5-2 10 16,3 0-10-16,9 3 10 0,3-3-10 0,7 0 10 0,2 0 15 16,3 0 3-16,3 0 1 0,6 0 0 0,0 0 51 15,0 0 9-15,0 0 3 0,9-3 0 0,9 1-33 0,5-4-7 16,4 1 0-16,6 2-1 0,0 1-51 0,5 2 0 0,4 0 0 0,3 2-12 31,-1 1-83-31,4 2-16 0,3 1-3 0</inkml:trace>
  <inkml:trace contextRef="#ctx0" brushRef="#br0" timeOffset="-192559.27">2550 13441 899 0,'-6'-8'18'0,"6"8"6"0,-3-5-24 0,-3-3 0 0,6 0 0 0,-3 2 0 16,3 6 112-16,-3-5 18 0,3 5 3 0,0 0 1 15,0 0-42-15,0 0-9 0,0 0-2 0,0 0 0 16,0 0-17-16,0 0-4 0,0-5-1 0,0 5 0 16,3-5-42-16,0-1-8 0,3 4-1 0,3-1-8 31,6 3 0-31,0-3 0 0,3 1-10 0,9-1 10 0,5-2 0 0,4-1 0 0,3 4 9 0,5-6-1 16,7 3 14-16,2-1 3 0,4 6 1 0,3-2 0 15,5-4 7-15,4 4 2 0,-1-1 0 0,3 3 0 16,1-3-15-16,2 3-4 0,1-2 0 0,2 4 0 15,-5-2 13-15,2 3 3 0,3-6 0 0,-2 3 0 16,-1 3-13-16,-2-3-3 0,-1-3 0 0,-3 1 0 16,-2 2 15-16,-7 0 2 0,1 0 1 0,-3 0 0 15,-4 0-1-15,-2 0 0 0,-1 0 0 0,-8-3 0 16,0 3-16-16,-10-3-3 0,1 1-1 0,-3-3 0 16,-3 5-4-16,-3 0-1 0,2 0 0 0,-8-3 0 15,3 0-27-15,-6 1-5 0,0 2-2 0,-3 0 0 16,0-3-87-16,0 3-18 0,-4-3-3 0,4 1-1 15,3 2-102-15,0 2-21 0</inkml:trace>
  <inkml:trace contextRef="#ctx0" brushRef="#br0" timeOffset="-191969.2">11385 13322 680 0,'-9'-16'14'0,"3"8"3"0,3 0-17 0,-3 0 0 0,3 0 0 0</inkml:trace>
  <inkml:trace contextRef="#ctx0" brushRef="#br0" timeOffset="-190726.47">11301 13232 524 0,'0'0'0'0,"0"0"0"16,-6 2 64-16,6-2 12 0,0 0 4 0,0 0 0 0,0 0 16 0,0 0 3 0,-3 0 1 0,3 0 0 15,0 0-26-15,0 0-5 0,0 0-1 0,0 0 0 16,0 0-11-16,0 0-2 0,0 0-1 0,0 0 0 16,0 0-25-16,0 0-5 0,0 0 0 0,0 0-1 15,0 0-13-15,6 3-2 0,0-3-8 0,0 3 12 16,0-3-3-16,3 5-1 0,0-5 0 0,0 0 0 15,3 5-8-15,0 1 0 0,0-1-10 0,2-2 10 16,-2-1 0-16,6 1-9 0,-3 0 9 0,3-3 0 16,0 0 0-16,0 2 0 0,0 1 0 0,2-1 0 15,1 1 20-15,3 0 0 0,-3-1 0 0,0 1 0 16,3 5 10-16,-4-8 2 0,4 5 0 0,3-2 0 0,-3 0 9 16,3-1 3-16,-1 1 0 0,4-1 0 15,0 1-26-15,3-6-5 0,2 3-1 0,-2 0 0 0,3 6-4 0,0-6 0 0,-1 2-8 0,1-2 12 31,0 3-12-31,2-3 0 0,1 3 0 0,0-1 0 0,-1 1 0 0,1 2 0 0,0 1 0 16,0-4 0-16,-1-2 0 0,1 0 0 0,0 0 0 0,-1 0 0 16,4-2 8-16,0 2 3 0,-1 0 0 0,1 2 0 15,0-2-2-15,2 0 0 0,-2-2 0 0,3 2 0 16,-4 0-9-16,4 5 12 0,3-5-12 0,-7 0 12 16,4-3-12-16,0 1 12 0,-4-1-12 0,4 0 12 15,3 1 0-15,-4-1 0 0,7 6 0 0,-4-3 0 16,1 0-12-16,-3-3 0 0,-1-2 0 0,4 2 0 15,-3 3 0-15,-1 0 0 0,4 3 8 0,-1-3-8 16,-2-6 0-16,0 6-11 0,-7-2 3 0,4 2 0 16,3 0 8-16,5-3 11 0,-5 0-3 0,0 3 0 15,-1-2 0-15,1-3 0 0,-3 5 0 0,2 0 0 16,1-3-8-16,3 6 8 0,-1-3-8 0,4-3 8 16,-4 3 2-16,1 0 0 0,0 0 0 0,-1 0 0 15,4 3-2-15,0-6 0 0,-1 3 0 0,1 0 0 16,-7 0-8-16,7 0 0 0,-6 0 0 0,2 3 0 15,4-3 0-15,-1-6 0 0,7 4 0 0,-6-1 8 16,2 3-8-16,1 0 0 0,-4-5 0 0,4 5 0 16,0-3 0-16,-1 0 8 0,1 3-8 0,2-2 8 15,-2 2-8-15,-1 0 0 0,1 2 0 0,3-4-11 16,-7-6 11-16,4 0 0 0,-1-5 0 0,1 2 8 16,-1 11-8-16,4 0 0 0,0 5 0 0,2 3 0 0,-8 3 0 15,5-11 0-15,1 5 0 0,-4-5 0 0,1 0 0 16,2 0-12-16,-2 0 2 0,0-2 0 0,2 2 10 0,1 0 0 15,-1 0 0-15,1 0-8 0,-1 2 8 0,1-4 0 0,-3 2 0 0,2 0 0 16,-5 0 0-16,8 0 0 0,-8 2 0 0,5-2-8 16,-2 3 8-16,0-3 0 0,-4 0 8 0,4 0-8 15,-1 0 0-15,4 2 0 0,-1 1-10 0,1 0 10 16,-3-1-16-16,2-2 3 0,1 0 1 0,-4 0 0 16,1-2 1-16,-1-6 1 0,1 0 0 0,-3 8 0 15,5 0 10-15,1 0-13 0,-1 8 5 0,-2 0 8 16,2-3 0-16,-5 3 0 0,3-8 14 0,2 3-4 15,-2-1-10-15,-1-2 0 0,1 3 0 0,-1 0 0 16,-2-1-24-16,0 1-6 0,-4 2-2 16,1-2 0-16,2-3 32 0,-2 0 12 0,3 2-1 0,-4-2 0 15,4 3-19-15,-3 0-4 0,2-3-1 0,1-3 0 16,-1 3 13-16,1 3 0 0,3-1 12 0,-7 4-12 16,7-4 0-16,-4-2-9 0,4 3-1 0,-3-6 0 15,-1 3 10-15,1 0 0 0,-7 3 0 0,7 0 0 16,-3 2 0-16,-1 5 0 0,4 4 0 0,-1-6 0 15,-2-8 0-15,-3 2 0 0,2-10 0 0,1 3 0 16,0 2 0-16,-1 1 0 0,1-1 0 0,-1 3 0 16,1 0 0-16,-3 0 0 0,-1-3 0 0,4 3 0 15,-3-5 0-15,5 3 0 0,-5 2 0 0,3 0 0 16,-1 0 0-16,-2 0 0 0,-1 0 8 0,4 0-8 16,-3 0 0-16,2-3 0 0,-2-2 0 0,3 5 0 15,-1-3 0-15,-2 0 0 0,0 1 0 0,-1-4 0 0,1 4 0 16,2-1 0-16,1 0 0 0,0 1 0 15,-1-4 9-15,1 6-9 0,-3-2 12 0,5 2-12 0,-2-3 0 0,5 1 0 16,1-4 0-16,3 4-12 0,-4-1 12 0,1-2 0 16,-1 2 12-16,1 0-12 0,-1 1 0 0,1-1 0 0,3 0 0 0,-4 1 0 15,4-1 0-15,-4-2 0 0,4 5 0 0,-4-5 0 16,4 2 0-16,-3 3 0 0,-1-3 0 0,1 3 0 16,-1-2 0-16,-2-4 0 0,-1 4 8 0,-2-1-8 15,0 0 25-15,-7 1-1 0,4 2-1 0,-3 0 0 16,2 0-23-16,-8 0 0 0,3 0 0 0,-1 0 0 15,-5 0 12-15,0 0 4 0,0-3 0 0,-7 3 1 16,1 0-17-16,-6 0 10 0,0 3-10 0,-3 2 8 16,0-5-8-16,-3 0 0 0,-4 0 0 0,1 0 8 15,0 3-16-15,-3-1-4 0,-3 1-1 0,0 0 0 16,0-3-26-16,-3 2-5 0,0-2 0 0,-3 0-1 16,0 0-214-16,0 0-42 0</inkml:trace>
  <inkml:trace contextRef="#ctx0" brushRef="#br0" timeOffset="-188876.04">2374 14674 1288 0,'-5'-3'54'0,"5"-2"-43"15,-9 0 42-15,9-1 9 0,-6 1 2 0,0 0 0 16,0 2-52-16,3-2-12 0,-3 2 0 0,3-2 0 16,3 5 37-16,-6-3 5 0,6 3 1 0,-3-5 0 15,0 0-7-15,-3 2-2 0,6 3 0 0,-6-3 0 16,6 3 12-16,0 0 2 0,0 0 1 0,0 0 0 0,0 0-12 0,-3-5-2 15,3 5-1-15,0 0 0 0,0 0-18 0,0 0-3 16,0 0-1-16,0 0 0 0,-3 0-3 0,3 0-1 16,0 0 0-16,0 0 0 0,0 0-8 0,0 0 0 15,0 0 0-15,0 0-11 0,0 0 11 0,0 0-8 16,6 0 8-16,3 0-8 0,0 3 8 0,6-1-10 16,-3 1 10-16,6-3-10 0,-4 3 10 0,7 2 0 15,3-2 0-15,-6-1 0 0,6-2 0 0,3 3 8 16,2-3-8-16,4 0 8 15,3 2-32-15,2-2-5 0,4-2-2 0,-3 2 0 0,-1 2 62 0,7-2 12 16,-3 3 2-16,8-3 1 0,1 0-33 0,0 0-13 0,5 3 11 0,1-3-11 16,-1 2 14-16,1-2-3 15,8 0-1-15,-5 0 0 0,8 0-10 0,-8 0 10 0,2 0-10 0,4 0 10 16,2-2 6-16,1 2 0 0,-1-3 1 0,7 0 0 16,-1 3-17-1,3-2 0-15,1-1-11 0,2 3 11 0,1 0 0 0,-1 0 16 0,3 0-2 0,1 0 0 16,-7 0-14-16,3 0 0 0,-2 0 0 0,-1 0-10 15,4 0 10-15,-7 0 0 0,9 0 8 0,-8 0-8 16,2 0 0-16,-2 0 0 0,2 0 0 0,0 0 0 16,1 0 0-16,-1-2 14 0,-3 2-3 0,1 0-1 15,2-3 5-15,-2 3 1 0,2 0 0 0,-8 0 0 16,-1 0 12-16,-5 3 4 0,-1-1 0 0,-5 1 0 16,-1 2-20-16,-5-5-3 0,2 5-1 0,-5-2 0 15,-3 0 9-15,-4 2 2 0,1 0 0 0,-3-2 0 16,-4 0 14-16,-2-1 3 0,3 4 1 0,-6-4 0 15,-7 1-17-15,1-3-3 0,-3 2-1 0,-6 1 0 16,0 0-6-16,0 2-2 0,-3-5 0 0,-3 5 0 16,-1 1-8-16,1-4 8 0,-3 1-8 0,-3 0 8 15,3-3-8-15,-3 2 0 0,-3-2 0 0,0 0 0 16,3 3 0-16,-3-3 0 0,3 0-8 0,-3 0 8 16,3 2-14-16,-3-2 2 0,0 0 0 0,0 0 0 15,6 3 0-15,-6-3 0 0,0 0 0 0,6 3 0 16,-3-1-20-16,3-2-4 0,0 3-1 0,0 0 0 15,3-1 17-15,0 1 4 0,3 0 1 0,-3-1 0 0,5 1 15 16,1 2 0-16,3-2 0 0,0 0 0 0,3-1 0 0,0 1 0 0,3-3 0 0,-1 2 0 16,1 4 0-16,0-4 0 0,3 6 0 15,3-5 0-15,-1 2 0 0,4-2 0 0,3 2 0 0,2-2 0 16,1 0 12-16,3 2-2 0,0-3 0 0,2-2 0 16,1 6-10-16,2-6 0 0,4 2 0 0,0-2 0 15,-1 3 0 1,4-3 13-16,-1 0-3 0,4-3-1 15,2 3-9-15,1-2 0 0,3-1 0 0,2 3 0 0,1-3 28 0,-1-2 3 0,3 0 1 0,1 2 0 16,2-2-20-16,1 0-3 0,-1 2-1 0,4 0 0 16,-1-2-8-16,-3 2 0 0,4-2 0 0,-1 2 0 15,4 1 0-15,-4 2 0 0,4 0 0 0,-1 0 0 16,3-3 0-16,1 1 0 0,-1-4 0 0,3 4 0 16,-2-1 0-16,-1 0 0 0,0 3 0 0,7-2 0 15,-7-1 0-15,3 3 0 0,-2-3 0 0,2 3 0 16,1-2 0-16,-4 2 0 0,0 0 0 0,1 0 0 15,-7 0 0-15,6-3 0 0,-2 0 0 0,-1 3-11 16,-2-2 11-16,-1 2 0 0,0 0 8 0,1 0-8 16,-4 0 0-16,4 0 0 0,-4 0 0 0,1 0 0 15,2 0 0-15,0-3 0 0,4 3 0 0,-4 3 0 16,-5-3 0-16,2 0 0 0,-2 0 0 0,-1 0 0 16,0 0 0-16,1 2 0 0,-4 1 0 0,1-3 0 15,-1 0 0-15,-2 5 0 0,-1-5 0 0,-2 0 0 16,-3 6 0-16,-1-6 0 0,-2 5 0 0,-4-2 0 15,1-3 0-15,-4 2 0 0,-2-2 0 0,0 3 0 0,-7-3 0 16,1 0 0-16,0 5 0 0,-3-5 0 0,-4 0 0 0,1 0 0 16,-3 3 0-16,0-3 0 0,-7 2 0 0,4-2 0 15,-3 3 0-15,-3 0 0 0,0-3 8 0,-6 0-8 0,2 2 8 0,-5-2-8 16,3 0 0-16,-3 3 0 0,0-3 0 0,-3 0-8 16,0 0 8-16,0 0 0 0,0-3 0 0,-3 3 0 15,0 0-8 1,-3 0 0-16,0 0 0 0,0 0 0 15,-3 0-36-15,0 0-6 0,3 3-2 0,-3-3 0 16,0 0-8-16,0 0-3 0,0 0 0 0,0 0 0 16,0 0 1-16,0 0 0 0,0 0 0 0,0 0 0 0,0 0-7 0,0 0-2 0,0 0 0 0,-6 0 0 15,-3 3-103-15,3-3-21 16,0 2-4-16</inkml:trace>
  <inkml:trace contextRef="#ctx0" brushRef="#br0" timeOffset="-187873.97">17361 14610 1786 0,'0'0'37'0,"0"0"8"0,0 0-36 16,0 0-9-16,-5 0 0 0,5 0 0 0,0 0 25 0,0 0 3 0,0 0 1 0,0 0 0 15,0 0-8-15,0 0-1 0,0 0-1 16,0 0 0-16,0 0 24 0,0 0 5 0,0 0 0 0,0 0 1 31,2-5-13-31,1 0-4 0,3 2 0 0,3 0 0 0,6-2-3 0,-6 2-1 0,6 1 0 0,3-3 0 16,3 2-28-16,3 3 0 0,-1-3 0 0,4 1 0 15,3 2 0-15,3 0 11 0,-1 0-11 0,7 2 10 16,0-2 5-16,5 0 1 0,4 3 0 0,3 0 0 16,2-3 7-16,4 2 1 0,5 1 1 0,-2-1 0 15,11 1-25-15,1 0 0 0,-1 2 8 0,7-2-8 16,5-1 15-16,3 4 1 0,4-4 0 0,5 4 0 16,-3-1-16-16,3 0 0 0,1 0 8 0,-1 1-8 15,6-4 0-15,-6 4 0 0,3-1 0 0,4 0 0 16,2 1 0-16,3-4 0 0,0 4 0 0,0-1 0 15,0-3 14-15,1 4 0 0,-7-1 0 0,6 0 0 16,-3-2 29-16,-3 0 5 0,1-1 2 0,-1 1 0 16,0 0-34-16,-3-1-6 0,0-2-2 0,-2 3 0 15,-4-3-8-15,3 2 8 0,-3-2-8 0,-2 3 8 16,-1-3 20-16,-3 3 4 0,-2-3 1 0,-1 2 0 16,3 4-11-16,-2-4-2 0,2 4-1 0,-6-1 0 15,-2 0-19-15,2 3 0 0,-8-3 0 0,-1 1 0 16,-5-1-22-16,-1 0-8 0,-5 3-2 0,-1-2 0 15,-5 2 16-15,-4-3 4 0,-2 0 0 0,-3 0 0 16,-4 1 3-16,-2 2 1 0,-3-3 0 0,-1 5 0 0,-5-7-4 16,-3 2 0-16,-6 1 0 0,0-1 0 15,-4 0-41-15,-5-2-9 0,0 0-2 0,-3-1 0 16,0 1-96-16,-6 0-19 0,0-1-4 0</inkml:trace>
  <inkml:trace contextRef="#ctx0" brushRef="#br0" timeOffset="-186704.88">2392 16214 1681 0,'0'0'36'0,"0"0"8"0,0 0 2 0,0 0 2 16,0 0-38-16,6 0-10 0,0 2 0 0,-3-2 0 15,9 0 0-15,-3 0-11 0,6 0 3 0,0-2 0 0,-3-1 38 0,6 0 8 16,-1 1 2-16,4-1 0 0,0-2-32 0,3 0-8 0,6-3 0 0,-1 2 0 31,4-2 20-31,3 0 4 0,0 0 0 0,-1-2 0 0,4 5-1 0,3-3 0 16,-4 2 0-16,4 1 0 16,6-3 1-16,2 0 1 0,1 3 0 0,5-3 0 0,1 0-1 0,6 0 0 15,-4 0 0-15,10 0 0 16,-4 0 13-16,0 0 3 0,4 6 0 0,-1-6 0 0,4 0-23 0,2 0-4 0,4 3-1 0,2-1 0 15,0 1-1-15,7 5-1 0,2-5 0 0,0 2 0 32,4-2-10-32,-1-1 0 0,0 1 0 0,3 3 0 0,1-1 0 0,-1 0 0 0,3 1 0 0,-3-1 8 15,7 0-8-15,-4-2 8 0,3 2-8 0,-3 1 8 16,6-4 15-16,1 4 2 0,-1-1 1 0,-6 1 0 16,3-1-13-16,-3 0-2 0,1 1-1 0,-1-1 0 15,3 0-10-15,0 1 8 0,0-1-8 0,4 0 8 16,-1 3-8-16,3 0 0 0,-3-2 9 0,0 2-9 15,4-6 9-15,-4 9-9 0,0-3 12 0,-3-3-12 16,3 3 0-16,-3 0 0 0,1 0 0 0,-1-2 0 16,0-1 8-16,0 0-8 0,0 1 0 0,1-1 0 15,-4 1 12-15,0 2-2 0,-3-3 0 0,1 3 0 16,-4 0-10-16,-6 0 0 0,4 0 0 0,-7 3 0 16,0-3 0-16,-2 0 8 0,-1 2-8 0,-6-2 8 15,-2 0 16-15,-7 3 4 0,1-3 0 0,-10 2 0 16,4-2-16-16,-7 3-4 0,-2-3 0 0,-3 0 0 15,-4 0 4-15,-2 0 1 0,-3 0 0 0,-1 3 0 16,-2-3 2-16,-3 0 0 0,0 0 0 0,-4 5 0 16,-5-5-15-16,0 0 0 0,-6 0 0 0,0 0-10 15,-3 0 10-15,-4 0 0 0,1 0 0 0,-6 0 0 16,0 0-21-16,-3 0-3 0,0 0 0 0,-3 0 0 16,0 0-17-16,0 0-4 0,0 0-1 0,0 0 0 15,0 0-24-15,0 0-5 0,0 0-1 0,0 0 0 16,3 0-90-16,3-5-18 0,-3 5-4 0</inkml:trace>
  <inkml:trace contextRef="#ctx0" brushRef="#br0" timeOffset="-185992.38">14462 15983 2196 0,'-21'0'46'0,"1"0"10"0,2-2-45 16,3 2-11-16,3-3 0 0,3 1 0 0,0 2 41 0,0-3 7 0,3 3 0 0,6 0 1 16,0 0-26-16,0 0-6 0,0 0-1 0,0 0 0 15,0 0 26-15,0 0 5 0,0 0 1 0,9-3 0 16,6 1-32-16,3-1-7 0,9-2-1 0,2 2 0 16,10 0 6-16,6 1 1 0,5-1 0 0,4 3 0 15,8 0-6-15,7 0-1 0,2 0 0 0,4 0 0 16,8 0 20-16,3 0 4 0,-2 3 1 0,5-1 0 15,3 1-33-15,4 0 0 0,2-1 0 0,0 1 0 16,0 0 0-16,4-1 0 0,-4 1 0 0,6 0 0 16,-3-1 0-16,0 3 0 0,1 1 0 0,-1-1 0 15,3-2 0-15,-3 2-12 0,0-5 0 0,3 5 0 16,7-2 12-16,-10 0 16 0,3-1-3 0,0-2-1 16,0 0-3-16,-2 3-1 0,-7-3 0 0,0 0 0 15,0 0 7-15,-2 0 1 0,-1 0 0 0,-6 0 0 16,-2 0 8-16,-4 0 3 0,-3 0 0 15,-5 0 0-15,-4-3-11 0,-5 3-3 0,-1 0 0 0,-11 0 0 16,-1-2-13-16,-8 2 0 0,0 0 0 0,-7-3 0 16,-2 0 0-16,-3 3 0 0,-3-2 0 0,0-1 0 15,-7 3 0-15,-2-3 0 0,0 3 0 0,-3 0 0 16,0-2-43-16,-6-1-8 0,3 3-1 0</inkml:trace>
  <inkml:trace contextRef="#ctx0" brushRef="#br0" timeOffset="-182374.97">14313 1453 968 0,'-5'-22'20'0,"2"14"5"15,0 6-25-15,0-1 0 0,3 3 0 0,0 0 0 0,-3-5 0 0,0 2 0 0,3 3 0 0,-6-8 0 16,3 6 0-16,0-4 0 0,3 6 0 0,-6-5 0 16,3 0 0-16,-3 2 0 0,3-2 0 15,-3 0 0-15,0-6 20 0,0 6 0 0,0-3-1 0,0 0 0 16,-3 0 28-16,0-3 5 0,0 6 2 0,0-3 0 15,0-3-13-15,-2 6-2 0,2-5-1 0,-3-1 0 16,0 3-10-16,-3 0-3 0,0 0 0 0,0-2 0 31,0 2-1-31,0-3 0 0,-5 6 0 0,2-3 0 0,0-5-3 0,0 5-1 0,-3 0 0 0,0 0 0 16,-3-3-20-16,-5 1 0 0,-1 2 0 0,-3 2 0 16,-3 4 0-16,-2-4 0 0,-1 1 0 0,0-3 0 15,-5 3 0 1,-1 2-16-16,-3-2 2 0,4 2 1 0,-4 3 13 0,-2 0 0 0,-1 0 0 0,0 0 0 15,1 6 0-15,-4-1 0 0,1 3 0 0,2 8 0 16,-3-6 11-16,1 6 5 0,2 3 0 0,1-1 1 16,-1 6-7-16,0 5-2 0,1 0 0 0,2 3 0 15,4 0-8-15,-1 2 0 0,6-2 0 0,4 8 0 16,-1-6 0-16,3 3 0 0,3 0 0 0,4-2 0 16,2 4 0-16,0-4-9 0,6-4 9 0,3 1 0 15,6-3 0-15,0 0 0 0,3-8 10 0,6 6-2 16,0-6 32-16,6 3 8 0,3-3 0 0,6 0 1 15,3 0-22-15,6-2-5 0,3 2-1 0,8-2 0 16,7-4 3-16,6 4 0 0,2-8 0 0,10 2 0 16,5-5-8-16,4 2-2 0,8-7 0 0,0 2 0 0,4-10-6 15,-1 2-8-15,7-7 11 0,-1 2-11 0,-3-8 0 0,3-3-19 0,1-2 3 16,-7-3 0-16,4 1 16 0,-7-4-12 0,0-2 12 0,-5 3-10 16,-1-6 24-16,-5 0 5 0,-4 0 1 0,-2 6 0 15,-10-8-20-15,-5 2 0 0,-3 0-13 0,-10 8 5 16,-2-5 19-16,-9 8 4 0,-3-6 1 0,-6 4 0 15,-6-1-4-15,-6 0 0 0,-3 0 0 0,-6-2 0 16,-9-1-25-16,-3 3-6 0,-6-7-1 0,-8 4 0 31,-4 3-39-31,-6 6-8 0,-2-1-1 0,-1 4-1 0,0-4-18 16,1 8-3-16,-1 1-1 0</inkml:trace>
  <inkml:trace contextRef="#ctx0" brushRef="#br0" timeOffset="-181726.07">14177 556 2169 0,'-12'-24'45'0,"0"8"11"0,0 3-45 16,-3-3-11-16,0 8 0 0,-6 0 0 15,0 3-35-15,-2-1-9 0,-16-4-1 0,-6 2-1 16,-2 3-69-16,-7 2-13 0,-3 0-4 0,-5 3 0 16,-1-5 63-16,-2 2 12 0,-6 1 2 0,-1-1 1 0,1-5 45 0,-1 8 9 0,-2-3 0 0,-4 3 0 15,1 3 32-15,0 2 4 0,2-5 1 0,-2 6 0 16,5 2 16-16,1-3 3 0,8 3 1 15,16 2 0-15,-4 6-17 0,4 0-3 16,-4 8-1-16,0-5 0 0,1 7-28 0,2 3-8 0,1-2 0 0,-13 15 0 16,9 0 0-16,1 3 0 0,2-2 0 0,12-1 0 15,7 0 0-15,5-2 0 0,6 2-8 0,6-5 8 16,6 0 0-16,6-5 0 0,6 2 0 0,6-7 8 16,9 2 22-16,6 0 5 0,5-5 1 0,4 0 0 15,9 2-16-15,8-10-2 0,7 3-1 0,2-4 0 16,7 1 4-16,8-2 1 0,1-1 0 0,5-5 0 15,3 2-4-15,4-4-1 0,5 2 0 0,0-6 0 16,3-2-17-16,1-2-9 0,2-6 1 0,3 0 0 16,0 0 8-16,3 0 9 0,0-5-1 0,-2-6-8 15,-7 1 14-15,-3-6-4 0,0 3-1 0,-8-9 0 16,-4 1-9-16,-3-2 0 0,-5-1 0 0,-4-3 8 16,-5 1 8-16,-7-3 0 0,-8 3 1 0,-4-3 0 15,-8 5-4-15,-3 0-1 0,-3-2 0 0,-16 2 0 16,-2 5 11-16,-9-2 1 0,-3-2 1 0,-9 2 0 15,-12 2-45-15,-5-7-8 0,-4 2-3 0,-3 11 0 16,-6-6-17-16,-11 3-3 0,-7 3-1 0,-5-5 0 0,-7 7 52 0,-2-2 20 16,-7 8 0-16,-32-3-1 0,6 3-31 0,3 8-7 0,2 2-1 15,7 3 0-15,6 3 3 0,2 2 0 0,4 5 0 0,6 1 0 32,2 2-146-32,24 6-29 0</inkml:trace>
  <inkml:trace contextRef="#ctx0" brushRef="#br0" timeOffset="-174290.84">19525 1339 1743 0,'3'-5'49'0,"-3"-3"11"0,3-3-48 0,-3 8-12 0,0 3 0 0,3-5 0 15,0 2-19 1,0 1-6-16,0-1-2 0,3 3 0 0,-3 0 17 0,3 0 10 0,-3 3-12 0,3-1 12 16,-3 1 0-16,3 2 11 0,0 3 0 0,-3 0 0 15,0 3 2-15,0-3 1 0,0 2 0 0,0 9 0 16,0-6-6-16,0 8 0 0,3-2-8 0,-3 7 12 15,-3-2-12-15,0 5 11 0,0 6-11 0,0-1 10 16,0 6-2-16,0 2-8 0,0 3 12 0,0 0-4 16,0 0 11-16,0 5 1 0,0 3 1 0,-3 5 0 15,3-5-21-15,0 5-8 0,-3 1 0 0,3 1 0 0,-3 1 8 0,0-2 11 0,3-1-3 16,-3-3 0-16,0 1-8 0,0 5 0 0,3-3 0 16,-6 3 0-1,3-11-19-15,0 0 4 0,0 1 1 0,-3-4 0 16,3 3 25-16,0-5 5 0,0-2 0 0,0-4 1 0,0-1-17 0,0-4 0 0,-3 3 0 0,3-3 0 15,0-2-8-15,0 0-6 0,-3-8-1 0,3 5 0 16,-3 0 24-16,6-3 5 0,-6 3 1 0,1-2 0 31,-1-1-15-31,3 1 0 0,0-6 0 0,3 3 0 0,-3-6 0 0,3 1 0 0,3-1 0 0,-3-2 0 16,3-3 0-16,-3 3 0 0,3-2 0 0,0-1 0 16,0-3 0-16,0 4 0 0,-1-1 0 0,-2 3 0 15,3-6 0-15,-3 4 0 0,3-1-10 0,0 3 10 16,-3-6 0-16,3 1 11 0,-3 2-1 0,3-2 0 15,-3-1-10-15,3 1 0 0,0-3 9 0,-3 2-9 16,3-2 13-16,0 0-1 0,0 0-1 0,3 0 0 16,0 0-3-16,-3-3 0 0,3 1 0 0,3-1 0 15,0 0-8-15,0-2 0 0,0-1-10 0,0 1 10 16,6 0-10-16,-9-3 10 0,5 2-10 0,1 4 10 16,-3-6 0-16,3 5 0 0,3-2 0 0,-3-1 0 15,3 4 0-15,0-4 0 0,3 3 0 0,0 1 0 16,2-1 0-16,1 3 10 0,0-3-10 0,0 1 8 15,3-1-8-15,-1-2 0 0,4-1 0 0,0 1 0 16,3-1 0-16,3 1-9 0,-1 0 9 0,4-3-13 16,0 2 13-16,-1 4 0 0,4-4-10 0,0 1 10 15,0-3-9-15,2-3 9 0,1 3-12 0,3 0 12 16,-1 0 0-16,4 0-8 0,-1 0 8 0,4 0 0 0,3 0 0 0,-1 0 0 0,4 0 0 16,-1-2 0-16,1-4-12 0,2 6 12 15,1 0-12-15,2-2 12 16,1 2-30-16,2 0 1 0,1 0 0 0,-1 0 0 0,4 0 11 0,2-3 2 0,-2 3 1 0,2 0 0 15,1-3 3-15,-4 3 0 0,6 0 0 0,-2-5 0 16,2 5 12-16,1-5 0 0,2 2 0 0,1-2 10 16,-1 0-10-16,3 2 0 0,1 3 0 0,-1-8-11 15,0 3 2-15,4-1 0 0,-4-1 0 0,3 1 0 32,-2 1-18-32,2 0-3 0,-2-1-1 0,2-2 0 0,-6 3 31 0,4 0 13 0,-7 0-1 0,3 2 0 31,-2-5-38-31,-4 8-8 0,1-8-2 0,-1 5 0 0,-8-2 36 0,2 0 12 0,-2 0 0 0,-1 2 0 15,1 0 36-15,-4 3 6 0,1-2 2 0,11-1 41 32,-8 3-36-32,-7 0-7 0,-2 0-2 0,-4 0-44 0,-2 0-8 0,-3-3 0 0,-7 3 0 15,-2 0 0-15,-3-2 0 0,-3 2 0 0,-1 0 0 16,-5-3 0-16,0-2 0 0,0 2 0 0,-6 0 0 16,-3-2 14-16,-1 2-2 0,-2-2 0 0,-3 3 0 15,0-1 10-15,0-2 2 0,0 2 0 0,-3 3 0 16,0-8 2-16,0 3 1 0,-3 2 0 0,0-2 0 15,3 0-27-15,-3-1 0 0,6 1 8 0,-9-3-8 16,3-3 8-16,3 3-8 0,-3 1 12 0,3-1-4 16,-3 2-8-16,3-4 0 0,-1-1 0 0,-2 3 0 15,3-2 0-15,-3-6 0 0,3 0 0 0,0 3 0 16,0-9 0-16,-3 7-9 0,0-12 9 0,0 9-13 16,3-11 13-16,-3 2 0 0,0-5 0 0,0-2 0 0,6 2 0 15,-6-2 0-15,3-3 0 0,0-3 0 0,0-2 0 16,0-3 0-16,0-6 0 0,0 4 0 0,3-6-14 0,0-3 3 15,-3-2 1-15,2 3 0 0,4-4 10 0,-3 6 0 0,3-7 10 0,0 4-10 16,0-2 8-16,0 5-8 0,3-3 0 0,-6 9 0 16,3-4 9-16,-3 4-9 0,-4 2 8 0,1 0-8 15,0 3 0-15,-3-1 0 0,0-2 0 0,0 6 0 16,-3-1 0-16,0 3 12 0,0 0 0 0,0 0 0 16,0 2-12-16,0-2 0 0,0 0-12 0,3-2 12 15,0 2 0-15,-3-3 0 0,3-3 0 0,3 4 12 16,-3-1-12-16,3 0-11 0,0 3 3 0,-3 0 0 15,3 3 8-15,-6 2 0 0,3-2 0 0,0 5 0 16,-3 5 0-16,-3 0 0 0,0 6 0 0,0 2 0 16,-3 0 0-16,0 0 0 0,0 3 0 0,-3 5 0 15,0-3 0-15,-3 1 0 0,3 2 0 0,-5 0 0 16,2 2-23-16,0 1-2 0,-3 0-1 0,0-3 0 16,0 3 17-16,0 2 9 0,0-2-10 0,-2-1 10 15,-1 4-8-15,-3-1 8 0,0-2 0 0,-3 2-9 16,-3 1 9-16,1-1 0 0,-4-5 0 0,0 5-8 15,-3 1 0-15,1-4 0 0,-1 4 0 0,-3-1 0 16,-3 0 8-16,-2 3 0 0,-4-2 0 0,0-1 0 16,1 3 0-16,-7-3 0 0,4 3 0 0,-7-2 0 15,-3 2 0-15,-2 2 0 0,-7-7 0 0,1 8 0 16,-1-6 0-16,-8-2 0 0,3 2 0 0,-1 1 0 16,-2-4 0-16,-1 4 0 0,-2-4 0 0,-3 4 0 15,-4-1 0-15,1-2 0 0,-3-1 0 0,-4-4 0 0,1 5 0 0,-6-1 0 16,-3 4 0-16,2-4 0 0,-5 6 0 0,3-2 0 15,-3-4 0-15,-1 6 0 0,1-2 0 0,0 4 0 0,3-2 0 16,-6 3 0-16,2 2 0 0,-2-5-8 0,0 6 8 16,0 2 0-16,0 0 0 0,0 2 0 0,-1-2 0 0,4-5 0 15,0 5 0-15,0 0 0 0,3 2 0 0,-1-2 0 16,4-3 0-16,3-5 0 0,2 3 0 0,1 0 0 16,6-1 0-16,-1 1 0 0,4 0 0 0,3-3 0 15,2 0 0-15,-2 2 8 0,11-2-8 0,-5 3 0 16,11 0 0-16,4 2 0 0,-1-5 0 0,4 5 0 15,2 0-28-15,4-2-3 0,2 0-1 16</inkml:trace>
  <inkml:trace contextRef="#ctx0" brushRef="#br0" timeOffset="-171325.01">14534 17597 2625 0,'6'27'55'0,"-6"-17"12"16,3 1-54-16,-3 2-13 0,3-2 0 0,0-1 0 15,0 4 60-15,3-4 10 0,-1 4 2 0,1-4 0 16,0 9-55-16,0-1-17 0,3-2 10 0,-3 5-10 15,0-2 0-15,0 2 0 0,0-5 0 0,-3 5 0 16,0-3 12-16,0 1-4 0,0-1 0 0,0-2 0 0,-3-2 10 0,3-1 2 0,0-3 0 16,-3 1 0-1,0-6 2-15,3 1 1 0,-3-1 0 0,0-5 0 0,0 0-8 0,0 0-2 0,0 0 0 0,0 0 0 32,0 0-13-32,0 0 0 0,-3-8 0 0,0-3 0 0,0 1 8 0,0-3 0 0,-3-3-8 0,3-3 12 15,0 1-12-15,0-6 0 0,3 3 0 0,-3-3 0 16,3 0 0-16,0 0 0 0,3 0 0 0,0 3 0 15,0-3 0-15,0 3 0 0,3 3 0 16,0-1 0-16,0 1 0 0,0 4 0 0,0 1 0 0,0 5 0 16,3-2 0-16,-3 2 0 0,3 0-13 0,-3 3 4 15,2-1 9-15,1 4 0 0,0-1 0 0,0 0 0 16,3 9-15-16,0-6 3 0,0 5 0 0,0 0 0 16,3 6-16-16,0 2-2 0,-3-2-1 0,2 10 0 15,-5-3 5-15,3 3 1 0,3 3 0 0,-9-3 0 16,3 1 14-16,-3-4 11 0,3 1-13 0,-3-4 5 15,0-1 8-15,-6-4 0 0,3-2 0 0,3-2 0 16,-6-1 0-16,0-5 11 0,0 0-3 0,0 0 0 16,6-3-8-16,-3-2 0 0,3 0 0 0,-6-6 0 15,6-2 12-15,-6 0 0 0,0-6 0 0,0-2 0 16,0 0 25-16,0-3 6 0,0 0 1 0,0-2 0 16,0 2-29-16,0-3-6 0,0 4-1 0,0-1 0 15,0 3 4-15,0-3 0 0,6 8 0 0,-3 0 0 16,2 3-12-16,-5 0 0 0,6 5 9 0,3 2-9 15,-3 1 9-15,-6 2-9 0,9 1 12 0,-9 4-12 16,12 4 0-16,-9-1 0 0,3 3-12 0,3 2 3 16,-3 4 9-16,0-1 0 0,3 3 0 0,-3 2 0 15,3 3 0-15,-3 1 9 0,3 1-9 0,-3 9 10 0,0-3-10 0,-1 3 0 16,1 0-10-16,0 0 10 0,0-1-24 0,-3-2 2 16,3-2 0-16,-3-1 0 15,3-2-82-15,-3 0-17 0,3-6-3 0,0 1-1 16,0-3-92-16,0 0-19 0</inkml:trace>
  <inkml:trace contextRef="#ctx0" brushRef="#br0" timeOffset="-170622.37">15311 17971 2180 0,'9'-6'45'0,"-4"1"11"0,1-3-44 0,3 3-12 0,0-3 0 0,0 2 0 16,0-1 102-16,0-1 18 0,0 0 4 0,0-3 1 15,0-2-55-15,3 0-11 0,-3-3-3 0,0 0 0 16,-3-3-40-16,3-2-16 0,-4-3 11 0,1 1-11 15,0-4 12-15,-3 3-4 0,-3-2-8 0,3-1 12 16,-3 4-3-16,0-4-1 0,0 6 0 0,-6-6 0 16,3 4-8-16,0 1 0 0,-5-1 0 0,-1 4 0 15,3-2 0-15,-3 2 8 0,0 4 0 0,0-1 0 16,0 5-8-16,-3 1 12 0,3-1-12 0,-3 8 12 16,3 1 16-16,0-1 3 0,0 6 1 0,0-1 0 15,1 1-52-15,-1 8-9 0,0-1-3 0,3 3 0 16,0 6 32-16,0 2 0 0,3 3 0 0,-3 5 0 15,3 0 0-15,3 3 0 0,-3 0 0 0,3 5 0 16,3-3 0-16,0 0 0 0,3 3 0 0,0-2 0 16,3-3 0-16,3-3 0 0,2-3 0 0,1 1 0 0,3-9 20 15,-3 3 9-15,3-5 3 0,0-3 0 0,0-2-32 0,0-6 0 16,-4-2 0-16,4 0 0 16,0-6-31-16,-3-2-12 0,3-3-2 0,0-3-1 15,-3-2-73-15,0-3-14 0,-4-5-3 0,4 0-1 16,0-3-23-16,-3-3-5 0,-3 1-1 0,6-6 0 15,-6 3 54-15,0-3 10 0,-3 1 2 0,0-1 1 16,0 3 38-16,-3 0 7 0,0 2 2 0,3 3 0 0,-3 3 185 0,-3 0 38 0,5 5 7 0,-2 3 2 16,0 0-26-16,0 5-5 0,0 2-1 0,0 4 0 15,0-1-32-15,3 3-6 0,0 3-2 0,0 2 0 16,3 0-35-16,3 6-7 0,-3 2-2 0,6 0 0 16,-3 3-44-16,-3 5-10 0,6-2-2 0,-4 5 0 15,1 2-8-15,-3 1 0 0,3 2 0 0,-3 0-11 16,-3-5 22-16,0 2 4 0,0-2 1 0,-3-3 0 15,3-5 5-15,-3-3 2 0,0-2 0 0,0-1 0 16,0-4-11-16,-3-6-3 0,0 0 0 0,0 0 0 16,0 0-9-16,0 0-16 0,3-6 4 0,0-4 1 15,0-1 11-15,-3-5 0 0,6 3 0 0,-3-5 0 16,-3-1 0-16,3 1 9 0,-3-1 0 0,3 1 0 16,-3 2 0-16,3 2 0 0,0 1 0 0,0 3 0 15,3 2-9-15,-1 2 0 0,1 1-10 0,0 5 10 16,0 0-11-16,6 3 11 0,0 2-12 0,0 0 12 15,3 6-21-15,0 0 2 0,3 4 1 0,0 4 0 16,2-3 7-16,-5 2 2 0,3 6 0 0,0-5 0 16,-6-1-19-16,3 3-3 0,-3-2-1 0,0-6 0 15,-1 3-16-15,1 0-3 0,-3-3-1 0,0-2 0 16,0-3-151-16,-3-3-30 0,3 0-7 0</inkml:trace>
  <inkml:trace contextRef="#ctx0" brushRef="#br0" timeOffset="-169722.43">16263 16658 2893 0,'0'0'82'0,"0"0"18"0,0 0-80 0,0 0-20 0,0 0 0 0,-3 5 0 16,3 3 75-16,3 3 11 0,-3 2 2 0,6 6 1 15,0 5-80-15,3 5-9 0,3 5-16 0,3 6 4 16,0 7 12-16,2 1 0 0,4 8 0 0,-3-4 0 16,3 9 0-16,0 0 0 0,0 3 0 0,-6-3 0 15,2-1-12-15,4-1 0 0,-6-4 0 0,-3 1 0 16,3-9 12-16,-6 4 0 0,0-6 0 0,3-6-8 16,-6-7-16-16,3 0-4 0,-3-6 0 0,-3-5 0 15,-3-5-22-15,2-2-5 0,-2-4-1 0,-2-5 0 16,2-5-15-16,-3 0-3 0,-9-5-1 0,3-3 0 15,-6-2 32-15,3-9 7 0,-6-2 0 0,3-3 1 16,-3 0 35-16,-3-2 11 0,4-3 0 0,-1 2 0 16,3 3 29-16,0-2 5 0,3 5 2 0,0 0 0 15,3 5-22-15,3 0-4 0,6 5-1 0,-3 1 0 0,3 2 0 0,0 0 0 16,3 3 0-16,3 2 0 0,0-2 4 16,3-1 1-16,0 4 0 0,3-4 0 0,3 1 21 0,3 0 4 0,0 0 1 15,-1-3 0-15,1 0-25 0,0 0-5 0,-3-3-1 0,0 1 0 16,0 2-8-1,-3-3-1-15,3 3-1 0,-9 0 0 16,2 0-10-16,1 3 10 0,-6 0-10 0,6-1 10 0,-6 4-1 0,-3 2 0 0,0 0 0 0,0 0 0 16,3 0-9-16,-3 0 0 0,9 5 0 0,-9 3 0 15,6 2 0-15,0 9-12 0,3 2 0 0,-6 3 1 32,9 2-18-32,-6 6-4 0,3 3-1 0,3-6 0 0,0 0 34 0,0 0 0 0,-1-3 10 0,4-2-2 15,0-3 21-15,0-5 5 0,3-3 1 16,-3-2 0-16,3-6-11 0,-3-5-3 0,2-2 0 0,-2-4 0 15,-3-2-21-15,0-2 0 0,0-3 0 0,-3-3 0 16,-3 0-14-16,-3-3-4 0,0 1-1 0,-3-1 0 16,-3-2 4-16,-3 3 1 0,-3-1 0 0,0 1 0 15,0 2 14-15,0-3 0 0,0 6 0 0,0 2 0 16,0 3 15-16,3 3-1 0,0 5 0 0,6 0 0 16,0 0-31-16,0 0-7 0,-2 3 0 0,2 2-1 15,5 6 12-15,1 2 2 0,3 3 1 0,0 0 0 16,3 0 10-16,3-3 0 0,0 0 0 0,3 0 0 15,0-5 14-15,3 0-2 0,-1-3 0 0,1-5 0 16,3 0-3-16,3-2-1 0,0-4 0 0,-4-1 0 16,1-4-8-16,3-5 0 0,-6 3 0 0,0-8 0 15,-1-3 0-15,1-5 0 0,-6-3 0 0,0-2 0 16,-6-9 0-16,-3 1 0 0,0-3 0 0,-3-3 0 0,-3-2 25 16,-3-3 3-16,-3-2 1 0,-3 2 0 0,-3 2-21 15,-3 1-8-15,0 2 0 0,0 6 9 0,-2 5-9 0,-1 5 0 16,3 3 0-16,-3 8 0 0,3 3 0 0,3 7 0 0,0 0 0 0,0 6 0 15,1 5 0-15,-1 0 12 0,3 3-12 0,0 5 12 16,0 5-12-16,3 5 0 0,3 6 0 0,3 11 0 16,3 7 0-16,0 6 0 0,6 7-12 0,0 3 12 31,3 3-35-31,3 3 1 0,-1-1 0 0,1 3 0 0,3-5 22 0,0 3 12 0,3-3-12 0,0-3 12 31,-1-5-71-31,-5-6-7 0,9-2-2 0</inkml:trace>
  <inkml:trace contextRef="#ctx0" brushRef="#br0" timeOffset="-169106.84">18213 17002 2960 0,'0'0'62'0,"0"0"13"0,0 0-60 16,0 0-15-16,0 0 0 0,3 3 0 16,3-1 39-16,3 9 5 0,-3 0 0 0,5 2 1 15,-2 5-65-15,6 4-14 0,-3 1-2 0,3 9-1 16,0 2 4-16,0 4 1 0,0 4 0 0,-3 3 0 0,3-3 16 0,-4 3 3 0,1 0 1 0,-3 0 0 15,3-5 35-15,-3-1 7 0,0 1 2 0,-3-8 0 16,3 0 9-16,-6-9 3 0,3-1 0 0,-3-6 0 16,0-6 0-16,-3-2 1 0,3-3 0 0,-3-5 0 31,0 0-65-31,-3-8-14 0,-3-5-2 0,0-8-1 0,-3-3 23 0,0-13 5 0,-3 0 1 0,-3-5 0 16,0-6 8-16,-3-5 0 0,1-2 0 0,-1-4 0 15,3 4 0-15,-3-3 0 0,6 2 0 0,-3 3 0 16,3 0 0-16,6 6 0 0,3-1 0 0,-3 11 0 15,6-3 0-15,0 11 0 0,3 5 0 0,3 1 0 16,0 7 0-16,0 2 0 0,0 1 0 0,3 5 0 16,3 3 0-16,0 0 11 0,6 2-3 0,-6 3 0 15,6 0-8-15,-4 5 0 0,7 1 9 0,0 2-9 16,-6 5 12-16,3 0-3 0,0 0 0 0,0 3 0 16,-1 3-9-16,-2-1 0 0,0 3-10 0,-3 6 10 15,0-6-9-15,0 5 9 0,-9-2-8 0,3 0 8 16,0-3 0-16,-3 3 0 0,0-5 0 0,-3 2 0 15,0-5 0-15,-3-1 0 0,0-1-12 0,-3-1 4 16,-3 0-26-16,0-2-5 0,-6-1-1 0,3 1 0 16,-3 0 14-16,-5-4 2 0,2 1 1 0,0 0 0 15,0 0-13-15,0 0-4 0,0-3 0 0,3-2 0 16,-3 2 26-16,7-2 5 0,-4-3 1 0,3 0 0 16,6 0-116-16,-9-3-22 0,6 1-5 0</inkml:trace>
  <inkml:trace contextRef="#ctx0" brushRef="#br0" timeOffset="-168868.04">18746 16830 2698 0,'0'0'76'0,"6"0"18"0,-1 0-75 0,1 5-19 0,-3-2 0 0,6 2 0 16,-3 3 87-16,0 0 13 0,0 0 4 0,0 5 0 15,3 1-71-15,0 2-13 0,0 2-4 0,0 1 0 16,3 2-16-16,0 0 0 0,0 5 0 0,-1-2 0 16,1 0-46-16,0 2-6 0,0-2-2 0,-3 0 0 15,3 0-14-15,-6-3-4 0,3 0 0 0,-3-2 0 16,-3-3-108-16,0-3-23 0,-6 0-4 0</inkml:trace>
  <inkml:trace contextRef="#ctx0" brushRef="#br0" timeOffset="-168715.08">18728 16592 2579 0,'-3'-5'73'0,"0"-1"16"16,3 6-71-16,0 0-18 0,0 0 0 0,0 0 0 16,0 0 13-16,0 0-1 0,0 0 0 0,0 0 0 15,0 0-140-15,0 0-29 0,0 6-6 0</inkml:trace>
  <inkml:trace contextRef="#ctx0" brushRef="#br0" timeOffset="-168407.19">19272 16701 2154 0,'0'0'91'0,"0"0"-73"15,0 0 91-15,-6 0 19 0,3 0 3 0,-8 0 1 16,8 0-87-16,-9 5-17 0,3-3-3 0,3 4-1 16,-3-1-24-16,-3 6-14 0,3-1 2 0,3 6 0 15,-3 0 0-15,3 5 0 0,0 3 0 0,-3 2 0 16,9 1 3-16,0 2 1 0,0 3 0 0,0-3 0 16,9 0 22-16,-3-3 5 0,0 1 1 0,3-3 0 15,0-3 25-15,3-3 6 0,0 1 1 0,3-6 0 16,0-2-29-16,2-3-6 0,4-3-1 0,0-2 0 15,0-3-16-15,0-6 0 0,3 1 0 0,-4-6-9 16,1-2-89-16,0-5-18 0,-3-4-3 0</inkml:trace>
  <inkml:trace contextRef="#ctx0" brushRef="#br0" timeOffset="-167320.83">19511 16047 2671 0,'0'0'112'16,"0"0"-89"-16,0 0 74 0,0 0 15 0,-6 3 4 0,3 5 0 31,3 0-74-31,0 2-14 0,0 6-4 0,0 2 0 0,3 6-24 0,3 5 0 0,2 6 0 0,1 2 0 16,3 3-14-16,0 5 5 0,0-1 1 0,3 7 0 16,0-1-4-16,0 3 0 0,0 3 0 0,0-1 0 31,-1-5-25-31,1-2-6 0,-3-3-1 0,3-5 0 0,-3-3-6 0,-3-3-2 15,3-5 0-15,-3-5 0 0,0-3 1 0,-3-5 0 16,-3-3 0-16,0-2 0 0,-3-9-77 0,0-2-15 0,0 0-3 16,-9-7-1-16,0-4 1 0,-6-5 0 15,0-5 0-15,0 0 0 0,-3-6 27 0,0 1 6 0,1-3 1 0,-4 2 0 16,3-2 112-16,0 3 30 0,0-1 2 0,3 3 1 16,0 3 116-16,3 5 23 0,3-2 5 0,1 5 1 15,2 2-50-15,0 3-11 0,3 0-1 0,3 8-1 16,0 0-29-16,0 0-6 0,0 0 0 0,0 0-1 15,6 3-39-15,0-1-7 0,5 1-1 0,1 2-1 16,0-2-10-16,6 2-1 0,0 1-1 0,0-4 0 16,0 1 24-16,3 0 5 0,-1-6 0 0,-2 0 1 15,3 1-1-15,0-4 0 0,-3 1 0 0,0-6 0 16,0 6-32-16,-4-5-8 0,1 2 0 0,0 0-8 16,0 0 8-16,-3 0-8 0,-3 0 0 0,3 3 0 15,-3-1 0-15,0 4 0 0,-3-1 0 0,3 3 0 16,-1 3 0-16,4 2-9 0,-3 3 1 0,3 3 0 15,3 2-20-15,-3 0-3 0,3 5-1 0,0-2 0 0,0 0 16 16,0 3 4-16,-1-6 0 0,1 0 0 0,3 0 12 0,-3-2 16 0,0-3-3 0,-3-3-1 16,0 1 16-16,3-4 4 0,-3-2 0 0,-1-2 0 15,1-4-20-15,0 1-3 0,0-3-1 16,-6-3 0-16,3 1-8 0,-3-3 0 0,3-1 0 0,-3-1 0 16,-3 1 9-16,0 1 3 0,-3 0 1 0,3 0 0 15,-3 2-13-15,0 0 0 0,0 4 0 0,0 1 0 16,0 6 0-16,0 0-16 0,0 0 3 0,0 0 1 31,0 0-32-31,3 3-7 0,0 2-1 0,0 3 0 0,3 0 26 0,0 3 5 0,0-1 1 0,3 3 0 16,-1-5 20-16,1 0 0 0,0-2 0 0,3-4 0 15,0 1 0-15,3-6 15 0,-3 1-3 0,6-6 0 16,-6-6-12-16,3-1 0 0,-1-4 0 0,1-5 0 16,-3 0-27-16,3-5-1 0,-3 0-1 0,-3-3 0 15,-3 1 13-15,0-1 2 0,0 0 1 0,-3 3 0 16,-3 0 13-16,3 5 0 0,-3 6 0 0,0-6 0 15,0 13 0-15,0-2 0 0,-3 5 0 0,3 0 0 16,0 8-10-16,0 0 1 0,0 0 0 0,0 0 0 16,0 5 22-16,0 3 5 0,0 0 1 0,3 6 0 15,0-4 2-15,3 3 1 0,6 1 0 0,-3 1 0 16,-1-1-8-16,4-4-2 0,-3 1 0 0,6 2 0 16,-3-5-3-16,3 3-1 0,0-1 0 0,0-5 0 15,0 3-8-15,2 0-11 0,-2-2 3 0,3-1 0 16,-3 0 8-16,3 3-8 0,0-3 8 0,-3 3-8 15,0-2-32-15,-1-1-7 0,1 3-1 0,-3 0 0 16,0-3 20-16,0 3 3 0,0 0 1 0,-3 0 0 16,3-3 24-16,0 1 0 0,0-1 0 0,0-5 0 0,-4 0 0 0,10-3 0 0,-3-2 0 0,0-3 0 15,0-3 8-15,3-2 6 0,-3-3 2 0,0-2 0 16,2-3-16-16,-5-6 11 0,3 1-11 0,0-3 10 16,-9-6-10-16,3 1 0 0,-3-1 9 0,0 4-9 15,-3-1 36-15,-3 0 4 0,-3 6 0 0,0 2 0 16,0 5-16-16,0 1-4 0,-3 5 0 0,0 5 0 15,-3 0-12-15,0 8-8 0,-3 5 8 0,3 3-8 16,-3 3 0-16,1 7 0 0,2 3 0 0,0 3 0 16,3 2 11-16,3 6-3 0,0 0 0 0,3 0 0 15,3-3 10-15,0 3 2 0,6 2 0 0,3-5 0 16,5 0-32-16,1 0-7 0,3-2-1 0,3-3 0 16,0-1 20-16,6-1 0 0,-1-1 0 0,4-5 0 31,-3-3-29-31,0-3-3 0,-1-4 0 0,1-1 0 0,-3-2-105 0,0-1-22 0,-1-2-4 0</inkml:trace>
  <inkml:trace contextRef="#ctx0" brushRef="#br0" timeOffset="-166811.77">15218 18468 2350 0,'33'-3'104'0,"3"-2"22"15,5 0-101-15,1-3-25 0,6 0 0 0,2-3 0 16,4-2 64-16,5 0 8 0,1-3 2 0,5 0 0 16,7-2-21-16,-1-4-4 0,7 1-1 0,-4 0 0 15,1 0-35-15,-4 0-13 0,0 0 9 0,1-1-9 16,-7 4 0-16,1-1-14 0,-1 3 2 0,4 3 0 15,-10 3-96-15,4 2-20 0,-1 0-3 0</inkml:trace>
  <inkml:trace contextRef="#ctx0" brushRef="#br0" timeOffset="-166454.28">18796 17936 3112 0,'21'-3'65'0,"9"1"14"0,5-1-63 0,1-2-16 0,9-3 0 0,2 0 0 15,10-3 52-15,0-2 7 0,5 0 1 0,10-6 1 16,5-2-37-16,9-5-7 0,7-1-1 0,5-2-1 15,3-2-6-15,3-4-1 0,6 1 0 0,0-1 0 16,-5 1-8-16,-4 2-11 0,-3-2 3 0,-3 5 0 16,-2 5-4-16,-10 0 0 0,3-2 0 0,-5 7 0 15,-1 1-12-15,-6 4-4 0,1-2 0 0,-7 3 0 16,-2 0-6-16,-4 2-2 0,-5 6 0 0,-1-8 0 16,-11 5-48-16,0 5-9 0,-7-2-3 0,-5-3 0 15,-12 8-51-15,0-3-10 0,-9-2-3 0</inkml:trace>
  <inkml:trace contextRef="#ctx0" brushRef="#br0" timeOffset="-166056.16">15632 18529 2487 0,'0'0'55'0,"6"0"11"0,3 2 2 0,6 1 2 0,3 0-56 0,3 2-14 0,8-2 0 0,4 2 0 0,6-2 60 0,2 2 10 16,7-2 2-16,3-1 0 0,5 1-7 0,7-3-1 15,-1 0 0-15,4 0 0 0,-1-3-32 0,7-2-6 16,-1-3-2-16,0 3 0 0,1-6-24 0,-21-2 0 16,5 5 0-16,4-5 0 15,2-3-25-15,1 5-4 0,2-2-1 0,1 0 0 16,2 0-78-16,24-1-16 0,-8 1-4 0,-1 2 0 15,-9 4-92-15,1-1-20 0</inkml:trace>
  <inkml:trace contextRef="#ctx0" brushRef="#br0" timeOffset="-165804.77">19269 18124 2818 0,'24'-3'80'0,"3"-2"17"0,3 0-77 0,0-1-20 0,2 1 0 0,7 0 0 16,3-3 55-16,2 0 7 0,7-3 2 0,8 3 0 15,-2-2-37-15,11-1-7 0,4 1-2 0,-1-1 0 16,7-2-2-16,-1-3 0 0,1 0 0 0,2-2 0 16,0-1-16-16,1 1-9 0,-1-4 1 0,-3 1 0 15,4-3-9-15,2 1-2 0,-3-1 0 0,-2 0 0 16,2 0-77-16,-5 0-15 0,2 1-3 0,-3-4-1 15,-2 3-103-15,5-2-21 0</inkml:trace>
  <inkml:trace contextRef="#ctx0" brushRef="#br0" timeOffset="-113532.68">17236 13459 597 0,'3'-16'16'0,"-3"11"5"16,3 0-21-16,-3 5 0 0,0 0 0 0,0 0 0 0,0-5 71 0,3-1 9 16,-3 6 3-16,3-2 0 15,0-4 1-15,0 4 0 0,0-1 0 0,-3 3 0 0,0 0-7 0,0-5-1 0,3 0 0 16,0 2 0-16,-3 3-16 0,0 0-4 0,0 0-1 16,0 0 0-16,0-5-11 0,0 5-3 15,0 0 0-15,0 0 0 0,0 0 5 0,0 0 1 16,0 0 0-16,0 0 0 0,3-3 13 0,-3 0 2 0,0 3 1 0,0 0 0 15,0 0-18-15,0 0-3 0,0 0-1 0,0 0 0 16,0 0-17-16,0-2-3 0,0 2-1 0,0 0 0 16,0 0 0-16,0 0-1 0,0 0 0 0,0 0 0 31,3 8-39-31,0 7-7 0,3 4-1 0,-3 5-1 0,3 5 19 0,0 8 10 0,3 3-10 0,-3 5 10 16,0 5 0-16,0 3-9 0,6 5 9 0,-3 3 0 15,-6 5 0-15,3 0 0 0,0-2 0 0,-1-1 0 16,4-2 0-16,-3-8 0 0,0 2 0 0,3-4 8 15,-9-4 1-15,6-4 1 0,3-4 0 0,-9 1 0 16,6-3-10-16,-3-5 10 0,0 0-10 0,0-1 10 16,0-2 7-16,0-2 2 0,0-1 0 0,0-2 0 0,0-5-19 15,-3-1 0-15,3-2 0 0,-3-3 0 0,3-5 0 0,-3 0 0 16,0-2 0-16,0-6 0 0,3 5 20 0,-3-5 0 16,0 0 0-16,0 0 0 15,0 0-20-15,0 0 10 0,0 0-10 0,0 0 8 16,3 2 0-16,3 4 0 0,0-4 0 0,3-2 0 0,0 3-8 0,2 0 0 15,4-1 0-15,3 1 0 0,6 0 0 0,3-3 0 16,0 2 0-16,5 1 0 0,4 0 0 0,6-3 0 16,2 2 0-16,4 1 0 0,6-3 0 0,-1 0 0 15,4-5-8-15,2 5 8 0,7 0 0 0,-1 2 0 0,4-2-9 16,-1 3 9-16,1-3 0 0,2 0-12 16,3 0 12-16,1 2-10 0,-1 1 10 0,1 5 0 0,2-5-9 0,3 2 9 15,-2 0 0-15,-7 1-9 0,7-4 9 0,-7 6 0 16,6-3 0-16,-5 1-8 0,-1-1 8 0,4-2 0 15,-4 2 0-15,1 0 0 0,-1 3 0 0,1-2 0 16,-4 1 0-16,-3-1 0 0,4 2 0 0,-10-3 0 16,1 0 0-16,-3 3 0 0,-7-5 0 15,1 2 0-15,-4-2 0 0,-2-1 0 0,0-2 8 0,-4 3-8 16,-2 0 8-16,-3-1 0 0,-6-2-8 0,-1 3 12 16,-2-3-12-16,-3 0 0 0,-3 0 0 0,0 0 0 15,-4 0 0-15,1 0 12 0,0 0-3 0,-3-3-1 16,-3 3 0-16,3-2 0 0,-3-1 0 0,0 0 0 15,-3 1 0-15,2-1 0 0,-2 0 0 0,0 1 0 16,0-1 7-16,0-2 1 0,0 0 0 0,-3 2 0 16,3-2-16-16,0-1 0 0,0 1 0 0,0-3 0 0,0 3 0 15,0-3 0-15,-3-3 0 0,3 3 0 0,-1-5 0 0,-5 3 0 16,9-4 0-16,-3 1 0 0,0-3 18 0,-3-2 1 16,6-1 0-16,-3-2 0 0,0-3-5 0,0 0-1 15,3 1 0-15,-3-4 0 0,0 1-5 0,0-3 0 16,-1-1-8-16,1-1 12 15,3-6 11-15,3 0 1 0,-3 0 1 0,6-6 0 0,0-2-25 0,0-2 0 16,3 2 0-16,-1-3 0 16,1 0-20-16,0 1-10 0,-3-1-2 0,9 1 0 15,-6 2 32-15,2 5 0 0,-2 0 0 0,0 3 0 16,3 0 0-16,-3 0 0 0,2 3 0 0,1-1 0 0,0 9 0 0,0-3 0 16,0 2 0-16,-3 3 0 0,-4 3 0 0,4 0 0 0,-3 3 0 15,-3-1 0-15,0 6 0 0,-3-3 0 0,0 3 0 0,-3 2-9 16,0 3 9-16,-4 3 0 0,1 0 0 0,0-1 0 15,0-2 0-15,0 0-8 0,0 3 8 0,-3 3 0 16,3-1 0-16,-3 8-8 0,-3 6 8 0,3-9 0 16,-3-10-8-16,3 1 8 0,-3 4-8 0,0 0 8 15,0 3-8-15,0 0 8 0,0 0-8 0,-6-8 8 16,0 0-10-16,-3 0 10 0,-3 1-12 0,-5-1 12 16,-7-3-12-16,-12-2 12 0,-3-3-12 0,-5 0 12 15,-10-5-12-15,-3 5 12 0,-8 0-12 0,-6 3 12 16,-4 0 0-16,-11-3 0 0,0 3 0 0,-10-1 0 15,-2 4-24-15,-9 2 3 0,-6 0 0 0,-6 3 0 16,-6 2 21-16,0 0-9 0,-6 3 9 0,0 0 0 16,0 0 0-16,-3 3 0 0,0 0 0 0,-3-3 0 15,3 2 0-15,-6 6-13 0,3 3 1 0,0-1 0 0,-6-7 12 0,1 2 0 16,5 1 0-16,3 1 0 16,3 4 0-16,3-3 0 0,6 0 0 0,3 3 0 0,5-1 23 0,7-2 7 15,6 5 2-15,6-2 0 0,6-9-32 0,5 9 0 16,7 5 0-16,2-3 0 15,10-2 0-15,5-1 0 0,7 4 0 0,-1-4 0 16,7 3 0-16,-1 3 0 0,3 0 0 0</inkml:trace>
  <inkml:trace contextRef="#ctx0" brushRef="#br0" timeOffset="-108617.02">2285 15055 2333 0,'-6'-8'66'0,"0"3"14"0,3-1-64 0,-6 1-16 0,0 0 0 0,1-3 0 0,5-3 41 0,-3 6 5 0,-6-3 1 16,6-3 0-16,0 3-47 0,0-2-13 0,3 5-1 0,-6-1 0 15,9-2 47-15,-6-2 10 0,3 4 1 0,3 6 1 32,0 0-11-32,0 0-2 0,-9-5-1 0,9 5 0 0,0 0-8 0,0 0-2 0,0 0 0 0,0 0 0 15,0 0-21-15,-3 5-16 0,-3 1 2 0,6 7 1 16,-3 11-5-16,3 5-1 0,3 5 0 0,3 9 0 15,-6 4 19-15,0 6 0 0,3 5 0 0,3 3 0 16,-3 5 0-16,0 1 0 0,3 1 0 0,-6-2 0 16,3-2 9-16,-3-3 9 0,6 0 2 0,-6-3 0 15,0-5-6-15,3-3-1 0,3-5 0 0,-6-3 0 16,6-2-13-16,-6-3 0 0,6-3 0 0,-6-2 0 16,3-3 0-16,3-5 0 0,-6 0 0 0,9-3 0 15,-9-5 0-15,0-5 0 0,3-3 0 0,-1-1 0 16,-2-1-23-16,3-1-7 0,0-2-2 0,0-3 0 15,3 2 19-15,-3 1 3 0,3-3 1 0,0 3 0 0,3-1 9 0,0-2-8 16,3 0 8 0,3 0-8-16,3 0 8 0,3 0 0 0,-7-2 10 0,10 2-10 0,-6-3 12 15,6 0-3-15,-3 1-1 0,6-1 0 16,-7 0-8-16,4 1 0 0,9-1 0 0,0 0 0 16,2-2 0-16,7 3 0 0,0 2 0 0,-4-3 0 0,1 0 0 0,3 1 12 15,2-1-12-15,-2 0 12 0,6 1-12 0,2-1 0 16,1 0-12-16,0 1 12 0,2 2 0 0,1-3 10 15,5 0 1-15,-2 1 0 0,8-1 8 0,-5-2 1 16,-1 0 1-16,1-1 0 0,2 4-21 0,1-1 0 16,5 0 0-16,1-2 0 0,5 2 10 0,1 1-2 0,5-4-8 15,6 1 12-15,-2 0-4 0,2 5 0 0,6-5-8 0,1-1 12 16,2 9-12-16,0-6 11 0,6 3-11 0,-2-2 10 16,2 2-10-16,0 0 0 0,-3-3 0 0,6 3 0 15,-2 0 11-15,-1 0-3 0,0 0-8 0,0 0 12 16,6 3-12-16,-6-1 0 0,-2-2 0 0,8 3 0 15,-9 0 0-15,3 2 0 0,-2-2 0 16,5 2 0-16,3-3 0 0,0 4 0 16,-3-6 0-16,-3 8 0 0,4-3 0 0,-1 0 0 0,-3-5 0 0,3 8 0 15,-3-3 0-15,4 1 0 0,-1-1 0 0,-6 0 0 16,-3 3 0-16,3-2 0 0,4-1 0 0,-4 3 0 16,0 0 0-16,0-3 0 0,3 0 0 0,1 3 0 15,-7 0 0-15,-3 3 0 0,9-6 12 0,-5 3-3 16,2 0-9-16,-3-3 0 0,3 3 0 0,1 0 0 15,-1 3 0-15,-6-9 0 0,9 4 0 0,-11-1 0 0,2 0 0 16,0 6 0-16,0-6 0 0,-2 0 0 0,-1 1 0 0,-3-1 0 16,7-2 0-16,-7-1 0 0,0 1 0 0,1 0 0 15,-1-3 0-15,0 0 0 0,-2 2 0 0,-1-2 0 16,0 0 0-16,-2 0 0 0,-1 0 0 0,-3 0 0 16,4-2 0-16,-4 2 0 0,1 0 0 0,-7 0 0 15,6 0 0-15,-2 0 0 0,2-3 28 0,-2 3 3 16,-4 0 1-16,0 0 0 0,-2-3-32 0,-1 1 0 15,4 2 0-15,-4-3 0 0,-8 6 0 0,5-6 0 16,1 0 0-16,-4 3 0 0,1-2 0 0,-7-1 0 16,-2 3 0-16,-3-3 0 0,-4 3 0 0,1-2 0 15,-1-1 0-15,-2 3 0 0,3 0 12 0,-4 0-4 0,-5 0-8 16,3-3 12-16,-4 3-12 0,-2-5 0 0,0 3 0 0,0-1 0 16,-1 0 0-16,-2-2 0 0,-3 2 0 0,0-2 0 15,-4 2 0-15,-2-2 0 0,0-3 0 0,-6 3 0 16,3 0 0-16,-6-3 0 0,2 2 0 0,-2-2 0 15,3 0 0-15,-3-2 0 0,0 2-13 0,0-3 4 16,3-2 9-16,-3-3 0 0,2 3 0 0,-2-3 0 16,0 0 0-16,0 0 11 0,0 1-3 0,0-1 0 15,0-8-8-15,3 0 0 0,-1-5 0 0,1-3 0 16,3 0 9-16,-6-5 0 0,0-2 0 0,0-1 0 16,0-2-9-16,-3-3 0 0,2-3 9 0,-2-2-9 15,3 2 8-15,-3-2-8 0,0 2 10 0,0-2-10 16,0 2 12-16,-3 1-4 0,6 2-8 0,-3 0 12 15,-4 0-12-15,4 0 9 0,-6 2-9 0,0 1 8 16,0 2-8-16,3 3 0 0,-3 3 9 0,0 2-9 16,-6 6 22-16,3-1 0 0,3 4 0 0,-3 1 0 15,-3 4-22-15,3-1 0 0,-3 1 0 0,3 2 8 16,0 3-8-16,0 2 0 0,-3-2 0 0,0 2-8 16,-3 3 8-16,3 0 0 0,0 3 8 0,0 0-8 15,0 5 0-15,-3-8 0 0,3 8 0 0,-6-5 0 16,3-1 0-16,-3 1 0 0,0 2 0 0,0 1 0 15,-3-1-25-15,-3 0-3 0,0 1-1 0,-5 2 0 16,5 0 12-16,-6-3 2 0,-3 3 1 0,0 0 0 16,-6 0 3-16,-2 0 1 0,-1 3 0 0,-6-1 0 15,0 1 2-15,-5 2 0 0,-1 1 0 0,-6-1 0 0,1 0 8 16,-7 1 0-16,1 2 0 0,-4-3 0 16,-3 0-28-16,-2-5-3 0,-1 5-1 0,-2 1 0 0,-6-4 20 0,-7 1 3 15,-2 0 1-15,2-3 0 0,-5 0 8 16,-3 0-8-16,-1 0 8 0,-2-6-8 15,-3 6-25-15,-3-2-5 0,-1-4-1 0,1 1 0 0,-3 5 56 0,-3-8 11 0,2 6 3 0,-2-4 0 16,0 4-31-16,-3-6 0 0,3 2 0 0,-6 1 0 16,2 0 0-16,-5-3 0 0,0 3 0 0,3-3 0 15,-3-3 0-15,-3 3 0 0,0-3 0 0,-1-2 0 16,-2 3 12-16,6-1-3 0,-3 1-1 0,0-4 0 16,-3 4-8-16,0-1 0 0,-3 1 0 0,0-1 0 15,0 3 0-15,-3 0 0 0,3 0 0 0,-3 3 0 16,-1 0 0-16,4 2 10 0,0 0-10 0,-3 1 10 15,3 2-10-15,0-3 0 0,0 3 0 0,0 0 0 16,0 0-9-16,0 3 9 0,-3-3 0 0,6 2 0 16,-3 1 0-16,3-3-8 0,0 5 8 0,-1-5 0 15,1 5-9-15,0-2 9 0,3-3-13 0,-6 5 5 16,6 3 8-16,0-8 0 0,0 6 0 0,-3-1 0 16,0-2-11-16,0 2 11 0,-1 0-13 0,-2 0 5 15,-3 3-20-15,3-2-3 0,0 2-1 0,0-3 0 16,3 3 0-16,0 0 0 0,3 2 0 0,3-2 0 15,0 3 23-15,-3-3 9 0,2 0-8 0,1 0 8 16,3 0 0-16,0 2-8 0,3-2 8 0,3 0 0 16,5-3 0-16,10 3 0 0,-6-5 0 0,-1 2 0 0,4 1 0 0,3-4 0 15,2-2 0-15,7 0-8 16,-3 0 8-16,5 0 16 0,4-2-4 0,-4 2-1 0,13-3-11 16,-7 0 8-16,10 3-8 0,-10-2 8 0,10-1-8 0,2 0 0 0,7 3 0 0,-7-2 8 15,4-1-8-15,5 0 0 0,-3 1 0 0,4 2 0 16,8 0 0-16,-6-3 0 15,7 3-9-15,2 0 9 0,-3 0 0 0,4 0-8 0,2 0 8 0,-6 0 0 16,9 3 0-16,-5-1 0 0,5 1 0 0,6 0 0 16,-6 2 0-16,7-5 0 0,2 5 0 0,6 3 0 15,-3-8 10-15,3 6-10 0,3-1 10 0,3-5-10 16,0 5 10-16,3-5-10 0,0 5 10 0,3-2-10 16,-2-3 12-16,5 0-4 0,0 0-8 0,-3 5 12 15,3 1-12-15,0-1 0 0,0 5 8 0,0 4-8 16,3 2 0-16,2-3 0 0,-2 11-9 0,3-1 9 15,3 12 0-15,3-1 0 0,0 6-8 0,0 5 8 16,3 5 0-16,6 3 0 0,-3 5 0 0,-3 3 0 16,2 3 0-16,4 4 15 0,-3 1-3 0,3 3-1 15,6 2-11-15,-6-5 0 0,2 2 0 0,1-2 0 16,0-6-160-16,6-2-24 0</inkml:trace>
  <inkml:trace contextRef="#ctx0" brushRef="#br0" timeOffset="-103781.95">15614 18463 2215 0,'0'0'93'15,"0"0"-74"1,0 0 33-16,0 0 8 0,0 0 0 0,0 0 1 15,0 0-34-15,0 0-7 0,0 0-2 0,0 0 0 16,3 0-18-16,6 0 0 0,-3-3 0 0,9 3 0 16,3-3 0-16,3 1 0 0,5-1 0 0,7-2 0 15,6-3 0-15,6-3 12 0,5 3-1 0,4-5 0 16,2 0 8-16,4 0 1 0,2-1 1 0,4-1 0 0,2-1-21 16,1 2 0-16,2-1 0 0,-2-1 0 0,5 0 0 0,3 0 0 0,-2 3 0 0,2-3 0 15,1 0 0-15,-4 3 0 0,3-1 0 0,-5 1 0 16,5 5 0-16,-2-2 0 0,-4-1 0 0,1 3 0 31,-4-2-25-31,-5 4-10 0,2-2-1 0,-3 3-1 16,1 0-104-16,0 0-21 0,-4 5-4 0</inkml:trace>
  <inkml:trace contextRef="#ctx0" brushRef="#br0" timeOffset="-103463.12">19683 17886 2443 0,'0'0'103'15,"0"0"-83"1,0 0 48-16,0 0 10 0,0 0 2 0,0 0 0 15,6 0-16-15,0-3-4 0,6 3 0 0,3 0 0 16,3-5-35-16,6-3-7 0,5 5-2 0,7-5 0 16,3-2-16-16,2-3-16 0,7-3 4 0,6 0 0 15,-1-8 12-15,7 5 10 0,-1 1-2 0,4-6 0 0,-1 3-8 0,4-3-11 16,2-2 3-16,-5 5 0 0,8-3-10 0,-8 0-2 16,2-3 0-16,-2 4 0 15,-1 1-77-15,1 1-16 0,-1-2-3 0</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3T14:35:42.228"/>
    </inkml:context>
    <inkml:brush xml:id="br0">
      <inkml:brushProperty name="width" value="0.05292" units="cm"/>
      <inkml:brushProperty name="height" value="0.05292" units="cm"/>
      <inkml:brushProperty name="color" value="#00B0F0"/>
    </inkml:brush>
  </inkml:definitions>
  <inkml:trace contextRef="#ctx0" brushRef="#br0">13906 3911 1146 0,'-9'-3'32'0,"0"3"8"16,0 0-32-16,3 0-8 0,0 3 0 0,6-3 0 16,-6 0 0-16,6 0 0 0,0 0-11 0,0 0 11 15,0 0 49-15,0 0 16 0,0 0 3 0,0 0 1 16,0 0 24-16,0 0 5 0,0 0 1 0,0 0 0 16,6 2-35-16,6 1-6 0,3-1-2 0,6-2 0 15,8 0-31-15,10 0-6 0,-3 6-2 0,8-6 0 16,13-3-1-16,0 3 0 0,8 0 0 0,3 0 0 15,7-3 2-15,2 1 0 0,7-3 0 0,-1 2 0 0,0 0 0 16,1-2 0-16,2 0 0 0,-3-1 0 16,1 4-3-16,-4-1-1 0,3 0 0 0,-5 1 0 0,-1-1 2 0,1-2 0 0,-4 2 0 0,-3-2 0 31,1 2-2-31,-4 1 0 0,-2-1 0 0,2 3 0 0,-11 0-14 0,-1 0 0 16,1 0 0-16,-4 0 0 0,-2 3 0 0,-6-1 0 0,-1 1 0 0,-2 0-10 31,0-1-140-31,-1-2-28 0,-2 3-6 0</inkml:trace>
  <inkml:trace contextRef="#ctx0" brushRef="#br0" timeOffset="633.86">18144 3874 1788 0,'12'-6'51'0,"-3"1"10"0,9 2-49 15,6 1-12-15,0 2 0 0,5 0 0 0,4 0 0 0,3 0 0 0,3 5 0 0,2-8 0 16,7 6 0-16,5-3 0 0,4 0 0 0,0 3-10 31,2-3 27-31,7 0 6 0,2 0 1 0,6-3 0 0,-5 3-24 0,8-3 0 0,1-2-12 0,2 5 4 16,0-11 8-16,7 9 9 0,-1-1-1 0,6 0-8 16,1-2 16-16,2 3-3 0,0-4-1 0,3-2 0 15,4 6 20-15,-1-6 3 0,0 2 1 0,3 4 0 16,-3-4-1-16,3 4 0 0,1-3 0 0,-4 2 0 15,3-2-15-15,-6 2-2 0,6 3-1 0,-8-3 0 16,-1-5-17-16,-3 6 10 0,0-1-10 0,-2-2 8 16,-7 2-8-16,-2 3 0 0,-1-2 0 0,-6-1 0 15,-2 3 0-15,-4-3 0 0,-2 1 0 0,-4 2 8 16,1-3-8-16,-7-2 0 0,1 5 0 0,-7 0 0 16,-2 0 0-16,-6-3-9 0,-4-2 9 0,-5-1-10 15,0 4-11-15,-6-1-3 0,-4 0 0 0,-2 1 0 16,-3-1-35-16,-3 1-7 0,-3-1-2 0</inkml:trace>
  <inkml:trace contextRef="#ctx0" brushRef="#br0" timeOffset="2189.17">1559 4942 922 0,'15'-2'19'0,"-3"-1"5"15,6 3-24-15,-1-3 0 0,-2 3 0 0,3 0 0 16,0 0 21-16,3-2-1 0,0 2 0 0,5 0 0 16,-2-3-20-16,-3 3 8 0,12 0-8 0,-3 0 0 15,-7 0 0-15,7 0-20 0</inkml:trace>
  <inkml:trace contextRef="#ctx0" brushRef="#br0" timeOffset="4065.14">7616 4863 709 0,'9'0'14'0,"0"0"6"0,0 0-20 0,0 0 0 0,0 0 0 0,3 0 0 16,0 0 48-16,0 0 7 0,-1-3 1 0,7 3 0 15,-3 0-8-15,6-2 0 0,0 2-1 0,0 0 0 16,3 0-11-16,2 0-1 0,1 0-1 0,3 2 0 16,0-2-9-16,2 0-1 0,1 0-1 0,3 0 0 15,3 0-11-15,2 0-1 0,4 0-1 0,2 0 0 16,1 0 3-16,0 0 1 0,2 0 0 0,4 0 0 15,2 0-6-15,-2 0 0 0,6 0-8 0,-4 0 12 16,4 0 11-16,-1-2 1 0,4-1 1 0,-1 3 0 16,-2 0 6-16,5-3 1 0,-2 9 0 0,5-6 0 15,-2 0-41-15,2 0-8 0,1 0-2 0,2 0 0 16,0 0 19-16,1 0 0 0,2 0 0 0,-2 0 9 16,-1 0 2-16,1 0 0 0,-1 0 0 0,-2 2 0 15,2-2 4-15,-3 0 1 0,1 3 0 0,-1 0 0 0,1-1-16 0,-4 1 0 16,4 0 0-16,-1-3 0 0,-2 2 11 0,2 1 5 0,-2 0 2 15,2-3 0-15,-5 0-3 0,-1 0-1 16,1 0 0-16,-7 0 0 0,4 5 6 16,-4-5 0-16,1 0 1 0,-4 0 0 0,1 0-9 0,-3 0-3 0,-1-5 0 0,1 5 0 15,-4-3 0-15,1 0 0 0,-3 1 0 0,-1 2 0 16,-2-3-9-16,0-2 0 0,-1 5 9 0,-2-6-9 16,0 6 9-16,-1-5-9 0,1 2 12 0,0-2-12 15,-3 3 0-15,-4-1 0 0,-2-2 0 0,0 2 0 16,0-2 0-16,-1 2 0 0,1-2 0 15,0 2 0-15,0-2 0 0,-4 2 0 0,1 3 0 0,-3-3 0 16,0 1 8-16,0-1-8 0,-3 1 0 0,-1-1 0 16,-2 0 0-16,-3 3 0 0,3-2 0 0,-3-1 0 15,0 0 0-15,0 1 0 0,-1 2 0 0,-2-3 0 16,3 3 0-16,-3 0 0 0,0 0 0 0,3 0 0 16,0 0 0-16,-3 0 0 0,3 0 0 0,-3 0 0 15,-1 0 10-15,4 0-10 0,0 0 8 0,-3 0-8 16,3 0 0-16,-3 3 8 0,3-3-8 0,0 5 0 15,3-5 10-15,-4 0-10 0,1 0 12 0,3 0-12 16,0 5 26-16,-3-5-2 0,3 0 0 0,3 0 0 16,2 0-24-16,-5 6-20 0,9-6 3 0,-3 0 1 15,3 2 16-15,-1 1 8 0,4-1-8 0,0-2 12 16,0 3-2-16,0 0-1 0,-1-1 0 0,4-2 0 16,0 3-1-16,2 0 0 0,4-1 0 0,0 1 0 15,3 0-8-15,-4-1 0 0,4 1 0 0,0 0 0 16,2-1 0-16,1-2 8 0,0 0-8 0,-1 3 8 15,4-3-31-15,-4 0-6 0,1 0-2 0,-3 3 0 0,2-3 58 0,1 0 11 0,-6 0 2 0,2 0 1 16,-2 2-18-16,3-2-4 0,-1 0-1 0,-2 3 0 16,0-3-10-16,0 0-8 0,-4 0 12 0,4 0-12 15,-3 0 12-15,-1 0-12 0,1 0 12 0,-3 0-12 16,0 2 0-16,-4-2 0 0,1 0 0 0,-3 0-9 16,0 0 9-16,-3-5 0 0,-4 5 0 0,1 0 0 15,-3 0 16-15,3 0 0 0,-3 0-1 0,-3 0 0 16,3 0-15-16,-4 0 0 0,1 0-9 0,0 0 9 15,0 0-9-15,-3 0 9 0,0 0-8 0,-3 0 8 16,3-5-13-16,-3 5 2 0,-3 0 1 0,2-3 0 16,-2 3 23-16,0 0 5 0,0 0 1 0,-3-2 0 15,3 2-19-15,-3 0 0 0,3 0 0 0,-3 0 0 16,0 0 0-16,-3 0 0 0,0 0 0 0,6-3 0 16,-6 3-10-16,0 0 1 0,0 0 0 0,0 0 0 15,0 0-1-15,0 0 0 0,0 0 0 0,0 0 0 16,0 0-1-16,0 0 0 0,0 0 0 0,0 0 0 15,0 0-4-15,6-3-1 0,-6 3 0 0,0 0 0 16,0 0 0-16,0 0 0 0,0 0 0 0,0 0 0 16,0 0-32-16,0 0-6 0,0 0-2 0,0 0 0 15,0 0-118-15,3 3-24 0</inkml:trace>
  <inkml:trace contextRef="#ctx0" brushRef="#br0" timeOffset="4936.33">17180 4797 1653 0,'-18'-3'69'0,"3"1"-55"16,3 2-14 0,0-3-15-16,0 3 3 0,6 0 1 0,6 0 11 0,0 0 12 0,0 0-2 0,0 0-1 15,0 0 4-15,0 0 1 16,0 0 0-16,0 0 0 16,6 3 46-16,0-1 8 0,3 1 3 0,6-3 0 15,6 3-21-15,6-1-4 0,3-2-1 0,5 3 0 0,7-6-29 0,0 3-7 0,2-2-1 0,4-1 0 16,6 0-8-16,-1 3 0 0,4-5 0 15,5 5 0-15,4-3 11 0,2 1 0 0,4 2 0 0,2-3 0 16,3 3-11-16,4 0 0 0,2 0 0 0,0-3 0 16,7 3 0-16,-1-2 0 0,0-4 0 0,7 4 0 15,-1-1 0-15,3 3 0 0,0-2 0 0,3 2 0 16,4-6 0-16,-4 4 8 0,6-1-8 0,3 3 0 16,0-5 12-16,6 5-4 0,3 2 0 0,-3-2 0 15,7 3-8-15,-4 0 12 0,3 5-12 0,-3-8 12 16,-3 2-12-16,6 1 0 0,0 2 0 0,-6-2-11 15,6 2 11-15,0-2 0 0,0-1 0 0,0-2 0 16,-6 6 0-16,0 2 0 0,6-1 0 0,-12 1 0 16,9 0 0-16,-8 3 0 0,2-3 8 0,-3 2-8 15,-3-2 0-15,0-2 0 0,-6-1 0 0,1 3 0 16,-1 0 0-16,-6-8 8 0,3 5-8 0,-8-2 0 16,-4-3 0-16,0 2 0 0,1-2 0 0,-7 3 8 15,-3-3-8-15,-5 0 8 0,-1 0-8 0,-2 0 8 16,-7 0-8-16,-2 0 0 0,-4 0 0 0,1 0 0 15,-7 0 0-15,-2 3-16 0,0-3 4 0,-10 2 0 16,1 1-16-16,-9 0-3 0,-3-1-1 0,-4 1 0 16,-5 0-79-16,-3 2-16 0,-6 0-3 0</inkml:trace>
  <inkml:trace contextRef="#ctx0" brushRef="#br0" timeOffset="6284.21">3092 5908 1085 0,'0'0'22'0,"0"0"7"16,0 0-29-16,0 0 0 0,6 0 0 0,3 0 0 15,0 3-8-15,3-3-8 0,5 0-2 0,-5 2 0 16,9-2 18-16,-6 3 0 0,6 0 0 0,0-1 0 15,8 1 9-15,1 2-1 0,-3-2 0 0,9 2 0 16,2-2 2-16,7 0 0 0,-12 2 0 0,11-3 0 16,1 1 14-16,3 0 4 0,2-1 0 0,4-2 0 15,0 3 7-15,5 2 1 0,-2-5 1 0,8 0 0 16,1 3 7-16,-1-3 2 0,6 0 0 0,4 0 0 0,2 0-8 0,1 3-2 0,2-1 0 0,6-2 0 31,-5 3-19-31,-1-3-4 0,6 3-1 0,-2-6 0 0,-1 3-12 0,3 0 0 0,1 0 0 0,-1-3 0 31,-3 1 8-31,1-4-8 0,-1 4 11 0,0-4-11 0,1 4 0 0,-4-1 0 0,1-2 0 16,-1 2 0-16,-6 1 11 0,-2-4 5 0,-1 1 0 0,-5 0 1 16,-1-1 48-16,-2 4 10 0,-1-4 1 0,-5 4 1 15,-4-1-37-15,-2-2-8 0,-6 2-2 0,-1 1 0 16,-2-4-5-16,-3 4-1 0,-4-1 0 0,1 0 0 16,-3-2-24-16,-9 5 0 0,-4-3 0 0,4 3-11 15,-6 0 11-15,-3 0 0 0,-6 0 0 0,0 0-8 16,3 0-44-16,-3-2-8 0,-3-1-1 0,3 0-1 15,-4 1-133-15,10-1-26 0</inkml:trace>
  <inkml:trace contextRef="#ctx0" brushRef="#br0" timeOffset="7204.41">8869 5813 1486 0,'0'0'66'0,"0"0"14"15,-6 0-64-15,6 0-16 0,-6 0 0 0,6 0 0 16,0 0-16-16,0 0-7 0,0 0-1 0,0 0 0 16,0 0 24-16,0 0 0 0,0 0-9 0,0 0 9 15,-3 3 21-15,3-1 8 0,-3 3 2 0,3-5 0 16,6 3 17-16,0 0 3 0,3-6 1 0,3 3 0 15,0-3-28-15,9 1-6 0,-3 2-1 0,6-3 0 16,-1 1 0-16,4-1 0 0,0 0 0 0,3 1 0 16,0-1 15-16,-1 0 2 0,1 1 1 0,3-1 0 15,3 3-6-15,2-3-1 0,4-2 0 0,3 5 0 16,-4-3-15-16,4 3-3 0,3 0-1 0,-1 0 0 0,4-2-9 0,-1 2 0 16,7 0 9-16,-4-3-9 0,4 1 0 0,3-1 0 0,-1 0 0 0,1 1 0 15,-1-1 0 1,7-2 0-16,-4 2 0 0,7-2 0 0,-1-1 0 0,1-4 0 0,5 5 0 0,-3-1 0 15,4 1 0 1,-1 2 0-16,4 3 0 0,-4-2 0 0,0-1 0 0,4-2 0 0,-1-1 0 16,-2 4 0-16,-1-1 11 0,-3-2-3 0,4 5 0 0,-4-5 0 15,1-1 4-15,-4 6 0 0,4-2 0 0,-1 2 0 16,-2-3-12-16,5 3 8 0,-3 0-8 0,1 0 8 16,-1 0-8-16,1-3 0 0,-1 1 0 0,-2 2 0 15,-1 0 0-15,-2 0 8 0,-1-3-8 0,4 3 8 16,-4-3 1-16,0 3 0 0,1-2 0 0,-1 2 0 15,4 0 8-15,-1 0 2 0,1 0 0 0,-1 2 0 16,1 1-1-16,-4-3 0 0,1 3 0 0,-1-1 0 16,1-4-10-16,-1 4-8 0,1 1 12 0,-4 2-12 15,7-5 32-15,-7 3 0 0,1-3 0 0,-1 3 0 16,-2-3-19-16,-1 2-4 0,-5-2-1 0,2 0 0 16,-5 0-8-16,3-2 0 0,-4 2 0 0,-2 0 0 15,-4 0 0-15,1-3 8 0,-3 3-8 0,-1 0 8 16,-5-3-8-16,0-2 12 0,0 2-12 0,-7 1 12 15,1-1-12-15,0-2 0 0,-6 5 0 0,-1-6 0 16,-2 4 0-16,0-3 0 0,-3 2 0 0,0 0 8 16,-3 1-19-16,-3-1-4 0,3 0-1 0,-4 1 0 15,-2-1-25-15,0 0-6 0,0 3-1 0,0-2 0 16,0-4-22-16,-3 4-5 0,0-6-1 0</inkml:trace>
  <inkml:trace contextRef="#ctx0" brushRef="#br0" timeOffset="7952.48">16906 5988 1728 0,'0'0'49'0,"0"0"11"0,0 0-48 16,0 0-12-16,0 0 0 0,0 0 0 0,0 0 24 0,0 0 2 0,0 0 1 0,0 0 0 31,0-6-27-31,0 6 0 0,3-5 0 0,0 0 0 0,3 2 0 0,3-2 13 0,-3 2-1 0,6 0-1 31,0 1-31-31,3 2-7 0,2-3-1 0,1 3 0 0,6-3 28 0,3 3 0 16,3-2 0-16,2-1 0 0,-2 1 0 0,6 2 17 0,0-3-2 0,-1 0-1 16,4 3 20-16,3-2 4 0,-1 2 1 0,4 0 0 15,0 0-26-15,2 0-5 0,4 2 0 0,-1-2-8 16,4 3 12-16,0-3-12 0,2 3 12 0,1-3-12 16,2 2 0-16,4-4 0 0,2 2 0 0,-5 0 0 15,8 5 8-15,-2-5-8 0,-1 0 0 0,7 0 0 16,-1 2 0-16,-2-2 10 0,8 3-10 0,-6-3 8 15,4 0 12-15,2 0 1 0,4 0 1 0,-4 0 0 16,-3 0 3-16,4 0 1 0,-7 0 0 0,4-3 0 16,-1 6 9-16,0-3 1 0,1 0 1 0,2 0 0 15,-2 3-22-15,2-3-5 0,0 0-1 0,1 2 0 16,-1-2-9-16,-2 0 0 0,-1 0 0 0,3 0 0 16,-5 0-24-16,-1 0-1 0,1 0 0 0,-4-2 0 15,-2 2 41-15,-1 2 8 0,-2-2 1 0,-1 0 1 16,-2 3-18-16,-4-3-8 0,-2 3 0 0,-1-3 8 15,-2 2-8-15,-3-2 0 0,-4 0 0 0,1 3 0 16,-6-3-27-16,-1 0-1 0,-2 0 0 0,-3 0 0 16,-3 3-28-16,-4-3-5 0,-2 2-2 0,0-2 0 15,-6 3-130-15,0-3-27 0</inkml:trace>
  <inkml:trace contextRef="#ctx0" brushRef="#br0" timeOffset="9701.96">3244 6869 1146 0,'-12'-8'32'0,"0"0"8"15,6 2-32-15,-6-4-8 0,3 5 0 0,3-1 0 16,3 4 52-16,-6-4 10 0,9 6 2 0,0-5 0 15,0 5-26-15,0 0-5 0,0 0-1 0,0 0 0 16,0-5-32-16,3 5 0 0,6-6 0 0,0 1 0 16,9 8 0-16,-3-6 0 0,6 1 0 0,5 2 0 15,4 0 0-15,9 0 0 0,3 2 0 0,2 3 0 16,4 1 0-16,-1-6 0 0,4 0 0 0,3 2 0 16,5 1 0-16,4 2 0 0,-1-2 0 0,7 2 0 15,5-2 32-15,3 0 0 0,4-3 0 0,2 2 0 16,3-2-9-16,4 3-3 0,-1-3 0 0,0-3 0 15,4 8 19-15,-1-7 3 0,0 4 1 0,3 1 0 0,1-3-28 0,-4 3-6 0,6-1-1 16,-3 1 0 0,1 0 0-16,2-3-8 0,0 2 12 0,0 1-4 0,-2 0 0 0,2-3 0 0,-3 0 0 0,-3 2 0 15,1 1 5-15,-7 0 1 0,0-1 0 0,1 1 0 32,-7 0-4-32,0-6-1 0,4 3 0 0,-4-3 0 0,-6 3 11 0,4 0 3 0,-7 0 0 0,-5 3 0 15,-1 0-11-15,-2-3-3 0,-4 2 0 0,-2 1 0 16,-1-1-1-16,-2 1-8 0,0 0 12 0,-7-1-4 15,-2 1-8-15,-7 0 0 0,1 2 0 0,-3-2-11 16,-3-1 11-16,-1-2 0 0,-2 3 0 0,0 0 0 16,0-1 0-16,-4 1 0 0,1 2-9 0,0-2 9 15,-3-1-58-15,0 1-7 0,-3-3-2 0</inkml:trace>
  <inkml:trace contextRef="#ctx0" brushRef="#br0" timeOffset="10770.92">9057 6937 1504 0,'-12'-5'43'0,"0"0"9"15,0 0-42-15,6 2-10 0,-3 0 0 0,9 3 0 16,0 0 32-16,0 0 4 0,0 0 0 0,0 0 1 15,0 0-5-15,0 0-2 0,0 0 0 0,6 3 0 16,3-3-20-16,6 3-10 0,3-3 10 0,6 0-10 0,2 0 25 0,1 2-1 0,9-2 0 16,0 3 0-16,8-3-24 15,4 0 0-15,3 0 0 0,-1 0 0 0,10 0 0 0,-4-3 0 0,10-2 0 0,-10 0 0 16,10-1 0-16,-4 4 0 0,-2-4 0 0,5 1 0 16,1 2 8-16,-4 1 0 0,4-1 0 0,-1 0 0 15,-5 1 0-15,8-1 0 0,-8 3 0 0,5-2 0 16,-2 2-8-16,-4 2 0 0,-5-2 0 0</inkml:trace>
  <inkml:trace contextRef="#ctx0" brushRef="#br0" timeOffset="11468.74">12465 6898 1440 0,'0'0'30'0,"0"0"6"0,9 0-28 16,0 0-8-16,0 0 0 0,6 0 0 0,3 2 0 0,2 1 8 0,4 0-8 0,6 2 8 15,0-2 0-15,2-1 0 0,4 4 0 0,3-4 0 16,0 1-8-16,2-1-8 0,4-2 8 0,0 3-12 16,5-3 12-16,4 0 8 0,-1 0-8 0,7 0 11 15,-1-3 1-15,1 3 0 0,2-2 0 0,4-1 0 16,5 3 24-16,1-2 4 0,2-4 2 0,4 6 0 15,2 0 0-15,-3 0 0 0,4 3 0 0,2-3 0 16,0 0-8-16,4-3-2 0,-1 3 0 0,0-2 0 16,4 2-21-16,2 0-11 0,-3 2 10 0,3-4-10 15,1 7 8-15,-1-5-8 0,3 0 0 0,-2 0 0 16,2 3 12-16,-3-3-3 0,3 2-1 0,-2-2 0 16,-1 3 8-16,3-1 2 0,-3 1 0 0,-2-3 0 15,2 3 18-15,-6-3 4 0,4-3 1 0,-4 3 0 16,-3 0 0-16,-5 0 0 0,2 0 0 0,0 0 0 15,-2 0-13-15,-4 0-4 0,4 0 0 0,-7 3 0 16,3-3-10-16,-2-3-2 0,-1 3-1 0,-5-3 0 16,-7 3-11-16,4-5 0 0,-7 5 0 0,4 0 0 0,-9-5 0 15,-1 5 0-15,-2 0 0 0,-1-3 0 16,-8 3-27-16,-3 0-1 0,-3-2 0 0,-7 2 0 16,-2-3-29-16,-3-2-7 0,-3 2 0 0</inkml:trace>
  <inkml:trace contextRef="#ctx0" brushRef="#br0" timeOffset="35656.07">3351 9321 1190 0,'0'0'33'0,"0"0"9"16,0 0-34-16,0 0-8 0,0 0 0 0,0 0 0 16,0 0 44-16,0 0 6 0,0 0 2 0,0 0 0 15,0 0-31-15,0 0-5 0,0 0-2 0,0 0 0 16,0 0-4-16,0 0-1 0,0 0 0 0,0 0 0 16,0 0 0-16,0 0 0 0,0 0 0 0,3 6 0 0,3-4 23 15,-3 1 4-15,0 0 0 0,0-1 1 0,0 1-8 0,6-3-1 0,-6 2-1 0,0 1 0 31,2-3 4-31,4 3 1 0,0-3 0 0,-3 2 0 0,3-2-16 0,6 3-4 0,-9-3 0 0,6 3 0 32,0-1 5-32,-3-2 1 0,9 3 0 0,-3 2 0 0,-1-2-18 0,1 0 0 0,3-1 0 0,0 1 0 15,-3-1 18-15,3 1 0 0,-3-3 0 0,0 3 0 16,2-1 2-16,1 1 1 0,0 0 0 0,3-1 0 16,0 4-11-16,-3-4-2 0,5 4-8 0,4-4 12 15,-3 1-3-15,3 2-1 0,0-2 0 0,2 2 0 16,1-2 4-16,0-1 0 0,0 1 0 0,5 2 0 15,-5-2 16-15,3 0 3 0,3 2 1 0,2-2 0 16,-2 2-20-16,3-2-3 0,-1 2-1 0,4-3 0 16,-3 4 4-16,-1-4 0 0,4 1 0 0,0 0 0 15,0-1 10-15,2 4 2 0,1-4 1 0,2 1 0 16,-2 2-25-16,0-2 0 0,-1-1 0 0,1-4 0 16,3 7 0-16,-1-2 12 0,1-6-2 0,2 3 0 15,-2 5 3-15,0-5 1 0,-1 0 0 0,4 0 0 16,-3 0-28-16,2 0-6 0,1-5 0 0,2 5-1 15,-5 0 21-15,3-3 0 0,-1 1 0 0,4 2 0 16,-4-3 47-16,1 1 13 0,-3-1 4 0,5 0 0 16,-5 1-52-16,2-1-12 0,1 0 0 0,3 1 0 15,-7-4-15-15,-2 4-5 0,0-1-2 0,2 0 0 16,-2 1 22-16,-4-1 10 0,-2 1-1 0,0 2 0 16,0-3-9-16,-1 3 8 0,-2 0-8 0,-3 0 8 0,-1 0-8 15,-5 0 0-15,0 3-10 0,-3-3 10 16,-3 0 0-16,-3 2 0 0,-1-2 0 0,-2 0 0 0,-3 3 0 0,-3-1 0 0,0-2 0 0,-3 3 0 31,0-3-112-31,-3 0-19 0,-3 0-4 0</inkml:trace>
  <inkml:trace contextRef="#ctx0" brushRef="#br0" timeOffset="38137.58">8155 9557 1105 0,'0'0'24'0,"3"-3"4"0,3 0 2 0,0 1 2 0,0-1-32 0,-3 1 0 16,6 2 0-16,-3-3 0 0,6 0 32 0,-6 1 0 15,2 2 0-15,1 0 0 0,3-3 18 0,-3 3 3 16,6 0 1-16,0 0 0 0,6 0 6 0,-6 0 2 0,11 0 0 0,-2 0 0 16,6 0-8-16,0 0-2 0,3-3 0 0,-1 1 0 15,7-1-25-15,6 0-6 0,2 1-1 0,7-1 0 16,2 0 13-16,1 1 3 0,2-1 0 0,13-2 0 16,-4 0-14-16,4 5-2 0,2-6-1 0,10 4 0 15,-7-4 26-15,3 1 6 0,4 2 1 16,8-2 0-16,-12 5-38 0,7-3-14 0,-4 1 11 15,12-3-11-15,-14 2 12 0,5 0-3 0,0 1-1 0,7-4 0 16,-7 4-8-16,-6-1 8 16,7-2-8-16,5-1 8 0,-12 4-8 0,-2-4 0 0,2 4 0 0,6-3 0 15,-14 2 0-15,-1 0 12 0,-2 1-12 0,-1-1 12 16,-2 3-12-16,-10 0 10 0,1-3-10 0,-4 3 10 16,-8 0-10-16,-3 0 0 0,-7 3 0 0,1 0 0 15,-6-1 0-15,2 4 8 0,-8-4 2 0,3 3 0 16,-9-2-69-16,3 2-13 0,-6 1-4 0,0-1-918 15</inkml:trace>
  <inkml:trace contextRef="#ctx0" brushRef="#br0" timeOffset="40120.69">15212 7792 668 0,'-3'-5'19'0,"0"-3"4"15,0 5-23-15,3 3 0 0,-3-5 0 0,3 5 0 16,-5-5 81-16,2-3 12 0,0 2 3 0,0-2 0 0,0 6 24 15,0-4 6-15,3 6 1 0,0 0 0 0,0 0-19 0,0 0-4 0,0 0-1 0,0 0 0 16,0 0-36-16,0 0-7 0,0 0-2 0,0 0 0 16,0 0-20-16,0 0-4 0,0 0-1 0,0 0 0 15,3 8-3-15,-3 3-1 0,3 0 0 0,0 2 0 16,0 3-12-16,0-3-2 0,2 5-1 0,1 1 0 16,0 5 5-16,0 0 1 0,3 5 0 0,0 2 0 15,0 1 9-15,3 5 3 0,-3 3 0 0,6 5 0 16,-3 2-16-16,0 1-4 0,3 5 0 0,-1 5 0 15,1-2-3-15,-3-1-1 0,0 6 0 0,3 3 0 16,-3-6 14-16,0 3 2 0,0-3 1 0,0 5 0 16,0-10-25-16,-4 3-16 0,1-6 3 0,-3 6 0 15,-3-9 21-15,6 1 4 0,-3 0 0 0,-3-3 1 16,0-8-13-16,-3-3 0 0,0-5 0 0,3-2 0 16,-3-6-8-16,-3 0-5 0,3-13-1 0,-3 2 0 15,3-4-94-15,-3-1-20 0,3-5-3 0</inkml:trace>
  <inkml:trace contextRef="#ctx0" brushRef="#br0" timeOffset="41171.44">15215 7779 1814 0,'-3'-6'80'0,"3"-1"17"16,0 7-77-16,0 0-20 0,0 0 0 0,-3-3 0 15,3 3 25-15,-3-5 2 0,0-1 0 0,3 6 0 16,0 0 9-16,0 0 3 0,0 0 0 0,0 0 0 16,0 0-24-16,0 0-5 0,0 0-1 0,6-2 0 15,0-1-9-15,6 0 8 0,0 1-8 0,6-1 8 16,0 3-8-16,9-3 0 0,-1 3 0 0,7-2-11 15,6 2 11-15,3-6 0 0,-1 4 8 0,13-3-8 16,2 2 14-16,4-2-2 0,2-1 0 0,13-4 0 16,-1 2-12-16,1-3 0 0,8 1 0 0,9-1 0 15,-5-2 0-15,-1 2 0 0,6-2 0 0,12 0 0 16,-2 2 28-16,-1-2 4 0,0 2 0 0,21-2 0 16,-21 0-32-16,0 2 0 0,7 1 0 0,11-3 0 15,-15 5 16-15,0-3-4 0,0 3 0 0,12-5 0 16,-17 5 4-16,-1-3 0 0,-3 1 0 0,9-6 0 0,-15 5-16 0,-2-2 9 0,-1 2-9 15,0-2 8 1,-11 3-8-16,-4-1 0 0,-2-2 0 0,2 2 0 0,-14 3 0 16,-4-2 0-16,-5 2 0 0,3-3 0 0,-13 3 25 0,1 0 7 0,-6 0 0 0,-4 6 1 15,-2-4-33-15,-6 1 0 0,-3 0 0 0,-3 0 0 16,-3 5 13-16,0-3-4 0,-6 3-1 0,0 0 0 31,-4 3-8-31,4-1 8 0,-3 1-8 0,0 0 8 0,0 10 0 0,-3-8 0 0,6 6 0 0,-6 2 0 16,3 5-8-16,0 4 0 0,0 1 0 0,0 4 0 15,0 2 0-15,-3 0 0 0,6 0 0 0,-3 8 0 16,0 0 0-16,0 6 0 0,3 4 0 0,-3 1 0 16,3-3 0-16,0 0 0 0,3-3 0 15,-3 6 0-15,0-3 0 0,-3 0 8 0,3 5-8 0,3-5 8 16,-3-3-8-16,0-2 0 0,2 0 0 0,1-3 0 16,-3 2 0-16,3-2 0 0,-3 3 0 0,0-3 0 15,0 0 0-15,0-2 0 0,-3-4 8 0,3 4-8 16,-3-6 0-16,-3-3 0 0,0-5 0 0,0 3 0 15,-3-3 0-15,-3 3 0 0,3-5 0 0,-3 2 0 16,-3-3 0-16,-3 4 0 0,0-4 0 0,-5-2 0 16,-1-3 0-16,-3 0 0 0,-3 1 0 0,-3-4 0 15,-3 1 0-15,-5-3 0 0,-4-3 10 0,-6 3-10 16,1-3 8-16,-7 1-8 0,1-4 0 0,-7 4 0 16,-3-4 0-16,-5 1 0 0,-1-1 0 0,-5 4 0 0,-3-6 0 15,-1 2 0-15,-5 1 0 0,-1-3 0 16,1 3 32-16,-9-3 0 0,3 0 0 0,-1 0 0 0,1 2-32 0,0-2 0 15,-1 0 0-15,-11 0 0 0,9 0 0 0,-4 0 0 16,1 3 0-16,-9-3 0 0,9 3 0 0,-1-1 0 16,1-2 0-16,-9 3 0 0,15 0 0 0,2-1 0 0,1 1 0 0,-6 0 0 15,11-1 0-15,4 3 0 0,2-2 0 0,-2 0 0 16,11 2 0-16,4-5 0 0,-1 5 0 0,4-5 0 16,11 3 0-16,-2 0 0 0,2-1 0 0,3 1 0 15,7-3-19-15,5 0-10 0,0 0-3 16,6 0 0-16,6 0 16 0,0 0 4 0,7 3 0 0,-1-3 0 15,6 0-45 1,0-3-9-16,6 3-2 0,0 0 0 0,6-3-107 0,3-5-21 0,3 3-5 0</inkml:trace>
  <inkml:trace contextRef="#ctx0" brushRef="#br0" timeOffset="41555.16">16361 7763 2017 0,'0'13'85'15,"0"-2"-68"-15,0 2-1 0,6 3 0 0,-6 0 0 0,6 5 0 16,-6 5 20-16,9 6 3 0,0 5 1 0,3 5 0 16,-3-2 4-16,3 8 0 0,-3-1 1 0,6 12 0 15,-3-7-33-15,2 7-12 0,-5-1 0 0,6 5 9 16,-6-7-9-16,3-3 8 0,-3-3-8 0,3-2 8 15,-3-3-8-15,3-6 0 0,0 1 0 0,-3-3 0 16,0-8-26-16,-1-2 2 0,-2-6 1 0,0-5 0 16,0-6-118-16,0-4-24 0,0-6-5 0</inkml:trace>
  <inkml:trace contextRef="#ctx0" brushRef="#br0" timeOffset="41788.68">16829 7583 2169 0,'9'37'92'15,"5"3"-74"1,4 2-4-16,0 3-1 0,6 3 0 0,0 7 0 16,0 1-13-16,-7 2 0 0,7 5 0 0,-3 4 0 15,0-7 11-15,0 1-11 0,0 3 12 0,-1-1-12 16,-2-7 0-16,-3-3 0 0,3-3 0 0,0-2 0 15,-3-3 0-15,0-11 0 0,0-2 0 0,-1-3 0 16,-2-11-51-16,0-4-4 0,0-4-1 0</inkml:trace>
  <inkml:trace contextRef="#ctx0" brushRef="#br0" timeOffset="42022.21">17531 7496 2161 0,'0'0'61'0,"3"2"14"0,3 4-60 0,0 4-15 0,3 3 0 0,3 6 0 16,-3 7 19-16,3 9 1 0,0 4 0 0,2 9 0 16,-2 0-20-16,3 2 0 0,-3 3 8 0,3 8-8 15,-3-6 0-15,3 9 8 0,-3-1-8 0,0 6 0 16,0-8 14-16,-1 0-4 0,1-3-1 0,3 3 0 16,-3-13 3-16,0-9 0 0,3-2 0 0,-3-2 0 15,0-9-12-15,-3-5 0 0,0-2 0 0,0-6 0 16,-3-5-29-16,2-3-11 0,-2-5-3 0,-3-5 0 15,3-8-129-15,-3-6-25 0</inkml:trace>
  <inkml:trace contextRef="#ctx0" brushRef="#br0" timeOffset="42371.87">18100 7543 1645 0,'12'-10'69'16,"-4"7"-55"-1,4 0-14-15,0 6 0 0,0 5 8 0,0 5-8 16,0 11 0-16,0 5 0 0,0 6 0 0,0 4 0 15,-3 4-28-15,0 2-1 0,0 2-1 0,-1 3 0 0,-2 3 18 0,0 0 3 0,0 5 1 16,0-2 0-16,0-8 8 0,0-9-8 16,0 1 8-16,0-8-8 0,0-6 8 0,6-10 0 15,-3-8 0-15,3-3 0 0,0-5-18 0,3-8-2 0,-1-5 0 16,-2-8 0 0,12-3-118-16,-6-10-24 0,3-3-5 0,0-8-1 15,-3 0 93-15,2-3 19 0,1-5 3 0,-3 3 1 0,-3 2 268 0,0 3 55 0,-3 3 10 0,6 5 3 16,-6 11-119-16,-1 7-23 0,-2 8-5 0,0 11-1 15,-3 11-64-15,0 2-12 0,0 14-4 0,-3-1 0 16,0 9-28-16,-3 2-7 0,0 5-1 0,0 3 0 16,0 5-20-16,-3 0-15 0,0 3 3 0,3 8 0 15,-6-8 12-15,6 3 0 0,0-1 0 0,0 1 0 16,0-6-11-16,0 0 1 0,3-2 0 0,0-3 0 16,0-5-146-16,3-1-28 15,-3-4-7-15,3-6-1 0,-3-3 53 0,0-5 11 0,3-5 1 0</inkml:trace>
  <inkml:trace contextRef="#ctx0" brushRef="#br0" timeOffset="42740.93">15379 8287 2139 0,'-3'-3'90'16,"3"3"-72"-1,0 0-40-15,0 0-8 0,6 0-2 0,6-3 0 0,9 3 16 0,6-2 4 0,5 2 0 0,10-5 0 31,9 2 44-31,5-2 10 0,10-1 2 0,11 1 0 0,0-3 22 0,7-3 5 0,5 1 1 0,18-6 0 16,-12 3-39-16,10-3-7 0,5 0-2 0,18-5 0 16,-18 8-24-16,3-3 0 0,6 0 0 0,15 0 0 15,-21 5 8-15,3 4-8 0,-3-1 8 0,9-3-8 16,-20 6 12-16,-4-3-4 0,-6 2 0 0,6-4 0 16,-20 5-8-16,-10-1-17 0,-2 1 4 0,-7 0 1 15,-11-1-120-15,-10 1-23 0</inkml:trace>
  <inkml:trace contextRef="#ctx0" brushRef="#br0" timeOffset="43057.98">15778 8660 2534 0,'0'0'107'0,"6"0"-86"31,3 0-21-31,6 2-20 0,3-2 4 0,8-2 1 16,4-3 7-16,3 2 8 0,3 0-13 0,14 1 5 15,1-6 25-15,11 2 6 0,4-2 1 0,8 0 0 0,4-2 4 0,2-3 2 16,0-1 0-16,19-1 0 0,-10-1-30 0,6 0 0 0,0-5 0 0,12 2 0 16,-14-2 0-16,-1 5 0 0,0 3 0 0,7-8 0 15,-19 7 0-15,0 1 0 0,1 0-13 0,-4 2 4 31,-11 1-19-31,-4 5-3 0,-5-3-1 0,-4 5 0 0,-8 0 10 0,-7 1 2 0,-2-1 0 0,-6 3 0 16,-9 0-33 0,-6 0-7-16,-3 3 0 0,-9-1-1 15,-6 1-40-15,-6 5-8 0,-6 0-2 0</inkml:trace>
  <inkml:trace contextRef="#ctx0" brushRef="#br0" timeOffset="43305.05">15962 8813 1774 0,'-50'8'75'0,"2"3"-60"16,13-3 36-16,11 0 7 0,3-3 2 0,6 0 0 15,9-2-4-15,6-3 0 0,6 0 0 0,9-3 0 16,6-2 7-16,14-3 1 0,10 0 0 0,6 0 0 16,11-5-7-16,4 0-1 0,8 2 0 0,12-7 0 15,-5 4-38-15,5 1-8 0,6 0-2 0,10-3 0 16,-10 5-8-16,3 1 0 0,3-1 0 0,12 3 0 15,-17 0 0-15,-1 6 0 0,3-4 0 0,3 6 0 16,-14-2-14-16,-1 4-5 0,-5 4-1 0,5-1 0 16,-18 0-128-16,-2 6-25 0,-4 2-6 0</inkml:trace>
  <inkml:trace contextRef="#ctx0" brushRef="#br0" timeOffset="43508.91">17484 9671 1112 0</inkml:trace>
  <inkml:trace contextRef="#ctx0" brushRef="#br0" timeOffset="44572.62">19046 7490 1288 0,'-6'-10'54'0,"3"-1"-43"16,0 3 74-16,-3 0 15 0,3-2 4 0,0-1 0 15,3 1-32-15,-3-1-7 0,3-2-1 0,0 0 0 16,3-1-33-16,0-2-7 0,3 1-2 0,0 1 0 16,6-2 10-16,0-2 1 0,3-1 1 0,3-2 0 15,3 5-34-15,2-2 0 0,4-1-12 0,6 1 3 16,-3-1 9 0,5 3 11-16,7 1-3 0,0-4 0 0,2 3 0 0,4-2 0 0,3 2 0 0,5-3 0 15,-2 3-8-15,-1 0 0 0,4 3 0 0,3 0 0 16,-4 0 0-16,1 2 0 0,2-2 0 0,4 5-11 15,-7 3 11-15,-2-1-8 0,2 1 8 0,4 3-8 16,-13 2 8-16,-2-3 0 0,3 3 0 0,-7 0 0 16,-2 0 0-16,-6 3 0 0,0-3 0 0,-7 0 0 15,-2 2 0-15,-6 1 0 0,-3-3 0 0,-3 2 0 16,-3-2 0-16,-6 0 0 0,-3 0 0 0,0 0 0 16,-3-2 0-16,-6-3 0 0,0 2 0 0,-6-5 0 15,0 3 0-15,-6-3 11 0,1-3-3 0,-1 1 0 16,-3-1 7-16,3 0 1 0,0-2 0 0,0 3 0 15,1-1 25-15,2 3 6 0,0-3 1 0,3 1 0 16,0 2-20-16,9 3-3 0,-3-3-1 0,0 2 0 16,6 1-24-16,3 5 0 0,0 0 0 0,0 0 0 15,3-5 0-15,3 2 0 0,6-2 0 0,0 2 0 16,3 1 0-16,6 2-14 0,-3 0 2 0,5 0 0 0,1 5 12 0,0 0 0 16,3 3 0-16,0 0 0 0,-4 3 0 0,4 2-9 15,-3 0 9-15,0 3-8 0,-6 0 8 0,0 2 0 16,-7 4 0-16,1-1 8 0,-3-3 2 0,-6 6 1 15,0-3 0-15,-3 3 0 0,-6 0-11 0,0-3 0 0,0 0 0 0,-6 0 0 32,1-2-84-32,-1 2-20 0,-3-5-3 0,3 2-1 15,0-4-104-15,3-1-22 0</inkml:trace>
  <inkml:trace contextRef="#ctx0" brushRef="#br0" timeOffset="44875.54">21654 6956 1698 0,'9'10'72'16,"0"6"-58"-1,2-2 46-15,1 4 10 0,0 3 2 0,0 0 0 16,0 3-1-16,0 5 0 0,0 0 0 0,3 6 0 15,-6 5-19-15,3 2-4 0,-3 8-1 0,2 3 0 16,-2-3 5-16,0 6 2 0,-3-1 0 0,3 6 0 16,-3-2-24-16,-3-4-5 0,3 3-1 0,-6 8 0 15,3-5-12-15,-3 3-4 0,0-1 0 0,0 6 0 16,0-11-8-16,-3-2 0 0,3-6 0 0,-3 3 0 16,3-8 8-16,0-5 0 0,-3-1 0 0,6-4 0 0,-3-6-25 0,0-8-6 0,0-2-1 15,0-6 0 1,0-5-138-16,0-3-28 0,0-5-6 0</inkml:trace>
  <inkml:trace contextRef="#ctx0" brushRef="#br0" timeOffset="45623.34">21555 6993 1918 0,'-3'-8'54'0,"3"3"13"16,3-3-54-16,0 2-13 0,3 1 0 0,6 0 0 16,3 0 52-16,3 2 7 0,6 0 1 0,6 1 1 15,5 2 0-15,7 0 0 0,3 0 0 0,8 0 0 16,1 0-30-16,5 0-7 0,4 0 0 0,8-3-1 16,4 0 6-16,2 3 2 0,3 0 0 0,16-5 0 15,-10 2-20-15,3 1-11 0,4-1 12 0,100-5-12 16,-44 0 0-16,-87 6 0 0,16-4 0 0,11 1 0 15,0-3 9-15,1 0-9 0,5 0 0 0,12 0 9 16,-9 0-9-16,-2 0 0 0,-1 0 0 0,6 1 0 16,-15-1 0-16,-2 2 0 0,-1 1 0 0,0-6 0 15,-14 11 0-15,-4-7 0 0,-2 7 0 0,2-6 0 16,-14 4 0-16,-3-1 0 0,-4 0 0 0,1 1 0 16,-9-1 0-16,-7 3 8 0,-2 0-8 0,-3 0 8 0,-3 0-8 15,-6 3 0-15,0-1 0 0,-4 1 0 16,-2 2 12-16,0 1 0 0,-3-1 0 0,0 3 0 0,-6 2-4 15,3 6 0-15,0 0 0 0,-3 5 0 0,-3 6 20 0,0 4 3 0,0 4 1 0,-3 2 0 16,0 0-32-16,0 0 0 0,0 3 0 0,-3 2 0 16,1 3 8-16,2 0-8 0,-3 5 0 0,3 3 9 15,0-3-9-15,-3 3 8 0,9-5-8 0,0 5 8 16,0-6-8-16,0 1 0 0,-3-3 0 0,6 3 0 16,-3-6 0-16,6-5 0 0,-3 3 0 0,-3-6 0 15,0 1 0-15,0-6 0 0,0 0 0 0,0 0 0 16,-3-5 0-16,0 0 0 0,-3-3 0 0,0 0 0 15,-6-5 0-15,0 0-11 0,-3-3 11 0,-6-3-12 16,-2 1-16-16,-4-3-3 0,-6 0-1 0,-6-5 0 16,-2-1 32-16,-7 1 0 0,-3-3-8 0,-2 2 8 15,-7-4 0-15,-2 2 0 0,-13-3 0 0,1-2 0 16,-9 0 0-16,-1-6 0 0,-5-2 0 0,0 7 0 16,5 6 0-16,-8 3 0 0,6 8 0 0,-15-1 0 15,11-4 26-15,-2-1 5 0,0 0 1 0,-9 3 0 16,14-5-32-16,-5 5 0 0,9 0 0 0,-13-3 0 15,16 0 0-15,3 0 0 0,2 1 0 0,-5-4 0 16,11 4 0-16,1-1 0 0,5 0 0 0,-2-2 0 16,11 0 0-16,7-3 0 0,2-3 0 0,0 3 0 15,10-3-20-15,5 1-9 0,0-1-3 0,6-2 0 16,3-1 13-16,4 1 3 0,5-3 0 0,0 0 0 16,6-5-42-16,0 2-8 0,3-2-2 0,3-3 0 15,6-5-195-15,0-3-39 0</inkml:trace>
  <inkml:trace contextRef="#ctx0" brushRef="#br0" timeOffset="45904.99">22645 6943 1970 0,'0'0'56'0,"0"0"12"0,0 0-54 0,0 0-14 0,0 0 0 0,3 2 0 15,3 4 10-15,-3 2-1 0,3 5 0 0,0 3 0 16,0 2 43-16,3 6 8 0,-3 0 1 0,2 8 1 16,1 2-18-16,-3 3-3 0,3 5-1 0,0 6 0 15,-3 0-19-15,3 2-4 0,-6 0-1 0,3 8 0 16,0-5-16-16,0 8 10 0,3-3-10 0,-6 8 8 16,3-13 18-16,-3-2 3 0,3-1 1 0,0-2 0 15,-3-3-30-15,3-3 0 0,0-2 0 0,-1-1 0 16,1-4 8-16,-3-6-8 0,3 0 0 0,0-3 0 15,0-2-36-15,-3-11-12 0,3 3-4 0</inkml:trace>
  <inkml:trace contextRef="#ctx0" brushRef="#br0" timeOffset="46221.28">23329 6818 2340 0,'0'0'66'0,"0"0"15"0,6 6-65 16,0-1-16-16,0-5 0 0,3 13 0 0,0-2 13 0,0 7-1 0,3-2 0 0,9 37 0 16,-6-8-12-16,-9-24 0 0,3 8 0 0,6 43 0 15,-7-6 0-15,-8-32 0 0,6 9 0 0,-3 4 0 16,3 6 54-16,-6-3 8 0,3 1 2 0,3 7 0 31,-3-5-45-31,0 2-9 0,3 1-2 0,-3-1 0 0,3-10-8 0,0-2 0 0,-3-4 0 0,3 1 0 16,-3-5 0-16,6 2 0 0,-3-6 0 0,0 1 0 15,0-5-14-15,-3-4-5 0,6 1-1 0,-6-5 0 16,0-1-137-16,3-7-28 0,-6-1-6 0</inkml:trace>
  <inkml:trace contextRef="#ctx0" brushRef="#br0" timeOffset="46671.33">21555 7445 1744 0,'-38'-8'36'0,"26"6"8"0,3-1-35 0,3 1-9 0,6 2 0 0,0 0 0 16,0 0 44-16,6 2 6 0,3-2 2 0,3 3 0 15,9-1-28-15,5 1-4 0,4 0-2 0,9-1 0 16,8-2 38-16,4 3 8 0,9-3 2 0,11-3 0 16,0 1-18-16,7-4-3 0,5 1-1 0,15-3 0 15,-11 0-35-15,8 0-9 0,6-2 0 0,15 2 0 16,-12-3 0-16,4 6 0 0,-1-3 0 0,18 3 0 16,-24-1 0-16,6 1 12 0,3 2-12 0,6 1 12 15,-17-3-12-15,-4 5 0 0,-3 0 0 0,3 0 0 16,-17 2 0-16,-4 1 0 0,-2 2 0 0,-7-2 0 15,-8 2-89-15,-7 0-20 0,-5-2-4 16</inkml:trace>
  <inkml:trace contextRef="#ctx0" brushRef="#br0" timeOffset="46971.82">21978 7848 1862 0,'-18'2'52'0,"3"3"13"0,3-5-52 16,7 6-13-16,5-6 0 0,0 0 0 0,11 0 60 0,4 0 10 0,6 0 2 0,3-6 0 16,12 6-13-16,8-7-3 0,4 1 0 0,17-2 0 31,-8 3-19-31,14-3-4 0,1 0-1 0,83-8 0 0,-27 3-32 0,-72 5 0 0,13 0 0 0,14-5 0 15,0 5 0-15,4 0 0 0,8-3 0 0,15 1 0 16,-12 2 0-16,3 3 0 0,1-3 0 0,11 2 0 16,-15 1-17-16,0 3 2 0,0-1 1 0,7 0 0 15,-19 3 0-15,-6 6 0 0,1-1 0 0,5-3 0 16,-15 1-91-16,-8 2-19 0,-4-2-3 0</inkml:trace>
  <inkml:trace contextRef="#ctx0" brushRef="#br0" timeOffset="47234.44">22082 8895 528 0,'0'0'22'0</inkml:trace>
  <inkml:trace contextRef="#ctx0" brushRef="#br0" timeOffset="48826.13">15418 9067 1409 0,'0'-10'60'16,"-3"-1"-48"-1,3 1 66-15,-3 2 14 0,3 0 2 0,0 0 1 16,0 2 1-16,0 6 0 0,0 0 0 0,0 0 0 15,0 0-52-15,0 0-11 0,0 0-1 0,0 0-1 16,6 3-31-16,0 2 0 0,3 6 0 0,3 2 0 0,-4 6 29 0,4 7 3 0,-3 3 1 0,3 6 0 31,-3 2-50-31,0 2-11 0,0 4-1 0,0 2-1 0,-3 0 18 0,0 0 3 0,0 0 1 16,0 5 0 0,0-8 8-16,-6 1 0 0,9-4 0 0,-9 4 0 0,6-9 0 15,-3 0 0-15,3-2 0 0,-3 3 0 0,-1-6 0 0,-2 0 0 0,6-3 10 16,-3 1-10-16,3-4 8 0,0-1-8 0,-6-4 0 0,9 1 9 15,-3-3-9 1,-3-1 0-16,9-4 0 0,-6 0 0 0,9-1 0 0,0-2 0 0,6-3 0 0,-4 1 0 16,10-4 11-16,3-2 0 0,3 0 0 0,3-2 0 15,2-4 5-15,4 4 2 0,3-6 0 0,-1 3 0 16,13-3-18-16,-4 0 0 0,7 2 8 0,2 1-8 16,4-3 17-1,-1 3 0-15,4-3 0 0,2 3 0 0,-5 2-17 0,2-2 10 0,1-1-10 0,14 1 8 16,-6 2-8-16,4-2 0 0,2 0 9 0,12 5-9 15,-14-5 0-15,2 2 0 0,0 0 0 0,10 1 8 16,-13 2-8-16,3-3 0 0,-5 3 0 0,11 0 0 16,-12 3 0-16,-2-3 0 0,2 0 0 0,4 2 0 15,-10-2 0-15,-2 3 0 0,-1-3 0 0,6 3 0 16,-11-1 0-16,-1 4 0 0,1-1 0 0,-1-3 0 16,-8 1 0-16,3 0 0 0,-4-1 0 0,1 1 0 15,-7-3 0-15,-5 3 9 0,0-3-9 0,-4 0 0 16,-2 0 16-16,-6 0-3 0,3 0-1 0,-7-3 0 15,-5 3 4-15,0-3 0 0,-6 1 0 0,0 2 0 16,-6-8-16-16,0 8 11 0,3-5-11 0,-6-1 10 16,-3-4-1-16,-1-1 0 0,1 0 0 0,3-4 0 15,-6-1 7-15,6-5 2 0,-3-3 0 0,3-5 0 0,0 0-9 0,-3-6-1 0,3-2-8 16,3-5 12-16,-3-1-12 0,3-7 0 0,0 0 0 16,0-3 0-16,0-3 0 0,0 3 0 15,3 6 0-15,-3-11 0 0,-1 7 32 0,4 4 0 0,-3-1 0 16,3-2 0-16,-3 8-32 0,0-1 0 0,0 4 0 0,0-1 0 15,-3 8 0-15,0 0 0 0,0 6 0 0,0-6 0 16,-6 14 0-16,3-4 0 0,-3 4 0 0,-3-1 0 16,0 9-36-1,-3-1-12-15,0 3-4 0,-3 0 0 0,-3 3-116 0,-3 5-23 0,-3 0-5 0</inkml:trace>
  <inkml:trace contextRef="#ctx0" brushRef="#br0" timeOffset="49240.94">15581 9451 1744 0,'-68'11'36'0,"44"-6"8"16,3 0-35-16,1-2-9 0,2-1 0 0,3 1 0 0,3-6 8 15,3 6 0-15,3-3 0 0,6 0 0 16,0 0 26-16,0 0 5 0,0 0 1 0,6-3 0 0,6 3 12 0,9-2 4 0,5-1 0 0,7-2 0 16,6-6-6-16,12 3-1 0,-1-2 0 0,22-1 0 15,5-2 3-15,9 0 1 0,4-3 0 0,23-3 0 31,-9 3-22-31,12 1-5 0,3-4-1 0,30-2 0 16,-21 5-9-16,9 0-3 0,9 0 0 0,26-5 0 0,-32 8-13 0,3 0 0 0,0-1 0 0,27 1 0 16,-34 3 20-16,4-1 2 0,-6 0 0 0,27 1 0 15,-33-1 6-15,-3 6 2 0,-3-3 0 0,15 3 0 16,-27-6-30-16,-6 6 0 0,-2 0 0 0,-1-1 0 16,-18 1-116-16,-8 2-28 0,-4-2-7 15</inkml:trace>
  <inkml:trace contextRef="#ctx0" brushRef="#br0" timeOffset="49543.95">15698 9747 2260 0,'-24'3'47'0,"3"0"11"0,6-3-46 16,9 0-12-16,6 0 0 0,0 0 0 15,12-3 34-15,6 0 5 0,6-2 1 0,2 0 0 16,16-1 12-16,3-2 4 0,11 1 0 0,4-7 0 0,11 9-26 16,-2-6-5-16,11 3-1 0,9-2 0 0,-5 2-24 0,2 0 0 15,3 0 0-15,16-3 0 0,-16 6-14 0,6-3 5 0,0 3 1 0,13-3 0 16,-19 3 8-16,3-1 0 0,-3 1 0 0,4 0 0 15,-10 0 0-15,-6 5-8 0,1-6 8 0,-1 6-8 16,-17 0-100 0,-1-2-19-16,-5 2-4 0</inkml:trace>
  <inkml:trace contextRef="#ctx0" brushRef="#br0" timeOffset="49859.61">16058 9088 1364 0,'0'-7'60'0,"0"-1"13"16,0 2-58-16,6-2-15 0,-6 3 0 0,9 0 0 16,-9-1-29-16,6 1-9 0,0 3-2 0,-1-1 0 15,1 0 13-15,0 3 3 0,0 0 0 0,0 0 0 0,0 0 12 0,0 0 4 16,0 0 0-16,0 3 0 0,0-3 0 0,-3 0 0 0,0 3 0 0,3-6 0 31,0 8 8-31,0-5 9 0,0 0-1 0</inkml:trace>
  <inkml:trace contextRef="#ctx0" brushRef="#br0" timeOffset="50139.02">16284 8774 756 0,'9'-8'16'0,"-9"8"3"0,0 0-19 0,0 0 0 0,0 0 0 0,3 2 0 16,3 1 114-16,-3 2 19 0,3 1 4 0,0 1 1 15,3 7-22-15,0-1-5 0,2 5-1 0,4 1 0 16,0 2-62-16,0 6-13 0,6-4-3 0,0 9 0 16,-6 0-3-16,3 0-1 0,-1-1 0 0,1 12 0 15,0-4-20-15,0 4-8 0,-3 2 0 0,3 2 0 16,-6-2 0-16,-3 0 0 0,2-2 0 0,-5 2 0 16,0-3-13-16,0-2 4 0,-3 2 1 0,0-5 0 15,0-8 8-15,-3-2 0 0,0-4 0 0,0-1 0 16,-3-4-126-16,-3 1-26 0,3-4-6 0</inkml:trace>
  <inkml:trace contextRef="#ctx0" brushRef="#br0" timeOffset="50639.65">15668 9282 1440 0,'0'0'60'0,"6"-6"-48"16,3 4 34-16,-3-1 6 0,9 0 2 0,-1-2 0 15,7 0 10-15,9 2 1 0,0-2 1 0,5 0 0 16,7-3-22-16,3 2-4 0,-1 1 0 0,13-6-1 16,-6 6-11-16,11-3-3 0,4 0 0 0,5-5 0 15,-8 5-37-15,5 0-7 0,0-2-1 0,13 2-1 16,-10-6-71-16,1 9-13 0,2-5-3 0,9-4-1 15,-11 4-53-15,-1-1-10 0,1 1-3 0,-1-1 0 16,-5 0 96-16,-7 1 19 0,-2-1 4 0,-4 1 1 16,-5-1 67-16,-9 3 12 0,-1 3 4 0,-5 0 0 15,-9 2 6-15,-6 0 2 0,-3 1 0 0,-6 2 0 16,-6 0 19-16,-3 0 4 0,0 0 1 0,-6 2 0 16,-3 1 20-16,-3 2 5 0,-3 0 1 0,-3 3 0 15,3 0-23-15,0 0-5 0,0 6-1 0,4-7 0 16,2 1-3-16,3 0-1 0,0-2 0 0,6-1 0 15,6 0-44-15,3 1-9 0,2-4 0 0,4 1 0 16,6-3 0-16,3 0 13 0,3-3-2 0,3 1-1 16,5-4 42-16,1 1 8 0,3-3 1 0,2 0 1 15,1 0-38-15,0 0-8 0,2 0-2 0,1 0 0 0,0-2-14 16,-1 2-16-16,4 0 3 0,3 0 1 16,-1 0-17-16,1-3-3 0,-4 3-1 0,4 3 0 15,-3-3-18-15,-1-5-3 0,1 5-1 0,5-3 0 16,-2 4-4-16,0-1-1 0,-1 0 0 0,4 0 0 15,-7 0-12-15,1 2-4 0,0 1 0 0</inkml:trace>
  <inkml:trace contextRef="#ctx0" brushRef="#br0" timeOffset="50995">17242 8893 2169 0,'-3'16'92'16,"3"2"-74"-1,0 3 5-15,0 6 1 0,6 2 0 0,-3 5 0 16,0 3-16-16,3 8-8 0,-3 3 8 0,0 2-8 16,0 0 0-16,-3 1 0 0,0 4 0 0,0 1 0 15,-3-3 0-15,-3 2 0 0,3 3 0 0,-6 1 0 16,9-4 0-16,-3-2 0 0,0 0 0 0,3-3-8 16,0-5-45-16,0-2-9 0,0-1-2 0,3-10 0 15,0-3-6-15,-3-8-2 0,6 0 0 0</inkml:trace>
  <inkml:trace contextRef="#ctx0" brushRef="#br0" timeOffset="51242.91">17766 8731 2229 0,'0'0'46'0,"0"0"12"0,0 0-46 0,0 0-12 0,6 0 0 0,0 0 0 15,3 11 18-15,-3 2 2 0,9 11 0 0,3 0 0 16,-6 5-20-16,6 5-16 0,-4 6 4 0,1 8 0 16,0-1 33-16,-6 6 7 0,3 5 2 0,-3 3 0 15,0-3-54-15,-6-2-12 0,0-1-1 0,3 4-1 16,-3-9 11-16,6 0 3 0,-9-2 0 0,6-3 0 16,0-6-119-16,0-9-23 0,0-7-5 0,2 1-1 15,1-5 71-15,0-9 13 0</inkml:trace>
  <inkml:trace contextRef="#ctx0" brushRef="#br0" timeOffset="51440.38">18379 8850 1941 0,'12'-31'40'0,"0"4"10"0,-3 6-40 0,3 0-10 0,-3 8 0 0,0 2 0 31,0 0 40-31,-3 6 7 0,6 0 1 0,-3 7 0 0,3 4-29 0,-1 7-6 16,-2 3-1-16,9 8 0 15,-3 5-12-15,0 8 0 0,0 5 0 0,0 8 0 0,-3 3 0 0,0 3 0 0,-3 2 0 0,-3 11 0 16,-4-8 0-16,4 0 0 0,-3-1 0 0,-3 7 0 31,0-9-132-31,0 0-28 0,0-2-7 0</inkml:trace>
  <inkml:trace contextRef="#ctx0" brushRef="#br0" timeOffset="51940.08">16129 9673 1026 0,'-24'5'28'0,"12"-5"8"0,1 0-28 0,-4 3-8 0,3-3 0 0,0 3 0 15,3-1 129-15,3-2 25 0,3 0 5 0,3 0 1 16,0 0-71-16,0 0-13 16,3 0-4-16,9-2 0 0,3 2-48 0,6-6-9 0,5 1-3 0,10 0 0 15,6-3-12-15,2 3 0 0,10-6 8 0,6 0-8 16,-1 4 46-16,4-4 6 0,8 0 2 0,9 1 0 16,-5 2-27-16,2-3-6 0,4 3-1 0,11 0 0 15,-12 0-7-15,1 3-1 0,-4 0-1 0,9 2 0 16,-14 1-27-16,-4-1-6 0,-2 0-1 0,2 3 0 15,-8-2-29-15,-7 2-7 0,-2 0-1 16,-7 0 0-16,-8 0-12 0,-6 0-4 0,3 0 0 0,-15 0 0 16,2 0 0-16,-8 0 0 0,-3 5 0 0,-9-5 0 15</inkml:trace>
  <inkml:trace contextRef="#ctx0" brushRef="#br0" timeOffset="52175.22">16942 9776 1566 0,'6'0'34'0,"6"0"7"0,3 0 2 0,5-2 1 0,4 2-35 0,6-3-9 15,3 0 0-15,5 3 0 0,4 0 79 0,6 0 13 16,-1 0 4-16,10-2 0 0,-4 2-42 0,4-3-8 16,3 3-2-16,5-3 0 0,-3 1-28 0,4-1-7 0,-4-2-1 15,7 0 0-15,-4 2-8 0,1-2 0 16,2-3 0-16,4 2 0 0,-10-1-14 0,4-1-5 0,-1 0-1 0,1-6 0 31,-7 6-28-31,1-2-7 0,-7-1-1 0,7 1 0 16,-9-1-89-16,-4 1-19 0,4-1-3 0,-4-2-1 0</inkml:trace>
  <inkml:trace contextRef="#ctx0" brushRef="#br0" timeOffset="56723.02">18674 7818 511 0,'-3'-15'14'0,"-3"1"4"0,6 4-18 0,-6-3 0 0,3 2 0 0,0 0 0 16,0-2 44-16,-3 3 4 0,3-4 2 0,-3-2 0 16,0 3 5-16,1 3 1 0,2 2 0 0,-6-8 0 15,3 8-39-15,0-3-7 0,0 1-2 0,-3 2 0 16,3-3-8-16,0 6-16 0,-3-6 4 0,3 3 1 16,0 0 11-16,0 3-12 0,0 0 12 0,0 0-12 15,-3-1 12-15,3 1 0 16,0 2 0-16,3-2 0 0,3 5 33 0,0 0 3 0,0 0 0 0,0 0 0 15,0 0 24-15,0 0 6 0,0 0 1 0,0 0 0 16,0 0-32-16,0 0-7 0,0 0 0 0,3 8-1 16,0 0-12-16,3 5-3 0,3 0 0 0,0 6 0 0,0 5 1 15,0-3 0-15,0 11 0 0,3 2 0 0,-3 6-4 0,-3-3-1 16,9-3 0-16,-6 8 0 0,0 3 7 16,-1 6 1-16,-2 4 0 0,3 6 0 0,-3-5 3 15,0 2 1-15,-3 5 0 0,6 9 0 0,-6-6-7 0,0 3-1 16,0-6 0-16,0 3 0 0,-3 3 16 0,3-5 4 15,-3 2 0-15,3-3 0 16,-3-7 0-16,0-3 0 0,0 0 0 0,0 2 0 16,0-4-20-16,-3-6-3 0,3 2-1 0,-3-7 0 0,3-3-8 0,-3-5 12 15,3-6-12-15,-3 1 12 0,3-9-21 0,-3 1-4 16,3-3-1-16,0-6 0 16,-3-2-152-16,3-3-30 0,0-5-7 0,-6-8-1 0</inkml:trace>
  <inkml:trace contextRef="#ctx0" brushRef="#br0" timeOffset="57041.95">17978 8004 1982 0,'0'0'56'0,"0"5"12"0,0 0-54 0,3 6-14 0,0-1 0 0,3 6 0 15,2 8 0-15,1 3 0 0,3 7 0 0,0 0 0 0,0 3 0 0,3 6 0 16,-6 7 0-16,6 8 0 0,3 0 0 0,-6 3 0 16,-6 0 0-16,8 8 0 0,-2-6 0 0,-3 4-18 15,3-1 4-15,-3 0 1 0,0-8-6 0,0 6-1 16,-3-9 0-16,3 6 0 15,0-11-34-15,0-2-7 0,0-8-2 0,0-1 0 16,-1-7-26-16,1-6-6 0,-3 1-1 0,0-3-310 16,0-6-62-16</inkml:trace>
  <inkml:trace contextRef="#ctx0" brushRef="#br0" timeOffset="58722.95">19198 7226 1056 0,'-6'-6'44'16,"-3"6"-35"-1,0-2 67-15,3 2 14 0,0 0 2 0,0-5 1 16,0 5-49-16,0-3-9 0,6 3-3 0,0 0 0 16,0 0 25-16,0 0 5 0,0 0 1 0,0 0 0 15,0 0-5-15,0 0-1 0,0 0 0 0,-3-3 0 16,3 3-30-16,0 0-7 0,0-5 0 0,0 5-1 15,3-5-2-15,3-1 0 0,3 1 0 0,-3 2 0 0,3-4-1 0,0 1 0 0,0 1 0 16,3 0 0-16,3-1-3 0,0-2-1 0,3 0 0 16,2 3 0-1,4-3-3-15,3 3-1 0,3 0 0 0,0-3 0 0,5 0 11 16,4 0 1-16,0 3 1 0,2-3 0 0,4-3-1 0,0 3-1 16,-1-5 0-16,7 2 0 0,-1 1-19 0,1-1 0 0,0-2 0 0,2 2 0 15,4 3 14-15,-4-2 2 0,1 2 1 0,3 0 0 16,-7 5 10-16,1 1 1 0,-1-1 1 0,1 3 0 15,-12 0-5-15,5 0 0 0,-2 0-1 0,-6 3 0 16,-1-3-23-16,-5 2 0 0,0 1 0 0,-9 2 0 16,0-2 9-16,-7 2-9 0,1 0 12 0,-3-2-12 15,-6 0 9 1,0-1-9-16,0 1 0 0,-6-3 9 0,0 0-9 0,0 0 12 0,0 0-12 0,0 0 12 16,0-8 0-16,0 3 1 0,-6-3 0 0,3 0 0 15,-6-3-13-15,0 1-10 0,0-3 2 0,-3-1 0 16,1 1 8-16,-1-3 0 0,0 3 0 0,0-3 0 15,-3 0 0-15,6 0 0 0,-6-2 0 0,3 5 0 16,-3-3 0-16,3 2 0 0,1 4 0 0,-4-1 0 16,3 1 0-16,3-4 0 0,-3 9 0 0,3-3 0 15,0 3 0-15,0 0 0 0,0 2 0 0,6 0 0 16,3 3 0-16,0 0 0 0,0 0 0 0,0 0 0 16,0 0-9-16,0 0 0 0,3 3 0 0,0 2 0 15,9-2 9-15,0 2-13 0,3 3 5 0,0 3 8 16,12-1 0-16,-4-2 0 0,4 0 0 0,-3 0 0 0,6 3 0 15,-3-1 0-15,-1-2 0 0,1 3 0 16,0-6 0-16,-3 6 0 0,-3-1 0 0,-1 4 0 0,-2-1 0 0,-3 0 0 0,-6 0 0 0,3-2 0 16,-6 5 0-16,-3 0 0 0,-3-3 0 0,0 5 0 15,-6-2 0-15,-3 3 0 0,0-1 0 16,-3 3 0 0,0-5-63-16,-3 3-17 0,3-3-4 0</inkml:trace>
  <inkml:trace contextRef="#ctx0" brushRef="#br0" timeOffset="61192.25">21731 6964 1422 0,'-3'-5'63'0,"-3"-3"13"0,3 2-61 0,0 1-15 0,0 0 0 0,0-1 0 32,3 6 86-32,0 0 14 0,0 0 4 0,0 0 0 0,0 0-26 0,0 0-5 0,0 0-1 0,0 0 0 15,0 0-14-15,0 0-3 0,0 0-1 0,0 0 0 16,0 0-32-16,0 0-6 0,0 0-2 0,0 0 0 15,0 0-14-15,0 0 0 0,0 6 0 0,3 2 0 16,-3-3 0-16,3 3 0 0,0 2 0 0,0 1 0 16,0 0 0-16,0-1 0 0,3 6 0 0,0-3 9 15,0 3 2-15,0 0 0 0,3 0 0 0,0 0 0 16,0 2-11-16,-3 1 8 0,3 2-8 0,-3 0 8 16,2 3 3-16,-2 2 0 0,3 1 0 0,-3 2 0 15,0 0 7-15,0 3 2 0,3-3 0 0,-3 0 0 16,0-2 3-16,0 2 1 0,0-3 0 0,0 1 0 15,0 2-10-15,-3 0-2 0,3 3 0 0,0-1 0 16,0-2 16-16,-3 3 4 0,6-5 0 0,-9 2 0 0,6-3-20 0,-3-2-3 16,2-3-1-16,1-2 0 0,-6-1 2 15,3 3 0-15,0-2 0 0,-3 2 0 0,3-2-10 0,0-4 0 16,0 4 0-16,-3-1 8 0,0-4-8 0,6 2 0 0,-6-3 0 0,0 0 8 16,0-2-8-16,0-1 0 0,0 1 0 0,0-1 8 15,0-2-8-15,0 3 0 0,0-1 0 0,-6-2 0 16,6 3 0-1,0-3 0-15,0 3 0 0,0-4 0 0,0 1 0 0,-6 0 0 16,6 0 0-16,0 0 0 0,0 0 0 0,0-3 0 0,0 1 0 0,0 2 0 16,0-3 0-16,0 0 0 0,0 1 0 0,3-1 0 15,-3-3 0-15,0 4 0 0,0-1 0 0,0-2 0 16,0 2 0-16,0-5 0 0,0 3 0 0,0-3 0 16,0 2 0-16,0 4 0 0,0-4 0 0,0-2 0 15,0 0 0-15,-3 3 0 0,3-3 0 0,0 5 0 16,0-5 0-16,0 3 0 0,0-3 0 0,-3 2 0 15,3-2 0-15,0 0 0 0,0 0 0 0,0 0 0 16,0 0 0-16,0 6 0 0,0-6 0 0,0 0 8 16,0 0-8-16,0 0 0 0,0 0 0 0,0 0 0 15,0 0 0-15,0 0 0 0,0 0 0 0,0 0 0 16,0 0 0-16,0 0 8 0,0 0 0 0,0 0 0 16,3 2-8-16,3 1 0 0,-3-3 0 0,0 0 0 15,3 3 0-15,0-3 0 0,0 0 0 0,3 0 0 16,-3 0 0-16,3 0 0 0,3 0 0 0,-3 0 0 15,3 0 0-15,-3 0 0 0,3 0 0 0,2 0 0 16,1 0 0-16,0-3 0 0,3 3 0 0,0 0 0 0,0-3 0 16,0 3 0-16,-1-2 0 0,7-1 0 15,-3 0 0-15,0 3 0 0,3-2 0 0,0 2 0 0,-1 0 0 16,4 0 0-16,0 0 0 0,3 0 0 0,-1-3 0 0,1 3 0 0,3-2 0 0,0-1 0 16,-1 0 0-16,4 1 0 0,-3-1 0 0,3 3 8 15,-4 0-8-15,1-3 0 0,3 3 0 0,0 0 0 16,-4 0 0-16,1 0 0 0,0-2 0 0,0-1 0 31,-1 3 0-31,1 0 0 0,-3 0 0 0,3-5 0 0,-1 5 0 0,1 0 0 0,-3 0 0 0,8-6 0 16,-5 1 0-16,-3 2 0 0,6-2 0 0,-1 0 0 15,-5 2 0-15,6 1 0 0,0-1 0 0,2 0 0 16,1-2 0-16,-6 2 0 0,8-2 0 0,-5 2 0 16,0 3 0-16,0 3 0 0,-4 0 0 0,7-3 0 15,-6 0 0-15,0-3 0 0,-1-2 0 0,1 0 0 16,3-1 0-16,-7 4 0 0,1-4 0 0,3 4 0 15,-3 2 0-15,0-3 0 0,-4 0 0 0,-2 3 0 16,6-2 0-16,-3-4 0 0,2 9 0 0,-2-6 0 16,-3 3 0-16,3 0 0 0,-3-2 0 0,2 2 0 15,-2 0 0-15,0-6 0 0,0 6 0 0,-3-2 0 16,0 2 0-16,-4 2 0 0,-2-2 0 0,3 6 0 16,-3-6 20-16,0 0 9 0,0 0 2 0,0 0 0 15,-3 0-31-15,-1 0 8 0,1 0-8 0,-3 0 0 16,3 0 0-16,-3 0 0 0,0-6 0 0,0 4 0 15,0 2 0-15,0 0 0 0,0 0 0 0,0 0 0 0,0 0 0 16,0 2 0-16,0-2 0 0,-1 0 0 16,1 0 0-16,0 0 0 0,-3 0 0 0,0 0 0 15,3 0 0-15,-6 0 0 0,3 0 0 0,-6 0 0 0,6 0 0 0,0 0 0 0,-6 0 0 0,3-2 0 16,3 2 0 0,-6 0 0-16,3-3 0 0,-3 3 0 0,6 0 0 0,-3-2 0 15,-3 2 0-15,6-6 0 0,-3 4 0 0,0-1 0 0,0 0 0 0,0-2 0 16,3 0 9-16,-3-1-1 0,0 1 0 0,0-3 0 15,0 0-8-15,0-2 0 0,2 2 0 0,-2-5 0 16,3 2 0-16,0-5 0 0,-3 0 0 0,3 0 0 16,-3-5 0-16,3 3 0 0,-3-4 0 0,6-1 0 15,-6-1 0-15,3 0 0 0,0 5 0 0,-3-10 0 16,3 3 0-16,-3-6 0 0,3 0 0 0,0-2 0 16,-3 2 0-16,6 1 0 0,-6-1 0 0,3 3 0 15,-6 2 0-15,0 1 0 0,6 2 0 0,-6 0 0 16,0 3 0-16,0-3 0 0,0-2 0 0,0 2 0 15,0 0 0-15,0 3 8 0,-3 0-8 0,3-3 12 16,-3 3-12-16,3 0 12 0,-3-1-12 0,0 1 12 16,0 0-12-16,3 3 0 0,-3-1 0 0,3 3 8 15,-3 0-8-15,3 0 0 0,-3 1 0 0,3-1 0 16,0 0 0-16,-3 0 0 0,3 0 9 0,0 3-9 16,0-6 0-16,0 9 0 0,0-9 0 0,-3 9 0 15,3-4 0-15,0 1 0 0,-3 0 0 0,3 2 0 16,0 3 0-16,-3 0 11 0,3-2-11 0,-3 2 12 15,3 3-12-15,-3-1 0 0,0 1 0 0,3 2 8 16,-3-2-8-16,3 2 0 0,0 3 0 0,-6-5 0 16,6 5 0-16,-3-2 0 0,3 2 0 0,-6-3 0 15,6 3 0-15,0-3-12 0,-6 1 4 0,0 2 8 0,3-3-9 0,-3 3 9 16,-3 0 0-16,3 0 0 0,-3 0 0 0,3 0 0 0,-5 0 0 0,2 0 0 16,-6 0 0-16,3 3 0 0,3-3-9 0,-6 0 9 15,-6 2 0-15,6-2 0 0,-5 0 0 16,-4 3 0-16,3-3-8 0,0 0 8 0,-6 0 0 0,3 3-9 15,-5-3 9-15,-1 5-8 0,3-5 8 0,-9 2-8 16,1 1 8-16,2-3 0 0,-3 3 0 0,-2-3 0 16,-1 0-8-16,-6 2 8 0,3-2-8 0,1 0 8 15,-1 3 0-15,-3-3 0 0,4-3 0 0,-7 3 0 16,7 0 0-16,-7 0 0 0,3 0 0 0,-2 0 0 16,5 0 0-16,-3 3 0 0,1-3 0 0,-4 0 0 15,3 3 0-15,-2-3 0 0,2 2 0 0,-3-2 0 16,4 3-8-16,-1 0 0 0,1 2 0 0,-1-2 0 15,3 2 8-15,-2-2 0 0,2-1 0 0,0 3 0 16,1 1 0-16,-1-1 0 0,3 0 0 0,-2 1 0 16,5-4 0-16,-3 4 0 0,0-1 0 0,4-2 0 15,-1 2 0-15,0 0 0 0,4 0 0 0,-1-2 0 16,0 0 0-16,0 2 0 0,1-2 0 0,-1-1 0 16,3 4 0-16,0-4 0 0,3 3 0 0,-2 1 0 15,2-4 0-15,0 1 0 0,0 0 0 0,1-3 0 16,2 2 0-16,0-2 0 0,0 0 0 0,0 0 0 15,0 0 0-15,4 0 0 0,-4 0 0 0,3 0 0 16,0 0 0-16,0 0 0 0,3 0 0 0,1 0 0 16,2 0 0-16,-3 0 0 0,0 0 0 0,3 0 0 15,-3 0-28-15,3 0-3 0,1-2-1 0,-1 2 0 16,0 0 32-16,3 0 0 0,0 0 0 0,3 0 0 0,-3 0 0 16,3 0 0-16,0 0 0 0,0 0 0 0,3 0 0 0,-3 2 0 0,3-2 0 0,1 0 0 15,-1 0 0-15,3 0 0 16,3 0 0-16,-6 0 0 0,6 0 0 0,0 0 0 0,-6 0 0 15,6 0 0-15,0 0 0 0,-3 3 0 0,3-3 0 0,-6 3 0 16,6-3 0-16,-3 0 0 0,3 0 0 0,-3 2 0 16,3-2 0-16,0 0 0 0,0 0 0 0,0 0 0 15,0 0 0-15,0 0 0 0,0 0 0 0,-3 3 0 16,3-3 0-16,0 0 0 0,0 0 0 0,0 0 0 16,0 0-12-16,-3 3 3 0,3-3 1 0,0 0 0 15,0 5 8-15,0-2 0 0,0 2 0 0,0 0 0 16,0-2-12-16,0 2 0 0,3 0 0 0,-3-2 0 15,3 2-25-15,0-2-6 0,0 2-1 0,0-2 0 16,3 2-24-16,0 0-6 0,0 1-1 0,0 2 0 16,2-3-43-16,1 3-9 0,0-3-1 0,3 3-1 15,3 0-67-15,0 0-12 0,0 0-4 0</inkml:trace>
  <inkml:trace contextRef="#ctx0" brushRef="#br0" timeOffset="61706.33">22820 7131 1220 0,'-2'-6'34'0,"-1"1"9"0,-3 0-35 0,0-1-8 0,3 1 0 0,-3 0 0 15,0 2 104-15,0-2 20 0,0 0 3 0,0-1 1 16,0 4-32-16,0-4-7 0,0 1-1 0,0 0 0 16,0 2-4-16,6 3-2 0,0 0 0 0,-9-3 0 15,9 3-66-15,0 0-16 0,0 0 0 0,0 0 0 16,0 0 66-16,0 0 10 0,0 0 1 0,0 0 1 15,0 0-53-15,0 0-10 0,0 0-3 0,-3 6 0 16,0-1-4-16,3 6 0 0,-3-3-8 0,3 2 12 16,0 1-12-16,3 2 0 0,-3 3 0 0,3 2 0 15,0 6 0-15,0 0 0 0,3 5 0 0,-3 3 0 16,3 0 0-16,0 2 0 0,0 3 0 0,-3 5 0 16,3-2 0-16,0 0 0 0,0 2 0 0,3 0 0 15,-3 1 0-15,-3 2 0 0,3-6 0 0,0 6 0 16,0-5 0-16,-4-6 0 0,4 1 0 0,0-3 0 15,-3-3 0-15,3 2 0 0,-3-1 0 0,3-4 0 16,0 0 0-16,-3-4 0 0,3-4 0 0,0 1 0 16,-3-3 0-16,0-3 0 0,0 3 0 0,0-8 0 15,0-3-22-15,-3 0-7 0,0-5-2 0,0 0 0 16,3-5-129-16,0-6-25 0,0-2-6 0</inkml:trace>
  <inkml:trace contextRef="#ctx0" brushRef="#br0" timeOffset="62079.33">23219 7064 2176 0,'0'0'62'0,"0"0"13"0,0 0-60 0,0 0-15 0,6-2 0 0,-6 2 0 15,3-3 54-15,3 3 8 0,-3-3 2 0,-3 3 0 16,6 0-42-16,-6 0-8 0,3-2-2 0,3 4 0 16,-3-2-12-16,0 6 0 0,0-4 0 0,0 4 0 15,3 2 28-15,-3 2 4 0,3 3 0 0,0 3 0 16,-3 3-20-16,3 2-3 0,0 3-1 0,3 5 0 16,0 3-8-16,-3 5 8 0,2 0-8 0,4 2 8 15,-3-4-8-15,0 2 0 0,3 3 0 0,12 36 0 16,-9-18 0-16,-9-31 0 0,3 2 0 0,6 32 0 15,-4-16 0-15,-5-29 0 0,0 0 0 0,0 7 0 16,0-7 0-16,0 3 0 0,3-1 0 0,-3 6 0 16,0-11 0-16,0 6 0 0,0-3 0 0,-6 2 0 15,6-4-52-15,-6-1-13 0,9-5-3 0</inkml:trace>
  <inkml:trace contextRef="#ctx0" brushRef="#br0" timeOffset="62410.36">23568 7398 1652 0,'0'-8'34'0,"0"8"9"0,0 0-35 0,0 0-8 0,0 0 0 0,0 0 0 16,0 0 63-16,3-5 10 0,3-1 3 0,2 6 0 15,4-5-10-15,9 5-2 0,-6-3 0 0,6 1 0 16,3-1 1-16,3 0 0 0,2 1 0 0,7-4 0 16,3 1-11-16,-1 0-2 0,7-3-1 0,3 0 0 15,-4 0-35-15,1 0-6 0,3-2-2 0,-1 2 0 16,-5 0-8-16,3 2 0 0,-4 1 0 0,1 0 0 16,-6 2 0-16,-7 0 8 0,1 1-8 0,-3-1 8 15,-3 3-8-15,-6 0 0 0,-1 0 0 0,-2 0 0 16,-3 0 0-16,-6 5 0 0,3-5 0 0,-6 6-11 15,0-6-42-15,-3 2-9 0,0 4-2 0,0-1 0 16,-6 0-108-16,3 3-23 0,-3 3-4 0</inkml:trace>
  <inkml:trace contextRef="#ctx0" brushRef="#br0" timeOffset="62676.23">24062 7689 1044 0,'3'10'21'0,"-3"-10"7"0,6 3-28 16,0 0 0-16,3-1 0 0,2 1 0 0,7 0 150 0,-3-1 25 0,6 1 5 0,6 0 0 15,-3-3-32-15,5 0-8 0,7 0 0 0,0 0-1 16,-3 0-67-16,-1-6-12 0,4 6-4 0,0-2 0 16,-4-1-40-16,1 3-16 0,0 0 11 0,0 3-11 15,-1-3 9-15,-2 0-9 0,0 2 8 0,0-2-8 16,-3 3 15-16,2-3-3 0,-2 3 0 0,-3-1 0 15,-3-2-12-15,0 0 0 0,-7 0 0 0,7 0 0 16,-6 0-48-16,0 3-13 0,-6-3-3 0</inkml:trace>
  <inkml:trace contextRef="#ctx0" brushRef="#br0" timeOffset="79774.56">413 1503 1409 0,'0'0'60'16,"0"0"-48"0,0 0 16-16,0 0 3 0,0 0 1 0,3 0 0 15,6 0 30-15,-6 2 6 0,3 1 2 0,3 0 0 16,3 5-19-16,-3-3-4 0,-1 6-1 0,4-1 0 16,0-2-29-16,3 8-5 0,-3 3-2 0,6 2 0 15,-6 2-10-15,6 4 0 0,-6-1 0 0,-3 4 8 16,2 4-8-16,-2-8 0 0,0 3 0 0,0 1 0 15,0-7-56-15,3-1-12 0,-9-1-4 0</inkml:trace>
  <inkml:trace contextRef="#ctx0" brushRef="#br0" timeOffset="80223.23">413 1384 1653 0,'-9'-3'69'0,"0"3"-55"31,3-5 40-31,3 2 8 0,0 1 2 0,3 2 0 0,-6-8 16 0,6 8 3 0,0 0 1 0,0-8 0 16,0 0-28-16,6 0-4 0,0 3-2 0,3-3 0 16,6-6-29-16,-3 6-5 0,9 0-2 0,-3 1 0 15,11-4-14-15,-11 6 9 0,6-1-9 0,3 4 8 16,-6-1-8-16,-4 3 0 0,-2 0 0 0,3 3 0 15,-6-1 0-15,3 4 0 0,-3-1 0 0,0 6-11 16,-6-4-3-16,3 7-1 0,0 4 0 0,-3-7 0 16,-6 7-19-16,0 3-4 0,0-5-1 0,0 6 0 15,0-7 23-15,0 7 5 0,0-7 1 0,0 1 0 16,0 0-2-16,6-5 0 0,-6-1 0 0,8 4 0 16,1-6 12-16,-6-6-8 0,6 6 8 0,0 0-8 15,0-3 8-15,3 6 0 0,0-6 8 0,3 1-8 16,-3-1 0-16,-3 3 0 0,3 0-10 0,-4 2 10 0,1-2 0 15,-6 0 0-15,3 3 0 0,-3-3 0 0,-3 8-19 16,-3-9-3-16,3 7-1 0,-6-1 0 0,-3-2 70 0,1-1 13 0,2 6 4 16,-12-8 0-16,6 0-48 0,3 2-16 0,-9 1 9 0,6-3-9 15,-3-3 0-15,3-2 0 16,0-3 0-16,4 0 0 16,-4 0-59-16,3 0-4 0,3-3-1 0</inkml:trace>
  <inkml:trace contextRef="#ctx0" brushRef="#br0" timeOffset="80411.72">925 1376 1892 0,'0'0'80'16,"3"2"-64"0,6-4 16-16,0 7 4 0,0-5 1 0,-6 5 0 15,6 6-7-15,-1 2-2 0,1-2 0 0,0 2 0 16,0 6-16-16,-3-9-3 0,0 1-1 0,3 2 0 15,0 3-8-15,-9-6 0 0,6 4 0 0,0-4 0 16,-3-2-78-16,3-5-18 0,-6 5-3 0</inkml:trace>
  <inkml:trace contextRef="#ctx0" brushRef="#br0" timeOffset="80577.64">818 1162 1702 0,'0'0'76'0,"0"0"15"0,0 0-73 16,0 0-18-16,0 0 0 0,0 0 0 15,0 0-21-15,0 0-8 0,0 0-2 0,9 5 0 16,0-3-127-16,-3 4-26 0</inkml:trace>
  <inkml:trace contextRef="#ctx0" brushRef="#br0" timeOffset="81012.89">1154 1191 1925 0,'0'0'40'0,"0"0"10"15,0 0-40-15,0 0-10 0,0 0 0 0,0 0 0 16,-3 2 53-16,3 9 9 0,-6-3 2 0,3 0 0 16,3 5-52-16,-6 3-12 0,6-3 0 0,-3 6 0 15,3-4 0-15,0 1 0 0,0 3 0 0,0-9 0 16,9 4-19-16,-9-6-6 0,0 2-2 0,3-5 0 15,-3-2 43-15,0-3 9 0,6 0 2 0,-3 0 0 16,3-5-7-16,0-3-2 0,3-5 0 0,-9 2 0 16,6-5-3-16,-3 0-1 0,3 0 0 0,3-2 0 15,-9-1-14-15,0 9 9 0,0-9-9 0,0 6 8 16,0 3-8-16,0-4 12 0,0 6-12 0,0-2 12 16,0 7 2-16,0 3 1 0,0 0 0 0,0 0 0 15,3-3-15-15,6 1-8 0,-6 4 8 0,3 1-13 16,2 0 4-16,-2 2 1 0,3 3 0 0,6 0 0 15,-9 5 8-15,9-5 0 0,-3 3 0 0,0 5 0 0,3-3 0 0,-6-3 0 16,3 1 0-16,-3 5-8 16,-1-6 19-16,4 4 4 0,-3 2 1 0,0-6 0 0,-9 3-24 0,3 3-5 0,0-3-1 0,-6 3 0 15,0 3 26-15,3-6 6 0,-15 8 1 0,6-5 0 16,3 0-7-16,-11 0-2 0,-1 0 0 0,6-6 0 16,-9 4-10-16,3-7 0 0,6 1 0 0,-6-2 0 31,6-4-45-31,-2 6-2 0,2-5 0 0,3-3 0 0,0 0-19 15,6-3-4-15,3 3-1 0</inkml:trace>
  <inkml:trace contextRef="#ctx0" brushRef="#br0" timeOffset="82178.16">1484 1040 1485 0,'-29'-13'31'0,"14"7"7"15,3 1-30-15,3-3-8 0,0 5 0 0,0-2 0 16,0-5 94-16,3 4 18 0,6 1 3 0,-6-3 1 15,6 3-49-15,0-3-10 0,6 3-1 0,-3-6-1 16,3 3-27-16,6 0-6 0,-3 5-1 0,3-5 0 0,0 1-4 0,3 1-1 0,6 1 0 0,-7 0 0 16,4 2-16-16,3 3 0 0,3 3 0 0,-3 2-9 15,-3 0 9-15,5 6 0 0,-2-3 8 0,0 0-8 16,3 5 0-16,-12 3 0 0,6-3 0 0,-6 6 0 16,0-1 0-16,-7 1 0 0,4 4 0 0,-6-7 0 15,3 8 0-15,-6-8 0 0,0 2 0 0,0-2-8 16,-9 0 8-1,9 0 0-15,-6 0 0 0,-2-3-8 0,5 0-15 0,-9 1-2 16,3-4-1-16,0 1 0 0,0-6-41 0,3-2-8 0,0 5-1 0,-9-6-1 16,6-2 2-16,3-5 1 0,-3 0 0 0,3 2 0 15,-3-7 7-15,3-1 2 0,0-2 0 0,3 0 0 16,-2-3 53-16,-4 0 12 0,6 5 0 0,0-5 0 16,-3 6 85-16,6 2 18 0,-3-3 3 0,3 3 1 15,0 8-18-15,0 0-3 0,0 0-1 0,0 0 0 16,3 0-74-16,3 3-11 0,-3 2-11 0,6 0 3 15,-1 3 8-15,1-5 0 0,-6 8 0 0,9-6 8 16,-3 6-8-16,3-6 0 0,3-5 0 0,-6 5 0 16,3-5-34-16,6 0-2 0,-6 0 0 0,-3-5 0 15,2 2-51-15,4-10-10 0,-3 5-3 0,-3-3 0 16,0-2-10-16,3 0-2 0,-3 0-1 0,0-3 0 16,-3 3 90-16,0-3 23 0,-3 5 0 0,3-5 0 15,-6 3 47-15,0 5 13 0,0-5 4 0,0 2 0 16,-6 3 51-16,3 6 10 0,3-4 3 0,0 6 0 15,0 0 0-15,0 0 0 0,0 0 0 0,-6 6 0 16,6 2-128-16,0 5-15 0,0 3-8 0,0-8-1 16,6 8 24-16,-3-1 0 0,3-1 0 0,3-1 0 15,-3 0-12-15,8-5 4 0,-5-5 0 0,-6 2 0 0,6 3 8 0,3-8 0 0,-3 0 0 0,3 0 0 16,-3-3 12 0,6 1-1-16,-9-6-1 0,9 5 0 0,-6-5 2 0,-3-5 0 0,0 2 0 0,2 1 0 15,-5-1 1-15,3-2 1 0,0 2 0 0,-3 3 0 16,0-2-14-16,0-3 9 0,3 2-9 15,-6 8 8-15,0-2-8 0,3 0 0 0,-3 5 0 0,0 0 8 16,6-3-8-16,-3 6-16 0,3-1 4 0,0 1 1 16,0 2 11-16,3-2 0 0,-6 2 0 0,3 1 0 15,0-4 0-15,0 1 0 0,3 0 0 0,-6-3 0 16,6-3 0-16,-3 0 0 0,-1-2 0 0,1-6 0 16,3 3 0-16,0-7 0 0,-6-4 0 0,3 6 0 31,0-11-39-31,0 8-5 0,3-8-2 0,-6 6 0 0,0-9 23 0,0 4 5 0,-3 1 1 0,0-7 0 15,-3 8 31-15,0-8 6 0,-6 3 2 0,6 2 0 16,-9 0 35-16,6 5 7 0,-3-2 2 0,0 8 0 16,0 2-21-16,4 1-4 0,-1 5-1 0,3 2 0 15,3 3-31-15,-9 5-9 0,9 6 0 0,-6-1 0 16,6 4-8-16,6 4-7 0,-6 1-1 0,3 4 0 16,3-7 16-16,-3 8 0 0,3-5 0 0,-1-1-9 15,4 1 9-15,0-9-10 0,3 1 10 0,-3-1-10 16,6-2 10-16,-3-5 0 0,0-3 0 0,3 0 0 15,0 0 0-15,3-3 0 0,-1-5 0 0,-5-2 0 16,0 2-12-16,3-5 2 0,-3 5 1 0,-3-5 0 16,3 2 9-16,-6 3-10 0,3-3 10 0,-3 1-10 0,0 2 10 0,-6 0 9 15,0 3-1-15,0 5-8 16,0 0 13-16,0 0-4 0,0 0-1 0,0 0 0 16,9 0-40-16,-7 0-9 0,4 0-2 0,0 0 0 0,3 2 54 0,0 4 10 0,3-1 3 0,3 0 0 15,-6 3-39-15,3-3-7 0,-3 1-2 0,3-1 0 16,0 3 24-16,-3-3 0 0,2 3 0 0,-2 3 0 15,6-6 0-15,-9-2 0 0,3 5 0 0,6-3 0 32,-6 3-158-32,-3 0-27 0,3 0-6 0</inkml:trace>
  <inkml:trace contextRef="#ctx0" brushRef="#br0" timeOffset="82842.95">1101 1818 709 0,'14'-14'14'0,"-5"9"6"0,0 0-20 0,0 2 0 0,3-2 0 0,6-6 0 16,-9 6 48-16,9 0 7 0,-3-3 1 0,2 3 0 15,1-3-39-15,3 0-7 0,-3 0-2 0,3 0 0 16,-9 0-8-16,6 5-11 0,-9-5 3 0,-1 0 0 16,1 3 8-16,3 0 0 0,-3-1 0 0,-6 1 0 15,3 3 8-15,0-1 3 0,0 0 1 0,-3 1 0 16,-3 2 32-16,6-3 6 0,-6 3 2 0,0 0 0 15,0 0 38-15,0 0 8 0,0 0 2 0,0 0 0 16,0-5 16-16,0 5 3 0,0 0 1 0,0 0 0 16,0 0-61-16,0-6-12 0,0 6-3 0,3-5 0 15,3 2-32-15,0 1-12 0,0 2 9 0,3 0-9 16,0 2 12-16,0 1-4 0,3 2 0 0,-1-2 0 16,7 13 4-16,0-13 0 0,3 12 0 0,3 1 0 15,0-8-12-15,-1 5 0 0,4-2 0 0,-3 5 0 16,0-3 0-16,-3 0 0 0,0 3 0 0,-4-8 0 15,-2 5 0-15,0-2 0 0,-3 0 0 0,0-6 0 16,3 3-104-16,-3-3-22 0,-3 3-5 0,-6 0-1 16,3-5-70-16,0-1-14 0</inkml:trace>
  <inkml:trace contextRef="#ctx0" brushRef="#br0" timeOffset="83108.25">1800 1590 1982 0,'-12'-5'56'0,"6"-3"12"15,3 0-54-15,-3 3-14 0,6 5 0 0,0 0 0 0,0 0 80 0,0 0 12 0,0 0 4 0,0 0 0 16,0 0-71-16,0 10-13 0,6-2-4 0,-6 0 0 16,6 5-8-16,0 3 0 0,3-3 0 0,0 6 0 15,3 0-15-15,0-4 5 0,3 4 1 0,0-6 0 16,-1 0 9-16,7 3 0 16,-3-8 0-16,3 3-8 0,-9-3 8 0,6 2 0 0,-3-4 0 0,-1-1 0 15,-5-2 0-15,3-1 0 0,-3 3 8 0,0-2-8 16,-6 0 0-16,3-1 9 0,-6 1-9 0,0-3 0 15,0 8 16-15,-9-3-4 0,3 1-1 0,-6-1 0 16,0 3-11-16,-5 0 8 0,-1 5-8 0,-3-5 8 16,3 0-8-16,-3 5 0 0,0 0 0 0,0-2 0 15,1 5-10-15,2 2 10 0,-3-2-13 0,0 5 5 16,6-2-66-16,3 2-13 0,0-5-2 0,3 8-1 16,1-11-82-16,-1 5-16 0,9 1-3 0</inkml:trace>
  <inkml:trace contextRef="#ctx0" brushRef="#br0" timeOffset="83769.23">1839 2328 1637 0,'0'-5'69'16,"3"-3"-55"0,-3 3 28-16,0 5 6 0,0 0 0 0,0 0 1 15,-3-5 61-15,3 5 12 0,-6-3 2 0,3 0 1 16,3 3-46-16,-9 0-10 0,6 3-1 0,-6 2-1 15,0 0-59-15,0 6-8 0,3-3 0 0,0 3-12 16,0 2 12-16,3 3 0 0,3-3 12 0,-6 0-12 16,6 0 0-16,0 3-11 0,6-3 0 0,-3 1 0 15,3-4 11-15,3 4-8 0,3-1 8 0,-3-5-8 16,3-3 18-16,6 0 4 0,-6 3 1 0,5-8 0 16,-2 5-15-16,3 3-8 0,0-8 8 0,0 0-13 0,-9 3 13 0,3 0 8 0,-3-1 0 0,0 4-8 15,-6 2 0-15,0 0 0 0,-3 2 0 16,-3-2 0-16,0 5 12 0,-6-2 1 0,0 2 1 0,-3-2 0 15,3-1-6-15,-9 1 0 16,0 2-8-16,3-5 12 16,0 5-24-16,1-10-6 0,-4 7-1 0,9-7 0 15,-3 0-13-15,3-3-2 0,-6-3-1 0,6 0 0 16,3-7-149-16,0 2-29 0,3 0-7 0</inkml:trace>
  <inkml:trace contextRef="#ctx0" brushRef="#br0" timeOffset="83926.24">2044 2109 1820 0,'3'-6'76'0,"0"1"-60"15,0 0 83-15,-3 5 17 0,3 0 3 0,6 0 1 16,0 5-63-16,-6 0-12 0,6 6-2 0,9-3-1 16,-12 8-9-16,8 5-1 0,-5-8-1 0,0 11 0 15,3-11-31-15,0 6 0 0,-3-1 0 0,9-2-10 16,-9 3 10-16,0-9 0 0,3 6 0 0,0-3 0 15,-3-2 0-15,-1 0-13 0,1-1 5 0,0 1 8 16,-6-6-54-16,0 0-3 0,3 1-1 0,-6-1 0 16,0-5-154-16,0 0-30 0</inkml:trace>
  <inkml:trace contextRef="#ctx0" brushRef="#br0" timeOffset="84291.82">2157 2305 1758 0,'-6'-6'36'0,"0"4"10"16,6 2-37-16,0 0-9 0,0 0 0 0,0 0 0 0,0 0 16 0,0 0 0 0,0 0 1 0,3-6 0 15,3 4 15-15,3 2 2 0,0-3 1 0,3-2 0 16,0-3-5-16,3 2-1 0,6 1 0 0,-9-3 0 16,5 0 11-16,-2 0 3 0,0-5 0 0,0 3 0 15,0-1-26-15,-3 3-5 0,-3-5 0 0,-3 5-1 32,6 0-11-32,-9 5 12 0,3-2-12 0,-6 5 12 0,0 0-12 0,0 0 8 0,0 0-8 0,0 5 8 15,0 1 2-15,0 7 0 0,-6 5 0 0,6-4 0 16,0-1-10-16,0 3 0 0,0-6 0 0,0 1 0 15,0 2 0-15,6-5-14 0,-1-3 3 0,1 1 1 16,-3-4 10-16,12 1 0 0,-15-3 0 0,12 0 0 16,0-3 18-16,-3-2 6 0,3 0 0 0,-6-1 1 15,6-7-4-15,-3 3-1 0,0-4 0 0,0-2 0 16,-9 1-8-16,3 4-3 0,3-5 0 0,-6 3 0 16,-6 2 1-16,3-5 0 0,-3 6 0 0,0-3 0 15,-3 7 12-15,0-7 2 0,-9 5 1 0,6 0 0 16,0 3-36-16,-3 2-7 0,3 3-2 0,0 3 0 15,4 0-39-15,-1 2-8 0,-3 0-1 0,3 0-1 16,3 6-77-16,6-6-15 0,-3 1-3 0</inkml:trace>
  <inkml:trace contextRef="#ctx0" brushRef="#br0" timeOffset="85410.07">2541 1966 2059 0,'0'0'43'0,"0"0"9"0,0 0-41 16,0 0-11-16,0 0 0 0,0 0 0 16,0 0 55-16,0 0 9 0,0 0 1 0,0 0 1 0,9 3-2 0,-3 4 0 0,3 1 0 0,-3 3 0 15,9-3-47-15,-3 5-9 0,-3 6-8 16,9-9 9-16,-7 3-9 0,7 3 0 0,-9-8 0 0,6 8 8 16,0-8-8-16,-9 5 0 0,3-7 0 0,0-1 8 15,-3 0-8-15,-6 0-12 0,6 1 2 0,-6-6 1 16,0 0 9-16,0 0 12 0,0 0-2 0,-6 2-1 31,6-2-9-31,-6 0-12 0,-3 0 2 0,6-8 1 0,-6 8-3 0,6-7-1 0,-3-1 0 0,3 2 0 16,-3-10 3-16,0 6 1 0,6-3 0 0,-3-9 0 15,3 12 9-15,3-3 0 0,-3-3 0 0,0 3 0 16,12 2-9-16,-9 0 9 0,3 1-10 0,0 5 10 16,3-3-35-16,0 5-1 0,-3 0 0 0,6 1 0 15,-3-4-101-15,8 1-21 0,-5 2-4 0,6 1-1 16,-9-6-86-16,0 3-18 0,6-1-3 0,-3 4-1 15,-6-6 147-15,3 0 30 0,-6 8 6 0,3-6 0 16,-6 1 232-16,3 2 45 0,0-2 10 0,-3 5 1 16,0 0 45-16,0 0 9 0,0 0 2 0,0 0 0 15,0 0-103-15,0 0-20 0,0 0-4 0,0 0-1 16,-6 5-102-16,6 1-26 0,-9 2 0 0,9 0 0 16,-6 2 0-16,6 1 0 0,0 2 0 0,0 0 0 0,0-5 14 15,6 0-2-15,-6-3-1 0,9 9 0 0,-9-12-11 0,0 4-16 16,9-6 4-16,-6 0 1 0,5-3 11 15,-5 0 0-15,3-5 0 0,0 0 0 0,0 1 0 0,0-4 0 0,-3 3 0 0,6-5 0 16,-9 2 0-16,3 1 0 0,0-1 0 0,-6-2 0 16,3 2 0-16,0 3 0 0,0-5 0 0,-3 5 0 31,3 0 49-31,0 3 12 0,-6 0 3 0,6 5 0 0,0 0-52 0,0 0-12 0,0 0 0 0,-6 5 0 16,6 3-48-16,-3 0-13 15,3 2-3-15,3 1 0 0,-3-3 52 0,3 0 12 0,0-3 0 0,3 6 0 16,-3-9 0-16,3 4 0 0,-3-6 0 0,3 0 0 15,0 0 0-15,0 0 0 0,3-3 0 0,-3-2 0 16,-3-3-54-16,9 0-8 0,-9 0-2 0,3-3 0 16,0-2 75-16,-3 0 14 0,3 0 3 0,-3-3 1 15,-3 0-18-15,0 5-11 0,0-5 12 0,0 3-12 16,0 3 25-16,-3-6-1 0,0 8-1 0,0-5 0 16,3 2-14-16,-3-5-9 0,3 8 12 0,0-2-12 15,0 4 58-15,0 1 5 0,3-3 1 0,0 3 0 16,3 5-52-16,5-3-12 0,-5 3 0 0,3 3 0 15,6 2 0-15,-6 3 0 0,3 0 0 0,6 0 0 16,-3 0-17-16,0 2-7 0,0 4 0 0,-1-6-1 16,1 2 40-16,0 1 8 0,-6 2 1 0,3-5 1 15,-3 0-25-15,0 0 0 0,-3 5 0 0,-3-5 0 16,0-3-46-16,0 3-14 0,-3 0-4 0,-3 0 0 16,0-3 52-16,0 1 12 0,-3-6 0 0,-3 2 0 0,3-4 0 15,-3 2 0-15,3-8 0 0,-3-3 0 16,-3 3 0-16,6-5 0 0,0 5 0 0,3-11 0 15,0 4-54-15,3-7-8 0,0 1-2 0,3-5 0 0,0 7 52 0,6-5 12 0,0 6 0 0,0-6 0 16,3 8 0-16,0-2 0 0,0 2 0 0,0 3 0 16,0-6 0-16,0 6 0 0,-1-6 0 0,-2 3 0 15,3 3 48-15,-3-5 13 0,0 2 3 0,3-3 0 16,-9 3-52-16,3 1-12 0,-3-4 0 0,3 1 0 16,-6-4 0-16,0 6 0 0,0-2 0 15,-3 2 0-15,-3 3 47 0,0-3 6 0,3 5 2 0,-9 3 0 16,6 1-22-16,0 1-4 0,0 1-1 0,0 10 0 15,0 1-16-15,3 1-3 0,-3 1-1 0,6 8 0 16,0 3-28-16,0-1-5 0,6 6-2 16,-3 3 0-16,9-4 27 0,-6 4 0 0,3-3 0 0,6 2 0 15,-3 1-19-15,6-9 2 0,-3 3 0 0,3-2 0 16,5-3 27-16,4 2 6 0,0-7 0 0,3 2 1 16,0 0-17-16,-4-7 0 0,1-4 0 0,0 1 0 15,-3 2-48-15,-3-5-12 0,-1 0-4 0,-2-5 0 16,0 2 0-16,-3 1 0 0,0-1 0 0,-3 0 0 15,-6 3-153-15,0-2-31 0</inkml:trace>
  <inkml:trace contextRef="#ctx0" brushRef="#br0" timeOffset="86124.59">2556 2453 847 0,'-12'18'36'0,"-3"-7"-36"16,6 7 39-16,0-4 1 0,0 4 0 0,4-7 0 15,-1-1 12-15,3 1 4 0,-3-1 0 0,3-4 0 16,3 2-7-16,3-8-1 0,3 8 0 0,-6-8 0 16,9 0-3-16,-1 0-1 0,4-3 0 0,3-2 0 15,0-3 35-15,6 2 6 0,6-9 2 0,3 1 0 16,2 4-43-16,7-9-9 0,6 1-2 0,5-6 0 31,-5 3 5-31,8-8 1 0,-2-1 0 0,9-7 0 0,-4 3 14 0,7-3 3 0,2-5 1 0,7-6 0 16,-1-2 1-16,0 0 0 0,-2-1 0 0,2 1 0 15,-14-6-35-15,-1 9-7 0,-2-9-2 0,0 9 0 16,-10-6-14-16,7 5 9 0,-12 0-9 0,2 3 8 16,-8-2 16-16,0-1 4 0,-4-2 0 0,-5 0 0 15,-3 5-4-15,-3 2 0 0,-6 1 0 0,0 2 0 16,-6 3-24-16,-6 6 0 0,0-4 0 0,-6 3 0 15,-3 6 15-15,0 2-3 0,-9 0 0 0,0 6 0 16,-6-1-3-16,1 3-1 0,-7 6 0 0,0-3 0 16,-6 7-8-16,1 1-11 0,-7 2 3 0,3 6 0 15,-5 0 8-15,2-1 0 0,0 6 0 0,4 0 0 16,-4 0 0-16,-3 3 0 0,-5 2 0 0,-4 3 0 16,-3 0-8-16,4 5 0 0,-7-3 0 0,-23 14 0 0,0 5 8 15,5-8-8-15,4 3 8 0,-4 5-8 16,-2 0 8-16,3 5 0 0,-7 3 0 0,4 0 0 15,-3 0-28-15,5 3-4 0,-5 5-1 0,3-5 0 0,-1 4 33 0,7-1 0 0,-1 4 0 0,1-2 0 16,3 3 0-16,5 2-8 0,4-2 8 0,2-1 0 16,0 3 0-16,7-5 16 0,2 3-4 0,4-1 0 15,11-7-12-15,0 5-13 0,6-6 2 0,10 4 1 16,-1-4 10-16,3-4 8 0,9-1-8 0,0 0 11 16,6-2-11-16,3-3 0 0,3-2 0 0,6-4-11 15,0-4 11-15,9 2 0 0,-3-8 0 0,8 3-8 16,-2-11 8-16,9 0 0 0,9-2 0 0,-6-6 0 15,5-2 0-15,7-6 0 0,0 3 0 0,2-13-8 16,1 2 24-16,2-2 4 0,1-3 2 0,0 3 0 16,-4-8-9-16,4-3-1 0,2 0-1 0,-5 0 0 15,3 1-11-15,2-1 0 0,4-5 0 0,-1 2 0 16,-8 1 0-16,3 2-12 0,-7 3 0 0,1-8 1 16,2 7 11-16,-2-1 14 0,3-1-3 0,-7 8-1 15,-2-3-44-15,-3 4-9 0,-6 1-1 0</inkml:trace>
  <inkml:trace contextRef="#ctx0" brushRef="#br0" timeOffset="90292.24">3782 1775 1162 0,'0'0'49'15,"0"0"-39"1,0 0 70-16,0-5 13 0,0 5 3 0,0 0 1 16,0 0 6-16,0 0 1 0,0 0 0 0,0 0 0 15,0 0-24-15,0 0-5 0,0 0-1 0,0 0 0 16,0 0-46-16,0 0-8 0,0 0-3 0,0 5 0 16,0 6-17-16,6 0 0 0,-6 2 0 0,3 5 0 15,-3-2 12-15,-3 5-4 0,3-2 0 0,3 7-8 16,-6-2 21-16,-3 5-2 0,3 6-1 0,-3-4 0 15,-2 1-7-15,2 0-2 0,-3 2 0 0,0 1 0 16,3-9-9-16,-6 1 0 0,3-1 0 0,0-5 8 16,0 0-8-16,0-5 0 0,3 5 0 0,0-10 0 15,-3 2 0-15,6-5 8 0,-3 3-8 0,3-6 8 16,0-2 4-16,3-3 1 0,0 0 0 0,0 0 0 16,-6-8 21-16,6-5 4 0,-3 2 1 0,1-2 0 15,-1-3-23-15,3-3-5 0,0 1-1 0,0-1 0 0,0 3-10 0,0-7 8 16,0 7-8-16,3-5 8 0,-3 7 1 0,0 6 0 0,2 0 0 0,-2 8 0 15,0 0-9-15,0 0 10 16,3 6-10-16,0-1 10 0,0 3-10 0,0 5-17 0,0 8 4 0,-3-5 1 31,3 5 12-31,-3-2 0 0,0 2 12 0,-3-2-12 0,3-1 8 0,0 1-8 0,0-3 0 0,0 2 0 16,0-7 21-16,0-1 1 0,0-2 0 0,3 3 0 16,-3-9-22-16,3 1 0 0,0 0 0 0,6-3 0 15,-6-6 0-15,6 4 0 0,0-4 0 0,0-7 0 16,3 3 0-16,6-1-20 15,-6-2 4-15,3 0 1 0,-1 2-14 0,1 3-3 16,0-3-1-16,0 6 0 0,0-3-70 0,-3 6-13 0,0-4-4 0</inkml:trace>
  <inkml:trace contextRef="#ctx0" brushRef="#br0" timeOffset="90776.9">3479 2630 1454 0,'-18'-11'30'0,"12"11"8"0,0-2-30 0,0 2-8 0,3 2 0 0,-6 1 0 16,0 2 92-16,3-2 16 0,0 2 4 0,0 6 1 15,0-3-82-15,0 0-17 0,1 10-3 0,-1-2-1 16,6 0-10-16,-6 8 0 0,3-3 9 0,3 5-9 31,0 1 12-31,0-3-3 0,3 5 0 0,3-8 0 0,0 3-9 0,-1-3 12 0,-2 0-12 0,12-2 12 16,-9-3 6-16,0-6 2 0,12 1 0 0,-12-3 0 16,9-3-20-16,3 3 0 0,-3-8 0 0,3-3 0 15,-1-2-48-15,-2-3-12 0,3 0-4 0,-3-5 0 16,-3 0-51-16,0-3-10 0,-3-3-3 15</inkml:trace>
  <inkml:trace contextRef="#ctx0" brushRef="#br0" timeOffset="91275.27">3660 2770 1681 0,'-6'-5'74'0,"0"0"16"16,3-1-72-16,3 4-18 0,0 2 0 0,-5-6 0 16,5 6 55-16,0 0 7 0,0-5 2 0,0 5 0 15,0 0 0-15,0 0 1 0,2 0 0 0,1 0 0 16,3 0-27-16,3 3-6 0,-3 5 0 0,3-3-1 15,6 6-40-15,-9 2-8 0,9-5-2 0,-9 2 0 0,12 1 19 0,-12 2 0 0,6-5 0 0,-3 0 0 16,-1-3 0-16,4 1 0 0,-3-4 0 0,-3 4 0 16,0-6 0-16,3 0 0 0,-3 0 0 0,3-8 0 31,-3 2 0-31,3-2 0 0,-9-2 0 0,6 2 0 0,0-8 0 0,3 0 0 0,-3 0 0 0,-3 0 0 16,3 0-12-16,0 1 0 0,3-1 1 0,-1 5 0 15,-5-5 11-15,6 8-8 0,0-2 8 0,0 7-8 16,0 0 8-16,0 1-12 15,0 2 12-15,-3 2-12 0,0 1 12 0,3 0 0 0,-3 2 0 0,0 0 0 16,3 3 0-16,-6-5 0 0,3 2 0 0,0 3-8 16,-3-5 8-16,2-3 0 0,1 0 0 0,-3 0 0 15,3-3 0-15,-3-5 8 0,3 3-8 0,0 0 0 16,-3-1 12-16,3-7-1 0,-3 10-1 0,3-7 0 16,-3-1-10-16,0 6 0 0,3 0 0 0,0-3 0 15,3 8 0-15,-6-3 15 0,3-5-4 0,0 8-1 16,3 0-59-16,0 5-12 0,0-5-3 0,2 3 0 15,1-3 52-15,-3 3 12 0,3-3 0 0,0-3 0 16,-3 3 32-16,6-3 8 0,-3-2 3 0,0-3 0 16,0 0-18-16,3-2-3 0,-1-6-1 0,-2 3 0 15,0-3-21-15,-3-3 0 0,0 1 0 0,0 2 0 16,0 0 0-16,-3 3 0 0,3-1 0 0,0 4 0 16,-3-1 0-16,0 3 0 0,0 6 0 0,0-4 0 15,-3 1 0-15,3 5 0 0,-1 0 0 0,1 5 0 16,0-2 0-16,-3 2 0 0,3-2 0 0,0 5 0 15,0-3-152-15,0 1-31 0,-3 1-6 0</inkml:trace>
  <inkml:trace contextRef="#ctx0" brushRef="#br0" timeOffset="91876.23">3809 1720 1337 0,'0'0'28'0,"0"0"6"15,0 0-34-15,0 0 0 0,0 0 0 0,0 0 0 16,0 0 58-16,0 0 5 0,0 0 1 0,0 0 0 16,3 0-52-16,3 2-12 0,3 1 0 0,0 0 0 15,6-1 54-15,0 1 8 0,6-3 2 0,2 3 0 16,-2-3 0-16,3 5 0 0,6-5 0 0,0 0 0 16,2 0-20-16,-2-5-4 0,9 2-1 0,-1 0 0 15,4-2-31-15,-9-3-8 0,12 0 0 0,-4 0 0 16,4-5 0-16,-1-3 8 0,1 6-8 0,0-6 8 15,-1 2 0-15,-2 1 0 0,0-3 0 0,-4 3 0 16,1 3-8-16,-12-4 0 0,6 1 0 0,-7 5 0 16,-5-2 11-16,-3-1 1 0,-3 3 0 0,-3 0 0 0,-3 3 6 0,-6 2 2 0,3-2 0 15,-6 5 0-15,-6-8-4 0,3 3 0 0,-6 2 0 0,-3-2 0 32,-3 5 0-32,-3-3 0 0,0 3 0 0,1 3 0 0,-1-3 20 0,-3 2 3 0,3 1 1 0,-6 0 0 15,9-1-20-15,0-2-3 0,1 3-1 0,5 2 0 16,0-5-6-16,6 3-2 0,3-3 0 0,0 0 0 15,0 0-8-15,6 0-11 0,3 3 3 0,6-3 0 16,-1 0 8-16,7-3 0 0,3 0 8 0,-3-2-8 16,0 5 0-16,0-3 0 0,2 1 0 0,-2 2-8 15,0 0 8-15,-3 2 0 0,0 6 0 0,0-2 0 16,-6-1 0-16,-1 5 0 0,-2-2 8 0,-9 6-8 16,9-4-12-16,-9 6-6 0,0 0-2 0,-3 0 0 31,0-3-168-31,0 6-33 0</inkml:trace>
  <inkml:trace contextRef="#ctx0" brushRef="#br0" timeOffset="92408.76">5119 1352 1608 0,'-3'-13'45'0,"-3"5"11"15,3-8-44-15,0 0-12 0,0 6 0 0,0-4 0 16,3 1 85-16,0-3 15 0,0 3 4 0,0-3 0 15,3 6-10-15,3-4-2 0,3 1 0 0,0 8 0 16,3-6-38-16,0 3-8 0,5 3-2 0,1 5 0 0,3 0-12 0,0 3-4 0,0 5 0 16,3-1 0-1,-1 1-28-15,1 3 0 0,0 5 0 0,-3-3 0 0,-3 3 0 0,-3 2 0 0,0-4 0 0,-7 2 0 32,-2-1-26-32,0 1-11 0,-6 3-3 0,-3-6 0 15,-3 3-3-15,-2 2-1 0,-1-7 0 0,-3 0 0 0,-3 2-32 16,0-5-6-16,-3 0-2 0,3-3 0 15,-3-2 27-15,3-3 5 0,1 0 0 0,2-6 1 0,0-2 41 0,3 3 10 0,0-11 0 0,3 3 0 16,3 0 49-16,0-8 12 0,0 5 3 0,3-5 0 16,3 7-17-16,3 6-3 0,-3-2-1 0,6-1 0 15,0 6-30-15,3 5-5 0,3 0-8 0,-1 5 11 16,1 1 12-16,3 4 2 0,0-2 1 0,0 0 0 16,0 3-26-16,-3-1-12 0,3-4 0 0,-4-1 1 15,1-3 11-15,0-2 0 0,0-2 0 0,0 2 0 16,3-11 0-16,0-2 0 0,-3 0 0 0,-1-3 0 15,1-3 18-15,-3 6 6 0,3-8 0 0,-3 5 1 16,0 3-25-16,0-3-9 0,0 3 0 0,-3 2 0 16,0-5 9-16,0 6 0 0,-4 4 0 0,4-4 0 15,0-1 0-15,0 3 0 0,0 0 0 0,3 3-8 16,0 0 8-16,0 2 0 0,3 1 10 0,-3-1-10 16,3 3 0-16,-4 3 0 0,1-1 0 0,0 1 0 15,0-1 0-15,3 1 0 0,-3 0 0 0,0-1 0 16,3 1 0-16,-3 0 0 0,3 2 0 0,2-2 0 15,-2 2-12-15,3 0-6 0,0 3-1 0,0-3 0 16,0-2-118-16,0 2-24 0,-1 1-5 0</inkml:trace>
  <inkml:trace contextRef="#ctx0" brushRef="#br0" timeOffset="93261.97">4288 2879 1566 0,'0'0'69'0,"0"0"15"16,0 0-68-16,0 0-16 0,0 0 0 0,0 2 0 15,0 9 52-15,0 2 8 0,0 0 0 0,0 3 1 16,-6 3-22-16,6 2-5 0,-6 5-1 0,1 1 0 15,-1-1 7-15,0 3 2 0,0 1 0 0,-3 1 0 16,3-2-19-16,-3 0-4 0,0 1-1 0,-3-7 0 16,3 1 1-16,0 0 0 0,-3-3 0 0,0-2 0 0,3-3-19 0,1-6 0 0,-1-2 0 0,3 0 0 31,0-3 0-31,0-2 0 0,0 2 0 0,0-5 0 16,3-5-50-16,0 0-10 0,0-3-3 0,3-3 0 15,-3 1-103-15,3-9-21 0,3 1-4 0</inkml:trace>
  <inkml:trace contextRef="#ctx0" brushRef="#br0" timeOffset="93915.06">4071 3262 1314 0,'0'0'37'0,"-6"-5"8"0,3 0-36 0,0-1-9 0,-3 1 0 0,3 0 0 16,0 2 104-16,0-5 20 0,3 3 3 0,0 5 1 15,-3-5-24-15,3 5-5 0,0-6-1 0,0 6 0 16,0 0-3-16,0 0-1 0,0 0 0 0,0 0 0 15,0 0-94-15,0 3-15 0,6 5-5 0,-3 5 0 16,0 0 32-16,3 3 8 0,-3 5 0 0,3 1 1 16,0-1-21-16,0 0 0 0,-3 0 0 0,3-2 0 15,3-3 0-15,-6 2-16 0,3-5 2 0,0 1 1 16,0-4 21-16,3-2 4 0,0 0 0 0,0-3 1 16,-1-2-13-16,4-3-13 0,0 0 2 0,0-8 1 15,0 3 10-15,3-1 14 0,0-2-3 0,3-2-1 16,-3 5 2-16,-1-9 1 0,1 4 0 0,0-1 0 15,-3 3-13-15,3-2-18 0,-3-1 4 0,-3 1 1 16,0 4-195-16,0-4-38 0</inkml:trace>
  <inkml:trace contextRef="#ctx0" brushRef="#br0" timeOffset="95776.35">4208 3000 1239 0,'0'0'35'0,"0"0"8"16,0 0-35-16,0 0-8 0,0 0 0 0,0 0 0 15,0 0 85-15,0 0 15 0,0 0 4 0,0 0 0 16,0 0-48-16,6-5-10 0,0 2-2 0,3 1 0 16,3-1-28-16,3 3-5 0,3-2-2 0,2-1 0 0,-2 3-9 15,0 0-12-15,3 0 2 0,0 0 1 0,0 3 22 0,2-1 5 0,1 1 1 0,3-3 0 16,-3 5-9-16,3-2-2 0,-4-1 0 0,4 1 0 31,-6 0-8-31,0-3 0 0,-3 2 0 0,-3-2 0 0,-1 3-24 0,-5-3-1 0,0 0 0 16,0 0 0-16,-3-5 25 0,-3 5 0 15,0 0 0-15,-3 0 0 0,0-8 25 0,-3 2 11 0,0 4 1 0,0-3 1 16,-3-9-26-16,-3 12-12 0,0-6 10 0,1-3-10 16,-4 6 23-16,3-6-2 0,0 3 0 0,3 3 0 15,-6-3 34-15,3 0 6 0,0 5 2 0,3-4 0 16,6 4-24-16,0 3-5 0,0 0-1 0,0 0 0 15,0 0-33-15,0 0 0 0,0 0 0 0,0 0 0 32,6 0 0-32,3 0 0 0,0 3-15 0,3 2 5 0,3-5 10 0,0 2 0 0,-1 1 0 0,-2-3 0 15,3 5-20-15,-6 1-3 0,3-4 0 0,-9 1 0 16,3 5 39-16,0-8 8 0,-3 5 2 0,3 3 0 16,-6-3-11-16,-3 1-3 0,3 4 0 0,-6 1 0 15,0 5-40-15,0-8-8 0,0 5-1 0,-3 0-1 16,-3-2 18-16,0 5 4 0,0 0 1 0,1-6 0 15,-1 6-131-15,3 0-26 0,0-6-6 0</inkml:trace>
  <inkml:trace contextRef="#ctx0" brushRef="#br0" timeOffset="99009.01">5759 1058 957 0,'0'0'40'0,"-3"-2"-32"32,3 2 89-32,-3-6 18 0,3 6 3 0,0 0 1 15,0 0-18-15,0 0-3 0,0 0-1 0,0 0 0 0,0 0-49 0,0 0-11 0,0 0-1 0,3 6-1 16,3-4-35-16,0 12 0 0,0-1 0 0,3-5-12 16,-3 0 12-16,0 5 0 0,-1 0 0 0,-2-5 10 15,3 0-10-15,-3 0 8 0,3 3-8 0,-3-6 8 31,-3 0-41-31,0-5-9 0,0 0-2 0,0 0 0 16,0 0-66-16,-3-10-14 0,0-1-2 0,-3-2-1 0,0 2 18 0,1-7 3 16,-4 2 1-16,-3 3 0 0,0-9 62 0,0 9 13 0,-3-8 2 0,3 5 1 15,-3-2 94-15,0-1 18 0,-3 1 4 0,1-4 1 16,-1 6-3-16,0-2-1 0,0 7 0 0,-3-2 0 16,3 3-17-16,6 4-3 0,-2 6-1 15,5 0 0-15,3 3-49 0,0 7-16 0,3-2 10 0,0 0-10 16,3 0-37-16,3 6-13 0,3 1-2 0,0-7-1 15,3 3-18-15,2 0-3 0,1-4-1 0,3 1 0 16,3-8 25-16,3 0 5 0,0 0 1 0,0-2 0 16,-1-4 36-16,1-7 8 0,0 3 0 0,0-1 0 15,-3 0 22-15,0-7 4 0,0 7 1 0,-7-5 0 16,1 3 7-16,-3 0 2 0,0 5 0 0,0-5 0 16,-3 5 21-16,-3 0 5 0,0 3 1 0,0 2 0 15,0-2 27-15,-3 5 6 0,3-6 0 0,-3 6 1 16,0 0-43-16,6-7-9 0,-6 7-1 0,6 0-1 15,0 0-19-15,3 0-3 0,0 2-1 0,0 3 0 16,3-2-8-16,-4 2-3 0,1 1 0 0,6 2 0 0,0 0 1 16,3 0 0-16,3 5 0 0,3-3 0 15,-1 1-2-15,-2 2 0 0,0-2 0 0,0-6 0 0,0 3-8 16,-3-3 8-16,0 6-8 0,2-6 8 0,-5 0-8 0,0-2 0 0,3 2 0 0,-6 1 8 16,-3-4-19-16,0 4-4 0,0 2-1 0,-6-3 0 31,0 0-124-31,-3 0-26 0,3 3-5 0</inkml:trace>
  <inkml:trace contextRef="#ctx0" brushRef="#br0" timeOffset="99262.34">5506 1588 1501 0,'6'-11'63'15,"9"-2"-51"1,0-3 36-16,5-3 8 0,4 1 0 0,3-9 1 16,6 1 41-16,2-11 8 0,4 0 2 0,6-3 0 15,8-2-33-15,1 5-7 0,2-3 0 0,-14 11-1 16,6 2-47-16,-1-7-10 0,7 0-2 0,-6 2 0 16,2 3-8-16,1 0-16 0,-4 0 4 0,13 0 1 15,-9-1-1-15,-10 7-1 0,-8 9 0 0,-3 4 0 16,-9-1-126-16,-4 6-25 0,-2 2-4 0</inkml:trace>
  <inkml:trace contextRef="#ctx0" brushRef="#br0" timeOffset="99628.4">6036 1508 1155 0,'-12'-5'48'0,"9"-3"-38"16,-3-3 70-16,0 6 15 0,6-3 2 0,-6 0 1 16,6 6-1-16,-3-6 0 0,3 5 0 0,0 3 0 15,0 0-23-15,0 0-5 0,0 0-1 0,0 0 0 16,0 0-42-16,-3 8-9 0,0 0-1 0,3 8-1 15,-6 5-15-15,3 3 8 0,-3 2-8 0,0-2 0 16,0 0 9-16,-3 5-9 0,0 3 8 0,-3-1-8 16,3 1 0-16,-2 2 0 0,-1 1 0 0,-6 10 0 15,3-3-8-15,0-2-1 0,-3 0 0 0,3-1 0 16,3-4-5-16,-2-9-1 0,5 1 0 0,-3-6 0 16,6-3-19-16,0-2-4 0,0-3-1 0,0-5 0 15,3-5-26-15,3-3-6 0,0 0-1 0</inkml:trace>
  <inkml:trace contextRef="#ctx0" brushRef="#br0" timeOffset="99865.58">6125 1304 1489 0,'0'0'31'0,"0"0"7"0,0 0-30 16,0 0-8-16,0 0 0 0,0 0 0 0,0 6 55 0,3 2 9 0,3 2 3 0,0-2 0 15,0 0-11-15,9 3-1 0,-3 5-1 0,5-6 0 32,1 1 3-32,6-3 1 0,3 5 0 0,3-8 0 0,2-2-28 0,4-3-6 0,3 0 0 0,0-3-1 15,-4-5-9-15,1 0-2 0,6-2 0 0,-7-1 0 16,-5 3-12-16,0-10 0 0,0 4 0 0,-4 1 0 16,-2-5-32-16,-3 4-10 0,0-1-2 0</inkml:trace>
  <inkml:trace contextRef="#ctx0" brushRef="#br0" timeOffset="100101.02">6622 1132 1645 0,'-9'0'69'15,"-6"3"-55"1,6 2 61-16,0 1 12 0,0-1 2 0,6 0 1 16,0 6-27-16,3-3-6 0,0 0-1 0,0 5 0 15,6 5-24-15,0-4-4 0,3 7-2 0,3-8 0 16,-3 6-5-16,6-1-1 0,3 1 0 0,0-1 0 15,6-7-20-15,-1-1 0 0,1 1-12 0,0-3 4 16,0-3 18-16,0-5 4 0,-4 5 1 0,1-2 0 16,-3 0-4-16,-3 2-1 0,-3 0 0 0,-3 3 0 15,0-2-10-15,-6-4 0 0,3 1 0 0,-6 2-11 16,-3 3-26-16,-3 0-6 0,-3 8-1 0,-3-8 0 16,-3 2-64-16,-6 6-14 0,0-5-2 0</inkml:trace>
  <inkml:trace contextRef="#ctx0" brushRef="#br0" timeOffset="100414">5556 2045 1409 0,'-9'-21'60'0,"4"0"-48"16,-1 8 38-16,3-6 8 0,0 9 2 0,3-1 0 15,0 0 12-15,3 3 4 0,-3 3 0 0,6 3 0 16,-3-1-26-16,2 0-5 0,1 6-1 0,3 0 0 16,-3 4-27-16,3 4-5 0,0 5-2 0,3 2 0 15,-3 6-1-15,3 0 0 0,-3 5 0 0,3-2 0 16,0-6-9-16,0 0 8 0,-1-3-8 0,4 4 8 16,0-9-8-16,0-3 0 0,3 4 0 0,3-9 0 15,-3-5 0-15,3 0 0 0,2-3 0 0,1-7 0 16,0-1 8-16,3 1 10 0,0-1 2 0,-1-8 0 15,1 6-20-15,-3 3-9 0,0-4 1 0,-3 4 0 16,-4 2-39-16,1 3-7 0,0-1-2 0</inkml:trace>
  <inkml:trace contextRef="#ctx0" brushRef="#br0" timeOffset="100819.14">5434 2535 1926 0,'0'0'85'0,"0"0"18"0,0 0-83 0,0 0-20 0,6 5 0 0,0 0 0 15,-3 6 27-15,9 5 1 0,-3 0 0 0,-3 2 0 16,9 3-13-16,-6 6-3 0,6-3 0 0,0 2 0 15,-3-2-3-15,2 2-1 0,1 6 0 0,0-5 0 16,-3-4-37-16,3 1-8 0,-6-8-2 0,3 0 0 16,-3 0 39-16,0-3 0 0,3 0 12 0,-3-2-4 15,-1-6-146-15,1 0-30 0,-6-2-5 0</inkml:trace>
  <inkml:trace contextRef="#ctx0" brushRef="#br0" timeOffset="101099.31">5577 2723 1409 0,'0'0'29'0,"0"0"7"16,-6 2-28-16,6-2-8 0,0 6 0 0,0-1 0 0,6-3 27 0,-6 1 4 0,6 0 1 0,-3-1 0 16,3-2 35-16,0 0 7 0,3-2 2 0,0-4 0 15,3-1-36-15,-3 1-6 0,3-7-2 0,-3 5 0 16,-3-3-11-16,3-2-2 0,-4 3-1 0,1-1 0 31,-3-5 22-31,-3 6 5 0,6-4 1 0,-6 1 0 0,0 3-21 0,0-1-4 0,0 3-1 0,0 3 0 16,0-3 16-16,0 8 4 0,0 0 0 0,0 0 0 15,0 0-24-15,0 0-5 0,0 5-1 0,6 3 0 16,3-3-10-16,-3 6 0 0,0 2-12 0,3 0 12 16,-3 1-11-16,3 4 11 0,0-7-8 0,3 5 8 15,-6-1-12-15,3-1 4 0,0 2 0 0,2-1 0 16,-2-4-60-16,0 0-12 0,3-1-3 0,-6 3 0 16,3-7-133-16,-3-1-26 0,0 0-6 0</inkml:trace>
  <inkml:trace contextRef="#ctx0" brushRef="#br0" timeOffset="101730.74">5851 2617 1485 0,'-6'-21'31'0,"-3"-1"7"15,3 1-30-15,0 3-8 0,0 2 0 0,3 0 0 16,0 5 104-16,3-2 19 0,3 3 4 0,-3-1 1 16,3 6-42-16,3-3-8 0,-3-3-2 0,6 6 0 15,-3 0-35-15,3 2-7 0,0 0-2 0,0 1 0 0,3 4-32 0,0 1 0 0,0 0 0 0,0 2 0 16,-1 3 13-16,1 5-4 0,0-5-1 15,0 5 0-15,-6-2-8 0,0 5 8 16,0-3-8-16,0 5 8 0,0-4 0 0,-3-1 0 0,-3 5 0 0,0-4 0 16,0-1-8-16,0 0-14 0,0-2 3 0,-3-3 1 31,-3 2-26-31,0-2-4 0,6 0-2 0,-9-5 0 16,9-1-18-16,-6 1-3 0,6-3-1 0,-6 0 0 15,3-3 7-15,-3 1 1 0,0-4 0 0,-3-4 0 0,9-1 41 0,-6-2 15 0,1-3-9 0,2 0 9 16,3 3 30-16,0-3 11 0,-6 3 3 0,12 2 0 15,-6 3 3-15,0-2 1 0,3 5 0 0,2-1 0 16,-5 6-32-16,6 0-7 0,0 0-1 0,0 3 0 16,0 0 5-16,3 2 1 0,0 3 0 0,0-3 0 15,3 0 0-15,-9 1 0 0,3 2 0 0,-6-3 0 16,6 0-31-16,3 3-7 0,-3-5 0 0,-3-1-1 16,3 1-16-16,0-3-3 0,-6 0-1 0,6-3 0 15,-3-2-72-15,3-3-15 0,-6 3-2 0,5-3-1 16,-2-3 35-16,3 3 8 0,-6-5 0 0,3 0 1 15,3 0 28-15,-3-6 6 0,3 3 1 0,-3 0 0 16,0-2 77-16,3 2 16 0,-3-5 3 0,0 8 1 16,3-6 40-16,-3 6 8 0,3 2 2 0,-6-2 0 15,3 5-6-15,0 3-1 0,3 2 0 0,-3 1 0 16,0-1-32-16,3 6-6 0,-3-3-2 0,3 5 0 16,-3 0-22-16,3 0-5 0,-3 9-1 0,3-9 0 15,0 6-8-15,-6-3-8 0,5 5 12 0,-2-5-12 16,-3 0 16-16,3 0-3 0,0-1-1 0,-3 4 0 15,3-6 8-15,0 1 2 0,0 2 0 0,-3-3 0 0,3 0-22 0,0 6 0 0,0-3 0 0,0-3 0 16,0 0-11-16,3 1-6 0,-3 7-2 0,3-5 0 16,-3 0 19-16,3 0-8 0,-3-3 8 0,3 3 0 31,3 2-159-31,-3-2-25 0,-6 0-4 0,9 0-2 0,-3 0 62 16,-6-5 13-16</inkml:trace>
  <inkml:trace contextRef="#ctx0" brushRef="#br0" timeOffset="102016.53">6176 2305 1337 0,'0'0'28'0,"0"0"6"16,3-6-34-16,-3 1 0 0,2 0 0 0,4-1 0 16,-3-4 89-16,0-1 11 0,0 3 3 0,0-2 0 15,3-4-44-15,-3 1-9 0,6 0-2 0,-6 5 0 16,3-5-36-16,0 2-12 0,0 3 8 0,0 3-8 15,0 2-29-15,0 1-10 0,0 2-1 0</inkml:trace>
  <inkml:trace contextRef="#ctx0" brushRef="#br0" timeOffset="102495.6">6250 2434 1036 0,'0'0'46'0,"6"-2"10"0,-3-4-45 0,3-2-11 15,0 0 0-15,0 0 0 0,0-5 53 0,-3 0 9 0,3 2 2 0,0-4 0 16,-3 1-52-16,3 4-12 0,-1-6 0 0,1 0 0 16,-3 3 63-16,3-6 9 0,-3 3 3 0,0-2 0 15,0 2-18-15,-3 5-3 0,3-5-1 0,-3 1 0 16,0 4 21-16,-3-2 4 0,0 2 1 0,-3 3 0 16,3 3-3-16,0 0-1 0,0-3 0 0,3 8 0 15,0 0-37-15,0 0-7 0,0 0-2 0,0 0 0 16,0 0-29-16,3 8-12 0,3-3 1 0,0 0 0 15,0 3 2-15,6 3 0 0,0 2 0 0,0-8 0 16,0 6 9-16,3 2 0 0,0 0-9 0,0-5 9 16,-1 0-30-16,1 3-2 0,0-1 0 0,-3-2 0 15,3 0 52-15,-6-2 11 0,3 1 1 0,-6 4 1 16,0-3-25-16,0-5-8 0,0 5 0 0,-6 0 0 16,3-1-21-16,-9 4-11 0,6-3-3 0,-9 3 0 15,3-1-49-15,-9 3-11 0,6-2-1 0,-9-3-1 16,3 2 30-16,0-2 7 0,0 0 0 0,1-8 1 15,-7 6 20-15,9-6 4 0,-3-6 1 0,0 4 0 16,6-4 15-16,3-9 3 0,3 4 1 0,3 0 0 16,0-2 44-16,0-5 9 0,0 4 2 0,9-1 0 0,0 1 7 0,0 1 1 0,6-8 1 0,0 8 0 15,0-3-14-15,0 0-3 0,-4 0-1 0,4-5 0 16,-3 8 2-16,3-6 1 0,-3 3 0 0,0-2 0 16,0 2-34-16,-3 3 0 0,0-6-10 0</inkml:trace>
  <inkml:trace contextRef="#ctx0" brushRef="#br0" timeOffset="105160.01">7012 1050 1332 0,'0'0'37'0,"0"0"10"0,0 0-38 0,0 0-9 0,0 0 0 15,-3-5 0-15,3 5 91 0,0 0 16 0,0 0 3 0,0 0 1 16,0 0-60-16,0 0-12 0,0 5-3 0,-3 1 0 16,3 7-26-16,0 5-10 0,0-4 0 0,0 9 9 15,0-7-9-15,-3 6 0 0,3-7 0 0,0 1 0 16,3 3 0-16,-3-11 0 0,3 2 0 0,0-2 0 15,0 0-10-15,0-3 10 0,-3-5-13 0,0 0 5 16,6-2 8-16,0-11 9 0,-3 5-1 0,-3-6-8 16,6 4 8-16,-3-9-8 0,0 6 0 0,-3-8 0 15,3 2 8-15,-3 1-8 0,-3-1 0 0,3 1 0 16,-3-3 13-16,0 5-4 0,3-5-1 0,-6 7 0 16,6-1 12-16,0 4 1 0,0 0 1 0,6 9 0 15,-3-4-22-15,0 4 0 0,6 4 0 0,-3 1 0 16,3 2 0-16,2-2-12 0,1 8 12 0,0 2-12 15,3 0 12-15,9 3 16 0,-6 0-4 0,3 0-1 16,-1 8 7-16,-5-6 2 0,0 8 0 0,-6-12 0 16,3 4-20-16,-9 1 0 0,6-1 0 0,-3 3 0 15,-6 1 0-15,0 1 0 0,0 4-9 0,-3 2 9 16,-6 0-40-16,0 3-4 0,-3-8 0 0,0 2 0 16,-3-10-77-16,3 3-16 0,1-12-3 0,-4 4-1 15,3-6 36-15,3 6 7 0,0-8 2 0,0-6 0 16,3-5 64-16,0-3 12 0,6 1 4 0,-3-3 0 15,9-9 48-15,0 7 9 0,0-12 3 0,0 6 0 16,3-6 16-16,3-2 4 0,0 8 1 0,0-3 0 16,-1 3-36-16,1 0-7 0,-3 8-2 0,6-8 0 15,-9 5-20-15,6 5 9 0,-3-10-9 0,0 8 0 16,0-8-49-16,0 2-17 0,-6-7-3 0,6 4-1 16,-3-4-60-16,0 7-12 0,0-10-2 0,-1 6-1 15,-2 4 29-15,-3-7 7 0,0 7 1 0,0-5 0 0,-3 8 191 0,-2-5 38 0,-1 3 8 0,-3-1 2 16,3 3 6-16,-3 6 2 0,0-1 0 0,0-5 0 15,3 8-27-15,-3 6-4 0,3-1-2 0,3 0 0 16,3 3-48-16,-6 3-10 0,3 2-1 0,0 1-1 16,3 2-34-16,0 7-12 0,3-4 0 0,-3 5 9 31,6 8-1-31,-3-3 0 0,6 5 0 0,0 11 0 0,-3-2-8 0,3-3 10 0,0-1-10 0,3-4 10 16,-6 2 1-16,6-13 0 0,-7 5 0 0,4-5 0 15,0-8-11-15,0 2 12 0,3 1-12 0,-3-9 12 16,3-2 2-16,-3-2 1 0,3-6 0 0,-3 0 0 15,3-3 4-15,0 1 1 0,-6-11 0 0,8 7 0 16,-5-9-9-16,0 4-2 0,-6-5 0 0,6 6 0 16,-3-6 4-16,-6 8 1 0,6-5 0 0,-6 5 0 15,3 5 4-15,0-4 1 0,-3 7 0 0,0 0 0 16,0 8-11-16,0 0-8 0,0 0 9 0,0 0-9 16,9 5 0-16,-3 0-12 0,0 8 1 0,3 1 0 15,0-6 11-15,0 2 0 0,3 6 0 0,0-8 0 16,-4-3 0-16,4 3 0 0,0-2 0 0,0-4-8 15,3-2 8-15,-3-2 0 0,0-4 0 0,0 1 0 16,3-3 0-16,-3 0 0 0,-1-8 0 0,4 0 0 16,-3 6 0-16,0-9 0 0,0 3 0 0,0-2 0 15,-3 5 19-15,3 5-1 0,-3-6 0 0,3 1 0 16,-3 8-18-16,-1-3 0 0,-2 5 8 0,3-2-8 0,-3 0 0 0,3 2 0 16,-3 3 0-16,3 3 0 0,0-1 0 0,0 1 0 0,0 2 0 15,-3 1 0-15,3-1-15 0,0 3 3 0,-3 5 1 0,0-5 0 31,3 0-24-31,-3 0-5 0,2 0 0 0,-2 5-1 16,0-5-121-16,0 3-24 0,0-1-5 0</inkml:trace>
  <inkml:trace contextRef="#ctx0" brushRef="#br0" timeOffset="105845.11">7057 2326 1624 0,'0'0'46'0,"0"2"10"0,6 1-45 0,0 2-11 0,-4 3 0 0,4 0 0 15,3 8-9-15,3-8-4 0,-6 5-1 0,3 3 0 16,0-5 14-16,3 2 0 0,-3-3 0 0,-3 4 0 16,0-6 0-16,3-6 12 0,-9 9-4 0,6-11-8 15,-6 5 13-15,0-5-4 0,0 0-1 0,0 0 0 16,-6-5 28-16,0 0 6 0,3-3 1 0,-9 0 0 16,9-11-35-16,-9 3-8 0,6 3 0 0,3-8 0 15,-3 5 21-15,-3-8 3 0,3 8 0 0,0-7 0 16,0 4 26-16,3-5 6 0,0 6 0 0,0-9 1 15,3 14-29-15,3-8-5 0,0 8-2 0,-3 5 0 16,6-6-9-16,-3 6-1 0,3 6-1 0,0-1 0 16,0 3-10-16,0 5 0 0,3 1 0 15,0 4 0-15,0 1-10 0,-3 2-7 0,3 6-2 0,0-9 0 16,-3 1-19-16,3 2-4 0,-3 0-1 0,0-2 0 16,-1 2 25-16,-2 0 5 0,3-5 1 0,0 3 0 15,0 2 1-15,3-2 1 0,-3-3 0 0,0 5 0 16,3-5 10-16,-3 8 0 0,3-11-9 0,-3 3 9 15,3 2-25-15,-3 1-1 0,0-3 0 0,3 0 0 16,-3 0 26-16,-3-3 0 0,3 6 0 0,0-3 0 16,-6-6 0-16,5 1 0 0,-5 2 0 0,3-2 0 15,-6 2 26-15,3-5 10 0,-5 3 3 0,5 2 0 16,-6-2-134-16,0-3-26 0,3 5-6 0</inkml:trace>
  <inkml:trace contextRef="#ctx0" brushRef="#br0" timeOffset="105994.8">7423 2265 1485 0,'6'0'31'0,"3"0"7"0,-3 2-30 0,-3 1-8 0,8 0 0 0,-2 2 0 16,-3 0 36-16,0 1 7 0,3-4 1 0,-3 4 0 16,3-1-29-16,-3 3-6 0,0-3-1 0,-6 3 0 15,3-3-44-15,3-5-10 0,-6 0-2 0</inkml:trace>
  <inkml:trace contextRef="#ctx0" brushRef="#br0" timeOffset="106476.9">7378 2140 1630 0,'-15'-13'72'0,"6"3"16"16,6-4-71-16,-6 7-17 0,6 1 0 0,3 6 0 16,0 0 18-16,0 0 0 0,0 0 0 0,0 6 0 15,3-1-34-15,-3 8-6 0,3-5-2 0,0 3 0 16,3-1-23-16,0 3-5 0,3-5 0 0,0 3-1 15,0-3-21-15,-3-3-4 0,3 6-1 0,6-9 0 16,-9 1 19-16,3-6 3 0,3 1 1 0,-4-9 0 16,4 6 56-16,-3-6 0 0,-3 3 0 0,3-2 11 15,-3-4 40-15,3 1 8 0,3 5 1 0,-3-8 1 16,-3 3-13-16,0 5-4 0,0 0 0 0,0-5 0 0,-3 5-19 16,0 3-4-16,3 2-1 0,-6 3 0 0,3-2-6 0,3 2-2 15,-3 2 0-15,3 1 0 0,-4 0 32 0,4 2 7 0,0 0 1 16,0 6 0-16,0-3-32 0,3-3-7 0,-3 3-1 0,6-3 0 15,-9 3 16-15,9 3 4 0,-6-6 0 0,3 0 0 16,-3 1-16-16,3-1-4 0,0 0 0 0,3 0 0 31,-6 1-3-31,2-1-1 0,1-2 0 0,3-1 0 0,-3 9 0 0,-3-6 0 0,0 3 0 0,3 0 0 16,-3-3-8-16,-3 3 8 0,3 0-8 0,-6-2 8 16,0 4-8-16,0 1-17 0,-6-3 4 0,3 0 1 15,-3-3 0-15,0 0 0 0,-3 8 0 0,3-7 0 16,-3-6 3-16,-3 2 1 0,3 1 0 0,1 0 0 15,-4-6 8-15,6 0 11 0,3 1-3 0,-3-1 0 16,-3-2-8-16,9-6-11 0,-6 6 3 0,6-6 0 16,0 3 8-16,6 3 0 0,-6-8 0 0,9 2 0 15,-3 1-28-15,-3 4-3 0,9-7-1 0,-6 3 0 16,2-1 32-16,1 3 13 0,3-5-1 0,3 2 0 16,-6-2-118-16,3-3-24 0,0 3-5 0</inkml:trace>
  <inkml:trace contextRef="#ctx0" brushRef="#br0" timeOffset="106700.94">8000 1640 1478 0,'-3'-5'62'16,"3"5"-50"0,0 0 84-16,0 0 17 0,0 0 3 0,0 0 1 15,0 0-80-15,0 0-16 0,0 0-3 0,3 3-1 0,3 2-5 16,0 0-2-16,0 6 0 0,0-6 0 0,0 1-10 0,0-1 0 0,0 0 0 0,3 0-11 15,-3-2 11-15,3 0 0 0,0-1 0 0,0-2 0 16,-1-2 0-16,4-4 0 0,0 1 0 0,0-3 0 16,3 0 0-16,-3-5 0 0,6 0 0 0,-3 0 0 15,0-3-15-15,-1 2-7 0,4 4-2 0</inkml:trace>
  <inkml:trace contextRef="#ctx0" brushRef="#br0" timeOffset="107677.17">5985 1516 1310 0,'0'0'58'0,"0"0"12"16,0 0-56-16,0 0-14 0,6 0 0 0,0 0 0 16,3 0 34-16,0 0 4 0,0 3 1 0,6-1 0 15,0 4 13-15,2 4 4 0,1-2 0 0,3 3 0 16,0 2-16-16,3 6-4 0,0-1 0 0,-1 6 0 15,4-3-20-15,0 3-4 0,0 5 0 0,2-5-1 16,1 0-11-16,0-6 0 0,0 6 9 0,0-3-9 0,-4-2 0 0,-2-4 8 16,-3 1-8-16,0-5 0 0,0-6 0 0,-4 0 0 0,1 1 0 0,-3-4 0 15,-3-2 0-15,0 3 0 0,-3-3 0 0,-3 0 0 32,0-3 11-32,-6 3-3 0,3-2 0 0,0-4 0 0,-3-1-8 0,-3 1 0 0,0-7 0 0,-3 0 0 15,3 0 0-15,-6-3 0 0,0-3 0 0,3 6 0 16,-3-6 10-16,3 4 0 0,-3-4 0 0,6 8 0 15,-3 4 46-15,3 1 10 0,0 1 2 0,3 5 0 16,0 0-50-16,3 5-10 0,3 6-8 0,0 2 12 16,0 6-12-16,0-4 0 0,3 9 0 0,3-5-11 15,-3 2 11-15,6-8 0 0,-3 0 0 0,3 3-8 16,0-8 8-16,-1 3 0 0,1-3 0 0,-3 5 0 16,3-10 0-16,-3 5 0 0,-3-3 0 0,3-3 0 15,-3 4 0-15,-6-4 0 0,3-2 0 0,-6 0 0 16,0 0 8-16,0 0 8 0,0 8 0 0,-6-2 1 15,0-1-17-15,-3-2 0 0,-3 5 8 0,0-1-8 16,-3 7-16-16,3-6-6 0,-3 5-2 0,1 0 0 16,-1 3-30-16,0-3-6 0,3 0-2 0</inkml:trace>
  <inkml:trace contextRef="#ctx0" brushRef="#br0" timeOffset="119028.33">19832 971 1743 0,'0'-3'49'0,"0"3"11"0,0 0-48 0,0-2-12 0,0 2 0 0,0 0 0 31,0 0 80-31,0 0 12 0,0 0 4 0,0 0 0 0,0 0-31 16,0 0-5-16,0 0-2 0,0 0 0 16,3 2-38-16,0 12-8 0,3 4-2 0,0-5 0 0,0 11-10 0,6-5 0 0,-3 7 9 0,-3-2-9 15,3 10 0-15,-4-2 9 0,1 3-9 16,-3 2 0-16,3 0 8 0,-6-3-8 0,6-2 0 0,-3 7 0 15,3-4-23 1,-6-6-11-16,6-5-2 0</inkml:trace>
  <inkml:trace contextRef="#ctx0" brushRef="#br0" timeOffset="119544.66">20261 897 1911 0,'0'0'84'0,"0"-5"19"15,-3-1-83-15,3 6-20 0,-3-2 0 0,3 2 0 16,0 0 48-16,0 0 4 0,0 0 2 0,-3 2 0 0,-3 1-37 0,0 10-7 0,3 0-2 0,-6 3 0 15,3 11-8-15,0-6 0 0,0 8-12 16,-3 3 12-16,3-8 0 0,6 5 0 0,-3 0 0 0,-3-8 0 16,6 5 0-16,0-7 10 0,3 5-10 0,-3-8 10 15,3 2-10-15,0-7 0 0,-3-3 9 0,6 0-9 16,3-3 0-16,-3-2 0 16,6-3 0-16,-3-3 0 0,6-2 18 0,-6-3-1 0,8 0 0 0,1-3 0 15,-6-5-2-15,6 3-1 0,-6 3 0 0,3-9 0 16,0 6-6-16,-3 5 0 0,3-5-8 0,-4 5 12 15,1 2 0-15,-3 4-1 0,3 2 0 0,-3 2 0 16,0 1-11-16,-3 8 0 0,3 2 0 0,-3-3 0 16,0 9 0-16,0-1 0 0,0 1 0 0,-3 5 0 15,3-8 0-15,-6 5 0 0,6-8 0 16,0 0-11-16,-3 1 1 0,3-9 0 0,0 3 0 0,-4-6 0 16,10 1 1-16,-6 0 0 0,-3-6 0 0,3 0 0 15,3 1 0-15,-3-4 0 0,6 1 0 0,-9-3 0 16,9 0 9-16,-9 0 0 0,3 3 0 0,3 0-8 15,-3 5-12-15,3 0-3 0,-3 0 0 0,-6 2 0 16,6 4-97-16,0-1-20 0,-3 0-4 0</inkml:trace>
  <inkml:trace contextRef="#ctx0" brushRef="#br0" timeOffset="120027.89">20957 1042 1455 0,'6'6'61'16,"-3"-6"-49"-16,0 5 60 0,-3 0 12 0,3 6 3 0,-3-3 0 15,0 0-37-15,0-3-7 0,0-2-2 0,-3 2 0 16,3-5-25-16,-3 5-4 0,3-5-2 0,0 0 0 31,0 0 6-31,0 0 2 0,0 0 0 0,-3 0 0 0,3 0-6 0,-6-5 0 0,0 0-1 0,3-1 0 16,-3-4-19-16,3-9-4 0,0 9-1 0,0-1 0 15,3-10 13-15,-3 13 0 0,3-13-10 0,0 2 10 16,3 9 0-16,-3-14 0 0,3 8 0 0,-3-2 0 16,3 2 12-16,3-3-2 0,0 1-1 0,0 4 0 15,3-1-9-15,0 1 0 0,3 9 9 0,0-6-9 16,0 4 9-16,3 1-9 0,-3 1 12 0,-4 5-12 16,4 0 15-16,-3 0-4 0,-3 3-1 0,0 2 0 15,0 0-10-15,-3 6 0 0,0-3 0 0,-3 0 0 16,0 2-40-16,0 6-4 0,-3-8-1 0,3 8 0 15,-3 0 25-15,0-3 6 0,0 3 1 0,0 5 0 16,0-8 1-16,3 8 1 0,0-5 0 0,0 3 0 16,3-6 11-16,-3 3 0 0,3-3 0 0,0 0 0 15,0-5 23-15,-3 0 0 0,6 8 0 0,-3-8 0 16,0-5 15-16,0 2 3 0,0 6 1 0,0-1 0 16,-3-5-42-16,3 1 0 0,0-6 0 0,-3 5 0 15,-3 0 12-15,0 1 0 0,0-1 0 0,-6 8 0 16,3-5-12-16,-3-5 8 0,0 10-8 0,-6 0 8 15,0-2-32-15,1-1-8 0,-7 4 0 0</inkml:trace>
  <inkml:trace contextRef="#ctx0" brushRef="#br0" timeOffset="120577.43">20005 1664 1602 0,'-3'16'71'0,"-3"11"14"15,0-6-68-15,3 8-17 0,-3 3 0 0,6 2 0 16,-3-8 0-16,3 6 0 0,0 3 0 0,3-4 0 15,0-4 0-15,3-1 0 0,0-2 0 0,3-3 0 16,0-8 13-16,0 3-4 0,2-8-1 0,1-8 0 16,3 0 29-16,0-2 6 0,3-4 1 0,0-10 0 0,3 1-1 0,-1 1 0 0,1-9 0 15,0 1 0-15,0 1-11 0,-3 0-3 0,0 0 0 16,0 5 0-16,-7-5 35 0,1 8 8 0,-3-3 0 0,-3 5 1 16,0 6-3-16,-3 0-1 0,0 2 0 0,-3 3 0 15,0 0-21-15,0 0-4 0,3 3 0 0,-3 2-1 16,3 3-35-16,-3 5-8 0,0 0 0 0,0 0 0 15,0 6 0-15,0-6 0 0,0 6 0 0,0 2 0 16,3-5-24-16,-3 5-6 16,3-5-2-16,0 5 0 0,0-5 12 0,3 0 1 0,-3 2 1 0,3-7 0 15,0 2-99 1,3 3-20-16,-3-5-4 0</inkml:trace>
  <inkml:trace contextRef="#ctx0" brushRef="#br0" timeOffset="121061">20701 1799 1960 0,'3'-10'56'0,"-3"-4"11"15,0 4-54-15,0 4-13 0,0 1 0 0,0 5 0 16,0 0 75-16,0 0 12 0,0 0 2 0,3 5 1 16,-3 3-54-16,0 8-12 0,6-5-1 0,-9 2-1 15,6 6-6-15,0-9-2 0,0 3 0 0,-3-2 0 16,3 2-14-16,0-5 9 0,0 3-9 0,3-3 8 15,-3 0-8-15,3-3 0 0,0-2 0 0,0-3 0 16,0 0 33-16,3-6 2 0,0 1 0 0,-1-3 0 16,1-3-9-16,3 4-2 0,0-4 0 0,3-2 0 0,-3 0-13 15,0 5-3-15,0-3-8 0,0-2 12 0,0 5-12 0,0 0 0 16,-4 5 0-16,4 1 0 0,-3 4 0 0,0 1 0 0,-3 0 0 16,0 4 0-16,3 4 12 0,0 2-4 0,0-5-8 0,-3 5 12 15,0-2-12-15,3 2-10 0,0-5 2 0,-6 3 0 16,3-3 8-16,3 2 0 0,-3-4 10 0,-1-1-10 15,1-2 0-15,-3-1 0 0,9-2 0 0,-9 0-10 16,3-2 10-16,3-1 0 0,-3-2 0 0,0 2 0 16,3-2 0-1,-3-6 0-15,3 0 0 0,-3 4 0 0,3 4 27 0,-3-5 4 0,0 0 1 0,3 3 0 16,-9 2-20-16,6 0-3 0,2 1-1 0,-2 2 0 16,-6 0-8-16,9 0 8 0,-6 2-8 0,0 4 8 15,-3-4 0-15,6 6 0 0,0-2 0 0,-3-1 0 16,3-2-8-16,-6 2 0 0,6 0 0 0,-3 0 0 15,3 1 0-15,0-1-17 0,0 0 4 0,-3 1 1 16,3-6-39-16,3 5-7 0,-3 0-2 0,3 0 0 16,-3-2-96-16,0 2-19 0,3-5-4 15</inkml:trace>
  <inkml:trace contextRef="#ctx0" brushRef="#br0" timeOffset="121511.15">21478 1884 1470 0,'6'-3'41'0,"-6"-2"11"15,9 5-42-15,-3 0-10 0,-6 0 0 0,0 0 0 16,0 0 57-16,0 0 10 0,0 0 1 0,0 0 1 16,6 0 1-16,-6 3 0 0,0 2 0 0,0 0 0 0,0 0-22 0,0 1-5 0,-6 2-1 0,6-3 0 31,-6-2-24-31,6-3-5 0,-3 2-1 0,3-2 0 0,-6 3-3 0,6-3-1 0,-6-3 0 0,6 1 0 16,-9 2 18-16,9-3 3 0,0-2 1 0,-6-3 0 15,6 0-13-15,0 0-2 16,0 0-1-16,0 0 0 0,0-3-3 0,0 1-1 15,0 2 0-15,6 0 0 0,-6-5 0 0,6-1 0 0,-3 1 0 0,3-3 0 16,3 3-10-16,-3 3 0 0,0 2 0 0,3-3 0 16,-3 3 28-16,3 0 3 0,6 6 1 0,-10-4 0 15,7 6-20-15,-9 0-3 0,9 0-1 0,-9 0 0 16,3 3-8-16,3 2 0 0,-6 0 0 0,0 3 0 16,-3 3-31-16,0 0-8 0,0-4-1 0,0 4-1 15,-3 2 24-15,0-2 5 0,0-3 0 0,-3 2 1 16,0 4-8-16,6-6-1 0,-3 0-1 0,-3 2 0 15,6-2-7-15,-6 5 0 0,6-7-1 0,0 1 0 16,6 4 13-16,-6 0 4 0,6-3 0 0,-3 2 0 16,3 1 12-16,0 2 0 0,0-2 12 0,3-1-12 15,0 3 0-15,-3 1 0 0,9-1 0 0,-6 0 0 16,-3 0 0-16,9-5 0 0,-9 3 10 0,2-1-10 16,-2 6 0-16,0-13 0 0,0 5 0 0,-3 0 0 15,0 0-12-15,-3 0-8 0,-3-3-2 0,0-2 0 16,-3 5-187-16,0-6-38 0</inkml:trace>
  <inkml:trace contextRef="#ctx0" brushRef="#br0" timeOffset="122044.27">21987 1326 1440 0,'21'-53'60'0,"-3"-3"-48"16,-6 11 29-16,-6-5 6 0,0 0 1 0,-6-3 0 16,-3 5 59-16,-3 0 12 0,-3-2 2 0,-6-5 1 15,-3 2-58-15,-6 2-11 0,-3 1-2 0,-8-3-1 16,-4 8-50-16,-9 0-17 0,-5 3 0 0,-4 5 0 16,-5 0 33-16,-7 10 8 0,-2-2 0 0,-623-2 1 15,-95 46 147 32,789 120-184-31,-74-84-1-16,3 17 5 0,2-4 8 0,4 10-13 15,5 5-7-15,4 6 0 0,2 5-1 0,3 0 0 16,16 3-7-16,-1-1-2 0,9-5 0 0,12-18 0 16,12 3 30-16,0 2 0 0,9 5-8 0,9 1 8 15,3-1 0-15,9 0 0 0,3 1 0 0,23 18 0 16,7-11 0-16,5-10 0 0,4-3 0 0,8-24 0 15,3 0 0-15,7-10 0 0,2-3 0 0,3-8 0 16,4-10 0-16,2-4 0 0,3-9 8 0,0-9-8 16,3-13 56-16,3 0 4 0,4-7 0 0,-4-4 1 0,3-10 42 15,-3 0 8-15,0-5 1 0,-3-3 1 0,-5-3-81 0,-10-8-16 0,0-2-3 0,-11 3-1 32,-7-14-64-32,-5 0-14 0,-16-5-2 0,1 5-1 0,-13-7 69 0,-11 1 10 0,-3 4 4 0,-12-3 1 15,-6 0 39-15,-9 0 8 0,-3 2 2 16,-9 6 0-16,-12-5-18 0,-5 5-3 0,-7 2-1 0,-9-2 0 31,-2 5-69-31,-10-2-13 0,-5 4-4 0,17 17 0 16,-6-3-140-16,-2 0-29 0,-10-8-6 0</inkml:trace>
  <inkml:trace contextRef="#ctx0" brushRef="#br0" timeOffset="125182.75">21826 1453 1770 0,'0'0'75'16,"0"0"-60"-1,0 0 71-15,0 0 14 0,0 0 4 0,0 0 0 16,0 0-20-16,6-3-4 0,-6 3-1 0,3-5 0 16,6 2-32-16,0 0-7 0,3 1 0 0,3-1-1 15,6 0-19-15,0 3-4 16,5 0-1-16,4 0 0 0,0 0-6 0,3 3-1 0,-1 0 0 0,4-1 0 15,-3-2-8-15,-3 0 0 0,-1 6 0 0,1-6 0 16,-6 0 0-16,0 0 0 0,0 0 0 0,-7 5 0 16,1-5 0-16,-3 0 8 0,0 3-8 0,-3-3 8 15,-3 0-19-15,0-3-4 0,0 3-1 0,-6-5 0 16,3 2-20-16,-3 0-5 0,0-2-1 0,-3-3 0 16,0 3 16-16,0-6 3 0,0-5 1 0,-3 3 0 15,3 0 22-15,-3-6 0 0,0 6 0 0,0-5 0 16,0-1 8-16,0 6 7 0,3-6 1 0,-3 6 0 15,0-3 19-15,3 6 4 0,-3-4 1 0,3 7 0 16,0-7-16-16,-3 12-4 0,3-4 0 0,0 6 0 0,0 0-12 0,0 0-8 16,0 0 8-16,0 0-8 0,0 0 0 0,6 6 0 0,-3-4 0 15,6 12 0-15,0-7 0 0,3 7 0 16,-4 2 0-16,7-1-8 0,0 1 8 0,0 5 0 0,0-7 0 0,3 7 0 16,-6-8 0-16,0 3 0 15,0 2 0-15,-3-4 0 0,-1-1 0 0,1 0-8 0,-3-8 8 0,-3 6-8 16,-3-3 8-16,0 3 0 0,0-3 0 0,-6-6 8 15,0 6-8-15,-3 3 9 0,1-1-9 0,-4-2 10 16,-3-5-10-16,0 5 0 0,0 0 0 0,-3 0-11 16,0 0-135-16,-3 0-27 0</inkml:trace>
  <inkml:trace contextRef="#ctx0" brushRef="#br0" timeOffset="126402.6">23130 995 2329 0,'-6'0'207'0,"3"-5"-166"0,-6 5-23 0,9 0-5 0,0 0-1 0,0 0 0 15,-3 7 26-15,-3 1 5 0,3-2 1 0,3 7 0 16,3 8-36-16,3 0-8 0,0 8 0 0,3 8 0 16,3 6 0-16,3 7 0 0,-3 3 0 0,0-11 0 15,0 6 8 1,0 2 0-16,2 0 0 0,1 3 0 0,0 3-8 0,-3-3 0 0,3 2 0 0,3 22-11 16,-3-13 11-16,-3-9 9 0,-1 1-1 0,-2-1-8 15,0-12 0-15,-3-6-11 0,0-8 0 0,-3 0 0 16,3-5-51-16,-6-8-10 15,0-3-3-15,0 0 0 0,0-10-136 0,-6-1-27 0</inkml:trace>
  <inkml:trace contextRef="#ctx0" brushRef="#br0" timeOffset="126911.91">22963 881 1884 0,'0'0'80'15,"0"0"-64"1,0 0-16-16,6 0 0 0,9 0 8 0,3 0-8 16,9 0 55-16,9-3 8 0,5 3 1 0,-5-2 1 15,6-1 27-15,5-5 6 0,7 3 1 0,2-6 0 0,10 3-26 0,2-2-5 16,7-6 0-16,5 5-1 0,0 1-27 0,4-3-4 0,2 2-2 0,0 0 0 16,-2-2-34-16,-4-3 0 0,1 6 0 0,17-1 0 15,-21-5 0-15,-14 14 0 0,-10-4 0 0,-5 4 0 16,-15 4 0-16,-7 1 0 0,-5 2 0 0,-9 3 0 15,-3 8 0-15,-6-3 0 0,-6 11 0 0,-3-3 0 16,-6 8 0-16,0 8 0 0,-6 3 0 0,7-6 0 16,-1-2 0-16,-3 5 0 0,3 6-12 0,0-1 3 15,0 3-20-15,6 5-4 0,-3-2-1 16,3 15 0-16,3-4 34 0,3-12 12 0,6-2 0 16,3 0 0-16,-6-5-12 0,9-1-13 0,0 1 2 0,3 0 1 15,-3-3 10-15,3 0 0 0,-4-8 0 0,4 3 0 16,-3-3 0-16,-3-5 0 0,0 2 8 0,-3 1-8 15,-3-6 0-15,-6 3 9 0,0-1-9 0,-6 1 0 16,-6-3 0-16,-3 1 0 0,-2 1-10 0,-10-4 10 16,-3-1 16-16,-3-2 10 0,-5 0 2 0,-10 0 1 15,3-8-21-15,-11-3-8 0,2 1 0 0,-14-1 9 16,5-5-1-16,-5 0 0 0,-3-3 0 0,-4 1 0 16,13-1-8-16,-7 3 12 0,7-3-12 0,5 1 12 15,4-1-12-15,11 3 0 0,-3 0 9 0,13 0-9 16,5 3-14-16,0-3-7 0,9 0-2 0,1 2 0 15,11 1-28-15,0-3-5 0,-3 3-2 0,12-1 0 16,0 1-54-16,6 2-12 0,0 0-1 0</inkml:trace>
  <inkml:trace contextRef="#ctx0" brushRef="#br0" timeOffset="127711.96">23806 2535 1933 0,'-6'-19'55'0,"-3"3"12"15,0 6-54-15,-3-3-13 0,3 2 0 0,0 3 0 16,0 3 106-16,0-1 18 0,0 4 4 0,0-4 1 15,0 6-60-15,1 0-12 0,2 6-2 0,-3-1-1 16,0 3-40-16,0 5-14 0,0 3 9 0,3-3-9 16,0 8 0-16,0-7 0 0,3 7 0 0,0 0 0 15,3-5 0-15,0 5 0 0,3-5 0 0,0 0 0 16,3 0 0-16,3-6 0 0,3 4-11 0,56-4 11 31,-23-13-37-31,-27-4-3 0,3-4 0 0,2 0 0 16,-2 6 13-16,0-13 3 0,3 4 0 0,0-2 0 15,-6-7-37-15,5 7-7 0,-2-11-2 0,-6 9 0 16,3-6 35-16,-9 3 7 0,6 0 2 0,-6 5 0 16,-3 0 53-16,0 3 10 0,-6 5 3 0,3-6 0 15,-3 7 57-15,-3 1 12 0,3 6 3 0,0 0 0 0,0 0-58 16,-6 0-11-16,0 6-3 0,3-1 0 16,-3 5-40-16,0-2 0 0,3 6 0 0,-3 7 0 0,0-8-9 0,6 6 9 15,-3-1-12-15,3 3 12 0,0-2-10 0,3-6 10 0,-3 3-8 0,6 0 8 16,0-3 0-16,0 0 0 0,0 0 0 0,0 1-8 15,0-1 8-15,0 0 0 0,-3-2 0 0,0 2 0 16,-6 3 0-16,3-8 0 0,-6 5 0 0,0 3 8 16,0-8-24-16,-3 0-4 0,-3 5 0 0,3-3-1 15,-3-7-96 1,0 0-19-16,3-1-4 0,0-4-1 0,3-1 72 0,-3-7 14 0,6-1 3 0,0 0 1 16,3 1-45-1,3-9-10-15,0 6-2 0,6-11 0 0,0 6 97 0,3-3 19 0,0-3 4 0,3 3 1 16,3-1 66-16,3-4 13 0,0 7 2 0,-7-4 1 15,7 7-31-15,0 0-7 0,-3 0-1 0,-6 11 0 16,3-3 17-16,0 0 3 0,-6 0 1 0,-4 8 0 16,7 0-20-16,-3 0-4 0,-3 0-1 0,-3 5 0 15,3 0-35-15,0 6-7 0,-6-3-2 0,6 3 0 16,-3 2-8-16,-3 0 0 0,0 3-10 0,0 0 10 16,6-6 0-16,-6 1 0 0,6 2 0 0,-3 0 10 15,3-7-10-15,-3 2 0 0,3 0 0 0,0-3 0 16,3 0 0-16,-3 0 0 0,0-2 0 0,3-3 0 15,-3 0 13-15,2-3 1 0,4-4 0 0,0 1 0 16,0-4-4-16,9-1-1 0,-6-2 0 0,6 0 0 16,0-3-9-16,2-5-11 0,-2 2 3 0,0 1 0 0,0-1-12 15,3 8-3-15,-3-7 0 0,-7 7 0 16,4 3-93-16,-9 3-18 0,6-3-4 0</inkml:trace>
  <inkml:trace contextRef="#ctx0" brushRef="#br0" timeOffset="128246.36">23353 1548 1616 0,'0'0'46'0,"0"0"10"0,0 5-45 16,3 0-11-16,3 1 0 0,3-1 0 0,6 3 63 15,6-3 10-15,3 1 3 0,5-6 0 0,4 5 17 0,6-5 4 0,3 2 1 0,-4-4 0 32,4-1-11-32,3 1-3 0,5 2 0 0,4-3 0 0,-1 0-58 0,1-2-12 0,2 2-2 0,19-5-1 15,-10 6-11-15,-2-1 0 0,-1 0 0 0,-2 1 0 32,-9-4 0-32,-7 4-20 0,-5-1 3 0,0 3 1 0,-13 0-16 0,-2 0-4 0,-3 0 0 0,-9 0 0 31,-3 0-144-31,-9 0-28 0,0 0-7 0</inkml:trace>
  <inkml:trace contextRef="#ctx0" brushRef="#br0" timeOffset="128498.08">23201 1688 1455 0,'6'0'61'16,"3"0"-49"-1,0-3 42-15,3 3 8 0,6 3 2 0,3-3 0 16,9 0 48-16,2 0 9 0,7-3 3 0,18 1 0 16,-7 2-40-16,7-3-8 0,-4-2-2 0,-8 2 0 15,6 1-51-15,2 2-11 0,4-6-1 0,-1 6-1 16,4-10-24-16,-4 7-5 0,1-2-1 0,20-6 0 16,-14 3-24-16,-4 3-4 0,-2-8-2 0,-6 2 0 0,-4-2 29 0,-8 2 5 15,-6-5 2-15,-7 3 0 16,-2 5-182-16,-6-5-36 0</inkml:trace>
  <inkml:trace contextRef="#ctx0" brushRef="#br0" timeOffset="128795.63">23303 1151 1333 0,'15'16'28'0,"-4"-11"6"0,10-2-34 0,3 2 0 0,12-2 0 0,0 2 0 15,-1-5 131-15,10 0 19 0,3 0 4 0,-10-3 1 16,4 1-79-16,6-1-16 0,5-2-4 0,-2-1 0 16,-1-1-44-16,4-1-12 0,-1 0 0 0,19-6 0 15,-10 6 0-15,-5-2 0 0,0 2 0 0,-7-3 0 16,-5 6-30-16,-9-3-11 0,-4-5-3 0,-8 8 0 15,-3-3-6-15,-6 2-2 0,-6 4 0 0,-6-4 0 16,-3 6-130-16,-6-2-26 0</inkml:trace>
  <inkml:trace contextRef="#ctx0" brushRef="#br0" timeOffset="128994.89">23502 1130 1450 0,'0'0'64'0,"9"2"14"0,0-2-62 0,6 0-16 0,6 0 0 0,5 0 0 15,4 0 63-15,6 0 9 0,0-2 3 0,8-1 0 32,4-5 27-32,6 3 6 0,8 0 0 0,-5-1 1 0,2 1-42 0,1 0-9 0,-4-1-2 0,4 1 0 15,-7 0-56-15,-2-3 0 0,0 0 0 0,-1 3-14 16,-8-1-40 0,-6 4-8-16,-1-4-2 0,-5 1 0 0,-6-3 20 0,-6 3 3 0,-3 0 1 15,-4-1 0 1,-8 1-80-16,-3 2-16 0,-3-2-4 0</inkml:trace>
  <inkml:trace contextRef="#ctx0" brushRef="#br0" timeOffset="129282.55">23181 990 1485 0,'0'0'63'15,"0"0"-51"1,6 5 0-16,-3 0 0 0,8-2 0 0,1-1 0 16,12 1 68-16,0-3 12 0,9 0 4 0,-3 0 0 15,5 0-5-15,10 0-1 0,5 0 0 0,7-3 0 16,0 1-35-16,2-1-7 0,7-7-2 0,-1 7 0 0,4 0-37 0,-1-2-9 16,3 2 0-16,22 1 0 15,-16-1-30-15,-5 0-8 0,-4 3-2 0,-2 0 0 0,-13 0 40 16,-8 0 0-16,-7 0 0 0,-2 0 0 15,-12 0-17-15,-6 0-9 0,-3 3-2 0,-9 2 0 16,-9-2-86-16,-3 2-18 0,-6 6-3 0</inkml:trace>
  <inkml:trace contextRef="#ctx0" brushRef="#br0" timeOffset="129478.18">23562 1265 1429 0,'-12'5'40'0,"0"-2"10"0,6 2-40 0,0-2-10 0,6 5 0 0,3-3 0 15,3-3 18-15,6-2 2 0,3 0 0 0,5 0 0 16,4 3 70-16,6-3 14 0,3 3 4 0,3-1 0 16,2-2-18-16,4-2-3 0,0-1-1 0,2 3 0 15,1-3-67-15,0 1-19 0,2-1 0 0,-11 1 8 16,0-9-35-16,-4 8-7 0,1-2-2 0,-9 0 0 16,-6 2-100-16,0 0-21 0,-7 1-4 0</inkml:trace>
  <inkml:trace contextRef="#ctx0" brushRef="#br0" timeOffset="129645.46">23526 1445 1241 0,'0'0'25'0,"6"0"8"16,3 0-33-16,9 8 0 0,3-8 0 0,2 0 0 16,7 0 83-16,0-11 9 0,6 6 3 0,-1-1 0 15,7-2 56-15,6 3 11 0,2-3 2 0,1-5 1 0,-4 2-112 16,-2 3-22-16,-3-2-5 0,-4-3-1 15,-2 2-59-15,-3 1-12 0,0-4-2 0</inkml:trace>
  <inkml:trace contextRef="#ctx0" brushRef="#br0" timeOffset="129835.07">23728 833 1447 0,'-3'3'64'0,"-3"2"13"0,6 1-61 0,-3 4-16 0,6 9 0 0,-3 2 0 16,0 8 0-16,3 11 0 0,-3 2 0 0,0 11-10 16,3 10 22-16,-3 1 4 0,0 7 0 0,0-15 1 15,-3 7 6-15,3 1 1 0,-3 7 0 0,0-2 0 16,0 0-116-16,0-3-22 0</inkml:trace>
  <inkml:trace contextRef="#ctx0" brushRef="#br0" timeOffset="130046.79">24014 794 1952 0,'9'-6'56'0,"0"6"11"15,0 6-54-15,-3 4-13 0,3 4 0 0,0 12 0 16,-3 6 17-16,0 5 1 0,0 8 0 0,-3 5 0 15,-1 6 3-15,-2 7 1 0,-2 3 0 0,-4 0 0 0,6 3-22 16,-6-5 0-16,0 5 0 0,0-3 0 0,3-3 0 0,-3 6-15 0,3-8 3 0</inkml:trace>
  <inkml:trace contextRef="#ctx0" brushRef="#br0" timeOffset="130262.27">24240 844 2139 0,'0'0'90'0,"0"8"-72"15,3 3-50-15,3 4-9 0,3 1-3 0,0 11 0 16,0-1 77-16,3 9 15 0,0 4 4 0,0 17 0 16,-3-3-18-16,0 5-3 0,-6 11-1 0,0 8 0 15,-3-9-14-15,0 6-4 0,-6 3 0 0,-3 5 0 16,3-8-12-16,-3-5-15 0,0 2 3 0</inkml:trace>
  <inkml:trace contextRef="#ctx0" brushRef="#br0" timeOffset="131729.22">15555 415 1591 0,'-3'-5'70'0,"-3"2"15"0,6 3-68 0,0 0-17 0,0 0 0 0,-6-5 0 31,6 5 72-31,0 0 10 0,0 0 2 0,0 0 1 0,0 0-31 0,0 0-6 0,0 0-2 0,0 0 0 16,0 0-37-16,0 5-9 0,0 6 0 0,0 0 0 16,3-1 0-16,0 11 0 0,3 1 0 0,-3 7 0 15,3-6 0-15,0 9 0 0,0 0 0 0,0 5 0 16,-1-8 0-16,4-2 0 0,-3 2 0 16,0 0 0-1,3-3-37-15,-3 1-3 0,3 2-1 0</inkml:trace>
  <inkml:trace contextRef="#ctx0" brushRef="#br0" timeOffset="132078.54">15858 553 1773 0,'-6'-29'36'0,"3"21"11"15,3 5-38-15,-3-2-9 0,3 5 0 0,0 0 0 16,0 0 63-16,0 0 10 0,0 0 3 0,0 0 0 15,-3 5-51-15,0 1-9 0,3 2-3 0,-3 7 0 16,3-1-13-16,0 2 0 0,0 7 0 0,0-7 0 16,3 8 0-16,0-8 0 0,0 5 0 0,0-8 0 15,3 1 0-15,-3 1 9 0,3-7-1 0,0 0 0 0,0 0 4 16,0 0 1-16,0-5 0 0,3-1 0 0,-3-2 5 0,0-2 1 16,3-1 0-16,0-2 0 15,0 0 27-15,-3-3 6 0,3 2 0 0,-3-2 1 0,2-5-9 0,-5 3-3 0,3-1 0 0,-3 3 0 16,-3-8-21-16,0 6-4 0,-3-1 0 0,0-8-1 15,-3 9-7-15,1-1 0 0,-1-2-8 0,-3 0 12 16,0 5-12-16,0 3-12 0,0-1 3 0,-3-2 0 16,3 8-43-1,0 0-8-15,0 3-1 0,3 0-1 0,0 2-108 0,0-2-22 0,3 2-4 0</inkml:trace>
  <inkml:trace contextRef="#ctx0" brushRef="#br0" timeOffset="132287.35">16183 426 1400 0,'6'0'40'0,"3"-3"8"0,0 1-39 0,2-1-9 0,1 3 0 0,0-3 0 16,3-2 84-16,3 0 16 0,-3 2 2 0,6 1 1 16,-3-4-56-16,-1 4-11 0,4 2-3 0,0-3 0 15,-3 3-24-15,0-3-9 0,0 3 0 0,0 0 9 16,-1-2-9-16,1 2 10 0,-3 0-10 0,0-3 10 15,-3 3-10-15,-3-3-17 0,0 3 4 0,0-2 1 16,-6 2-206-16,0 0-41 0</inkml:trace>
  <inkml:trace contextRef="#ctx0" brushRef="#br0" timeOffset="132450.97">16421 439 1530 0,'-9'0'32'0,"9"0"8"0,0 0-32 0,0 0-8 0,0 0 0 0,0 0 0 15,0 0 78-15,0 0 14 0,-6 0 4 0,3 6 0 16,0-4-68-16,3 9-12 0,0-3-4 0,0 0 0 15,3 2 1-15,0 9 0 0,0-6 0 0,0 5 0 16,3 4-13-16,-3-1 9 0,3 3-9 0,-3-1 8 16,0-4-8-16,3 2 0 0,-3-2 0 0,0-1 0 15,3 1-100-15,0-6-23 0,-3 0-4 0</inkml:trace>
  <inkml:trace contextRef="#ctx0" brushRef="#br0" timeOffset="132962.4">16713 402 1587 0,'0'0'70'0,"0"0"15"16,0 0-68-16,3 8-17 0,3 0 0 0,-6 3 0 16,5-3 0-16,-2 5 0 0,3 5 0 0,-3-2 0 15,3 3 0-15,-3-3 10 0,0-1-10 0,3 4 8 16,-3-6 8-16,-3 3 0 0,3-5 1 0,-3-3 0 15,0 0 15-15,0-3 4 0,3 3 0 0,-3-8 0 16,0 0-5-16,0 0-1 0,0 0 0 0,0 0 0 16,0 0 55-16,-3-8 11 0,3 0 3 0,-3 0 0 15,3-3-70-15,-3-7-13 0,3 5-4 0,-3-1 0 0,3-4-12 16,0 5 11-16,0-6-11 0,0 3 10 0,0 0 7 16,0-2 2-16,0 2 0 0,3-3 0 0,0 4 7 0,0 4 2 15,3-5 0-15,-488-34 0 16,80 42-28-16,-3-3-19 0,81 1 3 0,14 2 1 0,173 5 3 0,146 3 1 0,152 3 0 0,27 2 0 15,-40-2 3-15,326 10 0 0,-186-5 0 0,126 0 0 16,-33 5 8-16,-268 143-93 31,-113-135 78-31,3-5 0 16,3 3-13-16,3-3-4 0,0-6 0 16,0 9 0-16,3-6 32 0,3-2 0 0,-3 2 0 0,3 0 0 15,-1-8 0-15,1 6 0 0,-3-3 0 0,3 2-9 16,-6-4 9-16,0-1 8 0,0-5-8 0,-3 3 11 15,-3-1-11-15,-3-2 0 0,0 0 0 0,-3 6-11 16,-6-4 53-16,0 1 10 0,-3 2 3 0,-6 0 0 16,0 1-45-16,-5-4-10 0,-1 4 0 0,-3-6 0 15,3 2-36-15,-3-2-8 0,3 3 0 0,1-3-1 16,-1 3-192-16,3-3-39 0</inkml:trace>
  <inkml:trace contextRef="#ctx0" brushRef="#br0" timeOffset="133730.19">17335 426 1469 0,'-15'-3'30'0,"9"1"9"0,0-1-31 0,-3-5-8 0,3 5 0 0,-3-2 0 16,0 0 0-16,0 2 0 0,0 1 0 0,0-6 8 15,-3 0 84-15,1-6 18 0,-362-28 3 0,-138 29 1 16,-58 0 14-16,-250-8 4 0,516 55 359 187,964 172-489-171,-667-163-34-16,3-1-2 0,3 0 0 16,3 3 34-16,0 0 0 0,0 0 0 0,9 0 0 0,-1 0-9 0,4 3-2 15,3-8 0-15,6 7 0 0,0-7 11 0,0-8-13 16,-1-1 5-16,4 1 8 0,-3-5-19 16,3-6 4-16,3 3 1 0,5-6 0 0,4 3-7 0,3-8-2 0,2 1 0 0,4-1 0 15,-3-5 35-15,2-6 8 0,7-2 0 0,2-2 1 16,4-6-21-16,-1-5 0 0,1 2 0 0,-4-5 8 15,4-2 8-15,0 2 1 0,-1-8 1 0,-2 5 0 16,-1-4-3-16,-2 4-1 0,-1-7 0 0,-2 2 0 16,0-3 0-16,-1-7 0 0,1 2 0 0,-4 1 0 15,-2 1 6-15,0-7 2 0,-4 0 0 0,-2 3 0 16,-3 2-2-16,-3 0-1 0,-4-2 0 0,-5-3 0 16,-3-3-2-16,-3 3 0 0,-3 3 0 0,-9-1 0 15,0 6 16-15,-6-2 3 0,-3 2 1 0,-3 7 0 16,-6-4 3-16,0 5 0 0,-473-37 0 0</inkml:trace>
  <inkml:trace contextRef="#ctx0" brushRef="#br0" timeOffset="136862.07">17189 968 266 0,'0'0'12'0</inkml:trace>
  <inkml:trace contextRef="#ctx0" brushRef="#br0" timeOffset="136962.79">17105 918 801 0,'-11'-10'34'15,"-1"4"-34"1,0 1-36-16,0 0-13 0</inkml:trace>
  <inkml:trace contextRef="#ctx0" brushRef="#br0" timeOffset="137562.13">16921 841 666 0,'-27'-5'29'0,"18"0"7"15,-3 5-36-15,3-5 0 0,-3 2 0 0,1 3 0 16,-1 0 32-16,3-3 0 0,-3 3 0 0,3 0 0 0,0-2 21 0,0 2 4 0,0 0 1 0,3-3 0 16,0 3 46-16,3-3 10 0,3 3 2 0,0 0 0 31,0 0-32-31,0 0-7 0,0 0-1 0,0-2 0 0,6-6-28 0,3 5-7 0,0-2-1 0,6-1 0 16,6-7-18-16,0 8-4 0,5-3-1 0,4 3 0 15,0-6 23-15,3 1 5 0,-1-1 1 0,7 3 0 16,3-3-28-16,2-4-6 0,7 4 0 0,-3-5-1 15,2 0 1-15,-2 3 0 0,2-6 0 0,4 4 0 16,0 7-12-16,2-3 0 0,1 1 9 0,-1 4-9 16,-5 1 0-16,-3 2 9 0,-4 6-9 0,-2-3 0 15,-6 3 8-15,-1 7-8 0,-2-2 0 0,-3 5 0 16,-3-5 26-16,-4 13-2 0,1-7 0 0,-3-1 0 16,-6 8-24-16,0-8 0 0,-6 14 0 0,3-14 0 15,-6 11 0-15,0-6 0 0,-3 9 0 0,-1-1 0 16,-2-2 0-16,0 8 0 0,0-6 8 0,-2 3-8 15,-4 3 0-15,0-8 0 0,-3 5 0 0,0 0 0 16,-3-8-24-16,0 6-1 0,-3-11 0 0,3 7 0 16,0-9 13-16,0 2 4 0,0-6 0 0,3-2 0 0,1 0 8 0,2-3 0 15,0-2 0-15,-3 2 0 0,3-5 0 0,0-5-10 0,-3 0 10 16,3-3-13-16,0 0 1 0,-3 0 0 0,3-8 0 16,-3 3 0-1,3-1 12-15,-3-4 0 0,3 5 0 0,0-8 0 0,0 2 23 0,0 3-3 0,1-5 0 0,2 5 0 16,0-2 9-16,0 4 2 0,0 6 0 0,0-5 0 15,0 5-3-15,3 8 0 0,0 0 0 0,0 0 0 16,0 0-19-16,0 0-9 0,0 0 8 0,0 8-8 16,0 8 0-16,0-5 0 0,3 12 0 0,-3-7 0 15,3 3 0-15,-3 2 0 0,3-2 0 0,-3 2 0 16,3 0 10-16,0-3-10 0,0 1 12 0,2 2-12 16,1-8 0-16,3 6 0 0,0-9 0 0,6 1 0 15,0-3 0-15,0 3 0 0,3-6 0 0,0-3 0 16,2-2 0-16,1-2 0 0,3-1 10 0,-3-7-10 15,0 4 0-15,0-4 0 0,-1 4 0 0,-2-4 0 16,0-3-84 0,-3 5-15-16,0 0-3 0,-3 2-1 0,0 4-61 0,-6-1-12 0,3 1-2 0</inkml:trace>
  <inkml:trace contextRef="#ctx0" brushRef="#br0" timeOffset="138879.28">17105 2463 964 0,'-11'3'20'0,"5"-3"5"16,0 3-25-16,0-3 0 0,-3 0 0 0,3 0 0 15,-3 0 32-15,3-3 2 0,-3 3 0 0,3-3 0 16,0 3 62-16,6 0 13 0,-6-2 3 0,0-4 0 0,0 4-26 16,3-1-5-16,0-2-1 0,0-3 0 0,0 3-22 15,3-3-5-15,0 2-1 0,3-2 0 0,0 0-32 0,0-2-6 0,3 2-2 0,0-3 0 16,3 3 35-16,0-5 6 0,0 3 2 0,3-1 0 15,0 3-37-15,3-5-7 0,3 2-2 16,-4 1 0 0,7 4-9-16,-3-4 0 0,3 4 0 0,0 1 0 15,0 0 0-15,-1 2 0 0,4 3 0 0,-3-2 0 0,0 2 0 0,-6 0 0 0,0 2 0 0,0 1 0 16,-4 2 0-16,-2 3 0 0,3 3 0 0,-6-1 0 16,0 4 0-1,0 1 0-15,-3 1 0 0,0 0 0 0,-3 5 0 0,-3 0 0 0,0 1 0 0,0-1 0 16,-3 0 0-16,0 0 0 0,0 3 0 0,-3 0 0 15,-2-6-49-15,2-2-12 0,-3 3-3 0,-3-3 0 16,0 2 52-16,0-7 12 0,0-1 0 0,0 1 0 16,0-1-54-16,3-7-8 0,-2 0-2 0,2-3 0 15,3-3-131-15,-3-2-26 0,3-6-6 0,0-2-1 16,0 0 58-16,3-8 11 0,0 2 3 0,0-5 0 16,0 3 126-16,0-3 30 0,0-2 0 0,0 2 0 15,0 3 100-15,0 0 20 0,4-1 5 0,-4 4 1 16,3 5 2-16,0-3 0 0,0 5 0 0,0 3 0 15,0 0 0-15,3 0 0 0,0 8 0 0,0 0 0 16,0 0-52-16,0 0-9 0,0 0-3 0,0 0 0 16,0 0-51-16,6 0-13 0,3 8 0 0,-3-2 0 15,5-1 41-15,-2 3 6 0,3 3 1 0,3 2 0 16,0-3-34-16,0 4-6 0,0 4-8 0,0-5 11 0,3 3-11 16,-4 0 0-16,4-3 9 0,-3 1-9 0,0 1 0 0,-3-1 0 15,0-1 0-15,0 0 0 16,-3-2-111-16,0-3-20 0,0 2-4 0</inkml:trace>
  <inkml:trace contextRef="#ctx0" brushRef="#br0" timeOffset="139086.53">17460 2294 1580 0,'0'0'67'0,"0"0"-54"16,3 5 34-16,3-2 6 0,0 2 2 0,-3 0 0 15,5 6-37-15,-2 0-7 0,3-1-2 0,0 3 0 16,0 1 44-16,0-1 9 0,0-3 2 0,0 6 0 16,0-5-52-16,-3 2-12 0,0 0 0 0,3-5 0 15,-3 0 0-15,0 0 0 0,-3 3 0 0,0-3 0 16,0-6-100-16,0 4-22 0</inkml:trace>
  <inkml:trace contextRef="#ctx0" brushRef="#br0" timeOffset="139250.99">17412 2162 2067 0,'-6'-19'87'15,"0"9"-70"1,3 2-17-16,-3 5 0 0,6 3 0 0,0 0 0 16,0 0 0-16,0 0 0 0,0 0 0 0,0 0 0 0,0 0 0 0,0 0 0 15,0 0 0-15,0 0 0 16,0 0-150-16,0 0-34 0,6 3-6 0</inkml:trace>
  <inkml:trace contextRef="#ctx0" brushRef="#br0" timeOffset="139550.16">17629 2074 1337 0,'0'0'56'0,"0"0"-44"16,0 0 144-16,0 0 28 0,0 0 7 0,0 6 1 15,-3-1-154-15,3 3-30 0,0 5-8 0,-3 3 0 16,3-5 52-16,-3 2 10 0,3 5 2 0,0-4 0 15,0 4-52-15,3-5-12 0,0 1 0 0,3 1 0 16,0-4 0-16,6 0 0 0,0-1 0 0,0 1 0 16,0-3 0-16,0-6 0 0,3 4 0 0,-3-4 0 15,0-2 0-15,2 0 0 0,-2 0 0 0,3 0 0 16,-3-2 0-16,0 2 0 0,0 0 0 0,-3 0 0 16,0 0 0-16,-3 2 0 0,0 1 0 0,-3 2 0 15,0 0 0-15,-3 6 0 0,-3-3 0 0,0 3 0 16,-3-1 0-16,0 6 0 0,0-5 0 0,-3 2 0 15,3 0 0-15,-3-2 0 0,0-3 0 0,0 0 0 16,0-3-55-16,0 3-4 0,0-8-1 0,0 0 0 16,0-6-157-16,4 1-32 0</inkml:trace>
  <inkml:trace contextRef="#ctx0" brushRef="#br0" timeOffset="140098.74">17692 1876 1337 0,'9'-37'28'0,"-6"29"6"0,-3-5-34 0,3 5 0 0,0-3 0 0,0 6 0 15,0 0 155-15,0-6 24 0,-3 11 5 0,3-3 0 16,0 3-91-16,6 3-18 0,-4 2-4 0,1 6-1 16,3-8-26-16,0 10-4 0,0 0-2 0,3-2 0 15,0 7-9-15,0 3-1 0,0-2-1 0,0 5 0 16,0-6-27-16,-3 6 0 0,3 0-12 0,-4-3 12 16,1 5 0-16,0-10 0 0,0 3 0 0,-6-1 0 15,3-2 0-15,0 3 0 0,-3-9-11 0,0 1 11 16,-3-3-45-16,3 0-4 0,-3 0-1 0,0-8 0 15,0 0-7-15,0 0-2 0,0 0 0 0,-3-6 0 16,-3-4 13-16,3-1 2 0,0 1 1 0,3-9 0 16,0-2 21-16,0 0 4 0,0-3 1 0,3 0 0 15,3 6 35-15,-3-6 7 0,3 3 2 0,0 2 0 16,0 1 5-16,0 10 2 0,0-3 0 0,0 3 0 16,0 5-14-16,0 1-4 0,0 2 0 0,3 0 0 15,-1 2 10-15,-2 1 2 0,3 0 0 0,3 2 0 16,-6-2-17-16,3 2-3 0,-3 0-8 0,3-2 12 15,-3 0-4-15,3-3 0 0,-3 0-8 0,0-3 12 16,3-2-12-16,0-6 0 0,0 6-9 0,0-6 9 16,-1 6 9-16,1-11 8 0,0 3 2 0,3 2 0 15,-6 1-1-15,3-6 0 0,0 3 0 0,-3 5 0 16,3-6-18-16,-3 6 10 0,0 0-10 0,0 1 8 16,0 4-8-16,0 0 0 0,0-2 0 0,3-3 0 15,-3 8 0-15,2-3 0 0,-2 3 0 0,3 0 0 16,0 0-31-16,3 0-8 0,-3-2-1 0,3 2-1 0,0 0 65 0,-3-3 14 0,3 0 2 15,3-2 1-15,-3 5-32 0,2-5-9 0,1 2 0 0,0 1 0 16,-3-4 0-16,0-2 9 0,0 3-9 16,-3 0 0-16,3 2 0 0,-6 0 0 15,3 3 0-15,-3-2 0 16,0 2-32-16,-3 2-9 0,0 1-3 0,-1 0 0 16,1 2-120-16,0 6-25 0</inkml:trace>
  <inkml:trace contextRef="#ctx0" brushRef="#br0" timeOffset="140685.25">17486 2799 1094 0,'0'0'23'0,"0"0"5"0,0 0-28 15,0 0 0-15,0 0 0 0,0 0 0 0,6 0 60 0,0-2 8 0,3-1 0 0,3-2 1 16,6-3 47-16,3-5 10 0,6-1 2 0,-1-4 0 15,4-3-4-15,0-1-1 0,3-7 0 0,2-5 0 16,1 5-47-16,6 0-10 0,0-8-2 0,2 0 0 16,1 5-56-16,-3-2-8 0,-1 4 0 0,1-1-12 15,-3-1-4-15,-7 8-1 0,1 0 0 16,-3 3 0-16,-3 3-19 0,-4 4-4 0,-2 1-1 0,-3 3 0 31,-3 2-158-31,-3 5-31 0</inkml:trace>
  <inkml:trace contextRef="#ctx0" brushRef="#br0" timeOffset="140797.29">17737 2850 1991 0,'0'0'84'16,"0"0"-68"0,0 0 28-16,0 0 4 0,5-3 2 0,4-2 0 15,3-3-13-15,3-3-2 0,3-7-1 0,3-1 0 16,6-2 14-16,2-3 2 0,7-2 1 0,0-1 0 0,0 1-12 15,-1-1-3-15,-2 6 0 0,3-8 0 16,-3 3-78-16,-4 2-16 0,-2 0-3 0,3 0-1 16,-6 0-34-16,-1 0-8 0,-2 6 0 0</inkml:trace>
  <inkml:trace contextRef="#ctx0" brushRef="#br0" timeOffset="153980.99">23669 3172 942 0,'0'0'20'0,"0"0"4"0,0 0-24 0,0 0 0 0,0 0 0 0,0 0 0 16,0 0 56-16,0 0 6 0,0 0 2 0,0 0 0 16,0 0-4-16,0 0-1 0,0 0 0 0,3 3 0 15,0 2-23-15,3-5-4 0,-3 3 0 0,-3-3-1 16,9 0 11-16,-3-3 2 0,0 3 1 0,-1-2 0 16,4-1 5-16,-3 0 1 0,3 1 0 0,-3-4 0 15,0 1-12-15,0 2-3 0,0 1 0 0,0-3 0 16,0-3-5-16,0 2-2 0,0 1 0 0,-3 0 0 15,0-3-7-15,0 3-2 0,0 2 0 0,0-8 0 0,0 6-6 0,-3 5-2 16,0-5 0-16,0-1 0 16,0 6 16-16,0-5 2 0,0 5 1 0,-3-5 0 0,-3 2-8 15,3 1-2-15,-3-4 0 0,-3 4 0 0,3 2-10 0,0 0-3 0,-3 0 0 0,3 0 0 16,-3 0-8 0,0 8 0-16,0-8 0 0,0 5 0 15,1 0 0-15,2 0 0 0,-3 1 0 0,0 4 0 0,3 1-8 0,0-3 8 16,-3 2 0-16,6 1 0 0,-3 5 0 0,3-6 0 0,0 4-9 0,0 2 9 15,3-3 0-15,3 3 0 0,0 0-8 0,3-1 8 16,-3 4 0-16,6-9 0 0,0 1 0 0,0 2 0 16,0-2 0-16,3-6 0 0,-1 3 0 0,1-3 0 15,0 1-11-15,3-4 2 0,-3 1 0 0,3-3 0 32,0 0-37-32,0 0-7 0,0-3-2 0,-1 1 0 0,-2-4-106 0,3 4-22 0,-3-4-4 0</inkml:trace>
  <inkml:trace contextRef="#ctx0" brushRef="#br0" timeOffset="154355.07">23904 3141 1778 0,'0'-11'79'0,"0"8"16"16,0 3-76-16,0 0-19 0,0 0 0 0,0 0 0 16,0 0 68-16,3-2 11 0,-3 2 1 0,3-6 1 15,3 6-41-15,0 6-9 0,0-1-2 0,0 3 0 16,3 3-13-16,-3-4-4 0,0 7 0 0,0-1 0 15,2 3-3-15,-5-3-1 0,3 6 0 0,0-9 0 16,-3 3-8-16,0-2 0 0,0 2 9 0,0-2-9 0,0-3 0 0,-3-3 0 0,3 0 0 16,-3 3 0-16,0-8 0 0,0 0 0 0,0 0 0 0,0 0 0 15,0 0-24-15,0 0 1 0,0 0 0 0,3-8 0 32,0 0-4-32,-3 0-1 0,3-2 0 0,0 2 0 0,0-5 28 0,3-1 0 0,-3 4 0 0,3-3 11 15,-3 2 12-15,3-2 2 0,-3 8 1 0,3-6 0 31,-3 3-4-31,3 3-1 0,-3-1 0 0,3 4 0 0,-3-1-1 0,3 3-1 0,-3 0 0 0,3 0 0 16,-1 3-4-16,1-1-1 0,-3 1 0 0,3 2 0 16,-3 1 14-16,3 2 2 0,-3 0 1 0,3-3 0 15,-3 5-49-15,0 1-10 0,0 2-1 16,0-5-1-16,-3 3 14 0,3-1 4 0,-3 1 0 0,3-3 0 16,-3 0-100-16,3-3-19 0,-3 0-4 0</inkml:trace>
  <inkml:trace contextRef="#ctx0" brushRef="#br0" timeOffset="154947.6">24273 3080 1839 0,'0'0'81'0,"0"-6"18"0,0 6-79 0,0-2-20 0,-3-1 0 0,3 3 0 16,0 0 80-16,-3-8 13 0,3 8 3 0,0 0 0 15,0 0-10-15,0 0-2 0,0 0 0 0,-6-2 0 16,6 2-57-16,-6 2-12 0,0 6-3 0,0-5 0 16,3 2-3-16,-3 6-1 0,3 2 0 0,0 0 0 0,0 0-8 15,0 3-11-15,0 0 3 0,0 3 0 0,3-3 8 0,0-3 0 0,0 3 0 16,3 0 0-16,0-6 0 0,0 3-8 0,0-2 8 0,3-6-8 31,0 3-26-31,0-3-5 0,0 1-1 0,3-4 0 0,-3 1 14 0,3-3 2 0,3 0 1 0,-3 0 0 31,3-5-9-31,0 2-1 0,0-5-1 0,-1 0 0 16,1 3-4-16,-3-8-1 0,3 2 0 0,-3 3 0 0,0 0 31 0,-3-2 8 0,3-1 0 0,-6 3 0 16,3-2 0-16,-3 2 0 0,0 0 0 0,0-3 0 15,0 6 48-15,-3-3 12 0,0 5 1 0,0-5 1 16,0 8 7-16,0 0 2 0,0 0 0 0,0 0 0 16,0 0-33-16,0 0-6 0,0 0-2 0,0 0 0 15,0 0-20-15,-3 8-10 0,0-3 10 0,0 6-10 16,0 2 0-16,0 1 0 0,0-1-8 0,0 0 8 15,3 3-12-15,3-6 4 0,0 6 8 0,0-2-13 16,0-7 3-16,0 1 1 0,3-2 0 0,0-1 0 16,-3-2-3-16,6-3 0 0,-3 0 0 0,0-3 0 15,2 0 12-15,-2-2 0 0,3-3 0 0,-3 0 0 16,3 3 0-16,-3-8 8 0,-3 2-8 0,3 1 0 16,-3 2 0-16,0-3 8 0,-3 0-8 0,0 3 0 15,0 1 13-15,-3-1-1 0,0-3-1 0,-3 3 0 16,0 0-3-16,0 3-8 0,-3 2 12 0,0-5-4 15,0 3-8-15,1 5 0 0,2-3 0 0,-3 3 0 16,0 0-33-16,3 3 1 0,-3 0 0 0,3-1 0 16,0 4-23-16,6-6-4 0,0 0-1 0,0 0 0 15,0 0-140-15,0 0-28 0,3 5-5 0</inkml:trace>
  <inkml:trace contextRef="#ctx0" brushRef="#br0" timeOffset="155914.06">24699 3069 1653 0,'0'0'47'0,"0"0"10"16,0 0-45-16,0 0-12 0,0 0 0 0,-3-8 0 16,3 8 98-16,-6 0 18 0,0-2 3 0,0 2 1 15,3 0-39-15,-3 0-7 0,0 2-2 0,0 4 0 16,0-1-48-16,0-3-9 0,0 6-3 0,-3 0 0 16,3 8-12-16,0-8 0 0,0 5 0 0,0 3 0 15,3-3 0-15,-3 3 0 0,4 3 0 0,-1-9 0 16,0 4 0-16,3 2 0 0,0-6 0 0,0 1 0 15,3-3 0-15,0 0-16 0,-1 0 3 0,1-6 1 16,3-2-13-16,-3 3-3 0,3-3 0 0,0-3 0 16,0 1 18-16,3-6 10 0,-3 0-12 0,3-3 12 15,-3 1-13-15,3-4 4 0,-3 1 1 0,0-3 0 16,0 3 8-16,0-6 0 0,0 9 10 0,-3-14-10 16,3 8 9-16,-3 0-9 0,0-5 8 0,-3 3-8 0,0-1 36 0,0 3 3 0,-3-2 0 15,0 2 0-15,0-8 9 0,0 5 1 16,0-2 1-16,-3 0 0 0,3 0-14 0,-3 2-4 0,3 1 0 0,0-1 0 15,-3 11 7-15,3-5 1 0,0 5 0 0,-3 3 0 16,6 0-23-16,0 5-4 0,0 0-1 0,0 0 0 16,0 0-12-16,-6 8 0 0,3 0 0 15,0 7 0-15,3-4 0 0,-3 8-10 0,3-1 2 0,3 3 0 16,-3-2 8-16,3-1-8 0,0 3 8 0,0-2-8 16,0 0-13-16,3-4-3 0,-3 4 0 0,3-3 0 15,3 0 3-15,-3 2 0 0,3-10 0 0,0 5 0 16,3 3-17-16,-4-10-3 0,4-1-1 0,0 0 0 15,-3 0-6-15,0-2 0 0,3 0-1 16,-3-3 0-16,0-3 17 0,-3 0 3 0,3 1 1 0,-3-4 0 16,0 1 16-16,0 3 3 0,0-4 1 0,0-2 0 15,-3 3 16-15,0-3 3 0,2 0 1 0,-5 3 0 16,3 2 25-16,0-5 6 0,-3 8 1 0,0 0 0 16,0 0-16-16,0 0-4 0,0 0 0 0,0 0 0 15,0 0-24-15,0 0 0 0,0 8 0 0,0-5 0 16,3-1 0-16,-3 6-16 0,3-2 4 0,0-1 1 15,0 0-3-15,0 3-1 0,0-5 0 0,3 0 0 16,-3-3 5-16,0 0 1 0,3 0 0 0,-3 0 0 16,3-3 9-16,-3 0 0 0,3-5 8 0,-3 3-8 15,3-3 9-15,-3 3-9 0,3-3 12 0,0 3-12 16,-3-6 8-16,3 3-8 0,-3 0 0 0,3 0 0 0,-3 0 0 16,0-2 0-16,-3-1 0 0,3 6 0 0,-3-3 13 15,0 8-4-15,0 0-1 0,0 0 0 16,0 0-8-16,0 0 8 0,0 0-8 0,0 0 8 0,0 0-8 0,0 0 0 0,0 0 0 0,0 0 0 15,0 0 0-15,3 5 0 0,0-2 0 0,0 2 0 16,-3 3 0-16,3-5 0 0,-1 2 0 0,-2 3 0 16,3-6 0-16,0 1-11 0,0 2 3 0,0-2 0 15,0 2 8-15,3-2 0 0,-3 0 0 0,3-1 0 16,0-2 0-16,3 3 0 0,-3-3 0 0,3 0-8 16,0 0-2-16,0 0 0 0,3-3 0 0,0 3 0 15,-3-2-2-15,3-1-1 0,-1 3 0 0,1-3 0 16,0 1-23-16,-3 2-4 0,3-3 0 0,-3 3-1 15,0 0 14-15,-3 0 3 0,0 0 1 0,0 0 0 16,-3 3-33-16,3-3-6 0,-3 2-2 0</inkml:trace>
  <inkml:trace contextRef="#ctx0" brushRef="#br0" timeOffset="156335.16">24026 3458 1485 0,'-30'8'63'16,"0"0"-51"-16,4 0 105 0,2-5 21 0,3 5 4 15,3-3 1-15,3-3-34 16,3 4-6-16,3-1-2 0,6-2 0 0,3-3-36 0,0 0-7 0,3 2-2 0,9-2 0 15,6 0-25-15,6-2-6 0,9-1-1 0,2-5 0 16,7 0 18-16,9-2 3 0,-1-6 1 0,10 0 0 16,-4 5-16-16,4-7-3 0,5 2-1 0,4 0 0 15,-7 3 5-15,4 2 1 0,-4 3 0 0,4-5 0 16,-13 5-45-16,1-3-9 0,-3 4-2 0,-1 1 0 16,-8-4 13-16,0 4 3 0,-4-2 0 0,-5 6 0 15,-3-1 0-15,-9 0 0 0,-1 3 0 16,-5 0 0-16,-6 3-24 0,0-3-4 0,-3 3 0 0,-6-3-1 15,0 0-18-15,-6 2-3 0,0 4-1 16,-3-1 0-16,0-2 12 0,-2-1 3 0,-1 1 0 0,0 2 0 16,0-5-2-16,0 3 0 0,3-3 0 0,0 0 0 15,0 0 19-15,0 3 4 0,3-3 1 0,-3 0 0 16,3 2-72-16,0-2-14 0,0 3-4 0</inkml:trace>
  <inkml:trace contextRef="#ctx0" brushRef="#br0" timeOffset="-197109.58">21957 15621 2419 0,'0'0'50'0,"0"0"13"0,0 0-51 0,0 0-12 0,0 0 0 0,0 0 0 16,0 0 0-16,0 0 0 0,0 0 8 0,0 0-8 16,0 0 0-16,0 0-16 0,0 0 3 0,-3-5 1 15,3-3 12-15,-3 2 0 0,3 1 0 0,0 0-9 16,0-8-20-16,0 7-4 0,0-4-1 0,-3-1 0 31,3 1 5-31,-3-6 1 0,0 5 0 0,0-2 0 0,0 0 0 0,0-6 0 0,-2 3 0 0,-1 0 0 16,0 1 28-16,0-1 8 0,0 0 1 0,-3 3 0 15,-3-3 31-15,3 2 5 0,-3-1 2 0,3 1 0 0,0 1-14 16,-6 0-2-16,3 2-1 0,3 1 0 16,-5-3-9-16,2 2-1 0,3 3-1 0,-6-3 0 0,-3 3-3 0,3 3-1 0,0 0 0 15,-3 0 0 1,3 2-15-16,-5 0 0 0,2 1 0 0,-3 4 0 0,-3 1 0 0,3 2 0 0,-3 1 0 0,4 4 0 16,-1 3 0-16,0 1 0 0,0 1-9 0,3 4 9 15,0 5-8-15,1 2 8 0,2 1 0 0,0 4-9 16,3 7 9-16,0-1 0 0,6 2 0 0,0 1 0 15,3 0 10-15,0-3-2 0,6-6-8 0,-3 4 12 16,6-6 3-16,0-5 0 0,3-3 0 0,3-5 0 16,-3 2 1-16,3-4 0 0,6-1 0 0,-1 0 0 15,-2-5 0-15,6 0 0 0,3-3 0 0,0-2 0 16,-3-1-8-16,-1-4 0 0,7-1-8 0,-9-2 12 16,3-3-12-16,0-5 0 0,-3-1 8 0,-1-1-8 15,1-4 12-15,0-2-1 0,0 0 0 0,-3-6 0 16,0 1 29-16,3-9 7 0,-3 6 1 0,-1-2 0 15,1-4-26-15,0 1-5 0,-3 2-1 0,0-5 0 16,-3 5-16-16,-3 0 0 0,3 1 8 0,-3 2-8 16,-6 0 0-16,3 2 0 0,-3 1 8 0,0 2-8 15,0 3 0-15,-3 2-9 0,3 3 1 0,-6 3 0 16,0 2-2-16,0 1 0 0,0 2 0 0,-3 0 0 16,-3 3-6-16,-3 2-2 0,3 0 0 0,-6 3 0 15,1 6-37-15,-4 2-7 0,-3 2-2 0,3 3 0 16,-6 3-135-16,9 3-27 0,-5 2-6 0</inkml:trace>
  <inkml:trace contextRef="#ctx0" brushRef="#br0" timeOffset="-196709.21">21549 15909 2447 0,'0'0'103'0,"0"0"-83"15,0 0 27-15,0 0 5 0,0 0 0 0,0 0 1 16,0 0-53-16,0 6 0 0,0-1 0 0,0 0-8 31,-2 6-39-31,2-1-7 0,0 6-2 0,0 0 0 0,0 3 38 0,0 5 7 0,0 2 2 0,2-2 0 16,-2 0 9-16,3-1 0 0,0 7 8 0,0-4-8 16,3-2 38-16,0 0 3 0,3-6 1 0,0 3 0 15,0-5 1-15,3 0 0 0,3-3 0 0,-3-5 0 16,6 0-28-16,-3-3-6 0,2 1-1 0,1-6 0 15,3-3 0-15,-3 0 0 0,0-4 0 0,3-1 0 16,-3-6-8-16,-1-4 0 0,1-1 9 0,-3-2-9 16,0 0 17-16,-3-3-1 0,-3 0 0 0,0 1 0 15,-3-4 2-15,-3 3 0 0,-3-2 0 0,0 2 0 16,-3-5 26-16,0 5 6 0,-3 0 1 0,0 0 0 16,0 3-34-16,0 3-6 0,-3 5-2 0,3-1 0 15,0 1-9-15,0 5 0 0,0 3 0 0,-3 0 0 16,3-1-12-16,-3 6 12 0,0 0-12 0,-2 0 12 15,2 6-59-15,-3-1-4 0,0 3-1 0,3 2 0 16,0 1-67-16,3 0-13 0,0-1-4 0</inkml:trace>
  <inkml:trace contextRef="#ctx0" brushRef="#br0" timeOffset="-196359.3">22163 15536 1812 0,'-6'0'76'0,"6"0"-60"16,0 0 72-16,0 0 14 0,0 0 3 0,0 0 1 15,0 0-40-15,0 0-8 0,0 0-2 0,0 0 0 16,0 0-20-16,0 3-5 0,3 2-1 0,6 3 0 16,5 5-6-16,4 1-2 0,3 4 0 0,6 3 0 15,6 6 11-15,2 2 3 0,1 0 0 0,3 5 0 16,-3 1-36-16,5-1 0 0,-5 3 0 0,3-2 0 16,-1-1-11-16,-2-2-9 0,3 0-1 0,-6-1-1 15,-1-4-42-15,-2-3-8 0,-6-6-1 0,0 3-1 16,-4-8-150-16,-2 1-29 0</inkml:trace>
  <inkml:trace contextRef="#ctx0" brushRef="#br0" timeOffset="-196126.38">22701 15528 2716 0,'0'0'56'0,"0"0"14"0,0 0-56 0,0 0-14 0,0 0 0 0,0 6 0 16,-3 2 41-16,3 0 6 0,0 2 1 0,3 3 0 15,-3 9-48-15,3 1 0 0,3 9-10 0,-3 0 2 16,6 8 8-16,-3 2 0 0,0 3 0 0,0 2 0 16,0 4 0-16,0 2 0 0,-3 2 0 0,3-2 0 15,-6 0 0-15,0-3 11 0,0-2-3 0,0 0 0 16,-3-9-8-16,0 1-11 0,3-3 3 0,-3-3 0 16,3-7-23-1,-3 2-4-15,0-8-1 0,3-2 0 0,0-6-147 0,0 0-29 0</inkml:trace>
  <inkml:trace contextRef="#ctx0" brushRef="#br0" timeOffset="-195403.86">22978 15788 2435 0,'0'0'51'0,"0"0"11"16,0 0-50-16,0 0-12 0,0 0 0 0,3 0 0 16,9-3 0-16,0 0 11 0,3 1-11 0,3-4 10 15,0-1-10-15,-1-1-9 0,4-3 9 0,0-2-13 16,-6 2-25-16,3-5-5 0,-3 0-1 0,-3 1 0 0,0-4 31 0,0 1 13 0,-4-4-12 0,1 4 12 16,-3-6 8-16,0 0 10 0,-3 0 2 0,0 1 0 31,-3-1 3-31,0 0 1 0,0 3 0 0,0 0 0 0,-3 2-11 0,0 6-1 0,-3-3-1 0,3 5 0 15,-3-2-11-15,0 5 0 0,0 0 9 0,-2 0-9 16,-1 8 0-16,0-2 0 0,-3 4-12 0,-3 1 4 16,0 5 8-16,-3 5 0 0,-3 3 0 0,3 5 0 15,1-5 0-15,-1 8 0 0,3 2 0 0,3 1 0 16,0-1 9-16,3 6 7 0,3 0 2 0,3 2 0 16,0-2 10-16,6-3 1 0,0 3 1 0,6-3 0 15,-3-3-3-15,6-2-1 0,0 3 0 0,0-6 0 16,3-3-16-16,3 1-10 0,-1-3 12 0,4 2-12 15,0-12-9-15,0 1-9 0,0-1-2 0,0-4 0 16,2-4-24-16,1-6-4 0,0-3-2 0,0-7 0 16,0-3-3-16,2-3-1 0,-5 0 0 0,3-5 0 15,-3-3 2-15,0 3 1 0,-6-5 0 0,2 2 0 16,-2 0 66-16,0 0 13 0,-6 3 2 0,0 3 1 16,0 5 22-16,-3 2 5 0,0 6 1 0,3 5 0 15,-3 3-2-15,0 2 0 0,-3 3 0 0,3 8 0 16,3 5-45-16,0 8-12 0,-1 6 0 0,1 2 0 15,0 3 0-15,3-1 10 0,-3 4-10 0,3-1 10 16,-3-5-10-16,6-5 12 0,-3 0-12 0,0-6 12 16,0 1-12-16,2-8 0 0,1 2 0 0,3-8 0 15,0-5 0-15,3-5-17 0,0-6 2 0,-3-2 1 16,2-6-32-16,-2-4-6 0,-3-7-2 0,3-4 0 0,-3 2 27 0,-3 1 6 16,3-1 1-16,-3 3 0 0,-3 2 49 0,0 6 11 0,-1 3 1 0,-2 4 1 15,3 4 45-15,-6 2 9 0,3 3 1 0,-3 2 1 16,3 6-53-16,0 2-10 0,3 0-3 15,0 6 0-15,3 5 0 0,3 5 0 0,0 5 0 0,0-2 0 16,2 5-32-16,-2-2 0 0,3 2 0 0,0 0 0 31,-3 5-38-31,0-5-14 0,0 6-4 0,0-1 0 16,-4-2-29-16,-2 0-7 0,-3 2 0 0,3-5-1 0,-6 0-20 16,0-2-4-16,0-1-1 0</inkml:trace>
  <inkml:trace contextRef="#ctx0" brushRef="#br0" timeOffset="-194775.52">21808 16581 2040 0,'0'0'86'15,"0"0"-69"-15,0 0 79 0,0 0 16 0,0 0 4 0,-6 6 0 16,-2 2-53-16,-1 0-11 0,-3 2-1 0,-6 6-1 16,-3 3-30-16,0 4-7 0,-6 1-1 0,-2 3 0 31,-1 4-3-31,-6 1-1 0,0 5 0 0,-2 3 0 0,5-3 29 0,-3 0 6 0,4 0 1 0,-1-3 0 31,0-2-20-31,6-3-3 0,-2-5-1 0,5-3 0 0,3-2 10 0,3-3 2 0,0-6 0 0,6 1 0 16,0-3-52-16,3-6-9 0,3 4-3 0,6-6 0 15,-3-6 0-15,0-4 0 0,1-3 0 0,2-3 0 16,0-8 0-16,0-3 0 0,2-2 0 0,4-2 0 16,-3 1 20-16,0 1 3 0,3 0 1 0,0 3 0 15,-3 2 8-15,0 5 11 0,0 4-3 0,0 4 0 16,0 3-8-16,-3 0 0 0,0 8 0 0,0 0 0 15,0 0 28-15,-3 8 3 0,3 5 1 0,-3 8 0 16,0 9-20-16,-3 4-3 0,3 11-1 0,0-3 0 16,0 1-8-16,3-1 0 0,0 0 9 0,3-2-9 15,3-6 15-15,3 1-2 0,3-3 0 0,0-6 0 16,6-2-4-16,0 0-1 0,3-6 0 0,2-7 0 16,-2-3-47-16,9-6-9 0,-3-4-3 0</inkml:trace>
  <inkml:trace contextRef="#ctx0" brushRef="#br0" timeOffset="-194240.37">19386 17650 2625 0,'0'0'111'15,"0"0"-89"-15,0 0 8 0,0 0 2 0,3 6 0 0,-1 2 0 16,4 2-32-16,0 3 0 0,3 6 0 0,0-1 0 16,0 9 0-16,3 2-13 0,-3 5 1 0,0 1 0 15,3-1-7-15,-6 3-1 0,0 0 0 0,-3-2 0 32,6-1-12-32,-6 0-2 0,-3-2-1 0,0-3 0 15,0-5-24-15,0 0-5 0,0-6 0 0,-3-2-1 16,0-5-115-16,-3-3-22 0</inkml:trace>
  <inkml:trace contextRef="#ctx0" brushRef="#br0" timeOffset="-193858.58">19323 17756 2229 0,'-3'-5'46'0,"0"0"12"0,3 5-46 0,0 0-12 0,0 0 0 0,0 0 0 16,0 0 85-16,0-6 15 0,0 6 4 0,3-5 0 15,0-3-58-15,3 3-11 0,0-3-3 0,3 0 0 16,3 0 10-16,0-3 2 0,3 1 0 0,-1-1 0 15,1 1-20-15,3-1-3 0,-3 0-1 0,3 4 0 16,0-4-20-16,-3 3 0 0,0 3 0 0,-1-1 0 16,-2 4 0-16,0 2-15 0,0 2 3 0,-3 4 0 15,0-1-33-15,0 6-7 0,-9-1 0 0,9 6-1 16,-9 5 17-16,3 6 4 0,-3 4 1 0,0 1 0 16,0 0-5-16,-3 0-2 0,0 2 0 0,-3-5 0 15,6 3 38-15,0-3 0 0,0-2 12 0,6-1-4 0,-3-2 1 16,6-3 0-16,-3-3 0 0,3 1 0 15,3-6 10-15,-1 0 1 0,4 1 1 0,0-4 0 16,3-2-49-16,0 0-9 0,-3 0-3 0,0-3 0 0,0 1 23 0,-3-1 4 0,-4 0 1 0,1 1 0 16,-3-1-1-16,0 3 0 0,-3-3 0 0,0 3 0 15,-6 0 22-15,0 3 5 0,-3-1 1 0,-3 1 0 16,0-3 28-16,-2 2 5 0,-1-2 2 16,-3-3 0-16,0 3-34 0,0-2-6 0,0-1-2 0,0-2 0 31,-3-3-32-31,4 0-6 0,-4 0-2 0,3-3 0 0,0 0-108 15,3 1-23-15,0-1-4 0</inkml:trace>
  <inkml:trace contextRef="#ctx0" brushRef="#br0" timeOffset="-193635.25">19957 17933 2443 0,'0'8'103'16,"3"-2"-83"0,-3 2 34-16,6 2 6 0,-3-2 2 0,0 3 0 15,3 2-50-15,0 0-12 0,3 0 0 0,-3 3 0 16,3-2 0-16,-3 1 0 0,0-1 0 0,-1-1 0 16,-2 0-42-16,0 0-2 0,0-2 0 0,-3-3 0 15,0 0-133-15,-3 0-27 0,3-3-6 0</inkml:trace>
  <inkml:trace contextRef="#ctx0" brushRef="#br0" timeOffset="-193515.58">19921 17510 1166 0,'3'16'49'0</inkml:trace>
  <inkml:trace contextRef="#ctx0" brushRef="#br0" timeOffset="-193008.54">20165 17915 2515 0,'0'0'106'15,"0"0"-85"1,0 0 27-16,0 0 4 0,0 0 2 0,0 0 0 15,0 0-73-15,0 5-14 0,6-2-3 0,-3 2-1 16,3 3-17-16,0 3-3 0,0-1-1 0,0 1 0 16,-3-1 35-16,0 1 7 0,0 0 2 0,0-1 0 15,0-5 14-15,-3 1 12 0,0-1-3 0,0-5 0 16,0 0-9-16,0 0 0 0,3-8 0 0,0-2-11 16,3-9-11-16,-3 1-2 0,0-6-1 0,0-3 0 15,0-2 6-15,0-3 2 0,0 1 0 0,3 2 0 0,-3 2 1 16,0 3 0-16,3 0 0 0,-3 9 0 0,3-1 16 0,-3 8 0 15,0 0-8-15,2 5 8 0,-2 6 22 16,6-1 8-16,-3 6 2 0,3 3 0 0,0 8 4 0,0 2 0 0,3 5 1 0,0 3 0 16,-3 0-18-16,6 3-4 0,0 2-1 0,-6 1 0 15,2-1-14-15,4 1 0 0,-6-1 0 0,-3 0 0 16,-3-2 0-16,0-3 0 0,0-2 0 0,-3-1 0 16,-3-5 0-16,0 3-15 0,0-5 5 0,-3-1 1 31,-9-2-43-31,1-8-8 0,-1 8-1 0,-6-8-1 0,6-3-3 15,-6-5-1-15,6 5 0 0,0-5 0 0,-6-5 53 0,7 5 13 0,-1-5 0 0,3 0 0 16,3-3 29-16,0-3 9 0,0 3 2 0,0-2 0 16,3-1 3-16,3-2 1 0,3 0 0 0,0-3 0 15,0 2-26-15,6 1-5 0,3-3-1 0,-3 3 0 16,3 0-12-16,6 0-15 0,-3-3 3 0,6 5 1 16,-1-2-81-16,1 2-17 0,9 1-3 0</inkml:trace>
  <inkml:trace contextRef="#ctx0" brushRef="#br0" timeOffset="-192255.76">20460 17425 2260 0,'0'0'47'0,"0"0"11"0,0 0-46 16,0 0-12-16,0 0 0 0,0 0 0 0,0 0 45 0,0 0 7 0,6 0 2 0,3 0 0 15,3 0-35-15,3 0-7 0,3 0-2 0,2 0 0 16,1 6 18-16,3-1 3 0,-3 0 1 0,3 3 0 15,3 8-52 1,-4-3-9-16,4 6-3 0,-6 2 0 0,0 3 12 0,0 0 1 0,-4 2 1 0,-2 1 0 16,-3 2 18-16,-3 2 0 0,-3 1 11 0,-3-3-11 15,-3-2 16-15,-3 2-3 0,0-5-1 0,-6 0 0 16,0-3 15-16,-6 0 2 0,1-5 1 0,-4 0 0 16,0-6-75-16,0 1-15 0,-3-6-4 0,0-2 0 15,3-3-13-15,1-6-3 0,-1-2-1 0,3 1 0 16,0-9 46-16,0 2 10 0,0-4 1 0,0-3 1 15,6 2 23-15,3-5 13 0,0 3-1 0,-2 0-1 16,8 5 9-16,0 0 3 0,8 3 0 0,-8 3 0 16,9 4-8-16,-3 4-2 0,6 2 0 0,-3 2 0 15,0 4 17-15,6 4 3 0,-3 1 1 0,3 5 0 16,0-1 21-16,0 1 4 0,2 5 1 0,-2-5 0 16,0 3-20-16,0-6-3 0,0 0-1 0,0 1 0 15,3-7-36-15,-3 1 0 0,-1-2-12 0,4-4 4 16,-3-2-29-16,3-5-6 0,0 0-1 0,-3-6 0 15,0-2 0-15,0-3-1 0,-1-2 0 0,-2-1 0 0,0 3 16 0,0 0 3 0,-3 3 1 16,0 0 0-16,-3 5 25 0,0 3-10 16,-3-1 10-16,3 6 0 0,-3 3 28 0,3 5 12 0,-3 0 2 0,3 2 1 15,-3 1 23-15,0 5 5 0,3-3 1 0,-6 0 0 16,6 1-50-16,0-4-10 0,-3-2-1 0,2-3-1 16,4-2-10-16,-3 0 0 0,3-3 0 0,-3-6-11 31,9-2-21-31,0-5-4 0,-3-3 0 0,3-2-1 15,-3-3 5-15,-3-3 2 0,0 0 0 0,2 0 0 16,-2 3-5-16,-3 3-1 0,-3 2 0 0,3 5 0 0,3 0 58 0,-3 6 11 0,-6 3 3 0,6 2 0 16,0 2 22-16,-3 3 5 0,3 6 1 0,3 2 0 15,-3 6-36-15,6 2-6 0,-3 5-2 0,0 1 0 16,3-1-20-16,-6 1 0 0,2 2 0 0,1-5 0 16,0 0-12-16,0-3-6 0,-3-3-2 0,0-2 0 15,0-3-137-15,0 1-28 0,-3-9-6 0</inkml:trace>
  <inkml:trace contextRef="#ctx0" brushRef="#br0" timeOffset="-192029.01">21305 17727 657 0,'21'-16'28'15,"-3"0"-28"1,0 0 87-16,-3 1 12 0,0 1 2 0,0 1 1 15,-1 0 11-15,-2 2 3 0,0 1 0 0,-3 2 0 0,3 0 14 0,-6 3 3 0,3-1 1 16,-3 4 0-16,0-1-43 0,0 0-9 0,0 3-2 0,0 0 0 31,0 3-40-31,0 2-8 0,3 1-1 0,0 2-1 0,-1 2-30 0,1 3-10 0,3 3 0 0,-3 0 0 32,0 0-42-32,-3 2-8 0,0-2-1 0</inkml:trace>
  <inkml:trace contextRef="#ctx0" brushRef="#br0" timeOffset="-191725.69">20273 18410 2169 0,'14'0'45'0,"1"-3"11"15,6 3-45-15,3-3-11 0,6-2 0 0,5 2 0 16,1-4 104-16,6 1 20 0,2-4 3 0,1-1 1 16,9 3-52-16,-1-2-9 0,4-1-3 0,-1 0 0 15,1-2-38-15,0 3-8 0,-1-6-2 0,-2 2 0 16,-4 4-16-16,1-3 0 0,-1-1 0 0,-2 1-9 15,-3 3-75-15,-7-4-14 0,-2 1-3 0</inkml:trace>
  <inkml:trace contextRef="#ctx0" brushRef="#br0" timeOffset="-186874.48">21802 15195 1288 0,'0'0'54'0,"0"0"-43"16,0 0 77-16,0-5 16 15,0 5 4-15,-5-6 0 0,2 1-40 0,0 3-8 0,3 2-2 0,-3-6 0 16,3 1-25-16,-6 0-5 0,6-1 0 0,-6 4-1 15,6 2 12-15,-3-6 2 0,-3 4 1 0,6-4 0 16,-6 4-18-16,3-1-3 16,3 3-1-16,-6-2 0 0,0-1 19 0,0 0 3 0,-3 3 1 0,3-2 0 15,-3 2-19-15,3 0-4 0,-3 0-1 0,3 0 0 16,-3 2-11-16,0 1-8 0,1 0 12 0,-4-1-12 16,3 3 0-16,-3 1 0 15,3-1 0-15,-3 3 0 0,0 0 0 0,3 0 0 0,-3 2 0 0,0-2 0 16,0 3 0-16,-2 0 0 0,2-4 0 0,0 7 0 15,-3-4 0-15,0 4 0 0,3-1 0 0,-3 3 0 16,3-3 16-16,-3 3 7 0,3-3 1 0,1 0 0 16,-4 0-5-16,3 1-1 0,0 2 0 0,-3-3 0 15,0 0-18-15,3 3 0 0,0 0 8 0,0 0-8 16,0-1 0-16,4 4 0 0,-4-3 0 0,3 2 0 16,0-2 30-16,3 3 2 0,0-3 1 0,0 5 0 15,0-3-56-15,6 4-11 0,-3-1-2 0,3 0-1 16,0-3 8-16,3 4 1 0,0-1 1 0,3 0 0 15,0-3 27-15,3 1 0 0,0-1 0 0,6 1 0 0,-3-3 0 16,5-3 0-16,1-2 0 0,0-1 0 0,0-4 0 16,3-1-8-16,-3-3 8 0,2-2 0 15,-2-2 0-15,3-3 0 0,0-3 0 0,-3 0 0 0,3-6 0 0,0 1 0 16,-1-3 0-16,1 0 0 0,0-2 33 0,-3-1 6 0,3-2 1 0,-3 0 0 16,-4 0-13-16,4-3-3 0,0 0 0 0,0-2 0 15,-9 2 32-15,3 0 7 0,-3-2 1 0,3-1 0 16,-9 1-38-16,3 2-7 0,-6 0-2 0,6 0 0 15,-6 3 7-15,3 0 0 0,-3 3 1 0,0 2 0 16,0 0-11-16,0 3-2 0,-3-1-1 0,3 4 0 16,0 2-11-16,-6 0 10 0,0 3-10 0,3-1 10 15,-3 1-10-15,-3 2 0 0,-3 1-10 0,6-1 10 16,-6 3-28-16,0 0 1 0,0 3 0 0,0-1 0 16,0 1-18-16,1 2-4 0,-1 3-1 0,3 0 0 15,0 0-89-15,0 3-17 0,0 2-4 0</inkml:trace>
  <inkml:trace contextRef="#ctx0" brushRef="#br0" timeOffset="-186339.71">21588 15962 1792 0,'-6'-2'51'0,"0"-1"10"0,3 0-49 0,-3 3-12 0,6 0 0 0,-9-2 0 15,3-1 92-15,6 3 15 0,-5 0 3 0,-1-3 1 16,6 3-24-16,-6 0-5 0,6 0-1 0,-6 0 0 15,6 0-65-15,-6 6-16 0,0-4 0 0,3 6 0 16,-3-2 55-16,6 2 7 0,-3-1 2 0,0 7 0 16,3-1-103-16,0 3-20 0,0 0-4 0,0 2-1 15,3 1 64-15,0 2 18 0,3-3 1 0,0 6 0 16,3-5-31-16,-3 2-5 0,6-3-2 0,-4 4 0 16,4-7 27-16,3-1 6 0,-3-1 1 0,3-2 0 15,0-1-6-15,-3-2-1 0,3-3 0 0,0-2 0 16,2 0 4-16,-2-3 0 0,0-3 0 15,0-2 0-15,-3-3 11 0,0-3 2 0,0 1 1 0,-3-4 0 16,0-2-18-16,0-2-8 0,0-1 0 0,-4 1 8 16,-2-3 60-16,0 2 12 0,0 1 3 0,0-6 0 15,-6 3-34-15,3 2-6 0,-3-2-2 0,0 0 0 16,-3 2-5-16,1 1-2 0,-4 5 0 0,0-3 0 16,0 3-17-16,-3 2-3 0,0 3-1 0,0 0 0 15,0 0-13-15,-3 5-10 0,0-2 2 0,-2 5 0 16,8-2-22-16,-6 4-4 0,0-2-1 0,0 3 0 15,3-1-74-15,3 1-15 0,3 0-4 0</inkml:trace>
  <inkml:trace contextRef="#ctx0" brushRef="#br0" timeOffset="-182585.45">23490 13062 1197 0,'0'0'50'16,"0"0"-40"-1,0 0 106-15,0 0 20 0,0-5 5 0,0 5 1 16,0 0-29-16,-3-2-5 0,3 2-2 0,0 0 0 0,0 0-56 0,0 0-11 0,0 0-3 0,-6-6 0 16,6 6 4-16,0 0 1 0,0 0 0 0,-6 0 0 15,6 3-17-15,-9 0-4 0,3-1-1 0,6 3 0 31,-8 1-19-31,8-1 0 0,-6 3 0 0,-3 13 0 0,3-5 0 0,6-5 0 0,-3-1 0 0,-3 17 0 16,3 2 0-16,0-16 0 0,3 3 0 0,-6 24 0 16,6-6 0-16,0-23 0 0,6 4 0 0,-6 22 0 15,9-10 0-15,-3-16 0 0,-6-1 0 0,9 3 0 16,-3 1 14-16,2-4-1 0,4 1 0 0,-3-1 0 16,0 1-13-16,3-6 0 0,0 3 0 0,0-3 0 15,0-2-18-15,0 2 3 0,3-5 1 0,-3 0 0 16,-3 0-15-16,2-2-3 0,4-1-1 0,-3-2 0 15,-3-1-5-15,3 1-1 0,-3 0 0 0,-3-3 0 16,3-3-153-16,-3 1-32 0,3-3-5 0</inkml:trace>
  <inkml:trace contextRef="#ctx0" brushRef="#br0" timeOffset="-181457.6">23713 13208 1212 0,'0'-8'51'16,"-3"0"-41"-1,3 0 135-15,-3 3 27 0,3 0 6 0,0 5 1 16,0 0-63-16,0 0-12 0,0 0-2 0,0 0-1 15,0 0-40-15,0 0-8 0,0 0-1 0,0 0-1 16,0 0-23-16,6 0-5 0,0 0-1 0,0 2 0 0,3 4-2 16,-3 1-1-16,3 1 0 0,6 16 0 0,-3-5-19 0,-6-11 0 0,-3 5 0 0,3 0 0 15,0 0-12-15,-3 3-5 0,0 3-2 0,0-3 0 16,-3-3 19-16,0 0 0 0,0 6 0 0,0-9 0 31,0 1-55-31,-3-1-7 0,3 1-2 0,-3-6 0 16,0 3 52-16,0-5 12 0,3-3 0 0,-6 2 0 0,6-2-55 15,0 0-8-15,-6 3-1 0,6-3-1 0,-6-3 41 0,3-2 8 0,3 5 1 0,-3-5 1 16,0-3 23-16,0-3 5 0,3 1 1 0,0-1 0 16,0 1 39-16,3-6 8 0,0 5 2 0,0 1 0 15,3-1 0-15,0 0 0 0,-3 1 0 0,3-1 0 16,3 1 0-16,-3-1 0 0,0 3 0 0,3 3 0 16,-3-3-52-16,-1 3-12 0,4-1 0 0,-3 1 0 15,0 2 0-15,0-2 0 0,0 2 0 0,0 1 0 16,3-1-33-16,-3 1-10 0,0-1-1 0,0 0-1 15,0 1 5-15,0-1 2 0,-3 0 0 0,3-2 0 16,0 2 10-16,0-2 1 0,-3 2 1 0,3-2 0 16,0 2 26-16,-3-2 0 0,3 0 0 0,-3 2 0 15,2-2 0-15,-2 0 8 0,0-1 0 0,3 1 0 16,-3 0-8-16,-3 0 11 0,3-1-11 0,0 1 12 16,-3 0 13-16,3-3 3 0,-3 5 1 0,0-2 0 15,0 5 3-15,0-6 1 0,0 6 0 0,-3-2 0 16,3 2-11-16,0 0-2 0,0 0-1 0,0 0 0 15,0 0 11-15,0 0 2 0,0 0 1 0,-6-3 0 16,6 3-44-16,-6 3-9 0,0-1-1 0,0 4-1 0,4 2 6 0,-1 2 2 0,0 1 0 16,0 2 0-1,3 0 4-15,3 1 1 0,-3-1 0 0,3 3 0 0,0-3-7 0,-1 0 0 0,4-2-1 0,-3 2 0 16,3-2-3-16,-3-4-1 0,6 1 0 0,-3 3 0 16,0-8 9-16,0-1 3 0,0 1 0 0,3 0 0 15,-3-3-12-15,3-3-3 0,-3 0 0 0,0-2 0 16,3-3-5-1,0 0-2-15,0 0 0 0,0-2 0 0,-1-4 31 0,1 4 0 0,0-1 0 0,0-2 0 16,-3 0 25-16,0-1 11 0,0 4 3 0,0-3 0 16,0 2 23-1,-3 1 5-15,0 2 1 0,0-3 0 0,0 3-16 0,0 3-4 0,-3-1 0 0,0 6 0 16,0 0-35-16,0 0-13 0,0 0 9 0,0 0-9 16,0 0 0-16,3 3 0 0,3 2 0 0,-3 3 0 15,0 0-40-15,0 3 0 0,0-1 0 0,3 1 0 16,-3 0 16-16,3-1 4 0,-3 1 0 0,3-1 0 15,-1 1-9-15,-2-3-2 0,3-3 0 0,-3 0 0 16,3 1 31-16,-3-1 0 0,3-5 0 0,-3 3 0 16,3-6 0-16,-3 3 0 0,3-5 0 0,0-1 0 15,-3-1 16-15,3-4 8 0,-3-5 3 0,3 0 0 16,-3-2-27-16,0-3 0 0,0-6-14 0,0 1 5 16,0-6-3-16,0 0 0 0,0-5 0 0,-3 0 0 15,3 0 29-15,-3 3 6 0,0-3 1 0,0-1 0 16,-3 9 4-16,3 0 2 0,0 5 0 0,0 1 0 15,-3 7-6-15,3 0-2 0,3 5 0 0,-3 3 0 16,0 6-11-16,0 2-3 0,0 0 0 0,0 0 0 16,0 8-30-16,3 5-6 0,6 3-2 0,-9 0 0 15,6 5-3-15,0-3-1 0,0 4 0 0,0 1 0 16,2-2-21-16,-2 1-4 0,3 1-1 0,-3 1 0 0,3-3 29 0,-3-7 6 0,0 7 1 0,3-8 0 16,-3-2 12-16,3-1 4 0,0-4 0 0,3-1 0 31,-3 0 8-31,3-5 0 0,-1 0 0 0,1 0 0 0,0-5 14 0,0 2 5 0,0-2 1 0,-3-6 0 15,0 6 3-15,0-3 1 0,0 3 0 0,-3-3 0 16,3 3 38-16,-6-1 8 0,3 1 2 0,-3 0 0 16,3 5-32-16,0 0-7 0,-3 5-1 0,2-5 0 15,1 5-51-15,0 6-10 0,3-3-3 0,-3 2 0 16,3-2 7-16,-3 3 1 0,0-3 0 0,3 2 0 16,0-2-13-16,-3 0-3 0,0 0 0 0,6-2 0 15,-3-1 40-15,3-3 0 0,-3 1 0 0,-1-3 0 16,4 0-11-16,-3 0 11 0,0 0-8 0,-3-3 8 15,6 1 0-15,-3-3 0 0,-3 2 0 0,-3 0 8 16,3 1-71-16,-3-1-13 0,-3 3-4 0</inkml:trace>
  <inkml:trace contextRef="#ctx0" brushRef="#br0" timeOffset="-180841.08">23740 13486 2048 0,'-30'24'43'0,"22"-16"9"16,2-3-42-16,0 0-10 0,3 0 0 0,0-2 0 0,3-3 57 0,3 5 10 0,0-2 1 16,6-3 1-16,-1 0-16 0,10-3-3 0,0 1-1 0,3-1 0 15,3-2-2-15,6-3-1 0,2 3 0 0,4-3 0 16,0-3-34-16,5-2-12 0,4 0 9 0,3-3-9 15,-1-3 8-15,1-2-8 0,3 3 8 0,5-9-8 16,-5 6 0-16,-1-6 0 0,1 4-14 0,0-6 5 16,-1 5 9-16,-2 0 11 0,-1 0-3 15,4-5 0-15,-9 3-8 0,-1-4 0 0,1 4 0 0,-6-8 0 16,-1 4 0-16,-2-4 0 0,0 2 0 0,-3-2 8 16,-6-3-8-16,-4 8 0 0,4-8 0 0,-9 5 8 15,-3-2 0-15,-3-3 0 0,0-1 0 0,-9 1 0 16,-3 3 20-16,-3-3 3 0,-3 0 1 0,-6 5 0 15,-3 3-20-15,-3-3-3 0,-5 11-1 0,-4-3 0 16,-6 9 8-16,-6-1 0 0,-5 5 1 0,-4 3 0 16,-2 3-17-16,-4 0 0 0,1 5 0 0,-7 0 0 15,3 5 8-15,-2 3-8 0,-3-3 0 0,-7 8 0 16,13 6 0-16,-7-3 0 0,1 10-8 0,-7 1 8 16,13 4 0-16,-4 4 0 0,4 2 0 0,-4 5 0 15,6 0 0-15,4 1 0 0,-1 2-9 0,-2 10 9 16,11-10-36-16,3 11-3 0,4-3 0 0,-1 2 0 15,9-7 39-15,4 0 0 0,-1-6 0 0,6 3 12 16,6-5-12-16,3-3 0 0,6 0-12 0,6 0 12 16,0-8 0-16,3-3 0 0,9-5 0 0,3 1 0 0,0-7 0 0,6 1 0 0,-1-2 0 15,10-1 0-15,-3-5 0 16,6 2 0-16,2-2 0 0,7-2 0 0,0-1 0 0,0-2 0 0,5-1 0 0,-2-2 0 16,-4 3 0-16,1-3 0 0,0 0 0 0,-4-3 0 15,-2 1 0 1,-3-1 0-16,0 0 0 0,-7 1 0 15,1-1 0-15,-6-2 0 0,-3 2 0 0,-3 0 0 0,0 1-133 16,-6-1-19-16,0 0-4 0</inkml:trace>
  <inkml:trace contextRef="#ctx0" brushRef="#br0" timeOffset="-180023.69">23115 14290 1337 0,'0'0'56'15,"0"0"-44"1,0 0 92-16,0 0 20 0,0 0 3 0,-3-5 1 15,3 5-12-15,0 0-3 0,0 0 0 0,0 0 0 16,0 0-32-16,0 0-6 0,0 0-2 0,0 0 0 16,0 0-2-16,0 0-1 0,0 0 0 0,0 0 0 15,0 0-56-15,0 0-14 0,0 0 0 0,0 0 0 16,0 0 0-16,6 5 0 0,-3 3 0 0,3 0 0 16,3 5 0-16,-3 0 0 0,3 3 0 0,0 3 0 0,0 2 0 15,0-2 0-15,0 2 0 0,3-3 0 0,-4 3 0 0,-2 1 0 0,6 1 0 16,-9-1 0-1,6-4 0-15,-3 1 0 0,0 2 0 0,-6-5 0 16,6 0-51-16,-3-3-9 0,-3 0-3 0,6-2 0 16,-6-1 5-16,0-2 1 0,0-3 0 0,6-2 0 0,-6-3-74 15,0 0-14-15,0 0-3 0</inkml:trace>
  <inkml:trace contextRef="#ctx0" brushRef="#br0" timeOffset="-179372.49">23106 14288 1690 0,'-3'-6'48'0,"0"1"11"15,3 5-47-15,-3-3-12 0,0-2 0 0,3 5 0 16,0 0 50-16,-3-5 8 0,3 5 2 0,0 0 0 16,0 0-24-16,-3-3-4 0,3 3 0 0,0 0-1 15,0 0 26-15,0 0 6 0,0 0 1 0,0 0 0 16,0 0 0-16,0 0 0 0,0 0 0 0,0 0 0 15,3-3-52-15,3 1-12 0,3-1 0 0,0 3 0 16,3-3 0-16,3 1 0 0,0 2 0 0,3-3 0 16,3 1 54-16,-1 2 8 0,4-3 2 0,0-2 0 15,3 2-52-15,-3-2-12 0,5-1 0 0,-2 1 0 16,3-3 0-16,0 0 0 0,2 0 0 0,4 0 0 0,-6-2 0 16,0 2 0-16,-1-3 0 0,1 1 0 15,0 2 0-15,-3 0 0 0,-3-3 0 0,-7 3 0 0,4 3 0 16,-3-3 0-16,0 3 0 0,-3-3 0 0,0 2 0 0,-3 1 0 15,-3 3 0-15,0-1 0 0,-4 0 0 0,1 3 0 0,-3-2 0 0,-3 2 0 32,0 0 0-32,0 0 0 0,0 0 0 0,0 0 0 15,0 0 54-15,0 0 8 0,0 5 2 0,-6 3 0 0,3-3-52 0,0 6-12 0,1-3 0 0,-1 2 0 16,-3 1 0-16,3 2 0 0,3 3 0 0,-3-3 0 16,3 3 0-16,0 0 0 0,0 2 0 0,0-2 0 15,3 0 0-15,0 3 0 0,0-3 0 0,3 2 0 16,-4 1 0-16,1 2 0 0,0-5 0 0,3 0 0 15,-3 2 0-15,-3-2 0 0,6 0 0 0,-3 0 0 16,-3-3 0-16,3 3 0 0,0-6 0 0,0 4 0 16,-3-4-48-16,3 1-13 0,-3-3-3 0,0 0 0 15,0-3 103-15,0 0 20 0,0 1 4 0,0-1 1 16,0-5-52-16,-3 5-12 0,3-2 0 0,0-3 0 16,-6 5 0-16,0-2 0 0,0-1 0 0,0-2 0 15,-3 3 0-15,1 0 0 0,-4-3 0 0,0 2 0 16,-3-2 0-16,-3 0 0 0,0 0 0 0,0 0 0 15,-3 0 0-15,-2 0 0 0,-1 0 0 0,-3 0 0 16,0 0 0-16,0 0 0 0,-2 3 0 0,-1 0 0 16,6-1 0-16,0 1 0 0,-2 2 0 0,2 0 0 15,-3 1 0-15,6-1 0 0,0 3 0 0,3 0 0 16,-2 0 0-16,5-3 0 0,0 0 0 0,-3 3 0 16,9-2-48-16,-6-1-13 0,0-2-3 0,3 2 0 15,-3 0-51-15,9-2-10 0,-2-1-3 0,-1 1 0 16,3 0-51-16,0-3-10 0</inkml:trace>
  <inkml:trace contextRef="#ctx0" brushRef="#br0" timeOffset="-178156.58">23300 14383 851 0,'0'0'36'15,"0"0"-36"1,0 0 134-16,0 0 20 0,0 0 4 0,0 0 1 16,0 0-65-16,0 0-13 0,0 0-2 0,0 0-1 15,0 0-19-15,0 0-4 0,0 0-1 0,9 0 0 16,-3 0-5-16,3-3-1 0,-4 0 0 0,10 1 0 15,0-1-2-15,3 1-1 0,0-1 0 0,0 0 0 16,0-2 0-16,3 0 0 0,-4-3 0 0,4 0 0 0,3 2-21 0,0 1-4 0,0-3 0 0,-4 6-1 31,1-4-67-31,-6-2-12 0,6 3-4 0,-6 0 0 0,0 2 35 0,0-2 6 16,-3 2 2-16,-3 1 0 0,-4-1-120 16,4 3-24-16,-3 0-5 0</inkml:trace>
  <inkml:trace contextRef="#ctx0" brushRef="#br0" timeOffset="-177871.63">23276 14592 1561 0,'-6'-50'32'0,"0"36"8"15,6 4-32-15,0 2-8 0,0 2 0 0,0 1 0 16,6 3 48-16,-3-1 8 0,3-2 2 0,0 2 0 15,3 0 14-15,3-2 2 0,-3 2 1 0,5 1 0 16,1-4-9-16,6 4-2 0,-6-4 0 0,6 1 0 16,0 3-51-16,0-4-13 0,-1 1 0 0,-2 0 0 15,3-1 26-15,-3 1 2 0,3 2 1 0,-3-2 0 16,0 0-53-16,-4 0-12 0,1 2-1 0,-3-2-1 16,0 2-24-16,-3-2-5 0,0 2-1 0,-3 0 0 15,0 1-37-15,-3 2-8 0,-3 0-2 0,0 0 0 16,0 0 20-16,0 0 4 0,0 0 1 0</inkml:trace>
  <inkml:trace contextRef="#ctx0" brushRef="#br0" timeOffset="-177357.37">23374 14303 1314 0,'0'0'37'0,"0"0"8"16,0 0-36-16,0 0-9 0,0 0 0 0,0 0 0 0,0 0 70 0,0 0 12 15,0 0 2-15,0 0 1 0,0 0 9 0,0 0 2 0,0 0 0 0,0 0 0 16,0 0-24-16,0 0-5 0,0 0-1 0,0 0 0 16,0 0-46-16,0 6-8 0,3-1-3 0,-3 3 0 15,3 2-9-15,-3 4 0 0,6-1 0 0,0 0 0 16,-3 3 0-16,3-3 0 0,0 3 0 0,-3 3 0 16,0-3 0-16,0-1 0 0,3 1 0 0,-3-2 0 15,0 1-49-15,0 1-12 16,-3-2-3-16,0-1 0 0,0-3-51 0,6-2-10 15,-6 0-3-15</inkml:trace>
  <inkml:trace contextRef="#ctx0" brushRef="#br0" timeOffset="-177097.25">23499 14240 1958 0,'0'0'87'0,"0"0"17"15,0 0-83-15,0 0-21 0,0 0 0 0,0 0 0 16,3 0 105-16,3-3 17 0,0 6 3 0,-3 0 1 16,3 2-48-16,-6 3-10 0,9 2-1 0,-3 1-1 15,0 5-53-15,0 0-13 0,-3 2 0 0,0 1 0 16,0-1 0-16,0 3 0 0,0-2 0 0,0-1 0 16,-3 1-48-16,3-3-13 0,-3 2-3 0,3-4 0 15,-3 1 52-15,3-1 12 0,-3-4 0 0,3 1 0 16,-1-1-54-16,-2-4-8 0,3 2-2 0,-3-3 0 15,0-2-14-15,0-3-3 0,0 0-1 0</inkml:trace>
  <inkml:trace contextRef="#ctx0" brushRef="#br0" timeOffset="-174868.62">23088 14288 850 0,'0'0'17'0,"0"0"6"15,0 0-23-15,0 0 0 0,0 0 0 0,0 0 0 16,0 0 107-16,-3-3 17 0,3 3 3 0,0 0 1 15,0 0-52-15,-6-5-9 0,6 5-3 0,0 0 0 16,0 0 0-16,0 0 0 0,0 0 0 0,0 0 0 16,0 0-6-16,0 0-2 0,0 0 0 0,0 0 0 0,0 0-38 0,0 0-8 0,0 0-2 0,6 0 0 15,6 0 8-15,0 0 2 0,3 0 0 0,3-3 0 16,3 3 22-16,3-3 4 16,5 1 0-16,1-4 1 15,0 1 1-15,0-3 0 0,2 0 0 0,4-2 0 16,0-1-46-16,0 3 0 0,-1-3 0 0,7 1 0 0,-3-1-18 0,-4 1-3 0,1-3-1 0,-3 5 0 31,-3-3 2-31,-4 3 0 0,4 3 0 0,0-3 0 0,-6 3 20 0,0-1 16 0,-4 1-2 0,1 2-1 31,-6 1-13-31,0-1 0 0,-6 3 0 0,0-3 0 0,-3 3 0 0,-3 0 9 0,-3 0-9 0,0 0 8 16,0 0 1-16,0 6 0 0,0-4 0 0,-3 4 0 16,-3 2-1-16,0-3-8 0,0 3 12 0,0 0-4 15,-3-3 6-15,3 0 1 0,-3 3 0 0,3-2 0 16,0-1 1-16,0 3 0 0,0-3 0 0,0 0 0 15,3 1 38-15,-3-1 8 0,3 0 2 0,1-2 0 16,2 2-52-16,-3 3-12 0,3-3 0 0,0 1 0 16,0-1 0-16,0 3 0 0,0 0 0 0,3 0 0 15,-3 0 0-15,2 2 0 0,4 1 0 0,-3-1 0 16,0 1 0-16,0 2 0 0,3 0 0 0,-3 1 0 16,0-4-48-16,0 4-13 0,0-1-3 0,0-3 0 15,-3 1 52-15,3 0 12 0,0 2 0 0,-3-5 0 16,0 2-16-16,0-2 0 0,0 0 0 0,0 0 0 15,0-3 16-15,-3 1 0 0,3-1-10 0,0 0 10 16,-3-2 11-16,3-3 6 0,0 3 2 0,0-3 0 16,-6 5-28-16,6-5-6 0,-6 2-1 0,0 1 0 0,0 0 26 15,0-1 5-15,-2 1 1 0,2-3 0 0,-3 3-16 0,-3-1 0 16,0 1 0-16,0 0 0 0,-3-1 0 0,0 1 0 0,-3 2 0 0,0-2 0 16,1 0 0-16,-4 2-12 0,0 0 3 0,0 0 0 15,-3 1-1 1,0-1 0-16,1 3 0 0,-4-3 0 15,6 3-28-15,3 0-6 0,-6 0 0 0,3 3-1 0,4-3 22 0,-1 2 5 0,3-2 1 0,-3 3 0 32,3-1-24-32,3 1-5 0,0-3-1 0,0 0 0 0,1 0 38 0,2-3 9 0,3 3 0 0,-3-3 0 15,6-2 28-15,-3-1 8 0,6 4 2 0,0-6 0 16,0 0-23-16,0 0-5 0,0 0-1 0,0 0 0 16,0 0-1-16,0 0 0 0,0 0 0 0,0 0 0 15,0 0 1-15,0 0 0 0,-3-8 0 0,3 0 0 16,0-3-9-16,-3 1 0 0,3-1 0 0,-3-2 0 15,3 0 0-15,-3-3 0 0,3 0 0 0,-3-3 0 16,3 1 25-16,-3-1 3 0,-6-4 1 0,9 4 0 16,-6 0 5-16,3 1 1 0,-3-1 0 0,0 4 0 15,0 1-35-15,-3 4 0 0,9-3 0 0,-6 5 0 16,3 0 58-16,-3 2 5 0,6 6 1 0,0 0 0 16,0 0-103-16,0 0-20 0,0 0-4 0,0 0-1 15,0 0 36-15,0 0 6 0,0 0 2 0,0 0 0 16,0 0-122-16,0 0-24 0,9 6-5 0</inkml:trace>
  <inkml:trace contextRef="#ctx0" brushRef="#br0" timeOffset="-173668.85">23966 14343 1094 0,'0'0'23'0,"0"0"5"15,0 0-28-15,0 0 0 0,0 0 0 0,0 0 0 16,0 0 56-16,0 0 7 0,0 0 1 0,0 0 0 16,0 0-24-16,0 0-4 0,0 0 0 0,0 0-1 15,0 0-19-15,0 0-4 0,0 0-1 0,0 0 0 16,6 3 26-16,0-3 6 0,3 0 1 0,-3 0 0 15,3 0-5-15,-3 0-1 0,3 0 0 0,0 0 0 16,0 0 6-16,3-3 2 0,-3 3 0 0,0-3 0 16,3 3-22-16,-3-2-5 0,-1-1-1 0,1 0 0 15,3 3-18-15,-3-2 0 0,0-1 0 0,3 3 0 16,-3-2 38-16,0-4 4 0,0 6 1 0,0-2 0 16,-3-1-28-16,3 3-6 0,-3-3-1 0,0 1 0 0,0-1-8 15,-4-2 12-15,4 2-12 0,-3 0 12 16,-3-2 0-16,0 5 0 0,3-5 0 0,-3 0 0 0,0-1-12 0,0-2 12 0,0 6-12 0,-3-4 12 31,0 4-4-31,0-4 0 0,-2-1 0 0,-1 1 0 0,3 4-8 0,-6-4 0 0,3 4 0 0,0-1 0 16,0 0 18-16,0 1 2 0,0-1 0 0,6 3 0 15,0 0 19-15,0 0 4 0,0 0 1 0,0 0 0 16,0 0-36-16,0 0-8 0,0 0 0 0,0 0 0 16,0 0 0-16,0 0 0 0,6 3 0 0,-3-1 0 15,3 1 0-15,0 0 0 0,3 2 0 0,-3 0 0 16,0-2 0-16,0 2 0 0,2 3 0 0,-2-3 0 15,0 1 0-15,-3-4 0 0,3 6 0 0,0-5 0 16,-3 2 0-16,0 1 0 0,0-4 0 0,0 3 0 16,-3-2-16-16,3 0-4 0,-3 2-2 0,0-5 0 15,0 3 22-15,0 2-9 0,-3 0 9 0,3-5 0 16,0 0-12-16,-3 8 4 0,3-8 8 0,-3 5-13 16,3 1 13-16,-3-4 0 0,0 4 0 0,3-6 0 15,-3 2-12-15,0 4 0 0,3-6 0 0,-3 2 0 16,3-2-22-16,-3 3-4 0,0 0-1 0,3-3 0 15,-3 2-20-15,3-2-4 0,-6 3-1 0,6-3 0 16,0 0 0-16,-3 3 0 0,3-3 0 0,0 0 0 16,0 0 0-16,-3 2 0 0,3-2 0 0,0 0 0 15,0 0 0-15,0 0 0 0,0 0 0 0,-5 5 0 16,5-5-51-16,0 0-10 0,0 0-3 0</inkml:trace>
  <inkml:trace contextRef="#ctx0" brushRef="#br0" timeOffset="-172240.4">23231 11269 1094 0,'0'-11'46'15,"-3"3"-37"-15,3 3 90 0,0-6 17 16,0 6 4-16,0 0 1 15,0 5-26-15,0 0-6 0,0 0-1 0,0 0 0 0,0 0-3 0,0 0-1 0,0 0 0 0,0 0 0 16,0 0-44-16,0 0-8 0,3 5-3 0,3 3 0 16,-3 5-11-16,6 6-2 0,-3-4-1 0,3 12 0 15,0 5-4-15,0-1-1 0,3 4 0 0,0 2 0 16,-3 0-10-16,0 0 0 0,2-3 0 0,-2 3 0 31,0-2-40-31,-3-1-9 0,3-2-3 0,-3 2 0 0,0-2-4 0,-3-5-2 0,0-1 0 0,3 3 0 16,-3-10 41-16,-3 4 8 0,3-7 9 0,-3-2-13 31,0 1 31-31,0-4 6 0,0-6 2 0,0 1 0 0,0-6-35 0,0 0-7 0,0 0-2 0,0 0 0 16,-3-11 18-16,0 3 0 0,3-5 0 0,-6-3 0 15,6-3-144-15,-6 1-24 16,3-6-6-16,-3 0-1 0,3-2 90 0,-3-1 17 0,0-2 4 0,0-2 1 16,0-1 91-16,0 3 19 0,0-3 3 0,0-2 1 15,-2 4 45-15,2 1 10 0,-3 0 2 0,3-3 0 16,-3 6-44-16,3 2-8 0,-3 0-1 0,3 1-1 15,-3-1-22-15,3 5-4 0,-3 1 0 0,3 2-1 16,0 3 24-16,0-3 5 0,0 3 0 0,3 2 1 16,0 0-7-16,3-2-2 0,0 5 0 0,3-2 0 15,3-1-27-15,0 0-5 0,3 3-2 0,6-2 0 16,-3-3-14-16,9 2 9 0,-3-2-9 0,29-11 8 16,-8 8-8-16,-18 8 0 0,3-2 0 0,5-1 0 15,4 0 56-15,0-2 10 0,3 3 2 0,-1-4 0 16,1 7-26-16,0-4-5 0,-3 0-1 0,-1 9 0 0,-2-4-28 15,0 6-8-15,-3 0 0 0,-4 0 0 0,-2 6 0 0,0 2 0 0,-3 5 0 0,-3-3 0 16,0 12 0-16,-3-4 12 0,-3 6-4 0,-1 2 0 16,-2 4-8-16,0-1 9 0,-3 2-9 0,0 4 10 15,-3-3-10-15,0 2 0 0,0 0 0 0,0 3 0 16,6-8 0-16,-6 6-12 0,3-1 2 0,-3-2 1 16,3-3 1-16,-3-2 0 0,3-4 0 15,0 1 0 1,-3-3 8-16,3 1 0 0,0-4 10 0,-3 1-10 0,0-4 0 0,3 1 0 0,-3-2 0 0,3-1 0 15,-3 0-9-15,0-2-8 0,-3-3-2 0,3 2 0 16,-3 1 19-16,0-3 0 0,-3 0 0 0,0-1 0 16,-3 1 0-16,-3-2 0 0,1-1 0 0,-4 3 0 15,0-3 0-15,-3 1 0 0,-3-1 0 0,0 0 0 16,0 0 0-16,1 1 0 0,-4-4 0 0,0 1 0 16,3 0 0-16,0 2 0 0,3-5 0 0,-2 5 0 15,-1-5-70-15,0 0-10 0,0 3-3 0,0-3 0 16,3-3-123-16,0 3-25 0,4-5-5 0</inkml:trace>
  <inkml:trace contextRef="#ctx0" brushRef="#br0" timeOffset="-171623.98">23252 11322 1744 0,'0'0'36'0,"6"5"8"0,0-5-35 0,3 0-9 0,0 5 0 16,3-5 0-16,3 0 92 0,0 0 16 0,2-5 3 0,4 0 1 15,0-1-29-15,0 1-6 0,3-3-1 0,0 3 0 16,2-6-48-16,-2 3-9 0,0 3-3 0,3-6 0 16,-6 3-8-16,-1 0-8 0,-2 1 12 0,0-1-12 31,0 2 0-31,-3 1-16 0,-3 0 2 0,-3-1 0 15,0 4-30-15,0 2-5 0,-4-3-2 0,1 3 0 0,-3 3-16 0,-3-3-3 0,3 2-1 0,-3-2 0 16,-3 6-7-16,-3 2-2 0,1 2 0 0,-4-2 0 16,0 5-1-16,-3-2-1 0,-3 2 0 0,0 0 0 15,-3 1-62-15,-3 2-13 0,0-3-3 0,-2 8 0 16,2-5 160-16,3-3 20 0,-3 6 9 0,3-6 3 16,3 5 76-16,3-7 16 0,4 2 4 0,-7 8 0 15,9-10-103-15,6-11-25 0,0 5 0 0,0-2 0 16,6-3 127-16,0 2 20 0,3-2 4 0,2-2 1 15,1-1-78-15,6-2-15 0,0 0-3 0,3-3-1 16,-3 2 25-16,3-2 6 0,2 0 1 0,-5 1 0 16,-3-1-28-16,6 2-6 0,-6 1-1 0,0 0 0 15,-6-1-37-15,3 4-15 0,-3-1 11 0,-4 0-11 16,4 1 0-16,-3 2 8 0,0 0-8 0,-6 0 0 16,0 0-25-16,0 0-8 0,0 2-2 0,-3 4 0 15,0 2-38-15,0 0-8 0,-9 0-2 0,7 2 0 16,-4 3 6-16,-3-2 1 0,0 5 0 0,-3-3 0 15,-3 0 13-15,0 1 3 0,0 1 1 0,-3-1 0 16,4-1 48-16,-1-3 11 0,3 1 0 0,0 0 0 0,3-3 32 0,3 0 7 16,0-1 1-16,3 1 0 0,0-2-16 0,6-4-4 0,-3 4 0 0,3-6 0 15,6 2 10-15,-3 1 2 0,3 0 0 0,3-3 0 16,3 0-24-16,0 0-8 0,3-3 0 0,0 0 0 16,3-2 0-16,-1 0 0 0,4-1 0 0,0 1-10 15,-3-3-113 1,3 0-22-16,-3 0-5 0</inkml:trace>
  <inkml:trace contextRef="#ctx0" brushRef="#br0" timeOffset="-171054.76">23999 11419 1431 0,'0'0'29'0,"0"0"9"16,0 0-30-16,0 0-8 0,0 0 0 0,3-5 0 15,3 0 48-15,-6 5 9 0,6-5 2 0,0-1 0 16,3 6 13-16,6-5 2 0,-3 0 1 0,0 2 0 15,6 3 7-15,-4-5 2 0,7-1 0 0,0-1 0 16,0 1-29-16,0-2-6 0,0 0-1 0,2 0 0 16,-2 0-33-16,0 3-7 0,0-3-8 0,-3 3 11 15,-3 0-11-15,0-1 8 0,-7-2-8 0,-2 6 8 16,0-4 5-16,-6 4 1 0,0 2 0 0,0 0 0 16,0-5 22-16,-6 2 5 0,3 0 1 0,-5-2 0 15,-1 2-28-15,-3 1-6 0,0-1 0 0,0 0-8 16,3 1 0-16,-6 2 0 0,9-3 0 0,-3 3 0 15,3 0 0-15,6 0 0 0,0 0 0 0,0 0 0 16,0 0 0-16,0 0 0 0,0 0 0 0,0 0 0 16,0 0 0-16,6 5 0 0,0 1 0 0,3-4 0 15,0 4 10-15,-3-4-2 0,3 4 0 0,0-4 0 0,0 1-8 0,-3 2 0 0,3-2 0 0,0-1 0 16,-4 4 0-16,1-4 0 0,0 1 9 0,-3 0-9 16,-3-1 0-16,6 1 0 0,-3 0 0 0,-3-3-8 15,3 5 8-15,-3-2 0 0,3-1 0 0,-3 3 0 16,0-5 0-16,3 3 0 0,-3-3 8 0,3 3-8 15,-3-3 0-15,0 5 0 0,0-5 0 0,0 3-12 16,0-3 12-16,0 5-13 0,0-5 5 0,0 0 8 16,0 0 0-16,0 0 0 0,0 0 0 0,0 0 0 15,0 0 0-15,0 0 0 0,3 3 0 0,-3-3 0 16,0 0 0-16,0 0 0 0,0 0 0 0,0 0 0 16,0 0 0-16,0 0 0 0,0 0 0 0,0 0 0 15,-3 2-10-15,3-2-1 0,0 6 0 0,0-6 0 16,0 0-4-16,0 0-1 0,0 0 0 0,0 0 0 15,0 0-20-15,0 0-5 0,0 0-1 0,0 0 0 16,0 0-8-16,0 0-2 0,0 0 0 0,-3 2 0 16,3-2-4-16,0 0-2 0,0 0 0 0,0 0 0 15,0 0-135-15,-3 3-27 0</inkml:trace>
  <inkml:trace contextRef="#ctx0" brushRef="#br0" timeOffset="-169539.33">23535 11120 1220 0,'0'0'27'0,"0"0"5"0,-6 3 2 0,0-3 0 0,-3 3-34 0,0-3 0 0,3 2 0 0,-3 1 0 16,3 0 83-16,0-1 9 0,-3 1 3 0,-3 0 0 16,12-3-76-16,0 0-19 0,0 0 0 0,0 0 0 15,-3 2 81-15,3-2 13 16,0 0 2-16,0 0 1 0,0 0-45 0,0 0-10 0,3 3-2 0,6-3 0 15,3 0 13-15,0 0 3 0,6 0 0 0,0-3 0 16,3 1-42-16,6-1-14 0,-4 0 9 0,4 1-9 16,-6-4 12-16,3 1-4 0,0 2 0 0,-4-2 0 15,1 3-8-15,-3-1 12 0,3-2-12 0,-3 2 12 16,-3 0 1-16,0 1 1 0,-3 2 0 0,-1 0 0 16,-2 0 14-16,0 0 4 0,-3-3 0 0,0 3 0 15,0 0-20-15,0 0-3 0,-6 0-1 0,6 0 0 16,-6 0-8-16,0 0 0 0,0 0 0 0,3 3 0 15,-3-3 0-15,3 2 8 0,0 1-8 0,3 2 8 0,-3 1-8 16,3-1 0-16,-3 0 0 0,3 6 0 0,-3-1 0 0,3 1 0 16,0 2 0-16,-3 3 0 0,3-3 0 15,3 3 0-15,-4 0 0 0,1 2 0 0,3 4 0 0,-3-1 0 16,0 3 0-16,0-1 0 0,-3 1-12 0,3 3-4 16,-3-4 0-16,0 9-1 0,0-5 2 0,0-1 1 15,0 1 0-15,0-4 0 0,-3 1 3 0,3-3 1 16,-3 1 0-16,0-1 0 0,0-3 10 0,-3 3-10 15,0-2 10-15,0-1-10 0,3 1 10 0,-3-3 0 16,3 0 0-16,-3-3 0 0,0 0 0 0,0-2 0 16,0-1 0-16,-3-2 0 0,6 0 15 0,-3-2-2 0,0 1 0 15,0-1 0-15,3-4 4 0,0-2 1 0,-3 8 0 0,0-5 0 16,3-3 1-16,0 0 0 0,-6 3 0 0,6-3 0 16,-3 5 21-16,-3-5 5 0,3 0 1 0,-5 5 0 15,2-5-26-15,-3 3-4 0,0 0-2 0,-3-3 0 16,0 2-3-16,0-2-1 0,-3 5 0 15,0-5 0-15,-3 6-10 0,4-6 0 0,-4 5 0 0,0 3 0 16,0-5 0-16,0 2 8 0,0-2-8 0,0 2 8 16,0 5-8-16,-2-4 0 0,2-4-12 0,0 4 12 15,0 2-8-15,0-6 8 0,0 1 0 0,3 0 0 16,1-1 0-16,-1 1 0 0,6-1 0 0,-3-2 0 16,3 0 0-16,0 0 0 0,0 0 0 0,3 0 0 15,0-2-14-15,0-1 5 0,0 3 1 0,0-2 0 16,6 2 8-16,-6-3 0 0,3 0 0 0,0-2-8 15,0 0 8-15,0-1 0 0,3-2 0 0,-3-2-8 0,1 2 8 0,-1 0 0 16,0-5 0-16,-6 5 0 0,9-3 0 0,-3-2 0 16,0 2 0-16,0-4 0 0,-3-1 0 0,3 2 0 15,-3-4 0-15,0 2 0 0,0 0 0 0,3-2 0 16,-3 2 0-16,0-3 0 0,0 3 0 0,0 0 0 16,-3 1 0-16,3 1 0 0,-3 1 0 0,0-3 0 15,-3 3 0-15,4-3 0 0,-4 0 0 0,0 3 9 16,0-3-1-16,0 3-8 0,3 2 11 0,0-2-11 15,0 3 10-15,0-1-10 0,3-2 0 0,-3 2 0 16,6 1 0-16,0-1 0 0,0 0 0 16,0 1 0-16,6-1 0 0,-3 1 0 0,3-1 0 0,3 1 0 0,0-1-9 15,0 0 9-15,6-2-11 0,0 3 11 0,0-1-12 0,6-2 12 16,0-1 0-16,2 4 0 0,4-3 0 0,6-1 0 16,0 1 0-16,3 0 0 0,2-3 0 0,1 0 0 15,3 3 0-15,-7-3 0 0,1 3 0 16,0 0 0-16,-6 2 0 0,0 1 0 0,-4 2 0 0,-2 0 0 15,-3 2 0-15,-3 1 0 0,-6 0 0 0,3 2 0 16,-3 0 0-16,-3 3 0 0,-3-2 0 0,-3 2 0 16,0 0 0-16,0 0 0 0,0 0 0 0,0 0 0 15,0 0-13-15,0 0 4 0,-3 5 1 0,-3 0 0 16,0 3 8-16,0-2 0 0,0-1 0 0,0 0 0 16,-3 1 0-16,3-4 0 0,0 3-9 0,0 1 9 15,0-1 0-15,0-2 0 0,0-1 0 0,0 1 0 16,6-3-24-16,-3 3-6 0,3-3-2 0,0 0 0 15,0 0 4-15,0 0 0 0,0 0 0 0,0 0 0 16,0 0-14-16,0 0-2 0,0 0-1 0,0 0 0 16,0 0-11-16,0 0-1 0,0 0-1 0,0 0 0 15,3 2-21-15,3 1-4 0,-3 0-1 0,3-3-308 16,0 0-61-16,0 0-13 0</inkml:trace>
  <inkml:trace contextRef="#ctx0" brushRef="#br0" timeOffset="-169074.27">23690 13118 999 0</inkml:trace>
  <inkml:trace contextRef="#ctx0" brushRef="#br0" timeOffset="-167998.66">23252 9239 1789 0,'-9'-8'39'0,"9"8"8"0,-6-2 1 0,3-1 4 0,3 3-42 0,0 0-10 0,0 0 0 0,0 0 0 15,0 0 59-15,0 0 9 0,0 0 3 0,0 0 0 16,0 0-22-16,0 0-4 0,0 5-1 0,3 6 0 16,3 2 1-16,-3 0 0 0,6 6 0 0,-3 2 0 15,3 3-9-15,0 0-3 0,0 5 0 0,0 0 0 16,0 5-24-16,0 1-9 0,0 2 0 0,-4 2 9 15,4 1-9-15,0 0 0 0,-3-3 0 0,3 5 0 16,-3-2 0-16,0 2 0 0,0-2 0 0,-3 0 0 0,3-6-12 16,-3-2-8-16,0-3-2 15,6 24 0-15,-3-22 22 0,-6-23 0 0,3 3 0 0,0-6 0 16,-3 3-56-16,0-8-6 0,0 0-2 0,0 0 0 31,0 0-153-31,0 0-31 0,-6-13-7 0,0-11-1 0</inkml:trace>
  <inkml:trace contextRef="#ctx0" brushRef="#br0" timeOffset="-167506.43">23166 9223 1681 0,'-15'-15'36'0,"9"9"8"0,0-2 2 0,3 0 2 0,-3 0-38 0,3 0-10 16,0 3 0-16,3 0 0 0,0 0 63 16,3-1 10-16,0 1 3 0,6 0 0 0,3-1-20 0,6 1-3 15,3 0-1-15,5 0 0 0,7-3 35 0,6 2 6 0,-1-2 2 0,7 0 0 16,3 1-24-16,5-4-5 0,4 3-1 0,2-3 0 15,-2-2-53-15,0 3-12 0,2-1 0 16,4 0 0-16,-4 1 0 0,-2-6 0 0,-4 5 0 0,7-2 0 16,-7 0 0-16,1 0 0 0,0-1 0 0,-4 4 0 15,-5-1 0-15,-7 3 0 0,-2 0 0 0,-3 0 0 16,-6 6 0-16,-6-3 0 0,-4 5 0 0,-5-3 0 16,0 6 0-16,-6-1 0 0,-3 1 0 0,0 5 0 15,-3 2 0-15,-3 4 0 0,0 1 0 0,-3 4 0 16,0 0 0-16,0 4 0 0,-3 1 0 0,3 5 0 15,0 0 0-15,3 3 0 0,-2 2 0 0,2 6 0 16,3-3 0-16,0 0 0 0,3-2 0 0,0-1 0 16,2-2-30-16,1-3 0 0,3 3 0 15,0-3 0-15,0 0 21 0,3-3 9 0,-3-2-8 0,3 0 8 0,-3 0-17 0,3-8 1 16,0 2 1-16,-3 1 0 0,0-9 15 0,-1 9 0 16,-2-9 0-16,0 4 0 0,-3-4 0 0,-3 3 0 15,3-5 0-15,-6 0 0 0,0 0 0 0,-3 0 10 16,0 0-2-16,-2 0 0 0,-4 0-8 0,-3 0-11 15,0-3 3-15,-3 3 0 0,-3 0 8 0,-3 0 12 16,1 0-2-16,-7 0-1 0,0 0 2 0,-3 0 0 16,1 0 0-16,2 0 0 0,-3 0 17 0,3 0 3 15,1-1 1-15,-1 1 0 0,0 3-41 0,3-3-8 16,0 2-2-16,-2-2 0 0,2 0 19 0,0 0 0 16,3 0 0-16,-3-2 0 15,4-4-208-15,2-2-39 0,0 0-7 0</inkml:trace>
  <inkml:trace contextRef="#ctx0" brushRef="#br0" timeOffset="-166982.52">22820 9541 1580 0,'0'0'67'0,"0"0"-54"15,0 0 70-15,0 0 13 0,0 0 4 0,0 0 0 16,0 0-58-16,0 0-11 0,0 0-3 0,0 0 0 16,9-3 22-16,3 1 4 0,0-1 1 0,6-2 0 15,0-1 5-15,3-2 0 0,0 3 1 0,2-5 0 16,1 2-39-16,0-3-8 0,6 3-2 0,-3-2 0 15,-1-1-26-15,1 3-6 0,0 0 0 0,-3 0-1 16,3 0 7-16,-7 0 2 0,4 0 0 0,-3 3 0 16,-6 0 12-16,0-1 0 0,-3 1 0 0,-3 0 10 15,-3 2-10-15,-3 1 12 0,-3 2-12 0,0 0 12 16,-6-3-12-16,-3 0 0 0,0 1 0 0,-6-1 8 16,-3-2-19-16,-3 5-4 0,-3 0-1 0,1-6 0 15,-1 6 7-15,0 0 1 0,0 0 0 0,-15 0 0 0,13 3 8 16,20-3 0-16,-3 0 0 0,3 3 0 0,0-3 56 0,6 0 12 0,0 0 4 15,0 0 0 1,0 0-49-16,0 0-10 0,0 0-1 0,6 8-1 0,6-3-11 0,-6-2 0 0,3-1 0 0,3 1 0 16,2 2 0-16,1 0-9 0,3 1 9 0,0-1-13 15,0-2 13-15,0 2 0 0,0 0 0 0,-1 1 0 16,-2-4 0-16,0 3 0 0,-3 1 0 0,-3-1 0 16,3 0-12-16,-6 1 0 0,3 2 0 0,-3 0 0 15,-3-1-121-15,0 4-24 16,-3 2-5-16</inkml:trace>
  <inkml:trace contextRef="#ctx0" brushRef="#br0" timeOffset="-166572.64">22969 9837 1497 0,'0'0'66'0,"0"0"14"15,0 0-64-15,0 0-16 0,0 0 0 0,0 0 0 16,0 0 81-16,6-2 13 0,0-4 2 0,3 4 1 16,0-4-15-16,6 4-3 0,3-6-1 0,0 2 0 15,5-1-49-15,4 1-9 0,0-2-3 0,0 3 0 16,0-3 25-16,2 0 5 0,1-2 1 0,-3-1 0 16,0 3-40-16,-3-3-8 0,-1 1 0 0,1-1 0 15,-3 1 0-15,0 2 0 0,-3 0 0 0,-3-3 0 16,-3 6 8-16,-4 0 9 0,-5 2 2 0,0-2 0 0,-3 5-19 0,0 0 0 0,0 0 0 0,-14-3 0 31,-7 0 0-31,15 6 0 0,-12-3 0 0,3 3 0 16,-3-1 9-16,0 4-1 0,0-1-8 0,4-2 12 0,-7 2-12 0,6 0 0 0,-3-2 0 15,6 2 0-15,3-2 8 0,0-1-8 0,9-2 0 16,0 0 9-16,0 0-1 0,0 0-8 0,6 3 12 0,0-3-4 16,6 0-8-16,0-3 0 0,6 3 0 0,0-5 0 15,-1 2 8-15,4 1 5 0,3-3 2 0,-3-1 0 16,0 4 14-16,0-1 3 0,2 0 1 0,-8 3 0 15,3 0-77-15,-6 0-16 16,0 3-4-16,0 0 0 0,-6-1-29 0,-3 6-7 0,0-3 0 0</inkml:trace>
  <inkml:trace contextRef="#ctx0" brushRef="#br0" timeOffset="-166101.3">23193 10155 1094 0,'0'0'46'16,"0"0"-37"-16,0 0 44 0,0 0 9 0,6 0 2 0,-1-3 0 15,4 0 51-15,3 3 10 0,0-2 3 0,3-1 0 16,0-2-48-16,3 0-8 0,3-3-3 0,23-6 0 15,-2 4-55-15,-24 5-14 16,6-1 0-16,5-4 0 0,4-1 152 0,3 0 28 0,3-4 6 0,2-1 1 16,1 2-168-16,-3-1-34 0,-1 1-6 0,4-1-2 15,-3 1 23-15,-4-2 0 0,4 6-9 0,-3-6 9 16,-9 5 16-16,-4 3 8 0,-2 0 0 0,-3 3 1 16,-6 0-71-16,0 2-14 0,-6 1-4 0,0-1 0 15,-6 3 0-15,0 0 0 0,0 0 0 0,-9 0 0 16,0 0-153-16,-6 3-31 0,-3-1-7 0</inkml:trace>
  <inkml:trace contextRef="#ctx0" brushRef="#br0" timeOffset="-164639.21">22948 9462 1036 0,'0'0'46'0,"-5"2"10"16,5-2-45-16,-3 3-11 0,3-3 0 0,0 0 0 15,0 0 59-15,0 0 9 0,0 0 3 0,0 0 0 16,-3 2-10-16,3-2-1 0,0 0-1 0,0 0 0 16,0 0-22-16,0 0-4 0,0 0-1 0,0 0 0 15,0 0-4-15,3 3 0 0,0 0-1 0,5-1 0 16,-2-2 13-16,6 0 4 0,0 0 0 0,0 0 0 16,3-2-17-16,0-1-3 0,3 0-1 0,-3 1 0 15,2-3 7-15,1-1 2 0,3 4 0 0,-3-4 0 16,0 1-21-16,3 0-11 0,-3-1 12 0,-1 1-12 15,-2-3 13-15,0 3-4 0,-3 0-1 0,0-1 0 16,0 4 1-16,-3-4 0 0,0 1 0 0,-3 2 0 0,-3-2 15 0,3 2 4 16,-6 3 0-16,0 0 0 15,0 0-14-15,0-5-2 0,0 5-1 0,-3-8 0 0,-3 3-11 0,0 0 0 0,0-1 0 0,0 1 0 16,-3 5 0-16,-3-5 13 0,3 2-3 0,-3 3-1 31,3-5 1-31,0 5 0 0,3 0 0 0,0 0 0 0,6 0-2 0,0 0-8 0,0 0 12 0,0 0-4 16,0 0-8-16,0 0 0 0,3 0 0 0,3 5 0 15,3-2 0-15,0 2-12 0,3 0 4 0,3-5 8 16,-3 6 0-16,0-1 0 0,3-2 0 0,-3-1 0 16,0 1 0-16,-1 0 0 0,-2-1 0 0,0 3 0 15,-3 1-11-15,-3-6 11 0,3 5-8 0,-6-2 8 16,3 2-9-16,-3 0 9 0,0 1-10 0,-3 2 10 16,0-1-97-16,0 1-14 0,0 0-2 15</inkml:trace>
  <inkml:trace contextRef="#ctx0" brushRef="#br0" timeOffset="-164116.84">23279 9652 1459 0,'0'0'41'0,"0"0"10"0,0 0-41 16,0 0-10-16,0 0 0 0,9 3 0 0,-9-1 79 0,6 1 13 0,3 0 4 0,0-3 0 16,3 0 12-16,-4 2 4 0,4-2 0 0,3 0 0 15,0-2-52-15,-6 2-9 0,6 0-3 0,-3-3 0 16,3 0-38-16,-6 3-10 0,0-2 0 0,2-1 0 16,-2 3 0-16,-3-3 0 0,3 1 0 0,-3 2 0 15,-3-3 0-15,3 3 0 0,-6 0 0 0,0 0 8 16,0 0 28-16,0 0 4 0,0 0 2 0,0 0 0 15,0 0-18-15,-6 0 17 0,-3 0-21 16,6 0-20-16,-9 3-8 0,9-1 0 0,-14 4 0 16,5 2 8-16,12-8 0 0,-3 2 0 0,-6 6 0 15,9-8 0-15,-3 5 0 0,0 1 0 0,0 2 0 16,3-8 0-16,0 0 0 0,0 2 0 0,-3 4 0 16,3-6-59-16,0 2-9 0,3 4-3 0,-3-6 0 15,0 2 8-15,0-2 2 0,3 6 0 0,-3-6 0 16,3 2-111-16,0 1-23 0,-3-3-4 0</inkml:trace>
  <inkml:trace contextRef="#ctx0" brushRef="#br0" timeOffset="-160139.67">23362 14388 728 0,'-6'-5'20'0,"-6"-3"5"0,9 3-25 0,-3 2 0 0,0-2 0 0,1-1 0 31,-4 4 12-31,6-1-4 0,0-2 0 0,-6 2 0 16,3 0-8-16,6 1 0 0,0 2 9 0,-6-3-9 15,0 0 39-15,0 1 3 0,0-1 1 0,0 3 0 0,3-2 48 0,3 2 9 0,-6-6 3 0,0 6 0 16,3 0-83-16,-3 0-20 0,0-2 0 0,3 2 0 16,-3-6 0-16,6 6 0 15,-6 0 0-15,3 0 0 0,3 0 31 0,-6-2 1 0,3 2 1 0,3 0 0 16,-6 0 7-16,6 0 2 0,-2-3 0 0,2 3 0 15,0 0 3-15,0 0 1 0,0 0 0 0,0 0 0 16,0 0-2-16,0 0-1 0,0 0 0 0,0 0 0 16,0 0-24-16,0 0-5 0,0 0-1 0,0 0 0 15,5 0-13-15,7-3 8 0,0 3-8 16,3-2 0-16,0 2 8 0,3-3-8 0,0 0 0 0,3-2 0 16,-1 3 8-16,4-4-8 0,0 4 0 0,0-6 9 15,0 5-9-15,-3-2 0 0,8-1 0 0,-2-2 0 16,-3 3 0-16,6-3 0 0,-4 3 0 0,-2-3 0 15,3 0 0-15,-6 0 8 0,3 0-8 0,-3 0 8 16,-1 0-8-16,-2 0 0 0,0 3 9 0,0-3-9 16,-6 6 0-16,3-4 0 0,-6 4 0 0,3-1 0 15,-6 0 0-15,-1 3 0 0,1 0 0 0,-3 0 0 16,-3 0 48-16,0 0 6 0,0 0 1 0,0 0 0 16,0 6-37-16,-3-1-7 0,0 0-2 0,0 3 0 15,0 0-9-15,-2 3 0 0,2-3 0 0,-3 2 0 16,3 1 0-16,0 2 0 0,0 0 0 0,0 3 0 0,3-3 0 15,-3 1 0-15,3 4 0 0,0-2 0 0,0 5 0 16,3-5 0-16,-3 0 0 0,3 2 0 0,-3-4 0 16,3 1 0-16,0-1 0 0,0-1 0 0,3 0-12 0,-3-2-4 0,0-1 0 0,-1-2-1 31,1 0-24-31,0 3-5 0,0-6-1 0,0 3 0 0,0-3 38 0,-3-2 9 0,3 2 0 0,-3-2 0 16,0-3 28-16,0 0 7 0,0 0 1 0,0 0 1 15,-3 5-15-15,-3-2-3 0,3-1-1 0,-5 1 0 16,-1 0-7-16,0-1-2 0,0-2 0 0,-3 3 0 15,0-3-9-15,-3 0 0 0,0 0 0 0,-3 0 0 16,0 0 26-16,1-3 3 0,-4 3 1 0,-3 0 0 16,0-2-20-16,0 2-10 0,-5 0 10 0,2 0-10 15,0 0 8-15,6 0-8 0,-3 2 0 0,-2 1 9 16,2 0-1-16,3-1 0 0,-6 4 0 0,9-1 0 16,0-2 4-16,-2 2 1 0,2 0 0 0,0-2 0 15,3-1-13-15,-3 1 11 0,-3 0-11 0,6-1 10 16,0-2-10-16,4 3 0 0,-4-3 0 0,6 0 0 15,-3 0 0-15,6 0 10 0,-3 0-10 0,6 0 10 16,-3-3-10-16,6 3 0 0,0 0-10 0,0 0 10 16,0 0 0-16,-6 0 0 0,6 0 0 0,0 0 0 15,0 0 0-15,0 0 0 0,0 0 0 0,0 0 0 16,0 0 26-16,0 0 11 0,0 0 3 0,0 0 0 16,0-5-13-16,0 5-3 0,0 0 0 0,0 0 0 15,0 0-24-15,0 0-9 0,0 0 0 0,0 0 0 0,0 0 9 16,0 0 12-16,0 0-2 0,0 0-1 15,0 0-9-15,0 0 0 0,0 0 0 0,0 0 0 16,0 0 0-16,0 0 0 0,0 0 0 0,0 0 0 0,0 0 0 0,0 0 0 0,0 0 0 16,0 0 0-16,0 0 0 0,0 0 0 15,0 0 0-15,0 0 0 16,0 0-49-16,0 0-12 0,0 0-3 0,0-5 0 16,0 5 11-16,0-6 1 0,6 1 1 0,0 0 0 15,0-3-189-15,3 0-37 0</inkml:trace>
  <inkml:trace contextRef="#ctx0" brushRef="#br0" timeOffset="-159489.64">24145 13848 1552 0,'0'0'44'0,"0"0"10"16,0 0-43-16,0 0-11 0,0 0 0 0,0 0 0 15,0 0 80-15,0 0 15 0,0 0 2 0,0 0 1 16,0 0-54-16,0 0-12 0,0 0-1 0,0 0-1 16,0 0 27-16,0 0 6 0,0 0 1 0,0 0 0 15,0 0 0-15,0 0 0 0,0 0 0 0,0 0 0 0,0 0-52 0,0 0-12 0,0 0 0 0,0 0 0 16,-6 0 0-16,0 6 0 0,0-1 0 0,-3 0 0 16,3 0 0-16,-6 3 0 0,3 3 0 0,-2 0 0 15,-1-1 0-15,-3 3 0 0,0-2-12 0,0 2 12 16,-3 0-15-16,3 3 4 0,-6-2 1 0,1-1 0 15,-1 0 0-15,6-2 0 0,-6-1 0 0,6 1 0 16,0-3-22-16,6 0-5 0,-6-3-1 16,7 0 0-16,-1-2 38 0,3-1 0 0,0 1 0 0,6-3 0 15,0 0 24-15,0 0 12 0,0 0 2 0,-3-5 1 16,3-3-11-16,0 0-3 0,6 0 0 0,-6-3 0 16,0 1-25-16,6-1 0 0,0-2 0 0,-3 2 0 15,-3 4 56-15,6-1 7 0,-6 2 1 0,2 1 0 16,-2 5-52-16,0 0-12 0,0 0 0 0,0 0 0 15,0 0 0-15,0 0 0 0,0 0 0 0,0 0 0 16,0 0 54-16,3 5 8 0,0 1 2 0,-3 2 0 16,6 2-103-16,0 1-20 0,-3 2-4 0,3-2-1 15,0-4 50-15,0 4 14 0,3-3 0 0,-6 0 0 16,3 0 0-16,3-3 0 0,0 3 0 0,0-5 0 16,0-1-52-16,0 1-10 0,0 0-2 0,0-3 0 15,-3 2 16-15,2-2 2 0,-2 3 1 0,0 0 0 16,0-3-119-16,0 2-24 0,-3 1-5 0</inkml:trace>
  <inkml:trace contextRef="#ctx0" brushRef="#br0" timeOffset="-156922.62">23279 11094 1459 0,'0'0'41'0,"0"0"10"16,0 0-41-16,0 0-10 0,0 0 0 0,0 0 0 16,0 5 18-16,0-2 2 0,6 0 0 0,-3 2 0 15,3-2-12-15,3-1-8 0,3 3 9 0,2-2-9 16,1 0 88-16,6-3 12 0,0 0 3 0,3-3 0 16,-3 0-63-16,5-2-12 0,-2 0-2 0,3 0-1 15,0-1 3-15,0 1 1 0,-1-3 0 0,1 3 0 16,-3-1-15-16,0-1-3 0,-3 1-1 0,-3 1 0 15,-1 2 12-15,1-2 2 0,-3 0 1 0,0 2 0 16,-3 3-25-16,0-3 0 0,-3 3 0 0,0-2 0 16,-3 2 0-16,0 0 0 0,-3 2 0 0,3-2 0 15,-3 3 0-15,-1 0 0 0,1 2 0 0,0-2 0 16,0 2 0-16,0 0 0 0,0 1 0 0,0 1 0 16,0 4 0-16,0 0 0 0,0-1 0 0,0 3 0 0,0 3 0 0,0 0 0 0,0 3 0 15,3-1 0-15,-3 1 0 0,0-1 0 0,3-2 0 0,-3 5 0 31,3-2 27-31,-3-1 0 0,3 4 0 0,-3-4 0 0,3 3-15 0,-3 3-2 0,0-5-1 0,0 4 0 16,0-1 15-16,0-1 4 0,0 0 0 0,0 0 0 16,0-2-43-16,0-1-8 0,0-2-1 0,-3 0-1 15,6 0 25-15,-3 0 0 0,-3-3 0 0,3 0 0 16,-3-2 0-16,-3 2 0 0,6-3 0 0,-3 1 0 16,0 0 0-16,0-1 0 0,-3 3 0 0,3-5 0 15,-3 3 0-15,0 0 8 0,0-1-8 0,0 1 0 16,0-3 0-16,-3 2 0 0,3-2 0 0,-3 3-12 15,0-3 12-15,0 0 0 0,0 2 0 0,0-2 0 16,0 5 16-16,0-7 8 0,0 4 1 0,0-2 1 16,0-3-41-16,0 6-8 0,0-3-1 0,0-3-1 15,3 1 40-15,-3 4 8 0,3-2 1 0,-3-3 1 16,3 1-25-16,-2-1 0 0,2 0 0 0,0-2 0 16,0 2 0-16,0-2 0 0,3-3 0 0,-3 2 0 15,0 4 0-15,0-6 0 0,3 8 0 0,-3-6 0 16,0 1 0-16,0 2 0 0,0-2 0 0,3-3 0 15,0 5 0-15,-3-2 0 0,3 0 0 0,-3 7 0 16,3-10 0-16,0 0 0 0,0 3 0 0,0-3 0 16,0 0 0-16,0 2 0 0,0-2 0 0,0 0 0 15,0 0 0-15,0 0 0 0,-3 6 0 0,3-6 0 16,0 0 0-16,0 0 0 0,0 0 0 0,0 0 0 0,-3 0 0 16,3 0 0-16,-6 0 0 15,0 0-46-15,0-3-14 0,-3 3-4 0,0-3 0 0,-3-2 52 0,0-3 12 0,0 0 0 16,-2 0 0-16,-4-2 0 0,0-1 0 15,0-5 0-15,-3 0 0 0,3 3 22 0,-3-3 7 0,1-2 2 0,-1 2 0 16,0 0-19-16,3 3-4 0,0 2-8 0,-15-10 12 16,13 8-12-16,11 7 0 0,0 1 0 0,0 0 0 15,3 2 24-15,0-2 1 0,-3 2 1 0,9 1 0 16,-3-4-26-16,3 6 0 0,-3-2 0 0,3 2 0 16,-3-6 0-16,3-1 0 0,0 1 0 0,-3 1 0 15,3 5 0-15,0-5 0 0,3-1 0 0,0 1 0 16,-3 5 0-16,0-5 0 0,0 5 0 0,3-6 0 15,-3 6-12-15,0 0-7 0,3-5-1 0,-3 5-1 16,0 0-18-16,0 0-3 0,0 0-1 0,0-5 0 16,0 5 21-16,0 0 4 0,0 0 1 0,0-5 0 15,0 5-127-15,0-6-24 0,0 6-6 0</inkml:trace>
  <inkml:trace contextRef="#ctx0" brushRef="#br0" timeOffset="-156446.46">24142 10639 1820 0,'-3'0'76'15,"-3"3"-60"-15,0-3 54 0,0 2 11 0,0 1 3 0,-3 2 0 16,3 0-68-16,-6 3-16 0,4 3 0 0,-4 0 0 16,0 2-12-16,-3 0-7 0,3 3-1 0,-6-3 0 31,3 3 5-31,0 0 1 0,0-3 0 0,-2 0 0 0,5-2 3 0,3-3 1 0,0 0 0 0,0-3 0 15,3-2 18-15,0-3 3 0,6 0 1 0,0 0 0 16,0 0 16-16,0 0 3 0,0-6 1 0,-3 1 0 16,3-3-16-16,0 0-4 0,0 0 0 0,0-2 0 15,3-1 32-15,-3 3 7 0,3 0 1 0,-3 0 0 16,0 3-16-16,0 5-4 0,0 0 0 0,0 0 0 16,0 0 16-16,0 0 4 0,0 0 0 0,0 0 0 15,-3 3-42-15,3 5-10 0,-3 0 0 0,0 2 0 16,3 1-14-16,-3 2-5 0,3-2-1 0,3 2 0 15,-3 0-28-15,3-2-7 0,0-3-1 0,3 2 0 16,0-2-6-16,0 0-2 0,0 0 0 0,3 0 0 16,0-3-32-16,0 0-8 0,0-5 0 0</inkml:trace>
  <inkml:trace contextRef="#ctx0" brushRef="#br0" timeOffset="-154555.58">21213 8985 908 0,'-3'11'19'0,"3"-11"4"0,-3 5-23 16,3 0 0-16,0 1 0 0,-3-4 0 0,3 4 78 0,0-1 11 0,0-2 3 0,0 2 0 15,0 0 8-15,0 0 1 0,0 1 1 0,0 4 0 16,3-2-30-16,0 6-5 0,0 1-2 0,3 4 0 16,3 2-65-16,0 6-16 0,0 4-1 0,3 4-1 15,0 2 36-15,0 2 7 0,2 6 2 0,1 3 0 16,-3-3-39-16,0 5-8 0,0 3-2 0,3 3 0 15,-9-9 14-15,3-2 8 0,3-2-10 0,-9 2 10 16,6-6-57-16,-6 1-6 0,3-3-1 0,-3-3 0 31,0 1-24-31,0-6-6 0,-3-5-1 0</inkml:trace>
  <inkml:trace contextRef="#ctx0" brushRef="#br0" timeOffset="-154087.27">21145 9065 1892 0,'-15'-24'40'0,"9"19"8"0,0-3-39 16,6 2-9-16,-3 1 0 0,3-3 0 0,0 3 12 0,3-1 1 0,0 1 0 0,6 0 0 16,0 0 14-16,6-1 2 0,2 1 1 0,7 0 0 15,6-3 44-15,6 3 9 0,2-3 1 0,4-3 1 16,0 0-9-16,-1 1-3 0,4-6 0 0,0 5 0 15,-4-2-39 1,1 0-8-16,0-3-2 0,-1 3 0 0,-2 2-32 16,-9 1-8-16,-3 2 0 0,-1 0-1 0,-5 2 17 0,-3 4-8 0,-3-1 8 0,-3 3 0 15,0 3 0-15,-3-1 0 0,-3 6 0 0,3 3 0 16,-6 2 0-16,3 6 0 0,-6 2 0 0,3 8 0 16,-3-5-16-16,-3 5 3 0,0 0 1 0,3 3 0 15,0 2-6-15,0 3-1 0,6 3 0 0,-3 0 0 16,3-3-36-16,-1 0-7 0,4 0-2 0,3 2 0 15,0-7 52-15,3 3 12 0,0-4 0 0,0-2 0 16,-3-2 0-16,3-1-9 0,0-5 9 0,2 3-8 16,-5-8 8-16,3 3 0 0,0-9 0 0,-6 6 0 15,3-3 12-15,-3-2 5 0,-3 0 1 0,-3-1 0 16,0-2 2-16,-3 3 1 0,-3-3 0 0,-3 0 0 16,0-1-1-16,-3 1 0 0,-6-2 0 0,0 2 0 15,0-3-4-15,-3-2-2 0,1-1 0 0,-4 1 0 16,-3 2-14-16,0-2 0 0,-3-1-9 0,4-2 9 15,-4 3-20-15,6-3 3 0,-3 0 0 0,0 0 0 16,3 0-31-16,1-3-7 0,-1 1-1 0</inkml:trace>
  <inkml:trace contextRef="#ctx0" brushRef="#br0" timeOffset="-153499.35">21326 9170 1824 0,'-12'6'38'0,"12"-6"8"0,0 0-37 0,0 0-9 0,0 0 0 0,0 0 0 16,0 0 53-16,9-3 9 0,0 0 2 0,3-2 0 15,3 3 26-15,3-6 6 0,3 2 0 0,0-2 1 16,2-2-1-16,1 2-1 0,0 0 0 0,0 0 0 15,3 3-95-15,-1-3-21 0,1 2-3 0,0 1-1 32,-3 3-36-32,0-1-7 0,-1 3-2 0,-2-3 0 0,-6 3-110 0,0 3-23 0,0-3-4 0,-6 3-1 15,-3 2 90-15,-6 0 18 0,0 0 3 0,0 3 1 16,-3 3 37-16,-3 2 8 0,-6 0 2 0,3 3 0 16,-3 0-63-16,-3 3-13 0,-3-1-3 0,0 3 0 15,1-2 28-15,2 2 6 0,-3-2 1 0,0-1 0 16,6-2 149-16,-3-3 29 0,9 0 7 0,-3-2 0 15,3-3 80-15,3 0 16 0,-3 0 4 0,6-3 0 16,6-2-103-16,-3 2-20 0,3 0-4 0,6-5-1 16,-3 3 0-16,0-3 0 0,6-3 0 0,3 3 0 0,-3-5 28 15,0 2 4-15,-6 3 2 0,5-2 0 16,-2 2-76-16,-3-3-22 0,3 3 9 0,-3 0-9 16,-3 0-76-16,-6 0-20 0,0 0-4 0,0 0-1 15,-3 5-44-15,0 3-9 0,-6 0-2 0,-3 3 0 16,-3-1 96-16,3 4 20 0,-2 2 3 0,-1-1 1 0,-3-1 36 0,0-1 0 0,3 3 0 0,0 0 0 15,3-3 27-15,3 0 13 0,0-2 2 0,3-1 1 16,6 1 7-16,0-3 2 0,0 0 0 0,0-3 0 16,6-2-16-16,3-1-2 0,0-2-1 0,3 0 0 15,0 0 10-15,3-2 1 0,0-1 1 0,3-2 0 16,-3 2 39-16,2-2 7 0,1-1 1 0,-3 1 1 16,0 0-68-16,0 2-13 0,0 1-4 0,-3-4 0 15,0 6-146-15,-3 0-30 0</inkml:trace>
  <inkml:trace contextRef="#ctx0" brushRef="#br0" timeOffset="-152920.16">20799 9816 1728 0,'0'0'76'0,"0"0"16"0,0 0-73 0,0 0-19 0,0 0 0 0,0 0 0 16,0 0 31-16,0 0 2 0,0 0 1 0,0 0 0 16,0 0-3-16,0 0-1 0,0 0 0 0,6-3 0 15,3 1 27-15,6-1 6 0,0-2 1 0,3-6 0 16,3 3-8-16,3-2 0 0,5 4-1 0,-2-7 0 16,0-3-30-16,0 3-5 0,-4-3-2 0,4 0 0 15,-6 0-18-15,0 1-11 0,0-1 2 0,-6-3 0 16,0 6 9-16,-1 2 0 0,-5 1 0 0,-3-1 0 15,0 3 0-15,0 3 0 0,-3 0 0 0,-3-1 0 16,-9 1 0-16,9 0 0 0,-9 2 0 0,-3-2 0 16,4 2 0-16,-4 3 0 0,-3-2 0 0,-6 2 0 15,6 0 0-15,0 0 0 0,0 2 0 0,0-2 0 16,6 3 0-16,-2-3 0 0,8 3 0 0,-3-3 0 16,6 0 20-16,0 0-1 0,0 0 0 0,0 0 0 15,6 0-19-15,2 0 0 0,1 0 0 0,3 0 0 16,-3 0 31-16,6 2 12 0,0-2 2 0,0 3 1 15,0-1-88-15,-3 4-18 0,3-1-3 0,-1 0-1 16,-5 3 52-16,-3 0 12 0,6 0 0 0,-9 3 0 16,3 2-54-16,-6 0-8 0,0 3-2 0,0 0 0 15,-6 2-153-15,-3-2-31 0</inkml:trace>
  <inkml:trace contextRef="#ctx0" brushRef="#br0" timeOffset="-151071.17">23312 14420 1226 0,'-12'10'25'0,"12"-7"7"16,-6 0-32-16,6 2 0 0,-6-2 0 0,-3 2 0 16,6 0 80-16,-9 3 8 0,6-3 3 0,-9 3 0 15,6-2-71-15,-3 2-20 0,-3 0 0 0,-2-1 8 16,2-1-8-16,-3 2 0 0,-3 0 0 0,-18 8 0 16,7-1 0-16,17-9 0 0,-3 2 0 0,-6 0 0 15,0 2 0-15,-3-2 0 0,-2 3 0 0,-4-3 0 16,3 0 53-16,-3-1 9 0,4-1 2 0,-7-4 0 15,9 1-20-15,-3-3-4 0,7 0-1 0,-7 0 0 16,6-3-11-16,0-2-3 0,0 2 0 0,-2-4 0 16,2-4 31-16,0 0 7 0,0 1 1 0,3-6 0 15,-3 3 0-15,4-3 0 0,5 0 0 0,-6-3 0 16,0 1-52-16,6-1-12 0,0 1 0 0,9 2 54 0,-3 0 8 16,3 0 2-16,-2 0 0 15,8 0-52-15,0 1-12 0,0-1 0 0,5 0 0 16,1 0 0-16,3 0 0 0,0 0 0 0,6 0 0 0,0 0 54 15,3 1 8-15,3-4 2 0,0 3 0 0,-1 0-52 0,1 3-12 0,6-3 0 16,-6 6 0 0,3-1-48-16,-3 0-13 0,-1 4-3 0,-2-1 0 0,0 2 52 0,-3 1 12 0,0 0 0 0,0 2 0 15,-6-2 0-15,3 2 0 0,-3 3 0 0,-4-3 0 16,-5 3 0-16,0 0 0 0,0 0 0 0,0 0 0 16,0 0 0-16,-11 3 0 0,2 2 0 0,0-2 0 15,-3 2-105-15,3-2-19 16,-6 2-3-16,0-2-1 0,3 2 106 0,-3-2 22 0,6 0 0 0,-3-1 0 15,4 1 18-15,2-1-2 0,0 1 0 0,6-3 0 16,0 0 23-16,0 0 4 0,0 0 1 0,0 0 0 16,0 0-36-16,0 0-8 0,0-5 0 0,6-3 0 15,0 3 30-15,2-1 4 0,4 1 1 0,-3 0 0 16,0-1-5-16,3 1-1 0,-3 0 0 0,3 2 0 16,3-2-29-16,-6 2 0 0,0 3 0 0,6-2 0 15,-6 2 0-15,-1 2 0 0,1-2 0 0,3 6 0 16,-3-1-15-16,-3 0-9 0,3 3-1 0,0 0-1 15,3 3-10-15,-6-3-1 0,0 5-1 0,0-3 0 16,0 4-3-16,0-1-1 0,0 0 0 0,-6 0 0 16,3 0-98-16,0 1-20 0,-3-1-4 0</inkml:trace>
  <inkml:trace contextRef="#ctx0" brushRef="#br0" timeOffset="-149654.97">23306 11282 1497 0,'-3'2'66'0,"0"1"14"0,0 2-64 0,-3 1-16 0,3-6 0 0,-3 5 0 15,-3-5 55-15,0 3 7 0,-3-1 2 0,0 1 0 16,0 0-52-16,-3-3-12 0,1 0 0 0,-4 0 0 31,0-3 44-31,-3 0 7 0,-3 1 1 0,0-1 0 0,1-2-32 0,2-1-7 0,-9 1-1 0,6 0 0 16,-3-3 40-16,1 3 7 0,2-6 1 0,-3 3 1 16,3-2-37-16,3-1-8 0,0 0-2 0,-2-2 0 15,8 0-14-15,0 0-15 0,-3-1 3 0,3 1 1 16,6 3 60-16,0-4 12 0,0 1 3 0,-3-8 0 15,6 2-52-15,6 12-12 0,0-1 0 0,3 0 0 16,0-3 54-16,0 0 8 0,3-2 2 0,3 3 0 16,3-4-81-16,3 1-16 0,3 0-3 0,0-3-1 15,6 3 19-15,2-3 4 0,4 0 1 0,0 0 0 16,-3 0 13-16,8-2 16 0,-2-3-3 0,-3 5-1 16,3-3-12-16,-4-2 0 0,1 3 0 0,-3-4 0 15,-3 7 0-15,0-1-12 0,-4 0 1 0,-5 3 0 16,-6 2-1-16,0 3 0 0,-3 0 0 0,-3 0 0 0,-3 0 12 0,-3 3 0 15,-3-3 0-15,-3 0 0 16,0 3 0-16,-3 0 0 0,-2 2 8 0,-1-2-8 0,3 2 8 0,-3-2-8 16,0 2 8-16,3 0-8 0,0 1 16 0,3 2 0 0,3-3-1 0,0 3 0 15,6 0-15-15,0 0 9 0,0 0-9 0,0 0 8 16,0 0-8-16,0 0 0 0,6 0 0 16,0 3-11-1,3-3 11-15,0 2 0 0,3 1 0 0,0 2 0 0,0-2-9 0,0 2 0 0,3 1 0 0,-6-1 0 16,2 0 9-16,-2 3 0 0,3 0 0 0,-6-3-8 15,0 3 8-15,0 0 0 0,-3 3 0 0,0-3-8 16,-3 2-4-16,-3 1 0 0,0-1 0 0,-3 4 0 16,0-1-2-16,-3 3-1 0,0 0 0 0,0-3 0 15,1 5-41-15,-1-7-9 16,0 7-2-16,-3-4 0 16,3 4-169-16,3-2-33 0,-3 0-7 0</inkml:trace>
  <inkml:trace contextRef="#ctx0" brushRef="#br0" timeOffset="-86383.45">21002 17690 2221 0,'6'11'63'0,"0"-1"13"0,-3-2-60 0,0-3-16 0,0 1 0 0,0-1 0 16,-3 0 27-16,0-5 2 0,0 3 1 0,0-3 0 31,0 0-30-31,0 0 8 0,0 0-8 0,-3 5 0 0,3-5 0 0,0 0 0 0,-6 0 0 0,6 0 0 16,-6 0 0-16,0 0 0 0,-3 0 0 0,3-2 0 15,0-4 0-15,0 4 0 0,-3-4 0 0,0 1 0 16,0-3 0-16,-3 3 0 0,3 0 0 0,-3-3 0 16,-2 0 0-16,-1-3 0 0,0 3 0 0,0-5 0 15,-3 2 0-15,0-2 0 0,-3 0-8 0,1 0 8 16,-1-1 0-16,0-1 0 0,0-1 0 0,0-3 0 16,-3 3 0-16,7 3 0 0,-10-8 0 0,3 2 0 15,-3 1 8-15,3-3-8 0,-2 2 0 0,-1-5 0 16,-3 3 0-16,-3-3 0 0,0 1 0 0,1-1-10 15,-1 3 18-15,0-1 3 0,-2 1 1 0,2 0 0 16,-6 0-12-16,0 0 0 0,1 0 0 0,-4-3 0 0,0 5 0 16,1-2 0-16,-1-3 0 0,-3 3 0 0,1 0 13 0,-7 0-2 0,1 2-1 15,-1 1 0-15,0-1-10 0,-2 3 12 0,2 3-12 0,-2 0 12 16,-1 0 1-16,0 5 1 0,-2-3 0 0,-1 3 0 16,7 3-14-16,-7 2 9 0,4 3-9 0,2 0 8 15,3 0-8-15,1 6 8 0,-1-1-8 0,3 0 8 31,4 3-8-31,5 3 0 0,0-3 9 0,7 2-9 0,2 3 16 0,0 1 0 0,6-1-1 0,0 3 0 16,3-3-15-16,7 5 0 0,-4-2 0 0,6 3-10 16,0 2 19-16,3 0 4 0,3 3 1 0,0 0 0 15,3 2-4-15,3 3-1 0,3 3 0 0,3 0 0 16,3 2-9-16,0 3 0 0,2 0 9 0,4 0-9 16,3 3 0-16,3 0-18 0,0-1 3 0,3 4 1 15,5 2 2-15,1-3 1 0,3 3 0 0,-1 0 0 16,10-3 11-16,-3 1 0 0,5-1 0 0,4 0 0 15,0 3 0-15,-1-2 0 0,4 2 0 0,-1-6 0 16,1 1 0-16,0 0 0 0,2-6-11 0,1 1 11 16,-1-1 8-16,1-5 8 0,5 3 2 0,-17-11 0 15,3 0-6-15,5 6 0 0,1-4-1 0,2 1 0 0,1-3-11 0,2-2 12 16,-2-1-12-16,23 6 12 0,1-5-4 0,-10-3-8 16,1-6 12-16,-1-2-4 0,-3 0 1 0,1-3 0 15,2-2 0-15,1 0 0 0,-1-3 8 0,1-3 2 16,2 3 0-16,-3-5 0 0,1-3-19 0,2 5 0 15,-5-5 0-15,2-2 0 0,4-1 12 0,-25 0-4 16,7-2 0-16,2-3-8 0,-2 1 17 16,2-1-3-16,1 0-1 0,-1-3 0 0,1 1-1 15,17-9 0-15,-5 1 0 0,-10 2 0 0,-5-2 1 0,-7-1 0 0,-2 3 0 0,-3-2 0 16,-10-3 5-16,-5 2 1 0,-3 1 0 0,-3-9 0 16,-9 6-19-16,0-2-11 0,-6-4 2 0,-6-2 0 15,-3 0 9-15,-3-3 0 0,-3 1-9 0,-9-4 9 16,-6-2 0-16,-3 0 15 0,-6-2-3 0,-5-1 0 15,-7 3-12-15,-3-5 0 0,-2 2 0 0,-10 3 0 16,-2 0-10-16,-10 0-5 0,1 3-1 0,-10 0 0 16,-2-1 16-16,-3 6 0 0,-7 3 0 0,-8-1 10 15,0 4-10-15,-9 2 0 0,-4 0 0 0,-5 2 0 16,-6 3-9-16,-3 3 9 0,-9-3-12 0,-3 3 12 16,-2 8-34-16,-7 0 0 0,-3 5 0 0</inkml:trace>
  <inkml:trace contextRef="#ctx0" brushRef="#br0" timeOffset="-33767.44">300 12422 847 0,'0'0'36'16,"0"0"-36"-1,0 0 110-15,0 0 15 0,0 0 3 0,-3-2 1 16,-6-1-52-16,6 0-10 0,-6 1-3 0,3-1 0 16,3 3 35-16,-6-3 6 0,3 3 2 0,0 0 0 15,-3 0-69-15,0 0-14 0,3 0-2 0,0 3-1 16,-2-3 35-16,-1 5 8 0,0-2 0 0,-3 2 1 0,6 3-53 0,-3 0-12 16,6 3 0-16,-9-1 0 15,6 3 24-15,3 3 4 0,3 0 0 0,-9 3 1 16,9-1-29-16,0 3 0 0,0 1 0 0,0 1 0 15,9 1-17-15,-6 3-10 0,6-1-1 0,3-2-1 16,3 0 29-16,-3 0 0 0,0-1 0 0,5-1 0 0,1-4 0 0,-3 1 0 0,3-1 0 16,0-2 0-16,0-3 0 0,-6-5 0 0,0 0 0 0,5 0 0 15,1-5 0-15,-6-1 0 0,0-2 0 16,3-2 0-16,-6-4 20 0,-3 1 11 0,9-3 1 16,-12-2 1-16,6-4-1 0,-9 1-1 0,9-3 0 0,-9-2 0 15,0 2-31-15,-9-3 0 0,6 1 0 0,-6-3 0 16,-6-1 16-16,9 1-4 0,-12 0 0 0,0 0 0 15,6 2 6-15,-9 1 1 0,7 2 0 0,2 0 0 16,0 3-3-16,-6 5-1 0,6 0 0 0,-6 3 0 16,6 2 2-16,-3 0 1 0,6 3 0 0,-5 3 0 15,8-3-66-15,-3 3-12 0,6 2-4 0,-9-2 0 16,12-1 52-16,0 4 12 0,0-1 0 0,0-2 0 16,3 2-217-16,6 0-41 0,0 0-8 0</inkml:trace>
  <inkml:trace contextRef="#ctx0" brushRef="#br0" timeOffset="-33238.72">377 12348 2030 0,'-3'-3'57'0,"3"3"14"0,0 0-57 0,0 0-14 0,0 0 0 0,0 0 0 15,0 0 58-15,0 0 9 0,0 0 1 0,0 0 1 32,0 0-61-32,3 3-8 0,6 2-9 0,0 1 9 15,0-1-12-15,0 6 12 0,3-1-10 0,0 3 10 0,6-2 0 0,-7 2 0 0,7 3 0 0,0-3 0 16,-3 1 9-16,0 1-9 0,0-4 0 0,0 2 9 16,-3-2-9-16,-3-3 0 0,0 0 0 0,-1 0 0 15,1-3 0-15,-6 0 0 0,6-2 0 0,-9 2 0 16,3-5 0-16,-3 0 0 0,0 0 0 0,0 0 0 15,0 0 0-15,-12-3 0 0,0-2 0 0,4-3 0 16,-10 0 0-16,6-2 0 0,-9-6 0 0,3 0 0 16,-3 0 0-16,3-2 0 0,-2-1 0 0,-1 1 0 15,3-4 14-15,-3 4 1 0,6-3 0 0,0 0 0 16,6 2 27-16,0 0 6 0,-3 1 0 0,7 5 1 16,2-3-49-16,-3 3 0 0,3-3-16 0,3 3 4 15,0 2 12-15,0 3 15 0,0-3-3 0,0 1-1 16,3 2-30-16,3-3-5 0,-3 3-2 0,2-2 0 15,7 5 26-15,-9-1 0 0,6-2 0 0,6 3 0 16,-3 5-33-16,-3-5-5 0,3 5-1 0,6 5 0 16,-6-5 39-16,6 5 0 0,-10 3 0 0,7-2 0 15,0 4 0-15,-6 3 0 0,-3-2 0 0,3 2 0 16,-3-2 24-16,3 2 12 0,-9 3 2 0,0-3 1 16,0 3-11-16,0 2-3 0,-6 1 0 0,3-3 0 15,-6-3-71-15,0 3-14 0,6-3-4 0,-6 0 0 16,-6 1-51-16,9-4-10 0,-9 1-3 0</inkml:trace>
  <inkml:trace contextRef="#ctx0" brushRef="#br0" timeOffset="-31871.9">639 12105 934 0,'0'0'40'0,"0"-6"-32"16,0 1 96-16,6 2 20 0,-6-7 4 0,6 5 1 16,-6-1-19-16,0-7-4 0,0 2-1 0,0 4 0 15,0-9-84-15,0 2-21 0,0 4 0 0,0-9 0 16,0 3 0-16,-6-2 0 0,6-1 0 0,-6 1 0 16,6 2 56-16,-9-2 6 0,3 2 2 0,-3-3 0 15,3 6-24-15,-3-3-4 0,1 3 0 0,-1 0-1 16,-3 5-5-16,3 0-1 0,0 2 0 0,3 1 0 15,0 5 28-15,-3 0 6 0,0 3 1 0,3 5 0 16,0 0-52-16,0 2-12 0,3 3 0 0,-3 3 0 16,6 3-14-16,0-1-6 0,6 6 0 0,-6 0-1 15,9-3 33-15,-6 3 8 0,6-3 0 0,0 3 1 16,3-6-40-16,0 1-8 0,3-1-1 0,0 1-1 16,-1-3-5-16,-2-3-1 0,0-2 0 0,-3-1 0 15,3-2 49-15,-3-2 10 0,-3-1 1 0,3-5 1 16,3 0-42-16,-9-5-8 0,3-1-1 0,3-2-1 0,0-2 26 0,-6-4 0 15,6-1 0-15,-9-9 0 0,2 5 46 16,4-5 14-16,-3-5 4 0,3 0 0 0,-6 0-64 16,0-3 0-16,-6-2 0 0,3 0-10 0,3 2 10 0,-8 0 9 0,2 0-1 0,0 3-8 31,0 3 58-31,3 5 5 0,-6 2 1 0,0 3 0 16,3 3-52-16,0 2-12 0,0 6 0 0,3 2 0 0,-6 3 0 0,-3 3 0 0,3 2 0 0,0 3 0 15,3 3 0-15,0 2 0 0,-3 0 0 0,3 3 0 16,6-3 0-16,0 3 0 0,0 0 0 0,6-3 0 15,-3-2 0-15,6-3 0 0,0 0 0 0,0 0 0 16,0-5 0-16,3-3 0 0,0-3 0 0,0 0 0 16,3-5 0-16,3 0 0 15,-6-5 0-15,-1 3 0 0,1-4 0 0,3 1 0 0,0 0 0 0,0 0 0 16,-3 2-9-16,0 0-5 0,3 4-1 0,-3 1 0 16,-1 4 24-16,-2-1 5 0,3 0 1 0,-3 6 0 15,0 0-63-15,0 2-13 0,-3 3-3 0,0 0 0 16,3 2 64-16,-3 1 0 0,-3 2 0 0,3 0 13 15,-3 1-13-15,6-1-10 0,-9 0 2 0,9-2 0 16,-9-3 8-16,9 0 0 0,-6-3 0 0,0-3 0 16,2-2 0-16,4 0 0 0,-6-2 0 0,3-3 0 15,3-3-15-15,-9-6-1 0,6-2 0 0,0 1 0 16,3-4-25-16,-6-2-6 0,3 2-1 0,-6-2 0 16,0 0 39-16,0 3 9 0,0-4 0 0,0 4 0 15,0 5 49-15,-9-1 12 0,0 4 3 0,3 2 0 16,0 3-1-16,0-1 0 0,6 6 0 0,-3 3 0 15,-3 2-50-15,6 1-13 0,-9 4 0 0,9 1 0 0,0 2 0 16,0 0 0-16,6 0 0 0,-3 1 0 0,3-4 0 0,-3-2 0 16,9 0 0-16,-6 0 0 0,3-5 0 0,0-1 0 0,-3-2 0 0,0 0 0 15,3-5 0-15,0-3 0 0,-3 0 0 0,0 0 0 16,3-5 0-16,0 0 0 0,-6-3 0 0,3 3 0 31,-4-3-46-31,7 5-14 0,-6-2-4 0,3 5 0 0,-3 0 64 0,-3 3 0 0,0 5 0 0,0 0 13 16,0 0-21-16,0 0-5 0,6-3-1 0,-6 3 0 15,3 0-10-15,6 0-1 16,-6 0-1-16,-3 0 0 0,6 0-1 0,-3-3 0 0,3 1 0 0,0-3 0 16,-6-3-4-16,6-6-1 0,-6-2 0 0,3-5 0 15,-3 0 12-15,0-3 3 0,0-2 0 0,-3-6 0 32,3 0-12-32,0 1-3 0,-9-4 0 0,6-4 0 0,-3 2 16 0,-3-3 2 0,6 0 1 0,-9 0 0 15,-3 3 30-15,3 3 7 0,1 0 0 0,-7 2 1 16,-3 3 83-16,3 2 16 0,-3 3 3 0,0 3 1 15,3 3-40-15,1 10-7 0,5 0-1 0,0 3-1 16,3 2-50-16,0 0-9 0,0 6-3 0,9-3 0 16,0 8-39-16,9 5-8 0,-6 0-2 0,6 3 0 15,0 3 32-15,3-1 0 0,6 1 0 0,-1 2 0 16,-5-2 0-16,0-1 0 0,3 1 0 0,-3-1 0 16,0-5 0-16,3 1 0 0,-3-1 0 0,0-5 0 15,3 0-48-15,-4-3-3 0,-2-2-1 0,0 2 0 16,3-5-19-16,-3 0-4 0,0-3-1 0,-6 1 0 15,0-4 1-15,3 4 0 0,-3-4 0 0,3-2 0 16,-6 0 18-16,0-2 3 0,9-1 1 0,0 1 0 16,-6-1 53-16,6 3 0 0,-6-2 0 0,6 4 12 0,-1 1-12 15,10 2 0-15,-9 3 0 0,3 0 0 0,0 0 0 0,6 3-9 0,0-3 9 0,-6 3-13 16,6-1 35-16,-10-2 7 0,4 3 2 0,0-3 0 16,-3 0-19-16,3-3-4 0,-3-2-8 0,0 0 12 31,-3-3 12-31,6-3 1 0,-9-2 1 0,3 0 0 0,3-3 30 0,-9-3 7 0,3-2 1 0,0-3 0 15,0 3-8-15,-3-3 0 0,3 1-1 0,0-1 0 16,3 0-37-16,-6 5-7 0,3 4-2 0,2-1 0 16,-5 5 44-16,3 1 9 0,0 4 2 0,0 1 0 15,-3 5-52-15,0 0-12 0,0 0 0 0,3 5 0 16,6 3-9-16,-9 3-5 0,9-1-1 0,-9 6 0 16,3 0-3-16,3 5-1 0,-3 0 0 0,0 3 0 15,-3 0-153-15,6 5-32 0,-6-2-5 0</inkml:trace>
  <inkml:trace contextRef="#ctx0" brushRef="#br0" timeOffset="-31171.03">425 12980 1094 0,'21'-18'23'0,"-12"7"5"0,8-5-28 0,4-2 0 0,-3-1 0 0,12-7 0 16,-9 0 56-16,9-6 7 0,-1-3 1 0,1-7 0 15,9 0 51-15,-7-9 10 0,13-1 3 0,-3-12 0 16,5 3-21-16,1-5-4 0,3-3-1 0,8-10 0 15,-5 5-23-15,8-3-5 0,7-2-1 0,2-17 0 16,-8 4-40-16,2 2-8 0,-8 0-1 0,2-5-1 16,-5 2-14-16,-1-2-9 0,-2-3 12 0,0 3-12 15,-10-3 14-15,4 3-4 0,-6-3-1 0,-1 2 0 16,-2 1-9-16,0 0 8 0,2 0-8 0,-8 5 8 16,-3 2-8-16,-3 4-12 0,-3 2 2 0,-6 5 1 15,-4 8-10-15,-2 3-1 0,-9 0-1 0,0 8 0 16,-15 5 21-16,1 0 0 0,-4 5 0 0,-9 6 0 15,-3 7 24-15,-3 4 4 0,-8 7 0 0,-1 5 0 16,-11 6-9-16,2 5-2 0,0 3 0 0,-5 8 0 16,-1 4-17-16,1 7 0 0,-4 4-13 0,15 1 5 15,-8 5-5-15,-1 2-1 0,-5 8 0 0,-1 3 0 16,-8 8-14-16,2 6-2 0,4 4-1 0,-33 33 0 16,14-4 15-16,1 4 4 0,5-1 0 0,4 3 0 15,3 0 12-15,8 2 0 0,-8 4-10 0,2-4 10 16,12 1 0-16,-2 5 0 0,5 0 0 0,16-27 0 15,2 3 13-15,-3 11 11 0,3 5 1 0,4 2 1 16,-1 4-72-16,3 2-14 0,6-1-4 0,-9 49 0 0,10-32 38 16,2-3 7-16,6 0 2 0,-3 3 0 0,12-16-3 15,0-8-1-15,-3 0 0 0,6 5 0 16,6-18-4-16,-3-9-1 0,6-2 0 0,3-2 0 0,6-11 26 0,-6-8 0 0,8-3 0 0,7-5 0 16,3-10 25-16,0-6 11 0,5-5 1 0,1-3 1 31,0-8-26-31,3-2-12 0,-1-8 10 0,4-6-10 0,6-5 38 0,-1-8 2 0,4-2 0 0,-1-6 0 15,-8-2-6-15,3-6-1 0,-4-2 0 0,7-6 0 16,-9 0-4-16,8 1-1 0,-5-1 0 0,-3 3 0 16,-1 0-20-16,1 0-8 0,-9 0 0 0,0 3 9 15,-1 0-125-15,1 2-24 0,-9-2-6 16</inkml:trace>
  <inkml:trace contextRef="#ctx0" brushRef="#br0" timeOffset="-30537.82">1401 8266 1918 0,'-9'-6'54'0,"3"1"13"0,-3 0-54 0,0 2-13 0,3 0 0 0,0 1 0 15,1 2 58-15,2 0 9 0,-6 0 1 0,3 5 1 16,0 6-47-16,-3-1-10 0,0 6-1 0,-6 8-1 15,0 8-10-15,0 5 0 0,0 10 0 0,-3 6-11 16,7 3 11-16,-7 7-12 0,0 1 12 0,0 13-12 16,3-1 12-16,6 4 0 0,-9 4 0 0,6 12 0 15,1-14-33-15,-7 2-5 0,3 9-1 16,0-6 0-16,6-10 61 0,-9-14 12 0,6 1 2 0,0-6 1 16,3-13-22-16,0-8-5 0,3-5-1 0,3-6 0 15,-5-7 7-15,5-9 2 0,3-2 0 0,-6-5 0 16,6-3 26-16,-3-8 6 0,-6-5 1 0,3-3 0 15,0-8-31-15,-3-5-5 0,0-5-2 0,-3-1 0 16,12 1-13-16,-15-3 0 0,12 2 0 0,-6 1 0 16,3 10 30-16,3 6 3 0,0 7 1 0,3 1 0 15,0 2-15-15,0 8-3 0,0 0-1 0,0 5 0 16,0 8 0-16,3 3 0 0,6 8 0 0,-6 2 0 16,3 3-63-16,3 6-13 0,0-3-3 0,-3 2 0 15,9-2 80-15,-6-1 15 0,3-1 3 0,-3-1 1 16,0-8-25-16,2-3-10 0,1-2 8 0,3-5-8 15,-3-6-26-15,6-2-10 0,-3-3-3 0,6-6 0 16,3-2 50-16,5-7 9 0,1-7 3 0,0-1 0 16,3-4-169-16,2-2-34 0</inkml:trace>
  <inkml:trace contextRef="#ctx0" brushRef="#br0" timeOffset="-21352.91">523 14364 1580 0,'-12'3'67'0,"6"0"-54"15,-3-1 71-15,0-2 13 0,6 0 3 0,-6 0 1 16,0 5-20-16,7-5-4 0,-7 0-1 0,3 0 0 15,0 0-11-15,0 0-2 0,3-5-1 0,-6 5 0 16,9-2-13-16,-9-1-2 0,6-2-1 0,-3-1 0 16,3-2-17-16,3-2-3 0,-6 2-1 0,12-5 0 15,-6-1-12-15,0-1-2 0,0-1-1 0,0-3 0 16,3-2-10-16,3-3 0 0,-3 0 0 0,6-2 0 16,0 2 18-16,3 0 2 0,0 3 0 0,5-3 0 15,1 3-32-15,0 3-7 0,3-1-1 0,0 3 0 16,6 3 28-16,-13 5 6 0,13 3 1 0,-9-1 0 15,3 6-24-15,-6 6-5 0,3-1-1 0,0 3 0 16,-1 5 15-16,-2 3 0 0,0 0 0 0,0 5 0 16,-6 0 0-16,6 3 0 0,-6 3 0 0,-6-1 0 15,6 3 0-15,-9-2 0 0,3 4 0 0,-3-2-9 16,0 3-8-16,0-3-2 0,0 3 0 0,-3-3 0 16,3-2-27-16,-6-4-6 0,0 1 0 0,6 0-1 15,-9-8-34-15,9 2-6 0,-9-4-2 0,3-9 0 16,3 6-96-16,-6-11-19 0,0 0-4 0</inkml:trace>
  <inkml:trace contextRef="#ctx0" brushRef="#br0" timeOffset="-21192.94">544 14182 1337 0,'-3'-8'56'16,"-6"0"-44"-16,3 0 98 0,3 5 20 0,3 3 4 0,0 0 1 16,0 0-11-16,0 0-3 0,0 0 0 0,0 0 0 15,0 0-64-15,0 0-13 0,0 0-2 0,0 0-1 16,3 0-41-16,6 0 0 0,3 3 0 0,3 2 0 15,3 0 20-15,-6 3 4 0,8 0 2 0,-2 0 0 16,3 0-140-16,-3 0-28 0,-3-3-6 0</inkml:trace>
  <inkml:trace contextRef="#ctx0" brushRef="#br0" timeOffset="-20670.41">1002 14131 1337 0,'3'0'28'0,"0"-2"6"15,3 2-34-15,-3-3 0 16,3 0 0-16,-3-2 0 0,3 0 98 0,0-3 13 0,0 3 2 0,-3-6 1 16,3-5 2-16,-6 0 1 0,0 0 0 0,3-7 0 15,-3-1-73-15,-3 0-16 0,3-5-2 0,0 0-1 16,-6 0-25-16,3 0 0 0,3-1 0 0,-6 4 0 16,0 2 35-16,-3 3 1 0,0 3 1 0,0 4 0 15,0 4-8-15,0-1-1 0,0 6-1 0,1 2 0 16,2 3 25-16,-3 3 6 0,0 2 1 0,9 0 0 15,-6 9-43-15,3-1-16 0,6 5 11 0,3 4-11 0,3-1 0 0,0 0 0 16,2 3 0-16,1-3 0 16,3 0-45-16,0 0-15 0,0 0-4 0,0-5 0 0,0-3 52 0,0 1 12 0,0-4 0 15,-4-4 0-15,7-4 0 0,-9 1 0 16,3-6 0-16,0 1 0 0,0-6 0 0,3-3 0 0,-6 3 0 0,0-10 0 16,3-1 0-16,-9-5 0 0,3 6 0 15,-6 18 0-15,0 0 0 0,0-37 15 0,0 5-3 0,0 3-1 16,-9 2-11-16,0 1 8 0,-3 2-8 0,3 3 8 15,-6 2 33-15,3 4 7 0,0 4 0 0,0 0 1 16,3 6-39-16,3 2-10 0,3 3 0 0,-3 6 0 16,6 2 0-16,6 5 0 0,-3 3 0 0,6 0 0 15,0 2 0-15,3 3 0 0,3 1 0 0,0-1 0 16,3-3 0-16,0-5-12 0,-1 3 2 0,-2-5 1 16,3-3 9-16,0-3 12 0,0 3-2 0,-3-5-1 15,0-6-9-15,0 0 0 0,-1-2 0 0,-5-3 0 16,-3-5 0-16,0 0 0 0,3-3 0 0,-6 0 0 15,-3-5 0-15,3 2 0 0,-3-5 0 0,-3 3 0 16,0 0 0-16,3 0 0 0,-6 0 0 0,3 0 0 16,-6 2 14-16,0 3 1 0,6 3 0 0,-11 2 0 15,11-2-104-15,-3 3-21 0,6 2-4 0</inkml:trace>
  <inkml:trace contextRef="#ctx0" brushRef="#br0" timeOffset="-20021.13">1526 13451 1337 0,'0'0'56'15,"0"-5"-44"-15,0 0 91 0,-3-3 18 0,3 3 4 0,0-6 1 16,0 0-99-16,-9 4-27 0,9-4 8 0,0-2-8 16,0 2 55-16,0-2 7 0,-9 2 2 0,9-2 0 15,-6 0-52-15,3 2-12 0,0-2 0 0,0 2 0 16,-3 1 54-16,6-3 8 0,-8 2 2 0,8 0 0 15,-9 1 0 1,3-1 0-16,0 3 0 0,0 0 0 0,3 3-42 0,-3 0-8 0,6 5-2 0,0 0 0 16,0 0 32-16,0 0 7 0,-3 2 1 0,-3 4 0 15,3 2-72-15,0 2-13 0,3 4-3 0,3-1-1 16,0 5 8-16,3-2 1 0,3 0 1 0,-6 5 0 16,9-2 27-16,-3 2 0 0,-3-5 0 0,8 2 0 15,-5-2 0-15,6-3 0 0,-3 3 0 0,-3-5 0 16,9-3 0-16,-12-3 0 0,9-2 0 0,-6-1 0 15,3 1 0-15,0-6 0 0,2 3 0 0,-2-5 0 16,-3-3 0-16,0-2 0 0,-3-4 0 0,3-2 0 16,-3 1 0-16,3-1 19 0,-9-3-3 0,3 1-1 15,0-4-24-15,0-1-5 0,-3-1-1 0,0-3 0 16,0 4 15-16,-6 1 0 0,3 1 0 0,-3 0 0 16,3 5 35-16,3 3 9 0,-9 0 3 0,6 2 0 15,3 3-26-15,0 8-5 0,0 0 0 0,3 0-1 16,6 3-15-16,0 2 0 0,6 3 8 0,0 3-8 15,-3-1-48-15,5 4-13 0,-8-4-3 0,3 3 0 16,0-5 52-16,0 0 12 0,3-3 0 0,-6-2 0 16,3-3-54-16,0-3-8 0,3-2-2 0,-6 0 0 0,2-6 52 0,-2 1 12 15,0-1 0-15,3-2 0 0,-3-3 0 0,-6 0 0 0,3 0 0 16,0-2 0-16,0-1 0 0,-3 1 0 0,3-3 0 0,-6-1 0 16,0 1 35-16,-6 0 9 0,3 0 3 0,-3 2 0 15,3 4-6-15,3-1-1 0,-3 5 0 0,3 0 0 16,0 4-50-16,3-1-10 0,0 2-3 0,3 4 0 15,-3 2 23-15,6 0 0 0,-3 2 0 0,3 4 0 16,3-1 0-16,-3 0 0 0,3 3 0 0,-1 0 0 16,1-3-37-16,3 1-3 0,-6 2-1 0,6 0 0 15,-6-3-62-15,6 0-12 0,-3 0-2 0,-3 1-1 16,0-1-86-16,-6 3-16 0</inkml:trace>
  <inkml:trace contextRef="#ctx0" brushRef="#br0" timeOffset="-19385.26">2371 12218 1792 0,'0'-21'51'0,"0"-3"10"16,-2 6-49-16,2-1-12 0,-6 4 0 0,3-1 0 15,-9 0 96-15,6 5 16 0,-6 1 3 0,-6-1 1 16,6 3-84-16,-9 3-16 0,3 2-3 0,-8 1-1 15,-1 4 42-15,-3-2 8 0,-3 3 2 0,-5 5 0 16,-1 2-64-16,-3 4-26 0,-8 1 2 0,2 7 0 16,-9 4-13-16,4 3-3 0,-10 3 0 0,-5 8 0 0,5-3 40 0,-2 2 0 0,-1 6 0 15,-8 6 0 1,6-1 16-16,5 5 10 0,-5 4 2 0,-7 7 1 0,-2 3-29 0,2 2 0 0,-2 3 0 0,3 0 0 16,2 3 0-16,1 2 8 0,5 1-8 0,4 2 0 15,2 0 0-15,4 0 0 0,5 5 0 0,6 0 0 16,1-2-11-16,-4 2 11 0,3 3-10 0,10-2 10 15,-1-4-8-15,6-2 8 0,9 0 0 0,4-5-9 16,5-3 9-16,3-2 11 0,-3-1-3 0,12-2 0 16,0-8-16-16,6 0-4 0,3-3-1 0,6-5 0 15,5-3 5-15,1-5 8 0,9-3-13 0,-3-7 5 16,6-4-13-16,2-4-3 0,4-3 0 0,-6-8 0 16,14-6 5-16,1-7 1 0,3-3 0 0,-10-3 0 15,7-5 18-15,-1-5 0 0,7-6-8 0,0-4 8 16,5-4 0-16,1-5 0 0,-1-2 8 0,30-16-8 15,-11-8 19-15,2-1-3 0,-2 4 0 0,-1-9 0 16,-6-2 22-16,7-3 4 0,-7-2 1 0,-2-3 0 16,-1-6-16-16,-2 1-3 0,2-3-1 0,-8 0 0 15,-1 0 16-15,4 3 3 0,-7-1 1 0,4 1 0 16,-4 2-24-16,4 3-5 0,-7-3-1 0,1 6 0 16,-9-6-13-16,-1 0 8 0,-2 3-8 0,-3 0 0 15,-4 0 11-15,-2 5-11 0,-3-2 12 0,-3 5-12 16,-3 2 0-16,-7 3 0 0,1 3 0 0,-9 5 0 15,-6 0 32-15,0 6 0 0,-3-1 0 0,-6 6 0 0,-3-1-16 0,-9 6-3 16,-2 0-1-16,-1 3 0 16,-6 2 4-16,3 6 0 0,-3 2 0 0,1 3 0 0,-4 5-16 0,-3 3 0 0,-3 5 0 15,4 0 0 1,2 8-20-16,-9 2-6 0,9 4-2 0,-5 2 0 16,2 5-28-16,3-2-7 0,9 7-1 0,-3-7 0 15,4 2-153-15,-4 3-31 0,-30 23-7 0,22-12-1 0</inkml:trace>
  <inkml:trace contextRef="#ctx0" brushRef="#br0" timeOffset="-18536.59">2241 12502 1074 0,'0'0'30'0,"0"0"8"0,5-3-30 0,-2 0-8 0,9-2 0 0,-3 0 0 16,-3-3 104-16,9 0 19 0,0-5 4 0,9 2 1 15,-9-2-6-15,11-3-1 0,-5 3 0 0,3-6 0 16,3-2-64-16,-3 0-13 0,-3-6-2 0,5 1-1 15,1-1-21-15,0 1-4 0,0-3 0 0,3-3-1 16,-1 3-15-16,4-3 8 0,-3 6-8 0,5-3 0 16,-11 2 8-16,3 1-8 0,-6-3 0 0,6 0 0 0,-6 2 0 0,-4 3 0 15,4 1 0-15,-6 1 0 0,-3 1 0 16,0 3 0-16,-3 2 0 0,0 0 9 0,3 3-9 0,-12-1 0 16,3 4 0-16,3 2-11 15,-6 0 35-15,-6 3 6 0,3-1 2 0,-3 4 0 0,-3-1-20 0,-3 3-3 16,0 0-1-16,-3 3 0 0,0 5-24 0,-6 2-4 15,4-2-2-15,-10 3 0 0,3 5 22 0,3 0 0 16,-6-3 0-16,6 3 0 0,7 0 36 0,-1-6 4 16,6 1 2-16,3-3 0 0,-3-3-22 0,6 0-4 15,3-5 0-15,6 3-1 0,3-3-15 0,3 0 0 0,6-3 0 16,2 1 0-16,4-4 0 0,0-2 0 16,0 0 0-16,3 0 0 0,-7 1 0 0,4-1 0 0,-3 0 0 15,3 0 0-15,-3 0 0 0,-3 5 0 0,2-2 0 0,-5 5 0 16,-3 0 0-16,0 0 0 15,-3 2 0-15,-3 4 0 0,-3 2 0 0,3 0 0 16,-6 5 0-16,0 0 0 0,6 3 0 0,-15 0 0 0,3 8 0 0,3-3 0 16,0 0 0-16,-6 0 8 0,3 3-8 0,-3 0 0 15,3 0-99-15,3 2-25 0,-3-2-6 16,0 2-511-16,1 1-103 0</inkml:trace>
  <inkml:trace contextRef="#ctx0" brushRef="#br0" timeOffset="80171.28">11694 17055 1954 0,'0'0'43'0,"0"0"9"0,0 0 1 0,0 0 3 0,0 0-45 0,0 0-11 0,0 0 0 0,0 0 0 15,3 5-14-15,0 1-5 0,0 4-1 16,3-2 0-16,0 0 20 0,0 0 0 16,3 3 0-16,0-1 0 0,0 3 0 0,0 1 0 0,0 2 0 0,-1-1 0 15,1 7 0-15,0-1 0 0,3 3 0 0,0 2 0 16,0 3 0-16,0 3 0 0,3 0 0 0,-3-1 0 15,0 6 0-15,0-2 0 0,2 2 0 0,-2 0 0 16,-3-3 0-16,0 3 0 0,3-5 0 0,-3 0 0 16,0 0 27-16,0-6-1 0,0-5 0 0,0-2 0 15,0-3 39-15,0-3 8 0,0-3 2 0,-1-2 0 16,1-2-21-16,0-4-4 0,3 1-1 0,0-3 0 16,3 0-14-16,-3-3-3 0,3 1-1 0,0-1 0 15,3-2-13-15,-1-3-2 0,1 2-1 0,3-1 0 16,-3 1-15-16,3-2 0 0,0 0 0 0,-1-2 0 0,-2 2 0 15,3 3-15-15,3-3 2 0,-3 0 0 16,0-6-128-16,-3 9-26 0,-1-5-5 16,1 2-791-16</inkml:trace>
  <inkml:trace contextRef="#ctx0" brushRef="#br0" timeOffset="80377.21">12718 17378 2318 0,'0'0'51'0,"0"0"10"0,0 0 3 0,0 0 1 0,0 0-52 0,0 0-13 16,0 0 0-16,0 0 0 0,3 5 56 0,0 3 9 0,0-3 2 0,3 6 0 16,0 2-34-16,3-2-6 0,-3 2-2 0,3 3 0 15,0-3-25-15,3 3-11 0,-1 2 1 0,1-7 0 16,-3 8 10-16,0-6 0 0,0 3-9 0,0-3 9 31,0-2-32-31,-3 2-3 0,0 3 0 0,0-8 0 16,-3 2-142-16,0-5-29 0,0 1-6 0</inkml:trace>
  <inkml:trace contextRef="#ctx0" brushRef="#br0" timeOffset="80528.81">12462 17119 2271 0,'-9'-6'50'0,"3"1"10"0,6 0 3 0,-9-1 1 0,9 6-52 0,-3-5-12 0,3 5 0 0,0 0 0 15,-3-3 37-15,3 3 5 0,0 0 1 0,0 0 0 16,0 0-88-16,0 0-18 0,0 0-3 0,0 0-1 15,3 0-171-15,9 3-34 0,3 8-8 0,-3-1 0 0</inkml:trace>
  <inkml:trace contextRef="#ctx0" brushRef="#br0" timeOffset="80922.15">12914 17153 2437 0,'0'0'69'0,"0"0"15"0,0 0-67 0,0 0-17 16,0 0 0-16,0 0 0 0,0 3 34 0,6 2 3 0,0 3 1 0,3 0 0 15,0 2-30-15,0 1-8 0,6 2 0 0,-3 0 0 16,3 1 0-16,-3-1 0 0,3-3 0 0,-3 4 0 16,-1-4 0-16,4 1 0 0,-9-1 0 0,9-2 0 15,-9 3 0-15,3-6 0 0,-3-2 0 0,-6 2 0 16,9 0 0-16,-6-5 0 0,-3 0 0 0,0 0 0 31,3 0-22-31,-3 0-6 0,0 0 0 0,0 0-1 0,0 0 29 0,0 0 0 0,0 0 0 0,-6-7 0 16,-3 1 0-16,3-4-9 0,3-4 9 0,-3 4-8 15,6-3 8-15,-6 2 0 0,6 0 0 0,-3 3 0 16,3-2 20-16,3-3 10 0,-3 7 2 0,3 1 0 16,0 0-32-16,3 0 8 0,0 5-8 0,3 0 0 15,0 0 0-15,3 5 0 0,0 0 0 0,3 0 0 16,2 3 0-16,-2 8 0 0,6-3 0 0,-6 6 0 0,6-3-17 15,-6 2-7-15,6 4 0 0,-7-4-1 16,10 1-106-16,-9-1-21 0,3-2-4 0,-9-3 0 0</inkml:trace>
  <inkml:trace contextRef="#ctx0" brushRef="#br0" timeOffset="81406.58">13400 17066 2300 0,'0'0'51'0,"3"0"10"0,3 8 3 0,3 2 0 0,2 3-52 0,1 3-12 16,3 3 0-16,0-9 0 0,3 9 36 0,0-3 4 0,-3-3 0 0,0-2 1 15,-1 2-17-15,-2-3-4 16,0-4-1-16,3 2 0 0,-6-6-19 0,3 1-9 16,0-3 1-16,-3-3 0 15,0-7-15-15,0 4-2 0,0 1-1 0,-3-11 0 0,-3 3 9 0,3 0 1 0,-1-3 1 0,-5-3 0 16,3 3 15-16,0-2 0 0,-3 5 0 0,0-3 0 15,0 3 43-15,0 2 1 0,0 0 1 0,3 9 0 16,-6-9-16-16,3 11-3 0,0 0-1 0,0 0 0 16,0 0 22-16,0 0 4 0,0 0 1 0,6 6 0 15,0-1-42-15,3-3-10 0,3 12 0 0,3-1 0 16,0 3 0-16,3 2 0 0,0-2 0 0,2 3 0 16,-2-3 0-16,3-1-12 0,0-1 4 0,-3 2 8 15,3-3-46-15,-6-3-2 0,2-2 0 0,-2 0 0 16,-3-2-107-16,0-1-21 0,-3-3-5 15,0-2-1-15,-3-5-34 0,0 0-8 0,-3-3 0 0,-3 0-1 16,0-5 99-16,0 0 20 16,-6-3 4-16,3 0 1 0,-3 0 101 0,0-3 29 0,0 1 2 0,0-1 0 15,0 4 129-15,0-1 27 0,3 2 5 0,-3 4 0 0,6-1-22 0,-3 1-5 16,3 2-1-16,0 8 0 0,0 0-83 0,3 0-17 16,6 0-3-16,-3 0-1 0,6 5-37 0,3 3-8 15,0-3-2-15,6 6 0 0,0-3-21 0,2 0-5 16,4 0-1-16,0 0 0 15,0 0-108-15,-1-6-22 0,1-2-4 0,-3-2-756 0</inkml:trace>
  <inkml:trace contextRef="#ctx0" brushRef="#br0" timeOffset="81554.88">14370 16748 2370 0,'0'0'67'0,"-3"-5"15"0,3 5-66 0,0 0-16 0,0 0 0 0,0 0 0 16,0 0 114-16,0 0 19 0,-6 5 4 0,3 0 1 15,-3 3-74-15,3 8-14 16,0 3-3-16,0 10-1 0,-3 5-46 0,3 3-23 0,0 8 3 0,0 0 0 31,3-2-13-31,-3 4-3 0,0-2 0 0,3 0 0 16,-3 3-158-16,0-3-32 0,-3 45-6 0,1-29-2 0</inkml:trace>
  <inkml:trace contextRef="#ctx0" brushRef="#br0" timeOffset="82438.6">14784 16896 1558 0,'0'0'34'0,"0"0"7"0,0 0 2 0,6 0 1 0,0-2-35 0,6-1-9 0,-1 3 0 0,1-3 0 0,9-2 54 0,-6 2 9 15,3 1 1-15,3-4 1 0,0 4 0 0,-1-6 0 16,1 3 0-16,3-3 0 0,-9 2-21 0,6 1-4 16,0 0 0-16,-6 0-1 15,2-1-19-15,-2 1-3 0,3 0-1 0,-6-1 0 0,3 1-4 0,0 0-2 16,-6 2 0-16,3 0 0 0,-3 1-2 0,0-3 0 15,-6 2 0-15,2 0 0 0,-5 3-8 0,0 0 0 16,0 0 0-16,0 0 0 0,0 0 13 0,0 0-2 16,0 0-1-16,-3-2 0 0,-2-4-10 0,-1 1 12 15,-3 0-12-15,0 2 12 0,-3 0-12 0,0-2 0 16,3 0 0-16,-3 0 0 0,3 2 0 0,0 0 0 16,3-2 0-16,3 2 0 0,3 3 10 0,-9-2 3 0,9 2 1 0,0 0 0 15,0 0 9-15,0 0 1 16,-6-3 1-16,6 3 0 0,0 0-25 0,0-5 0 15,0-1 0-15,0 1 0 0,6 0 0 0,3-3 0 0,-3 3 0 0,6-3 0 16,0 2-15-16,3 1-8 0,0-3-1 0,3 3-1 16,0 0 9-16,-4-1 3 0,4 4 0 0,-3-1 0 15,3 0 13-15,-3 1-12 0,-3-1 12 0,0 3-12 16,0 0 12-16,-3 0 0 0,-4 0 0 0,1 3 0 16,0-3 0-16,0 0 16 0,-3 2-3 0,0 4-1 15,0-1 23-15,0 0 4 0,0 3 1 0,-3 3 0 16,0-1-20-16,-3 4-3 0,0-1-1 0,0 0 0 15,0 3-16-15,-3 2 0 0,-3 1 0 0,1 2 0 16,-1 0-43-16,-3 3-12 0,-6 3-2 16,3 2-1-16,-6-3-146 0,0-2-30 0,0 5-6 0,1-5 0 0</inkml:trace>
  <inkml:trace contextRef="#ctx0" brushRef="#br0" timeOffset="82821.75">14177 17124 1105 0,'0'0'24'0,"0"0"4"0,0 0 2 0,3-3 2 0,-3 3-32 0,5-5 0 0,1 2 0 0,-3 1 0 16,3-1 109-16,0 0 15 0,-3 1 4 0,3-1 0 16,3 3-26-16,0-3-5 0,3 3-1 0,3 0 0 15,0-2-16-15,3 2-3 0,2 0-1 0,1 0 0 16,6 0-42-16,-3 0-9 0,6 2-1 0,-1 1-1 15,1-3-23-15,3 3 0 0,-3 2 0 0,-1 0 0 16,1 1-42 0,-6-1-10-16,3-3-1 0,-3 4-1 0,-4-1-50 15,1-2-9-15,-3-1-3 0,-3 4-428 0,0-4-85 0</inkml:trace>
  <inkml:trace contextRef="#ctx0" brushRef="#br0" timeOffset="83771.12">12635 18198 2070 0,'0'0'45'0,"0"0"10"0,0 0 1 0,0 0 3 0,0 0-47 0,0 0-12 16,0 0 0-16,0 0 0 0,0 0 52 0,0 0 8 15,0 0 1-15,0 0 1 0,0 0-31 0,0 0-7 16,0 0 0-16,0 0-1 0,0 0-23 0,0 0 0 16,0 0 0-16,3 5 0 0,3 1 0 0,6 4 0 15,-7 3 0-15,10 3-12 0,-3 3-2 0,6 5-1 16,-3-1 0-16,0 4 0 0,3 2-7 0,-6-8-2 16,0 6 0-16,2-4 0 15,-5 1-34-15,0 3-7 0,3-6-2 0,0 3 0 16,-3-3-133-16,3 8-26 0,-6-3-6 0,6-2 0 0</inkml:trace>
  <inkml:trace contextRef="#ctx0" brushRef="#br0" timeOffset="84206.64">12676 18240 1858 0,'-6'-5'52'0,"6"5"13"0,0 0-52 0,0-3-13 16,-6 1 0-16,6 2 0 0,-3-5 104 0,0-1 19 0,3 6 3 0,0-5 1 15,3 0-75-15,-3-3-14 0,3 2-3 0,3-2-1 16,-3 1 5-16,9-1 1 0,-6-3 0 0,9-2 0 16,0 2-32-16,3-2-8 0,3 0 0 0,-3 0 0 15,2-1 0-15,-2 4-12 0,0 2 4 0,0 0 0 16,0 3-40-16,-3 5-8 0,0 0-2 0,-3 2 0 16,2 6-56-16,-5 5-11 0,0 3-3 0,-3 3 0 15,-3 2 29-15,0 5 6 0,0-2 1 0,-3 3 0 0,-3-1 111 0,3-2 22 16,3 0 5-16,-3 0 1 0,3-1 45 0,3 1 8 15,0-3 3-15,-3-7 0 16,6 1-27-16,0-1-4 0,0-1-2 0,0 0 0 0,3 0-35 0,-3-2-7 16,2 0-2-16,4-1 0 0,-3 1 5 15,0-3 1-15,0-3 0 0,0 0 0 0,-6-2-32 16,3-1-12-16,-6 1 1 0,-3-3 0 0,3 3 24 0,-3-3 5 16,0 0 1-16,0 5 0 0,0-2-10 0,-6 2-1 15,0 0-8-15,-3 1 12 0,-3-1-2 0,3 3-1 0,-3-3 0 0,0 0 0 16,0 1-1-16,0-1 0 0,-2-2 0 0,2-1 0 15,0 4-8-15,0-4 8 0,0 1-8 0,0-3 8 16,3 5-8-16,0-5-12 0,0 3 2 0,3-1 1 31,0-2-39-31,3 3-8 0,3-3-2 0,0 0 0 16,0 0-162-16,0 0-32 0,0 0-6 0</inkml:trace>
  <inkml:trace contextRef="#ctx0" brushRef="#br0" timeOffset="84395.48">13191 18314 2055 0,'0'0'45'0,"0"0"10"0,3-2 1 0,0-3 2 0,-3 5-46 0,6-3-12 0,-3 3 0 0,3-3 0 15,-3 1 98-15,0 2 18 0,3 2 3 0,0 1 1 16,0 2-79-16,0 0-15 0,0 3-3 0,6 3-1 0,-3 2-22 0,-3 3 8 16,9 0-8-16,-4 0 0 0,4 2 0 0,-6-4-8 15,0 1 0-15,3-1 0 16,-3-1-42-16,3 0-8 0,-3 3-2 0,0-5 0 15,-3-3-156-15,0 5-31 0,-6-8-6 0</inkml:trace>
  <inkml:trace contextRef="#ctx0" brushRef="#br0" timeOffset="84524.18">13254 18206 2012 0,'-3'-5'44'0,"0"-3"10"0,3-3 2 0,-3 1 0 0,-3 2-45 0,6-3-11 15,0 3 0-15,0 8 0 0,0 0 20 0,0 0 1 16,0-5 1-16,0 5 0 15,0 0-166-15,6-3-34 0,0 3-6 0,-3 5-2 0</inkml:trace>
  <inkml:trace contextRef="#ctx0" brushRef="#br0" timeOffset="84921.35">13513 18145 1846 0,'0'0'40'0,"0"0"9"0,0 0 2 0,0 0 1 0,0 0-41 0,0 0-11 0,0 0 0 0,0 0 0 16,0 0 100-16,0 0 17 0,0 0 4 0,0 0 1 15,0 0-78-15,3 8-16 0,-3 0-4 0,0 3 0 16,0 2-16-16,3 3-8 0,0 2 0 0,-3 1 8 16,6-3-8-16,-3-1-9 0,0-1 9 0,0-4-13 15,0 1 13-15,-3-6-12 0,3 3 12 0,0-5-12 16,-1-1-8-16,-2-2-2 0,0 0 0 0,6-2 0 16,-3-1-6-16,0-5 0 0,0 0-1 0,0-2 0 15,0-1 29-15,-3 0 0 0,3-2 13 0,0 3-4 0,0-4 6 0,0 4 1 16,3-3 0-16,-3 2 0 0,3 0 4 0,0 4 2 15,0-1 0-15,3 2 0 0,0 1-8 0,0 2-2 16,3 3 0-16,0 3 0 0,-3 2-12 0,5 1 9 16,-2 4-9-16,0 1 8 0,0 5-8 0,0-3 0 15,-3 3 0-15,0-3 0 0,0 3 0 0,-6 2 0 16,3 1 0-16,-6-1 0 0,-3 1 20 0,0 2 9 16,-3 0 2-16,0-5 0 15,-3 0-31-15,0 3 8 0,-3-4-8 0,-3 4 0 16,0-3-19-16,1 0-6 0,-1-3-2 0,-3 3 0 0,0-6 6 0,0 4 1 0,6-6 0 0,0-1 0 31,0 1-38-31,0-5-7 0,6 2-2 0</inkml:trace>
  <inkml:trace contextRef="#ctx0" brushRef="#br0" timeOffset="85858.68">13772 18013 2718 0,'0'0'60'0,"0"0"12"0,0 0 2 0,0 0 2 0,0 0-60 0,0 0-16 0,0-5 0 0,0-1 0 15,0-2 28-15,3 3 4 0,0-6 0 0,3 4 0 16,0-4-32-16,3 3 0 0,2-5 0 0,4 2 0 16,0 1 0-16,3 2 0 0,0-3-13 0,3 6 4 15,0-1-43-15,-1 4-9 0,1 2-2 0,0 2 0 16,0 1-32-16,0 2-6 0,0 6-2 0,-4-3 0 15,-2 8 36-15,-3-3 7 0,0 3 2 0,-3 0 0 0,3 0 58 0,-9 5 0 16,0-3 8-16,-3-4 0 0,-6 7 19 0,6-3 4 16,-9-4 1-16,0 7 0 0,0-3 1 0,-3-2 1 15,3-3 0-15,-3-2 0 0,4-1-34 0,-4 1 0 16,3-6 0-16,-3 1 0 0,3-1 14 0,0-2 2 16,0-1 1-16,0-2 0 0,3-2 24 0,-3-1 5 15,3 0 1-15,3-5 0 0,3 8-28 0,-3-5-6 16,0 2-1-16,3-5 0 0,3 1-4 0,-3-1 0 0,6 2-8 15,0-2 12-15,3 0-3 0,0 0-1 0,0 1 0 16,3 1 0-16,3-2-8 0,0 6 0 0,0-1 0 0,-4-2-11 31,4 2-14-31,3-2-3 0,-3 0-1 0,0-1 0 16,-3 1-33-16,3-3-6 0,-3-3-2 0,0 3 0 16,2-7-11-16,-2 7-3 0,0-8 0 0,-3 0 0 15,0 3 42-15,-3-3 8 0,0 0 2 0,0 3 0 0,0-3 32 0,0 5 12 0,-3 1 0 0,0 2 0 16,0 2 39-16,0 1 7 15,-3 5 2-15,0 0 0 0,0 0-4 0,0 0 0 0,6 0 0 0,0 3 0 16,3 2-22-16,0 3-5 0,-4 0-1 0,4 3 0 16,0-1-16-16,0 1-4 0,0-3-8 0,0 0 12 15,0 2-12-15,-3-5 0 0,0 1 0 0,0-4 0 16,3 1 0-16,-3-3-10 0,0-3 0 0,3-2 0 16,-6 2-15-16,3-4-3 0,0-1-1 0,-3 0 0 0,0 0 29 15,-3-3 0-15,0 1 0 0,0-1 0 16,0 3 0-16,0 0 15 0,0 3-2 0,0 5 0 0,0-6-2 15,0 6-1-15,0 0 0 0,0 0 0 16,0 0 5-16,0 0 1 0,3 3 0 0,2 2 0 16,4 1-16-16,0 2 0 0,3 0 0 0,-3 0 0 0,6-3 0 0,0 0 0 15,-3-5 0-15,3 0 0 0,3 0-17 0,-4-5-3 16,1 0-1-16,0-6 0 16,0-2-28-16,0-3-6 0,-3-3-1 0,-3-2 0 15,-3 0-24-15,0-3-4 0,0-2-2 0,-3-1 0 16,0 1 24-16,-3 5 5 0,3-6 1 0,-3 9 0 0,3-1 101 0,-3 3 21 15,3 6 4-15,-3 2 1 0,3 2 27 0,-3 1 6 0,0 5 0 0,3-2 1 16,2 4-43-16,1 3-9 0,0 3-1 0,3 6-1 16,0-1-36-16,3 5-7 0,-3 6-8 0,3-3 11 15,-3 1-11-15,3 1 0 0,0-2 0 0,-3 1 0 16,-3-1-24-16,0-5-1 0,0 0 0 0,2-3 0 31,-8-3-39-31,0 1-8 0,0-3-2 0,0 0 0 16,0-3-46-16,-8 0-10 0,2 1-2 0,0-6 0 0,3 0 98 0,-3 0 19 0,0 2 4 0,-3-4 1 15,3 2 112-15,6 0 22 0,0 0 5 0,0 0 1 16,0 0-42-16,0 0-9 0,0 0-2 0,0-8 0 16,0 2-45-16,6 1-10 0,-6 3-2 0,9-4 0 15,6 1-20-15,-3 0 0 0,2-1 0 0,1 1 0 16,0-3-23-16,0-2 1 0,6-1 0 0,0-5 0 16,-6 0-138-16,-1-2-27 0,1-3-5 0,0-1-2 0</inkml:trace>
  <inkml:trace contextRef="#ctx0" brushRef="#br0" timeOffset="85994.31">15070 17547 1976 0,'0'0'44'0,"0"0"8"0,0 0 3 0,0 0 0 0,0 0-44 0,0 0-11 16,0 0 0-16,0 0 0 0,0 0 108 0,2 5 19 16,4 1 4-16,0 2 1 15,3 2-90-15,-3 4-18 0,3 1-3 0,-3 1-1 0,6 3-20 0,-3-1 0 16,0-2 0-16,-3 0 0 16,3 0-31-16,0 0-4 0,-3-3-1 0,3 0 0 15,-3-2-104-15,0-1-20 0,-3-2-5 0,2 0-730 0</inkml:trace>
  <inkml:trace contextRef="#ctx0" brushRef="#br0" timeOffset="87006.6">15421 17555 990 0,'0'0'21'0,"0"0"5"0,0 0 1 0,0 0 1 0,0 0-28 0,0 0 0 0,0-5 0 0,0 5 0 16,0-5 108-16,0-1 16 0,0 6 4 0,3-5 0 15,3 0 6-15,-3-1 2 0,3 1 0 0,3 0 0 16,2-1-54-16,1 4-10 0,0-3-3 0,3-1 0 0,0 1-27 0,3-3-6 16,0 3 0-16,0-1-1 15,2-1-15-15,4 1-2 0,-3-2-1 0,0 3 0 0,-3-3 11 0,0 3 3 16,2-1 0-16,-5-1 0 0,0 1-19 0,0 1-3 16,-3 0-1-16,-3-1 0 0,3 1-8 0,-3 2 0 15,-3-2-10-15,-3 2 10 0,0 1 0 16,-3 2 0-16,0 0 0 0,0 0 0 0,0 0 9 15,0 0-9-15,0 0 0 0,0 0 9 16,-3-3 1-16,-3 3 0 0,-6 3 0 0,0-3 0 0,-3 2-10 0,0 1 0 0,3 0 0 16,-3-1 0-16,6 1 0 0,1-3 8 0,2 3-8 15,6-3 8 1,0 0 0-16,0 0 0 0,0 0 0 0,0 0 0 0,-6 5-8 0,6-5-11 0,0 0 3 0,0 0 0 16,0-5-13-16,12-3-3 15,-4 0 0-15,7 0 0 0,-6-5 0 0,9 2-1 16,-3-2 0-16,0 2 0 0,3-2 25 0,-3 5 0 15,0 0 0-15,-1 0 0 0,-2 3 0 0,3 0 0 0,-3 2 0 0,-3 0 0 16,0 1 0-16,0 4 8 16,0-2-8-16,-3 6 0 0,0-1 0 0,0 3 0 0,-6 5 0 0,3 0 0 15,-3 3 19-15,-6 3-1 0,3-1 0 0,-3 3 0 16,-3 3-8-16,0-3-2 0,0 3 0 0,-3-3 0 16,3 1-28-16,0-4-7 15,0 3-1-15,3-5 0 0,-3 0-129 0,3 0-27 0,-2-3-4 16,5-2-692-16</inkml:trace>
  <inkml:trace contextRef="#ctx0" brushRef="#br0" timeOffset="87541.2">15927 16777 2026 0,'0'0'44'0,"-9"0"66"0,9 0-53 0,0 0-45 0,0 0-12 0,0 0 0 0,0 0 0 16,0 0 8-16,-3-5 0 0,3-3 0 0,3 0 0 15,6-3-8-15,0 1 0 0,3-1 0 0,2 1 0 31,4-3-20-31,0-1-5 0,3 4-2 0,0-1 0 0,0 6 47 0,0-6 8 0,-1 3 3 0,1 6 0 16,0-1-31-16,-3 0-13 0,0-2 1 0,0 5 0 16,-3 0 12-16,2 5 0 0,-2 1 0 0,0 4 0 15,0 3 0-15,0 3 0 0,0 3 0 0,0 7 0 16,-3 1 0-16,2 2 10 0,-2 3-2 0,3 5 0 16,0 2 39-16,3-2 7 0,-3 0 2 0,3 3 0 15,-3-3-30-15,2 0-6 0,-2 0 0 0,3-2-1 16,0-1 1-16,-3 0 1 0,0-2 0 0,-3 0 0 15,9-3 1-15,-10-2 0 0,1-4 0 0,0 1 0 16,3-5-11-16,-9-1-3 0,-3-5 0 0,3 1 0 0,0-4-8 16,-6 1 8-16,3-6-8 0,-3 3 8 0,-3 0-8 0,-3 0 0 15,0 2 0-15,-3-4 8 0,-6-1 1 0,0 0 0 16,1 3 0-16,-7-2 0 0,-6 2 27 0,-3 2 6 16,0-5 1-16,1 1 0 0,2 2-28 0,3 0-6 15,-3-3-1-15,3 3 0 16,4-3-8-16,-1 3 8 0,3 0-8 0,3-3 8 15,0 1-41-15,0-1-9 0,0 0-2 0,3 0 0 16,1 1-113-16,-4-1-23 0,3 3-5 0,3-8-786 0</inkml:trace>
  <inkml:trace contextRef="#ctx0" brushRef="#br0" timeOffset="88726.38">16680 16391 2257 0,'-15'3'49'0,"6"-3"11"0,0-3 1 0,-3 3 3 0,-6 0-51 0,0-3-13 16,-2 1 0-16,-4-1 0 0,-3 0 18 0,-3-2 1 15,-5 0 0-15,-1-3 0 0,-6 3-19 0,-2-1 0 16,-4-2 0-16,-3 0 0 0,-5 0 0 0,-4-2 0 16,1 2 0-16,-4 0 0 0,-2 3 14 0,-4-1-1 0,1 1 0 15,-7 2 0-15,1 3 22 0,-3 0 4 0,-1-5 1 0,-2 8 0 16,-4-1-5-16,1-2-1 0,-3 3 0 0,-1 2 0 15,1 1-4-15,-3 2-1 0,3 0 0 0,-4-6 0 16,-2 6-20-16,3 0-9 0,-1 0 8 0,1 0-8 16,-3 0 0-16,2 2 0 0,4-2 0 0,0 0 0 15,-9 3 0-15,2-3 0 0,4 2 0 16,0-2 0-16,-7 3 0 0,7-3 0 0,-3 0 0 0,3 2 0 16,-10 1 0-16,10-3 0 15,-3 0 0-15,0 2 8 0,-4-2 7 0,4 0 1 0,0 0 0 0,-1-2 0 16,4 9-7-16,3-4-1 0,2 2 0 0,4 1 0 15,-3 1-8-15,2 1 0 0,7 3 0 0,3 2-11 16,2 3 11-16,4 0 0 0,-1 5 0 0,4-6 0 16,8 4 0-16,-3 2 0 0,13 3 0 0,-1 0 0 0,-2-1-12 0,5 6 2 15,6-2 1-15,-3 2 0 16,10 0-1-16,-1 3 0 0,6 2 0 0,3 0 0 16,6 6-6-16,1 2-2 0,5 8 0 0,3-2 0 0,6 2-2 0,0 3 0 15,6 2 0-15,3-2 0 0,2 8 1 0,7-5 0 16,0-4 0-16,6 1 0 15,0-3 3-15,6-2 0 0,2 0 0 0,4-6 0 0,0-5 16 0,5 0-8 16,7-3 8-16,6 0 0 0,5 1 0 0,-17-14 0 16,8 3 0-16,10-3 0 0,2 3 0 0,4-3 0 15,-1 0 0-15,7 0 0 16,2-5-44-16,33 10-1 0,-8-7-1 0,-4-6 0 16,0 2 6-16,-6-4 2 0,1-8 0 0,-4-3 0 0,0-6 27 0,1-2 11 0,2 0-8 0,-6-2 8 15,4-4 12-15,-4-2 7 16,6-2 1-16,1-4 1 0,-1 7-9 0,0-7-1 0,1-2-1 0,2 3 0 15,-6 0 5-15,0 0 1 0,10-3 0 0,-1 0 0 16,0 0-7-16,-20 3-1 0,2 0 0 0,6-3 0 16,4 0 20-16,5 0 4 0,0 0 1 0,3 0 0 15,1-2-33-15,44-6 0 0,-15 3 0 0,-9 2 0 16,-6 3 0-16,-6-2 0 0,-6 2 0 0,-3-3 0 16,-5 4 13-16,-4-4-4 0,0 1-1 0,-2 2 0 15,-7-3-8-15,4 1 0 0,-4-1 0 0,0 1 0 16,-8-4 0-16,-1 1 8 0,1 0-8 0,-1 0 8 15,-2-3 8-15,-7 3 2 0,-2 0 0 0,-7-3 0 16,1 0 22-16,-6-5 5 0,-1 3 1 0,-2-6 0 16,-3 0-11-16,-7-5-3 0,1 0 0 0,-3-3 0 0,-9 1-32 15,2-4-12-15,-5 4 0 0,-9-4 0 16,6-2 12-16,-6 3 0 0,-6 0 0 0,0-1 10 16,-6-2-2-16,-3 3 0 0,-3 2 0 0,-6-2 0 0,-3-3-8 0,-5-3-17 15,-7 1 4-15,-3-4 1 0,-6-1 35 0,4-1 7 16,-4 0 2-16,0-3 0 15,1 3-52-15,-4 0-9 0,0 6-3 0,-5-4 0 0,2 9 17 0,0 2 3 16,4 6 1-16,2 5 0 0,0 2-8 0,1 6-1 16,-1 3-1-16,0 5 0 15,-2 2-19-15,-1 6-3 0,3 2-1 0,3 3 0 0,1 5 18 0,2-2 3 0,3 2 1 16,0 3 0 0,4 0-21-16,-1 3-4 0,3-3-1 0,0 0-658 0,3 2-132 15</inkml:trace>
  <inkml:trace contextRef="#ctx0" brushRef="#br0" timeOffset="108058.09">17995 6654 914 0,'0'0'20'0,"0"-5"4"0,-3 0 0 0,3 2 3 0,0 3-27 0,-2-5 0 16,2 5 0-16,-3-6 0 0,0 1 89 0,0 0 13 15,3 5 2-15,0-5 1 0,0-1-12 0,0 6-2 16,0 0-1-16,0-2 0 0,0 2-17 0,0 0-3 16,0 0-1-16,0 0 0 0,0 0-20 0,0 0-4 15,0 0-1-15,0 0 0 0,0 0-8 0,0 0-1 16,0 0-1-16,0 0 0 0,0 0-21 0,3 2-4 15,5 4-1-15,-2-1 0 0,0 8 11 0,3 0 1 16,0 6 1-16,0-3 0 0,-3 2-21 0,3 1 8 16,-3-1-8-16,3 3 0 0,-6 1 0 0,3 1 0 0,-3 1 0 15,3 0 0-15,-3 3 8 0,-3-4 8 0,6 1 0 0,-3 3 1 16,0-4-8-16,0 1-1 16,0-3-8-16,0 1 12 0,0-4-12 0,0-2 9 15,0-3-9-15,3 0 8 0,-4-2-8 0,1-3-17 16,0-3 4-16,0 1 1 15,0-1-104-15,0-3-20 0,0 1-4 0,-3-3-743 0</inkml:trace>
  <inkml:trace contextRef="#ctx0" brushRef="#br0" timeOffset="108413.23">18299 6712 1796 0,'0'0'40'0,"0"-5"8"0,0-3 1 16,0 3 1-16,0-8-40 0,0 5-10 0,0 0 0 0,0 3 0 15,0-1 91-15,0 1 16 0,0 5 3 0,0 0 1 16,0 0-45-16,-3-5-9 0,3 5-1 0,0 0-1 0,-6-3-23 0,0 6-5 16,0 2-1-16,0 3 0 0,0 0-26 0,0 5 0 15,0 3 0-15,0-3 0 16,1 3 0-16,2 8 0 0,0-8 0 0,3 5 0 0,0 0 0 0,0 0 0 16,3-2 0-16,0-3 0 0,2-3 0 0,1-3 0 15,-3-2 0-15,6 0 0 0,0-2 0 0,0-1 0 16,0-2 0-16,3-3 0 0,0-3 12 0,0-2-4 15,0-3 0-15,3-3 0 0,-3 1-8 0,2-6 0 16,-2 0 0-16,0 3 8 0,-3-3-8 0,0 0 12 16,-3 3-12-16,0-1 12 0,-3 1-3 0,-3 3 0 15,0-1 0-15,-3 0 0 0,-3 1 22 0,0-1 4 0,-6 3 1 0,0 0 0 16,0 0-28-16,-3 3-8 0,-2 2 0 16,2 3 0-16,-3 0 8 0,0 0-8 0,0 6 0 0,3-1 0 31,0 3-38-31,4-5-11 0,-1 2-3 0,3 0 0 15,0 6-96-15,6-6-19 0,0-2-4 0,3 5-781 0</inkml:trace>
  <inkml:trace contextRef="#ctx0" brushRef="#br0" timeOffset="108724.45">18734 6657 1224 0,'0'0'35'0,"0"0"7"0,0 0-34 0,0 0-8 16,-3-5 0-16,3 5 0 0,0 0 96 0,0 0 16 15,-3-3 4-15,3 3 1 0,0 0-25 0,0 0-4 16,0-8-2-16,0 3 0 0,0 5-8 0,0-3-2 15,3-2 0-15,3 2 0 0,-3-2-41 0,6 0-9 16,-4 2-2-16,4-2 0 0,0 2-24 0,0 0-11 16,3 1 1-16,0-1 0 15,0-2-35-15,0 2-7 0,0 0-2 0,3 1 0 16,0-3-101-16,-1-1-20 0,1 1-4 0,3 0-548 0</inkml:trace>
  <inkml:trace contextRef="#ctx0" brushRef="#br0" timeOffset="109390.55">19269 6355 1486 0,'0'0'32'0,"0"-5"8"0,-6 2 0 0,4-2 3 0,2 5-35 0,-3-3-8 0,0 1 0 0,3 2 0 16,-3-3 92-16,3 3 17 0,0 0 3 0,0 0 1 15,0 0-32-15,0 0-6 0,0 0-2 0,0 0 0 16,0 0-23-16,0 0-5 0,0-5-1 0,0 5 0 15,6-3 4-15,-1 1 0 0,4-4 0 0,0 4 0 16,0-1-32-16,0 0-7 0,3 1-1 0,-3 2 0 0,0 2-8 0,3 1 0 16,-3 0 0-16,0-1 0 0,0 1 0 0,-3 2-12 15,0 0 2-15,0 3 1 16,-3 0-23-16,-1 3-5 0,1 0-1 0,-6-1 0 0,1 6 22 0,-1-3 4 16,-3 3 0-16,0 0 1 0,-3 0 11 0,3 0 8 15,-6 0-8-15,3-1 11 0,0 4-11 0,-3-3 0 16,6 2-12-16,-3-2 12 0,3-3 0 0,0-2 0 15,3 5 0-15,0-3 0 0,3-8 0 0,0 9 0 16,3-9 0-16,0 0 0 0,0 1 0 0,3 2 0 16,0-3 8-16,0-5-8 0,3 5 0 0,0-5-9 15,3-5 0-15,3 2 0 0,-3-2-2 0,3 0 0 16,2-3 0-16,-2 0 0 16,3-3-18-16,-3-2-4 0,0 2-1 0,0-2 0 0,0 0 15 0,-3 2 3 0,2 1 1 15,-2-6 0-15,0 3 15 0,0-3 0 0,-3-3 0 0,-3 6 0 16,0 0 8-16,0 2 4 0,-3 1 0 0,3 2 1 15,-3 2 9-15,-3-2 2 0,0 8 0 0,0 0 0 16,0 0 18-16,0 0 4 0,0 0 1 0,0 0 0 16,-6-2-15-16,3 2-2 0,-3 2-1 0,0 6 0 15,0 3-29-15,3-1 0 0,-3 1 0 0,3 5 0 16,0-3 0-16,0 0 0 0,3 3 0 0,0-2 0 16,3-1-20-16,0-3-9 15,0-2-3-15,0 0 0 0,3-3 32 0,0 1 0 0,3-4 0 0,-3 1 0 16,3-3 0-16,0-3 16 0,3-2-1 0,0 0-1 15,0-3 10-15,-1 0 1 0,-2-3 1 0,0-2 0 16,3 3-18-16,-3-4-8 0,-3 1 8 0,0 3-8 16,-3-4 12-16,0 1-4 0,0 2 0 0,-6 1 0 0,0 2 2 15,0-3 0-15,-3 1 0 0,-3 2 0 0,0 0 19 0,0 0 4 16,0 0 1-16,-3 3 0 16,4 2-59-16,-4 3-12 0,0 0-3 0,0 0 0 15,3 3-6-15,3-1-2 0,-3 1 0 0,3 2 0 16,0 1-108-16,3-1-21 0,3 0-5 0,0-5-702 0</inkml:trace>
  <inkml:trace contextRef="#ctx0" brushRef="#br0" timeOffset="109907.64">19841 6321 1982 0,'0'0'56'0,"0"0"12"0,0 0-54 0,0 0-14 0,0 0 0 0,0 0 0 15,0 0 38-15,0 0 5 0,0 0 1 0,0 0 0 16,3 3-28-16,0 2-6 0,0 0-1 0,0 3 0 16,0-3 7-16,0 3 0 0,0 0 1 0,0 3 0 15,0-3-9-15,0 2-8 0,3-2 9 0,-3-2-9 16,0-1 23-16,0 0-2 0,0-2 0 0,-3-3 0 16,3 5-10-16,0-2-3 0,-1-1 0 0,-2-2 0 15,6-5 39-15,0 0 7 0,0 0 2 0,0-3 0 16,0-3-45-16,3 0-11 0,-3-2 0 0,3 3 0 15,0 2 0-15,0-6 0 0,0 4 0 0,0 5 0 16,0-6 0-16,0 3 0 0,-3 3 0 0,3-1-11 16,-4 6 11-16,4 0 0 0,-3 3 8 0,0 0-8 0,-3-1 0 0,3 6 0 15,-3 0 0-15,3 0 0 16,-3 3-23-16,0-3-9 0,0 2-1 0,3-2-1 16,-3-2 13-16,0 1 2 0,3-1 1 0,0-4 0 15,0-2-11-15,0 0-3 0,0 0 0 0,0-2 0 0,3-4 32 0,0 1 0 16,0 0 0-16,-1-3 0 0,1 3 16 0,0-9 10 15,0 6 2-15,0 1 0 0,0-1-13 0,0 0-3 16,0-3 0-16,-3 3 0 0,3 3 0 0,-3 0 0 16,0-1 0-16,0 4 0 0,0-1-3 0,0 3-1 15,0 0 0-15,2 0 0 0,-5 3 0 0,3-1 0 16,0 1 0-16,0 2 0 0,-3 1 4 0,3-1 1 16,0 3 0-16,-3 0 0 0,0 2-13 0,3-2 8 0,-3 0-8 15,0 0 0-15,0 3 0 0,0-6-13 0,0 3 1 0,-3-3 0 31,3 0-67-31,0 1-13 0,-3-1-2 0,3 0-573 0,0-2-114 0</inkml:trace>
  <inkml:trace contextRef="#ctx0" brushRef="#br0" timeOffset="110442.65">20529 6268 1646 0,'5'-13'47'0,"-2"7"9"0,-3 1-44 0,3 3-12 0,0-4 0 0,0 4 0 15,-3 2 88-15,3 0 16 0,3 0 4 0,-3 2 0 16,3 1-55-16,-3 2-10 0,3 0-3 0,0 1 0 15,0 4 10-15,-3 1 2 0,3 0 0 0,-3-1 0 16,0 3-21-16,3-2-4 0,-6 2-1 0,3-2 0 16,0-3-7-16,-3 0-2 0,0 0 0 0,0-3 0 0,0 0-17 15,0-5 10-15,0 0-10 0,0 0 8 0,0 0 8 0,0 0 0 16,6-3 1-16,-6-4 0 0,3-1 7 0,0-3 0 16,-3-2 1-16,3 2 0 0,-3-2-25 0,3-3 0 15,0 0 0-15,-3-2 0 0,3-1 0 0,-3 1 0 16,3-6 8-16,-3 0-8 0,3 0 20 0,0 0 1 15,0 3 1-15,0 0 0 0,3 3-9 0,-1-1-1 16,4 3-1-16,-3 6 0 0,3-1-11 0,0 3 0 16,0 3 0-16,3 2 0 0,-3 0 0 0,0 1 0 15,0-1-9-15,0 6 9 0,0-1 0 0,0 1 0 16,-3 2 0-16,-3-2 0 0,0 2 0 0,0 1-10 16,-3-1 10-16,0 3-12 15,-3-3-35-15,-3 3-7 0,3 3-2 0,-3-1 0 0,0 3 45 0,0 1 11 16,0-1 0-16,0 0 0 0,3 0-9 0,0 3 0 0,3-2 0 0,3-1 0 15,-3 5 9-15,3-2 0 0,3-3 0 0,0-2 0 16,0 2 0-16,0-8-10 0,3 6 10 0,0 0-13 16,-4-3 13-16,7 2 0 0,-3-2 9 0,0-3-9 15,0 3 8-15,0-2-8 0,-3-4 0 0,0 4 0 16,0 1 0-16,-3-1 0 0,-3-1 0 0,-3 3 0 16,0-3 25-16,-6 1-1 0,0-6 0 0,-6 5 0 15,-6 8 4-15,4-2 0 0,-4-3 0 0,0-3 0 16,-3 0-28-16,0 1 0 0,3-4 0 0,-2 1 0 15,2-1-34-15,0 1 1 0,6 0 0 16,3-3 0-16,0 2 14 0,6-2 3 0,0 0 1 0,6 0 0 16,0 0-172-16,0 0-34 0,0 0-7 0,6 6-371 15,3-4-73-15</inkml:trace>
  <inkml:trace contextRef="#ctx0" brushRef="#br0" timeOffset="111074.18">21228 5995 1792 0,'-3'-2'40'0,"0"-3"8"0,3-1 1 0,-6-2 1 0,0 0-40 0,0 0-10 16,-3 0 0-16,-3 1 0 0,-3-1 0 0,1-3 12 16,-4 0-12-16,-3 1 12 0,0-1-2 0,-3-2 0 15,0 0 0-15,-2 0 0 0,-1-1 57 0,0-2 11 16,-3-2 2-16,4 2 1 0,-7 0-20 0,0 0-4 0,-3-2-1 0,-5 2 0 15,-7 0-30-15,-3 3-6 0,-2 0-2 16,-7 2 0-16,1 8-18 0,-7 1-16 0,-5 2 4 0,-4 0 0 16,1 2 36-16,-6 1 8 0,-1 2 2 0,-5 3 0 15,3 5-34-15,-4-2 0 0,-2 5 0 0,3 2 0 16,-1-2-19 0,-5 6-10-16,6-4-3 0,23-2 0 0,-5 0 24 0,-4 0 8 0,-2 2 0 0,-3 6-9 15,-4-3 9-15,4 0 0 0,-4 6 0 0,-26 10 0 16,6 0 0-16,6 0 0 0,9 3 0 0,8-3 0 15,4 5 0-15,8-2 0 0,4-1 0 0,2 4 0 16,4 2 0-16,11 0 0 0,-3 0 0 0,13 0 0 16,5 2 0-16,0-2 0 0,9 3 0 0,3-3 8 15,7 2-8-15,5 1 8 0,6 0-8 0,6-3 8 0,-1 0-8 16,10-6-8-16,6 4 8 0,9-6-12 0,6-6 12 0,5-1 0 16,4-1 0-16,9-3 0 0,5-2 9 0,10-3 4 15,2-5 1-15,6-5 0 0,7-4 4 0,-1-4 1 16,9-3 0-16,4-3 0 0,5-2-19 0,0-5 0 15,0-1 0-15,3-5 0 0,4 3 0 0,2-8 0 16,-3-3 0-16,6 0 0 0,6-2 0 0,-3-3-14 16,0-3 1-16,6-5 0 0,-6-8 13 0,0 2 0 15,0 1 0-15,-8 0 0 0,-4 2 0 0,-3-8 0 16,0 6 0-16,-11-3 0 0,-4 5 11 0,-3-2-11 16,-5 0 10-16,-7 2-10 0,-8-2 16 0,-7 7-2 0,-5 1-1 15,-13 5 0-15,-5-3-13 0,-9 6 0 0,0 2 0 0,-9-3-10 16,-3 4 27-16,-12-4 6 0,0 6 1 0,-3-3 0 15,-15 3-14-15,3 0-2 0,-9 0-8 0,-9 2 12 32,-8 6-38-32,-4-3-8 0,-6 3-2 0,1 2 0 15,-1-2-4-15,1 5 0 0,-7 3-1 0,6-3 0 16,1 0-103-16,5 3-21 0</inkml:trace>
  <inkml:trace contextRef="#ctx0" brushRef="#br0" timeOffset="-213930.75">2943 10750 2052 0,'0'0'45'0,"0"0"10"0,0 0 1 0,0 0 1 0,0 0-45 0,0 0-12 0,6 0 0 0,3-3 0 15,-3-2-24-15,3 2-6 0,0 3-2 0,3-2 0 16,5-1 20-16,1-2 12 0,0 0-13 0,3-1 5 16,3 4 8-16,3-4 0 0,-1 1 0 0,-2 0 0 15,3-1 0-15,3-1 16 0,3-1-4 0,5 0-1 0,1 0 7 0,0 0 2 16,5 0 0-16,4-3 0 0,-1 3-20 0,1-2 0 16,6 2 0-16,5-3 0 0,4 1 13 0,2-1-4 15,-5 0-1-15,11 1 0 16,1-3-8-16,8 2 0 0,-3 0 0 0,1 4 0 0,5 1 0 0,3-4 0 15,-2 4 0-15,2 4 0 0,0-4 0 0,4 4 0 16,-1-1 0-16,0 1 0 0,4 2 0 0,-1-3 0 16,0 3 0-16,3 0 0 0,4 0 0 0,-1-3 8 15,0 3-8-15,3 0 8 0,3 0 0 0,4 0 0 16,-7-2 0-16,6 2 0 0,3-3-8 0,-3 0 0 0,0 1 0 16,4-1-11-16,2 0 11 0,0-2 0 0,3 2 0 0,-3 1 0 15,-3-1 9-15,3-5-9 0,3 6 12 0,0-4-12 16,0 4 13-16,1-4-4 0,-4 4-1 0,0-1 0 15,6-2 4-15,-3 2 0 0,3-2 0 0,-3-1 0 16,3 1 6-16,0 3 2 0,3-4 0 0,0 1 0 16,-3 2-7-16,-3 1-1 0,6-1 0 0,-2 0 0 15,2 1-12-15,-3-4 0 0,-3 4 0 16,0-3 0-16,0-1 0 0,-3 6 0 0,0-5 0 16,-6 0 0-16,3 2 12 0,-2-2 0 0,-1-3 0 0,-6 2 0 15,0 4 23-15,0-6 4 0,-5 3 1 0,-4 2 0 16,0-2-16-16,-6-1-4 0,1 4 0 0,-4-1 0 15,-3 0-12-15,-2 1-8 0,-10-1 8 0,1 3-8 16,-1 0 0-16,-8 0-15 0,-1 3 3 0,-5-3 0 16,-9 2-127-16,5 1-25 0,-8 0-4 0,-1-1-2 0</inkml:trace>
  <inkml:trace contextRef="#ctx0" brushRef="#br0" timeOffset="-212011.05">3157 11708 1519 0,'0'0'43'0,"0"0"9"0,0 0-41 0,0 0-11 0,0 0 0 0,0 0 0 15,0 0 90-15,-3-5 16 0,0-1 3 0,3 6 1 16,0 0-45-16,0 0-9 0,0 0-1 0,0 0-1 16,0 0-17-16,0 0-3 0,0 0-1 0,0 0 0 15,0 0-8-15,0 0-1 0,0 0-1 0,0-5 0 16,6 2-15-16,-3-2-8 0,3 2 10 0,3-2-10 16,-6 2 0-16,3 1 0 0,0-1 0 0,3-2-10 15,0 2 10-15,0 1 0 0,0-1 0 0,3 0 0 16,0 1 0-16,5 2 0 0,-2-3 0 0,3 3 0 15,3 0 0-15,0 0 0 0,3 0 0 0,2-3 0 16,4 3 0-16,-3 0 0 0,3-2 0 0,0 2 0 16,-1 2 0-16,4-2 0 0,3 0 0 0,-3 0 0 15,2 3-8-15,4-3 8 0,3 3-8 0,5-3 8 16,-5 2 0-16,3-2 0 0,-4 0 0 0,7 0 0 0,2 0-10 0,-2 0 10 16,6 0-12-16,-1 0 12 0,1 0 0 0,-4 0 0 15,7 0 0-15,0 0 0 16,2 3 12-16,-5-3 2 0,2 3 1 0,-2-1 0 0,2-2-7 0,1 3-8 15,2-1 11-15,1 1-11 0,-1 0 12 0,4-1-12 16,-1 1 12-16,1 0-12 16,5-1 15-16,-2 1-4 0,2 0-1 0,1-3 0 15,2 0-2-15,1 0 0 0,2 0 0 0,4-3 0 0,-4 3 14 0,0-3 2 16,4 1 1-16,2 2 0 0,-2-3-25 0,-1 0 0 16,3 3 8-16,4-2-8 0,-7-1 0 0,6 3 0 15,-2-3 0-15,2 3 0 0,3-2 0 0,-2 2 15 0,2 0-3 16,-3-3 0-16,4 1-12 0,-1 2 0 0,0-6 0 0,4 9 0 15,-1-8 0-15,3 2 0 16,0 3 0-16,-2-3 0 0,5 3 0 0,-3 0 0 0,1-2 11 0,-1 4-11 16,0-2 0-16,0-2 0 0,1 4 0 0,-1-2 0 15,0 3 0-15,-2 0 0 0,2 2 0 0,3-2 0 16,3-1 0-16,0 1 0 0,-2 2 0 0,-1-2 0 16,3-1 0-16,0 4 0 0,1-4 0 0,2 4 0 15,0-1 0-15,-3-2 0 0,4 2 0 0,-4 3 0 16,0 0 0-16,0 0 0 0,6-3 0 0,-2 3 0 15,-4-3 0-15,0 1 0 0,3-1 0 0,3 0 0 16,-5 3 0-16,-1 0 0 0,3 0 0 0,0-3 0 16,0 3 10-16,1 0-10 0,-4 0 8 0,6-3-8 15,0 1 8-15,3-1-8 0,-2 3 8 0,2-3-8 16,0 3 0-16,0-3 0 0,-3 1 0 0,3-1 0 0,1 0 0 16,2 1 0-16,-3-1 9 0,0 3-9 15,3-3 0-15,0 0 0 0,-3 3 0 0,4-5 8 0,-4 5-8 0,0 2 0 16,3-7 0-16,0 8 8 0,-3-6-8 0,0 0 0 15,4 3 8-15,-1-3-8 0,0 3 0 0,0-2 8 16,-3-1-8-16,3 0 0 0,0 3 9 0,1 0-9 16,-1 0 12-16,-3 0-12 0,3-3 0 0,0 1 0 15,3-1 0-15,-3 0 0 0,-3 0 0 0,4 1 0 16,2 2 0-16,-3-3 0 0,-3-2 0 0,0 2 0 16,3-2 0-16,0-1 0 0,1 1 20 0,-1 0 9 15,3-3 3-15,-3 2 0 0,9-2-32 0,0 0 0 16,-3 3 0-16,0-6 0 0,0 3 0 0,0 0 0 0,-2 0 0 0,-1 0 0 15,0-2 0-15,3-1 0 0,-3 3 0 0,0-3 0 16,3 1 0-16,-9-1 0 0,6 0 0 0,3-2 0 16,4 2 0-16,-7 1 0 0,0-4 0 0,0 1 0 15,0 2 0-15,-6-2-15 0,6-3 2 0,-6 6 0 16,1-4 21-16,2 1 4 0,0 0 0 0,-3-1 1 16,-3 1-13-16,0 0 0 0,1 0 0 0,-1-1 0 15,-6 1 0-15,-3 2 0 0,3-5 0 0,-5 3 0 16,2-3 0-16,-9 3 0 0,4 0 0 15,-1-1 0-15,-9 1 0 0,1 2 0 0,-4-2 0 0,-3 0 0 16,1-1 9-16,-10 4-1 0,1-1 0 0,-7-2 0 16,1 2-8-16,-4 1-11 0,-5-4 3 0,-6 4 0 15,-4 2-12-15,-8 0-1 0,0 0-1 0,-9 0 0 16,-4 0-26-16,1 0-4 0,-9 0-2 0,0 2 0 16,-3-2-178-16,-6 3-35 0,-3-3-7 15,-15 8-2-15</inkml:trace>
  <inkml:trace contextRef="#ctx0" brushRef="#br0" timeOffset="-210977.61">3562 12480 1789 0,'-45'-5'39'0,"22"2"8"0,-7-2 1 0,-3 0 4 0,-6 0-42 0,1-1-10 15,-1-2 0-15,6 3 0 16,-5 0-82-16,-1-1-18 0,0 4-4 0,4-3-1 15,-7 2 45-15,3 3 8 0,6-3 3 0,-5 3 0 16,8 0 13-16,-6 0 2 0,3 0 1 0,4 0 0 0,-10 3 33 0,9-3 8 16,-8 3 0-16,5-1 1 15,-3 3-42-15,6-2-9 0,1 2-2 0,-1 1 0 0,3-4 18 0,0 4 3 0,3-1 1 0,4-2 0 16,-1-1 61-16,-9 4 12 0,6-1 2 0,3-3 1 16,-2 4 24-16,-1-1 5 0,3-2 1 0,0 2 0 15,0 3-18-15,3-3-3 0,0 1-1 0,4-1 0 16,-4 0-22-16,0 0-5 0,6-2-1 15,0 2 0-15,3-2-4 0,-3 2-1 0,3-2 0 0,0 0 0 16,0 2-6-16,1-3-2 16,-1 4 0-16,6-4 0 0,-6 1-9 0,3 0-1 0,0-1-1 0,0 1 0 15,3 2-10-15,-3-2 10 0,6-3-10 0,0 0 10 16,-3 3-10-16,3-3 10 0,0 0-10 0,0 0 10 16,0 0-10-16,0 0 0 0,0 0 9 0,0 0-9 15,0 5 0-15,0-5 0 0,0 5-12 0,3-2 4 16,3 2 8-16,0 0-12 0,3 1 12 0,-3-1-12 0,6-2 23 0,-3 2 4 15,2 0 1-15,4 1 0 0,0-4-16 16,3 1 0-16,3-1 0 0,6 4-10 0,-1-4 25 16,7 1 5-16,0 0 0 0,0-1 1 0,2 1-11 0,-2 0-2 15,3-1-8-15,3 1 12 0,-1-3-1 0,1 3-1 16,9-1 0-16,-10-2 0 0,10 0-1 0,-6 3 0 16,5-1 0-16,-11 1 0 0,6-3 1 15,8 0 0-15,-5 0 0 0,8 0 0 0,-5 0 4 0,3 0 1 16,-7 0 0-16,4-3 0 0,5 1 1 0,-2-1 1 15,0-2 0-15,2 2 0 0,-2 1 4 0,-1-1 1 0,-2-2 0 16,0-1 0-16,5 4-1 0,-2-4 0 0,0 4 0 0,-1-1 0 16,-5 1-21-16,2-4 0 15,-2 4 0-15,0-1 0 0,-4 0 0 0,4-2 0 0,0 2 0 0,-1 1 0 16,-5-1 0-16,3 0 0 0,-4 1 0 0,1-4 0 16,0 4 0-16,2-3 0 0,1-1 0 0,0 1 0 15,-1 2 0-15,-2 1 0 0,0-4 0 0,0 4 0 31,-1-6-21-31,4 2-9 0,0 1-2 0,2 0-685 0,4 2-138 0</inkml:trace>
  <inkml:trace contextRef="#ctx0" brushRef="#br0" timeOffset="-205076.52">17582 11819 1105 0,'9'-8'24'0,"0"5"4"0,2 1 2 0,4-1 2 0,-3 3-32 0,6-5 0 0,0 5 0 0,0 0 0 15,3-8 58-15,0 5 5 0,2 1 1 0,4 4 0 16,3-7-32-16,0 2-7 0,5 3-1 0,1 0 0 16,3 0-12-16,-1 0-4 0,4-2 0 0,6 2 0 15,2 0-8-15,1 0 0 0,9 0 0 0,-4 0 0 16,1 0 0-16,5 2 0 0,7-2 0 0,-1 3 0 16,4-3 0-16,-1 3 0 0,3-1 0 0,4-2 0 15,-4 3 64-15,1-3 10 0,-1 2 2 0,-3-4 1 0,7 2-77 0,-7 2 0 16,1 1-16-16,-1 0 3 0,1-1 13 15,-1 1 0-15,-6-3 0 0,4 3 0 0,-4-1 20 0,1 1 11 16,-4 0 1-16,1-1 1 16,-4 4-33-16,-2-4 0 0,-3 4 0 0,-4-4 0 0,-2 3 0 0,-4 1 0 15,-2-1 0-15,-3-2 0 0,-3-1 12 0,-4 4-4 16,-5-4 0-16,0 1-8 0,-6 0 28 0,-6-1-2 16,-3-2 0-16,-4 3 0 0,1 0-14 0,-6-3-2 15,0 2-1-15,-3-2 0 0,0 0-9 0,-6 3-17 16,-6-3 4-16,-8 0 1 0,-4 0 12 0,-9 0 0 15,-3-3 9-15,-5 1-9 0,-1-4 10 0,-9 1-10 16,-2 0 10-16,-7-3-10 0,-2 2 0 0,-7-2 0 0,1 1-13 0,-4-1 4 16,-5 2 9-16,0-2 0 0,-1 3 0 15,1-3 0-15,-9 3 0 0,2 0-12 0,1-1 4 0,-3 1 0 16,2 0 8-16,-2 2 0 0,3 3-9 0,-1 0 9 16,1-3 0-16,2 3 0 0,4 0-9 0,6 3 9 15,-1-3 0-15,7 0 0 0,-4 3 0 0,4-3 0 16,5 0 0-16,1 5 0 0,5-5 0 0,7 0 0 15,-1 0 0-15,6 0 0 0,6 0 0 0,1 0 0 16,5 0 0-16,0 0 0 0,6 0 0 0,7 0 0 16,2 0 8-16,6-5 0 0,0 5-8 0,3 0 12 15,6 0 31-15,0 0 5 0,0 0 2 0,6-6 0 16,0 4-1-16,9-4 0 0,8 4 0 0,4-1 0 16,6 3-49-16,3 0-24 0,-1 0 3 0,7-5 0 15,9 5 21-15,-7 0 0 0,13 0-9 0,-6 0 9 0,5 0 0 16,-5 3-8-16,2-3 8 0,1 2 0 15,5-2-28-15,1 3 2 0,-4-1 0 0,4 4 0 16,0-4-93-16,-1 1-18 0,4 0-4 0,-1-1-387 16,1 4-78-16</inkml:trace>
  <inkml:trace contextRef="#ctx0" brushRef="#br0" timeOffset="-204645.64">21407 11716 1825 0,'9'2'40'0,"2"-2"8"0,10 0 1 0,6 0 3 0,6 0-41 0,6 3-11 0,5 2 0 0,1-2 0 15,2 2 47-15,1 1 7 0,6-1 2 0,-1 0 0 16,1 3-23-16,-4 0-4 0,1-3-1 0,-3-2 0 15,-1 0-28-15,-2 2 0 0,0-2 0 0,2 2 0 16,-8-3 0-16,3 1 0 0,-7 2 0 0,1-2 0 0,-6 0 0 0,-6 2 0 16,2-5 0-16,-8 5 0 0,0-5 0 0,-3 8-15 15,-3-8 2-15,-3 3 0 16,-3 0-41-16,-3-3-8 0,-3 0-2 0,-3 5-514 16,-9-3-103-16</inkml:trace>
  <inkml:trace contextRef="#ctx0" brushRef="#br0" timeOffset="-202088.09">11977 11004 2257 0,'0'-5'49'0,"-3"-3"11"0,3 0 1 0,-3 0 3 0,3 0-51 0,-3-3-13 15,0 3 0-15,3 3 0 16,-3-3 12-16,3 3 0 0,0 5 0 0,0 0 0 0,0 0 7 0,0 0 1 0,0 0 0 0,0 0 0 16,0 0 8-16,0 0 3 15,0 0 0-15,0 0 0 0,0 0-31 0,0 0 8 0,0 0-8 0,-3 8 0 31,0 8-23-31,6 2-7 0,0 6-2 0,6 5 0 0,0 8 32 0,3 0 0 0,0 3 0 0,3 2 0 16,-1 3-12-16,1 3 3 0,-3 0 1 0,3 2 0 16,-3-3 8-16,0 1 0 15,0 0 0-15,-6-6 0 0,3-5 0 0,-6 3-10 0,3-1 1 0,-3-7 0 32,-3 3-103-32,0-6-21 0,-3 2-4 0,-3-9-755 0</inkml:trace>
  <inkml:trace contextRef="#ctx0" brushRef="#br0" timeOffset="-201412.16">11617 10903 2286 0,'0'0'50'0,"0"0"10"0,0 0 3 0,0-5 1 0,0 0-51 0,3 0-13 15,0-3 0-15,6 2 0 16,0 4-32-16,2-4-8 0,4 4-3 0,3-1 0 0,0 1 23 0,6 2 5 15,0 0 1-15,5 0 0 0,4 0 14 0,9 0 0 16,2 2-10-16,4 1 10 0,3-1 0 0,5-2 0 16,4 3 12-16,5 0-4 0,7-1 7 0,2 1 1 15,4-3 0-15,-1 0 0 0,9 0-6 0,1-3-1 16,-1 3 0-16,0-2 0 0,3-1 9 0,-2 0 2 0,-1-2 0 16,0 3 0-16,7-6-28 0,-4 0-6 0,-3 2-1 15,4-2 0-15,5-2 24 16,-3 2 5-16,-6 0 1 0,4-5 0 0,2 2-15 0,-9 6 0 0,4-8 0 0,-4 5 0 31,0 0-18-31,-2 0-6 0,-7-3-2 0,-5-2 0 0,-4 5 26 0,1-3 0 0,-7 4 0 0,-5-1 0 16,-1 0 24-16,-8 2 0 0,0 1 0 0,-7 2 0 15,-5 1-4-15,-3-1-1 0,0 3 0 0,-4 0 0 16,-2-3-19-16,0 3 10 0,-3 3-10 0,3-3 8 16,-4 0-8-16,4 3-11 0,-6 2 3 0,3 3 0 15,0-3-7-15,0 6-1 0,-6-1 0 0,-1 1 0 16,1 2-12-1,-3 3-4-15,3 0 0 0,-6 5 0 0,3 0 13 0,0 6 3 0,-3-1 0 0,0 6 0 16,-6 2 16-16,9 3 0 0,-6 1-8 0,2 1 8 16,7 1 0-16,-9 2 0 0,9 3 0 0,0 3 0 15,0 2 0-15,0 3 0 0,6 0 8 16,-9 0-8-16,5 0 0 0,-2-11 0 0,6 8 8 0,-12-10-8 0,3-6 0 16,3-2 9-16,-9-3-9 0,0-5 8 0,-3-3 0 15,3-5 0-15,-3 3 0 0,-3-6 0 0,3-3 26 0,-6 1 5 16,3-3 1-16,-3 0 0 0,0-3-24 0,-3 1-5 15,0-4-1-15,-3 1 0 16,-3-1-10-16,-3-2 12 0,-3 0-12 0,0 0 12 16,-5-2-4-16,-1 2 0 0,0-5 0 0,-6 2 0 0,0-2-8 0,-5-1 0 15,-1 1 0-15,-6 0 0 0,-8-1 0 0,-1 1 0 16,-5 0 0-16,-1-3 0 0,-9 0 0 0,-5 0 0 16,-9 0 0-16,-4-2 0 0,-8-1 0 0,-3 0 0 15,-9 1 0-15,-1-1 0 0,-8 3 0 0,3-2 0 16,0-1 0-16,0 3 0 0,-3 0 0 0,0 0 0 0,-6 3 0 15,3 0 0-15,2 5 28 0,-2 0 3 0,-3 5 1 0,0 0 0 16,-3 3-32-16,6 5-15 0,0 1 2 0,6 2 0 16,-6 5-6-16,9 0-1 0,2-3 0 0,1 6 0 31,0 5-75-31,3-5-15 0,3 5-3 0,-1-2-826 0</inkml:trace>
  <inkml:trace contextRef="#ctx0" brushRef="#br0" timeOffset="-192809.82">20719 8027 1220 0,'-3'-26'27'0,"0"15"5"0,0 1 2 0,-3-3 0 0,3-1-34 0,-3 1 0 0,3 3 0 0,-3-4 0 16,0-2 32-16,3-2 0 0,-3 2 0 0,0 3 0 16,0-3-16-16,1 0-3 0,-1 0-1 0,0 3 0 15,0 0 3-15,0 2 0 0,0-2 0 0,0 0 0 16,-3-1 23-16,3-1 5 0,-3 4 1 0,0 0 0 0,0 6-25 15,0-3-5-15,0 0-1 0,-3 3 0 0,0 0-13 0,1-1-10 16,2 1 2-16,-3 2 0 0,0 3 8 0,0 3 0 16,0 0 0-16,0-1 0 0,0 4 0 0,-3-1 11 15,3 3-3-15,1 5 0 0,-4 3-8 0,0 3 0 16,0 4 0-16,0 1 0 0,0-3 0 0,0 8-11 16,3 6 3-16,-3 2 0 15,6-3 8-15,-2 6 0 0,-4-3 0 0,6 3-8 0,0-1 8 0,0 1 0 16,3 0 0-16,0 2 0 0,0 3 0 0,3-3 0 15,0 6 0-15,0-6 0 0,3 6 0 0,3-6 0 16,-3-2 0-16,6 2 0 16,-3-2 14-16,6-3-2 0,-3 0 0 0,6-5 0 0,-3 0 23 0,6-6 4 0,-3-2 1 15,5-3 0-15,4-2-5 0,3-6-1 0,3 0 0 16,0-2 0-16,5-3 11 0,1-3 3 0,3 0 0 0,-6-2 0 16,5-3-23-16,1-6-4 0,-6-1-1 0,6-4 0 15,-7-2 4-15,7-3 0 0,-3-3 0 0,-1-2 0 16,1-3 1-16,-3 1 1 0,0-7 0 0,0 1 0 15,-7 0 6-15,-2-5 0 0,-3 5 1 0,0-3 0 16,-6 0-8-16,3-2-1 0,-12-6-1 0,9 0 0 16,-6 6 5-16,-4-3 0 0,-2 3 1 0,6-3 0 15,-6 2-1-15,3 1-1 0,-3 2 0 16,0 0 0-16,-3 3-19 0,0 8-8 0,-2-5 8 0,-1 2-8 16,-3 0 0-16,0 0 0 0,-3 3 0 0,-3 2 0 15,-3 4 0-15,-3-1 0 0,-3 2 0 0,-2 1 0 16,-1 0-14-16,-6 2 5 0,3 1 1 0,-2 5 0 15,-1-1-18-15,0 1-3 0,0 2-1 0,1 3 0 16,-1 3 5-16,3 0 1 0,0-1 0 0,4 4 0 16,-1-1-82-16,0 3-16 0,0 2-3 0,3 6-871 15</inkml:trace>
  <inkml:trace contextRef="#ctx0" brushRef="#br0" timeOffset="-192585.8">20374 8234 1724 0,'0'-19'38'0,"-3"6"8"0,3 5 2 0,-3 3 0 0,0 2-39 0,3 3-9 0,0 0 0 0,-3 8 0 16,3-8-9-16,-3 11-4 0,0 2-1 0,0 0 0 16,3 0 14-16,-3 1 16 0,0-6-3 0,3-8-1 15,0 0 16-15,0 8 4 0,3-1 0 0,-3-7 0 16,0 0 16-16,0 0 4 0,0 0 1 0,0 0 0 15,0 0-41-15,0 0-12 0,3-2 0 0,3-1-596 16,0-2-124-16</inkml:trace>
  <inkml:trace contextRef="#ctx0" brushRef="#br0" timeOffset="-192434.82">20686 8210 2426 0,'0'0'53'0,"0"0"11"0,0 0 3 0,0 0 1 0,0 0-54 0,0 0-14 0,0 0 0 0,0 0 0 16,3 3-118-16,3-1-26 0,-3 4-6 0,3-1-478 15,0 5-96-15</inkml:trace>
  <inkml:trace contextRef="#ctx0" brushRef="#br0" timeOffset="-192162.19">20505 8480 1134 0,'-15'10'24'0,"9"-10"6"0,0 6 1 0,-3-1 1 0,3-2-32 0,-3 2 0 0,0 0 0 0,-3 6 0 15,3-1 13-15,0 1-4 16,3 0-1-16,1-1 0 0,-1 3-8 0,3 1 8 0,-3 2-8 0,6-3 8 16,-3 0 13-16,3 0 3 0,3 0 0 0,0 1 0 15,0-1 45-15,0-2 10 16,5-1 1-16,-2 1 1 0,0-1-33 0,3-2-8 0,6 0 0 0,3-5-1 15,0-3 42-15,9-3 9 0,-9 0 2 0,8-4 0 16,1-7-46-16,0-2-9 0,-3 3-1 0,6-5-1 16,-10 2-35-16,10-3 0 0,-9-2-10 0,0 3 10 31,-3 2-168-31,0 3-25 0,-1-3-6 0</inkml:trace>
  <inkml:trace contextRef="#ctx0" brushRef="#br0" timeOffset="-191947.32">20404 9226 2034 0,'-15'8'44'0,"9"-3"10"0,-3 1 2 0,-3 1 1 0,0 7-45 0,0 2-12 16,0 5 0-16,-3 0 0 0,3 3 0 0,-3 2 0 15,4 6 0-15,-4 0 0 0,3 2-17 0,0-5 1 16,3 3 0-16,0-8 0 16,0 0-109-16,3-3-22 0,3-3-4 0</inkml:trace>
  <inkml:trace contextRef="#ctx0" brushRef="#br0" timeOffset="-191677.12">20404 9149 2631 0,'0'0'58'0,"0"0"12"0,2-8 2 0,1 3 2 0,0 0-59 0,3-1-15 0,3 4 0 0,3-3 0 16,3-1 0-16,0 6-10 0,0 6 2 0,6-4 0 31,-3 3-147-31,2-2-29 0,1 5-5 0,-3-3-2 16,0 1-76-16,-3-4-15 0,0 1-3 0,-3-3-1 0,0-3 242 0,-1 1 44 0,1-4 19 0,-6-2-2 16,3 0-17-16,-3 3 0 0,0 0 0 0,-3 2 0 15,-3 3 208-15,0 0 37 0,0 0 8 0,0 0 2 16,0 0-99-16,3 3-19 0,0 5-4 0,0 8-1 15,-3 5-100-15,0 5-21 0,0 11-11 0,0-2 12 16,0 7-12-16,-3 3 8 0,-3 0-8 0,0 5 8 16,0 1-21-16,-3-4-5 0,3 1-1 0,-3-1-1018 15</inkml:trace>
  <inkml:trace contextRef="#ctx0" brushRef="#br0" timeOffset="-191445.31">20368 9726 2631 0,'0'0'58'0,"-6"3"12"0,0 5 2 0,-3 2 2 0,0 6-59 0,-3 3-15 16,0 10 0-16,3 0 0 0,-6 8 0 0,1 0 0 15,2 3-12-15,0-3 12 0,-3 2-16 0,3 1 3 16,-3-3 1-16,3 0 0 0,3-2-8 0,-3-4-2 0,6 4 0 16,-3-6 0-1,3-8-27-15,3 0-6 0,1-5-1 0,2-3 0 16,2-5-36-16,1 0-8 0,0-5-2 0,0-3 0 0,3-3 66 0,3-2 12 0,0-6 4 0,6-7 0 15,3-1 65-15,0-7 14 0,3-6 2 0,5-2 1 16,1-6-40-16,6-2-8 0,6-3-2 0,2-6-944 16</inkml:trace>
  <inkml:trace contextRef="#ctx0" brushRef="#br0" timeOffset="-190777.44">21020 8525 2053 0,'-12'-5'58'0,"6"2"13"0,0 3-57 0,-3-3-14 15,-6 1 0-15,3 2 0 0,-3-3 17 0,3 0 1 16,-3 3 0-16,1 0 0 0,5 0-34 0,-6-2-8 16,0-1 0-16,3-2-1 0,3-1 25 0,0-1 0 15,3-1 0-15,-6-3 0 0,12-2 52 0,-6-3 5 0,3-3 2 0,3-2 0 16,0-3-23-16,6 1-5 16,0-4-1-16,3-2 0 0,3-5-14 0,3-1-4 0,6 1 0 0,0-1 0 15,5 1 6-15,1 0 1 0,0-1 0 0,6-2 0 16,2 3 11-16,7-3 2 0,6 5 1 0,2 0 0 15,1 3-9-15,3 0-1 16,-1 0-1-16,4 0 0 0,2 2-22 0,1-2-12 0,-1 11 2 0,1-9 0 31,-4 6-43-31,1 3-9 0,2-1-2 0,-2 1 0 16,0 2 0-16,-4 0-1 0,-2 0 0 0,-4 3 0 0,1 2 37 0,-6-2 7 0,-4 5 1 0,-5 3 1 16,0-6 19-16,-3 3 0 0,-7 0 0 0,-2 6 0 15,-6-4 22-15,0 6 8 0,-3-5 2 0,-9 5 0 16,3 0 9-16,-6 0 3 0,0 0 0 0,0 0 0 15,0 0-35-15,-6-5-9 0,-6 5 0 0,-6 0 0 16,-3 0 0-16,-3 0-12 0,-5 0 2 0,-4 5 0 16,0-2 10-16,9-1 12 0,-2 1-2 0,-1 0-1 15,3-1 9-15,3-2 2 0,3 3 0 0,3 0 0 0,4-1 9 16,5-2 3-16,0 3 0 0,6-3 0 0,0 0-20 16,0 0-3-16,0 0-1 0,6 0 0 15,11 0-8-15,1 0-11 0,3-3 3 0,6 1 0 16,-3 2 8-16,5 0 0 0,-2 5 0 0,0 0 0 0,0 0-20 0,-3 1-1 15,2 2-1-15,-5 2 0 0,-3 1 35 0,0 2 7 16,-9 3 2-16,3 2 0 0,-3 1-22 0,-6 2 0 16,0 0 0-16,-6 6 0 15,0-1-27-15,-12 3-9 0,0 3-3 0,-6-3 0 16,-6-5-142-16,4 0-29 0,-13 2-6 0,6-7 0 0</inkml:trace>
  <inkml:trace contextRef="#ctx0" brushRef="#br0" timeOffset="-190310.71">20779 7509 1695 0,'-3'-13'37'0,"0"2"8"0,0 3 2 0,-3-2 1 0,0-1-39 0,3 6-9 0,0-3 0 0,3 2 0 16,-3 1 0-16,3 0-11 0,-3-3 3 0,0 3 0 0,3-1 8 16,-3 1 0-16,3 2 0 0,0-2-8 0,0-5 29 0,0 4 7 15,0 1 0-15,0-3 1 0,3 3 15 0,0-3 2 16,0 0 1-16,0 0 0 0,0 0-11 0,3-3-3 15,0 3 0-15,3-2 0 0,0-1-3 0,-1 3-1 16,4 3 0-16,0-3 0 0,0 0-1 0,0 3-1 16,3 2 0-16,-3-2 0 0,3 2-15 0,-3 1-2 15,0 2-1-15,-1 0 0 0,-2 0-9 0,3 0 0 16,-6 2 0-16,3 4 0 0,0-1-10 0,-3 0-4 16,0 6-1-16,0-1 0 15,0 1-17-15,0 5-3 0,-3-3-1 0,0 3 0 0,-3 2 10 0,3-2 2 16,0-2 0-16,-3 1 0 0,3-1 15 0,-3-1 9 15,3 3-10-15,0-6 10 0,3-2-8 0,0 0 8 0,0 3 0 0,2-1-9 32,1 1-22-32,3-3-4 0,0 2-1 0,6-4-531 0,-3-6-106 0</inkml:trace>
  <inkml:trace contextRef="#ctx0" brushRef="#br0" timeOffset="-190203.99">21389 7474 2656 0,'0'0'59'0,"0"0"12"0,0 0 2 0,0 0 1 0,0 0-59 0,0 0-15 0,0 0 0 0,0 0 0 15,0 0 12-15,0 0 0 0,-3 6 0 0,0 4 0 16,-3 1-194-16,0 2-39 0</inkml:trace>
  <inkml:trace contextRef="#ctx0" brushRef="#br0" timeOffset="-184206.57">3175 14041 1846 0,'0'0'40'0,"0"0"9"0,0-5 2 0,0 5 1 0,0 0-41 0,9 0-11 16,-6-2 0-16,6 2 0 0,0 0 0 0,6-3-16 15,9 0 4-15,2-2 1 0,4-3 23 0,3 0 4 16,6 3 0-16,5 2 1 16,1-2 3-16,3 0 0 0,-4 2 0 0,4 0 0 0,2 3 3 0,4 0 1 15,0 0 0-15,-7 0 0 0,4 0-24 0,-4 0 0 16,-2 3 0-16,6-3 0 0,-7 0 11 0,1 0-3 16,0 0 0-16,-1 3 0 0,-2-1-8 0,-3 1 8 15,-4-3-8-15,4 0 8 0,3 0-8 0,-7 0-17 0,4 5 4 16,0-2-895-16</inkml:trace>
  <inkml:trace contextRef="#ctx0" brushRef="#br0" timeOffset="-183861.22">6622 14102 2055 0,'3'0'45'0,"9"-5"10"0,0 0 1 0,9-1 2 0,2 1-46 0,13-3-12 0,6 0 0 0,3 0 0 0,-1 0 10 0,10 0 0 15,-1 3 0-15,7 0 0 0,2-3-10 0,4 3 0 16,-4-3 9-16,4 2-9 0,2 6 0 0,1-2 0 16,-1-4 0-16,-2 1-12 0,-4 3 12 0,4 2-8 15,-1 0 8-15,-2 0-8 0,-4 2 8 16,1-2 0-16,-10 5 0 0,1 1-8 16,0-4 8-16,-7 1 0 0,4 2 0 0,-7 1 0 0,1-1 0 0,-6-5 0 15,-3 8 0-15,-4-5-8 16,-2 2-118-16,0-3-23 0,-3 4-5 0,-3-4-1 0</inkml:trace>
  <inkml:trace contextRef="#ctx0" brushRef="#br0" timeOffset="-182893.98">10759 13965 1558 0,'0'0'34'0,"0"0"7"0,0 0 2 0,0 0 1 0,0 0-35 0,0 0-9 0,6-3 0 0,-3-2 0 0,9 10 13 0,3-2 1 16,0-3 0-16,3 2 0 15,0-2 0-15,9 3 0 0,-4 0 0 0,10 2 0 0,-6 3 19 0,9 0 4 16,2 0 1-16,7 0 0 0,6 2-2 0,2-2 0 0,4 3 0 15,2-1 0-15,4 1-3 0,5 0-1 16,4-1 0-16,8 1 0 0,0-1-22 0,10 1-10 16,-1-3 8-16,9 0-8 0,-6 0 24 0,7 0 0 0,2 0 0 0,6-3 0 15,3 0-10-15,3 0-2 0,0-2-1 0,3 2 0 16,7 1-11-16,-4-1 0 0,0 0 0 0,0 3 0 16,0-3 0-16,0 3-9 0,0-2 0 0,-6-1 0 15,0 0-2-15,-6 1 0 0,-3-4 0 0,-2 1 0 16,2 0 11-16,-6-1 0 0,-3-2 0 0,-2 0 0 15,-7 0 0-15,0 0 11 0,-5 3-3 0,-4-3 0 16,-6-5 20-16,-2 2 3 0,-7 6 1 0,-2-6 0 31,2 3-53-31,-11 0-11 0,0 0-1 0,-13-3-1 0,4 3-25 0,-6 3-5 16,-4-3 0-16,-2 0-1 0,-3 0-147 0,0 0-28 0,26-5-7 16,-14-1-1-16</inkml:trace>
  <inkml:trace contextRef="#ctx0" brushRef="#br0" timeOffset="-182159.01">19380 14041 2026 0,'0'0'44'0,"0"0"10"0,0 0 2 0,0 0 1 0,0 0-45 0,0 0-12 15,9 0 0-15,-1-5 0 0,7 5 0 0,0-5 0 0,6 2 0 16,0 3 0 0,3 0 14-16,5 0 1 0,1 0 0 0,9 0 0 0,6-5 1 0,2 5 1 0,4 0 0 0,2 0 0 15,10 0-5-15,-1 0 0 16,7 5-1-16,2-5 0 0,1 0 8 0,2 3 1 0,6 2 1 0,1-2 0 16,-1-1-21-16,1 4-8 0,-1-6 0 0,3 2 0 15,4 1 18-15,-13 2 4 0,3-2 1 0,1 0 0 16,-4 2-15-16,-2 0 11 15,-7 0-11-15,-2 1 10 0,-4 2-10 0,1 0 0 0,-4-3 0 0,-2 3 0 16,-9 0 0-16,-1 0 0 0,1-3 0 0,-9 3-11 31,-4 0-28-31,-5-3-5 0,-3 1-2 0,-3-1 0 16,-6 3-189-16,-4-3-37 0,4 6-8 0,-18-1-2 0</inkml:trace>
  <inkml:trace contextRef="#ctx0" brushRef="#br0" timeOffset="-181142.99">2541 14883 1220 0,'0'0'27'0,"0"0"5"0,9-5 2 0,6 7 0 0,-6-4-34 0,12 2 0 0,-6 0 0 0,5 2 0 16,4-2 52-16,6 3 3 0,0-3 1 0,0 2 0 15,2 1-40-15,1 2-7 0,0-2-1 0,5 2-8 16,1 1 32-16,3-1-1 0,14 0 0 0,-5 1 0 15,0-1-16-15,8 3-3 0,1-3-1 0,5 3 0 16,4 0-11-16,-1 0 0 0,1-3 9 0,2 3-9 0,9-3 0 16,-2 3 0-16,2-2 0 0,3-4 0 0,7 4 13 15,-4-4-1-15,3 1-1 0,4-1 0 0,2 1 7 0,0 0 2 16,-6-1 0-16,4-2 0 0,-1-2 0 16,0 2 1-16,-5 2 0 0,-1 1 0 0,0-3 4 0,-2 0 1 15,-4 3 0-15,0-3 0 0,-5 2 1 0,-4-2 0 16,1 0 0-16,-4 3 0 0,-2 0-7 0,-7-1 0 15,-2 4-1-15,-4-4 0 0,1 4-19 0,-7-1 0 16,-2 0 0-16,-3 0 0 16,-1 1-54-16,-8 2-14 0,0-6-4 0,-6 4-493 15,2-1-99-15</inkml:trace>
  <inkml:trace contextRef="#ctx0" brushRef="#br0" timeOffset="-180725.05">7116 15158 1821 0,'0'0'40'0,"0"0"8"0,3-3 1 0,6 1 3 0,-3-1-41 0,6-2-11 0,6-1 0 0,0 1 0 16,5-3 27-16,1 3 3 0,0-3 1 0,6 0 0 16,3 3-17-16,2-3-3 0,7 0-1 0,0 0 0 15,5-3 5-15,1 3 1 0,0 1 0 0,2-1 0 0,4 0-26 0,2 0-5 16,1 0-1-16,5 0 0 0,-5 0 26 0,5 0 5 16,4 0 1-16,5 0 0 0,4 3-16 0,2-3-16 15,3 3 3-15,4-3 1 0,5 0 12 0,0 0 16 16,4 2-3-16,2 1-1 0,3 0 0 0,3 0 0 15,-2 2 0-15,-1 0 0 0,3 1-12 0,0 2 9 16,0-3-9-16,-2 3 8 0,-7 3-8 0,3-1 0 16,-3-2 0-16,-5 6 8 0,-1-4 20 0,-3 1 3 15,1 2 1-15,-7-2 0 0,1 2 14 0,-4 0 3 0,-6 1 1 16,-2-1 0-16,-1 0-8 0,-5 1-2 0,-1-4 0 0,-8 3 0 16,0-2-28-16,-1 0-12 0,-8-1 8 0,-3 1-8 15,-4-3 0-15,-2 0-20 16,-3-3 3-16,-3 1 1 15,2-1-167-15,-2-2-33 0,0-3-6 0,3-8-2 0</inkml:trace>
  <inkml:trace contextRef="#ctx0" brushRef="#br0" timeOffset="-163489.17">13156 12819 1911 0,'-12'-16'42'0,"3"8"9"0,0-5 1 0,-6 0 2 0,-6-6-43 0,-3 1-11 0,0-6 0 0,-8 3 0 15,-1-3 0-15,-3 0 0 0,-2-2 0 0,-1 2 0 16,-12 0 0-16,-5 3-9 0,2 0 9 0,-8 0 0 16,-4 5-11-16,-5 0 11 0,-4 0-10 0,-2 5 10 0,-3 3-8 15,-4 0 8-15,-2 3 0 0,-3 3-9 16,-1-1 9-16,1 6-13 0,-3 2 5 0,2 0 8 0,1 3-11 16,0 3 11-16,-6-1-8 0,2 6 8 15,10 3 0-15,-3 2 0 0,-4 0 0 0,4 5-8 0,3 4 8 0,2-1 14 16,1 5-3-16,3 0-1 15,-1 3 27-15,7 3 6 0,5 0 1 0,7 5 0 0,-4-3-18 0,10 0-3 16,2 3-1-16,3-2 0 16,7 7-7-16,5 0-2 0,3 9 0 0,6-4 0 0,10-2-13 0,-1 3 0 15,6-3 0-15,6 5 0 0,6 3 0 0,3-6 0 16,6 6 0-16,3-5 0 0,9-4 0 0,2 7 0 0,7 2-8 0,6-1 8 16,6-1-10-16,2-1 2 0,7-5 0 0,5-3 0 15,13 0 8-15,2-2 0 0,10-3 0 0,8-3 0 16,6-2 0-16,12-3 11 15,6 0-3-15,6-5 0 0,3-3 0 0,12-5-8 0,9-1 12 0,6-1-4 16,9-7 8 0,0-4 0-16,5-6 1 0,7 1 0 0,3-1 4 0,2-10 1 0,4 2 0 0,-6-2 0 15,5-6-10-15,-2 3-1 0,-4-8-1 0,-2 6 0 16,-9 2-10-16,-3-8 8 0,-7-3-8 0,-5-4 8 16,-3 4 0-16,-9-5 0 0,-6 0 0 0,-9-5 0 15,-9 0 20-15,-9-5 3 0,1 2 1 0,-10-2 0 16,-6-3 6-16,-8-3 2 0,-1-5 0 0,-9 0 0 15,-2-3 9-15,-7 1 3 0,-8-1 0 0,-6 1 0 16,-7-1-7-16,-5 0-1 0,-9-2 0 0,-6 0 0 16,-9-3-22-16,-6 0-5 0,-6 0-1 0,-9 0 0 15,-12-5-8-15,-6-6-8 0,-11 1 9 0,-10-1-9 0,-6-2 0 16,-8-3 0-16,-6 1 0 0,-7-1-10 0,-2 3-2 0,-13 2 0 16,1 3 0-16,-3 3 0 15,-6 3-16-15,-3 2-3 0,-4 2-1 0,-2 9 0 16,0 5 0-16,3 3 0 0,-3 4 0 0,-6 9 0 15,-3 3-8-15,3 5-1 0,-6 7-1 0,0 4 0 16,0 4 3-16,2 6 1 0,-2 3 0 0,3 7 0 0,3 3 16 0,0 3 3 16,3 5 1-16,0 6 0 0,6 2 18 0,6-3 0 15,-1 6-8-15,7 0 8 0,3-1 16 0,3 4 6 16,5-1 2-16,7 0 0 0,5-2-24 0,7 0 0 16,5-1 0-16,7-2 0 15,2-2-48-15,7-1-15 0,5-2-2 0,6-3-1 16,6 0-118-16,4-2-24 0,2-1-5 0,3-2-1 0</inkml:trace>
  <inkml:trace contextRef="#ctx0" brushRef="#br0" timeOffset="-161206.36">7295 16457 1681 0,'0'0'36'0,"0"0"8"0,0 0 2 0,0 0 2 0,0 0-38 0,0 0-10 0,0 0 0 0,0 0 0 16,0 0 28-16,0 0 3 0,0 0 1 0,0 0 0 0,0 0-20 15,0 0-3-15,0 0-1 0,3-5 0 16,0 2 16-16,3 1 4 0,-3-4 0 0,3 4 0 15,0-1 9-15,2 0 3 0,7-2 0 0,3 0 0 0,0 2-8 0,9-2 0 16,6-1-1-16,5 1 0 0,7-3 1 0,3 0 1 16,-1 3 0-16,13 0 0 15,8-6-20-15,1 3-4 0,2 0-1 0,1 0 0 0,5-2-8 0,3 4 0 16,4 4 0-16,-1-1 0 0,-3-2 0 0,7 2 0 16,-4 1-8-16,0-1 8 0,-2 0 0 0,-1 3 0 15,6 0 0-15,-5 0 0 0,-7 0 0 0,4-2 0 16,-1 2 0-16,0 0 8 0,-2 2-8 0,-4-4 0 0,-2 2 0 15,-7 2 0 1,1-2 12-16,-4 3 0 0,-5 2 0 0,-7-5 0 0,-2 0 22 0,-6 0 5 0,-4 6 1 0,-2-6 0 16,-6 0-23-16,-3 0-4 15,-6 5-1-15,0-5 0 0,-10-3-4 0,1 3 0 0,0 3-8 0,-6-3 12 16,-3 0-12-16,0 0-15 0,0 0 3 0,-6 0 1 16,-3 0 11-16,-8 0-8 0,-7 0 8 0,-6 0-8 15,-6-5 8-15,-11 5-8 0,-4-6 8 0,-6 6-8 31,-2 0-26-31,-4-5-5 0,-5 2-1 0,0 1 0 0,-4-1 40 0,-5 3 0 0,2 0 0 0,-8 3 0 16,0-3-17-16,-4 2 4 0,4-2 1 0,-6 3 0 16,-10 0-7-16,13-1-1 0,-6 4 0 0,2-1 0 15,-2-3-4-15,6 4 0 0,3-1-1 0,5 0 0 16,-5 1 25-16,5-1 0 0,7 3 0 0,0-3 0 16,2 0 0-16,7 3 0 0,-1-2 0 0,7-1-8 15,8 0 8-15,3-2 0 0,10 2 0 0,2-2 0 16,9-1 24-16,6 1 1 0,0-3 0 0,6 0 0 0,3 0 15 15,3 0 4-15,6 0 0 0,0 0 0 0,0 0-5 0,0 0-1 16,6-5 0-16,3 2 0 0,9-5-26 0,9 3-4 16,6-3-8-16,2 3 11 0,10-3-11 0,0 2 0 15,2 1 0-15,1 0 8 0,6 0-8 0,-1-1 10 16,7 4-10-16,-4-4 10 0,-5 4-10 16,5-4 0-16,-2 4 0 0,3-3 0 0,-1 2 26 0,-2 0 3 15,2 1 1-15,-2-1 0 0,-4 0-22 0,1 1-8 16,3-1 0-16,-4 3 0 15,4 0-20-15,-4 0-9 0,-2 0-3 0,0-3 0 16,-4 3-102-16,7-2-21 0,-1-1-4 0,4 3-1 0</inkml:trace>
  <inkml:trace contextRef="#ctx0" brushRef="#br0" timeOffset="-160108.44">17082 16322 2152 0,'0'0'48'0,"0"0"9"0,0 0 3 0,0 0 0 0,0 0-48 0,0 0-12 0,0 0 0 0,0 0 0 15,0 0 35-15,0 0 5 16,0 0 0-16,0 0 1 0,0 0-21 0,0 0-5 0,0 0-1 0,0 0 0 0,0 0 19 0,0 0 4 15,6 3 1-15,3-3 0 0,5 0 6 0,10 0 0 16,6 0 1-16,9 0 0 0,2 0-45 0,10 0-23 16,3 0 3-16,8 0 0 0,7 0 20 15,-1 0 0-15,12 0 12 0,-2 0-4 0,8 8 2 0,0-8 0 16,4 0 0-16,-4 2 0 0,6 1 10 0,-5 2 1 16,-4-5 1-16,3 3 0 0,-2 0-22 0,-4-3 0 15,-9 2 0-15,4 1 0 0,-1 0 11 0,-2-3-3 16,-7 2 0-16,-2 3 0 0,-4-2-8 0,-5 0 0 15,-1-1 0-15,-2 1 0 0,-3 0 0 0,-4-1 0 0,-5 1 0 16,-9 0 0-16,-1-1 0 0,1 1-11 0,-9 0 3 0,0-3 0 16,-6 2 8-16,-9 1 0 0,3-3 0 0,0 3 0 31,-3-3-36-31,-6 0-6 0,5 2-1 0,-5-2 0 0,0 0 15 0,-11 3 4 0,2-1 0 0,-6 4 0 31,-12-4-12-31,-3 4-1 0,-5-1-1 0,-10-2 0 0,3 2 25 0,-11 0 5 0,-1-2 8 0,-6 0-13 16,-2-1 13-16,-6 1 0 0,-1-3-10 0,-2 0 10 15,-4 0 0-15,1-3 0 0,-1 1 0 0,1-1 0 16,0 0 0-16,-4 1 0 0,1-4 8 0,2 4-8 16,7-1 0-16,2 0 0 0,1-2 9 0,5 2-9 15,7 1 8-15,-1-4-8 0,10 4 10 0,5-1-10 16,6 1 14-16,3-4-3 0,10 1-1 0,-4 2 0 16,3 1 15-16,6-4 3 0,6 4 1 0,-3-1 0 15,3 0-6-15,3 1-2 0,6 2 0 0,0 0 0 0,0 0 18 16,0 0 3-16,0 0 1 0,9-6 0 0,3 1-11 15,9 0-1-15,3-3-1 0,12 0 0 0,8 3-19 0,7-3-11 16,5-3 12-16,7 3-12 0,2 0 0 0,1 3-12 16,5-3 0-16,-5 5 0 0,-1 3 12 0,1 0-9 15,-1-2 9-15,-2 2-8 0,-1 0-3 0,1 0 0 16,-13 0 0-16,4 2 0 0,-4-2 11 0,4 0 0 16,-3 3 0-16,-4-3 0 0,-2 5-12 0,-3-5 4 15,-4 3 0-15,-2-3 0 16,-6 3-89-16,0-1-18 0,-1-2-3 0,1 0-971 0</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3T14:55:46.781"/>
    </inkml:context>
    <inkml:brush xml:id="br0">
      <inkml:brushProperty name="width" value="0.05292" units="cm"/>
      <inkml:brushProperty name="height" value="0.05292" units="cm"/>
      <inkml:brushProperty name="color" value="#00B0F0"/>
    </inkml:brush>
  </inkml:definitions>
  <inkml:trace contextRef="#ctx0" brushRef="#br0">19359 1773 1134 0,'0'0'24'0,"0"0"6"0,-3-3 1 0,-3 0 1 15,6 3-32-15,-3-5 0 0,0 2 0 0,3 3 0 0,-3-5 52 0,3 3 3 16,-3-1 1-16,0-2 0 0,3-6-20 16,0 6-3-16,0-3-1 0,3 0 0 0,0 0 25 0,0-8 5 15,3 3 1-15,0 2 0 0,6-7-18 0,0 4-3 16,2 4-1-16,4-9 0 0,0 4-23 0,3 4-5 16,6-8-1-16,0 6 0 0,-1 3-12 0,1-6 0 15,-3 5 0-15,3 3 0 0,-3-5 0 0,5 5 0 16,4 3 0-16,-3-1 0 0,6 4 0 0,-7 2 11 15,7-3-11-15,-6 6 10 0,0-1-10 0,-4 4 0 16,-2-1 0-16,-3 3 8 0,0 3-8 0,0-4 0 0,-6 4 0 0,-1 8-11 16,-2-9 19-16,-3 9 3 0,-3 5 1 0,0-6 0 15,-3 3 13-15,-3 6 3 0,0-4 1 0,-6 7 0 16,3-4-29-16,-9 0 0 0,3 4 0 0,-8-7 0 16,2 7 12-16,-3-1-3 0,-3-6-1 0,-3 7 0 15,-3 1 0 1,1-4 0-16,-1-1 0 0,-3 6 0 0,3-14-8 0,0 6 0 0,7-5 0 0,-4 2 0 31,6-10-27-31,0-1-7 0,3 1-2 0,3-9 0 0,0-2-43 0,0-2-9 16,4-6-1-16,-4 0-690 0</inkml:trace>
  <inkml:trace contextRef="#ctx0" brushRef="#br0" timeOffset="253.35">19698 1516 1418 0,'-3'-8'31'0,"-3"5"6"0,6 1 2 0,-6-6 1 0,6 0-32 0,0 3-8 16,0 5 0-16,0-6 0 0,0 6 92 0,0 0 17 15,0 0 3-15,0 0 1 16,0 0-45-16,0 0-10 0,0 0-2 0,0 0 0 0,0 0-48 0,0 0-8 16,0 6 0-16,6 4 0 0,0 1 0 0,-3 2 12 15,-3 11 0-15,6-6 0 0,-3 12-12 0,3-1 8 16,0 0-8-16,0 2 8 0,0 4-8 0,0-1 0 15,-3-7 0-15,3 2 0 0,0 0 0 0,0-8-11 16,0 3 11-16,0 5-8 16,2-8-124-16,1 6-24 0,-3-9-4 0,3 3-350 0,0-5-70 15</inkml:trace>
  <inkml:trace contextRef="#ctx0" brushRef="#br0" timeOffset="705.4">20198 1598 981 0,'0'0'28'0,"0"0"6"0,0 0-34 0,0 0 0 0,0 0 0 0,0 0 0 15,6 0 54-15,0-5 4 0,3 5 1 0,-3-5 0 16,6 5 27-16,-3-3 6 0,3 0 0 0,0-10 1 15,-1 8-45-15,1-3-8 0,0-3-3 0,0 3 0 0,3-8-15 0,-9 3-3 16,9 3-1-16,-3-12 0 0,-3 9-3 0,6-11-1 16,-6 3 0-16,-3-5 0 0,5 7 4 0,-8-7 1 15,3 5 0-15,3-3 0 0,-9 3-3 0,6 2 0 16,-6 3 0-16,-3 0 0 0,3 3 32 0,-6 8 7 16,-3-3 1-16,0 0 0 0,1 5-5 0,-7 6-1 15,3 2 0-15,-3 3 0 0,0 0-50 0,-3 5-19 16,-3 8 1-16,0-2 0 0,1 7 7 0,5-2 2 15,0 5 0-15,0 3 0 0,3-3 0 0,3-5 0 16,3 5 0-16,6 3 0 0,0-8 9 0,3 7-8 16,3-4 8-16,6-1-8 0,3-2 8 0,0-5-12 0,0 5 12 15,2-9-12-15,1 4 12 0,0-8 0 0,0 2 0 16,-3 0 0-16,12-5 0 0,-6-5-8 0,2-3 8 0,4 0-8 31,-3-3-29-31,3-5-6 0,3-5-1 0,-1 0 0 16,1-1-60-16,-3-4-13 0,-3 2-3 0,-3-11-609 0</inkml:trace>
  <inkml:trace contextRef="#ctx0" brushRef="#br0" timeOffset="987.78">20773 1249 1407 0,'-6'-16'31'0,"0"11"6"0,3-3 2 0,-3 2 1 0,3 4-32 0,3 2-8 0,0 0 0 0,0 0 0 16,0 0 57-16,0 0 11 0,0 0 1 0,0 0 1 15,3 2-56-15,0 6-14 0,3 6 0 0,0 4 0 16,0 1 33-16,0 4 4 0,8 9 1 0,-2-5 0 15,-3 2-21-15,6 0-4 0,-3-3-1 0,3 1 0 0,-3 7-3 0,0-15-1 16,3 7 0-16,0-2 0 0,-4-5 1 0,-2 2 0 16,6-5 0-16,-3-9 0 0,-3 1 12 15,6-2 3-15,-3-4 0 0,-3-2 0 0,3-8 39 0,-3 3 8 16,0-5 1-16,5-12 1 0,-8 4-37 0,6-6-7 16,-3 3-1-16,0-11-1 0,-3 3-18 0,0 0-9 15,-3-5 10-15,0-6-10 0,-3 3 0 0,0-3 0 16,-3 3 0-16,0 3 0 0,0 7-9 0,0 1-2 15,0 7 0-15,3 3 0 16,-3 6-22-16,0 4-5 0,3 6-1 0,0 0 0 16,0 0-219-16,0 0-44 0</inkml:trace>
  <inkml:trace contextRef="#ctx0" brushRef="#br0" timeOffset="1351.63">21296 1167 1285 0,'6'-5'28'0,"3"-3"5"0,-3 0 2 0,3 0 2 0,-3 2-29 0,3 4-8 0,-3-6 0 0,0 0 0 16,0 5 78-16,-3 1 14 0,-3 2 4 0,0 0 0 16,0 0-37-16,0 0-7 0,0 0-2 0,0 0 0 15,3 2-2-15,-3 6-1 0,0 0 0 0,0 3 0 16,0 5-32-16,3 5-7 0,-3-3 0 0,3 6-8 16,0 3 0-16,3-6 0 0,0 5 0 0,3-7 0 15,-3 7 0-15,3-10 0 0,0 3 0 0,-1-9 0 16,4-5 0-16,-3 3 0 0,3-2 0 0,0-6 0 15,0-6 15-15,3-2-4 0,0 0-1 0,-3-7 0 0,3-1 7 16,-1 0 2-16,-2-11 0 0,3 4 0 0,-3-1-3 16,0-3-1-16,-3 4 0 0,0-4 0 0,-3 3-6 0,-3 0-1 15,0 1 0-15,-6 4 0 0,-3-7 7 0,-3 4 1 16,0 1 0-16,-3 8 0 0,0 0 4 0,-3 0 2 16,0 10 0-16,1 0 0 0,-1 3-22 0,0 8-15 15,3 3 3-15,0-1 0 16,0 1-125-16,3 5-25 0,0 2-5 0,0-7-1 15,6 5-44-15,-3-6-10 0,-9 6-2 0,10 0 0 0</inkml:trace>
  <inkml:trace contextRef="#ctx0" brushRef="#br0" timeOffset="1837.97">21871 968 1148 0,'0'0'25'0,"0"0"6"0,0 0 1 0,6 0 0 0,-3 3-32 0,0 2 0 0,3 3 0 0,0 3 0 16,0-1 57-16,0 4 6 0,3 9 1 0,-3-1 0 15,2-1-10-15,-2 0-2 0,3 3 0 0,-3 0 0 16,3 7-35-16,0-2-7 0,0 1-2 0,0-9 0 16,0 8-8-16,0-8 8 0,-3-2-8 0,3-4 8 15,0 7-8-15,-3-15 12 0,0 1-12 0,0 6 12 16,-3-4-12-16,0-4 8 0,-3-6-8 0,0 0 8 15,0 0 55-15,0 0 10 0,0 0 3 0,-3-11 0 16,-3-2 3-16,0-1 1 0,-3-4 0 0,0-3 0 0,-3-8-80 0,0 5-13 16,0-5-4-16,-3-6-1 0,3 4 18 0,-3-6 0 15,3 5 0-15,-2-5 9 0,2 2-1 0,-3-7 0 16,6 2 0-16,0 1 0 16,0 7 16-16,3 5 2 0,0 4 1 0,3 7 0 0,0-3-27 0,3 6 0 15,0 2 8-15,3-2-8 0,0 3 0 0,0 4 0 16,0 1 0-16,3-3 0 0,3 0 0 0,0 6 0 15,0-1 0-15,3 3 0 0,0 0 0 0,3 3 0 16,-1-1 0-16,1 6 0 0,0 0-12 0,-3 0 12 16,3 0-12-16,-3 10 12 0,-3-2 0 0,0 0 0 15,3 5 12-15,-12-10-4 0,6 13-8 0,-6-8-11 16,3-3 3-16,-6 8 0 0,0-5 8 0,0 2 0 0,-6-4 0 16,0 7 0-1,0-8-24-15,-3 0-7 0,0 3-1 0,0-8 0 16,0 0-25-16,0 5-6 0,-3 1-1 0,4-7 0 15,-4-1-169-15,3-4-35 0,-9 6-6 0,6-8-2 0</inkml:trace>
  <inkml:trace contextRef="#ctx0" brushRef="#br0" timeOffset="2384.85">22442 638 2026 0,'0'0'44'0,"0"0"10"0,0 0 2 0,0 0 1 0,0 0-45 0,0 0-12 16,0 0 0-16,0 0 0 15,-5 0 28-15,-1 2 4 0,-6 1 1 0,0 2 0 16,0 3-33-16,0 8-11 0,0-8 0 0,0 5 0 0,3 0 11 0,0 1 0 16,3-4 0-16,0 6-8 0,0-3 8 0,6-2 0 15,6 2 0-15,-6 0 0 0,6-2-8 0,0 2 0 16,6 0 0-16,0-2 0 0,-3 0 8 0,3 4 0 15,3-4 0-15,0-6 0 0,-3 6 13 0,-1-3 2 16,4 5 0-16,3-5 0 0,-3 0-4 0,-6 3-1 16,6-1 0-16,-3-2 0 0,3 0-10 0,0 5 0 15,-9 0 0-15,2-2 8 0,1 0-8 16,0-1 0-16,-3 6 0 0,0-5 0 0,-6 2 21 0,3 0-1 0,-6-2 0 16,3 2 0-16,-3 5-20 0,-3-7 8 0,0 5-8 0,-3 0 0 15,0-6 0-15,-2 4 0 16,-1-1 0-16,0-8 0 15,0 0-120-15,0-5-28 0,3 0-5 0,-3-2-2 16,3-9-56-16,-3 1-11 0,6-6-2 0,0-3-1 16,0-5 73-16,3-2 16 0,3 2 2 0,0-8 1 0,0-5 125 0,3 0 24 15,3 0 6-15,0-2 1 0,3-1 108 0,3 3 21 0,-3 2 5 0,6 4 1 16,-6-4-36-16,6 12-7 16,-3-4-2-16,3 6 0 0,-4 2-69 0,4 1-15 0,0 5-2 0,0 2-1 15,3-5 37-15,-3 6 7 16,3 2 2-16,-3 5 0 0,0-2-37 0,2 2-7 0,-2 3-2 0,0 0 0 15,-3 0-26-15,-3 3 0 16,3-1 0-16,-3 1-11 0,0 0 3 0,0-1 0 0,0 4 0 0,-3-4 0 16,2 4-21-16,-2-1-4 0,-3 3-1 0</inkml:trace>
  <inkml:trace contextRef="#ctx0" brushRef="#br0" timeOffset="3101.3">19540 2641 990 0,'0'0'21'0,"0"0"5"0,0 0 1 0,0 0 1 0,0 0-28 16,0 0 0-16,0 0 0 0,0 0 0 0,0 0 32 0,0 0 0 15,0 0 0-15,0 0 0 0,0 0-32 0,0 0 0 16,3-3 0-16,3 3 0 0,0 0 12 0,3-3-3 16,0 3-1-16,0-2 0 0,3-1 23 0,3-2 4 15,0-1 1-15,3 4 0 0,2-9-7 0,-2 6-1 16,6-3 0-16,0-3 0 0,9 6-19 0,-1-11-9 16,4 3 8-16,6 0-8 15,-1-8 0-15,25-3 0 0,-1-5 0 0,1 0 0 0,2 5 12 0,4-11-4 16,2 4 0-16,7-4 0 0,-1 9-8 0,6-9 0 15,6-2 0-15,1 0 8 0,2-2 1 0,0-4 0 16,9 1 0-16,-2 0 0 0,-7 2-9 0,6-5 0 0,6 5 0 0,-6 1 0 16,-5-1 0-16,5 0 8 0,-6-2-8 0,-3 5 0 15,-2 0 0-15,-1 2 8 16,-3 6-8-16,-2-8 0 0,-7 11 0 0,-3 2 8 0,-2-5-8 0,-4 5 0 16,-2 3 0-16,-7 0 0 0,-5 2-9 0,-6 1 9 15,-7 4-26-15,-5 1 2 0,0 3 0 0,-10-4 0 16,-2 6-10-16,-6 0-2 0,-3 8 0 15,-3-2 0-15,-6-1-151 0,-6 6-30 0</inkml:trace>
  <inkml:trace contextRef="#ctx0" brushRef="#br0" timeOffset="3586.91">19261 2789 226 0,'0'0'0'0,"5"-3"9"0,4 0-9 0,3 1 13 0,3-4-13 0,6-4 0 0,0 2 0 0,6-3 0 16,2 6 0-16,4-8 9 0,0 5-9 0,3-3 8 16,2 1-8-16,4-3 8 15,3-1-8-15,5 1 8 0,7-3 90 0,2-2 18 0,4-3 3 0,-1-3 1 16,10-5-4-16,-1 5 0 0,4-11 0 0,2 4 0 16,3-1-41-16,4-3-9 0,2 6-2 0,0-5 0 15,4 0-27-15,-1-1-5 0,3 1-2 0,1-6 0 16,-1 0 6-16,0 6 2 15,3-6 0-15,1 3 0 0,-7-2-24 0,3 4-5 0,-6 3-1 0,4 6 0 16,-4-3-8-16,-9-5 0 0,4 2 0 0,-1 5 0 16,-8-4 0-16,-25 12 0 0,7 1 0 0,-4 4 0 15,1-7 0-15,0 8 0 0,-7-6 0 0,-2 3 0 16,0 1 0-16,2-4-14 0,-5 9 3 16,-6-1 1-16,-4-2 10 0,-8 7 0 0,0-2 0 0,-9 3-8 15,-3 5-22-15,0-2-4 0,-3-1-1 0,-6 3 0 16,0 0 3-16,0 0 1 0,-3-3 0 0,-3 1-377 15,0 2-75-15</inkml:trace>
  <inkml:trace contextRef="#ctx0" brushRef="#br0" timeOffset="28817.78">21207 1371 929 0,'0'0'26'0,"0"0"6"0,0 0-32 0,0 0 0 16,0 0 0-16,0 0 0 0,0 0 53 0,0 0 4 15,0 0 1-15,0 0 0 0,0 0 10 0,0 0 1 16,0 0 1-16,0 0 0 0,0 0-10 0,0 0-1 16,0 0-1-16,0 0 0 0,0 0 10 15,0 0 3-15,0 0 0 0,0-8 0 0,3 5-40 0,0-5-8 0,0 3-2 0,3-1 0 16,0 4-10-16,0-3-3 0,3 2 0 0,-6-2 0 16,3-1-8-16,0 1 0 0,-6 5 0 0,0 0 0 15,0 0 0-15,0 0 0 0,0 0 0 0,0 0-11 16,0 0 3-16,0 0 0 0,0 0 0 0,0 0 0 15,0 0-14-15,-6 5-2 0,0 1-1 0,0-1 0 16,-3 0 25-16,6-2 0 0,-3-1 0 0,0 4 0 16,6-6 0-16,-3 2 0 0,3-2 0 0,0 0 0 15,0 0 0-15,0 0 0 0,0 0 0 0,0 0 0 16,0 0 0-16,0 0 0 0,6-2 0 0,0-1 0 16,0 0 0-16,3 1 0 0,0 2 0 0,-3-3 0 31,3 1-146-31,0-1-27 0,6-2-6 0,-4-1-1 0</inkml:trace>
  <inkml:trace contextRef="#ctx0" brushRef="#br0" timeOffset="30054.28">22186 2209 885 0,'0'0'19'0,"-3"-2"4"0,1-1 1 0,2-2 2 0,0 5-26 0,-3-8 0 15,0 2 0-15,0-1 0 16,0 1 67-16,0 1 8 0,0 2 1 0,3-2 1 0,-3 2 3 0,0-5 0 15,0 3 0-15,0-3 0 0,0 6 19 0,0-4 4 16,3 6 1-16,-3-2 0 0,0-1-14 0,3 3-2 16,0-3-1-16,0 3 0 0,0 0-12 0,0 0-3 15,0 0 0-15,0 0 0 0,3 3-54 0,-3 2-18 16,6 8 10-16,-3 3-10 0,0-2 0 0,0 4 0 16,3 1 0-16,-6 2 0 0,3 0 0 0,0 0 0 15,3 3 0-15,-6-3 8 0,0 0-8 0,0 0 0 0,3-5 0 16,-3 3 0-16,0-1 0 0,0-7 0 15,0 2 0-15,0 0 0 0,0-7 0 0,0-1 0 0,0 3 0 0,-3-5 0 16,3-3 0-16,0 0 0 16,0 0 0-16,-6 5 0 0,0-10 0 0,0-1 0 0,-3 1 0 0,0 0-11 15,0-1 11-15,0-7 0 0,0 5 0 0,0-2 0 16,0 4 0-16,0 1 14 0,3-3-3 0,0 5-1 16,3 1 1-16,3 2 0 0,0 0 0 0,0 0 0 15,0 0-11-15,0 0 0 16,0 0 0-16,0 0-11 0,3 5 0 0,3 3 0 0,-3-5 0 0,6-1 0 15,3 4 11-15,-3-4 0 0,3 1 0 0,0 0 0 16,0-3 0-16,0 0 9 0,0 0 0 0,-3-3 0 16,2 3-9-16,1-3-12 0,-3 1 2 0,3 2 1 0,-3-3 9 15,0 0 0-15,0 3 0 0,0 0 0 0,0 0 0 0,0 0 0 16,-3 3 0-16,3 0 0 16,0 2-156-16,-3-2-28 0,2 2-7 0,-5 3-1 0</inkml:trace>
  <inkml:trace contextRef="#ctx0" brushRef="#br0" timeOffset="30942.84">22222 3117 1459 0,'0'0'41'0,"0"0"10"0,-3-5-41 0,3 5-10 31,0 0 0-31,0 0 0 0,0 0 69 0,0 0 12 0,0 0 3 0,0 0 0 0,0 0 2 0,0 0 1 16,0 0 0-16,0 0 0 0,3 0-70 0,-3 10-17 15,6 3 0-15,0 8 0 16,3 1 0-16,0 4 0 0,3 6 0 0,-3 0 0 0,3-1 0 0,-3 4 0 16,0-1 0-16,-3 1 0 0,2 2-8 0,4-11-9 15,-9 3-2-15,0 0 0 0,3-10 19 0,0 5 0 16,-3-9 0-16,0 7 0 0,0-12 0 0,-3 1 0 16,3-3 0-16,-3 0 0 0,0-3 27 0,0-5 9 15,0 0 1-15,-6-8 1 0,0-5-10 0,-3 0-1 16,3-6-1-16,-6-5 0 0,3 0-18 0,1-5-8 15,2-2 0-15,-3-1 8 0,3 3-8 0,3-6 0 16,-6 4 0-16,3-9 0 0,0 0 21 0,0-2 12 0,0 5 3 16,0 0 0-16,0-3 8 0,3 11 3 0,-3 3 0 0,3-6 0 15,0 13-17-15,0 1-3 0,3 5-1 0,0-3 0 16,0 8-10-16,0 0-1 0,3 2-1 0,-3 1 0 16,3 0-14-16,3 5-12 15,0-3 3-15,3 6 0 0,0 2-2 0,3 0 0 0,3 3 0 0,0 3 0 16,2 8 3-16,1-4 0 0,3 12 0 0,3-6 0 15,0 3-9-15,0 2-2 0,2-2 0 0,1 3 0 16,-6-9 19-16,3 6 0 0,0-6 0 0,-4 4 9 16,4-7-20-16,-3 1-4 0,-3 0-1 0,0-5 0 15,0-1-9-15,-6 1-3 0,3-3 0 0,-4-5 0 0,1 2 28 0,-6-3 0 16,0 1 0-16,0 0 0 0,-3-3 8 16,-3 0 1-16,0 0 0 0,0 0 0 15,0 0 22-15,-9 0 4 0,0-3 1 0,-6 3 0 0,1 0-23 0,-4 0-4 16,-3 3-1-16,-3 2 0 0,3-2 4 0,-6 2 1 15,-2 3 0-15,-1-3 0 0,3 1-5 0,0 1 0 16,1 1-8-16,5 0 12 0,-3 3-12 0,6-6-10 16,0 3 2-16,6 0 0 0,0 0-10 0,3-3-2 15,3 3 0-15,0-8 0 16,6 0-17-16,0 0-4 0,0 0-1 0,0 0 0 16,0 0-35-16,0 0-7 0,6-2-2 0,6-12 0 15,-3 6-110-15,6-2-23 0,3-1-4 0,3-5-1 0</inkml:trace>
  <inkml:trace contextRef="#ctx0" brushRef="#br0" timeOffset="31437.58">22871 2757 1074 0,'-12'0'30'0,"3"-3"8"16,3 1-30-16,-3 2-8 0,3-3 0 0,0 0 0 0,1 3 104 0,-1-2 19 16,3 2 4-16,3 0 1 0,0 0-52 0,0 0-9 15,0 0-3-15,0 0 0 0,0 0 35 0,0 0 6 16,0-3 2-16,3-7 0 0,-3 4-46 0,6 1-9 15,2 0-1-15,1 2-1 16,0-2-34-16,3 2-6 0,0 0-2 0,0 1 0 0,-3 2-8 0,0 0 0 16,0 0 0-16,0 0 8 0,-3 5-8 0,0 0-11 15,0 3 3-15,0 6 0 0,-1-1 8 0,-2 3-8 16,-3 2 8-16,0 1-8 16,0 4-16-16,-3-1-2 0,1 4-1 0,-1-2 0 0,-3-3 27 0,3 3 0 15,-3-3 0-15,3 3 0 0,0-8 0 0,0 2 0 16,0 3 0-16,0-5 0 0,3 3 0 0,3-9 0 0,0 4 0 15,0-1 0-15,0-5 0 0,3 0-8 16,0 0 8-16,3-6 0 0,-1 4 0 0,4-6 0 0,0-3 0 0,3-2 0 16,0-1 0-16,0-4 0 0,0 2 0 0,3-5 0 15,0-1 16-15,-4 4 3 0,4-6 0 0,0 0 0 32,-3 5-60-32,3-4-12 0,-3-1-3 0,0 3 0 15,-3-6-164-15,2 0-32 0,10-18-8 0,-6 6 0 0</inkml:trace>
  <inkml:trace contextRef="#ctx0" brushRef="#br0" timeOffset="32258.37">23163 2606 1694 0,'0'0'48'0,"-3"-5"11"16,0 0-47-16,0-1-12 0,3 6 0 0,0 0 0 0,0 0 105 16,0 0 19-16,0 0 4 0,0 0 1 0,0 0-63 0,0 0-13 15,0 0-2-15,0 0-1 0,0 0-38 0,0 8-12 16,6 5 0-16,-3-2 0 0,3 5 0 0,0 5 0 15,0-5 0-15,3 5 0 16,-3-5 0-16,2 8 0 0,1-14 0 0,0 9 0 0,0-6 0 0,3-2 0 16,0-1 0-16,-3 1 0 0,0-3 0 0,0-6 0 15,0 1 0-15,0-3 0 0,0 0 0 0,-3-3 10 16,3 3-10-16,-4-10 12 0,4-1-1 0,-3 1 0 16,3-1 0-16,-3-7 0 0,3 2-11 0,-3-3 10 15,0 1-10-15,-3-1 10 0,3 1-10 0,-3 2 0 16,-3-3 9-16,3-15-9 0,-3 10 0 0,0 19 0 0,0-3 0 15,0-5 0-15,0 13 0 0,0 0 0 0,0 0 0 16,0 0 0-16,0 0 0 0,3 8 0 0,3 2 0 0,3 6 0 16,0 3 0-16,-6-9 0 15,3-2 0-15,3 5 0 0,0-2 0 0,-1 2 0 0,1-2 0 0,0-3 8 16,3 0-8-16,0 2 0 0,-3-7 0 0,3-1 0 16,-3 1 0-16,3-3 0 0,0-3 0 0,3 1 0 15,-3-4 0-15,2-7 12 0,-2 3-4 0,3-4 0 16,-6-1 11-16,3-4 2 0,-3 1 1 0,-3-6 0 15,3 3-34-15,-6-1-8 0,3-1 0 0,-6 1-1 16,0-1 35-16,0 1 7 0,-6-4 2 0,3 7 0 16,-3-4-8-16,0 9-2 0,0-4 0 0,-3 7 0 15,0 3 15-15,0 6 4 0,0-1 0 0,0 6 0 16,0-1-32-16,0 1 0 0,4 8 0 0,-1-1 0 16,3 9-17-16,0-9 3 0,3 6 1 0,3-3 0 15,0-2 1-15,3 0 0 0,-1 4 0 0,4-9 0 0,3-4 4 0,0 4 8 16,0-4-13-16,0-2 5 0,0 0-4 0,3-2 0 15,-3-4 0-15,3 4 0 0,-4-4 20 0,1-2 3 16,0 1 1-16,12-4 0 0,-9 3-12 0,-9 5 0 16,3 3 0-16,-3 3 0 0,3 0 0 0,0 2-11 15,-3 3 3-15,3 0 0 16,0 5-29-16,-4-5-6 0,4 5-1 0,0 3 0 16,-3-8-22-16,3 3-5 0,-3 2-1 0,3-3 0 15,-3-4-3-15,6-4-1 0,-3 4 0 0,0-9 0 16,12 0 31-16,-6-2 5 0,-1-8 2 0,-2 0 0 0,3-1 47 0,0-4 10 15,0-1 1-15,0-2 1 0,0 0 27 0,-3 0 6 0,-3 0 1 16,-3-3 0-16,2 3 23 0,-8-3 5 0,0 5 1 0,0-4 0 16,0 7-2-16,-8-5 0 15,2 5 0-15,-3 0 0 0,-3 5-20 0,-3 1-4 16,6 7-1-16,-3 0 0 0,-3 9-49 0,6 2-8 0,0-1 0 0,-3 9-11 31,6-2-18-31,3 9-4 0,-3-4-1 0,12 2 0 16,-3 0-4-16,0 6-1 0,9-3 0 0,-3-3 0 0,3 2-1 15,0-4-1-15,3 0 0 0,0 2 0 0,-6-8 12 0,9 3 2 0,-4-6 1 0,1 1 0 16,-6 0 13-16,6-6 2 0,0 3 1 0,0-3 0 16,3-2-26-16,-9-1-4 15,6 1-2-15,-6-3-578 0,-4 3-116 0</inkml:trace>
  <inkml:trace contextRef="#ctx0" brushRef="#br0" timeOffset="33292.26">22570 3942 1400 0,'0'0'31'0,"0"0"6"0,0 0 2 0,-6-2 0 0,4 2-31 0,-4 0-8 15,0 0 0-15,0 0 0 0,6 0 85 0,0 0 16 0,0 0 3 0,0 0 1 16,0 0 7-16,0 0 2 16,0 0 0-16,0 0 0 0,0 0-91 0,3-3-23 0,3-5 0 0,0 0 0 15,5 0 46-15,4-2 5 16,3 2 1-16,21-21 0 0,-12 10-42 0,-15 8-10 0,5 1 0 0,-2 2 0 16,0 0 0-16,0-3 0 0,0 3 0 15,-3 3 0-15,0-3-19 0,0 3 4 0,-3 5 1 0,0-8 0 31,-3 5-46-31,-4 1-10 0,-2 2-2 0,0 0 0 0,0 0-15 16,0 0-3-16,-2 0-1 0,-7 2 0 0,0 1-29 0,0 2-7 0,-6-2-1 0,3 0 0 16,-3 2 103-16,0 0 25 0,3 3 0 0,0 0 0 15,0 3 46-15,1-6 14 0,2 3 4 0,0 0 0 16,3 0 0-16,0 2 0 0,3-4 0 0,3-1 0 16,-6 3 2-16,6 0 1 0,6 2 0 0,-6-2 0 15,3-2-56-15,3-1-11 0,3 3 0 0,0 0 0 16,2 2 97-16,4-2 25 0,0 3 5 0,0 2 1 15,3 3-103-15,-3-3-25 0,0 0 0 0,-3 3 0 16,-3-5 0-16,0 5 8 0,-6 0-8 0,-1 2 0 0,-2-2 12 0,0 3-2 16,-2-4-1-16,-4 7 0 0,0-7-9 0,-3 4 0 15,0 0 9-15,0-4-9 0,0 1 0 0,0-2 8 16,0-1-8-16,3-5 0 0,0 0 8 0,0-3-8 16,3-2 10-16,0 2-10 0,0-3 40 0,3-2 3 15,0 0 0-15,0 0 0 16,3 11-61-16,-3-8-12 0,0-3-2 0,6-6-1 0,0-2 53 0,3 3 10 15,3 0 2-15,0-3 1 16,0 0-57-16,0-3-11 0,3 4-2 0,-1-1-1 16,-2-3 2-16,3 0 0 0,0 1 0 0,-3-1 0 15,0-2-15-15,0 0-2 0,0-3-1 0,0 0 0 16,0-2-162-16,-4-1-32 0,10-21-6 0,-6 9-2 0</inkml:trace>
  <inkml:trace contextRef="#ctx0" brushRef="#br0" timeOffset="33823.62">23005 3802 1677 0,'0'0'36'0,"0"-5"8"0,-3 2 2 0,3 3 2 0,-3-5-38 0,3 5-10 0,0 0 0 0,0 0 0 16,0 0 38-16,3-5 6 0,0-1 0 0,0 4 1 16,3 2 19-16,0 0 3 0,3 0 1 0,0 2 0 15,3 4-7-15,3-1-1 0,-7 3 0 0,4 0 0 16,3 5-21-16,-3-2-5 0,0-1-1 0,0 6 0 16,-3-5-33-16,0-1 0 0,0 3 0 0,0-5 0 15,-3 3 0-15,0-3 0 0,0-3 0 0,-3 3-9 16,3 0 9-16,-4-5 0 0,1-1 10 0,-3-2-10 0,0 0 12 0,0 0-4 15,0 0-8-15,0 0 12 0,0 0-12 0,0 0-8 16,-5-2 8-16,-4-1-13 0,3-5 13 16,-6-3 10-16,3 1-2 0,-3-3 0 0,0-1-8 0,0-1 0 15,0 1-12-15,-12-23 12 0,6 11 0 0,13 13 0 16,2-1 0-16,-9-17 0 0,3 7 0 0,9 11 0 16,0-6 0-16,3-15 0 0,3 10 0 0,-3 13 0 15,6-2 0-15,-3 2 0 0,5-4 30 0,-2 1 14 16,6 1 2-16,-3 3 1 0,3 4-37 0,-3-4-10 15,0 4 0-15,0 4 0 0,-3-1 8 0,-3 0-8 16,0 6 10-16,0 0-10 16,-1 2-16-16,-2 6-10 0,3-6-2 0,-6 5 0 0,3 4 8 0,-3 2 2 0,0 2 0 0,3 3 0 15,-3-5 18-15,3 3-12 16,6-1 12-16,-3-5-10 0,3 3 10 0,3-2-12 0,-3-4 12 0,3 6-12 16,0-11 12-16,0 9-8 0,0-9 8 15,2 3-8-15,-2-3 8 0,3 3 8 16,0-3-8-16,9 8 11 0,-9-5-11 0,-9-2 0 0,-3-1 0 0,6 3 0 15,-6 0 0-15,-3 0 0 0,-3 0 0 0,-3 8 0 16,0 2 0-16,0-7 0 0,-3-3 0 0,0 2 0 16,-3 3 0-16,0 6 0 0,-3-3 0 0,0 0 0 15,1 2 0-15,-1-2 0 0,0 0 0 0,0-5 0 16,0-1-32-16,0-2-8 0,3 3-1 16,3-9-1-16,3 1-49 0,3-3-9 0,3 0-3 0,0 0 0 15,0 0-57-15,6-5-12 0,3-9-3 0,0 4 0 16</inkml:trace>
  <inkml:trace contextRef="#ctx0" brushRef="#br0" timeOffset="34592.8">23508 3445 1459 0,'0'0'41'0,"0"0"10"0,0 0-41 0,0 0-10 0,0 0 0 0,0 0 0 16,0 0 100-16,3-3 17 0,-3 3 4 0,0-8 1 15,0 8-34-15,6-2-6 0,0-1-2 0,0 3 0 16,0 3-39-16,6-1-8 0,-3 6-1 0,3-5-1 0,2 7-23 16,-2-2-8-16,6 11 0 0,-9-11 9 0,3 2-22 0,-3 1-5 15,0 2-1-15,-3-7 0 16,0 1 28-16,0 1 6 0,-3-8 1 0,0 3 0 0,-3-3-8 0,0 0 0 16,0 0-8-16,0 0 12 0,0 0 24 0,0 0 4 15,-3-3 0-15,0-10 1 0,0 5-27 0,0-8-6 16,-3 3 0-16,3 3-8 0,0-6 16 0,3 0-4 15,-3 3-1-15,3-3 0 0,0 5-11 0,3 1 0 16,-3-1 0-16,6 3 0 0,0 3 0 0,-3-1 0 16,3 4 0-16,0-1 0 15,3 6-27-15,0-1-4 0,0 4-1 0,-4 2 0 0,4 2 32 0,3-2-9 16,-3 0 9-16,3 3 0 16,-3-1-15-16,0-2 3 0,-3 0 0 0,3-3 0 15,-6-2-19-15,3 2-3 0,-6-5-1 0,0 0 0 0,6 0 35 0,-6 0 0 0,6-5 0 0,-3 0 0 16,0-3 15-16,3 3 9 15,-3-9 3-15,0 1 0 0,3 3-27 0,-3-1 0 0,5-5 0 0,-2 6 0 16,0-1 15-16,0-2-3 0,0-1 0 0,0 4 0 16,0-3 7-16,3-1 1 0,-3 6 0 0,3 3 0 15,-3 0-20-15,3-3-9 0,0 8 1 0,0 0 0 16,0 8 8-16,0-3 14 0,2-2-3 0,-2 5-1 16,0 0 7-16,3 2 2 0,-3 4 0 0,0-4 0 15,-3 3-32-15,3 1-7 0,-3-4 0 0,3 3-1 16,-6 3-3-16,0-8 0 0,3 3 0 0,-3 2 0 15,3 0-111-15,-3-5-22 0,6 0-5 0</inkml:trace>
  <inkml:trace contextRef="#ctx0" brushRef="#br0" timeOffset="35822.69">24196 2969 1407 0,'0'0'31'0,"0"0"6"0,-3-8 2 0,0 2 1 0,0 4-32 0,3 2-8 0,-3-6 0 0,3 6 0 15,-3 0 94-15,3 0 18 0,0 0 3 0,0 0 1 0,0 0-39 16,0 0-7-16,0 0-2 0,0 0 0 0,0 0-13 0,0 0-3 16,0 0-1-16,0 0 0 0,0 0-41 0,0 3-10 15,3 5 0-15,0 5 0 0,3 6 0 0,0-6 0 16,0 8 0-16,0-8 0 0,-1 3 0 0,1 3 0 16,3-9 0-16,-3 4 0 15,3-4 0-15,0-4 0 0,0 1 0 0,0-4 0 0,0 0 0 0,0-1 0 16,-3-2 0-16,3-5 0 0,0 2 0 0,0-4 15 15,0 1-4-15,-3-7-1 0,2 2 2 0,-2 1 0 16,0-3 0-16,0 2 0 0,-3 0-4 0,0 3 0 16,0-5 0-16,0 8 0 0,0-3-8 0,-3 8 8 15,0 0-8-15,0 0 8 0,3 0-8 0,0 3-14 0,3 2 3 16,-6 0 1-16,6 8 0 16,-3-7 0-16,0 4 0 0,3-2 0 0,-3 0 10 0,3 0-8 15,0-5 8-15,0-1-8 0,0 1 8 0,0-3 0 16,3-3 0-16,-3 1 0 0,3-9 0 0,-1 3 0 0,1 0 0 0,0-5 0 15,0 5 0-15,-3-8 0 16,3 6 8-16,-6 2-8 0,0-5 8 0,0 2-8 0,0 3 10 0,-3-3-10 16,-3 6 44-16,0-3 2 0,0 0 1 0,0 3 0 15,0 0-38-15,0-1-9 0,3 6 0 0,-6-2 0 16,6 2-28-16,-6 0-7 16,6 0-1-16,-3 2-1 0,0 4-34 15,0 2-6-15,0 0-2 0,3 2 0 0,0-5 3 16,3 3 0-16,-3-2 0 0,6 2 0 0,-3-6-26 0,3 1-5 0,3 0-1 0,-3 2 0 15,3-10 71-15,0 5 13 0,0-3 4 0,0-2 0 16,0-1 20-16,0 1 12 0,0 2-2 0,0-5 0 16,-1 6 10-16,-2-6 1 0,0 0 1 0,0 0 0 0,-3 3 27 15,0-1 6-15,0 1 1 0,-3 0 0 0,3-3 38 0,-3 5 8 16,0 3 2-16,0-5 0 16,0 5-64-16,0 0-13 0,0 0-3 0,0 0 0 0,0 0-24 0,0 0 0 15,3 3 0-15,0 5 0 0,-3 2-24 0,6-2 4 16,-3 3 0-16,3 2 0 15,-3-3-10-15,3 1-2 0,0 2 0 0,3-2 0 0,-3-3 32 0,3-3 0 16,0 0 0-16,0 1 0 0,0-4 0 0,-1-4 0 16,4-1 0-16,-3-2 0 0,0-3 0 0,0 3 10 15,0-11 0-15,0-3 0 0,-3-2 9 0,0-3 1 0,3-2 1 0,-3-1 0 16,-3-5-21-16,0 1 0 0,0 4 0 16,-3-7 8-16,0 5 9 0,-3 2 3 0,0 1 0 0,-3-3 0 15,0 2 27-15,0-2 5 0,-3 3 2 16,-6-3 0-16,6 5-26 0,-9 3-4 0,3 7-2 0,7-1 0 15,-4 7-22-15,3 2 0 0,3 4 0 0,-3 2 0 16,3 5 0-16,0 3-8 0,-3 2 0 0,9 6 0 16,0 3 8-16,0-1-12 0,6 4 12 0,0-1-12 15,3-5 12-15,0 5-12 0,0-8 12 0,6 0-12 16,-1 3 12-16,1-8 0 0,3-3 0 0,0 1 0 16,0-4 0-16,0-2 0 0,3 0 0 0,-4-5 0 15,1 0-12-15,0-3-1 0,-3 5 0 0,0-7 0 16,0 2 13-16,-3 0 10 0,3 0-2 0,-6 2 0 15,-4 1-8-15,4-3 0 0,-3 3 0 0,-6 0 0 16,9-1-26-16,-3 1 2 0,-6 0 1 0,9 2 0 0,-3 0 43 16,3-5 9-16,-3 8 2 0,6-5 0 0,-3 5-43 0,0 0-9 15,6 0-2-15,-3 5 0 0,-3-5 0 0,5 11 0 16,-8-8 0-16,6-1 0 16,-3 6-12-16,0 0-2 0,3-2-1 0,-9-1 0 15,9 3-42-15,-12 0-8 0,6 0-1 0,0 2-449 16,0 3-90-16</inkml:trace>
  <inkml:trace contextRef="#ctx0" brushRef="#br0" timeOffset="37321.91">22963 4736 1036 0,'-9'-11'23'0,"9"11"5"0,0 0 0 0,-3-5 1 0,0 0-29 0,3 5 0 0,0 0 0 0,-3-5 0 15,1 2 72-15,2 3 8 0,0 0 1 0,0 0 1 16,0 0 22-16,0 0 5 0,0 0 1 0,0 0 0 16,0 0-77-16,0 0-15 0,2 0-3 0,1 3-1 15,0 2 14-15,3 3 2 0,0 2 1 0,6 4 0 16,-3 2-7-16,6-1-2 0,-3 4 0 0,3 2 0 0,0 3-22 0,0 0 0 16,-6 0 0-16,2-1 0 0,4-2 0 15,0-2 0-15,0 0 0 0,-6-4 0 0,3 4-19 0,-3-1 2 16,-3-4 0-16,-3-4 0 15,3 1 17-15,-3-6 0 0,-3-5 0 0,0 3 0 0,0 5 0 0,-3 0 14 16,-3-8-4-16,-3 0-1 16,0 2-53-16,-3-4-10 0,0-4-2 0,-6-4-1 0,3-6 45 0,1-3 12 15,-1-4 0-15,0-1 0 0,-6-3 23 0,6 1 6 16,0-3 2-16,3-6 0 0,-3 1 45 0,6-3 10 16,-2 3 2-16,2-1 0 0,6 1-17 0,-3 2-3 15,6 6-1-15,-3 2 0 0,0 0-38 0,3 5-7 16,6 6-2-16,-3-3 0 0,3 6-20 0,3 2-18 15,2 2 3-15,28-1 1 0,-3 12 14 0,-24-3 0 0,3 6 0 0,5 0 0 16,4 6-10-16,3-1 1 0,-3 3 0 0,3 2 0 31,2 1-37-31,-8-3-7 0,9 2-2 0,-6-2 0 0,3 2 26 0,-1-7 5 0,-8 2 0 0,9 1 1 16,-6 1 13-16,3-1 10 0,-12 2-13 0,3-11 5 31,2 5-21-31,-8-2-4 0,-3-5-1 0,0 2 0 0,0-2 62 0,-6-3 12 0,0 0 2 0,-3 3 1 16,-3-1-43-16,-3-2 0 0,-3 0 0 0,-2-2 0 15,-7-1 16-15,6 3 7 0,-6-3 1 0,0 3 1 16,-3 3-25-16,3 0 0 0,1-9 0 0,-7 6 0 16,3 6 40-16,3-6 2 0,-3 7 1 0,-2-4 0 15,11 0-43-15,0 2 0 0,-6 0-8 0,12-2 8 16,-6 0-37-16,9 2 0 0,0 0 0 0,-3-2 0 16,9-3-123-16,0 0-25 0,0 0-5 0,9 0-1 15,-3-3 102-15,3-5 20 0,18-10 4 0,-3-6 1 0</inkml:trace>
  <inkml:trace contextRef="#ctx0" brushRef="#br0" timeOffset="37747.75">23416 4366 1958 0,'0'0'43'0,"0"0"9"0,0 0 1 0,0 0 3 0,3-6-45 0,0 4-11 15,-3 2 0-15,0 0 0 0,6-3 104 0,0 0 20 16,-3 3 3-16,3 0 1 0,5 3-103 0,-2 0-25 0,0 2 0 0,0 3 0 15,6 3 30-15,-6-1 1 0,3 3 0 0,-3-2 0 16,3 5-23-16,0-6-8 0,-3-2 0 0,0 0 9 16,-3-2 17-16,8 4 3 0,-5-10 1 0,3 0 0 15,-3 0-30-15,-3 0 0 0,3-10 0 0,0 2 0 16,0 0 0-16,-3-3 0 0,0-2 0 0,0 0 0 16,-3-1 0-16,0 4 0 0,0-3 0 0,0 2 0 15,-3 3 0-15,0 3 0 0,3-6 0 0,-3 9 0 16,0 2 0-16,0 0 0 0,3 0 0 0,3 2 0 15,-3 9-30-15,0-3-12 0,3 2-2 0,2 4-1 16,-2-1-31-16,6 0-5 0,-3-2-2 16,0 2 0-16,3-5 48 0,3 0 10 0,-3-3 1 0,0-2 1 15,0-3-14-15,3 0-3 0,2-6-1 0,-2 1 0 16,0 0 33-16,-3-3 8 0,0-5 0 0,0-1 0 16,-3 1 44-16,0 0 10 0,0 2 2 0,-6 1 1 0,3 2-40 0,-3-8-8 15,-3 8-1-15,0-3-8 0,0 3 58 16,-3-5 5-16,0 5 1 0,-3 0 0 0,6 0-39 0,-6 0-7 15,0 1-2-15,0 1 0 0,3 4-25 0,0-4-6 16,0 1-1-16,3 5 0 16,0 0-190-16,0 0-38 0,-3 5-8 0,3-5-2 0</inkml:trace>
  <inkml:trace contextRef="#ctx0" brushRef="#br0" timeOffset="37989.76">24199 3926 2146 0,'-3'-13'60'0,"6"8"15"0,0-3-60 0,-3 3-15 0,0 5 0 0,0 0 0 16,0 0 115-16,0 0 20 0,-9 0 4 0,3 0 1 16,0 5-108-16,0 3-20 0,0 5-12 0,0 3 12 15,0 0-12-15,3 2-17 0,0 1 4 0,3 2 1 16,3-5-5-16,0 2-1 0,3 1 0 0,0 0 0 31,6-1-11-31,0-2-3 0,-3 2 0 0,5-2 0 0,1 0 32 0,3 0 0 16,-6-5 0-16,3 2 0 0,0-3 0 0,-3 1 15 0,0 0-3 0,-3-3-1 15,-3 0-11-15,3-3 0 0,-4 3 0 0,-2-3 0 16,-3-2-164-16,-3 2-29 0,-11 3-6 16,-1-3-1-16</inkml:trace>
  <inkml:trace contextRef="#ctx0" brushRef="#br0" timeOffset="38140.04">24365 3918 1551 0,'12'-10'34'0,"3"-1"7"0,0 1 2 0,6-6 1 0,0 8-36 0,-1-3-8 0,1-2 0 0,-3 5 0 15,3 0 79-15,-3 3 13 0,0 0 4 0,-3 2 0 0,0-5-96 0,-1 3-13 16,-2-1-6-16,-3 4-1 16,0-1-124-16,-3 1-26 0,0-1-5 0,-6 3-1 15,0 0 68-15,0 0 12 0,0 0 4 0,0 0 0 0</inkml:trace>
  <inkml:trace contextRef="#ctx0" brushRef="#br0" timeOffset="38922.74">22175 5453 1386 0,'0'0'30'0,"0"0"6"0,0 0 2 0,0 0 2 0,-3 0-32 0,3 0-8 16,0 0 0-16,0 0 0 0,-6 0 65 0,0 0 12 16,6 0 3-16,0 0 0 0,0 0-14 0,0 0-2 15,0 0-1-15,0 0 0 0,0 0-2 0,0 0 0 16,0 0 0-16,0 0 0 0,0 0-11 0,9-5-2 0,0-1-1 0,2 4 0 16,1-6-9-16,3 0-2 0,0-5 0 15,6 2 0-15,3-5 23 0,0 0 4 0,-1 1 1 0,4-7 0 31,0 9-79-31,3-8-15 0,-3 5-3 0,-1 0-1 0,-5-2 54 0,3 2 12 0,0 0 1 0,-6 0 1 16,-1 0-34-16,-2 3 0 0,0 0 0 0,-6 2 0 16,0 3 0-16,-3 0 0 0,0 3 0 0,-6 2 0 15,0-2 0-15,-3 0 0 0,0 2 0 0,-6 0 0 16,0 1 0-16,0 2 0 0,-3 2 0 0,0-2 0 16,-2 0 0-16,2 3 0 0,0 0 0 0,0-1 0 15,0 1 12-15,6-3-4 0,-3 3 0 0,6-3-8 16,3 0 18-16,0 0-3 0,0 0-1 0,3-3 0 0,0 0-28 15,6-2-6-15,0 0 0 0,3 0-1 0,3-1 21 0,-3 1 0 16,2 5 0-16,4-3 0 0,-3 3 0 0,0 0 0 16,0 3 0-16,0 2 0 0,0 1 0 0,-3-1 0 15,-3 3 0-15,0 0 0 16,-4 5-56-16,-2 0-6 0,0 3-2 0,-3 0 0 16,0 2-36-16,-3 1-7 0,-2-1-1 0,-1 4-544 15,0-1-108-15</inkml:trace>
  <inkml:trace contextRef="#ctx0" brushRef="#br0" timeOffset="39388.68">22416 4744 1450 0,'0'0'32'0,"0"0"6"0,0 0 2 0,0 0 1 0,6 0-33 0,0 0-8 15,-3 0 0-15,8 0 0 0,-2 3 88 0,3 2 16 16,3 6 4-16,0-6 0 0,6 5-45 0,-6 4-9 15,9 1-2-15,-4 4 0 0,1 2-36 0,3 3-7 16,3 5-1-16,-6 0-8 16,3 3-21-16,-1 0-11 0,-2 5-3 0,-3-6 0 15,3-1-67-15,-3-1-14 0,0-3-2 0,-4-2-381 16,-2 0-76-16</inkml:trace>
  <inkml:trace contextRef="#ctx0" brushRef="#br0" timeOffset="40289.01">22630 4855 1465 0,'-15'-21'32'0,"9"13"6"0,-3-5 2 0,-3 0 2 0,3-1-34 0,-3 1-8 0,9 3 0 0,-2-6 0 16,-7 8 59-16,3-3 9 0,6 6 3 0,0-3 0 16,-3 3-13-16,3-1-2 0,3 4-1 0,-3-4 0 15,3 1-41-15,3 0-14 0,3-1 9 0,0-1-9 16,3-1 24-16,6 0-1 0,-1-3 0 0,7-2 0 15,3 0 0-15,6-3 0 0,3 0 0 0,2-3 0 0,10-4 34 16,-3-1 7-16,8-3 2 0,4-4 0 0,8-1-19 0,1-5-4 16,-1-3-1-16,7-2 0 15,5-3-130-15,4-3-25 0,-1 0-6 0,6-2-1 16,7-3-48-16,-4 3-9 0,3-11-3 0,1 11 0 0,2 2 147 16,0 1 33-16,-3-6 0 0,-2 2 0 15,-1 6 120-15,0 1 23 0,-2 1 5 0,-4 1 0 0,-3 2-46 0,-5 6-10 16,-4 5-1-16,-2 2-1 0,-10 6-70 0,1 0-20 15,-9 5 9-15,-7-3-9 0,-5 9 0 0,-6-1-20 0,-6 6 4 0,-4 0 1 32,-5-1-18-32,-3 6-4 0,-3 3-1 0,0 0 0 0,-9 2 14 0,3 3 4 0,-3 0 0 0,-3 2 0 15,0 4 20-15,-3 4 12 0,0-5-2 0,-3 14 0 16,0-3 42-16,0 5 8 0,0 3 1 0,3-3 1 16,1 2-32-16,-1 6-6 0,0 1-2 0,-3 12 0 15,3 0-14-15,-3 0-8 0,3-7 8 0,3 4-8 16,0-7 0-16,0 2 0 0,0-5 0 0,0 3 0 15,3-8 0-15,-3 0 0 0,3-3 0 0,0 2 11 16,0-4-11-16,0-1 0 0,3 3-10 0,-3-7 10 16,3-1 0-16,0-3 0 0,-3 3 0 0,0-5 0 15,0 0 9-15,-3 0-9 0,0-3 0 0,-6 3 9 16,3-3-1-16,-6 1-8 0,0 1 12 0,-9 1-4 16,1 3 6-16,-4-3 1 0,-9 2 0 0,3 3 0 15,-5 1-15-15,-1 1 0 0,-3 4 0 0,-11-3 0 16,2 2 12-16,-3 1 0 0,-5-1 0 0,2 3 0 0,-2 0-12 15,-1 0-15-15,-2-2 3 0,-1 5 1 0,-5-3 11 16,2 0 16-16,0-3-4 0,-2 1-1 0,0-3-11 0,-1 2 0 16,4 6 0-16,14-8 0 15,-3-3 0-15,1-3 0 0,-1 1 0 0,-2-3-11 0,2 2 11 0,-3-2 11 16,7 0-3-16,-19 2 0 0,13 1-8 0,-1-3 0 16,6 0 0-16,1 0 0 0,5-3 0 0,6-3 0 15,4 4 0-15,2-4 0 0,6-2 0 0,3 0 0 16,0 0 0-16,4-3 0 0,5 1 0 0,0-1 0 15,6 0 0-15,-3-2-11 0,3-1 11 0,3 1-8 16,3-3 8-16,0 0-8 0,0 0-12 0,0 0-3 16,0 0 0-16,0 0 0 0,0 0 23 0,0 0 0 15,0 0 12-15,0 0-4 0,0 0 7 0,0 0 1 0,0-5 0 16,0-3 0-16,0-3 0 0,0 1 0 0,0-4 0 16,-3-1 0-16,0-1-5 0,0 3-1 0,0-6 0 0,-3 3 0 15,0-2 0-15,-3 2 0 16,0-8 0-16,-3 8 0 0,3 0 11 0,-2 0 3 15,-1 3 0-15,-3 0 0 0,3 0-24 0,-3 2 0 0,3 0 0 0,0 3 0 32,3 3-26-32,0 0-3 0,0 2-1 0,3-2 0 0,0 5 4 0,6 0 1 0,0 0 0 0,0 0 0 15,0 0-103 1,0 0-21-16,0 0-4 0,3-5-1 0,6-3 72 0,0-3 14 16,6-2 4-16</inkml:trace>
  <inkml:trace contextRef="#ctx0" brushRef="#br0" timeOffset="-54178.24">830 4080 806 0,'0'0'17'0,"0"0"4"0,-3-3 1 0,3 3 2 0,-6 0-24 0,6 0 0 16,-3-2 0-16,3 2 0 0,-6 0 28 0,0-3 0 15,6 3 1-15,0 0 0 0,-9 0 19 0,9-3 4 16,0 3 1-16,-9 0 0 16,9 0 3-16,0 0 0 0,0 0 0 0,0 0 0 0,0 0-2 0,0 0 0 15,0 0 0-15,0 0 0 0,0 0-31 0,-6 3-7 16,3 2 0-16,3 3-1 0,0 0-24 0,0 3-5 15,0 2-1-15,0 3 0 0,0-3 15 0,0 0 0 16,3 6 0-16,-3-1 0 0,6 6 0 0,-6 0 0 0,0 2 12 0,3 3-12 16,3-2 0-16,-6-1 0 0,0 4 0 0,3-7-12 15,3 4 12-15,-3-1 12 0,6-5-3 0,-9 1 0 16,9-4-9-16,-9 1-12 0,9-1 2 0,-6-5 1 16,5 1 9-16,-8-1 0 0,9-3 0 0,-6 1 0 15,3 0 0-15,0-6 0 0,0 3 0 0,-3-6 0 16,3 1 0-16,3 0 0 0,-6-3 0 0,6-3 0 15,0-2 48-15,3-3 11 0,-3 0 2 0,9-5 1 16,-9-1-17-16,2 1-3 0,1 0-1 0,3-3 0 16,-3-8-23-16,-3-2-5 0,6 2-1 0,0-2 0 15,-6 2-12-15,3 3 0 0,6-3 8 0,-9 0-8 16,2 5 0-16,-2-2 0 0,0 5 0 0,3 1 0 16,-3-1-42-16,0 2-8 0,-3 4-2 15,0 2 0-15,-3-3-60 0,3 3-13 0,-6 0-3 0,3-2 0 0</inkml:trace>
  <inkml:trace contextRef="#ctx0" brushRef="#br0" timeOffset="-53895.47">767 4138 1280 0,'-9'5'36'0,"9"-5"8"0,-6 0-35 0,3 0-9 15,3 0 0-15,-9 0 0 0,9 0 59 0,0 0 9 0,-3 0 3 0,3 0 0 16,0 0 0-16,0 0 0 0,0 0 0 0,0 0 0 16,0 0-61-16,0 0-10 0,0 0 0 0,0 0-10 15,0 0 29-15,0 0 5 0,6 6 2 0,3 2 0 32,6 0-42-32,-3-1-8 0,6 7-1 0,3-1-1 0,-3 5 50 0,2 1 11 0,4 2 1 0,3 3 1 15,0 2-28-15,-6 1-9 0,2-1 0 0,1 3 0 16,-3 1 27-16,0-4-2 0,3 3 0 0,0-5 0 15,-4-3-83-15,-2 3-17 16,3 0-3-16,0-3-454 0,-3 3-92 0</inkml:trace>
  <inkml:trace contextRef="#ctx0" brushRef="#br0" timeOffset="-53544.14">940 3633 964 0,'-3'-6'21'0,"0"-1"5"0,-3 1 1 0,3-2 0 0,3 0-27 0,-6 3 0 16,6 0 0-16,-3-3 0 0,3 8 72 0,0 0 10 15,0 0 2-15,0 0 0 0,0 0 0 0,0 0 1 16,0 0 0-16,9 2 0 0,-6 4-52 0,9 2-10 0,3 2-3 0,-6 4 0 16,2 4 3-16,-2 1 0 0,3 2 0 0,6 0 0 15,-9 3-23-15,6-3 0 0,0 0 0 0,6 3 0 16,-3 0 0-16,-9-1-10 0,11 4 1 0,1-3 0 16,-9 0 9-16,6 2 12 0,0-5-2 0,-6-2-1 31,6-6-72-31,-10 0-14 0,4 3-3 0,0-8-384 0,-3 3-76 0</inkml:trace>
  <inkml:trace contextRef="#ctx0" brushRef="#br0" timeOffset="-53095.15">1002 3908 1267 0,'0'0'28'0,"0"0"5"0,0 0 2 0,0 0 1 0,0 0-36 0,0 0 0 16,0 0 0-16,0 0 0 0,0 0 25 0,0 0-1 15,0 0-1-15,3-5 0 0,0-3 14 0,3 0 3 16,-3 0 1-16,3-3 0 0,3-2-33 0,-6 0-8 16,6 0 0-16,0-3 0 0,0 2 0 0,3-4 0 15,-3-1 0-15,0 1 0 16,0 5 31-16,-7-3 4 0,7 3 1 0,-6-1 0 16,3 6-20-16,3 0-4 0,-6 0-1 0,6 3 0 0,-9 3 5 0,0 2 0 15,3 0 1-15,3 2 0 0,3 3 0 0,3 3 0 16,-3 3 0-16,0 0 0 0,0 4-27 0,3 4-6 15,5-8 0-15,-11 7-1 0,9-5 17 0,-6-2 0 16,3 2 0-16,-3-2 0 0,3-1 0 0,-3-2 0 0,0-2 0 16,-6-1 0-16,6-3 18 0,-3 1 7 0,-3 0 2 0,0-3 0 15,-3 0 8-15,0 0 1 0,6-6 1 0,-6 1 0 16,3-3-27-16,3 0-10 0,-6-2 0 0,0-1 9 16,0-2-9-16,3 2 0 0,-3-2 0 0,5-5 0 15,-5 7 0-15,3-2 0 0,0 5 0 0,-3-3 0 16,6 6 0-16,-3 2 0 0,3-5 0 0,-3 8 0 15,3 0 0-15,3 0 0 16,-3 8 0-16,9-5 0 0,-12 2 0 0,6 3 0 0,0 3 0 0,0-3 0 16,0 0 0-16,0 2 0 0,3-2 0 0,-4 0 0 15,-2 5-110-15,3-7-14 0,0 4-4 0,6-5-614 16</inkml:trace>
  <inkml:trace contextRef="#ctx0" brushRef="#br0" timeOffset="-51976.81">1574 3604 705 0,'0'0'20'0,"0"0"4"0,0 0-24 0,0 0 0 16,0-6 0-16,-9 4 0 0,9 2 33 0,-6-6 2 0,0 1 0 0,-3-3 0 15,3 3-3-15,3 0 0 0,-9-3 0 16,6 0 0-16,-3 0 0 0,0-3 0 0,3 3 0 0,-3-5 0 15,4 2 27-15,-4-2 5 0,0-3 0 0,3 3 1 16,-3 0-53-16,3-8-12 0,-3 0 0 0,3-1 0 16,-3-4 28-16,3-1 6 0,-3-2 1 0,3 3 0 31,0-3-56-31,3 2-11 0,-3 4-3 0,3-9 0 0,3 8 64 0,0-2 13 16,0 4 2-16,0-1 1 0,9-9-31 0,-9 5-6 0,3-4-8 0,6 1 11 15,0-7-11-15,0 3 0 0,3 0 0 0,0-3 0 16,6 2 0-16,0 6 0 0,-1-5 10 15,4-1-10-15,0 1 0 0,-3 2 0 0,3 3 0 0,-3-5 0 0,2 7 0 16,-8 3 0-16,6 1 0 0,-6 1 0 16,0 1 0-16,-3 5 0 0,0 0 0 0,-3 3 0 0,-3 3 12 0,0 2-4 15,-3-3 0-15,-3 3-8 0,0 3 28 0,-3 0 0 16,-6-1-1-16,0 6 0 0,-3-2-27 0,-3-1 0 16,3 3 8-16,-2 0-8 0,-4 3 0 0,0-1 0 15,3 1 0-15,-3 2 0 0,-3 1 0 0,10-4 0 16,-7 4 8-16,3-1-8 0,6-3 0 0,3 4 8 15,0-4-8-15,-3-2 0 0,6 0 13 0,6 0-2 16,0 0-1-16,0-2 0 0,-3-9-10 0,6 6 12 16,0-3-12-16,3-3 12 0,3 3-12 0,0-7-9 0,0 4 9 15,3-2-13-15,6-3 13 0,-6 0 15 0,8 0-3 0,-2 3-1 16,3 0-11-16,0 5 0 0,0-3 0 0,3 3 0 16,-4 3 0-16,1 2 0 0,-3 3 0 0,-6 0 12 15,6 8 12-15,-9 0 4 0,3 3 0 16,-3-1 0-16,-6 4-14 0,6 1-2 15,0-1-1-15,-9 1 0 0,0 4-2 0,0-8 0 0,0 7 0 0,0-2 0 16,0 3-9-16,-6-1 0 0,3-2 0 0,3 2 0 16,-3-4-34-16,3 2-12 0,0-3-2 0,0-5-1 15,0 0-24-15,0-3-5 0,0-2-1 0,0-3 0 16</inkml:trace>
  <inkml:trace contextRef="#ctx0" brushRef="#br0" timeOffset="-51642.99">1824 1834 1022 0,'0'0'28'0,"-3"0"8"0,3 0-28 0,-3-6-8 16,3 1 0-16,0 0 0 0,-6-1 37 0,6 6 7 16,0 0 0-16,0 0 1 0,-3-2 27 0,3 2 4 15,0 0 2-15,-6-3 0 0,6 3-20 0,-3 3-4 16,-6 2-1-16,6 3 0 0,-3 3-40 0,3-3-13 15,3 5 8-15,-6 0-8 0,6-2 0 0,-3 2 0 16,3 5-11-16,0-7 11 0,0 5-10 0,0 0 10 16,3-3-8-16,3 0 8 0,-3 6 0 0,3-11 0 15,0 5 0-15,3 0 8 0,0-5-8 0,0-3 0 0,3-2-8 16,3-3 8-16,0 0 0 0,2-5 0 0,1-1 0 0,3-7 8 16,6 2 0-16,-6-2 0 0,0-3 0 0,2 3 0 15,1 0-8-15,-6-6 8 0,3 6-8 0,-9 0 8 16,6-3-23-16,-9-2-4 0,2 10-1 0,-2-11 0 31,0 9-73-31,-3-1-15 0,0 3-4 0,-3-3-478 0</inkml:trace>
  <inkml:trace contextRef="#ctx0" brushRef="#br0" timeOffset="-51238.73">2202 1693 990 0,'0'0'21'0,"0"0"5"0,0 0 1 0,0 0 1 0,0 0-28 0,0 0 0 0,0 0 0 0,0 0 0 16,0 0 57-16,0 0 6 0,0 0 1 0,0 0 0 15,0 8-20-15,0 0-3 0,3-2-1 0,-3 4 0 16,3 6-28-16,0-5-12 0,-3-1 8 0,3 3-8 15,0 6 12-15,3-9-4 0,-6 9 0 0,9-8 0 16,-9 4 0-16,3 1-8 0,3-5 12 0,-6-1-4 31,5 1-28-31,-2 2-5 0,3-2-2 0,0-3-381 0,-3 0-77 0</inkml:trace>
  <inkml:trace contextRef="#ctx0" brushRef="#br0" timeOffset="-50892.1">2380 1320 990 0,'0'0'21'0,"0"-5"5"0,-3-3 1 0,3 0 1 0,-3 5-28 0,3 1 0 0,-3-3 0 0,3 5 0 0,-2-8 54 0,2 8 5 15,0-6 1-15,0 6 0 0,0 0 32 0,0 0 6 16,0 0 2-16,0 0 0 0,0 0-61 0,0 0-12 15,-6 3-3-15,3 8 0 0,-3-4-24 0,3 4 8 16,0 8-8-16,0-6 0 0,3 3 0 0,0 5 0 16,0 0 0-16,0 0 0 0,3-5 0 0,0 5 0 15,0-2-12-15,3-6 12 0,3 3-9 0,-4-6 9 16,4 4 0-16,0-4 0 0,3-2-8 0,-3-3 8 0,6 1 0 16,-6-4 0-16,3 4 0 0,0-6 0 0,0 0 0 0,-3-6 0 15,6 4-12-15,-7-6-4 0,1 5-2 0,3-5 0 31,-3-2-82-31,3 2-16 0,-3-6-3 0,0 7-1 16,0-9 38-16,3 5 7 0,6-7 2 0,-3 2 0 0</inkml:trace>
  <inkml:trace contextRef="#ctx0" brushRef="#br0" timeOffset="-50695.86">2601 1328 1180 0,'0'0'26'0,"0"0"6"0,0 0 0 0,0 0 1 0,0 0-33 0,0 0 0 0,0 0 0 0,0 0 0 16,0 0 70-16,0 0 7 0,0 0 2 0,0 0 0 15,3-8-35-15,-3 3-6 0,6-3-2 0,0-3 0 16,3 6-9-16,-1-8-3 0,1 2 0 0,3 1 0 0,-3 2 13 0,0-5 3 16,3 2 0-16,-3 3 0 0,0 0-32 0,0 0-8 15,3-2 0-15,-9 2 0 0,3 0 0 0,0 2 0 16,-3 1-8-16,0-5 8 16,0 4-50-16,2 1-5 0,-10 0-1 0,5-1-692 15</inkml:trace>
  <inkml:trace contextRef="#ctx0" brushRef="#br0" timeOffset="-50508.67">2571 1093 990 0,'0'0'21'0,"0"0"5"0,0 0 1 0,0 0 1 0,0 0-28 16,0 0 0-16,0 5 0 0,3 0 0 0,3 1 23 0,-6-1-2 16,6 3 0-16,-3 0 0 0,3-3 7 0,0 3 2 0,3 3 0 0,-3 2 0 15,3-5-10-15,2 5-3 0,-2 6 0 16,0-9 0-16,0 9-7 0,-3-1-2 0,3-2 0 0,-3 5 0 15,3-5-8-15,0 3 8 0,0-6-8 0,3-3 8 32,-6 1-79-32,3 2-16 0</inkml:trace>
  <inkml:trace contextRef="#ctx0" brushRef="#br0" timeOffset="-50155.36">2880 1127 1148 0,'0'0'25'0,"0"0"6"0,0-5 1 0,3-3 0 0,3 0-32 0,0 0 0 0,0 0 0 0,3-2 0 16,0-1 22-16,0 0-2 0,-3 1 0 0,3-1 0 0,6-2 0 15,-12 0 0-15,6 2 0 0,0-5 0 16,0 3-10-16,-6 2-2 0,3-7-8 0,-3 5 12 0,3 2-3 0,-6-2-1 16,0 0 0-16,0 5 0 15,-9-3-40-15,3 1-9 0,-3 2-2 0,0-3 0 16,0 8-68-16,3-2-13 0,-9 0-4 0,6 0 0 0,-3 2 106 0,3 0 22 15,0 3 0-15,0 0 0 0,3 0 51 0,-3 3 5 16,4 0 0-16,-1 2 1 0,0-3 5 0,3 4 1 16,-3-1 0-16,6-2 0 0,0 5-19 0,0-3-3 15,0 8-1-15,6-5 0 0,-3 3-3 0,3 2-1 16,0 5 0-16,2-4 0 0,4 7 13 0,-3-3 3 16,6 6 0-16,-3-5 0 0,0 7-39 0,6-7-13 0,0 7 9 15,-3-7-9-15,-1 2 15 0,4-5-3 0,3 10 0 0,-3-7 0 16,-3 4-12-16,3 1 0 0,3 3 0 0,-7 2-506 15,1-5-94-15</inkml:trace>
  <inkml:trace contextRef="#ctx0" brushRef="#br0" timeOffset="-48893.97">2937 1109 741 0,'0'0'16'0,"0"0"3"0,0 0 1 0,0 0 2 0,0 0-22 0,0 0 0 15,0 0 0-15,0-6 0 0,0 1 41 0,0 0 4 16,0-1 1-16,3-1 0 0,0-4 7 0,3 3 2 16,-6-3 0-16,9 3 0 0,-6-2-26 0,6-1-5 15,0-2 0-15,0 5-1 0,-3-8 14 0,6 6 3 16,-1 2 1-16,-2-3 0 0,-3-2-41 0,3 0 0 16,-3 10 0-16,3-5 0 0,-9 3 11 0,6-3 3 15,-6 3 1-15,0 5 0 0,0 0 20 0,0 0 4 16,0 0 1-16,-6 0 0 0,-3 2-13 0,3 1-3 15,-9 10 0-15,6-5 0 0,-2 0-24 0,-4 0 0 16,3 8 0-16,-3-6-11 0,9-2 11 0,-12 3 0 0,9-1 0 0,3-2 0 16,0-2 0-16,-3-1 0 15,3 0 0-15,6-2 0 0,-6 2 0 0,6-5 0 0,0 0 0 0,0 0 0 16,0 0-12-16,0 0 4 0,0 0 0 0,0 0 0 16,0 0 8-16,6-5 0 0,-3 2 0 0,0 1 0 15,0-4 11-15,3 1-3 0,0 2 0 0,-6 1 0 16,0 2-8-16,0 0 8 0,0 0-8 0,0 0 8 15,0 0-33 1,0 0-7-16,3-3-2 0,-3 3-647 0</inkml:trace>
  <inkml:trace contextRef="#ctx0" brushRef="#br0" timeOffset="-47424.58">1553 3485 482 0,'0'0'10'0,"0"0"2"0,0-6 1 0,0-2 2 0,0 3-15 0,0 0 0 0,0-1 0 15,3 1 0-15,0 0 75 0,-3 2 12 16,3-7 2-16,3 2 1 0,0 0-32 0,3-3-6 0,-3 3-2 0,9-10 0 16,-4-1 12-16,7-2 2 0,3 0 1 0,0-11 0 15,0 6-1-15,3-3 0 0,-4-8 0 0,-2 2 0 16,9 6-32-16,6-3-6 0,-12 3-2 0,17-3 0 16,-14 3-24-16,6 3 8 0,0-3-8 0,-1 2 0 15,-2 6 8-15,-6 0-8 0,-3 2 8 0,0 4-8 16,-6 1 12-16,-3 1-4 0,0 3 0 0,-3 2 0 15,0 2-8-15,-4-2 0 0,4 3 0 0,-6 2 0 16,0 3 16-16,0 0-3 0,0 0 0 0,0 0 0 16,0 0-1-16,0-2 0 0,0 2 0 0,0 0 0 15,0-6-20-15,0 6-5 0,-8-5-1 0,2 3 0 16,0 2-3-16,0-3-1 0,-3 3 0 0,0-3 0 16,-3 3 18-16,0 0 0 0,0-2 0 0,3 2 0 15,-6-3 0-15,3 0 0 0,0 3 11 0,4-5-11 16,-4 2 16-16,3-2-3 0,0 5-1 0,0-3 0 15,6 1 2-15,-6-3 0 0,3 2 0 0,3 0 0 0,3 3 2 0,-6 0 1 16,6 0 0-16,0 0 0 0,0 0-2 0,0 0-1 16,0 0 0-16,6-8 0 0,-6 0-14 0,9 0 0 15,0 6 0-15,3-9 0 0,6 6 0 0,-6-3-8 16,8 0 8-16,-2 3-13 0,0-1 13 0,-3 1 0 16,0-5 0-16,0 2-9 0,0 0 9 0,-9 2 0 15,2 4 0-15,1-1 0 0,-3-5 11 0,3 6-3 16,-6-1 0-16,3 3 0 0,-6 0-8 0,0 0 0 15,0 0 0-15,3 3 0 0,-3 4 0 0,3-1 10 16,-3-1-1-16,0 3 0 0,0 0-9 0,-3 5 0 16,3-5 0-16,-3 0 0 0,0 3 0 0,0-1 0 0,3 1 10 0,-3-1-10 15,3 1 0-15,0 0 0 0,0 2 0 16,0-3 0 0,0 4-32-16,0 1-4 0,0-7-1 0,0 6 0 15,3 1-29-15,-3-4-6 0,0 0 0 0,3 5-1 16,-3-9-37-16,0 1-7 0,3 11-2 0,-3-6 0 0</inkml:trace>
  <inkml:trace contextRef="#ctx0" brushRef="#br0" timeOffset="-45477.47">2577 2135 1018 0,'0'0'22'0,"0"0"5"0,-6 0 1 0,0 0 1 0,6 0-29 0,0 0 0 15,-9 3 0-15,0 2 0 0,6 0 16 0,-6 9-4 16,6-6 0-16,-3 5 0 0,0 3 9 0,0-6 2 16,3 6 0-16,0 3 0 0,-6-3 8 0,9 2 1 15,0-2 1-15,0 2 0 0,0 1-6 0,0 0-2 16,3 2 0-16,0 0 0 0,0-3-39 0,3 1-8 0,0-3-2 0,0-8 0 16,3 8 24-16,-3-8 0 0,9-3 0 0,-6-5 0 15,-3 8 17-15,9-16 8 0,-6 8 2 0,0-8 0 16,3 0-14-16,-3 0-2 0,2 0-1 15,-2-8 0 1,3 0-34-16,-3 6-6 0,0-9-2 0,3 1-558 0</inkml:trace>
  <inkml:trace contextRef="#ctx0" brushRef="#br0" timeOffset="-45039.6">2669 2056 1000 0,'-12'-13'28'0,"12"10"7"0,-3-2-35 0,-6-1 0 0,6-2 0 0,-3 6 0 15,3-1 88-15,3 3 10 0,0 0 2 0,0 0 1 16,0 0-52-16,0 0-10 0,0 0-3 0,0 0 0 15,0 0-27-15,0 0-9 0,3 5 0 0,-3 6 0 16,9-3 14-16,0 3-4 0,-6 2-1 0,12 5 0 0,-3-4-9 0,-3 4 8 16,3-5-8-16,0 0 8 0,3 9 4 0,-3-12 1 15,5 3 0-15,-5 3 0 0,0-5-13 0,-3 0-15 16,3-4 3-16,-3 4 1 0,0-6 11 0,-3-2-13 16,0 0 5-16,0-1 8 15,-3-2-40-15,3-2-1 0,-3-1 0 0,3 0 0 16,-6-5 1-16,0-2 0 0,9-1 0 0,-6-2 0 0,-3 0 19 0,3 0 4 15,-3-1 1-15,5-2 0 0,-5 3 16 0,0 0 0 16,0-6 0-16,-5 6 0 0,5 3 39 0,0-4 11 16,0 6 2-16,-3 1 1 0,3 7 9 0,0 0 2 15,0 0 0-15,0 0 0 0,0 0-26 0,0 5-5 16,0 3-1-16,0 2 0 0,0 1-32 0,0 2 0 0,3 6 0 16,2-6 0-16,-5 0-11 0,3 3 11 0,3-8-12 0,0 3 12 15,0-4 0-15,0-1 0 0,-3 2 0 0,6-8 0 16,0 0 0-16,0-3 9 0,-3-2 1 0,3-3 0 15,-3 3 18-15,0-6 3 0,0 6 1 0,-3-9 0 16,3 4-6-16,-6-3-1 0,3 5 0 0,-3-6 0 16,-3 4-9-16,3-1-3 0,-6 3 0 0,0-5 0 15,0 5-2-15,3 0-1 0,-6 3 0 0,-3 0 0 32,3 2-30-32,0-5-7 0,0 8-1 0,0-3 0 0,3 6-17 0,0-3-4 0,0 5-1 15,3 1 0-15,-2-4-32 0,2 1-6 16,3-3-2-16,-3 5-356 0,3-5-71 0</inkml:trace>
  <inkml:trace contextRef="#ctx0" brushRef="#br0" timeOffset="-44443.63">2949 1929 1220 0,'0'0'27'0,"0"0"5"0,0 0 2 0,0 0 0 0,0 0-34 0,0-3 0 16,0 3 0-16,0 0 0 0,0 0 89 0,3 0 11 16,3 3 3-16,-3-1 0 0,3 4-71 0,0-1-13 15,0 6-3-15,-3-6-1 0,6 0-7 0,-3 1-8 16,3-1 11-16,2 0-11 0,-8 0 0 0,6 1 0 15,0-6 0-15,0 0 0 0,0 0 32 0,0-6 0 16,3 4 0-16,-3-4 0 0,-3 1 12 0,3 0 1 16,0-3 1-16,-3 3 0 0,-3-1-19 0,6-2-4 15,-4 6-1-15,1-4 0 0,0 4-22 0,-6-1 0 16,0 3 0-16,6-2 0 0,-3-1 0 0,-3 3 0 16,3 0 0-16,0 0 0 0,3 0 0 0,-3 3 0 0,3-3 0 15,-3 0 0-15,3 2-8 0,-6-2-7 0,9 0-1 0,-6-2 0 16,3-1 16-16,-3 0 0 0,6 1 0 0,-9-1 10 15,6-2-10-15,-6-6 0 0,6 3 0 0,-3 0 0 16,0 0 0-16,3 0 18 0,0-5-3 0,-6 3-1 16,0 2-14-16,0 2-16 0,0-4 3 0,0 4 1 15,0 6 12-15,0 0 16 0,0 0-3 0,0 0-1 16,0 0-12-16,0 0 0 0,0 0 0 0,0 0 0 16,3 6-13-16,0 4-6 0,-3-4-1 0,6 4 0 15,-3-2 7-15,-1 0 1 0,4 3 0 0,-3-6 0 16,3 0 12-16,0 0 0 0,0-2 0 0,0 0 0 15,3-3-20-15,0 0 0 0,-3-3-1 0,3 0 0 16,-3-2 8-16,3 0 1 0,-3 2 1 0,0-5 0 16,0-2-1-16,0 4 0 0,-3-1 0 0,0-1 0 15,0 5 20-15,3-5 3 0,-6 0 1 0,-6 3 0 0,3-1-12 16,0 1-17-16,3 0 4 0,-6-3 1 0,3 0 12 0,-3 0 16 16,0 0-3-16,0-2-1 0,-3 2-3 0,0-6-1 15,0 1 0-15,0 3 0 16,-3-6 4-16,0 2 0 0,3 1 0 0,-3-5 0 15,4 4-4-15,-1 1-8 0,0-3 12 0,3 6-4 0,0 5 4 0,0-3 1 16,3 2 0-16,3 6 0 0,0 0 9 0,0 0 2 16,0 0 0-16,0 0 0 0,3 6-39 0,0-1-7 15,0-2-2-15,3 7 0 0,-3 1 11 0,3 2 1 16,0-3 1-16,3 4 0 0,-1 2 11 0,1-3-13 16,3 0 5-16,-3 3 8 15,3-3-153-15,3 3-23 0</inkml:trace>
  <inkml:trace contextRef="#ctx0" brushRef="#br0" timeOffset="-44257.29">3544 1707 1612 0,'0'0'45'0,"0"0"11"0,3 2-44 0,3 1-12 0,-3 2 0 0,3-2 0 15,-3 10-28-15,3-2-8 0,0 2-2 16,0 0 0-16,-3 11 38 0,3-8 0 0,-3 2 0 0,0-2 12 15,6 5-12-15,-9-5 0 0,3 0 9 0,3 3-9 16,-6-6 0-16,6 5-15 0,-3-7 3 0,0 0-411 16,0-4-81-16</inkml:trace>
  <inkml:trace contextRef="#ctx0" brushRef="#br0" timeOffset="-41658.56">3637 1368 936 0,'0'0'26'0,"0"0"7"0,0 0-33 0,0-5 0 0,0 5 0 0,0 0 0 15,-9-3 58-15,9 3 5 0,0 0 1 0,0 0 0 16,0 0 0-16,0 0 0 0,0 0 0 0,0 0 0 16,0 0-34-16,0 0-6 0,0 0-2 0,0 0 0 15,0 0-22-15,0 0 8 0,9 3-8 0,-9 2 0 16,3 3 28-16,-1 0 2 0,4 2 0 0,0 6 0 15,-3 0-16-15,3 0-3 0,0 0-1 0,0-3 0 0,-3 0-10 0,0 3 0 16,0-8 0-16,3 0 0 0,-3 3 0 16,0-9 0-16,0 6 0 0,3-2 8 0,-6-6-8 0,0 2 0 15,6-2 0-15,-6 0 0 0,6 0 19 0,-3 0 1 16,3-2 1-16,3-1 0 0,-6-2 7 0,0-3 2 16,3 0 0-16,0 0 0 0,0 0-15 0,0 0-3 15,-1-8-1-15,-2 0 0 16,3 6-11-16,-3-12 0 0,3 9 0 0,-3-5 0 0,0 4 0 0,0 4-11 15,3-3 3-15,-6-1 0 0,3 4 8 0,-3 7 8 16,3-5-8-16,-3 0 11 0,0 8-11 0,0 0 0 0,0 0 0 0,0 0 0 16,0 0 0-16,6 6 0 0,0-6 0 15,-3 5 8-15,6 0-8 0,-9 3 0 0,6-3 0 0,0 6 0 16,0 0 0-16,-3-4 0 0,3-1 0 0,0 2 0 16,0 0 0-16,0 2 0 0,3-2 0 0,-3-5 8 15,2 2-8-15,-5 0 0 0,3-2 0 0,0 0 0 31,-3-3-78-31,0 0-11 0,6 0-3 0,-9 0-393 0,0-6-79 0</inkml:trace>
  <inkml:trace contextRef="#ctx0" brushRef="#br0" timeOffset="-41208.96">3803 1207 1101 0,'-18'-6'24'16,"12"1"4"-16,-3 2 2 0,1 1 2 0,2 2-32 0,0-6 0 0,0 6 0 0,3 0 0 15,3 0 33-15,0 0 0 0,0 0 0 0,0 0 0 16,-3 6-23-16,0-4-10 0,3 1 8 0,3 8-8 0,0-6 0 0,0-3-9 15,3 4 0-15,3 2 0 0,0-3 9 0,-1-5-10 16,1 5 10-16,3-5-10 0,0 0 10 0,0 0-10 16,0 0 10-16,3-2-10 0,-3 2 18 0,-3-3 4 15,3 3 1-15,-3-3 0 0,2 1-13 0,-8 2 0 16,3-3 8-16,-3 0-8 0,3 3 27 0,-6 0 2 16,3 0 1-16,-3 0 0 0,3 0-18 0,-3 0-3 15,6-2-1-15,-6 2 0 0,0 0-8 0,6-3 8 16,-3 0-8-16,3 3 8 0,-3-2 0 0,3-3 0 15,-3 2 0-15,3 0 0 0,-3-2-8 0,3 2 0 16,-3 1 0-16,3-1 0 0,0 0 0 0,6 1 0 16,-9 2-12-16,3 0 12 0,0 0 0 0,0 0 0 15,2 2 0-15,-2-2 0 0,0 3 0 0,-3-3 0 0,3 0 12 0,0 3-4 16,-3-3 7-16,3 0 1 0,-6 0 0 16,6-3 0-16,0-2 7 0,0-1 1 15,0 1 1-15,3-3 0 0,0-5-1 0,0-3 0 16,3 0 0-16,-6-5 0 0,3 3-4 0,-1-4 0 0,-2 4-1 0,3-3 0 15,-3 7 20-15,-3-4 4 0,3 7 1 0,-3 3 0 16,0 0 0-16,0 6 0 0,-3 2 0 0,0 0 0 16,0 0-32-16,6 5-12 0,0 0 11 0,0 6-11 15,0 5 8-15,0-3-8 0,3 3 0 0,3 5 9 16,0-2-31-16,0-1-6 0,2-2-2 0,1-3-561 16,-3 8-112-16</inkml:trace>
  <inkml:trace contextRef="#ctx0" brushRef="#br0" timeOffset="-39555.77">1553 3551 943 0,'0'0'20'0,"0"0"5"0,0 0 1 0,0 0 1 15,0 0-27-15,0 0 0 0,0 0 0 0,0 0 0 0,0 0 13 0,6-3-2 16,-3 0-1-16,3-2 0 16,3 0 6-16,3 0 2 0,3-1 0 0,2-2 0 0,4 0 9 0,-3 0 1 15,3 1 1-15,3-1 0 0,3 2-11 0,-7-4-2 16,7 2-1-16,3 0 0 0,0 0-15 0,2 5 0 16,4-5 0-16,3 3 0 0,-3 0 0 0,-4-1 0 15,1 4 0-15,-3-6 0 0,-3 5 0 0,-7-2 0 16,4 2 0-16,0-2 0 0,-9 0 10 0,6 2-10 15,-3 0 10-15,0 1-10 0,-1-1 0 0,-2-2 0 16,0 5 0-16,-3 0 0 0,3 0 0 0,-3-3 0 16,-3 1 11-16,-3 2-11 15,0 2 0-15,-3-2 0 0,3 0 0 0,-6 0 0 0,0 0-18 0,0 0 2 16,0 0 1-16,0 0 0 0,-9 5 15 0,3-2 10 16,0-3-2-16,-9 3 0 0,6-1 3 0,-3-2 0 0,3-2 0 15,-3 2 0-15,0-3 14 0,3-2 3 0,-3 0 1 0,4 5 0 16,-1-6 0-16,0 6 0 0,-3-2 0 0,3-9 0 15,3 11 19-15,-3-5 3 16,3 2 1-16,0 0 0 0,6 3-23 0,0 0-4 0,-3-2-1 0,3 2 0 16,0 0-4-16,0 0 0 0,0 0-1 0,0 0 0 15,0 0-39 1,3-6-7-16,3 6-1 0,0 0-1 0,3-2 29 0,3 2-9 0,3 2 9 0,3-2 0 16,-4 0 0-16,4 0 0 0,3 3 9 0,0-3-9 15,3 0 0-15,-9 0 0 0,2 0-12 0,1 3 3 16,0-3 9-16,-3 2 0 0,0 1 0 0,-9-3 0 15,3 3 0-15,0-1-8 0,-3 1 8 0,-3 5-8 16,0-5 8-16,0-1 16 0,0 4-4 0,-3-1-1 16,-3 0-2-16,3 3 0 0,-3 0 0 0,0 0 0 0,0 0 7 15,-6 0 2-15,0 2 0 0,0 4 0 0,-3-6-18 0,0 2 0 16,0 3 8-16,0 1-8 16,0-6-17-16,3 5-7 0,1-3-2 0,-1 1 0 15,3-3-25-15,0 0-5 0,3-3 0 0</inkml:trace>
  <inkml:trace contextRef="#ctx0" brushRef="#br0" timeOffset="-38778.31">2761 3000 1267 0,'0'0'28'0,"0"0"5"0,0 0 2 0,0 0 1 0,0-8-36 0,0 6 0 16,0 2 0-16,0-5 0 15,0-3 0-15,0 2 0 0,6-4 0 0,-3 2 0 16,9 0 35-16,-3-3 0 0,-3 1 0 0,6-4 0 0,3 4 6 0,-6-3 2 15,3-3 0-15,3 5 0 0,-6-2-43 0,5 0-14 16,-2 2 0-16,3-2 0 0,-6 2 14 0,3 3 0 16,6 0 0-16,-6 6 0 0,6-1 16 0,-9 0 7 15,0-2 1-15,5 10 0 0,-5-2-8 0,3 0-2 16,-3 2 0-16,0 3 0 0,-3 0 2 0,6 3 1 16,-12-1 0-16,9 3 0 0,-9 1-5 0,0 1 0 15,0 1-1-15,-6 5 0 0,3-2-3 0,-3 2 0 16,-6-5 0-16,3 0 0 0,0 2-8 0,3-2-14 0,-3 3 3 15,-2-9 1-15,2 4 10 0,3 2 0 0,-3-6 0 16,6 1 0-16,-9-1 0 0,6 4 0 0,-6-12 0 0,12 6 0 31,-9-3-53-31,0-2-9 0,3-3-2 0,0 0 0 16,0-3 0-16,3-2 0 0,-3-3 0 0,0 3 0 16,3-8-106-16,-3 2-22 0,6-2-4 0,-6-3 0 0,6-11 160 31,-3-7 142-31,3 2-68 0,0 19-14 0,0 5-2 0,0-5 1 0,0 2-23 0,0 1 0 0,0 4 0 0,3-4 0 15,-3 2 95-15,0 0 14 0,0 0 3 0,0 5 1 16,6-2-18-16,-6 5-4 0,0-8-1 0,6 6 0 16,-6-1-72-16,9 3-18 0,-3 3 0 0,3-1 0 15,-3 6 43-15,0-3 5 0,12 1 0 0,-9 4 1 0,0 1-27 16,3 2-6-16,-3-2 0 0,0-1-1 0,5 6-15 16,-5-5 0-16,3 2 0 0,3 3 0 15,-6-8-48-15,3 0-13 0,-3 0-3 0,0-3 0 16,3 0 12-16,-3-2 1 0,3 2 1 0,-9-2 0 15,8-3-74-15,-8-3-14 0</inkml:trace>
  <inkml:trace contextRef="#ctx0" brushRef="#br0" timeOffset="-38506.91">3235 2762 1090 0,'-3'-16'31'0,"3"11"6"0,0-5-29 16,0-1-8-16,3 3 0 0,-3 0 0 0,0 3 116 0,0 5 21 15,0 0 5-15,0 0 1 0,0 0-59 0,0 0-11 16,0 0-2-16,0 0-1 0,0 0-47 0,0 0-10 0,-6 5-1 0,0 3-1 15,3 0-11-15,0 0-9 0,3 5 9 0,3-5-13 32,-3 3-13-32,0-3-2 0,3 2-1 0,3-2 0 0,0 0 29 0,3 3 0 0,-3-6 0 0,0 3 0 15,2-6 0-15,1 1 0 0,3-3 0 0,-3 5 0 16,3-5 0-16,-3 0 0 16,-3 0 0-16,3 0 0 0,3 3 0 0,-3 0 0 0,-3-1 0 0,-3 1 0 15,3 2 0-15,0 1 0 0,-6 4 0 0,0-5 0 16,0 6 0-16,0 0 0 0,0 2 0 0,-6-5 0 15,0 5-45-15,-3-2-3 0,3 2-1 0,-3-8-434 16,3 3-86-16</inkml:trace>
  <inkml:trace contextRef="#ctx0" brushRef="#br0" timeOffset="-38380.11">3220 2659 1220 0,'0'0'27'0,"0"0"5"0,0-5 2 0,3-3 0 0,0 3-34 0,3-1 0 16,-3 4 0-16,6-4 0 0,-9 1 39 0,6 2 1 15,3 3 0-15,-4 0 0 0,1 0-40 0,0 0 0 16,3 0-12-16,0 3 4 16,0-3-30-16,0 5-6 0,0-5 0 0</inkml:trace>
  <inkml:trace contextRef="#ctx0" brushRef="#br0" timeOffset="-38192.94">3503 2805 1306 0,'0'0'28'0,"0"0"7"0,0 0 1 0,0 2 1 0,6 9-29 0,-6-6-8 0,8 0 0 0,-8 3 0 16,6 3 0-16,-6 2-16 0,6-5 4 0,-3 5 0 15,3 1 35-15,-6-1 6 0,0 0 2 0,6 0 0 32,-3 0-47-32,3-2-10 0,-3-3-2 0,0-3-556 0</inkml:trace>
  <inkml:trace contextRef="#ctx0" brushRef="#br0" timeOffset="-37443.83">3589 2535 1562 0,'0'0'34'0,"0"0"7"0,0 0 2 0,0 0 1 0,0 0-35 0,0 0-9 0,0 0 0 0,0 0 0 0,0 0 28 0,0 0 3 15,0 0 1-15,6 2 0 0,-3 4 8 0,6 2 1 16,-6 0 1-16,0 2 0 0,3-2-34 0,0 3-8 15,-3-3 0-15,6 0 0 0,-9 2 0 0,3-7 0 16,2 2 0-16,-2-2 0 0,0-1 0 0,-3-2 0 16,0 0 0-16,0 0 0 0,0 0 8 0,6 0 4 15,-3-5 0-15,0 0 0 0,0-1 6 0,6-4 2 16,-9-1 0-16,3-2 0 0,0 0-20 0,0 0-12 16,3-1 1-16,-3 6 1 0,3-5 18 0,0 3 3 15,-6 2 1-15,6 2 0 0,-3 4-12 0,-3 2 0 16,6 0 0-16,0 2 0 0,3-2-10 0,-6 8 10 15,3 0-13-15,3 3 5 0,-6 5 8 0,6-6 0 0,-4 1 10 0,1 2-10 16,0-5 0-16,0 3 0 0,0-6-13 16,3 0 4-16,-6-2 9 0,3-3 0 15,0 3 0-15,-3-6 0 0,3 0 16 0,0-2 0 16,-6-3-1-16,3 0 0 0,0 3 1 0,0-6 1 0,0 3 0 0,-3-2 0 16,0 2 3-16,0 2 1 0,0-7 0 0,0 3 0 15,0 2 7-15,0 2 0 0,3 1 1 0,-3-5 0 16,3 4-17-16,0 4-3 0,0-4-1 0,3 4 0 15,-3 2-8-15,3 0 0 0,3 2 0 0,0 1 0 16,2 2 0-16,-5 1 15 0,3-1-3 0,0 5 0 16,0-7-12-16,-3 5 0 0,3 0 8 0,-3-3-8 15,0 6 0-15,0-6 0 0,0-2 0 0,-3-1 0 16,3 1-29-16,-6-3-3 0,3-3 0 0,3 3 0 16,-6 0-92-16,3-5-18 0,3 0-4 0,-6-8-1 15,6-1 53-15,-3 6 10 0,3-10 3 0,0 2 0 16,-4-5-54-16,4 2-10 15,0-5-3-15,-3 6 0 0,3-3 45 0,-3 2 9 0,0-2 2 0,0 0 0 16,3 0 137-16,-6 0 28 0,3-1 6 0,0 4 1 0,0 2 19 0,0 0 4 16,3 3 1-16,-3 5 0 0,0 3 20 0,3-6 5 15,-3 8 1-15,3-2 0 0,-6 5-6 0,6 3-2 16,0-3 0-16,0 8 0 0,0 2-57 0,0-2-11 16,0 8-2-16,0 3-1 15,3-6-33-15,-4 3-6 0,1 0-2 0,0-6 0 0,0 6-10 0,0 3 0 16,3-3 9-16,0 2-9 0,-6-5 0 0,9-2 9 15,-3-1-9-15,6 4 0 0,-3-12 9 0,3 4-9 0,2-4 0 0,-2-4 9 16,6-1 4-16,-3-2 1 0,0-9 0 0,3 1 0 16,0 0-14-16,-1 2 0 0,4-4 0 0,-3 1-10 31,3 1-32-31,-6 0-6 0,3 0-2 0,-4 5 0 16,-2-6-74-16,0 7-16 0,-3 1-2 0,0 1-1 0</inkml:trace>
  <inkml:trace contextRef="#ctx0" brushRef="#br0" timeOffset="-36241.29">1553 3522 399 0,'0'0'11'0,"-6"2"3"0,3-2-14 0,-3 0 0 16,3 0 0-16,-3 0 0 0,0 0 0 0,0 0-15 16,3 0 3-16,3 0 1 0,0 0 127 0,-6 0 24 15,6 0 6-15,0 0 1 0,-3-8-61 0,3 8-12 16,0-2-2-16,0 2-1 0,0 0-43 0,0 0-9 15,-6-6-2-15,6 6 0 0,0 0-17 0,0 0 0 16,0 0 0-16,6-5 0 0,-6 0 0 0,3 2 0 0,3 1-9 0,-3 2 9 16,3-3-8-16,0 3 8 0,3 0-8 0,-3 3 8 15,3-3 0-15,3 0-8 0,0 2 8 0,0 3 0 16,3-2 0-16,-4 2 0 0,7 1 0 0,0 4-8 31,-3-4-19-31,3 4-3 0,0 3-1 0,-6 1 0 0,6 1 31 0,-7 7 0 0,1-6 0 16,6 5 0-16,-6 2 45 0,3 1 15 0,3-3 4 0,-3 3 0 31,0 0-79-31,5 0-15 0,-5 8-3 0,9-6-1 0,-3 6 3 0,3 0 1 0,0-1 0 0,5-2 0 16,-8 1 51-16,3-4 11 0,0 0 1 0,-3-2 1 15,0-5-26-15,-1-3-8 0,-2 0 0 0,3-6 0 16,0 3 0-16,6-10 0 0,-6 2 0 0,5 1 0 16,4-4 30-16,-6-2 6 0,6-2 0 0,-1-1 1 15,-2 0-37-15,0-2 0 0,-6 2-9 0,-3-5 9 0,3 1 44 0,-4-4 16 16,1-2 3-16,0 2 1 0,-3-2-64 0,-3 0 0 15,0-1-14-15,-3 4 2 16,0-1 12-16,0 1 8 0,-6-1-8 0,5 1 11 0,-5-1-2 0,0 0 0 16,0 3 0-16,-3-2 0 0,0 2-9 0,-3 0 10 15,-3 3-10-15,4 2 10 0,-7-8 5 16,0 6 1-16,0 2 0 0,0-2 0 0,-3 3-16 0,3-4 0 16,0 6 8-16,-3 0-8 0,0 0 19 0,3 3 1 15,3 0 0-15,-3-1 0 0,6 3-3 0,-3 1 0 16,3-4 0-16,3 6 0 0,0-2-17 0,0-1 0 15,6 0 0-15,-3 3 0 0,3 3-11 0,6-1 1 16,-6-2 0-16,6 0 0 0,3-2 10 0,-3-1 0 0,3 0-9 0,3-2 9 16,3 2 0-16,-7-5 0 0,4 0 0 0,3-5 0 15,-3 2 0-15,0 0 0 0,0 1 10 0,-3-3-10 16,-7 5 14-16,4-3-4 0,-3 0-1 0,-3 3 0 16,-3 0-9-16,3 3-17 0,-6-3 4 0,0 3 1 15,0 2 12-15,-6 8 13 0,6-8-2 0,-9 6-1 16,0 2-10-16,3 3 0 0,-8-5 0 0,5 7 8 31,-3-7-32-31,0 2-8 0,3-2 0 0,3-4-1 0,0 4-101 0,6-11-20 16,0 0-4-16,9-3-1 0</inkml:trace>
  <inkml:trace contextRef="#ctx0" brushRef="#br0" timeOffset="-35759.57">2949 3757 1552 0,'0'0'44'0,"0"0"10"0,0 0-43 0,0 0-11 15,0 0 0-15,0 0 0 0,0 0 53 0,0 0 9 16,0 0 2-16,0 3 0 0,0 2-64 0,0 6-18 15,0-1-1-15,3 3 0 0,-3 3 8 0,6 3 2 16,-3-6 0-16,6 6 0 0,-6-4 9 0,3-1 0 16,3-1 8-16,-6-3-8 0,6 1 10 0,-1-3-2 15,4-5-8-15,-3-1 12 0,0 1 10 0,0-6 2 0,0 1 0 0,0-1 0 16,3-5 26-16,-9 0 6 0,6-2 0 0,-3-1 1 16,0 6-46-16,0-9-11 0,-3 4 0 0,3-1 0 15,-6 3 0-15,3-2 0 0,-3 2-10 0,0 3 10 16,0-1 0-16,0 6 0 0,0 0 0 0,0 0 11 15,0 0-11-15,0 0-11 0,6 3 3 0,0 0 0 16,-1 2-4-16,4 3 0 0,-6 5 0 0,6-8 0 16,3 6 26-16,-3-3 5 0,0 0 1 0,0 0 0 15,0-8-20-15,0 0 0 0,0 0 0 0,-3 0 0 16,3-11 0-16,0 3 0 0,0-2 0 0,-1-1 0 16,-2-5 0-16,6-2 0 0,-9 2 0 0,6 0 0 15,-6 0 0-15,3-5 0 0,3 2 8 0,-9 1-8 16,0-1 0-16,0 6 0 0,0-3 0 0,0 3 0 15,0 0 9-15,-6 2 5 0,3 3 1 0,0 0 0 16,0 3-39-16,3 5-7 0,0 0-1 0,0 0-544 16,0 0-109-16</inkml:trace>
  <inkml:trace contextRef="#ctx0" brushRef="#br0" timeOffset="-35427.59">3404 3784 1054 0,'0'0'23'0,"0"0"5"0,0 0 0 0,6 5 3 0,-3-3-31 0,0 1 0 16,3-3 0-16,3 3 0 0,0-6 53 0,0 3 5 16,0-3 1-16,0-2 0 0,3-3 4 0,0 3 1 0,6-8 0 15,-7-3 0-15,1 3-27 0,3-6-5 16,-3 3 0-16,-3-2-1 0,0-1 1 0,-3 1 1 16,0 2 0-16,-3 0 0 0,0 0-8 0,-3 0-1 15,0 6-1-15,-3-6 0 0,0 5 29 0,-3 1 7 0,0 2 1 0,-3-3 0 16,-3 6-29-16,0-1-6 0,-3 4-1 0,3-1 0 15,-2 6 12-15,2-1 3 0,0 6 0 0,3 0 0 16,0 3-39-16,0 5 0 0,6 0-9 0,0 0 9 16,0 2-12-16,6 1 12 0,-3-1-12 0,6 1 12 15,0-1-13-15,3 3 5 0,3-7 8 0,-3 1-13 16,0 1 13-16,6-2 0 0,-4-4 0 0,4-2 0 16,-3 0 0-16,0 0 0 0,-3-5 0 0,3 2 0 15,-3-5-64-15,6 0-16 0,-9 0-3 0,3-5-515 16,0 2-103-16</inkml:trace>
  <inkml:trace contextRef="#ctx0" brushRef="#br0" timeOffset="-35009.77">3610 3440 1552 0,'0'0'44'0,"0"0"10"0,0 0-43 0,0 0-11 16,0 0 0-16,0 0 0 0,0 0 0 0,0 0-12 15,0 0 2-15,3-6 1 0,3 6 39 0,0 6 8 16,0-4 2-16,3 1 0 0,-1 7 8 0,4 1 3 16,3 2 0-16,-6 1 0 0,3 1-51 0,0 1-19 15,-3 3 1-15,3 2 0 0,0-8 18 0,-3 3 0 0,3-3 0 0,-6 1 0 16,2-4 0-16,-5 1 0 0,3-3 0 0,-3-3 0 16,0 0 0-16,-3-5 0 0,0 0 0 0,0 0 0 15,0 0 0-15,0 0 0 0,0 0 0 0,0-10 0 16,3 2 0-16,-3-6 0 0,3-1 0 0,-3-4 0 31,6-2-55-31,-3 2-7 0,6-2-2 0,-3 0 0 0,6 5 64 0,-6 3 15 0,6-3 1 0,-3 5 1 16,3 4-17-16,0 1-12 0,5 6 1 0,-8-2 1 15,3 2 34-15,0 2 8 0,-3 1 0 0,0 5 1 16,-3 0-9-16,0 2-1 0,0 4-1 0,-3-6 0 16,0 5-22-16,0 3 8 0,-3-3-8 0,-3 0 0 15,3 3 0-15,-3-3 0 0,-3 0 0 0,0 3 0 16,-3 0 0-16,-3 0 0 0,-3 0 0 0,0 0 0 15,-2-3 0-15,-1 3 0 0,-3-6 0 0,3-2 0 16,3 3 0-16,0-8-10 0,3 2 1 0,0-2-498 16,6-1-99-16</inkml:trace>
  <inkml:trace contextRef="#ctx0" brushRef="#br0" timeOffset="-33956.54">4321 3175 1036 0,'-9'-3'23'0,"9"3"5"0,-3-2 0 0,-3-1 1 0,6 3-29 0,-3-5 0 0,3 5 0 0,-3-3 0 15,3 3 72-15,-3-5 8 0,3 0 1 0,0-3 1 16,0 2-29-16,3 1-5 0,0-3-2 0,3 0 0 15,0 3-37-15,0-6-9 0,0 3 0 0,3 0 0 16,0 0 53-16,3 3 9 0,-3-3 2 0,3 3 0 0,0 0-52 0,0 2-12 16,-1 3 0-16,1 0 0 0,0 3 0 0,-3-3-13 15,3 5 2-15,-3 0 1 0,0 6 27 0,0-6 6 16,0 6 1-16,-3-1 0 0,0 4 2 0,-6 1 1 16,3 1 0-16,-3 3 0 0,0-3-3 15,-3 2-1-15,-3 1 0 0,3-1 0 0,-6-2-23 16,3 3-15-16,0-1 3 0,-3 1 0 0,0-3 12 0,0-1 0 15,0 4 0-15,0-11 0 0,3 5-12 0,-3-5 3 16,3-3 1-16,1 3 0 16,2-5-28-16,3-3-6 0,0 0-1 0,0 0 0 15,-6-3-68-15,3-10-13 0,0 2-4 0,0-2 0 16,0-8 1-16,0 3 0 0,3-1 0 0,-3-5 0 16,3 6 44-16,0-3 9 0,0 2 2 0,-3 0 0 0,3 4 72 0,0-1 20 0,3 5 2 15,-3 3 0-15,0-2 73 0,0 2 14 0,0 8 3 0,0-6 1 31,0 6 2-31,0 0 0 0,0 0 0 0,0 0 0 0,6 3-31 0,0 0-5 0,-3 2-2 0,3 6 0 16,0-6-61-16,-1 5-16 0,4 1 0 0,-3 5 0 16,3-8 0-16,-3 2 0 0,3 1 0 0,0 2 0 15,0-2 28-15,0-3 2 0,3 2 1 0,0 4 0 16,0-7-103-16,0 4-21 16,-1 2-4-16,4-5-623 0</inkml:trace>
  <inkml:trace contextRef="#ctx0" brushRef="#br0" timeOffset="-33266.49">4681 3278 1041 0,'0'0'29'0,"0"0"7"0,6-5-28 0,-3-3-8 16,3 3 0-16,-3-3 0 0,3 2 74 0,0-4 14 16,-3 5 2-16,3-3 1 0,-3-3-36 0,0 3-7 15,0-2-2-15,3-4 0 16,-3 4-37-16,-3-1-9 0,3 6 0 0,0-14 0 0,-3 11 49 0,0-7 8 15,0 9 2-15,-3-7 0 0,3 2-15 0,-3 1-2 16,3 5-1-16,-6-9 0 0,3 6-10 0,0 3-3 16,-3 0 0-16,0 5 0 0,3-6-28 0,-6 6 0 15,3 0 0-15,0 0 0 0,0 6 57 0,3-1 6 16,-3 0 1-16,0 1 0 0,3 2-64 0,3 2-28 16,3-2 3-16,0 3 0 15,3-1-11-15,0 1-3 0,0 2 0 0,0-8 0 0,0 9 39 0,0-6 0 0,3-1 0 0,-3-4 0 16,3 2 11-16,-3 1 9 0,3-6 3 0,0 0 0 15,-3 0-37-15,3-6-7 0,-3-2-2 16,2 6 0-16,-2-11 13 0,0 2 10 0,0 3-13 0,0-5 5 16,0 0 8-16,0-1 9 0,-3 4-1 0,0-3-8 31,0 2-28-31,0 0-12 0,-3 3-2 0,3-5-1 0,-3 5 43 0,0 0 0 0,0 3 0 0,0 5 0 16,0 0 0-16,0 0 0 0,0 0 0 0,0 0 8 15,6 3 24-15,-6 5 4 0,6 0 2 0,-3 5 0 16,0-5-38-16,3 2-16 0,-3 4 0 0,3-1 1 15,0 0 15-15,0-2 0 0,0-1 0 0,0-4 0 16,3 1 14-16,-3-1-1 0,2-4 0 0,1-2 0 16,0-2-13-16,0-4 0 0,0-1-9 0,0 1 9 15,3-10 0-15,0 3 0 0,-3 3 0 0,3-9 10 16,-3 6 4-16,-3-6 1 0,3 1 0 0,-3 5 0 0,-1-6-24 0,-2 6-5 16,3 2-1-16,-6 1 0 0,3 4 15 0,3 1 0 15,-6 2 0-15,0 3 0 0,6 3 0 0,-3 5 13 16,3 0-2-16,0 5-1 0,-3-2-10 0,3-1-14 15,0 4 3-15,0-7 1 0,0 1 30 0,3-2 5 16,-3-1 2-16,3-2 0 16,0-6-43-16,3 0-9 0,-3-5-2 0,2-2 0 0,-2-6 49 0,3-3 10 15,-3-4 1-15,6-1 1 0,0-3-22 0,-6 6-12 16,9-5 12-16,-9 2-12 0,0 5 0 0,3 6 0 16,-4-3 0-16,-2 6 0 0,3 2 8 0,-3 2-8 15,0 4 0-15,-6-3 0 0,0 5 0 0,9 0 0 0,-3 7 0 0,-3-4 0 16,3 5 0-16,0 0 0 15,3 3 8-15,-3 2-8 16,0-5-31-16,3 2-9 0,-3 1-3 0,3 2-853 0</inkml:trace>
  <inkml:trace contextRef="#ctx0" brushRef="#br0" timeOffset="-30075.89">865 2122 660 0,'6'-5'18'0,"0"-3"6"0,3 2-24 0,-6-1 0 0,6-1 0 0,0 2 0 16,3 4 23-16,-3-6 0 0,3-3 0 0,3 1 0 16,-6 2 0-16,5 2 0 0,1-2 0 0,0-2 0 15,0-1-5-15,6 3-1 0,-3 3 0 0,-3-6 0 16,9 6-17-16,-10 0 0 0,7 0 0 0,3 2 0 16,-3 0 0-16,-3 1 0 0,6 2 0 0,-4 2 0 0,1 4 0 0,3 1 0 15,-3-1 0-15,0 10-9 0,5-8 9 16,-5 5 9-16,9 5-1 0,-6 1-8 15,3 5 16-15,2-1-4 0,7 1-1 0,-6 5 0 0,0-7-11 0,-1 4 0 16,-5-5 0-16,3 0 0 0,0 0 0 0,-3 1 0 16,2-4 0-16,-2 3 0 0,3 3 0 0,0 0 0 15,3 2 0-15,-10 1 0 0,10 2 0 16,0 5 0-16,-9-5 0 0,6 9 8 16,-7 1-8-16,-5 1 0 0,9 2 0 0,-9 3 8 0,3 5-8 0,0-2 0 15,0 2-12-15,2 1 12 0,1 2 0 0,-3-1 0 16,3-4 0-16,0 5 0 15,0 0 0-15,-1 0 0 0,4-6 0 0,0 4 0 0,-3-4-9 0,3-2 9 0,-3 0 0 0,2 6 0 16,-2-6 0-16,3-6 0 16,-6 4 0-16,3-1 0 0,3 0-8 0,-4-2 8 0,7 2 0 0,0 1 0 15,-3 2 0-15,0-3 0 0,5 3 0 0,1 0 0 16,-3-3 0-16,0 3 8 0,-1 3-8 0,4-1 9 16,-6 4-9-16,3-9 0 0,3 3 0 0,-1-3 0 15,1-2 0-15,6-3 0 0,-6-2-10 0,2-1 10 16,4-5 0-16,-3-5 0 0,-3-6 0 0,-1 1 0 15,1-3 0-15,-3-3 0 0,6-2 0 0,-4-1 0 16,1-2 0-16,0 0 0 0,3-5-8 0,-1 2 8 16,1-2 8-16,0-3 4 0,-3 2 0 0,-1-2 1 15,4 3-1-15,0-3-1 0,3-3 0 0,-1 3 0 16,7 0-3-16,0 0-8 0,-1 0 12 0,1-2-4 16,3-1 4-16,-1-5 1 0,4 0 0 0,0-3 0 15,2 1-1-15,1-6-1 0,-1-2 0 0,1-4 0 0,-3 1-11 0,2-3 0 16,-2-5 0-16,2-2 0 15,1 1 16-15,0-1 8 0,-4-6 2 0,1-3 0 0,0 0-2 0,2-2 0 16,4-3 0-16,-4 3 0 0,7-3 16 0,-6-3 4 16,2 0 0-16,-2 1 0 0,-1 2-28 0,4-3-4 15,2 1-2-15,-5-1 0 0,3 3-10 0,-7-5-14 16,4 2 3-16,-4 3 1 0,4 0 10 0,-3-5-10 16,2 2 10-16,-2 1-10 0,-3-1 10 0,-4 3 0 15,-2-8 0-15,-3 0-8 0,2 0 8 0,-2 0 0 16,-3 0 0-16,0-2 0 0,-1 5 0 0,-5-6 0 0,0 3 0 0,-6 3 8 15,0 2-8-15,-10-2 0 0,1 5 0 0,-3 0 8 16,-3 3-8-16,-6 2 0 0,0-2 0 0,-3 2 0 16,-6 0 0-16,-3 0 0 0,1 1 0 0,2 4 0 15,-6-4 0-15,-3-4 11 0,0 1-1 0,-3-6 0 16,0 3 18-16,0 0 3 16,-2-2 1-16,-1 2 0 0,3-3-32 0,0 3 0 0,-3-5 0 0,4-6 0 15,-7 6 0-15,3 3-13 0,-6-1 4 0,3 0 1 16,-2 1 28-16,-4 2 7 0,-6 0 1 0,6 2 0 15,1 4 26-15,2 2 6 0,-3 5 0 0,-9 0 1 16,4-2-26-16,-1 5-6 0,0 5-1 0,-2-5 0 16,2 2-15-16,0 9-3 0,4-6-1 0,2 5 0 15,0-4-9-15,-3 4 8 0,4-5-8 0,-4 3 8 16,0-3-8-16,1 6 12 0,-1-6-12 0,3 8 12 16,-3-5-2-16,4 5 0 0,-4-5 0 0,0 5 0 15,-6 3-10-15,1-6 0 0,-4 6 0 0,1 5 0 0,-7-5 0 16,0 5 13-16,1 0-1 0,-7 3-1 0,1 2-11 0,-4-2 0 15,1-1-12-15,5-1 12 0,0 4-9 0,-2 0 9 16,8 1 0-16,-11-4 0 16,8 4 0-16,0-1 0 0,7 0 0 0,-7-2 0 15,7 2 0-15,-4 3 0 0,3-2 0 0,-2-1 0 0,-1-2-10 0,0 5 10 16,4-3-8-16,-4 3 8 0,1 3-19 0,-4-3 2 16,-3 0 0-16,1 5 0 0,-4 3 6 0,4-3 2 15,-1 3 0-15,-5 0 0 0,-1 5 9 0,-3 1-10 16,4-1 10-16,-4 5-10 0,4 4 10 0,-1-1-10 15,-2-5 10-15,2 5-10 0,1-3 10 0,2 6 0 0,7-3-9 16,-1 6 9-16,3-3 0 0,1 2 0 0,-1 3-9 0,1-5 9 16,2 2-16-16,6 9 1 0,-8-9 0 0,14 3 0 15,-12 6 2-15,4-3 0 0,2 5 0 0,-3-11 0 32,3 14-11-32,1-6-3 0,-7 3 0 0,9-5 0 0,1 5 15 0,2-8 4 0,3 3 0 0,-3 2 0 15,4-5 8-15,-1 0 0 0,0-2 0 0,0 5-8 16,7-6 8-16,2 3 0 0,-6 0 0 0,9-2-8 15,0-3 8-15,3 5 0 0,-5-11 0 0,5 9 0 16,-3-6 0-16,3 0 0 0,-3-3 0 0,6 4 0 16,3-6 0-16,-3-1 0 0,-3 1 0 0,3 0 8 15,1 0-8-15,2-8-12 0,3 0 4 0,-3 2 0 16,3 4-103 0,-3-6-20-16,-9 8-4 0,6-3-1 0</inkml:trace>
  <inkml:trace contextRef="#ctx0" brushRef="#br0" timeOffset="-26143.35">663 7038 1036 0,'0'0'23'0,"0"0"5"0,0 0 0 0,0 0 1 0,0 0-29 0,0 0 0 0,0 0 0 0,0 0 0 16,0 0 0-16,0 0 0 0,6 5 0 0,-3 1 0 16,9 4 0-16,-3-2 0 0,6 8 0 0,-3-3 0 15,8 3 37-15,7 8 2 0,-3-3 0 0,6 5 0 16,5 4-14-16,4 1-2 0,-9 1-1 0,3 2 0 0,-7-4-22 0,4-1 9 16,-6 0-9-16,0-5 0 15,-3-3 13-15,-1-3-4 0,-2-2-1 0,-3-3 0 0,0 1-8 0,0-4 8 16,0-2-8-16,-6 0 8 15,0-3-8-15,-6 1-17 0,6-4 4 0,-9-2-368 16,0 0-74-16</inkml:trace>
  <inkml:trace contextRef="#ctx0" brushRef="#br0" timeOffset="-25402.41">654 7154 1267 0,'0'0'28'0,"0"0"5"0,-3-5 2 0,-6 2 1 0,6-2-36 0,3 0 0 16,0 0 0-16,-6-6 0 0,12-2 0 0,-6-1 0 0,0-1 0 0,3-4 0 16,6-2 0-16,0-6 0 0,0 1 0 0,-3-6 0 15,9-2 51-15,3-6 3 16,2 8 1-16,1-10 0 0,3 0-25 0,3-3-5 0,3-3-1 0,5 1 0 16,4 4-14-16,-6 4-10 0,-6 1 12 0,2 1-12 15,1 8-10-15,-9 0-9 16,0 3-1-16,6 2-1 0,-13 5 30 0,4 4 7 0,0 4 0 0,0 3 1 15,-6 3-27-15,6 5-6 0,-6 2 0 0,6 6-1 16,-7 6 25-16,7-1 6 0,3 8 1 0,-9 5 0 16,9 9-24-16,-3-1-5 0,0 9-1 0,-1 2 0 15,4-1 15-15,0-1 0 0,-3-3 0 0,6 2 0 16,-3-2 0-16,2-3 0 0,7 0 0 0,0 0 0 16,0-3 0-16,0-2 0 0,-7 0 0 0,4-3 0 15,0-8 0-15,-6-3 0 0,-3-2 0 0,-3-3 0 0,-1 1 0 0,-8-4 0 16,3-4 0-16,-3 7 0 0,-3-5 48 0,-3 0 13 15,-3 0 3-15,3 2 0 0,-12 1 0 0,3 2 0 16,-14 3 0-16,-1 2 0 0,-6 4-52 0,-9 1-12 16,1 4 0-16,-1 2 0 0,-3 0 0 0,-2 0 0 15,-7 6 0-15,0-1 0 0,1-5 0 0,-4 0 0 16,10-2 0-16,-4 2 0 0,12-5 0 0,3-3 0 16,13-3 0-16,-7 1 0 0,6-6 17 0,3 0 1 15,6-5 0-15,0 3 0 0,3-3-29 0,3-3-5 16,3 0-2-16,3-5 0 0,0 0 18 0,0 0 0 15,0 0 0-15,0 0 0 0,0 3-24 0,0-3 0 16,0 0-1-16,0 0 0 16,3 0-11-16,3-3-3 0,-3 3 0 0,3-2 0 0,-6 2 39 0,3-6 0 0,3 4 0 0,-6-4 0 15,6 4 0-15,0-4 0 0,-6 4 0 0,3-4 12 16,3 4-23-16,-6-3-4 0,3-3-1 0,3 2 0 16,-6 1 6-16,6 2 1 0,0-2 0 0,-6 0 0 15,3-1 9-15,3 4 0 0,-6 2 0 0,0-5-8 16,0 5 8-16,9-6 0 0,-9 6 8 0,0 0-8 15,0 0 0-15,0 0 0 0,0 0 0 0,0 0 0 16,0 0 0-16,0 0 0 0,0 0 0 0,0 0-8 16,0 0 8-16,0 0 16 0,0 0-4 0,0 0-1 15,0 0-11-15,0 0 0 0,0 0 0 0,0 0 0 16,0 0 0-16,0 0-9 0,0 0 9 0,0 0-13 16,0 0-27-16,0 0-6 0,0 0-1 0,0 0 0 15,0 0 37-15,0 0 10 0,0 0 0 0,0 0 0 16,0 0-55-16,0 0-6 0,0 0-2 0,0 0 0 15,0 0-1-15,0-2 0 0,0 2 0 0,0 0 0 0</inkml:trace>
  <inkml:trace contextRef="#ctx0" brushRef="#br0" timeOffset="-24675.69">2907 5630 1036 0,'-9'3'23'0,"-6"-3"5"0,1 5 0 0,-4-2 1 0,-3 0-29 0,3 2 0 16,-3 0 0-16,0 3 0 0,3-3 0 0,-5 6 0 15,5 0 0-15,0 2 0 0,-3 5 0 0,6 1 0 16,3-3 0-16,-3 8 0 0,4-1 50 0,8 4 14 15,-9-1 2-15,9 3 1 0,0-2-26 0,9 2-5 16,-3 0 0-16,9 5-1 0,2 1-14 0,7 2-2 16,3 0-1-16,9 3 0 0,0-6 3 0,5-2 1 0,-5-3 0 0,3-3 0 15,-4-5-22-15,4-5-13 16,-3-2 1-16,6-7 1 0,-1-1 45 0,1-4 9 0,0 1 1 0,-1-6 1 16,-5 1-21-16,3-6-4 15,-12-3 0-15,2-2-1 0,1-3 16 0,-3 0 3 0,-3-5 1 0,3-3 0 16,-3-2-11-16,-7-1-3 0,4-2 0 0,-6 0 0 15,3 3 18-15,-3-1 3 0,-6-2 1 0,3 0 0 16,-9-3-30-16,0 1-5 0,-9-6-2 0,3-1 0 16,-6 7-2-16,-6-1-8 0,0 0 12 0,-2 3-4 15,-4 3-8-15,6 2 0 0,-12 0 0 0,0 0 0 16,4 3 0-16,-7 3 0 0,0-1 0 0,-3 8 0 16,4 3 0-16,-1 3-16 0,0 5 4 0,3 5 1 15,4 9-45-15,-1-4-10 0,3 9-2 0,3-1-528 16,0 1-105-16</inkml:trace>
  <inkml:trace contextRef="#ctx0" brushRef="#br0" timeOffset="-24529.9">2830 6062 1666 0,'-9'-3'36'0,"9"3"8"0,0 0 2 0,0 0 2 0,0 0-39 0,0 0-9 16,3-5 0-16,3-1 0 15,0 4-138-15,0-4-30 0,12 1-5 0,-12-3-2 0</inkml:trace>
  <inkml:trace contextRef="#ctx0" brushRef="#br0" timeOffset="-24427.17">3006 5866 1074 0,'5'-11'30'0,"-5"3"8"0,0 3-30 0,0 5-8 0,0-5 0 0,0 5 0 16,0 0 153-16,0 0 30 0,0 0 5 0,-5 0 2 31,-1 0-190-31,0 2-28 0,3 4-10 0</inkml:trace>
  <inkml:trace contextRef="#ctx0" brushRef="#br0" timeOffset="-24205.13">3020 6088 1036 0,'0'8'23'0,"0"0"5"0,0 0 0 0,0 2 1 15,6 1-29-15,-3 0 0 0,3-1 0 0,-3-2 0 16,6 0 60-16,-6-3 5 0,3 3 2 0,0-5 0 15,0 0-5-15,3-3-1 0,0 0 0 0,0-6 0 0,3 1 44 0,0-3 9 16,0-2 2-16,2-4 0 0,-2-2-62 0,6 1-12 16,-3-4-2-16,-3 3-1 15,3 0-53-15,-9-2-10 0,6 2-3 0,-3-3 0 16,0 1-81-16,2 2-16 0,-2 0-3 0,0 3-1 0</inkml:trace>
  <inkml:trace contextRef="#ctx0" brushRef="#br0" timeOffset="-23860.71">3363 6297 1659 0,'0'5'36'0,"-3"6"8"0,0 5 2 0,0 0 1 0,3 5-38 0,-3 3-9 0,0 2 0 0,0 6 0 16,0-3 0-16,3 3 0 16,-9-3 0-16,6 3 0 0,-3-1 17 0,3-4 2 0,-3-1 0 0,3-2 0 15,3-8-19-15,-6 2 0 0,3-4 0 0,0-9 0 16,0 3 0-16,3-3 0 0,0-2 0 0,0-3 0 31,0 0-37-31,0-11-11 0,0-5-3 0,0-5 0 16,3-5-72-16,-3 2-14 0,3-5-3 0,0-3-1 15,3 3 61-15,-6 3 13 0,3-1 3 0,0 3 0 0,0 3 102 0,0 5 21 0,0 3 4 0,0 2 1 16,0 6 51-16,0 0 10 0,3 0 3 0,-6 5 0 16,3-3-53-16,0 3-11 0,3 3-1 0,0-1-1 15,-3 1-23-15,6 2-5 0,0-2-1 0,-6 2 0 16,5 3-25-16,-2-3-8 0,6-2 0 0,-9 2 0 15,3-2 8-15,0-3-8 0,0 3 0 0,3-6 0 16,-6 3-24-16,0-5-8 0,3 5-1 0,-6-6-1 16,0-7-30-16,0 3-5 0,0-4-2 0,-6 4-626 15</inkml:trace>
  <inkml:trace contextRef="#ctx0" brushRef="#br0" timeOffset="-23276.61">2883 5861 1358 0,'0'0'38'0,"0"0"10"0,0-6-39 0,0-2-9 0,0 3 0 0,-3 2 0 16,3 3 0-16,-5-8-17 0,2 6 4 0,0-6 1 15,-6-3 39-15,3 3 8 16,-6 0 1-16,3 0 1 15,-3-5-59-15,-12 3-12 0,9-4-2 0,-6 4-1 0,-5-3 49 0,2 2 9 0,0-2 3 0,0 2 0 16,-6 1-24-16,7-1 0 0,-1 3 0 0,-3-2 0 16,0 2-20-16,-3 0-1 0,-2 2-1 0,-7 1 0 15,6 2 22-15,-5 1 12 0,-1 2-2 0,3 2 0 16,6 4-10-16,-2 2-14 0,2 2 3 0,-9 3 1 16,-5 6 10-16,2 5 14 0,3 5-3 0,-5 5-1 15,5 3-10-15,3 3 0 0,3 0-10 0,-5 2 10 16,2-2 0-16,-3 2 0 0,-2 6 0 0,-1 2 0 15,3-2 0-15,4 2 0 0,2-3 0 0,-3 6 0 16,6-8 46-16,6 3 9 0,-5 2 1 0,5-2 1 16,3-3-15-16,0-3-3 0,0 1-1 0,1-6 0 0,-1-6-12 0,-3-4-2 15,9-1-1-15,0-5 0 0,0-2-11 0,6-6-1 16,0-2-1-16,-3-3 0 16,12-3-10-16,-8 0-12 0,8-5 2 0,0 0 1 15,-9-5-39-15,9-3-8 0,0-3-2 0,-6-2 0 16,6-3-8-16,-3-2-2 0,3-1 0 0,0-5 0 0,0 1 45 0,-3-1 9 15,3 3 2-15,-6 2 0 0,3-5 33 0,-6 11 7 16,9-5 2-16,-9 2 0 0,3 5 14 0,0 3 4 16,6 3 0-16,-9 0 0 0,9 5-8 0,-9 0-2 15,3 5 0-15,0 0 0 0,6 8-38 16,0-2-10-16,-6 8-1 0,6-1 0 0,6 1 11 0,-6 2-8 0,0 3 8 16,6-6-8-16,3-2 8 0,-3-3 0 0,6-2 8 0,6-3-8 15,-9 2 10-15,12-10-2 0,-4 3-8 0,7-8 12 16,-3-3-12-16,3-6 0 0,-3-1 0 0,0-9-480 15,2-3-98-15</inkml:trace>
  <inkml:trace contextRef="#ctx0" brushRef="#br0" timeOffset="-22991.7">1479 5450 1497 0,'0'0'32'0,"0"0"8"0,0 0 0 0,5 6 4 0,4 2-36 0,3 2-8 15,-3 3 0-15,3 1 0 0,6 2 0 0,-6-3 0 16,6 3 0-16,-3-6 0 0,3 3 0 0,-4-5 0 16,1-2 0-16,0-1 0 0,6-5 40 0,-6-3 5 15,0-5 2-15,3-2 0 0,-6-9 7 0,-1-4 2 16,4-7 0-16,0-4 0 0,0-3-36 0,6 0-8 15,-9-3 0-15,9-2-1 16,0 0-35-16,-4-1-8 0,4-4 0 0,6-4-1 16,-9 9-111-16,3 0-21 0</inkml:trace>
  <inkml:trace contextRef="#ctx0" brushRef="#br0" timeOffset="76184.12">327 10956 1552 0,'0'0'44'0,"0"0"10"0,0 0-43 0,0 0-11 16,0 0 0-16,0 0 0 0,0 0 53 0,0 0 9 16,0 0 2-16,0 0 0 0,0 0 0 0,0 0 0 15,0 0 0-15,0 0 0 0,0 0-17 0,3 8-3 16,3-2-1-16,-3 2 0 0,2 2-18 0,7 3-3 15,-9 3-1-15,12 0 0 0,-6 3-21 0,3 2 0 16,6 0 0-16,-6 0 0 0,6 3 0 0,-6 2 0 16,5-2 0-16,4 3 0 0,-3-3 0 0,-6-1 0 15,6 4 0-15,-3-3 0 0,0-1 0 0,-3-1 0 0,5-1 0 16,-8 0 0-16,3-3 0 0,-3-2 0 0,0 0 0 0,3-3 0 16,-9 1 0-16,3-6 0 15,3 0 0-15,-6-3 0 0,0-3 56 0,3 1 6 0,-3-3 2 0,3 0 0 16,-3-3-52-16,3-2-12 15,-3-3 0-15,3-2 0 0,-3-4 54 0,0-1 8 0,3-1 2 0,-4-3 0 16,4 1-52-16,3-4-12 0,-6 7 0 16,6-4 0-16,0 3 0 0,0 0 0 15,-6 0 0-15,0 3 0 16,3 0-88-16,3-3-20 0,-9 3-4 0,9-6 0 0,-6 3-110 16,6 3-22-16,9-11-4 0,-3 6 0 0</inkml:trace>
  <inkml:trace contextRef="#ctx0" brushRef="#br0" timeOffset="76949.4">904 10877 1314 0,'0'0'37'0,"0"0"8"0,-6-3-36 0,3-2-9 0,3 0 0 0,-6 0 0 0,3 2 133 0,-3-2 25 16,3 2 5-16,-3-2 1 0,6 5-40 0,-3-3-8 16,0 0-2-16,-3 1 0 0,6 2-28 0,0 0-6 15,-3-3 0-15,3 3-1 0,-9 0-27 0,4 3-6 16,2-1-1-16,0 1 0 0,-6 2-45 0,9 3-20 15,-9 0 2-15,9 0 0 0,-6 3 30 0,3 2 5 16,0 0 2-16,3 0 0 0,0 1-31 0,0 1-5 16,3 1-2-16,0 3 0 0,3-3 19 0,-3 0 17 15,6-1-3-15,0 1-1 0,-1-2-13 0,4-1-18 0,0 0 4 16,3-5 1-16,-3 0 13 0,0 0 0 0,3-5 0 16,-6-1 0-16,6-2 9 0,0 0 5 0,-9-2 1 0,8-4 0 15,-5 1-24-15,-6-3-5 16,6 0-1-16,0 0 0 0,-9-2 35 0,3-4 8 0,3 1 0 0,-6 0 1 31,0 0-46-31,0-1-10 0,-6 4-1 0,3-3-1 0,3-1 54 0,-9 6 11 0,0-2 3 0,-3-3 0 16,3 2-31-16,-2 3-8 0,-4 0 0 0,3-2 0 15,0 2 8-15,-3 0 0 0,9 2 0 0,-3 4 0 16,0-4-8-16,9 4 0 0,0 2 0 0,0 0-8 16,0 0 8-16,0 0 14 0,0 0-3 0,0 0-1 15,0 0 0-15,0 0 0 0,0 0 0 0,3 0 0 16,6-3-10-16,0 3 0 0,0 0 0 0,3 0 0 15,0 0 0-15,3 0 0 0,-6 3 0 0,2-3 0 16,1-3-23-16,-3 3-6 0,0-2-2 0,0 2 0 16,0-3 17-16,-6 0 3 0,3 3 1 0,-3-2 0 0,6-1-10 15,-9 3-3-15,0 0 0 0,3-5 0 0,-3 5 37 0,0 0 7 16,0 0 2-16,6-6 0 0,-6 1-37 0,0 0-7 16,0-1-2-16,0 1 0 0,0 5 23 0,0-5 0 15,0 0 0-15,0-1 0 0,0 6 0 0,0-5 0 16,0 5 0-16,9-5 0 0,-9 2 0 0,3 0 0 15,6 1 0-15,-6-1 0 0,3 3 0 0,3-3 0 16,-6 3 0-16,3 0 0 0,-1 0 0 0,1 0 0 16,-3 0 0-16,6 3 0 0,-9-3 12 0,0 0 8 15,6 0 0-15,-6 0 1 0,0 0-21 0,0 0 8 16,0 0-8-16,0 0 0 0,0 0 0 0,0 0 0 16,0 0 0-16,0-5 0 0,0 0 8 0,0-3-8 0,0 2 10 0,0-2-10 15,0-2 8-15,-6-1-8 0,6 1 0 0,-3-1 9 16,3 3-9-16,0-2 0 0,0 2 0 0,0 0 0 15,3 0 28-15,-3 2 4 0,6 1 1 0,-6 0 0 16,6 0-33-16,0 2 0 0,-3-2 0 0,3 2 0 31,6 3-15-31,-3-3-9 0,0 1-3 0,0 4 0 0,0-2 43 0,3 0 9 0,-3 0 2 0,-1 0 0 16,4 3-48 0,-3-3-10-16,0 0-1 0,3 3-1 0,-3-1 1 0,0 1 1 15,3 0 0-15,0-1 0 0,3 6-213 0,-3-5-44 0,-3-1-8 0,-1-2-1 16</inkml:trace>
  <inkml:trace contextRef="#ctx0" brushRef="#br0" timeOffset="77448.94">1407 10454 1720 0,'-6'-19'48'0,"3"11"12"0,-3 0-48 0,0-2-12 15,0-1 0-15,-3 1 0 0,0 2 154 0,3 0 28 16,-2 2 6-16,-1 1 0 0,9 0-64 0,-9 2-12 16,9 3-4-16,0 0 0 0,0 0-52 0,0 0-12 15,-3 3-1-15,-3 5-1 0,6 0-24 0,6 2-5 16,-6 3-1-16,0 3 0 0,12 0-12 0,-9-3-16 15,6 6 3-15,-1-6 1 16,-2 3 12-16,6-5 0 0,-3-1 0 0,-6-2 0 0,3 3 0 0,0-6 0 16,0 0 0-16,-3-2 0 15,-3-3-30-15,0 0-3 0,0 0-1 0,6-5 0 16,-6-3 3-16,0-3 1 0,0-2 0 0,0 0 0 0,0-6 30 0,-6 3 0 16,3-2 0-16,3 2 0 0,-6-3 12 0,0 4 9 15,3 1 2-15,-3 1 0 0,6 3 14 0,0 2 3 0,0 0 1 0,0 2 0 16,0 6-49-16,0 0-11 0,0-5-1 0,6 2-1 15,0 3 21-15,3 3 0 0,0 0 0 0,3 2 0 16,6 0 0-16,-9 1 0 0,12 2-12 0,-10-1 12 31,7 1-39-31,3 3 0 0,0-3 0 0,0 0 0 0,0 2 39 0,-3-2 0 0,2 3 0 0,-2-3 0 16,-3 0 0-16,6 2 0 0,-12 1 14 0,3-3-4 16,0 5-10-16,-6-2-12 0,0-1 2 0,0 1 1 15,-6-1 9-15,0 1 0 0,0 2 0 0,-6-2 0 16,0 5 0-16,-3-6 0 0,-6 4 0 0,3-6 0 15,0 2 11-15,-6-5 4 0,6-2 1 0,-6 0 0 16,6-6-26-16,-5 0-5 0,5-5-1 0,-3 1 0 16,3-7 36-16,0 4 8 0,6-1 0 0,-3-2 1 15,3 2-46-15,6 1-10 0,-6-1-1 0,6-2-1 0,0 2 29 0,0 1 0 16,0-3 0-16,6 2 0 0,-6-2 0 16,0 2 0-16,3 3 0 0,0-2 0 15,3-1-108-15,-3 0-16 0,3 1-4 0,-6-1-921 16</inkml:trace>
  <inkml:trace contextRef="#ctx0" brushRef="#br0" timeOffset="77800.78">1484 10115 1858 0,'0'0'52'0,"-8"-3"13"0,8 3-52 0,0 0-13 16,0 0 0-16,0 0 0 0,0 0 91 0,0 0 15 16,0 0 3-16,0 0 1 0,3 6-44 0,2 2-9 15,4 0-1-15,3-1-1 0,-3 4-37 0,6 2-7 16,0 1-2-16,-3-4 0 0,6 3 28 0,-6 1 6 15,0-4 1-15,2-2 0 0,-5 0-22 0,3-3-4 0,-3 1-1 0,0-4 0 16,0 1-5-16,-3-3 0 0,0 0-1 0,3-3 0 16,-6 1 4-16,3-6 1 0,-3 0 0 0,-3-3 0 15,3-2-1-15,-3 0 0 0,0-1 0 0,-3-1 0 16,0 1-15-16,0 1 0 0,-3 0 0 0,0 0 0 16,3-1 8-16,-6 1-8 0,3 3 0 0,3-4 9 15,0 6 8-15,3 3 2 0,0 5 0 0,0 0 0 16,0 0-11-16,0 0-8 0,0 0 9 0,0-2-9 15,6 2 0-15,3 2 0 0,0 3 0 0,3 1 0 16,-3-1 0-16,6 0 0 0,-6 3 0 0,3-2 0 16,-4 2 0-16,1-6 0 0,0 6 0 0,-3-3 0 15,3 1 0-15,0-4 0 0,-3 1 0 0,0-3 0 16,3 0-113-16,-3-3-19 0,3-7-4 0,-3-1-1 16,0 11-139-16,-3-2-28 0,-6-14-6 0,3 0-1 0</inkml:trace>
  <inkml:trace contextRef="#ctx0" brushRef="#br0" timeOffset="78581.76">1830 9850 1958 0,'0'0'43'0,"-6"-5"9"0,3 0 1 0,0 2 3 0,-6-2-45 0,3 2-11 16,6 3 0-16,0 0 0 0,-3 0 156 0,3 0 28 15,0 0 7-15,-6 3 1 0,0 0-114 0,3 5-22 16,3-3-5-16,-3 5-1 0,3 1-36 0,0 0-14 16,3-1 11-16,-3 1-11 0,3 2 13 0,3-2-3 15,0-1-1-15,-3-2 0 0,3 3-17 0,-3-6-4 0,3 0-1 0,0 1 0 16,0-4 21-16,-3-2 4 0,3 0 0 0,3-2 1 15,-9-4-30-15,3 1-7 0,0-3 0 0,0-3-1 32,-3-2-11-32,3 0-3 0,-3 0 0 0,-3-1 0 0,0 1 39 0,3 0 0 0,-3 0 0 0,0 2 0 15,-3 3 0-15,3-2 0 0,-3 2 0 0,3 2 0 16,-3 1 0-16,3 3 0 0,3 2 0 0,0 0 0 16,0 0 44-16,0 0 16 0,-3 5 3 0,3 3 1 15,-6 0-52-15,12 5-12 0,-6 0 0 0,3-2 0 16,0 5-48-16,3-6-13 0,3 3-3 15,0 1 0-15,-3-6 52 0,0 0 12 0,2-3 0 0,1-3 0 16,-6-2-12-16,3-2 1 0,-3-1 0 0,6-5 0 16,-9-2 11-16,3-4 16 0,3 1-4 0,-6-3-1 15,0-2-11-15,0-1 0 0,0 3 0 0,-6-2 0 16,3 2-22-16,-3 0-6 0,0 0-2 0,3-2 0 0,-3 5 38 0,0-3 7 16,3 2 1-16,-2 1 1 0,2 3 48 15,0-1 10-15,0 3 1 0,3 0 1 0,0 3-61 0,3 0-16 16,3-1 0-16,-1 4 0 0,4-1-12 0,0 3-4 15,6 3-2-15,0-1 0 0,6 4 18 0,0-1 0 16,3 0 0-16,2 0 0 0,1 6 8 0,3 0 9 16,-9-1 2-16,3 1 0 0,-1-1-19 0,-8 1 0 15,9 0 0-15,-12-1 0 0,6-2 0 0,-6 3 0 16,0-1 0-16,3-2 0 16,-12 3-48-16,2-1-12 0,1 1-4 0,0-3 0 0,-6-3 52 0,0-2 12 15,0-3 0-15,0 0 0 0,0 0 0 0,0 0 0 16,-6 0 0-16,3-8 0 0,-5 0 0 0,5-3 0 0,-3-5 0 0,3 1 0 15,-3-7 0-15,3-1 0 0,3-4 0 16,0-2 0 0,0 3-24-16,0-4-3 0,3-1 0 0,3 2 0 0,-6-1 27 0,0 4 0 0,3 2 0 0,-3 0 0 15,0 3 21-15,0 0 3 0,0 0 1 0,-3 0 0 16,-3 5 31-16,3-3 7 0,-9 3 1 0,6-2 0 16,-3 2-52-16,0 3-12 0,-3-3 0 0,0 0 0 15,0 3 0-15,3 2 0 0,0 6 0 16,-6 0 0-16,4 2 0 0,-1 6 0 15,0 2 0-15,3 0 0 0,3 6 54 0,3 2 8 0,3 0 2 0,3 6 0 16,6-1-64-16,0 4-28 0,3-4 3 0,6 3 0 16,-10-2 7-16,13-3 2 0,-3-1 0 0,-6 1 0 15,9 0-13-15,0-3-3 0,3 1 0 0,-4-4 0 16,4 1 8-16,6-6 0 0,0 3 1 0,-1-3 0 16,-2-2-28-16,0 0-5 0,3-1-2 0,-12 1 0 15,3-3-138-15,-1-3-27 0,-2 3-5 0,-3-2-678 16</inkml:trace>
  <inkml:trace contextRef="#ctx0" brushRef="#br0" timeOffset="79250.4">699 12187 1758 0,'0'0'50'0,"0"0"10"0,0 0-48 0,3-3-12 15,-3-5 0-15,6 3 0 16,-3-3-41-16,6-3-11 0,-1 3-3 0,1-7 0 0,-6 1 72 0,15-7 15 16,-6 3 2-16,6-1 1 0,0-5-5 0,6 0-1 15,2-5 0-15,4 0 0 0,3-3 28 0,-3-5 6 16,5 0 1-16,-5-8 0 0,3 6 0 0,3-6 0 16,2 0 0-16,1-5 0 0,3-1-64 0,5-2 0 15,-5-2 0-15,6-6-10 0,-1 5 10 0,-5-2 9 16,6 0-1-16,2-8-8 0,1 8 40 0,-1-1 0 15,-5 6 1-15,3-7 0 0,-10 7-14 0,4 0-3 0,-3 2-1 16,5-1 0-16,1 4 17 0,-6 6 4 0,-1 5 1 0,1-6 0 16,-6 9-21-16,-6-1-4 15,2 4 0-15,-5 2-1 0,-3 2-19 0,3 3 0 0,-12 3 0 0,6 3 0 16,-6 2 0-16,-1 3 0 0,4 2 0 0,-9 3 0 16,3 3 0-16,-3 2 0 15,-3-2 8-15,-3 5-8 0,0 0 0 0,0 0 10 0,0 0-10 0,0 0 8 16,0 0-8-16,0 0 0 0,0 0-12 0,0 0 12 15,-3 5-55-15,3 0-3 16,0 1-1-16,-6 2-690 0,6-3-139 0</inkml:trace>
  <inkml:trace contextRef="#ctx0" brushRef="#br0" timeOffset="83801.29">1112 12372 1519 0,'0'0'43'0,"0"0"9"0,0 0-41 0,0 0-11 0,0 0 0 0,0-3 0 16,0 3 60-16,-6-5 11 16,6 5 1-16,0-8 1 0,0 3-8 0,6-6-1 0,-6 3-1 0,3 0 0 15,3-2-6-15,-3-4-1 16,3 1 0-16,0 3 0 0,3-4-37 0,6 4-8 0,-3-1-2 0,6 1 0 15,-3 2 17-15,3 0 3 0,-1 3 1 0,1-1 0 16,3 4-48-16,-6-1-10 0,0 3-1 0,3 3-1 16,-6-3 49-16,0 5 9 0,-1-2 3 0,-2 4 0 15,-3 1-50-15,3 3-9 0,-9 0-3 0,3 4 0 0,0 1 76 0,-3 3 15 16,0-1 4-16,-6 4 0 16,6 1-103-16,-9-1-20 0,-3 4-4 0,3 3-1 15,-5-2 52-15,2-1 12 0,0 0 0 0,-6-2 0 0,6-3 0 0,-6 1 0 16,6-4 0-16,-6-5 0 0,6 1 0 0,4-4 0 15,-10-2 9-15,9-3-9 16,0-2-49-16,0-3-16 0,0-3-3 0,3-2-1 16,-3 0 4-16,9-6 1 0,-6 1 0 0,6-1 0 15,-3-2-91-15,3-3-17 0,3 0-4 0,-3-2-1 16,6 2 76-16,-6 2 15 0,0-1 3 0,9-1 1 0,-9 2 52 0,0-1 10 16,0 4 3-16,0 0 0 0,3 1 69 0,-3 2 15 0,0 0 2 15,3 3 1-15,-3-1 58 0,0 1 11 16,0 5 2-16,0-5 1 0,0 5 7 0,0-5 2 0,0 5 0 15,0 0 0-15,0-6-62 0,6 1-12 0,-6 5-2 0,3-5-1 16,3 2-34-16,-3 0-8 0,3 1 0 0,3 2-1 16,-3 0-31-16,9 0 0 0,-7 2 0 0,4 1 0 15,-3 2-9-15,3-2-8 0,0 2-2 0,3 1 0 32,-3 1-138-32,0-1-28 0,3 2-6 0,-3-6-1 0</inkml:trace>
  <inkml:trace contextRef="#ctx0" brushRef="#br0" timeOffset="84333.25">1544 12126 1627 0,'0'0'46'0,"0"-3"10"15,0 3-44-15,0 0-12 0,0 0 0 0,0 0 0 16,0 0 143-16,0 0 26 0,0 0 6 0,-6 0 1 0,6-2-75 0,-3 4-14 16,3 1-3-16,0 0-1 0,0 2-34 0,0 3-6 15,0 0-2-15,0 0 0 0,0 0-33 0,3-1-8 16,3 1 0-16,-6-2 0 0,3-1 0 0,3 0 0 15,0-2 0-15,0 0 0 0,3-1 0 0,-6-2 0 16,3 0 0-16,3 0 0 16,-3-2-24-16,0-4-8 0,2 1 0 0,1 0-1 0,-9-3 19 0,6 0 4 15,0 0 1-15,-3-3 0 0,3 3-4 0,-6 0-1 16,0 3 0-16,0 5 0 0,0 0 5 0,0 0 1 16,0 0 0-16,0 0 0 0,0 0 8 15,0 0 0-15,0 0 0 0,0 0 0 0,0 0 0 0,3 5 0 16,3 3 0-16,0-2 0 0,0 2 0 0,6 0 0 15,-3-1 0-15,3 1 0 16,3-5-53-16,-6 2-9 0,3-5-2 0,-1 0 0 0,-2-5 52 0,0-3 12 0,0 0 0 0,0-8 0 16,-3-2 0-16,0-1 0 0,3-5 0 15,-6-2 0-15,-3-3 0 0,6 0 0 0,-6-3 0 0,0-2 0 16,0-1 0-16,0 4 0 0,-6-4 0 0,3 6 0 16,-6 0 0-16,3 0 0 0,0 5 0 0,-12-5 0 15,6 5 38-15,-5 6 10 0,-4-4 3 0,-3 1 0 16,3 3 21-16,0 4 4 0,3 1 0 0,3 3 1 15,-2 2-63-15,5 2-14 0,3 4 0 0,3-1 0 16,3 6 13-16,0-1 5 0,0 4 1 0,6 2 0 16,3 2-19-16,3 1-16 15,3 2 4-15,3 3 0 0,2-3 12 0,4 3-11 0,0 3 11 0,3-4-10 16,0 4 10-16,-3-6 0 0,-4 3 0 0,4-3 0 16,-9-2-16-16,6 2-2 0,-6-2 0 0,6 2 0 15,-6-8-35-15,0 6-7 0,2-6-2 0,-5-2 0 16,0 2-142-16,3 0-29 0,-3-5-6 0,-6 0-1 0</inkml:trace>
  <inkml:trace contextRef="#ctx0" brushRef="#br0" timeOffset="84716.13">1877 11763 1717 0,'-17'-5'37'0,"11"0"8"0,0 5 2 0,-3 0 2 0,0 0-39 0,-3 0-10 15,6 0 0-15,3 0 0 0,-6 5 56 0,9-5 8 16,0 0 3-16,0 0 0 0,0 0-54 0,0 0-13 16,3 5 0-16,3-5 0 0,3 0 0 0,-6 0 0 15,6 0 0-15,0-5 0 0,0 0 0 0,-3 2 0 16,8-7 0-16,-5 2 0 0,0-6 0 0,3 4 0 0,-3-3 0 0,3 2 0 15,-3 0 0-15,0 1 0 0,-6 5 0 0,6-6 0 16,-6 8 31-16,3-2 3 0,-6 5 1 0,0 0 0 16,0 0-10-16,0 0-1 0,9 0-1 0,-9 0 0 15,0 8 37-15,3-3 8 0,-3 1 2 0,6 4 0 16,-6-2-56-16,3-3-14 0,0 1 0 0,0-1 0 31,0 3-48-31,-1-8-13 0,4 5-3 0,-6-5 0 0,0 0 49 0,9-5 15 0,-9 5 0 0,3-8-10 16,3 3 10-16,-3-6 0 0,0 3 0 0,3-2 8 15,-6-1-8-15,0 3 0 0,-6-3 0 0,6 4 0 16,-3-1 52-16,3 2 10 0,-3-2 2 0,3 8 0 16,0 0 0-16,0-5 0 0,0 5 0 0,0 0 0 15,0 0-52-15,0 0-12 0,0 0 0 0,0 0 0 16,6 0 0-16,0 3 0 0,3 2 0 0,0-2 0 16,3 2 0-16,-3 0 0 0,3 1 0 0,0-4 0 0,3 3 0 15,-6 1-13-15,2-6 2 0,-2 5 1 16,0 0-102-16,-3-5-20 0,3 0-4 0,-3 0-556 15,3-5-111-15</inkml:trace>
  <inkml:trace contextRef="#ctx0" brushRef="#br0" timeOffset="85136.86">2157 11173 2066 0,'-15'-8'45'0,"0"3"10"0,1 0 1 0,-4 2 3 0,0-2-47 0,6 0-12 16,-9 2 0-16,12 0 0 0,-6 1 99 0,3 2 17 15,9 0 4-15,-6 0 1 0,3-3-51 0,6 3-10 0,0 0-3 0,0 0 0 16,0 0-38-16,6 5-8 16,6-2-2-16,6 5 0 0,0 2-9 0,-3 4 0 0,6-4 0 0,3 6 0 15,-4-3-25-15,-2 1 2 0,-6 2 1 0,9-3 0 16,-3 0 22-16,-6 0 0 0,6-2 0 0,-9-1 0 16,0 1 0-16,-4-3 0 0,4 0 12 0,-3-6-4 15,3 4-19-15,-9-6-4 0,0 0-1 0,0 0 0 16,0 0-4-16,0-6 0 0,3-1-1 0,-3-1 0 15,0-6 21-15,0 1-11 0,-3 0 11 0,3-6-8 16,-9 6 8-16,9-5 0 0,0 2 0 0,0 3 8 16,0-1-8-16,3 6 0 0,3 0-8 15,-3 3 8-15,3 2-28 0,6 3-1 0,-3 0 0 0,0 6 0 16,0-1 57-16,3 3 11 0,-3 0 2 0,0 3 1 16,3-1-30-16,-9-2-12 0,3 3 11 0,-4-1-11 15,1 1 20-15,-3-1-3 0,-3 1 0 0,1 0 0 0,2-1-17 16,-9 1 0-16,3-1-13 0,-3 1 5 0,3-3-7 0,-3 0-1 15,-3-3 0-15,6 0 0 16,-6 1-28-16,3-4-5 0,0 1-2 0,0-3 0 16,6 0-120-16,-6 0-24 0,0-3-5 0,3-2-385 15,1-3-78-15</inkml:trace>
  <inkml:trace contextRef="#ctx0" brushRef="#br0" timeOffset="86050.81">2407 11075 1875 0,'0'0'41'0,"-3"-2"9"0,0-3 2 0,0-1 0 0,3 6-41 0,0-2-11 0,0 2 0 0,-6-6 0 15,3 1 95-15,-3 5 17 0,3-5 3 0,0 2 1 16,0 3-47-16,0-3-9 16,3 3-1-16,-2 0-1 0,2 3-41 0,0 0-8 0,0-3-1 0,0 0-8 31,0 0-17-31,5 8-11 0,1 0-1 0,3 0-1 0,-6-1 30 0,3-1 0 0,0-1 0 0,0 0 0 15,0-2 0-15,0 0 0 0,0-3 0 0,3 0 0 16,-6 0 0-16,3 0 0 0,0 0 0 0,0-3 0 16,-6 3 8-16,3-3 8 0,3 1 2 0,-6-1 0 15,0 0-18-15,0 1 8 0,0 2-8 0,0-6 0 16,0 6 13-16,0-2-4 0,-6-1-1 0,3-2 0 16,3 5 1-16,0-3 0 0,0 3 0 0,-6-5 0 15,6 5 3-15,0 0 0 0,-3-3 0 0,3 3 0 16,0 0-12-16,0 0 0 0,0 0 0 0,0 0 0 0,0 0 0 0,0 0 0 15,0 0 0-15,0 0 0 0,0 0 0 0,0 0 20 16,0 0-3-16,0 0 0 16,0 0-38-16,3-2-8 0,-3 2-2 0,6-3 0 15,-3 0-1-15,3 3-1 0,-3 0 0 0,0 0 0 0,3 0 33 0,-3 0 14 16,3 0-1-16,-3 0 0 0,3 0-13 0,-6 0-18 16,2 0 4-16,1-2 1 0,0 2 13 0,-3 0 0 15,3-3 0-15,3 0 0 0,-3-2 0 0,0 0-12 16,3 0 12-16,-6-1-12 0,0-2 12 0,0 0 0 15,0 0 12-15,3-2-12 0,-3 2 0 0,0-3 0 16,0 3-15-16,-3-2 5 0,3 2 10 0,0 0 12 16,0 8-2-16,0-11-1 0,0 11-21 0,-9-8-4 0,6 3 0 0,-3-3-1 15,6 8 17-15,-6-5 12 16,6 5-1-16,0 0-1 0,0 0-2 0,0 0-8 0,0 0 12 0,0 0-4 16,0 0-8-16,0 0 0 0,0 0 0 0,0 0 0 15,0 0 0-15,0 0 0 0,0 0 0 16,3-3 0-16,6 1 0 0,-3 2 0 0,3-3-12 0,0 3 12 15,0 3 0-15,0-3 0 0,0 0 0 0,0 0 12 16,3 0-12-16,0 2-14 0,-3 1 3 0,0 0 1 16,0-1 10-16,-1 1 0 0,-2-3 0 0,0 2 0 15,3 1 0-15,-6 0 0 0,3-1 0 0,-6 1-8 16,0 0-5-16,3-3-1 0,-3 2 0 0,-3-2 0 16,3 3-3-16,0 0-1 0,0-3 0 0,0 0 0 15,0 0 18-15,0 0 0 0,-9-6 8 0,9-4-8 16,-6-1 0-16,3-5 0 0,0 3 0 0,0-8-10 0,3 0 10 0,-3-3-8 15,0 0 8-15,0-2-8 0,3-1 8 0,3 1 0 16,-3 2 0-16,0-3-8 0,0 6 26 0,6-2 6 16,-6 1 0-16,-3 1 1 0,3 3 36 0,0-1 7 15,0 3 2-15,-3 0 0 0,3 3-41 0,-3 0-8 16,3 2-1-16,0 3-1 0,-5 0 36 0,5 8 7 16,-6-2 2-16,0-1 0 0,3 6-52 0,-3 2-12 15,0 3 0-15,-3 0 0 0,6 5 0 0,3 0 0 16,0 1 0-16,0 2 0 0,0 2 0 0,3-2 0 15,6 5 0-15,3-2 0 0,3 2 0 0,-10-3-10 0,13 3 2 16,-3-2 0 0,6-3-39-16,-3-3-7 0,3 0-2 0,0-2 0 15,2 0-6-15,1-1-2 0,6-5 0 0,-15 3 0 16,3-5-2-16,0 0-1 0,-1-1 0 0,1-2 0 16,0-2 5-16,-3 2 1 0,3-3 0 0,-6-2-548 0,6 2-110 0</inkml:trace>
  <inkml:trace contextRef="#ctx0" brushRef="#br0" timeOffset="86700.42">1431 12959 1497 0,'0'0'32'0,"0"0"8"0,0 0 0 0,0 0 4 0,6-5-36 0,-6 0-8 0,0-3 0 0,9 0 0 16,-6-3 53-16,3-2 9 16,6 0 2-16,-3-8 0 0,8 2-30 0,4-2-6 0,3-3 0 0,12-2-1 15,-3-6 8-15,2 0 1 0,4-8 1 0,3-4 0 16,-4-4 13-16,10-2 2 0,-3-1 1 0,14-7 0 0,-2 3-33 15,-1-6-8-15,-5 0 0 0,5-5-1 16,-5 10 9-16,6-2 1 0,-7 2 1 0,4-4 0 16,-10 7 16-16,-2 2 3 0,-3 1 1 0,-4 5 0 0,-5 5-42 15,0 3-9-15,0 3-2 0,-9 2 0 16,-4 8 11-16,-2 3 0 0,0 3 0 0,0-1 0 0,-6 9-12 0,0 2-6 16,-3 2-2-16,-6 1 0 15,0 5-198-15,0 0-40 0</inkml:trace>
  <inkml:trace contextRef="#ctx0" brushRef="#br0" timeOffset="87089.19">1720 13113 1267 0,'0'0'28'0,"0"0"5"0,0 0 2 0,0 0 1 0,6 0-36 0,0 2 0 16,2 1 0-16,1 2 0 0,-3 3 70 0,9 0 7 15,-6 3 2-15,0 2 0 0,3 0-24 0,0 3-5 16,0 3-1-16,3-1 0 0,-3 3-39 0,0 1-10 16,2 1 0-16,-2-2 0 0,0 3 0 0,-3-3 0 15,0 1 0-15,0-1 0 0,0-3 13 0,0-4 1 16,-6-1 0-16,3 0 0 15,-3 0-139-15,0-5-28 0,3-3-6 0</inkml:trace>
  <inkml:trace contextRef="#ctx0" brushRef="#br0" timeOffset="87293.03">1749 13158 1983 0,'0'0'44'0,"0"0"8"0,0 0 3 0,0 0 1 0,0-3-45 0,0 3-11 0,0 0 0 0,0 0 0 16,0 0 38-16,0-3 6 0,6 1 0 0,3 2 1 15,0 0-32-15,3 0-13 0,3 0 11 0,-3-3-11 16,6 1 12-16,0-1-4 0,-6 8-8 0,8-2 12 16,-2-1-12-16,0-2 0 0,3 3-12 0,-3-3 12 15,3-3 0-15,-1 3-8 0,-8 0 8 0,6-5 0 16,0 5-36-16,-9-2-4 16,3-1-1-16,-3 0-575 0,0-2-116 0</inkml:trace>
  <inkml:trace contextRef="#ctx0" brushRef="#br0" timeOffset="87468.92">1937 12856 1958 0,'-9'-8'43'0,"-3"0"9"0,3 3 1 0,0-3 3 0,-6 5-45 0,9-2-11 0,0 5 0 0,3-3 0 0,3 3 104 0,0 0 20 15,0 0 3-15,0 0 1 0,0 0-52 0,0 6-9 16,0 2-3-16,3 2 0 0,3 3-51 0,3 1-13 16,3-1 0-16,0 5 0 15,0-2-19-15,12 3-6 0,-12-3-2 0,6 2 0 16,-4 3-8-16,1 1-1 0,6-1-1 0,-3 0 0 15,-3-3-131-15,3 1-27 0,0-3-5 0,-9-6 0 0</inkml:trace>
  <inkml:trace contextRef="#ctx0" brushRef="#br0" timeOffset="87815.96">2226 13004 1792 0,'0'0'51'0,"0"0"10"0,0 0-49 0,0 0-12 0,0 0 0 0,0 0 0 15,0 0 54-15,0 0 8 0,6-2 2 0,-6-4 0 16,3 1-8-16,-3-3 0 0,0 0-1 0,0 0 0 16,0-5-37-16,0 2-7 0,-3-2-2 0,3-3 0 15,-6 3-9-15,6-3 0 0,-3 0 0 0,-3 0 0 16,0 1 33-16,0 1 5 16,3 4 1-16,-3-1 0 0,3 1-13 0,-3 4-2 0,0 1-1 0,6 5 0 15,-6-3 34-15,3 3 7 0,3 0 2 0,-9 3 0 16,3 5-66-16,0 0-9 0,3 5-4 0,3 0-1 15,-3 1 22-15,6 4 5 0,0-2 1 0,0 3 0 16,6-1-14-16,0 1 0 0,-3-4 0 0,3 4 0 16,6-3 0-16,-6-3 0 0,3 0 0 0,6 1 0 15,-10-7-48-15,7 1-13 16,-3-2-3-16,3-4 0 0,-3-2 29 0,0-2 6 0,3-4 1 0,-6-2 0 16,-3-2-12-16,3-6-1 0,-3 0-1 0,-3-5 0 15,3 0-172-15,-1-6-34 0</inkml:trace>
  <inkml:trace contextRef="#ctx0" brushRef="#br0" timeOffset="88500.96">2255 12512 1656 0,'-14'-16'36'0,"5"8"8"0,0 0 2 0,-3-2 0 0,3 2-37 0,3 3-9 15,3-1 0-15,3 6 0 0,0 0 120 0,0 0 23 16,-9-2 4-16,9 2 1 0,0 0-68 0,0 0-12 16,0 0-4-16,9 2 0 0,-6 6-51 0,6 0-13 15,3 5 0-15,3 1 0 0,-1-1 17 0,10 5 1 0,-3-2 0 0,-3 3 0 16,6-1-18-16,3-2 8 0,-7 3-8 0,4-3 0 15,0 2-10-15,-6-5-9 16,3 3-1-16,-9-5-1 0,6-1 21 0,-10-4 0 0,1 2 0 16,3-3 0-1,-3 0-111-15,0 0-17 0,-3-2-4 0,0 0-1 16,-3-3-51-16,-3 0-9 0,0-3-3 0,-3-5 0 0,-12-8 164 16,12 3-65-1,-6-5 105-15,6 10 22 0,-9 2 4 0,3-2 2 0,-5 0-36 0,-4 3 0 0,3 3 0 0,0-4 0 16,0 4 138-16,0-1 21 0,0 0 4 0,6 1 1 15,0 2-65-15,3 0-13 0,1-3-2 0,5 3-1 16,0 0-59-16,0 0-12 0,0 0-3 0,0 0 0 16,0 0-9-16,0 0-12 0,5-3 2 0,1 1 1 15,3-4 9-15,-6 1 9 0,3 0-1 0,0-3-8 0,0 0 27 16,0 0-2-16,-6 8 0 0,6-13 0 0,0 2-2 0,-6 11-1 16,3-10 0-16,-3 10 0 0,6-8-2 0,-3 0-1 15,3 5 0-15,0 0 0 0,0 6-28 0,3 0-6 16,3 2-1-16,-3 3 0 15,0 3 26-15,-1 4 5 0,1 1 1 0,3 0 0 16,-9-11-35-16,6 1-6 0,-3-1-2 0,0-2 0 16,3 2-8-16,-3-2-1 0,0-3-1 0,3 0 0 0,-3-3 61 0,-6 0 12 15,9-2 2-15,-9 0 1 0,6-3-11 0,-6 0-3 16,3-3 0-16,-3 1 0 0,3-4-25 0,-3 1 0 16,0 3 0-16,-3 2 0 0,3-3 0 0,0 3 0 15,-3 0 0-15,3 6 0 0,0-4 56 0,0 6 7 0,0 0 1 16,0 0 0-16,0 0-52 0,3 0-12 0,3 0 0 0,0 3 0 31,3-3-48-31,-4 3-13 0,1-1-3 0,3-2 0 0,0 3 52 0,-9-6 12 0,12 3 0 0,-6-5 0 16,6 2 0-16,-9-2 0 0,3-3 0 0,0-2 0 15,0 2-13-15,0-3 0 0,-3 0 0 0,-3 11 0 16,9-13 13-16,-9 0 0 0,0 13 0 0,0-11 0 16,0-2 10-16,0 13 2 0,0-10 0 0,-9 2 0 15,9 8-12-15,-3-8 0 0,-3 2 0 0,0 4 0 16,0-1 0-16,6 3 0 0,-6 0 0 0,3 3 0 15,3 2-31-15,0-2-8 0,0 2-1 0,0 0-1 16,3-2-127-16,3 2-26 0,-6-2-5 0,9-3-610 16</inkml:trace>
  <inkml:trace contextRef="#ctx0" brushRef="#br0" timeOffset="89416.33">2776 12245 1728 0,'0'0'38'0,"0"0"8"0,0 0 2 0,0 0 0 0,0 0-39 0,0 0-9 15,0 0 0-15,0 0 0 0,0 0 128 0,0 0 23 16,0 5 5-16,6 1 0 0,-6 1-100 0,0-1-21 15,3-1-4-15,3 3-1 0,-6-3-20 0,3 1-10 16,0-1 10-16,3 0-10 0,-3-2 0 0,3-1-8 16,-3-2-1-16,3 0 0 0,-6-2 9 0,0 2 9 15,3-6-1-15,0-1-8 0,0 1 8 0,0-4-8 16,-3 2 0-16,0 0 0 0,-3 0 31 0,0 3-1 16,0-3 0-16,0 2 0 0,-3-2-17 0,0 3-3 0,0 0-1 15,0 0 0-15,0 2 13 0,-3 0 2 0,3 1 1 16,-3-1 0-16,3 0-25 0,0 1 0 15,3-1-12-15,-5 0 12 0,5 1-9 0,3 2 9 16,0 0 0-16,0 0 0 0,0 0-24 0,-3-6 1 0,3 6 1 0,3-5 0 16,0-3 2-16,5 3 1 0,-8 0 0 0,9-1 0 15,0 1 4-15,3 0 1 0,-3 2 0 0,3-2 0 16,0 2 14-16,0 3 0 16,0 0 9-16,0 0-9 0,-3 3 0 0,0-1 0 15,2 1 0-15,-8 2-10 0,3 1 10 0,3 2-10 0,-3-3 10 0,-3 0-10 16,0 3 10-16,0 0 0 0,3 0 10 0,-6-3-10 15,0 3-28-15,0-2-11 0,0-6-2 16,0 0-1-16,0 0 16 0,0 0 3 0,0 0 1 0,0 0 0 16,0 0 22-16,0 0 0 0,-6-6 0 0,3 4 0 15,0-6-12-15,0 0 3 0,0-3 0 0,3-2 0 16,-3 2 9-16,3 1-8 0,0-3 8 0,0-1-8 16,0 4 8-16,0-4-8 0,0 4 8 0,0-1-8 0,3 1 20 0,-3-1 4 15,0 3 0-15,0 0 1 0,0 0-27 0,0 0-6 16,0-2 0-16,-6 2-1 15,6 0-27-15,0-3-4 0,0 1-2 0,-6-3 0 16,6-3-60-16,0 2-12 0,-9-1-2 0,4-1-1 0,-1 2 82 0,-3-1 17 16,0-1 3-16,-3-3 1 0,-3 3 67 0,6 0 14 15,-6 1 2-15,0-1 1 0,0 0 39 0,-3 3 8 16,10 2 2-16,-4-2 0 0,3 7-23 0,0 1-5 16,-3 0-1-16,12 2 0 0,0 3-14 0,0 0-4 15,0 0 0-15,0 0 0 0,0 3-32 0,6 7-8 16,3 6 0-16,3-2-1 0,-3 4-23 0,5 1-12 0,7-1 2 15,-3 1 0-15,0-1 10 0,0 1 0 16,-3-1-9-16,3-2 9 0,-9 0 0 0,2-3-11 0,-2-2 11 0,3-1-8 16,-3-2 20-16,0-5 4 0,-3 0 0 0,0-1 1 15,3-4-17-15,-9-1 0 0,9-2 0 0,0-3 0 16,-9-3-48 0,3 1-12-16,-3-4-4 0,6-2 0 0,-6 1 52 0,0-1 12 0,-3-3 0 0,3 3 0 15,0-2 0-15,-3 2 0 0,0 0 0 0,3 3 0 16,-6 0 28-16,6 5 9 0,-3-3 2 0,3 6 0 15,0-1-14-15,0 6-2 0,0 0-1 0,0 0 0 16,0 0-22-16,0 0 9 0,0 0-9 0,3 3 0 16,6 0 0-16,0-1 0 0,0 4 0 0,0-4 0 15,0 1 0-15,0-3 0 0,2 3 0 0,1-6 0 16,0 0-12-16,3-2-8 0,-6-3-3 0,3 0 0 0,-3 0 37 16,3-2 7-16,-3-4 2 0,0 1 0 0,0 3-23 15,-1-4 0-15,-2 1 0 0,3 3 0 0,-3-4 0 0,3 4 0 16,-3-1 0-16,3 3 0 0,0 0 0 0,0 3 0 15,0 0 0-15,0 2 0 0,-3 6-16 0,0-3-7 16,3 0-1-16,0 5-1 16,-3 0-11-16,-3 3-3 0,5-2 0 0,-5 4 0 15,3-2-43-15,-3-3-9 0,6 6-1 0,-9 0-1 16,3-4-107-16,-3 1-22 0,-9 3-4 0,3 0-1 0</inkml:trace>
  <inkml:trace contextRef="#ctx0" brushRef="#br0" timeOffset="89886.36">2116 13414 1459 0,'0'0'41'0,"0"0"10"0,0 0-41 0,0 0-10 16,0 0 0-16,0 0 0 15,0 0 48-15,2-5 8 0,4-3 2 0,3 0 0 0,0-5-22 0,-3-3-4 16,9-2 0-16,-3-4-1 0,6-4 26 0,0-3 6 16,12-6 1-16,2-4 0 0,7-4-52 0,0-2-12 15,8-2 0-15,-2-11 0 0,3 2 31 0,-4 1 3 16,1 2 1-16,2 2 0 16,-2 1-63-16,0 0-12 0,-7 2-2 0,1 3-1 0,0 0 33 0,-9 6 10 0,-1-1 0 15,-2 3 0-15,3 0 45 0,-6 2 16 0,3 1 3 0,-1 0 1 16,4 4-22-16,-6-1-5 15,0 2-1-15,0 2 0 0,2 3-29 0,-5 3-8 0,-3 5 0 0,3 0 0 32,-9 3-32-32,-3 3-10 0,3 2-2 0,-3 2-1 15,-4 1-141-15,-5 2-28 0,0 3-6 0,0 0 0 0</inkml:trace>
  <inkml:trace contextRef="#ctx0" brushRef="#br0" timeOffset="94768.78">553 11758 597 0,'0'-13'16'0,"3"8"5"15,3-3-21-15,-6 2 0 0,3-2 0 0,3 3 0 16,-6 5 68-16,0 0 10 0,0-3 2 0,0 3 0 16,0 0-37-16,0 0-7 0,0 0-2 0,0 6 0 15,-9 4-2-15,3 1 0 0,-3 5 0 0,3 0 0 16,-3 2-32-16,0 3-22 0,0 1 3 0,-3 1 1 0,3 1 30 0,0 0 7 15,-3-3 1-15,4 3 0 0,-1-6-32 0,-3 6-7 16,6-8-1-16,3 8 0 0,-6-6 53 0,0 1 11 16,6 2 1-16,3-2 1 0,-6-6-22 0,3 3-5 15,3-3-1-15,0 3 0 0,0-3-18 0,3 3 0 16,3-3 0-16,-6-2 0 0,3 2 12 0,6 3-2 16,0 0 0-16,0 2 0 0,-3-2 15 0,9 3 3 15,-7-1 1-15,4 3 0 0,6-2-1 0,-3 5 0 16,9 2 0-16,-3 3 0 0,0 0-28 0,-4 3 0 0,4 0 0 15,-3 8 0-15,-3-3 48 0,3 2 12 0,0 4 4 0,3 4 0 32,5 4-74-32,-5-1-14 0,9 0-4 0,3 6 0 0,-4-3 28 0,7-1 0 0,3 1 0 0,-6 6 8 15,-4-6-8-15,1 2 12 0,6-5-4 0,-6 9 0 16,-1-7 3-16,1 1 1 0,3 0 0 0,3 3 0 16,-4-3 0-16,4-3 0 0,-6 3 0 0,0 0 0 15,-7-5-12-15,1-3-9 16,-3-3 9-16,-3 0-13 0,-6-5 38 0,6-2 8 0,-6-4 2 0,0-2 0 15,-1-5-14-15,-2-3-2 0,0-5-1 0,0-5 0 16,0-3-8-16,0 0-2 0,-6-6 0 0,12-2 0 16,-15 0 5-16,9-5 1 0,-3-5 0 0,3-4 0 15,3 1 12-15,-3-5 2 0,5-1 1 0,-2-2 0 16,0 0-9-16,3-6-1 0,0 3-1 0,0-5 0 16,6 3-10-16,-9-1-8 0,6 4 12 0,-10-1-12 0,1 3 0 15,0-1 0-15,3 1 0 0,-9 3 0 0,9 2 22 0,-9 3-2 16,3 2-1-16,-6 3 0 0,6 3-31 0,-6 0-5 15,0 5-2-15,0 0 0 0,0 0 19 0,0 0 0 16,3 2 0-16,-3 4 0 0,6-4-20 0,-6 1-1 16,0 2 0-16,0-2 0 15,0-1-39-15,0 1-8 0,9 2-2 0,-9-5-514 16,0 0-104-16</inkml:trace>
  <inkml:trace contextRef="#ctx0" brushRef="#br0" timeOffset="97044.15">1538 14131 745 0,'0'0'16'0,"0"0"3"0,0 0 1 0,-3-2 2 0,-3-1-22 0,6 3 0 15,0 0 0-15,0 0 0 0,0 0 77 0,0 0 11 16,0 0 3-16,0 0 0 0,0 0-7 0,0 0 0 15,0 0-1-15,0 0 0 0,0 0-25 0,0 0-5 16,0 0-1-16,0 0 0 0,0 0-52 0,6 5-16 0,-6 3-1 0,9 3 0 16,0 2 44-16,-3 3 9 0,3 0 1 0,9 2 1 15,-6 1-23-15,2 2-5 0,7 3-1 16,-3 0 0-16,3 2-9 0,-6-2 0 16,3 2 0-16,0 1 8 0,-1-3 6 0,-5 2 1 0,6-2 0 0,-9 0 0 15,3-3-15-15,-3 0 0 0,0-2 0 0,0-3 0 16,3-6 0-16,-9 1 0 0,3 2 0 0,3-2 0 15,-3-1 0-15,0-7-16 0,-3 7 3 0,2-4 1 16,4-4 12-16,-9 4 0 0,6-4 0 0,-3-2 0 16,3 3 8-16,0-6-8 15,-3 3 0-15,6-5 0 0,-3 2 16 0,0-2-3 0,3 0-1 0,0-3 0 16,0-3 14-16,3 1 2 16,3-4 1-16,-3 1 0 0,-1-3 1 0,4 0 0 0,6 1 0 0,-9-4 0 15,6 0-30-15,0 1 0 0,-3-1 0 0,0 1 0 16,-4 2 37-16,7 0 2 0,-9 0 0 0,3 0 0 0,-3 3-11 15,0 0-3-15,3 2 0 0,-9 1 0 0,3 4-25 0,0-1 0 16,0 1 0-16,-3 1 0 0,-3 5 0 0,0 0-20 16,6-3 3-16,-6 3 1 0,0 0 25 0,0 0 6 15,0 0 1-15,0 0 0 16,0 0-64-16,0 0-13 0,0 0-3 0,0 0-546 16,0 0-110-16</inkml:trace>
  <inkml:trace contextRef="#ctx0" brushRef="#br0" timeOffset="97601.99">2306 13875 1560 0,'0'0'44'0,"0"0"10"0,-6-3-43 0,6 3-11 0,0-3 0 0,-9 1 0 15,9 2 103-15,0-8 18 0,0 3 4 0,0-3 1 16,0-3-89-16,3 0-17 0,3-2-4 0,-3 0-1 16,6 2 13-16,0 1 4 0,3-3 0 0,3 2 0 15,0 0-13-15,2 1-3 0,1-1 0 0,3 3 0 16,0 0-16-16,-3 0 0 0,0 3 0 0,-3 0 0 15,-1 2 0-15,1 3 0 0,-3 0 8 0,0 0-8 16,0 3 0-16,-3 0 0 0,-3 2 0 0,9 3 0 0,-6 5 0 0,-9-2 0 16,6-3 0-16,-3-1 0 0,0 7 16 0,-3-1 4 15,3 5 0-15,-3 1 0 0,-3 2-33 0,3-2-7 16,-6 2 0-16,3-3-1 0,0 1 3 0,-3-3 1 16,3 0 0-16,-6-6 0 0,3 3 17 0,0-5-8 15,0-2 8-15,3-4 0 16,-6 1-41-16,3-3-2 0,0-3 0 0,-3-2 0 0,3-3 35 0,-3 0 8 15,0-2 0-15,-2-4 0 0,2 1 25 0,0 0 7 16,3 0 2-16,-3-3 0 0,3 3 1 0,0-1 0 16,3 1 0-16,0 0 0 0,3 5 19 0,0 0 4 15,0 0 1-15,0-3 0 0,3 1-47 0,0 5-12 16,0 2 0-16,6 3 0 0,-6 0 0 0,6 0 0 0,0 0 0 0,0 0 0 16,0 3 0-16,-4-3 10 0,4 2-10 0,0 1 10 15,3 0-10-15,-3 2 0 0,0-3-10 0,0 4 10 31,0-1-64-31,0-2-8 0,0 2 0 0,0-2-601 0,0-3-120 0</inkml:trace>
  <inkml:trace contextRef="#ctx0" brushRef="#br0" timeOffset="98900.33">2732 13570 1728 0,'-3'-2'38'0,"0"-1"8"0,0-2 2 0,-3 2 0 0,-3-2-39 0,9 2-9 0,0 3 0 0,-6-2 0 0,6 2 104 0,0 0 20 15,0 0 3-15,-3 0 1 0,3 0-36 16,0 0-8-16,-3 5 0 0,3 3-1 0,0 2-64 0,3 1-19 16,0 5 8-16,0-3-8 0,0 0-13 0,6 3-7 15,-3-8-2-15,0 3 0 0,3-1 22 0,-3-4 0 16,2 2 0-16,1-6 0 0,-6 1 0 0,3 0 0 16,0-3 0-16,0-3 0 0,3 3 0 0,-6-5 0 15,6-1 0-15,-6-4 0 0,3-1 0 0,-3 1 0 16,3-1 12-16,-6-2-4 0,0 2-8 0,0 1-9 15,0-1 9-15,0 0-13 0,-6 6 13 0,3-3 0 16,-3 6 0-16,6-4 0 0,-3 6 0 0,3 0 0 16,-9-5 0-16,9 5 0 0,0 0 48 0,0 5 13 15,0-5 3-15,-3 6 0 0,3-1-52 0,3 0-12 0,-3 0 0 0,6 3 0 32,0-5-30-32,0 0-9 0,3-1-1 0,-3-2-1 15,3 0 12-15,-3-2 2 0,3-1 1 0,0-5 0 0,-3 0 26 0,0 0 0 0,-3 0 0 16,2-10 0-16,-2 5 0 0,3-1-16 0,-3-7 2 0,0 0 1 15,-3-3 0-15,3 3 0 0,-3-5 0 0,0 2 0 32,0 0-20-32,-3 3-4 0,0-3-1 0,0 3 0 0,-3-3 38 0,-2 8 0 0,-4-5 0 15,0 2 0-15,-6 3 0 0,-3 1 0 16,0-1 0-16,0 0 0 0,3 3 42 0,1-1 16 0,-1 4 3 0,6-1 1 16,3 3-26-16,0 0-6 0,6 6-1 0,-3-4 0 15,6 6-29-15,0 0 0 0,0 0 0 0,0 0 0 16,9 3 0-16,0 0-13 0,6 2 1 0,0 0 0 15,6 3-3-15,-4 0 0 0,4 0 0 0,3 0 0 16,-3 3 15-16,0-1 0 0,-6-2 0 0,-1 3 0 0,1-1 0 0,3-2 0 16,-6 0 0-16,3 0 0 0,3-3 0 15,-6 1 0-15,0-4 0 0,0 1 0 16,0 0 8-16,-1-3 5 0,1 2 1 0,-3-2 0 16,0 3-74-16,0-3-14 0,-9 3-3 0,0-3-1 15,0 0 10-15,0 0 3 0,0 0 0 0,0 0 0 0,-6 0 85 0,3 0 16 16,-6 2 4-16,0-2 1 0,3 3 38 0,0-3 7 15,0 3 2-15,6-3 0 0,0 0-62 0,0 0-12 16,0 0-2-16,0 0-1 0,0 0-11 0,0 0-16 16,0 0 4-16,0 0 1 0,0 0 1 0,6 0 0 15,0 0 0-15,0 0 0 0,0 0 10 0,6-3 0 16,-9-2-9-16,6 2 9 0,0-5 0 0,0 3 16 16,0-3-2-16,-6 2-1 0,6-1-13 0,-3-1-13 0,0 0 2 15,0 2 1-15,-6 1 10 0,3 0 0 16,-3 0 10-16,0 5-10 0,0 0 10 0,0 0-10 0,0 0 10 0,0 0-10 15,0 0 0-15,0 0 0 0,0 0 0 0,0 0 0 16,0 0 15-16,0 0-3 0,0 0-1 0,0 0 0 16,0 0-11-16,0 0 0 0,0-6 0 0,0 6-11 15,3-5 2-15,0 0 0 0,0 2 0 0,0-2 0 16,-3 2 9-16,2-2 0 0,-2 2 0 16,3-2 0-16,-3 2 0 0,9 1 0 0,-9 2 0 0,0-6 0 15,0 6 10-15,0-5-2 0,0 5-8 0,0-5 12 16,0 5-12-16,0-3-8 0,0 3 8 0,0 0-13 15,0-5 31-15,0 5 6 0,0-6 2 0,0 6 0 16,0 0-18-16,-9-2-8 0,9 2 0 0,0 0 8 16,0 0-8-16,0 0 0 0,0 0 0 0,0 0 8 0,0 0-8 0,0 0 0 15,0 0 0-15,0 0-11 0,0 0 39 0,0 0 7 16,0 0 1-16,0 0 1 16,0 0-59-16,0 0-12 0,-3-3-2 0,3 3-1 0,0 0 37 15,0 0 0-15,-5-3 0 0,5 3 0 0,0 0 27 0,0 0 6 16,-6-5 2-16,6 5 0 15,-3-2-55-15,3 2-12 0,-3-3-1 0,3 3-1 0,0 0 34 0,0 0 0 16,0 0 0-16,0-3 0 0,0 3 20 0,0 0 12 16,0 0 1-16,0 0 1 15,-9-2-54-15,9 2-10 0,0 0-2 0,0 0-1 0,0 0 53 0,0 0 10 16,0 0 2-16,0 0 1 16,0 0-54-16,0 5-11 0,0 0-3 0,0 3 0 0,9 0 20 0,-6 0 4 15,6 3 1-15,-4-1 0 0,-2-2-7 0,9-3-2 0,-6 3 0 0,3-2 0 16,-3-1 19-16,0 0 0 0,-3-2 0 0,3 0 0 15,0-3 0-15,0 0 16 0,0-3-4 16,0 0 0-16,0 1-12 0,-6-4-16 0,3-2 3 0,-3 3 1 16,0-3 21-16,0 0 5 0,3 0 1 0,-6-2 0 15,3 2-15-15,-3 2 8 0,-3-2-8 0,3 3 0 16,0 0 28-16,0 2-1 0,-3-2 0 0,-3 2 0 16,3 1 18-16,-3 2 4 15,3-3 1-15,6 3 0 0,0 0-14 0,-6 0-2 0,6 0-1 0,0 0 0 16,0 0-33-16,0 0 0 0,0 0 0 0,0 0 0 15,6 5 0-15,-6-2-20 0,3 2 2 0,9 3 1 16,-6-3-11-16,-3 1-1 0,9-4-1 0,-6 4 0 16,3-4-41-16,0 1-8 0,3 0-1 0,-3-3-1 15,-3 0-155-15,-3-3-30 0,-3 3-6 0,11-11-2 0</inkml:trace>
  <inkml:trace contextRef="#ctx0" brushRef="#br0" timeOffset="99349.46">3416 12552 1486 0,'0'0'32'0,"-6"-5"8"0,0 2 0 0,0 0 3 0,-3-2-35 0,4 2-8 0,-4-2 0 0,3 2 0 15,0-2 107-15,-3 2 19 0,3 1 4 0,0 2 1 16,-3-3-3-16,0 6 0 0,3-3 0 0,0 5 0 16,0 0-55-16,0 3-11 0,0 3-2 0,0 2-1 15,0 0-43-15,6 1-16 0,-6 4 11 0,3-2-11 16,3 3 0-16,0-4 0 0,3 1 0 0,3-3 0 15,-3-2 0-15,3 0-10 0,3-3 0 0,3 0 0 16,3-3 10-16,0 0 14 0,0-5-3 0,0 0-1 16,5 0-29-16,-2-3-5 0,0 3-2 0,3-2 0 15,-3 2 18-15,0-3 8 0,-3 3-8 0,-1 3 8 0,1-1 0 16,-3 1 0-16,0 0 0 0,-3 2 0 0,-3 0 0 0,3 3 0 16,-9 6-10-16,0-4 10 15,0 6-32-15,0 0 1 0,0 2 0 0,-9 1 0 16,3-3 2-16,3 2 0 0,-6-2 0 0,0-3 0 15,6-2-150-15,-9-3-29 0,3 2-7 0,4-2-1 0</inkml:trace>
  <inkml:trace contextRef="#ctx0" brushRef="#br0" timeOffset="99885.44">3458 12256 2188 0,'0'0'48'0,"0"0"11"0,0 0 1 0,0 0 1 0,0 0-49 0,0 0-12 16,0 0 0-16,0 13 0 0,6 16 54 0,0-13 8 0,3-24 2 0,0 8 0 16,12 8-52-16,-10 2-12 0,7 4 0 0,0 1 0 15,3 1 0-15,-9 0 0 0,6 0 0 0,-9 0 0 16,6 0 0-16,-4-3 0 0,1 0 0 0,-6-2 0 16,9-1 0-16,-9-2-12 0,6-2 3 0,-9-1 0 15,6 0 9-15,-6-2 12 0,-3-3-2 0,0 0-1 16,0 0-72-16,0 0-14 0,0 0-3 0,0 0-1 15,0 0-24-15,-3-8-5 0,3 3-1 0,-9-3 0 16,6 0 89-16,-3 0 22 0,0-3 0 0,0 1 0 16,-3 2 33-16,3-3 11 0,3 1 3 0,0 2 0 0,0 2 27 0,-3 1 6 15,6 5 0-15,0 0 1 0,0 0-72 0,0 0-9 16,6-3-12-16,0 1 2 0,-3 2 10 0,12 0 12 16,-15 2-2-16,12 1-1 0,-3 0-21 0,0-3-4 15,-3 2 0-15,6-2-1 0,0 0 27 0,-6-2 6 16,0-1 0-16,6-2 1 0,-3-1-17 0,-1-1 0 15,-2 1 0-15,0-4 0 0,-3 2 0 0,3-3 0 16,0 1 0-16,-3-1 0 0,0 0 0 0,0 1 0 16,0-1 0-16,-3 1 0 0,3 2 55 0,0-3 7 15,-3 3 2-15,3 0 0 0,-3 3-52 0,3-3-12 16,3 3 0-16,-6-3 0 0,3 0 0 0,0 0 0 16,3 0 0-16,0 0 0 0,3 0 0 0,-3 0 0 0,0 3 0 15,3 0 0-15,0-1 0 0,2 4 0 16,-2-1 0-16,0 0 0 0,3 3 0 0,-6 0 0 15,6 0 0-15,-3 0 0 0,0 3 0 0,0-3 0 0,0 0 0 0,-3 0 0 16,3 0 0-16,0 0 0 0,0 0 0 0,2 3-1072 16</inkml:trace>
  <inkml:trace contextRef="#ctx0" brushRef="#br0" timeOffset="102184.48">449 11827 666 0,'0'0'14'0,"-3"-3"3"0,0-2 1 0,-6 0 2 0,3-1-20 0,3 1 0 16,-3-3 0-16,0 0 0 0,0-2 35 0,3 2 3 16,-6-6 1-16,3 4 0 0,3-3-20 0,-6-1-4 15,6-1-1-15,-6 1 0 0,0-2-22 0,3 1-5 16,0-1-1-16,-2 0 0 0,-1-3 22 0,0 1 5 0,0-1 1 0,0-5 0 15,0 6-14-15,3-1 0 16,-3 1 8-16,0-1-8 0,0 3 13 0,0-2 0 16,0-1 0-16,0 4 0 0,0-1-13 0,6 2 0 0,0 1 0 0,-5 0 0 15,2 5 0-15,3-3 0 0,-3 6 0 0,3-3 0 16,3 3 0-16,0 5 0 0,0-5 0 0,0 5 0 16,0 0 8-16,0 0-8 0,-3-6 0 0,3 6 0 15,0 0 0-15,-6-5 0 16,6 5 0-16,0 0 0 0,0 0 0 0,0 0 0 0,0-5 0 0,6-1 0 15,-6 1 0-15,3 0 0 0,0 0 0 0,6-3 0 16,0 0 0-16,-1 0 0 0,4-5 0 16,3-3 0-16,-9-3 0 0,9-2 0 0,-3 0 0 0,6-3 0 31,-6 0-27-31,6-5-1 0,-6 0-1 0,8-3 0 0,4 1 46 0,0-1 10 0,6-5 1 0,5-3 1 16,4 0-29-16,-6-5 0 0,6-2 0 0,-1-6 0 15,-5 0 0-15,3 0 0 0,2-3 0 0,4-4 0 0,6-1 0 0,-1-3 0 16,-2 6 0-16,0-3-10 0,-4 0 10 0,1-5 0 15,3 0 0-15,2 3 0 16,-2 2 0-16,8 0 0 0,-2 0 0 0,-3 0 0 0,-10-2 0 0,7 2 0 16,3 3 0-16,-1-1 0 0,4 6 8 0,0-2-8 15,-4-3 8-15,1 2-8 0,-7 1 10 0,1 4-2 16,3 4-8-16,-4 2 12 0,7-3-12 0,0 0 0 16,-1 3 8-16,-5 0-8 0,-3 3 0 0,-1 0 0 15,-5 5 0-15,3 2 0 0,3 4-11 0,-10-4 11 0,4 3-10 16,-6 9 10-16,-3-1-8 0,-1 0 8 0,-2-2 0 0,0 2-9 15,0 0 9-15,-3 3 0 0,0 5 0 0,3-5 8 16,-10 5-8-16,1 3 12 16,0-1-4-16,-3 6 0 0,-3 11 2 0,3-6 1 15,-6-2 0-15,3 0 0 0,0 2 18 0,0 1 4 0,3 2 1 0,-9 2 0 16,9 1-34-16,-3 2 0 0,3 6 0 0,0-3 0 16,2 2 0-16,4 6-20 0,3 5 2 0,3 6 1 15,0 2 17-15,3 8 0 0,-1 5-8 0,1 3 8 16,3 8 0-16,3 5 0 0,3 3 8 0,2 8-8 15,13 8 0-15,-3 5 0 0,2 2 0 0,1 9-10 16,-1 2 0-16,4 0 0 0,0 6 0 0,2 0 0 16,-2 2-5-16,-1 0-1 0,-2-5 0 0,6 2 0 15,-10-2 16-15,7 0 0 0,0-5 0 0,2 2-9 16,1 3 9-16,-4-3 0 0,4-5 8 0,-4 8-8 16,4-3 12-16,0 1-3 0,-1-7 0 0,1 7 0 0,-4-4-9 0,1-2 0 15,-6-5 0-15,-4-6 0 0,-2-5 0 0,-6-7 0 16,-4-7 0-16,-2-9 0 0,-6-6 55 0,3-8 9 15,-12-3 1-15,6-7 1 0,-9-1 50 0,3-7 11 16,-4-1 1-16,-2-5 1 0,-3 1-45 0,0-1-8 16,-3-3-3-16,0-2 0 0,0 0-34 0,-3 0-7 15,-3 0-2-15,0-3 0 0,1 1-30 0,-1-1 0 16,-3 3 0-16,-3-3 0 0,0 0 0 0,0 1 0 16,3 4 0-16,-6-2 0 0,0 0 0 0,0 3 0 15,-3 5-13-15,1-3 4 0,-4 0 9 0,0 0 0 16,0 6 0-16,-3-3 0 15,-5 2-32-15,-4-2 0 0,0 3-1 0,-3-1 0 0,1 3 33 0,-1-2 0 0,0 5 8 16,3 2-8-16,-8 3 0 0,2 6-8 0,-3 2-1 0,4 0 0 16,2 5 9-16,-6-2 0 0,4 5 10 0,2 0-10 15,3 2 18-15,-3 1-2 16,7 0-1-16,-7 2 0 0,3-2-6 0,0-4-1 0,1-4 0 0,-1 0 0 16,3-3-24-16,0-3-6 0,4-2-1 0,2 0-554 15,0 2-111-15</inkml:trace>
  <inkml:trace contextRef="#ctx0" brushRef="#br0" timeOffset="102574.19">3139 12102 1058 0,'0'0'23'0,"0"-5"5"0,0-3 0 0,0 3 3 0,6-3-31 0,-6 0 0 0,0 2 0 0,0-2 0 31,3 3 68-31,-3-3 7 0,9 0 1 0,-3-2 1 0,0-1-33 0,9-2-6 0,-3 0-2 0,0-3 0 16,3 0 4-16,12-5 0 0,-4-3 0 0,10-3 0 16,3-2-25-16,3-2-5 15,-1-4-1-15,1 3 0 0,0-2-23 0,-4 2-5 0,1-2-1 0,-6 2-689 16</inkml:trace>
  <inkml:trace contextRef="#ctx0" brushRef="#br0" timeOffset="102886.24">2636 11570 1378 0,'3'-8'30'0,"3"-2"6"0,3-1 2 0,0-2 2 0,6-6-32 0,3-4-8 0,9-1 0 15,-3-5 0-15,5 0 32 0,1-6 4 0,3 1 2 16,3-9 0-16,2 9-19 0,1-6-4 0,6 1-1 0,-1-6 0 31,1 8-41-31,-6-6-8 0,-1 1-1 0,-8 0-1 0</inkml:trace>
  <inkml:trace contextRef="#ctx0" brushRef="#br0" timeOffset="103184.04">2098 10734 1652 0,'0'0'36'0,"0"0"8"16,0 0 2-16,6-2 0 0,-3-4-37 0,6-4-9 0,8-1 0 0,1-5 0 0,9-5 0 0,6-3 12 16,2-2-12-16,10-6 12 0,-6 0 0 0,5-5 0 15,-2 0 0-15,9 0 0 0,-10-3 5 0,7-2 2 16,0 2 0-16,-4 1 0 16,4-1-111-16,-9 3-21 0,-1 0-5 0,-5 0-1 15,0 0-57-15,0 0-11 0</inkml:trace>
  <inkml:trace contextRef="#ctx0" brushRef="#br0" timeOffset="104155.52">3392 10036 1159 0,'0'0'25'0,"9"-6"6"0,0-4 1 0,-3 2 0 0,6-5-32 0,3-1 0 0,-6-1 0 0,12-4 0 16,-3-2 54-16,3 2 4 0,-1-2 1 0,4 0 0 16,-3 2-19-16,0-2-4 0,3 0-1 0,-4 0 0 15,1 0-16-15,0 2-3 0,0-2-1 0,0 0 0 16,-3 0-24-16,0 5-5 0,-4-3-1 0,-2 3 0 0,3 1 27 0,-6 1 4 16,-3 1 2-16,0 0 0 0,3 2-29 0,-9 1-5 15,3 2-2-15,0 0 0 0,-3 0 66 0,-3 3 12 16,0-1 4-16,-3 1 0 0,0 2-64 0,-3 1-15 15,0 2-1-15,-6 0-1 16,0 0-24-16,1 5-5 0,-1 0-1 16,-3 1 0-16,3 2 82 0,0 0 16 0,3-3 3 0,3 3 1 0,0-3-12 0,0 0-3 15,3 1 0-15,3-4 0 16,3-2-56-16,0 0-12 0,0 0-3 0,3 6 0 0,3-4 31 0,0 1 0 0,6 0 0 0,-6-3 0 16,6-3-14-16,3 3 3 15,0-5 1-15,0 2 0 0,3-2 10 0,-1-1 0 0,-2-2 0 0,3 3 0 16,-3 0 0-16,0 2 0 0,-3 1 0 0,0-1 0 15,0 3 0-15,-6 0 14 0,3 3-3 16,-6 2-1-16,0 0-10 0,-1 6 0 0,-2-1 0 0,0 4 0 16,0-1 0-16,-2 5 0 0,-1 1 0 0,0-1 0 15,0 1-49 1,3 2-12-16,-3-2-3 0,0-4-640 0</inkml:trace>
  <inkml:trace contextRef="#ctx0" brushRef="#br0" timeOffset="106769.31">3937 8697 1314 0,'-6'-13'37'0,"0"7"8"0,3-2-36 0,-3 0-9 0,0 1 0 0,0-1 0 16,3 0 104-16,-3 2 20 0,1 1 3 0,2 0 1 16,0-1 0-16,-3 4 0 0,0 2 0 0,0 0 0 0,0 0-103 0,0 5-25 15,0 0 0-15,-3 3 0 0,3 3 0 0,-3 2 0 16,3 3 0-16,0 3 0 0,3 4 0 0,0-1 8 15,3 4-8-15,3-2 0 0,0-3 0 0,6 3 0 16,3-6 0-16,-3 3 0 0,9-5 0 0,0 0 0 16,5-3 0-16,-2-2 0 0,0 0 0 0,-3-3 0 15,3-3 0-15,-3 0 0 0,-3 0 0 0,-1-2 0 16,-2 2 0-16,-3-2 0 0,0 2-10 0,0-2-1 16,-3 2 0-16,-3 1 0 0,0 1 11 0,0 4 11 15,-3 0-3-15,-3 2 0 0,-3 3-8 0,0 2 0 16,-3 3 9-16,-3 1-9 0,3-1 0 0,0 0 0 15,-8 0 0-15,5 0 0 16,-9 0-47-16,3-2-13 0,0-3-4 0,-3 0 0 16,6-6 0-16,1 1-1 0,2-3 0 0,3-3-476 0,3 0-95 0</inkml:trace>
  <inkml:trace contextRef="#ctx0" brushRef="#br0" timeOffset="107067.33">4113 8707 1702 0,'0'0'48'0,"0"0"11"0,0 0-47 0,-3-5-12 0,3 5 0 0,-6 0 0 15,0 3 83-15,0 2 14 0,0 6 3 0,0 2 1 16,0 3-91-16,0 5-18 0,3 0-4 0,0 3-1 16,0 2 13-16,3-2 0 0,3 0 0 0,3 0 0 15,-3-6 0-15,6-4 0 0,-3-1 0 0,6-3 0 16,-3-2 0-16,3-2 0 0,3-4 0 0,-3-2 0 0,5 0 0 0,-2-5 0 15,3 0 0-15,-6-6 0 0,3-2 48 0,-3-3 13 16,3 0 3-16,-3-2 0 0,0-1-52 0,-7 1-12 16,-2 2 0-16,0-3 0 0,0 3 28 0,-6 3 2 15,-3 2 1-15,-2 1 0 16,-1-1-50-16,-6 6-9 0,-3 0-3 0,0-1 0 16,-3 4 2-16,3 2 0 0,0 0 0 0,1 2 0 15,-1-2-107-15,6 3-22 0,3 0-4 0,-6-1-1 0</inkml:trace>
  <inkml:trace contextRef="#ctx0" brushRef="#br0" timeOffset="107856.55">4229 8533 1552 0,'0'0'44'0,"0"0"10"0,0 0-43 0,0 0-11 0,0 0 0 0,0 0 0 16,0 0 92-16,3 8 16 0,3 0 3 0,0 2 1 15,0 1-89-15,3 2-23 0,-3 0 0 0,3 1 0 16,-1-4 19-16,4 1-3 0,-3-1-1 0,-3-2 0 15,3 0-15-15,3-3-18 0,-3 1 4 0,-3-4 1 16,3-2 21-16,-3 0 4 0,0-2 0 0,3-4 1 16,-3-1-13-16,3-4 0 0,-3 0 0 0,-3-2 0 15,2 0 54-15,1-3 8 0,0 0 2 0,-6 3 0 16,3 0-52-16,3 2-12 0,-6 3 0 0,0 0 0 16,0 3 0-16,0 5 0 0,0 0 0 0,0 0 0 15,0 0 0-15,0 0 0 0,0 0 0 0,0 0 0 0,0 0 0 16,6 3 0-16,-6-1 0 0,9 1 0 0,-3 0 0 0,0-3 11 15,-3 2-11-15,3-4 10 0,0 2-10 0,3-6 0 16,-3 4-10-16,3-6 10 0,3 0 0 0,-9-3 0 16,9 1 13-16,-3-1-4 0,-4-2-9 0,-2 0-11 15,3-1 3-15,0 1 0 0,-3 0 19 0,3 2 4 16,-3 6 1-16,0 0 0 0,0-1-26 0,-3 6-5 16,0 0-1-16,0 0 0 0,6 3 16 0,0 0 0 15,0 2 0-15,3 3 0 0,0 0 0 0,0 0 0 16,3 2 0-16,-3-4 0 0,6 2 0 0,-4-6 0 15,1 1 0-15,0 0 0 0,0-6 0 0,0 0 0 16,0-2 0-16,0-6 0 0,0 1-10 0,-3-3 1 0,3-3 0 16,0 0 0-1,-1 0-39-15,-2-3-8 0,3-2-2 0,-3 3 0 16,0-1-2-16,-3 3-1 0,0 0 0 0,-3 3 0 0,0 0 45 0,0 2 16 0,-3 3-12 0,0 1 12 16,0 7 54-16,0 0 17 0,0 0 3 0,0 0 1 15,0 0-46-15,3 7-9 0,0 4-1 0,0 0-1 16,0-1-18-16,0 3-9 0,3 1 1 0,0-4 0 15,0 1 8-15,3-1 0 0,0-2-9 0,0 0 9 16,2-2-15-16,-2-1 2 0,3-5 0 0,-3-3 0 16,3 1 13-16,-3-6 0 0,3 0 0 0,-3-6 0 15,-3-1 33-15,0-7 10 0,0-7 1 0,-6-2 1 16,0-4-72 0,0 1-14-16,0-6-3 0,-6-2-1 0,0-1 36 0,-3 1 9 0,-6-3 0 0,-3-8 0 15,0 3 0-15,-5 0 0 0,2-1 0 0,-6 6 0 0,6 6 49 16,0 7 12-16,3 6 3 0,0 4 0 0,7 6 12 15,-1 6 2-15,0 5 1 0,3-1 0 0,3 6-79 16,-3 6-8-16,6 2-6 0,-3 2-1 0,3 3 15 0,3 9 8 16,3-1 0-16,0 8-8 0,0 3 0 0,6 2 0 15,0 6-10-15,3-1 10 0,-3-4 0 0,9 2 0 16,-1-3 0-16,7 1 0 0,0-1 0 0,3-2 0 16,3-3 0-16,2-5 0 0,1-6 0 0,0 1 0 15,-6-1 0-15,-1 1 0 16,-2-6-64-16,-6-3-6 0,3 1-1 0,-6 2 0 15,-3-2-61-15,-3-1-13 0,0 4-3 0,-6-1-665 0</inkml:trace>
  <inkml:trace contextRef="#ctx0" brushRef="#br0" timeOffset="108118.16">4104 9390 1497 0,'0'0'32'0,"0"0"8"0,0 0 0 0,0 0 4 0,0 0-36 0,6-3-8 0,3 1 0 0,9-4 0 16,-1-4 65-16,10-11 11 0,6-6 3 0,0-10 0 16,2-2 27-16,4-4 6 0,3-7 0 0,5-3 1 15,4 0-39-15,6 0-8 0,2-5-2 0,4-8 0 16,-4 8 0-16,-2 5 0 0,8 0 0 0,1-8 0 16,-13 8-102-16,4-3-21 0,-10 4-4 0,4-1-1 15,-9 8 52-15,-4 5 12 0,1 6 0 0,0-3 0 16,-9 7 0-16,-4 4 0 0,-2 5 0 0,-6 2 0 0,-3 6 0 0,-3 2 0 15,-6 1 0-15,-6 10 0 16,-3 5-105-16,-6 11-19 0,-3 3-3 0,-12 4-513 16,-3 4-102-16</inkml:trace>
  <inkml:trace contextRef="#ctx0" brushRef="#br0" timeOffset="108335.89">4777 8864 1239 0,'-51'71'35'0,"21"-37"8"0,-9 6-35 0,-2 8-8 16,-1 7 0-16,0 3 0 0,7-5 18 0,2-5 2 15,3-3 0-15,3-3 0 0,7-7 35 0,2-6 7 16,6-8 2-16,6-2 0 0,0-6-2 0,9-8 0 0,0-2 0 15,6-11 0-15,6-5 25 0,3-6 5 16,5-2 0-16,7-6 1 0,9-4-18 0,6-6-4 0,5-6-1 0,1-4 0 16,-4-6-50-16,4 2-11 0,3 1-1 0,5-3-8 15,-2 0 32-15,-4 0-1 0,-2-2 0 0,5-3 0 16,-11 7 21-16,3 6 4 0,-4 3 0 0,1-6 1 31,-3 14-67-31,-7 0-14 0,-5 2-2 0,-3 8-1 0,-6 3 19 0,-3 8 8 0,-7 2-8 0,-5 6-747 16,-6 5-149-16</inkml:trace>
  <inkml:trace contextRef="#ctx0" brushRef="#br0">285 11224 957 0,'-9'0'20'0,"9"0"5"0,-6 2 1 0,3-2 2 0,3 0-28 0,-6 0 0 0,3 3 0 0,-6-3 0 16,9 0 46-16,-3-3 3 15,-3 3 1-15,3 0 0 0,-3 0 1 0,3 0 0 16,-6-2 0-16,9 2 0 0,0 0-12 0,0 0-3 0,-3-3 0 0,-5 3 0 16,8 0-18-16,0-3-4 0,0 3-1 0,-9-2 0 15,9 2-13-15,0 0 0 0,0 0 0 0,0-6 0 16,3 1 0-16,-3 0 0 0,6-3 0 0,-3 0 0 16,5 0 0-16,1-3 0 0,-6 3 0 0,12-5 0 15,-9 3-15-15,3-1-5 0,6-2-2 0,-3-3 0 16,6 0 22-16,-9-2 0 0,3-4 0 0,8-1 8 15,-2 1-8-15,3-1 0 0,6 1 0 0,3-7 0 16,2 3 16-16,4-3 2 0,0 0 0 0,0-6 0 0,2-2-18 0,-8 0 0 16,9-2 0-16,8-4 0 15,-5 4 18-15,6-1 0 0,2 0 0 0,-2-7 0 0,-3 4-29 0,-1-4-5 16,4 2-2-16,2-6 0 16,1 9 47-16,0 0 10 0,-1-3 1 0,4-6 1 0,-13 4-14 0,7 2-3 15,-6-3-1-15,2-2 0 16,7 8-23-16,-3-3 0 0,2 2 0 0,-5-4 0 0,-6-1 56 0,-1 3 6 15,7-3 2-15,-3 1 0 0,-1 7-52 0,4 0-12 16,0 1 0-16,-1-4 0 0,-11 1-8 0,3 2-5 16,-7 1-1-16,1-4 0 0,0 6 14 0,0 0 0 15,-3 5 0-15,2 1 0 0,1 4 0 0,0 3 0 16,-6 1 0-16,2-1 0 0,-2 0 0 0,0 3 0 0,-3 0 8 0,-3 0-8 16,3 5 8-16,-10 0-8 0,4 0 9 15,0 0-9-15,-6 5 10 0,3-2-10 0,-3 3 10 0,0-1-10 16,0 3 0-16,0-2 0 15,0 4 0-15,-6-2-10 0,3 0 10 0,-3 3 0 0,6 0 0 0,0-1 0 16,-7 1 0-16,1 3 0 0,0-1 0 0,0 0 8 16,3 1-8-16,-6 2 0 0,0 0 0 0,3 0 8 15,-3 0-8-15,9 0 0 0,-9 2 0 0,3 1 0 16,-3 0-10-16,9-1 10 0,-6 3-12 0,0 1 12 16,3 2 0-16,0-3 0 0,-3 3 12 0,3 0-3 15,0 0-9-15,3 0-17 0,-3 2 4 0,3-2 1 16,3 3 12-16,0 2 0 0,2-2 0 0,1 2 0 15,0 3 0-15,6 0 0 0,-3 0 0 0,3-1 0 16,-6 1 0-16,-1 0-9 0,7 0 9 0,0 0 0 16,0 2 0-16,6 1 19 0,0 2-3 0,2 3-1 15,4 2-15-15,3 3 0 0,0 3 0 0,-1 3 0 0,-2-1 0 16,-3 3 0-16,2-5 0 0,1 5 0 0,0 0 0 0,0 3 0 16,5 5 0-16,4 2 0 0,-3 1-13 0,-4-1-6 15,1-2-1-15,-3 3 0 0,-3 0 32 0,-1 2 7 16,4 0 1-16,-3 6 0 0,3-1-20 0,-3-2 0 15,-1-2 0-15,1 1 0 0,3 1 0 0,-9-2 0 16,2-4 0-16,1 6 0 0,-3-5 0 0,0-6 0 16,-3 0 0-16,2 3 0 0,-2 3 55 0,3-6 7 15,3 9 2-15,0-4 0 16,-4-4-103-16,4-1-20 0,0 0-4 0,3 3-1 0,-6-2 88 0,2-4 16 16,-2 4 4-16,0-1 1 0,-6-2-21 0,3-3-4 15,-3-3 0-15,-1 0-1 0,1-2-19 0,-3-3 0 0,3 0 0 0,-3 6 0 16,0-6 24-16,3 0 2 0,0 3 0 0,-1 0 0 15,1-3-18-15,-3 2-8 0,3-1 0 0,3-4 8 16,-3 0-8-16,0-2 0 0,-1 0 0 0,-2-3 8 16,-3-2-8-16,0-1 0 0,-3-2 0 15,-3 0 0-15,3-3 9 0,-3-2-9 0,0-1 10 0,-3-2-10 16,0 3 0-16,0-6 0 0,0 1 0 0,0-1 0 16,-3 0 0-16,3 0 8 0,-3 1-8 0,0-4 0 15,0-2 9-15,0 3-9 0,0 0 8 0,0-3-8 16,-3 2 0-16,0 4 8 0,0-4-8 0,0 1 0 15,0 2 8-15,-3-2-8 0,0 2 8 0,0-2-8 16,-3 2 8-16,-3 0-8 0,0 1 0 0,-3-1 8 16,3 3-8-16,-2 2 0 0,-4 1 0 0,0 0 8 15,0 4-8-15,-3 1 0 0,6 0 0 0,-9 3 0 0,7-3 0 16,-4-1 0-16,3 4 0 0,0 0 0 0,-3-1 0 0,3 1 0 16,3 2 0-16,-8 0 0 0,2 0 0 0,-3 3 0 15,-3-3 0-15,0 3 0 0,1 0-9 0,-1-3 9 16,-3 5 0-16,0-2 0 0,4 0-10 0,-1 2 10 15,-3-2-8-15,0 3 8 0,0-1-13 0,-2 1 2 16,-1 2 1-16,0 0 0 0,3-3 10 0,-5 3 0 16,5-2 0-16,-6-1-8 0,9 3 8 0,-2 0 8 15,5-2-8-15,-6 2 11 0,0-3-11 0,-2 4-14 16,-1-1 3-16,-6 2 1 0,3 4-12 0,1-3-2 16,-1-1-1-16,0 4 0 0,7-1 0 0,-7 3 0 15,6-2 0-15,-6-1 0 0,1 0 17 0,-1 1 8 16,-3 4-8-16,0-2 8 0,4-2 0 0,-1-3 0 0,3 7 0 0,4-4 0 15,-1-1 0-15,-3-7 0 0,0 2 0 0</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3T15:04:09.710"/>
    </inkml:context>
    <inkml:brush xml:id="br0">
      <inkml:brushProperty name="width" value="0.05292" units="cm"/>
      <inkml:brushProperty name="height" value="0.05292" units="cm"/>
      <inkml:brushProperty name="color" value="#00B0F0"/>
    </inkml:brush>
  </inkml:definitions>
  <inkml:trace contextRef="#ctx0" brushRef="#br0">318 10570 1267 0,'0'0'28'0,"0"0"5"0,0 0 2 0,0 0 1 16,0-5-36-16,0 5 0 0,0 0 0 0,-9-5 0 16,9-1 58-16,0 6 5 0,0 0 1 0,0 0 0 15,0 0 0-15,0 0 0 0,0 0 0 0,0 0 0 0,0 0-25 0,0 0-5 16,0 0-1-16,0 0 0 15,0 0-21-15,0 0-12 0,0 0 12 0,0 3-12 0,9 0 0 0,-6 2 0 16,3 0 0-16,-3 0 0 16,6 3 10-16,-1 3-10 0,1 0 8 0,3 4-8 0,-3 1 22 0,3 3-1 15,3-1 0-15,-3 3 0 0,0-2-21 0,3 5 0 16,-3 0 0-16,5-1 0 0,-5-4 0 0,-3 2 9 16,9 0-9-16,-6-2 0 0,-3-1 0 15,0 1 0-15,3-3 0 0,-3 0 0 0,0-1 0 0,0-4 0 0,-3 0 0 16,2-1 0-16,-2-2 0 0,-3-3 8 0,3 1 0 0,-3-4-8 15,6-2 25-15,-9 0-1 0,9 0-1 0,-6-5 0 32,3 0 9-32,-3 0 1 0,0-6 1 0,3 0 0 0,3 1-10 0,-6-3-1 0,6-1-1 0,-6 1 0 15,3 0-35-15,3 2-7 16,-6-5-2-16,3 3 0 0,3 0 22 0,-9 0 0 0,6-1 0 0,0 1 0 31,-4 3-210-31,4-1-38 0,-6 3-7 0,0 8-1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4:07:23.441"/>
    </inkml:context>
    <inkml:brush xml:id="br0">
      <inkml:brushProperty name="width" value="0.05292" units="cm"/>
      <inkml:brushProperty name="height" value="0.05292" units="cm"/>
      <inkml:brushProperty name="color" value="#FF0000"/>
    </inkml:brush>
  </inkml:definitions>
  <inkml:trace contextRef="#ctx0" brushRef="#br0">1163 5509 339 0,'-9'5'9'0,"9"-5"3"0,0 0-12 0,0 0 0 0,-3 0 0 0,3 0 0 15,-6 3 22-15,6-1 2 16,0-2 0-16,0 0 0 0,0 0 32 0,0 0 6 0,0 0 2 0,0 0 0 16,0 0 16-16,-3 3 3 0,3-3 1 0,0 0 0 15,0 0-13-15,0 0-3 16,0 0 0-16,0 0 0 0,0 0-22 0,0 0-5 0,0 0-1 0,0 0 0 16,0 0-32-16,0 0-8 0,0 0 0 0,0 0 0 15,0 0 0-15,0 0 0 0,0 3 0 0,3-1 0 16,3 3 8-16,3-2 0 0,-6 0 0 0,6-1 0 15,0 1 4-15,0-3 0 0,0 3 0 0,3-3 0 16,5 2 4-16,-5 1 2 0,9-3 0 0,-3 0 0 16,0 0 5-16,3 0 1 0,0 0 0 0,2 0 0 0,1 0-24 15,-3 0-13-15,9 0 1 0,-3-3 1 0,-1 3 11 16,7 0 16-16,-3 0-4 0,3 3-1 0,-7-3-11 0,4 3 0 16,0-1 0-16,0 1 0 0,0 0 0 0,2-3 12 15,4 2-2-15,-3-2 0 0,2 5-10 0,7-2 12 16,-6-3-12-16,3 5 12 0,-4 1-12 0,1-1 0 15,6-2 0-15,-4 2 0 0,4 0 0 0,3 1 12 16,-4-1-12-16,1 0 12 0,3-2-12 0,-4-1 0 16,4 1 0-16,0 0 0 0,5-1 0 0,-2-2 0 15,2 0 0-15,4 0 0 0,-9 0 24 0,2 0 0 16,1-2 0-16,0 2 0 0,5 0 4 0,1 0 1 0,-7-3 0 16,4 3 0-16,-3 0-29 0,-4 0 0 0,4 0 0 15,-1 0 0-15,1 3 0 0,-3-1 8 16,-1 1-8-16,-2 0 12 0,0-1-12 0,-4-2 8 0,-2 3-8 0,0 0 0 15,0-1 8-15,-1 1-8 0,4 0 0 16,-9-3 0-16,5 0 0 0,-2 2 8 0,-3 1-8 16,0-1 0-16,-3-2 0 0,2 0 0 0,-5 0 0 0,3 0 0 15,3 6 12-15,-9-6-4 0,5 0-8 0,-5 0 12 16,3 0-12-16,-3 0 0 0,0 0 0 0,-4 0 0 16,1 2 0-16,-3-2 0 0,3 3 0 0,-3-3 0 15,-3 3 0-15,0-1 8 0,0-2-8 0,0 3 0 16,-6 0 8-16,2-1-8 0,-2-2 0 0,3 3 9 15,-9-3-9-15,6 0 8 0,-6 0-8 0,0 0 8 16,0 0-8-16,3 3-9 0,3-3 9 0,-6 0-13 16,0 0 13-16,0 0 0 0,3 2 12 0,-3-2-12 0,0 0 0 15,0 0 0-15,0 0 0 0,0 0-9 16,0 0-39-16,0 0-8 0,0 0-2 0,0 0-730 16</inkml:trace>
  <inkml:trace contextRef="#ctx0" brushRef="#br0" timeOffset="1717.58">5384 5625 734 0,'0'0'16'0,"0"0"3"0,0 0 1 0,0 0 1 0,0 0-21 0,0 0 0 16,0 0 0-16,0 0 0 16,0 0 41-16,0 0 4 0,0 0 1 0,0 0 0 0,0 0-13 0,0 0-2 15,3-3-1-15,-3 3 0 0,6-2 7 0,-3-4 2 16,3 4 0-16,-3-1 0 0,-3 3-14 0,3-2-2 15,3-1-1-15,-1 0 0 0,1 3 2 0,0-2 1 0,3 2 0 0,-3 0 0 16,3 2-3-16,3 1-1 0,-3-3 0 16,3 3 0-16,3-6-5 0,-3 3-2 0,6 0 0 0,-1 0 0 15,4-3 22-15,3 1 5 0,0-4 1 0,3 4 0 16,2-1-26-16,1 0-6 0,3 1-1 0,-3-4 0 16,2 4 7-16,4-4 0 0,0 4 1 0,3-3 0 15,2 2-17-15,1-2 0 0,0 5 0 0,-1-6 0 16,1 6 21-16,0-5 7 0,-1 2 2 0,4 3 0 15,0-2-16-15,2 2-3 0,-2 0-1 0,6 0 0 16,-7 0-10-16,4 0 0 0,-4-3 0 0,7 0 0 16,0 3 18-16,-1 3 2 0,1 0 0 0,-1-1 0 15,1 1-1-15,0 0 0 0,-4-1 0 0,4 1 0 16,-1 0 5-16,1-1 0 0,-6-2 1 0,5 3 0 0,-5 2-17 16,3-2-8-16,-4-1 8 0,7 1-8 0,-7 0 10 15,7-1-10-15,-9 1 12 0,2 0-12 0,1 2 16 0,-3-2-3 16,-1-1-1-16,1 1 0 0,-3 0-12 0,-1-1 0 15,-2 1 8-15,-3 0-8 0,0-1 27 16,-4 1 2-16,-2-1 1 0,-3 1 0 0,0-3-12 0,-3 3-2 16,-3-3-1-16,-1 0 0 0,1 5-7 0,-3-5 0 15,0 0-8-15,-3 0 12 0,0 0-12 0,-3 5 0 16,0-5 0-16,0 0 0 0,-3 0 9 0,-6 0-1 16,6 0 0-16,-6 0 0 0,0 0-8 0,0 0 0 15,0 0 0-15,0 0-11 0,0 0 11 0,0 0-8 16,0 0 8-16,0 0-8 0,0 0 0 0,0 0 0 15,0 0 0-15,0 0 0 16,0 0-26-16,0 0-5 0,0 0-1 0,0 0 0 16,-3 6-38-16,-3-6-8 0,0 0-2 0,0 0-782 0</inkml:trace>
  <inkml:trace contextRef="#ctx0" brushRef="#br0" timeOffset="5494.71">9587 5591 676 0,'0'0'15'0,"0"0"3"0,-3-3 1 0,-3 0 0 0,6 3-19 0,0 0 0 0,-6-2 0 0,6 2 0 15,-6-6 19-15,3 4 0 0,0-1 0 0,3 3 0 16,0 0 19-16,0 0 4 0,0 0 1 0,0 0 0 15,-6-5 15-15,6 5 3 0,0 0 1 0,0 0 0 16,0 0-3-16,0-5-1 0,0 5 0 0,0 0 0 16,0 0-30-16,0 0-5 0,0 0-2 0,0 0 0 0,-6-3-4 0,6 3-1 15,0 0 0-15,0 0 0 0,0 0 8 0,0 0 2 16,0 0 0-16,0 0 0 0,0 0-26 0,0 0 0 16,6-3 0-16,3 1 0 0,-3 2 0 0,3 0 0 15,0 0 0-15,3 0 0 0,-1 0 0 0,1 0 0 16,3 0 0-16,0 0 0 0,3 0 12 0,0 2-4 15,3-2 0-15,0 0 0 0,-1 0-8 0,1-2 8 16,3-1-8-16,-3 3 8 0,3 0 5 0,0 0 1 16,-1 0 0-16,4-3 0 0,0 1 3 0,3 2 1 15,-1-3 0-15,1 0 0 0,6 1 2 0,0-1 1 16,-4 3 0-16,4 0 0 0,0-3-6 0,0-2-2 16,2 3 0-16,1-4 0 0,6 4 6 0,-4-1 1 15,4 0 0-15,3 1 0 0,-7-1 8 0,7 0 3 16,-1 1 0-16,1-1 0 0,6 0-31 0,-4 1 8 0,4-1-8 0,-4 0 0 15,1 3 8-15,0-2 0 0,2-1-8 0,1 1 12 16,2 2-3-16,-5-3-1 0,3 3 0 0,-4 0 0 16,4 0-8-16,-1 0 10 0,1 0-10 0,-1 0 10 15,1 0-2-15,-3 3-8 0,-1-3 12 0,1 2-4 16,-1-2 1-16,1 0 0 0,0 3 0 0,-1-1 0 16,-2 1 15-16,-4-3 2 0,1 3 1 0,-3-1 0 15,-1-2-27-15,1 3 0 0,0-3 0 0,-1 3 0 16,-2-3 12-16,0 5-2 0,0-2-1 0,-4-3 0 15,1 2-9-15,0-2-9 0,-1 3 9 0,1 0-13 16,0-3 13-16,-3 0 8 0,2 0 0 0,-2 0-8 16,0 0 0-16,-3 2 0 0,-1-2 0 0,-2 0 0 0,-3-2 0 15,3 2 0-15,-3-3 0 0,2 0 0 16,-2 3 0-16,0 0 0 0,0-2 10 0,-3 2-10 0,-4-3 13 16,4 0-2-16,-6 3-1 0,3-2 0 0,-3 2-10 0,-3-3 0 15,0 0 0-15,0 1-11 0,-3 4 11 16,0-2 0-16,-1 0 0 0,-2 0 0 15,3-2 0-15,-6 2 0 0,3 0 0 0,-6 0 0 0,3 0 0 0,-3 0 0 16,0 0 0-16,0 0 0 0,0 0-16 0,0 0-2 16,0 0 0-16,0 0 0 15,0 0-18-15,0 0-3 0,0 0-1 0,0 0 0 16,0 0-32-16,0 0-8 0,0 0 0 0,0 0-776 0</inkml:trace>
  <inkml:trace contextRef="#ctx0" brushRef="#br0" timeOffset="10666.65">14668 5554 757 0,'0'0'21'0,"0"0"6"0,0 0-27 0,0 0 0 0,0 0 0 0,0 0 0 15,0 0 63-15,0 0 7 0,0 0 2 0,6 0 0 16,-6 0-7-16,3-3-1 0,3 3 0 0,-3 0 0 16,2-3-16-16,1 3-3 0,0-2-1 0,0 2 0 15,3-3 7-15,-3 3 1 0,3-3 0 0,0 1 0 16,0-1-36-16,-3 0-8 0,3-2 0 0,0 3-8 15,0-1 19-15,6-2-3 0,0-1-1 0,-1 1 0 16,4 0 5-16,3 2 2 0,0-2 0 0,3-1 0 16,6 1-2-16,-1 0 0 0,10-3 0 0,0 3 0 0,-4-1-12 0,4 1-8 15,-3 0 10-15,5-1-10 0,1-1 8 16,3 1-8-16,2 6 0 0,4-5 9 0,-3 0-9 16,-1-1 8-16,4 1-8 0,2 0 8 0,-2 0-8 0,3 2 0 15,5-2 0-15,1-1 0 0,-1 1 8 0,1 2 0 16,-1-2 0-16,10 0 0 15,-7-1-8-15,1 1 8 0,2 0-8 0,1-3 8 0,-4 5 0 0,1 1 0 16,-1-1 0-16,7-2 0 0,-10 5-8 0,1-3 0 16,2 3 0-16,1-3 0 0,-1 3 28 0,1-2 3 15,-7 2 1-15,4 0 0 0,-7 2-20 0,1-2-3 16,-3 0-1-16,-1 0 0 0,-2 0 0 0,-6 0 0 0,-4-2 0 16,1 2 0-16,-3 0 0 0,-4 0 0 0,-2 0 0 0,0 0 0 15,-6 2 5-15,-3-2 1 0,-1 0 0 0,1 0 0 16,-6 3-6-16,0-3-8 0,-3 0 11 0,-3 0-11 15,-3 0 0-15,-3 0-17 0,-3 0 1 0,0 0 1 16,0 0 24-16,0 0 5 0,3 0 1 0,-3 0 0 16,0 0 4-16,0 0 1 0,0 0 0 0,0 0 0 15,-6 0-20-15,0 0 0 0,-3 0 0 0,0 0 0 16,3 0-23 0,0 0-8-16,-3-3-1 0,3 3-1 0,-3 0 1 0,3-2 1 0,-3-1 0 15,3 3 0-15,0-3-122 0,-2 1-25 0,2 2-5 0,-3-3-1 16</inkml:trace>
  <inkml:trace contextRef="#ctx0" brushRef="#br0" timeOffset="14867.99">20028 5564 961 0,'0'0'20'0,"0"0"5"15,0 0 1-15,0 0 2 0,0 0-28 0,0 0 0 0,0 0 0 0,0 0 0 16,0 0 67-16,0 0 7 0,0 0 2 0,0 0 0 15,0 0-10-15,0 0-2 0,0 0 0 0,0 0 0 0,0 0-19 0,0 0-4 16,0 0-1-16,0 0 0 0,0 0-22 0,6 0-5 16,0 0-1-16,3 0 0 0,0 0-12 0,3 0 0 15,3 0 0-15,3 0 0 0,0 3 0 0,6-3 0 16,-4 2 0-16,10-2 0 0,0 0 19 0,3 0 1 16,-1 0 0-16,4-2 0 0,0 2-1 0,3 0 0 15,-1-3 0-15,7 3 0 0,-3 0-8 0,5 0-2 16,1-5 0-16,5 0 0 0,-2 2-9 0,3 3 0 15,2-3 0-15,4 1 0 16,-1 2 11-16,1-3 0 0,2-2 0 0,4-1 0 0,-1 4-11 0,-2-1 8 16,2-2-8-16,7 2 8 0,-10-2 4 0,4 8 1 15,-1-6 0-15,10 0 0 0,-13 1-13 0,3-1 0 16,-5 3-9-16,6 0 9 0,-7 0 20 0,-2 0 11 16,2 0 1-16,1 0 1 0,-10 3-10 0,1-1-3 0,-6 4 0 15,-1-4 0-15,-2 4-10 0,-3-4-2 0,-4 3-8 0,-5-2 12 16,0 0-4-16,-9-1 0 0,-1 1-8 0,-2 2 12 15,-6-2-12-15,-3-3 0 0,0 3 0 0,-3-3 0 16,-3 2 0-16,-3-2-13 0,0 0 2 0,0 0 1 16,0 0-37-1,0 0-7-15,-9 0-2 0,0 0 0 0,-3 0-57 0,0 0-12 0,-3-5-3 16,-2 0 0-16</inkml:trace>
  <inkml:trace contextRef="#ctx0" brushRef="#br0" timeOffset="51689.28">937 6564 1191 0,'0'0'26'0,"0"0"6"0,0 0 0 0,3-2 2 0,3-1-34 0,3 0 0 0,0 3 0 0,-3-2 0 15,2-1 29-15,7 3-1 0,-6 0 0 0,3-3 0 16,-3 3-9-16,3 0-3 0,6 0 0 0,-6 0 0 15,9 0 0-15,-1 0 0 0,4 0 0 0,6 0 0 16,0 0-3-16,0 0-1 0,8 0 0 0,43-5 36 16,-40 3-8-16,4-4 0 0,6 4 1 15,-1-1-15-15,7 0-3 16,-4-2-1-16,7 2 0 0,-7-2 9 0,7 2 1 0,-1-2 1 0,4 2 0 0,2 3-7 16,-5-2-2-16,0 2 0 0,8 0 0 0,-3 0-6 15,1 2-2-15,8-4 0 0,-5-1 0 0,-1 3 7 0,4 0 1 16,5 0 0-16,3-2 0 15,-5-1-14-15,2 0-2 0,7 1-8 0,5-4 12 0,-12 1-12 0,10 0 0 16,-1-3 0-16,12 0 0 16,-9 0 8-16,-5-3-8 0,-4 6 0 0,12-3 9 0,-2 0-9 0,-10 0 10 15,-2 3-10-15,8 0 10 0,-12-1 10 0,1 4 1 16,-7-6 1-16,7 5 0 0,-10 0 3 0,-2 3 1 16,-1-2 0-16,-2 2 0 15,-13-3-11-15,1 3-3 0,-4-2 0 0,-2-1 0 16,-6 6-12-16,-6-3 0 0,-1 2 0 0,-2-2 0 0,-3 3 0 0,-3-3 0 15,0 2 0-15,-6 1 0 0,-4-3 0 0,4 3 0 16,-9-1 0-16,3 1 0 0,-9-3 0 16,6 0 8-16,-3 3-8 0,-3-3 0 0,0 0 0 0,0 0 9 15,0 0-9-15,0 0 8 0,0 0-18 0,0 0-4 0,0 0-1 0,0 0 0 16,0 0 5-16,0 0 1 16,0 0 0-16,0 0 0 15,0 0-15-15,0 0-4 0,-6 0 0 0,3 0 0 16,3 0-35-16,-9 0-7 0,3 0-2 0,-3-3 0 0,6 3-116 15,0-3-23-15,-11 1-5 0,14 2 0 0</inkml:trace>
  <inkml:trace contextRef="#ctx0" brushRef="#br0" timeOffset="53973.01">6083 6551 1177 0,'0'0'25'0,"0"0"6"0,0 0 1 0,0 0 2 0,0 0-34 0,0 0 0 16,0 0 0-16,0 0 0 0,0 0 60 0,0 0 6 15,0 0 1-15,0 0 0 0,0 0-7 0,0 0-2 16,0 0 0-16,0 0 0 0,0 0-11 0,0 0-3 0,0 0 0 0,0 0 0 15,6 3-26-15,3-1-6 0,3 1 0 0,6-3-1 16,3 3-11-16,0-3 8 0,5 0-8 0,1 0 8 16,6-3-8-16,3 0 10 0,-1 1-10 0,16-1 10 15,-3-2-10-15,2 2 0 0,4-2 9 0,2 2-9 16,1-2 15-16,5 0-2 0,1 2 0 0,5 0 0 16,-8 1-2-16,-1-4-1 0,4 4 0 0,5-1 0 15,-8 0 8-15,-1-2 2 0,-5 3 0 0,3-1 0 16,-7 0-20-16,-2 1 0 0,-4 2 0 0,1 0 0 0,-6 0 0 15,-3 2-12-15,-7-2 1 0,-2 3 1 16,-3-3 10-16,-6 3 0 0,-3-1 0 0,-6-2 0 0,-1 3 12 16,-2-1-3-16,0-2 0 0,-6 0 0 0,0 0-1 0,-6 6 0 15,0-4 0-15,-5 4 0 0,-4-4 2 16,-6 1 0-16,-6 0 0 0,0-1 0 0,-2-2-10 0,-4 3 0 16,0-3-12-16,-6-3 12 15,4 3-13-15,-4-2 5 0,-3 2 8 0,-5-3-13 0,-1 0-1 0,0 3 0 16,1 0 0-16,-4 0 0 0,4-2 14 0,-4 2 0 15,-3 0 12-15,-5 0-12 0,8 0 8 0,1 0-8 16,2 0 0-16,-3 2 0 0,7 1 0 0,-4 0 0 16,6-3 0-16,-2 2 0 0,2 1 0 0,6 0-12 15,4-1 0-15,2 4 0 0,6-4 20 0,3 3 4 16,0-2 0-16,7 0 1 0,-1 2-13 0,6-2 0 0,3-1 0 0,0-2 0 16,6 0 0-16,0 0 0 0,6 6 0 0,-6-1 0 15,9 0 0-15,3 0 0 0,5 3 0 0,10-5 0 16,-3 2-8-16,12 1-2 0,5-4 0 0,4 1 0 15,3-3 10-15,2 0 14 0,4 0-3 16,11-3-1-16,-2 1-10 0,2-1 0 0,-2 0 0 0,8 1 0 16,-5-4 0-16,5 1 0 0,-2-5 0 0,5 2 0 15,-11 0 12-15,2 0-4 0,1 0 0 0,-1 0 0 16,-8 0 4-16,-4 0 0 0,-2-3 0 0,-7 3 0 16,-2 3-4-16,-6-3 0 0,-3 6 0 0,-4-4 0 15,-5 4-8-15,-6-1 10 0,-3 0-10 0,-6 1 10 16,0 2 3-16,-6-3 1 0,-3 3 0 0,0 0 0 15,-9-3 20-15,0-2 4 0,-6 0 1 0,-3 2 0 0,-6-2-39 16,1 2-8-16,-4-2-2 0,-6 2 0 0,0 1-2 16,-5-1 0-16,-4 0 0 0,-3 1 0 0,4-1 12 0,-4 3 0 15,3-3 0-15,1 3-8 0,-4 0 8 0,3-2-8 16,-5-1 8-16,2 1-8 0,0-1 8 0,4 0 0 16,2 6 10-16,0-3-10 0,1 3 0 0,2-3 8 15,0 2-8-15,-3 1 0 0,4-3 0 0,2 5 0 16,3-2 0-16,0-1 0 0,7 1 0 15,5 0 0-15,0-1 0 0,6 1 0 0,0 0 0 0,6-1 0 16,0 1 0-16,6-3 0 16,3 5-43-16,3 0-11 0,3 3-2 0,6 0-1 15,3 0 23-15,6-2 5 0,8 2 1 0,1-3 0 0,0 3 28 0,3-6 0 0,-1 1-8 0,7 0 8 16,3-3-11-16,-1 2 1 0,4-2 0 0,-1-5 0 16,-5 5 34-16,0-3 6 0,-3 1 2 0,-1-1 0 15,-2 0-20-15,-3 3-3 0,-1-2-1 0,-5-1 0 16,0 3-8-16,-6 0-11 0,0 3 3 0,-3-3 0 15,-4 2 8-15,-2-2 0 0,0 3 8 0,0 0-8 16,-6-3 0-16,3 2-15 0,0-2 3 0,-3 0 0 16,0 0-173-1,3 0-35-15,3-2-6 0,0-4-2 0</inkml:trace>
  <inkml:trace contextRef="#ctx0" brushRef="#br0" timeOffset="55237.57">9563 6525 774 0,'-6'5'16'0,"-3"-5"4"0,0 5 1 0,3-5 2 0,0 0-23 0,0 6 0 0,6-6 0 0,0 0 0 15,0 0 63-15,0 0 8 0,0 0 1 0,6 2 1 16,6 1-21-16,-3-3-5 0,6 2-1 0,0 1 0 15,0-3 12-15,5 3 2 0,1 2 1 0,3-5 0 16,3 0-17-16,3 3-3 0,-1-3-1 0,7 2 0 16,0 1-32-16,6 0-8 0,-4-1 0 0,4 1 0 15,0 0 8-15,-4-3 0 0,13 2 0 0,5 1 0 16,-5-3-8-16,6 2 0 0,2-2 0 0,10 0 0 0,-7 0 0 16,7-2 0-16,2 2 0 0,9-3 8 0,-5 1 0 0,5-1 0 15,3 0 0-15,13 3 0 0,-10-2 2 0,0-1 0 16,7 0 0-16,11 1 0 0,-15-1 27 0,3 0 6 15,7 3 1-15,14 0 0 16,-12 0-12-16,-3-2-1 0,0 2-1 0,16 0 0 0,-13 2-3 0,0-2-1 16,3 3 0-16,12-3 0 0,-12 0-26 0,1 3 0 15,2-3 0-15,12 0 0 0,-18 0 0 0,3-3 13 16,3 0-1-16,12 1-1 16,-17-1 7-16,2 0 2 0,0 1 0 0,6-3 0 0,-15-1 12 0,1 4 4 0,-1-4 0 15,9-2 0-15,-15 0-36 0,-5 3 0 16,2 2 0-16,0-4 0 0,-11 1 12 0,-4 1-4 0,-5 0 0 0,-1-3-8 15,-11 2 21-15,-4 1-2 0,-5 0-1 16,-6 0 0-16,-7-3 14 0,-8 2 4 16,0 4 0-16,-9-4 0 0,-3 4-27 0,-3-1-9 0,-3 0 0 0,-3 1 9 15,-3 2-9-15,0 0 12 0,-6-5-12 0,-3 2 12 16,-6 0-30-16,-3 1-6 0,-9-1 0 0,-3 0-1 16,1 1 12-16,-4 2 2 0,-3 0 1 0,-5 0 0 15,-4 2 10-15,-3-2-8 0,-2 3 8 0,-4 0-8 16,-2-3 32-16,-4 2 8 0,-3 1 0 0,-2 2 1 15,-6-2-33-15,-1 2 0 0,-2 0 0 0,-4-2 0 16,-5 2 0-16,0 3-12 0,-4-5 0 0,-5 2 0 0,0-2 12 0,2-1 16 16,-5 1-3-16,3 0-1 15,-6-1-12-15,5-2 0 0,-2 0 0 0,-3 3 0 16,3-8-23-16,-3 7-7 0,2-4-2 0,-2-4 0 0,0 1 32 0,0-3 0 16,5 3 0-16,-5 0 0 0,0-3 0 0,3 0 0 15,-1 0 0-15,1 3 0 0,3-6 20 0,26 3 9 16,-5 3 3-16,-1-3 0 0,-2 3-32 0,0-3 0 15,-4 0 0-15,1 0 0 0,5 0 0 0,-32-3 0 16,9 1 0-16,6-1 0 16,8 0-20-16,10 1-9 0,2 2-3 0,1 0 0 0,5 0 32 0,1 3 0 15,5-1 0-15,4 1 0 0,5 0-9 0,7 2 9 16,2-2-8-16,12 2 8 0,0 1-10 0,3-1 10 16,1 0-12-16,2 3 12 0,3 0-8 0,3 0 8 15,3 0 0-15,0 0 0 0,3 3-24 0,6 0 3 0,6-1 0 0,0 6 0 31,3 0-24-31,6 0-5 0,6 5-1 0,0-2 0 0,3 0 38 0,5 2 13 0,4-3-9 0,6 1 9 16,3-1 0-16,5 1 0 0,4 0 0 0,6-3 8 16,2 5-8-16,-14-8 0 0,8 3-8 0,7 0 8 15,5 0 0-15,4 0 0 0,-1 0 0 0,4-3 8 16,2 3-8-16,36 0 0 0,-8 0 0 16,-7-3 0-16,-9 0 8 0,1 1 0 0,2-1 0 0,6 0 0 15,-11-2-8-15,2 2 8 0,0-2-8 0,4 0 8 16,-13-1 1-16,0 1 1 0,-2 0 0 0,2-1 0 15,-8-2-10-15,-1 3 0 0,-5-3 0 0,2 2 0 16,-8-2 0-16,-1 0 0 0,-2 3 0 0,-3-3 0 16,-4 0-47-1,-5-3-5-15,-3 3 0 0,-4-2-1 16,-2 2-34-16,-3-3-6 0,0 3-2 0,-3-5-426 0,-1 8-86 0</inkml:trace>
  <inkml:trace contextRef="#ctx0" brushRef="#br0" timeOffset="56539.92">18537 6599 1191 0,'-6'0'26'0,"-3"0"6"0,0 0 0 0,-3 0 2 0,4 5-34 0,-4-5 0 0,3 0 0 0,0 0 0 16,0 3 39-16,3-3 1 15,6 0 0-15,0 0 0 0,0 0-7 0,0 0-1 16,0 0 0-16,0 0 0 0,6 0 8 0,0 0 2 0,3 0 0 0,6 0 0 15,2-3-26-15,4 3-6 0,3-3-1 0,9 1 0 16,0 2-9-16,8-3 10 0,7 0-10 0,5 1 10 16,1-4-10-16,3 1 0 0,5-3 0 15,13 3 8-15,2 5-8 0,-3-5 8 0,7-3-8 0,11 2 8 16,3-1-8-16,-2 1 8 0,-1 4-8 0,21-4 8 0,-9 4-8 0,3-4 0 16,6 1 0-16,18-3 0 15,-15 8 0-15,3-5 0 0,6 2 0 0,18 1 0 0,-21-1 18 0,12 0 11 16,-3 1 3-16,24-1 0 0,-30 3-18 0,6 0-3 15,0 0-1-15,24 0 0 0,-24 0 1 0,-3 3 0 16,3 2 0-16,18-2 0 0,-27-1 4 0,0 1 1 16,0-3 0-16,12 5 0 0,-24-2 16 15,-6-1 3-15,0 1 1 0,9-3 0 0,-20 5-8 0,-7-5 0 16,3 0-1-16,-3 0 0 16,-11 0-1-16,-10 0 0 0,-5 0 0 0,-1 0 0 0,-8 0-9 0,-9-2-1 15,-4-1-1-15,-8 0 0 0,-6 1-15 0,-6 2 0 0,-6-3 0 16,-3 0 0-16,-3 1 12 0,-6 2 0 0,-6-5 0 15,-9-3 0-15,-6 5-12 0,-3-2-16 0,-9-1 3 0,-5 1 1 16,-7-3-2-16,-9 3 0 0,-5 2 0 16,-13 1 0-16,7-4 14 0,-9 6 0 0,-10-2 0 0,-11 2 0 15,6-3 0-15,-7 3 0 0,-5 3 0 0,-18-3 0 16,12 0 0-16,-3 0 0 0,-21 0 0 0,-3 5 0 16,18-5 0-16,-27 3 0 0,3 2 0 0,0-3 0 31,0 1-19-31,3 0-7 0,-5-6-2 0,-4 8 0 0,6-5 28 0,-3 6-10 0,0-4 10 0,3-2 0 15,3 3-9-15,3 0 9 0,0-3 0 0,0 2-9 16,6 6 9-16,0-8 0 0,9 6 0 0,0-4 8 16,6 1-8-16,3 2 0 0,9-2 0 0,3-1 0 15,-1-2 0-15,10-2 0 0,6-1 0 0,2 6 0 16,7-3 8-16,5 5 3 0,7-8 1 0,8 1 0 16,4-4 6-16,8 4 2 0,9-3 0 0,4 2 0 0,8 0-20 15,6 1 0-15,3-1 0 0,9 0 0 0,3 3 8 0,6-5 0 16,6-3 1-16,6 3 0 0,9-3-9 0,5 3-17 15,10 2 4-15,6-2 1 0,2-1-4 0,7 1 0 16,5 2 0-16,10-2 0 0,-1 2 4 0,4 3 0 16,-1-2 0-16,9-1 0 0,-2 3 3 0,-1 0 1 15,3 3 0-15,7-1 0 16,-10-2 8-16,0 3 0 0,-5 0 0 0,5-1 0 0,-11 1 0 0,-4-6 0 16,1 3 0-16,-4 0 0 0,-8 6 0 0,-10-4-8 15,1 4 8-15,-6-1-8 16,-10 0-88-16,-2 0-16 0,-3-2-4 0,-6-3-700 0</inkml:trace>
  <inkml:trace contextRef="#ctx0" brushRef="#br0" timeOffset="57710.36">1449 7527 794 0,'-9'0'22'0,"6"0"6"16,-9 3-28-16,6-3 0 0,-3 3 0 0,0-3 0 16,0 5 37-16,3-2 2 0,-3 2 0 0,-3-2 0 15,3-1-11-15,-5 1-1 0,5 0-1 0,-3-1 0 0,3 1 21 0,6-3 4 16,-9 8 1-16,6-6 0 15,3 1-4-15,-6-3-1 0,9 0 0 0,0 0 0 0,0 0-21 0,0 0-4 16,3 5-1-16,3 1 0 0,3-6-13 0,3 8-8 16,0-3 10-16,6-3-10 0,2 1 29 0,7 0 0 15,3-3 0-15,9 0 0 0,-1-3-13 0,4 0-2 16,0 3-1-16,2 0 0 0,1-2-3 0,12-3-1 16,-1-1 0-16,4 4 0 0,-1-1 0 0,4-2 0 15,2 2 0-15,22-2 0 0,-4-1-9 0,-3 4 8 16,4-3-8-16,-1-1 8 0,6-2 19 0,-14 3 3 15,5 2 1-15,-3-2 0 0,-5 0-31 0,-1-1 0 16,10 6 0-16,-7-5 0 0,-8 5 0 0,-4-2 16 0,7 2-4 0,-4 0 0 31,-8 0-12-31,-4 2 0 0,-2-2 0 0,-7 3 0 0,-5-3 0 0,-6 2 0 0,-3 1 0 16,-4 0 9-16,-5-1-9 0,-6 4 0 0,-3-4 0 0,-3 1 8 16,-3 2 1-16,-3 1 0 0,-3-4 0 0,-3 4 0 15,-6-1 33-15,3 3 6 0,-12-3 2 0,0 0 0 16,-6 3-33-16,-2-2-6 0,-7-1-2 0,-6 0 0 15,1-2-9-15,-10 2 8 0,-3-2-8 0,1-1 8 16,2 1-8-16,-5-3 0 0,-10 3 0 0,3-3 0 16,10 0 0-16,-10 0 0 0,13 2 0 0,-19-7 0 15,13 5 0-15,-10 0 0 0,4 0 0 0,-7-3 0 16,7 1 0-16,2 2 0 0,-11-3-10 0,-4 3 10 16,16 0-12-16,-4 3 12 0,-5-1-13 0,2 1 5 0,1 0 0 0,2-1 0 15,0 4 0-15,1-1 0 0,5 0 8 16,7 0 0-16,-4 3 0 0,4-2 0 0,-4 2 0 0,12 0-8 15,-5 0 8-15,5-1-8 0,6-1 8 0,6-1 0 16,4 0 0-16,8-2 0 0,0 0 8 0,6-1 3 16,9 1 1-16,0-3 0 15,0 3-12-15,9-1 8 0,9 1-8 0,2-3 8 0,10 2-8 0,9-2 8 16,3 0-8-16,8-2 8 0,1 2 10 0,5-3 2 16,4 1 0-16,5-4 0 0,4 1-12 0,-7 0-8 15,4 2 9-15,-7 0-9 0,4 1 8 0,2-1-8 0,-5 3 0 16,-4-3 9-16,4 1 7 0,-9 2 2 0,5-3 0 0,1 3 0 15,5-2-9-15,-8 2-1 0,-4 0-8 0,4 0 12 16,0 0-12-16,-4 0 0 0,7-6-9 0,-4 6-999 16</inkml:trace>
  <inkml:trace contextRef="#ctx0" brushRef="#br0" timeOffset="60188.52">17308 15788 1796 0,'0'0'40'0,"0"0"8"0,0 0 1 0,0 0 1 0,0 0-40 0,0 0-10 15,6 0 0-15,3 8 0 0,6-3 0 0,5 0 0 16,7 8 0-16,6-2 0 0,6 2 0 0,5 0-17 15,4-2 4-15,6 2 1 0,5-2 12 0,10-3 16 16,2 0-3-16,12 0-1 0,-2-3 7 0,11 0 1 16,9 1 0-16,6-4 0 0,6 1-4 0,7 0-1 0,5-3 0 0,5-3 0 15,4 0-15-15,0 1 11 0,6-4-11 0,0 1 10 16,3-6-10-16,-6-2 0 0,0-3 9 0,-3 0-9 16,-6-5 38-16,0 3 3 0,0-3 1 0,-9-6 0 15,0 6 12-15,-9-6 2 0,3-4 1 0,-3 4 0 16,-5-7-26-16,-4 2-6 0,-3 0-1 0,-6 1 0 15,-2-4-15-15,-7 3-9 0,-6 1 10 0,-8-1-10 16,2 0 8-16,-11 0-8 0,-4 3 0 0,-8-2 9 16,2 2 7-16,-14-1 2 0,0 1 0 0,-6 6 0 15,-10-1-5-15,-2 3-1 16,-6-1 0-16,-3 4 0 0,-3-1-2 0,-12 1-1 0,0-3 0 0,-3-1 0 16,-6-1 2-16,-5 4 0 0,-10-10 0 0,-9 5 0 15,-3-5-11-15,-11 3 0 0,-7-1 0 0,-8 1 0 16,-7 5 0-16,-8-1-11 0,-6 4 3 0,-3 5 0 15,-7-1 8-15,-2 6 0 0,-9 6 0 0,-6 2 0 16,-3 2-12-16,-6 6 0 0,-3 0 0 0,-9 8 0 16,0 5-16-16,-6 1-3 0,0 7-1 0,-6 0 0 15,4 3 0-15,-1-1 0 0,6 9 0 0,-3 0 0 0,6 2 15 16,0 3 2-16,3 5 1 0,3-5 0 0,3 3 14 0,6-3 13 16,6 0-2-16,3 0-1 0,6-3-10 0,6 0 0 15,14-2 0-15,1 0 0 0,9-11 0 0,5 0 0 16,7-3 0-16,8 1 0 0,4-9 0 0,8 1 0 15,3-8 0-15,9-3 0 0,4 2 0 0,2-5 0 16,3 1 11-16,6-4-11 0,3 1 32 0,0-3 1 0,4 0 0 16,2 0 0-16,0-3-21 0,3 1-4 0,0 2 0 15,6 0-8-15,0 0 12 0,0 0-4 0,-3-6 0 0,3 6-8 16,0 0 11-16,0 0-11 0,0 0 10 0,0 0-10 16,0 0 0-16,0 0-13 15,0 0 1-15,0 0 0 16,0 0-16-16,9 8-4 0,0 3 0 0,6 5 0 0,-1 8 10 0,1 5 2 0,3 8 0 0,0 5 0 31,0 11-8-31,-3 3 0 0,0 7-1 0,0 3 0 0,-1 6 9 0,-2 4 3 0,-3 4 0 0,-3 2 0 16,-3 2 17-16,6 6 0 0,-6-2 0 0,-3 2 0 15,0-3 14-15,0 0 6 0,-3 3 2 0,0-2 0 16,-3-1 11-16,0-2 3 0,3-3 0 0,-3-11 0 16,0-2-2-16,0-3 0 0,3-5 0 0,-3-8 0 15,6-8-6-15,-5-8-2 0,5-8 0 0,0-3 0 16,2-7-7-16,4-3-2 0,0-3 0 0,6-3 0 15,3 1-17-15,9-6 0 0,6 3 0 0,5-5 0 0,10 0-12 16,6-3 3-16,2-3 1 0,10-2 0 16,5-1 8-16,7-7 0 0,2 3 10 0,6-9-10 0,7 6 16 0,-4-6-2 15,6-2-1-15,7-3 0 0,2 0-13 0,3-2 9 16,3 0-9-16,3-1 8 0,-3 1-8 0,6-1 0 16,-2 1 0-16,2 2-11 0,-3-3 11 0,6 4 0 15,3-1 0-15,-3-3 0 0,0 4 0 0,-6 1 0 16,3 4 0-16,-2-3 0 0,-1 5 0 0,-6 0 0 15,-3 5 0-15,-6 3 0 0,1 3 0 0,-4 0 0 16,-6 2 0-16,-2 3 0 0,-1 3-8 0,-3 0 0 16,-2-1 0-16,-4 9 0 0,-6-3 8 0,4 0 0 0,-10-3 0 15,1 3-8-15,-9 0 8 0,-4 0 0 0,-5-3 0 16,-7-2 0-16,1-3 11 0,-9 0-3 0,-3 0 0 0,-3-3 0 16,-7 0 29-16,-2-2 6 0,0 2 1 0,-3-5 0 15,0 1-9-15,-6-4-2 16,3-5 0-16,-3-2 0 0,3-6-33 0,-3-11 0 0,0-4-15 0,-3-12 5 15,3-9 10-15,-3-9 0 0,0-8 0 0,-1-8 0 16,1-5-12-16,0-5 0 0,-3 0 0 0,-6-8 0 16,6 2-1-16,-5 1-1 0,5-1 0 0,-6 1 0 31,-3-6-14-31,0 5-4 0,-3 6 0 0,0 5 0 0,-3 3 2 16,0 13 0-16,0 7 0 0,0 7 0 0,0 7 21 0,1 10 9 0,-1 12-8 0,3 1 8 15,3 7 8-15,-6 4 6 0,3 1 2 0,-3 4 0 16,6 4-7-16,-9 2-1 0,1 3 0 0,-7 2 0 15,-3 8-121-15,-9 3-25 0,-2 8-5 0,-7 8-869 16</inkml:trace>
  <inkml:trace contextRef="#ctx0" brushRef="#br0" timeOffset="60307.21">19409 16566 507 0,'-71'8'14'0,"35"-6"4"0,-14 1-18 0</inkml:trace>
  <inkml:trace contextRef="#ctx0" brushRef="#br0" timeOffset="60621.51">17769 16309 1892 0,'0'0'53'0,"0"0"13"0,0 0-53 0,0 0-13 0,0 0 0 0,0 0 0 16,0 0 68-16,3 3 12 0,3-3 1 0,9 2 1 15,3-2-62-15,9 6-12 0,8-4-8 0,4 3 10 16,6 1 34-16,5-4 8 0,10 1 0 0,5-3 1 16,4 5-1-16,8-2 0 0,1-6 0 0,8-2 0 15,0 5-28-15,10-3-7 0,-1-5-1 0,3 3 0 16,-3-3-16-16,1 0 0 0,-4-2 0 0,-3-1 0 15,-6 3-16-15,-2-2-6 0,-4-4-2 0,-2 4 0 16,-4 2-12-16,-3-3-4 0,-5 3 0 0,-3-2 0 0,-4-1 20 16,-5 6 3-16,-4 2 1 0,1-2 0 0,-6 0 4 0,-7-1 2 15,-2 1 0-15,-3 2 0 16,-6-2-138-16,-9 5-28 0,-1-3-6 0,-8 3-1 0</inkml:trace>
  <inkml:trace contextRef="#ctx0" brushRef="#br0" timeOffset="60971.15">19028 16494 1263 0,'-77'24'28'0,"38"-11"5"0,-8 3 2 0,-4 0 1 15,-3 5-36-15,1 0 0 0,-1 0 0 0,4 1 0 0,-1-4 56 0,9 1 5 16,4 2 1-16,2-5 0 0,3-3-16 0,3 0-3 0,7-2-1 16,5-3 0-16,3-3 1 0,6 0 0 0,0-2 0 15,3 0 0-15,3-1-18 0,3-2-3 0,0 0-1 0,9 3 0 16,3-3-21-16,6 0 0 0,9 0 0 0,5-5-12 15,4 2 32-15,9 0 7 0,5-2 1 0,7-3 0 16,2-3 24-16,7 3 6 0,5-5 1 0,4 0 0 16,2 2-20-16,4-2-4 0,-4 0-1 0,3-3 0 15,1 3-24-15,-1 2-10 0,-3-7 8 0,1 7-8 16,-1-2 0-16,-2 2 0 0,-1-2 0 0,-6 3 0 16,-5 2-14-16,-1 0 5 0,-2-3 1 0,-3 3 0 15,-4-2 8-15,-5 7 0 0,-10-2 0 0,-2 2 0 16,-3 0 0-16,-9 1 0 0,0-1 0 0,-10 3-12 15,1 0 12-15,-6-3 0 0,0 3-9 0,-3 0 9 16,0 0-28-16,-6 0-2 0,0 0 0 0,-6 3 0 16,-6 2-18-16,-9 3-3 0,-5 3-1 15,-7 2-547-15,-12 3-109 0</inkml:trace>
  <inkml:trace contextRef="#ctx0" brushRef="#br0" timeOffset="61208.78">18701 17023 1558 0,'-57'19'34'0,"31"-11"7"0,-4 0 2 16,-3 0 1-16,3 2-35 0,1-2-9 0,5 0 0 0,0-3 0 0,6-2 88 0,3 2 16 16,3-5 4-16,3 3 0 0,3-3-13 0,3 0-3 15,3 0 0-15,0 0 0 0,0 0-27 0,0 0-5 16,9-5-2-16,3-1 0 0,12-2-37 0,0-2-7 0,9-1-2 0,5-2 0 16,10 0 0-16,0-3 0 0,2 3 0 0,4-3 0 15,5 0-12-15,1 3 0 0,-1-3 0 0,1 3 0 16,-4-3 0-16,-5 0-15 0,6 5 2 15,-7-2 0 1,1-3-27-16,-7 3-6 0,1 0-1 0,0-3 0 16,-7 3-129-16,1-1-27 0,24-15-5 0,-19 3 0 0</inkml:trace>
  <inkml:trace contextRef="#ctx0" brushRef="#br0" timeOffset="62073.2">18647 16068 2358 0,'0'0'52'0,"0"0"10"0,0 0 2 0,0 0 3 0,0 0-54 0,0 0-13 15,0 0 0-15,0 0 0 0,6-5 32 0,-6-3 3 16,0-5 1-16,-6-3 0 0,6-8-36 0,-3-2 0 0,0-9 0 0,0-2 0 31,-6-5-28-31,4-3-13 0,-7 0-3 0,-3-5 0 16,-3 2 8-16,0-8 2 0,0 1 0 0,-3-1 0 15,-2-2-2-15,-4 2-1 0,0 4 0 0,-6-7 0 16,-3 4-7-16,-2 2 0 0,-7 0-1 0,0 5 0 16,-2 3 10-16,-4 6 3 0,-2-1 0 0,-4 6 0 0,-8-1 32 0,5 6 0 0,-5 3 0 0,-4 2 0 15,-2-3 0-15,-1 9 0 0,-2-1 12 0,-4 3-3 16,-2 3-1-16,-6 3 0 15,-1 2 0-15,1 5 0 0,-3 0-8 0,6 6 12 0,-4 0-12 0,1 5 12 16,6 5 8-16,-4 3 3 0,1 5 0 0,-4 3 0 16,4 5 11-16,0 0 2 0,-1 3 1 0,1 2 0 15,3 0 3-15,-1 6 0 0,-2 0 0 0,9 5 0 16,-1-3 0-16,4 0 1 0,2-2 0 0,4-3 0 0,5 3-14 0,4-6-3 16,2-5-1-16,10 3 0 15,-1 0-15-15,9-8-8 0,3 0 10 0,7-6-10 0,2-2 0 0,6-6 8 16,3 1-8-16,3-6 0 15,-3 1-46-15,6-4-12 0,3-2-2 0,0-2-1 16,-2-4-98-16,8-2-19 0,0-7-4 0,0-7-1 16,0-4-66-16,8-6-14 0,-2-2-2 0,3-3-1 15,6-6 145-15,3 1 29 0,-6 0 5 0,9-3 2 0,-3 2 85 0,5 4 18 0,-8 2 3 16,6 2 1-16,-3 4 108 0,0-1 22 16,0 0 4-16,-3 6 0 0,3 2-22 0,-4 3-5 15,-8 5-1-15,3 3 0 0,0 2-19 0,-3 3-4 0,-3 3-1 0,3-1 0 16,-6 6-32-16,0 0-8 0,0 0 0 0,0 0-1 15,0 0-37-15,0 0-7 0,0 0-2 0,0 0 0 16,-3 6-17-16,-3 4 0 0,0 6 0 0,-6 5 0 16,0 6 0-16,-8 2 0 0,2 3-8 0,-6 5 8 15,0 2 0-15,0 4 0 0,-3 2 0 16,4 0 0-16,-4-3 35 0,3-2 3 0,3-1 1 0,6-2 0 16,0 0-22-16,-2-7-4 0,8 1-1 0,0-4 0 15,3-1-12-15,0 1 0 0,6-1 0 0,0-5 0 16,6-2 0-16,0-1-15 0,3 1 2 0,6-3 0 15,-1 0-35-15,7-3-8 16,0 0 0-16,3-2-1 0,3-1-60 0,0-2-12 0,8 0-3 16</inkml:trace>
  <inkml:trace contextRef="#ctx0" brushRef="#br0" timeOffset="62908.89">11221 16169 2055 0,'0'0'45'0,"0"0"10"0,0 0 1 0,0 0 2 0,0 0-46 0,0 0-12 0,0 0 0 0,0 0 0 16,0 0 0-16,3 5 8 0,-3 0-8 0,-3 6 8 15,3-1-8-15,6 4 0 0,0 4 0 0,-3 6 0 16,3 5 0-16,3 3 0 0,0 8 0 0,-1 10-11 15,1 8 11-15,9 11 0 0,-6 5-9 0,3 13 9 16,0 8 0-16,0 6 0 0,3 7 0 0,-9 4 0 16,8 1 0-16,-5 1 0 0,0-3 12 0,-3-5-4 15,0-8 7-15,-3-13 1 0,-3-9 0 0,0-7 0 16,-3-11 8-16,0-7 1 0,0-9 1 0,-3-5 0 16,3-8-6-16,-3-5-2 0,3-6 0 0,-3-4 0 31,0-4-64-31,3-2-13 0,-3-2-2 0</inkml:trace>
  <inkml:trace contextRef="#ctx0" brushRef="#br0" timeOffset="63847.36">11042 16253 1976 0,'0'0'44'0,"0"0"8"0,0 0 3 0,0 0 0 0,0 0-44 16,0 0-11-16,0 0 0 0,0 0 0 0,0 0 12 0,0 0 1 0,0 0 0 0,0 0 0 16,0 0-13-16,0 0 0 0,6 0 0 0,0-2 0 31,6 2-20-31,0-3-6 0,3-2-2 0,6 2 0 0,-1-5 28 0,7 3-8 0,3 0 8 0,6-1 0 15,2 1 0-15,1 0 0 0,6-3 0 0,-4 0 0 16,13 5 0-16,6-2 0 0,-4-3 12 0,10 3-4 16,5 2 0-16,3 0 0 0,10-2 0 0,-1 2 0 15,3 1 6-15,4-1 2 0,5 3 0 0,-3-2 0 16,4 2-16-16,5-3 9 0,0 3-9 0,3 3 8 16,0-3 7-16,1-6 1 0,-1 6 0 0,-3 0 0 0,6-5-4 15,0 0 0-15,-9-1 0 0,4-2 0 0,-1 0 16 0,-6 3 4 16,-3-3 0-16,-5 0 0 15,-1 0-18-15,-6 0-3 0,1 1-1 0,-7-1 0 16,-2 0 6-16,-7 0 2 0,1 0 0 0,-4 0 0 0,-5 0-6 0,-4 0 0 16,-2 0-1-16,-4-3 0 0,-2 3 10 0,-6 1 3 15,-1-1 0-15,-5 2 0 0,-3 1-12 0,-3-3-3 16,0 5 0-16,-13-2 0 0,4 3-9 0,0-4 0 16,-3 4 0-16,-6-1 0 0,0 6 0 0,-3-3 8 15,6-3-8-15,-9 0 8 0,3 3-8 0,0 0 0 0,-6 0-10 16,0 0 10-16,9 3 0 0,-9-3 0 0,6 3 0 0,-1-1 10 15,-2 4-10-15,3 1 0 16,0 4 0-16,-6 2-11 0,6 3 11 0,-3 3-10 0,3 4 10 0,0 7-10 16,-3 4 10-16,3 3 0 0,3 5 0 0,-6 6 0 15,3 0 0-15,0 5 0 0,6 10 9 0,-9 3-9 16,3 8 0-16,3 0 0 0,0 6 0 0,0 4 0 16,-1 6 0-16,4 3 0 0,-3 0 0 0,0 2 0 15,3 0-11-15,-3-2 11 0,-3-3-12 0,-3-8 12 16,0-3 0-16,-3-10 0 0,0-3 0 0,-3-8 0 15,0-10 0-15,0-6 12 0,-3-2-3 0,0-6-1 16,0-5 13-16,0-2 3 0,0-6 0 0,-3-3 0 16,3-2 8-16,-3-5 3 0,1-1 0 0,-1 1 0 15,-3-6-24-15,-3 1-11 0,-3-4 10 0,-3 1-10 16,-3-6 0-16,-8 1 0 0,-7-4-13 0,-6-2 4 16,1-5-19-16,-13 0-3 0,3-3-1 0,-2-2 0 0,-7-1 20 15,1 3 3-15,-1 0 1 0,1 0 0 0,-1 3 8 0,1-3 0 16,-7 3 0-16,4 0 0 0,-4 2 0 0,1-2 0 15,0 0 12-15,-10 0-4 0,1 5-8 0,-4-3 0 16,-2 3 0-16,-3 0 0 16,-4 0 0-16,-2 6 0 0,3-4 0 0,3 4 0 0,-16-1-12 0,10-2 4 15,-6 2 0-15,-3 0 0 0,-1 1 0 0,1-4 0 16,6 6 0-16,0 0 0 0,2 0 8 0,1-2-8 16,3 2 8-16,0 0-8 0,2 2 8 0,4 1 0 15,6 2 8-15,-1 3-8 0,10 0 0 0,2 0 0 0,1 3 0 16,5-3 0-16,1 5 0 0,2-2 0 0,4-1 0 0,2-2 0 15,6 3 0-15,1-3 0 0,2-3 0 0,3 0-8 32,4 0-28-32,5 1-4 0,6-4-2 0,0 4 0 15,-3-4-123-15,7-2-25 0</inkml:trace>
  <inkml:trace contextRef="#ctx0" brushRef="#br0" timeOffset="64642.57">11423 15296 1353 0,'-3'-6'29'0,"0"-2"7"0,3-2 0 0,-3-3 4 0,0 2-32 0,0-8-8 0,3 4 0 0,0-4 0 16,-3 6 0-16,3-3 12 0,0-3-4 0,-3 9 0 16,3-9 16-16,-3 9 3 0,0-4 1 0,-3 4 0 15,4 2 30-15,-4-3 6 0,0 11 2 0,-3-5 0 16,0 0-11-16,-3 5-3 0,-3 5 0 0,0 0 0 0,-3 3-33 0,0 6-7 15,-2 1-2-15,2 4 0 16,0 5 10-16,0 2 3 0,3-2 0 0,3 5 0 0,3 0-12 0,3 0-3 16,6 0 0-16,3 3 0 0,6-3-8 15,-3 0 0-15,9 6 0 0,6-6 0 0,3 0-8 0,-4 3-8 16,7-6 0-16,-3-2-1 0,-3 0 17 0,3-3 9 16,0-2-1-16,-4-1 0 0,-2-2-8 0,-3 0 0 15,3-3 0-15,-6-2 0 0,-3-1 0 0,-3 1 0 16,0-1 0-16,-3-2 0 0,-3 3 12 0,-3-1-4 15,-3 1 0-15,0 0 0 0,-6-1 4 0,0 3 0 0,-3 1 0 16,0-1 0 0,-6-3-12-16,1 4 0 0,-1-6 0 0,0 2 0 0,-9-2 0 0,6 0 0 0,-2 0 0 0,2 0 0 15,-3-3 0-15,3 1-16 0,3-4 3 0,0 4 0 32,7-4-31-32,2 1-7 0,0-1-1 0,3 4 0 15,0-4-112-15,3-2-24 0</inkml:trace>
  <inkml:trace contextRef="#ctx0" brushRef="#br0" timeOffset="65104.32">11510 15542 1882 0,'0'0'41'0,"0"0"9"0,0 0 2 16,0 0 1-16,0 0-42 0,0 0-11 0,0 0 0 0,0 0 0 0,0 0 40 0,0 0 7 16,0 0 1-16,0 0 0 0,0 0-29 0,0 0-6 15,0 0-1-15,0 0 0 0,0 0-12 0,0 0 9 16,0 0-9-16,0 0 8 0,3 5-8 0,-3 0-17 16,2 6 4-16,1 5 1 0,3 0 12 0,-3 2-9 15,0 3 9-15,0-2-8 0,3-1 8 0,-3-2 0 16,0 0 0-16,3-5 0 0,0-1 0 15,0 1 0-15,0-1 0 0,0-4 11 0,0 2-11 0,0-6 8 0,0 1-8 16,3-3 8-16,-3 0-8 0,0-3 8 0,3 1-8 0,-3-1 8 16,0-5-8-16,0 3 8 0,-4-3-8 0,4-3 8 15,-3 3 0-15,0-2 0 0,-3-1 0 0,3 3 0 16,0-2 26-16,-3-1 5 0,0 3 1 0,0 0 0 16,3 3-16-16,-3 0-2 0,0 5-1 0,0 0 0 15,0 0 11-15,0 0 3 16,0 0 0-16,0 0 0 0,6 0-22 0,0 0-4 0,0 2-1 0,0 3 0 15,0 3-8-15,3 3-11 0,0 2 3 0,0 0 0 16,3 3-8-16,-3 0-2 0,0 0 0 0,0 0 0 16,0 0-84-1,2 0-17-15,-2 0-3 0,0-1-522 0,0 1-104 0</inkml:trace>
  <inkml:trace contextRef="#ctx0" brushRef="#br0" timeOffset="65606.02">11929 15481 1862 0,'0'0'52'0,"0"0"13"0,0 0-52 0,0 0-13 15,0 0 0-15,0 0 0 0,0 0 64 0,6 0 9 16,-3 0 3-16,6 0 0 0,-3 2-52 0,3 1-9 16,0 0-3-16,0 2 0 0,0 3-3 0,3 0-1 15,-3 0 0-15,0 0 0 0,-1 5-8 0,1-2 0 16,-3-1 0-16,0-2 8 0,0 0-8 0,-3 0-11 15,0-3 3-15,0-2 0 0,-3-3 8 0,0 0 0 16,0 0 0-16,0 0 0 0,0 0 13 0,0 0 5 0,0 0 1 0,0 0 0 31,0 0-39-31,0 0-7 0,0 0-1 0,0 0-1 0,0 0 29 0,3-5 13 0,3-1-1 0,-3-2 0 16,3 3-3-16,-3 0-1 0,-3 5 0 0,3-3 0 16,-3 3-8-16,0 0 0 0,6-5 0 0,-6 5 0 15,6 0 23-15,0 0 2 0,0 3 1 0,0-1 0 16,3 3-26-16,-3 1 0 0,0 2 0 0,0-3 0 15,-3 0 0-15,0 3 0 0,5-3 0 0,-8-2 0 16,3 0-12-16,3-1-7 0,0-2-1 16,3 0-1-16,3-5 3 0,-6-3 1 0,6-2 0 0,0-6 0 15,3 0 4-15,-3-3 1 0,0-2 0 0,0-3 0 16,-1 3-8-16,-2 3 0 0,3-1-1 0,-3 6 0 16,0 0 11-16,0 2 10 0,-6 6-13 0,6 0 5 15,-9-1 28-15,0 6 7 0,6 0 1 0,3 0 0 16,-6 0-10-16,3 3-2 0,0 5 0 0,0 0 0 15,0 2-16-15,0 4 0 0,0-1 8 0,-1 3-8 16,4 0 0-16,-3-1 0 0,0 1 0 0,3-2 0 0,-3-1-11 0,0-3-5 16,0 1-2-16,-3 0 0 15,3-4-123-15,0-1-25 0,0-1-5 0,-3-2-1 0</inkml:trace>
  <inkml:trace contextRef="#ctx0" brushRef="#br0" timeOffset="66043.22">12542 15314 1624 0,'0'0'46'0,"0"0"10"0,0 0-45 0,0 5-11 16,3 1 0-16,3 2 0 0,0 0 74 0,-3 2 13 15,6 1 2-15,-3 2 1 0,0 0-39 0,3 3-8 0,-3 0-2 0,0 0 0 16,3-3-25-16,-6 3-6 0,3-6-1 0,-3 1 0 16,3 0-9-16,-3-6 8 15,-3 0-8-15,3-2 8 16,-3-3-34-16,0 0-7 0,0 0-2 0,0 0 0 0,3 0 72 0,0-3 15 0,3-2 2 0,-3-6 1 15,0 3-38-15,2 0-7 0,-2-2-2 0,0 2 0 16,0-3 9-16,0 3 2 0,0 3 0 0,-3 0 0 16,0 5 1-16,0 0 1 0,0 0 0 0,0 0 0 15,6-3-7-15,-3 6-2 0,3-3 0 0,0 3 0 16,3 2-12-16,-3 3 0 0,3 0 0 0,0 0 0 16,0 0 0-16,3-1-13 0,-3 1 2 0,0 0 1 15,3-5-34-15,-4 0-6 0,1-3-2 16,0-6 0-1,0 4 2-15,0-1 0 0,0-2 0 0,0-6 0 0,0 1 17 0,0-4 3 0,-3 4 1 0,0-1 0 0,-3 1 29 0,3 2 0 16,0 0 0-16,0 0 0 0,0 3 32 16,-6-1 4-16,0 6 0 0,6-2 0 0,-6 2 4 0,6 0 2 15,-1 2 0-15,1 4 0 0,3-1-27 0,-3 3-6 16,3 5-1-16,-3-2 0 16,3 2-8-16,0 3 0 0,0 0 0 0,-6-1 0 15,9 1-28-15,-9-2-2 0,9-1 0 0,-9-3 0 16,9 1-39-16,-6-3-8 0,-3 0-2 0,3-3-487 15,-1 0-98-15</inkml:trace>
  <inkml:trace contextRef="#ctx0" brushRef="#br0" timeOffset="66755.17">13409 15137 1692 0,'0'0'37'0,"0"0"8"0,0 0 2 0,0 0 0 0,0 0-38 0,0 0-9 0,-6 0 0 0,6 0 0 16,-6 0 25-16,3 0 3 0,-3 2 1 0,0 1 0 15,0 0-29-15,0 2 0 0,0 0 0 0,0 3 0 16,3 3-22-16,-3-1-7 0,0 1-2 0,3 2 0 16,0-2 31-16,0-1 18 0,3 1-2 0,-3 0-1 0,6-3 19 0,-3-1 4 15,0-1 1-15,3-4 0 0,0 4-15 0,-3-6-2 16,3 2-1-16,6-2 0 0,0 0-1 0,3-5 0 16,0 0 0-16,-3-3 0 0,6-3-20 0,-1-2 0 15,-2-3 0-15,3 0 8 16,-3-2-36-16,-3-1-6 0,0 1-2 0,-3 4 0 0,0 7 23 0,-3 1 4 15,0-2 1-15,-3 8 0 16,0 0 19-16,0 0 4 0,0 0 1 0,0 0 0 0,0 0 9 0,0 6 3 16,0 2 0-16,-3 2 0 0,3 1-28 0,0 2 0 15,3-5 0-15,0 0 0 0,0 0 0 0,3 0 0 16,3 0 0-16,0-6 0 0,3-2 0 0,-1-5 0 0,4 0 0 0,0-3 0 31,0-3-20-31,0-2-10 0,3-3-2 0,-3 0 0 0,0 0 20 0,-3 0 3 0,-1 6 1 0,-2 2 0 16,0 0 8-16,-3 3 11 0,-3-1-3 0,3 4 0 15,-3-1 29-15,-3 3 6 0,6 3 1 0,-3 2 0 16,3 3-32-16,-3 3-12 0,3 2 8 16,-3 3-8-16,3 2 13 0,0-5-2 15,0 1-1-15,3-1 0 0,0-3-10 0,3 1 0 0,2-6-12 0,1-2 12 16,3 0-14-16,3-6 5 0,-3-5 1 0,0 0 0 16,3-5 8-16,-7 2 0 0,1 1 0 0,-3-1 0 15,0-2 9-15,-3 0 4 0,-3 5 1 0,0 0 0 16,0 0 42-16,-3 5 8 0,-3 3 1 0,0 0 1 15,3-2-8-15,-3 2-2 0,6 0 0 0,-3 0 0 16,3 2-40-16,0 1-8 0,0 2-8 0,3 3 12 0,0 0-12 16,2 3 0-16,-2 2-10 0,0-3 10 15,6 4-15-15,-3 2 3 0,3-3 1 0,3 3 0 16,0-3-135-16,0 3-27 0,-4 2-6 0,1-2-461 16,-3 3-92-16</inkml:trace>
  <inkml:trace contextRef="#ctx0" brushRef="#br0" timeOffset="67221.61">11739 16616 1954 0,'0'0'43'0,"0"0"9"0,0 0 1 0,0 0 3 0,0 0-45 0,6 2-11 0,0 1 0 0,3 0 0 16,0 2 0-16,5-2 0 0,4-1 0 0,3-2 0 0,6 0 20 0,3-2 8 15,5-1 1-15,4-5 1 16,3 3-6-16,2-3-2 0,4-5 0 0,3-1 0 0,2-1-8 0,4-1-2 16,-1-3 0-16,-5-2 0 15,-1 8-109-15,1-6-23 0,-3 3-4 0,-1-2-446 16,-5 5-90-16</inkml:trace>
  <inkml:trace contextRef="#ctx0" brushRef="#br0" timeOffset="67455.39">11769 17015 1982 0,'-9'6'56'0,"9"-6"12"0,0 0-54 0,0 0-14 16,0 0 0-16,0 0 0 0,0 0 56 0,0 0 8 15,0 0 1-15,9 0 1 0,2-3-66 0,4 0-9 0,3 1-4 0,3-4-1 16,6 4 14-16,3-4 0 0,2-1 0 0,1 1 0 16,3 1-9-16,-4-3 1 15,4 5 0-15,-3-2 0 0,0 0-7 0,-1 0-1 0,1 2 0 0,-3 0 0 16,-3-2-12-16,0 5-4 15,-1-3 0-15,-2 6 0 0,-3-3-22 0,-3 0-5 16,-3 0-1-16,0 0 0 16,-6 3-54-16,-1-1-11 0,-2 1-3 0,0 0-293 0,-6 2-59 0</inkml:trace>
  <inkml:trace contextRef="#ctx0" brushRef="#br0" timeOffset="67671.8">11971 17306 2026 0,'-6'3'44'0,"0"2"10"0,0 1 2 0,0-1 1 0,3-2-45 0,-3 2-12 16,6-5 0-16,0 0 0 0,0 0 8 0,0 0 0 16,6 5 0-16,3-2 0 15,0 2-28-15,6-2-5 0,6-1-2 0,3-2 0 0,-1-2 35 0,1-1 6 16,3 0 2-16,3-2 0 0,-1-3-30 0,1 3-6 16,0-6 0-16,3 3-1 15,-1 3-6-15,-2 0-1 0,-3 0 0 0,0-1 0 16,-3 4-12-16,-1-1-4 0,-2 0 0 0,-3 1 0 15,0 4-95-15,-3-2-19 0</inkml:trace>
  <inkml:trace contextRef="#ctx0" brushRef="#br0" timeOffset="67797.4">12504 17412 1728 0,'-3'13'38'0,"0"-10"8"0,3 5 2 0,-6-3 0 0,6 3-39 0,-3-2-9 0,3-1 0 0,0 3 0 16,0-3 43-16,3 0 6 0,3 3 2 0,-3-2 0 15,0-1-51-15,6 0 0 0,6-2-9 0,-1-1 1 16,1 1-160-16,0-6-32 0,21-2-7 15,-9-3-1-15</inkml:trace>
  <inkml:trace contextRef="#ctx0" brushRef="#br0" timeOffset="68039.02">13179 16761 2055 0,'0'0'45'0,"0"0"10"0,0 0 1 0,0 0 2 0,0 0-46 0,0 0-12 16,0 0 0-16,0 0 0 0,9 0 31 0,-3 0 4 15,3-2 1-15,6-1 0 0,-3 0-20 16,3-2-3-16,0 2-1 0,9-2 0 0,-4 0-12 0,4 0 0 16,3-1 0-16,-3 1 0 15,3 0-32-15,-1-1-10 0,1 1-2 0,-3 3 0 16,0-4-153-16,-3 1-31 0,20-3-7 0,-14 3-1 0</inkml:trace>
  <inkml:trace contextRef="#ctx0" brushRef="#br0" timeOffset="68250.02">13468 17042 2242 0,'0'0'49'0,"0"0"11"0,0 0 1 0,0 0 3 0,0 0-52 0,0 0-12 0,0 0 0 0,0 0 0 16,0 0-9-16,6 0-5 0,3 2-1 0,0 1 0 16,3 0 27-16,3 2 6 0,3-5 1 0,-4 0 0 15,4 0-58-15,0 5-11 0,-3-5-2 0,3 0-1 32,-3 0-95-32,0 0-18 0,0 0-4 0,-4 0-1 0</inkml:trace>
  <inkml:trace contextRef="#ctx0" brushRef="#br0" timeOffset="68457.77">13406 17436 2476 0,'0'0'55'0,"0"0"11"0,0 3 2 0,-3 2 1 0,3-5-55 0,-6 3-14 16,6 2 0-16,0 0 0 0,0-5 0 0,6 6 0 0,-3-1 0 15,9 0 0-15,-1 0 0 0,4 1 0 0,3-1 0 0,0 0 0 16,3-2-10-16,0 0-8 0,3-3-2 0,-1-3 0 31,1-2-90-31,3-1-18 0,3 1-4 0,-1-3-1 16,4-2-51-16,-3-1-11 0,29-10-1 0,-14 2-1 0</inkml:trace>
  <inkml:trace contextRef="#ctx0" brushRef="#br0" timeOffset="68657.31">14275 16748 2257 0,'0'0'49'0,"0"0"11"0,0 0 1 0,0 0 3 0,0 0-51 0,0 0-13 0,0 0 0 0,0 0 0 15,6-5 54-15,0 0 8 0,3 5 2 0,0-8 0 16,2 2-52-16,7-4-12 0,0 2 0 0,0-3 0 0,3 3 0 0,3-2-13 16,-3-1 2-16,2-2 1 15,-2 8-109-15,0-6-21 0,0 6-5 0,-6-3-799 16</inkml:trace>
  <inkml:trace contextRef="#ctx0" brushRef="#br0" timeOffset="68818.88">14474 16846 1900 0,'0'5'42'0,"0"1"9"0,0 4 1 0,0 1 1 0,0 2-42 0,0-2-11 16,3 2 0-16,0-3 0 0,0 1 80 0,3 0 13 15,-3-1 3-15,3-2 1 0,3 0-66 0,0 0-14 16,3 3-2-16,0-6-1 0,0 3-14 0,2 0 0 0,1-3 0 0,0 0-10 31,0 1-101-31,-3-1-20 0,0 0-4 0,0-2-745 0</inkml:trace>
  <inkml:trace contextRef="#ctx0" brushRef="#br0" timeOffset="68971.53">14495 17468 2397 0,'0'0'52'0,"0"0"12"0,0 0 1 0,3 2 3 0,0 4-54 0,-3-4-14 0,6 1 0 0,0 2 0 16,6-2 0-16,3 0-8 0,3-1 8 0,2-2-13 16,1 0 13-16,0-2 0 0,3-1 0 0,0-2-706 15,2-3-138-15</inkml:trace>
  <inkml:trace contextRef="#ctx0" brushRef="#br0" timeOffset="71040.2">6607 15790 2012 0,'-6'-23'44'0,"3"9"10"0,-3-2 2 0,-3 1 0 0,-3-4-45 15,6 1-11-15,-8 2 0 0,5-3 0 0,-3 3 91 0,-3 0 16 16,0-2 3-16,-3 5 1 0,0 2-53 0,-3-5-10 15,-2 8-3-15,2-2 0 0,0 4-31 0,0 4-6 16,-3-1-8-16,-2 6 11 0,-1 2-11 0,-3 8-12 0,0 0 2 0,-6 9 1 16,4 1-10-16,-10 9-1 15,3 8-1-15,-2 5 0 16,2 8-22-16,0 2-4 0,4 6-1 0,-1 5 0 0,0 6 28 0,12-3 6 0,1 5 1 0,-1 2 0 16,6 4 13-16,3-4 0 0,9 4 0 0,6-3 0 15,6-3 8-15,3-6 2 0,9 1 0 0,3-5 0 16,5-3-10-16,7-8 10 0,9-9-10 0,-1-1 10 15,10-6 2-15,3-5 1 0,2-6 0 0,-2-7 0 16,2-4 6-16,4-7 1 16,5-5 0-16,-2-8 0 0,2-3-8 0,-2-8 0 0,-1-5-1 0,1-6 0 15,2-4 1-15,-5-6 1 16,-1-3 0-16,-2-2 0 0,-3-1-13 0,-4-2 0 0,1-2 0 0,-1-4 0 16,-5-2 11-16,-3 0 2 0,-7-2 1 0,-5 5 0 15,0-1 10-15,-6 1 1 0,-3 0 1 0,-4-6 0 16,-5 3 6-16,-3-5 0 0,-3 0 1 0,-6-3 0 0,-3-2-10 15,-6-4-3-15,0 1 0 0,-3 0 0 0,-2 8-20 16,-7 2 0-16,0 1 0 0,-6 7 0 0,-9 6 0 0,1 7 0 16,-7 4 0-16,-6 2-8 0,-2 2-7 0,-10 9-1 15,-2-1 0-15,-7 6 0 0,1 5 7 0,2 0 1 16,4 5 0-16,2 3 0 0,4 3 8 0,5 2-8 16,1 6 8-16,5-1-8 0,6 6-6 0,1 3-1 15,2 7 0-15,3 3 0 16,0 3-143-16,1 3-29 0,5 4-5 0</inkml:trace>
  <inkml:trace contextRef="#ctx0" brushRef="#br0" timeOffset="71355.42">5958 16335 2257 0,'0'0'49'0,"0"0"11"0,0 0 1 0,0 0 3 0,0 0-51 0,0 0-13 0,0 0 0 0,0 0 0 15,3 0 8-15,6 0 0 0,0 3-8 0,3-3 12 16,0 0-12-16,0 3 0 0,6-3 0 0,0 0 0 16,5 0 0-16,1 0-13 0,-3 0 4 0,0-3 1 15,0 0 8-15,2-2 14 0,-2 2-3 0,0-4-1 16,-6-1-10-16,6-3 0 0,-6-2 0 0,0 0-11 16,-3-3 11-16,-1 2 12 0,-2-1-2 0,-3-4-1 15,0 3 11-15,-3-2 3 0,0-1 0 0,-6 1 0 16,0 2 4-16,-3 0 1 0,0 0 0 0,-6 3 0 15,1 0-28-15,-1 2-12 0,0 3 0 0,3-3 1 16,-3 6 11-16,0 0-10 0,3 2 10 0,-3 3-10 16,-3 3-30-16,3 2-5 0,-3 0-2 0,4 6 0 15,-1 2-181-15,0 3-36 0,6 0-7 0</inkml:trace>
  <inkml:trace contextRef="#ctx0" brushRef="#br0" timeOffset="71671.61">6497 16089 1818 0,'6'-5'40'0,"-3"0"8"0,0-1 1 0,0-1 3 0,0-1-42 16,3-3-10-16,-3 3 0 0,0 3 0 0,0-3 61 0,0 3 11 0,-3 2 1 0,0 3 1 16,0 0-51-16,0 0-11 0,0 0-1 0,6-3-1 15,0 6-18-15,0 2-4 0,3 6-1 0,-4-3 0 16,1 5 13-16,6 0-11 0,0 3 11 0,0-3-10 15,3 3 10-15,3 0 0 16,-3-8 0-16,0 0 0 0,0 0 0 0,-1-3 0 0,4-2 0 0,-6-3 0 16,0-3 24-16,0 0 8 0,0 1 0 0,-3-6 1 15,-3 3 23-15,3-3 4 0,-3-3 0 0,0 0 1 16,-3 1-20-16,-3-6-4 0,-3 3-1 0,-3-3 0 16,6 0-27-16,-9 0-9 0,-3 3 0 0,6 0 0 15,-9-3-28-15,0 5-13 16,0-2-3-16,0 8 0 0,6-1-112 0,-2 6-22 0,-7 3-5 0,0 5-1 15</inkml:trace>
  <inkml:trace contextRef="#ctx0" brushRef="#br0" timeOffset="71922.37">6312 16555 2146 0,'0'0'60'0,"0"0"15"0,0 0-60 0,0 0-15 15,-5 3 0-15,5-1 0 0,-6 4 44 0,3 2 7 16,6-1 1-16,3 4 0 0,-1 5-52 0,4 0-20 16,0 0 0-16,3 0 1 0,3-3 19 0,-6-3 0 0,6-2-8 15,3 0 8-15,-3-5 16 0,3-6 6 0,2-2 2 16,1-3 0-16,-3-3-4 0,3-2-1 0,-3-5 0 0,3 2 0 16,-7-3-19-16,4 1-17 0,-3-1 3 0,0 3 1 31,0 0-51-31,-3 3-11 0,0 3-1 0,-3 4-556 0,-3 4-112 0</inkml:trace>
  <inkml:trace contextRef="#ctx0" brushRef="#br0" timeOffset="72472.32">6473 17296 1933 0,'-21'24'55'0,"9"-14"12"0,-2 6-54 0,2 3-13 0,-3 2 0 0,3 3 0 16,-3 2 90-16,3-2 15 0,0 0 3 0,0-1 1 15,0 1-76-15,3-3-15 0,1 3-3 0,2-5-1 16,0-3-6-16,0-3-8 0,0 0 11 0,3-5-11 16,0-3-9-16,3-5-9 0,0 0-2 0,0 0 0 15,0 0-36-15,0 0-7 0,0 0-1 0,0 0-1 16,6 0-34-16,3-2-6 0,-3-1-2 0,3-2 0 0,-1-1 76 0,4-1 15 16,-3-1 4-16,0 0 0 0,3 0 25 0,0 0 6 15,3-3 1-15,0 3 0 0,0-2 28 0,0-4 7 16,2 1 1-16,1-3 0 0,3 0-4 0,0 1 0 15,-3-4 0-15,3 1 0 0,-4-1-42 0,4-2-10 16,-3 2 0-16,0-2 0 0,-3 5 0 0,-3-2-13 16,3 2 4-16,0 0 1 15,-3 5-28 1,2 1-6-16,-8 2-1 0,3 3 0 0,-3-1 33 0,-3 4 10 0,3-1 0 0,-6 0 0 0,6 3 29 0,0 3 13 16,-3 0 2-16,3 5 1 0,0 0-29 0,-3 5-5 0,9 3-2 0,-9 0 0 31,3 5-29-31,0 3-5 0,3-1-2 0,-3 1 0 0,0 3 37 0,-6-6 7 0,3 0 2 0,-3 0 0 31,0-2-51-31,0-3-11 0,-3 2-1 0,-3-5-1 16,0 6-104-16,-3-6-21 0,-3 0-4 0,0-2-1 15,-3 5 83-15,-3-11 16 0,0 6 3 0,-3-3 1 0,4 2 106 0,-1-2 22 0,0 3 4 0,3-3 0 16,-3 2 61-16,6 3 12 0,0-2 3 0,0 2 0 16,3 0-30-16,1 1-6 0,-1-1 0 0,6 0-1 15,0 0-54-15,0 1-10 0,3-1-3 0,3 0 0 16,3 0-12-16,-3 0-2 0,0 1-1 0,3-4 0 15,2 1-1-15,1-6-1 0,3 3 0 0,0-5 0 16,3-1-15-16,3-2 9 0,0-5-9 0,6-3 8 16,-1-2-44-16,4-4-10 0,0-2-2 0,0-2-600 15,0-6-121-15</inkml:trace>
  <inkml:trace contextRef="#ctx0" brushRef="#br0" timeOffset="73140.58">7262 16470 1825 0,'0'0'52'0,"0"0"11"0,0 0-51 0,0 0-12 0,0 0 0 0,6-2 0 15,6-1 48-15,0 0 8 0,6-2 0 0,5 0 1 16,1-3-13-16,9 0-2 0,3-3-1 0,5-2 0 15,4 0-10-15,3 0-3 0,2-1 0 0,4-1 0 16,5 1-4-16,4-2-2 0,2 1 0 0,1 1 0 16,2 1-22-16,7 3 0 0,2 2 0 0,3 2 0 15,4 1 0-15,2 0 0 0,6-1 0 0,-2 1 0 16,5 2 0-16,3 3 0 0,6-2 0 0,1 2 0 16,2 2 0-16,3 4-15 0,0 4 4 0,0 1 1 15,0 5-60 1,-6 2-12-16,-5 9-2 0,-4-3-1 0,-3-1 18 0,-3 7 4 15,-8-1 1-15,-7-3 0 0,1 3 100 0,-7 0 20 0,-2 0 4 0,-7-2 1 16,1 2 17-16,-7-5 4 0,-5-3 1 0,-3 0 0 16,2-5-55-16,-11-3-11 0,0-2-3 0,-7-1 0 0,-8-4-16 15,-3-1 0-15,-3 0 0 0,-6-2-9 16,0 0-21-16,-9-3-4 0,0 0-1 0,-15-14 0 16,-6 1 21-16,-9-11 4 0,-5-2 1 0,-7-6 0 0,0-5 9 0,4 0 0 15,-10 3 0-15,9-1-8 0,1 1 20 0,-1 2 4 16,6 3 0-16,0 2 1 0,4 4 0 0,2-1 0 15,3 3 0-15,3 2 0 0,0 9-17 0,6-4 0 16,4 9 0-16,2 0 0 0,0-1 13 0,3-1-1 16,6 7 0-16,0 0 0 0,0 0-12 15,0 0 0-15,6 2 8 0,3 3-8 0,8 1-8 0,10 4-5 16,3 4-1-16,6-1 0 0,2 3 14 0,7 0 10 16,-3-1-2-16,-4-1 0 0,4 2-8 0,-6-1 8 0,0-1-8 15,-7-1 8-15,1 0 35 0,0-2 6 0,3-1 2 0,-13 1 0 16,4-1-15-16,-3-2-2 0,-6 0-1 0,0-2 0 15,-6 2 6-15,0-3 1 0,0 3 0 0,-6 0 0 16,-3 2-23-16,-3 1-4 0,-3 5-1 0,-6 2 0 16,-6 9-12-16,0-1 0 0,-3 1 0 0,3 2 0 15,-3 3 0-15,1-1-10 0,5 1 2 0,0 2 0 16,0 1-4-16,3 2 0 0,3 0 0 0,0-3 0 31,0 1-188-31,3-4-39 0</inkml:trace>
  <inkml:trace contextRef="#ctx0" brushRef="#br0" timeOffset="76508.45">6426 16232 990 0,'0'0'21'0,"0"0"5"0,-6-2 1 0,0-1 1 0,0-2-28 0,0 2 0 0,0 0 0 0,0 1 0 16,0-1 32-16,0 0 0 0,-3 1 0 0,3-1 0 15,0 0-20-15,-3 1-3 0,0-1-1 0,3 1 0 0,-3-1 3 16,0 3 0-16,3-3 0 0,-2 1 0 15,-1-1 1-15,0-2 1 0,0 2 0 0,3 0 0 16,6 3-28-16,-6-5-5 0,0 0-2 0,0-1 0 0,0 4 10 0,6 2 3 16,0 0 0-16,-6-5 0 0,0 2 50 0,6 3 11 15,0 0 1-15,-3-5 1 0,-6 2 14 0,9 3 2 16,0 0 1-16,0 0 0 0,0 0-46 0,0-3-9 16,-6 1-1-16,6 2-1 0,0 0-14 0,0 0 0 15,-3-6-9-15,3 6 9 0,0 0 0 0,0-5 0 16,-6 0 0-16,6 5 0 0,0 0-12 0,0 0 0 15,0 0 0-15,0 0 0 0,6-6 21 0,-6 6 5 0,0 0 1 0,0 0 0 16,0 0 20-16,0 0 4 0,0 0 1 0,0 0 0 31,-6-5 4-31,6 5 0 0,0 0 1 0,0 0 0 0,0 0-21 0,0 0-4 0,0-5 0 0,0 5-1 16,0 0-19-16,0-5 0 0,0 5 8 0,-6-3-8 16,6 3 0-16,-3-5 0 0,3 5 0 0,-6-3 0 31,6 3-27-31,-6-3-2 0,1 3-1 0,-4 3 0 0,0 0 6 0,3-1 2 0,-6 4 0 0,3-1 0 31,0 0-10-31,-6 0-3 0,9 3 0 0,-6-2 0 0,3 2 35 0,0-3 0 0,3 3 0 0,-6 0 0 16,10-3 29-16,-4 0 3 0,6 1 1 0,-6 2 0 15,3 0-20-15,3 2-4 0,0-2-1 0,0 3 0 16,0-1-8-16,0 1 0 0,0-3 9 0,0 2-9 16,3-2 0-16,-3 0 0 0,6 3 0 0,0-3 8 15,-1-3-8-15,1 0 0 0,0 1-8 0,3-1 8 16,0 0 8-16,0-2 8 0,3 0 0 0,3-3 1 0,0 0 11 15,0-3 3-15,0-2 0 0,-1 2 0 16,-2 0 7-16,6-5 2 0,-3 3 0 0,0-3 0 0,0 0-7 0,0 0-1 16,0 0 0-16,-3-2 0 0,-1-1-32 0,1-2 0 15,-6 5 0-15,0-3 0 0,3 1 16 0,0-1-3 16,-3 1-1-16,-3-1 0 0,0-2 10 0,0 2 2 16,0-2 0-16,-3 2 0 0,0-2 3 0,0 3 1 15,0-4 0-15,-3 4 0 0,0-1-28 0,-3 3 0 16,-3-2 0-16,3 2 0 0,0 0 0 0,-3 0 0 15,0 3 0-15,-3-3 0 0,1 2-15 0,2 4-8 16,0-1-1-16,-3 0-1 0,3 3 9 0,0 0 1 0,3 0 1 16,0 3 0-16,-3 2-2 0,3-2-1 0,0 2 0 15,0 3 0 1,3 0-79-16,-3 3-16 0,3-1-4 0,0 4 0 16,6-1-51-16,-3 0-10 0,6 0-3 0,-6-2 0 0</inkml:trace>
  <inkml:trace contextRef="#ctx0" brushRef="#br0" timeOffset="77011.11">6750 15965 1915 0,'0'0'42'0,"0"0"9"0,-6-3 1 0,0 1 2 0,3-1-43 0,3 3-11 0,0 0 0 0,-6-3 0 0,6 3 10 0,-6-2 0 15,3-1 0-15,-3 0 0 0,6 3-10 0,-6-5-16 16,6 5 4-16,0 0 1 0,-6-2-10 0,6 2-3 16,-9 0 0-16,9 0 0 15,0 0-12-15,-5 2-2 0,2 6-1 0,-3 0 0 0,-3-3 17 0,3 6 3 16,0-3 1-16,0 2 0 0,3 1 18 0,-3 2-8 15,0-2 8-15,0 2 0 0,3 0 0 0,-3 1 0 16,6-1 0-16,0-3 9 0,3 4 15 0,-3-4 2 16,0 1 1-16,6-1 0 0,0 1 2 0,0-1 1 0,3-2 0 15,3 0 0-15,0 0-6 0,0 0-2 0,-1-2 0 0,4-4 0 16,3 1 8-16,0-1 2 0,0-2 0 0,0 0 0 16,-3-2-13-16,0-1-3 0,-1-2 0 0,1-3 0 15,-3 0-2-15,0-3-1 0,0 1 0 0,-3-6 0 16,-3 0 17-16,6 0 3 0,-9 0 1 0,0-2 0 15,-3-3-26-15,0-1-8 0,0 1 0 0,-6 3 0 16,3-1 0-16,-6-5 0 0,-3 6 0 0,3-1 0 16,-6 1 0-16,0 2 0 0,0 5 0 15,-2-2 0-15,2 5 0 0,0 0 0 0,0 6 0 0,0-1 0 16,-3 3-28 0,0 3-10-16,0 5-2 0,-2 0 0 0,-1 2-141 0,9 6-29 15,-3 3-6-15</inkml:trace>
  <inkml:trace contextRef="#ctx0" brushRef="#br0" timeOffset="78856.53">6292 16656 1026 0,'0'0'28'0,"0"0"8"0,0 0-28 0,0 0-8 15,-9-3 0-15,3 3 0 0,0-3 62 0,6 1 11 16,0 2 3-16,0 0 0 0,-9-3-49 0,3-2-10 16,6 5-1-16,-6-3-1 0,3-2-15 0,-3 2 11 0,6 3-11 0,0-5 10 15,-9-1-10-15,6 1 0 0,0-3 0 0,-3 3 0 16,6 0-9-16,0-1 9 0,0 6 0 15,-6-8 0-15,3 3 0 0,0 0 0 0,3 5 0 0,0 0 0 16,0 0 0-16,-6-3 0 0,6 3 0 0,0 0 0 16,0 0-13-16,0 0-6 0,0 0-1 0,-6-5 0 15,6 5 34-15,0 0 6 0,0 0 2 0,0 0 0 16,0 0-14-16,0 0-8 16,0 0 10-16,0 0-10 0,0 0 0 0,0 0 0 0,0 0 0 0,0 0 0 15,0 5 0-15,3 1-16 0,3 1 1 0,0 1 1 16,-3 0 14-16,3 6 10 0,0-7-2 0,0 4 0 15,6 2-8-15,0 1-11 0,3-1 3 0,-6 0 0 16,9 3 8-16,-4-3 12 0,4 3-2 0,-6 0-1 16,9-3-1-16,-3 3-8 0,0-3 12 0,-3 0-4 15,0-2-8-15,5 0 10 0,-5-3-10 0,0-3 10 0,0 0 8 16,-3 0 2-16,0-5 0 0,0 0 0 0,3 0 20 0,-3 0 5 16,-4-2 1-16,7-4 0 0,-3 4 1 0,0-3 0 15,-3-3 0-15,3 0 0 0,0 2-26 0,0-2-5 16,0 3 0-16,-3-3-1 0,0 0-6 0,0 0-1 15,2 0 0-15,-2 0 0 0,3 3-8 0,-3-3 8 16,0-2-8-16,0-1 8 0,-3 3 11 0,0-2 1 16,0-1 1-16,-3 0 0 15,3 3-43-15,0-2-9 0,-3-3-1 0,0 2-1 0,0 0 23 0,-3 1 10 16,3-1-8-16,-3-2 8 0,0 2-12 0,0 1 4 0,0-1 0 0,-3 3 0 31,3 3-17-31,0 5-3 0,0 0-1 0,0-8 0 0,0 8 29 0,-3-5 0 0,3 5-8 0,0 0 8 16,0 0 21-16,-9 0 7 0,3 0 2 0,-3 2 0 15,3 1-42-15,-3 5-8 0,0-3-1 0,-3 6-1 16,3 2 3-16,-6 0 1 0,3 1 0 0,-2 1 0 16,-1-1 18-16,3-1 0 0,-3 3-8 0,0 0 8 15,0-6 11-15,3 4 5 0,-3-1 2 0,3-3 0 16,-8 4 5-16,5-4 1 0,-6 1 0 0,6-3 0 16,-6 0-24-16,6 0 0 0,-6-6 0 0,4 3 0 15,5-2 0-15,-3-3 0 0,0 0 0 0,0-3 0 16,3 1 0-16,3-1 0 0,-3-5-8 0,0 3 8 15,3-3 0-15,-2 0 0 0,5-3 0 0,-3 1 11 16,-3-1-25-16,3 1-5 0,3-1-1 0,0 1 0 16,3-4 7-16,0 6 1 0,0 0 0 0,3 1 0 15,-6 1 12-15,6 6-9 0,0-5 9 0,0 5-8 0,0 0 8 16,0 0 0-16,0 0-9 0,6-5 9 0,-3 2-13 0,3 3 1 16,6-3 1-16,-9 6 0 0,9 0 11 0,-3-1 0 15,3 6 8-15,2-2-8 0,1-1 0 0,0 0 0 16,6 3 0-16,-6-3 8 0,0 1-8 0,0-1 0 15,-3 0 0-15,3-2 0 0,-1 0 0 0,1-1 0 16,0-2 0-16,0 0 8 0,-6-2-8 0,3-1 12 16,-3-2-4-16,0-1 0 0,3 1-8 0,-3-3 0 15,-1 3 0-15,-2-3 0 0,3 3 0 0,0-3-8 16,-3 0 8-16,0 5 0 0,0-2 0 0,3 2 0 0,-6 0 0 16,3 1 8-16,0 2-8 0,-6 0-8 0,0 0 8 0,0 0-12 15,0 0 12-15,0 0 8 0,0 0-8 0,3 0 11 16,3 0-11-16,-6 0 0 0,0 0 0 0,0 0-11 15,0 0 19-15,0 0 3 0,0 0 1 0,0 0 0 16,0 0-24-16,0 0-5 16,0 0-1-16,3 2 0 15,0 4-102-15,3 2-21 0,3 5-4 0,3-8-1 0</inkml:trace>
  <inkml:trace contextRef="#ctx0" brushRef="#br0" timeOffset="80408.43">6384 15547 1350 0,'-6'0'29'0,"-3"-3"7"0,3 3 0 0,0-2 3 0,6 2-31 0,0 0-8 0,-9 0 0 0,6-3 0 16,3 3 24-16,0 0 3 0,0 0 1 0,0 0 0 16,0 0-28-16,0 0 0 0,0 0 0 0,3-5 0 0,9 2-22 0,-9-2 3 15,12 2 1-15,-9-2 0 16,9 0 18-16,0-1 12 0,0 4-1 0,2-1-1 0,-2 0 2 0,0 3 0 15,0-8 0-15,-6 3 0 0,6 0-12 0,-3-1 0 16,-3 4 0-16,0-1 0 0,-3-2 0 0,0 0 0 16,2 2 0-16,-8 3 0 0,0 0 0 0,0 0 8 15,0 0-8-15,0 0 8 0,0 0 15 0,0 0 2 16,-8-3 1-16,2 6 0 0,-3 0-10 0,-6-1-1 16,0 6-1-16,-3 0 0 0,-6 3-14 0,3-1-16 15,-2 4 3-15,-4-1 1 0,6 3 12 0,-9-3 10 16,9 8-2-16,-2-10 0 0,-1 4 16 0,3-1 4 0,3-4 0 15,3 1 0-15,3-3 18 0,0 0 4 16,3-3 1-16,0 0 0 0,6-2 1 0,3-3 0 0,0 0 0 0,0 0 0 16,0 0-43-16,0 0-9 0,0 0 0 0,0 0 0 31,6-3-22-31,0-2-4 0,6 0-1 0,-3-3 0 0,3-3 27 0,0 3-8 0,0-2 8 0,3-1 0 16,0 1-25-16,-3 2 0 0,0-3 0 0,-1 0 0 31,-2 4-124-31,0 1-25 0,6-4-5 0,-15 10-1 0</inkml:trace>
  <inkml:trace contextRef="#ctx0" brushRef="#br0" timeOffset="80876.23">5815 15909 1386 0,'-3'-5'30'0,"0"-3"6"0,-6 0 2 0,4-2 2 0,-7-6-32 0,3 0-8 0,0 0 0 0,-6-2 0 16,0-1 9-16,-3-2 1 0,0 2 0 16,-3 1 0-16,7-3 24 0,-13-1 5 0,3 1 1 0,-3 0 0 15,0 3-10-15,4-4-2 0,-7 1 0 0,3 0 0 16,-3 5 3-16,-2 0 0 0,-7 0 0 0,0 6 0 16,0 2-8-16,1 3-2 0,2 2 0 0,-3 6 0 15,4 2-21-15,2 3 0 0,-6 2 0 0,3 6-8 16,-2 0 8-16,2 5-8 0,0 1 8 0,1 1-8 15,2 4 8-15,3-1 0 0,3 3 0 0,1-2 0 16,2 2 0-16,-3 0-8 0,3 0 8 0,0-2 0 16,0-1 0-16,1-2 0 0,2-3 12 0,3 0-4 15,-3-5-8-15,3 3 0 0,0-4-8 0,4-1 8 16,-1-4-39-16,0 4-2 0,6-9-1 16,-3 5-474-16,0-10-94 0</inkml:trace>
  <inkml:trace contextRef="#ctx0" brushRef="#br0" timeOffset="81157.92">4413 15632 1265 0,'-3'-16'36'0,"0"8"8"0,-2 0-36 15,5-3-8-15,-3 3 0 0,3 0 0 0,0 0 90 0,-3 3 16 16,3 5 3-16,0 0 1 0,0 0-31 0,0-5-7 16,0 5 0-16,0 0-1 0,0 0-29 0,0 0-6 15,-6 3 0-15,0 2-1 0,3 5-35 0,-3 4-20 16,3 4 2-16,-3 6 1 0,3 5-4 0,0 3-1 15,0 2 0-15,3 6 0 0,0 0 22 0,0-3 0 0,0 2 0 16,3-2 0-16,3-2 0 0,-3-4 0 0,6-1-9 0,0-1 9 16,0-5 0-16,2-1 0 15,1 1 0-15,0-5 0 0,6 4-10 0,0-7 2 0,-3-2 0 0,3-4 0 32,0 3-32-32,-1-7-7 0,4 4-1 0,-3-4 0 15,0-1-126-15,0-3-26 0,15 1-4 0,-13-3-2 0</inkml:trace>
  <inkml:trace contextRef="#ctx0" brushRef="#br0" timeOffset="82176.25">1526 16132 1105 0,'-3'2'24'0,"-6"-2"4"16,9 0 2-16,-6 3 2 0,-3-3-32 0,3 3 0 0,6-3 0 0,0 0 0 0,0 0 56 0,0 0 5 15,0 0 1-15,0 0 0 0,0 0-19 0,0 0-4 16,0 0-1-16,0 0 0 0,0 0-8 0,0 0-2 16,0 0 0-16,0 0 0 0,0 0-28 15,0 0 0-15,0 0 0 0,6 2 0 0,0 4-19 0,3-1 0 16,6 3 0-16,0 0 0 15,-3 8 19-15,6-3 0 0,0 3 0 0,-3 2 0 0,5-2 0 0,4 3 0 16,-3 2 0-16,-3-8 0 0,3 3 16 0,-9 2 3 0,8-10 1 0,-5 3 0 31,6-1-20-31,-6-2 0 0,0 3 0 0,0-6 0 0,0-2 0 0,0 0 0 0,-1-3 0 0,1 0 0 16,0-6 16-16,-3 1-3 0,-3-3-1 0,3-3 0 16,-6 1 30-16,3-6 6 0,-3 0 0 0,0-2 1 15,3-1-37-15,-9-2-12 16,0 0 0-16,0 0 0 0,0-1 12 0,0 1-4 15,0 0 0-15,0 3-8 0,-9 2 16 0,9 0-4 16,0 3-1-16,-3 2 0 0,3 6-11 0,0 5 12 0,0 0-12 0,0 0 12 16,0-6-12-16,0 6 0 0,6 0 0 0,0 6 8 15,6 4-8-15,-1 4 0 0,4 1-10 0,-6 4 10 16,6 2 0-16,0-2 0 0,0 4 13 0,0-1-4 16,-3-4-9-16,6-2 8 0,-9-5-8 0,5-1 8 15,1-5 4-15,-9 1 0 0,9-4 0 0,-6-2 0 16,-3 0 12-16,3 0 4 0,-3-5 0 0,3 2 0 15,-6-4 22-15,3-1 5 0,-3-6 1 0,0-2 0 0,-3 1-23 16,0-4-4-16,-3-2-1 0,0 0 0 0,0-3-20 0,-3 0-8 16,0 0 0-16,3 1 0 0,-9-1 0 0,6 0 0 15,3 5 0-15,-6 1 0 0,0 2 0 0,3 5 0 16,3 3 0-16,0 1 0 0,3 7-15 0,0 0 4 16,0 0 1-16,0 0 0 15,0 0-86-15,0 0-18 0,0 7-3 0,0 1-1 16,3 3 22-16,0 2 5 0,0 3 1 0,9-3-660 15</inkml:trace>
  <inkml:trace contextRef="#ctx0" brushRef="#br0" timeOffset="82317.34">2312 15976 1497 0,'0'0'32'0,"0"0"8"0,0 0 0 0,0 0 4 0,0 0-36 0,6 0-8 0,-3 0 0 0,0 0 0 15,3 2 46-15,3 1 7 0,0-1 2 0,3 4 0 16,2 2-23-16,1 2-5 0,-3 1-1 0,3 2 0 15,0-2-26-15,-3 2 0 0,3 0 0 0,-3-2-527 16,-3-1-108-16</inkml:trace>
  <inkml:trace contextRef="#ctx0" brushRef="#br0" timeOffset="82501.25">2214 15462 1993 0,'-9'6'56'0,"9"-6"13"0,0 0-55 0,-3 0-14 0,-6 0 0 0,9 0 0 0,0 0 36 0,0 0 4 16,0 5 0-16,0 0 1 15,9 0-66-15,-6 6-14 0,6 0-2 0,0 2-1 16,3 0-122-16,2 3-24 0,1 0-4 0,0 0-2 0</inkml:trace>
  <inkml:trace contextRef="#ctx0" brushRef="#br0" timeOffset="82806.37">2577 15626 1814 0,'0'0'40'0,"0"0"8"0,0 0 1 0,0 0 3 0,0 0-42 0,0 0-10 0,0 0 0 0,0 0 0 0,0 0 49 0,0 0 8 0,0 0 2 0,-3 6 0 16,0-1-59-16,0 3-20 0,3 8 0 0,0-3 0 15,0 3 2-15,6 0 1 0,0 0 0 0,0-1 0 16,3 4 17-16,3-3-12 0,0 2 12 0,2 1-10 15,1-1 10-15,0-2-13 0,6 0 5 0,-3-3 8 16,-3 1-12-16,3-6 12 16,-6 2-10-16,2-2 10 0,-8-3 0 0,3 1 0 0,0-4 0 0,-3 4 0 15,-3-4 12-15,-3-2-12 0,0 3 12 0,3 0-12 16,-6 7 17-16,0-2-3 0,-3 0-1 0,3 0 0 16,-9 5-30-16,3-2-7 0,-5-1 0 0,2-2-1 15,0 3-17-15,0-3-3 16,0 0-1-16,6-3 0 0,-9 3-122 0,6-5-24 0,-3 7-4 0,12-10-2 15</inkml:trace>
  <inkml:trace contextRef="#ctx0" brushRef="#br0" timeOffset="83340.11">2678 16039 1292 0,'0'0'28'0,"6"-5"7"0,3-3 1 0,-6 0 0 0,6 0-36 0,3-3 0 0,-3-2 0 0,3 0 0 0,2-3 76 0,-5-2 8 16,0-1 1-16,3-7 1 0,0-1-28 0,0-2-6 16,3 0 0-16,-9-3-1 0,6 0-34 0,0 1-6 15,0-4-2-15,-6 3 0 0,5-2-18 0,-2 2-4 16,-6 3-1-16,3 0 0 0,0 3 2 0,0 2 0 15,-6 0 0-15,0 11 0 0,0-3 12 0,-3 8 0 16,0-3 0-16,0 6 0 0,0 2 30 0,3 3 12 16,0 0 2-16,0 0 1 0,-9 0-25 0,3 11-4 15,3 0-2-15,3 5 0 0,-5-1-14 0,2 4 0 16,0 2-12-16,3 0 12 0,0 0 0 0,3 1 0 0,0 1 0 16,5-1 9-16,-2-1 12 0,-6-5 3 0,9-1 0 0,0-1 0 15,-3-6-11-15,3 0-1 0,-3 0-1 0,3-3 0 16,3-3 1-16,-3-2 0 0,3-2 0 0,0-3 0 15,0-3 3-15,2-3 1 0,-2-2 0 0,0-6 0 16,3 1-7-16,-3-6-1 0,0-5 0 0,-3 0 0 16,0-3 9-16,0 3 2 0,-3-3 0 0,-3-2 0 15,0 5-27-15,-3-6-6 0,0 9-1 0,-3-1 0 16,0 9-1-16,3-1 0 0,-6 9 0 0,3-1 0 16,-3-2 16-16,3 8 0 0,3 5 0 0,0 0 10 15,-6 0-2-15,3 0 0 0,-9 10 0 0,9-2 0 16,0 3-8-16,3-1 0 0,0 3 0 0,3-2 0 15,3 2-10-15,3-2 10 0,-6 2 0 0,9-2-9 16,0-1 9-16,0-2 0 0,3 3 0 0,-1-6 0 0,1 8 0 16,0-7 0-16,0-1 10 0,0 3-10 0,-3-3 0 15,3 0-8-15,-3 6-1 0,-3-3 0 0,2-3-6 16,1 6-1-16,-3 2 0 0,-3-2 0 16,0 7 5-16,-3 6 1 0,0 0 0 0,0 5 0 0,-3 0 2 0,0 0 0 15,6 0 0-15,-6 0 0 0,0-5 8 0,6 0 0 16,0 0 0-16,3-6 0 0,0 1 0 0,3-3 0 15,0-3 0-15,3-3 0 0,2-4 0 0,1-4 11 16,0-2-3-16,3-2 0 0,3-4 0 0,-3-4-8 16,-1-3 12-16,1-1-932 0</inkml:trace>
  <inkml:trace contextRef="#ctx0" brushRef="#br0" timeOffset="83956.55">2223 17177 1789 0,'0'0'39'0,"-6"-6"8"0,0-4 1 0,3-1 4 16,-3 1-42-16,6-4-10 0,-9 1 0 0,9 3 0 0,0-4 32 0,0 1 4 16,0 0 0-16,0 0 1 0,3 0-16 0,3-1-3 15,-6 1-1-15,6 2 0 0,0 1-4 0,3-3-1 16,3 2 0-16,-1-2 0 0,4 2 8 0,3-5 2 15,-6 3 0-15,9 0 0 0,0 2-11 0,6-5-3 16,-7 6 0-16,4 2 0 0,0-5-8 0,0 7 0 16,-3 1 0-16,3 0 0 0,-4 2-23 0,1 3 3 15,0 8 1-15,-3-3 0 16,0 6-21-16,-3 5-5 0,0 0-1 0,-7 2 0 16,-2 1-20-16,0 2-4 0,3 5-1 0,-9-2 0 15,-6 3 7-15,0-6 2 0,-3 3 0 0,1 0 0 0,-4-1 51 0,0-2 11 16,6 1 0-16,-9 1 0 0,0-7 10 0,6 0-1 0,-3-3 0 0,-3-2 0 15,3-6 21-15,3 1 4 0,-2-1 1 0,2-2 0 16,0-3-7-16,-3-3 0 0,3-2-1 0,-6-3 0 16,3-3-27-16,-3-2 0 0,3 0 0 0,0-3 0 15,3 0 0-15,3 3 0 0,0 2 0 0,-2 0 0 16,5 4 36-16,3-7 16 0,0 4 2 0,0-1 1 16,0 3 2-16,3 3 1 0,3 0 0 0,-4-1 0 15,4-2-36-15,6 6-7 0,-3-1-2 0,0 3 0 16,0 0-13-16,6 3 0 0,-3-1 0 0,3 4 0 15,0 2-14-15,9-3 1 0,-13 3 0 0,7 0 0 16,-3 0-99-16,9 2-20 0,-3-2-4 16,-6-2-1-16</inkml:trace>
  <inkml:trace contextRef="#ctx0" brushRef="#br0" timeOffset="84643.07">2880 16955 2142 0,'0'0'60'0,"0"0"15"0,0 0-60 0,0 0-15 16,0 0 0-16,3-6 0 0,3-2 30 0,-6 0 3 16,0-2 1-16,6-3 0 0,3-3-6 0,-9 0 0 15,6 0-1-15,3-3 0 0,-6 4-27 0,0-7 0 16,-3 4 0-16,0-3 0 16,0 2-36-16,0 1 0 0,-3-1 0 0,0 1 0 15,3-1-18-15,-9 3-3 0,3 3-1 0,-3 2 0 16,3 1 22-16,-8 2 5 0,-1 5 1 0,9 1 0 0,-9 2 30 0,6 0 0 0,0 5 0 0,-3 0 0 15,3 3 18-15,0 5 10 0,0 1 1 0,0 4 1 16,3 3-16-16,0 0-3 0,6 6-1 0,0-3 0 16,0 5 2-16,0-3 0 0,6 1 0 0,3 2 0 15,0-3 0-15,3-2 0 0,0 3 0 0,0-9 0 16,0 1-4-16,6-6-8 0,-6 0 12 0,5-2-4 16,-2-6-8-16,3 0 0 0,0-2 0 0,0-6 0 15,3-5 0-15,-3-2 0 0,0-4-14 0,-1-1 5 31,7-4-27-31,-12-5-6 0,6 0-1 0,-3-5 0 16,-3 0-15-16,0 0-3 0,0-3-1 0,-1 1 0 0,-5-4 29 0,0 3 5 0,0-2 2 0,-3 2 0 16,0 1 26-16,0 1 0 0,-3 1 12 0,0 3-4 15,3 5 34-15,-3 2 7 0,0 9 2 0,0-1 0 0,0 6-31 16,0-1-5-16,0 6-2 0,0 0 0 0,0 0 29 0,-3 11 6 16,3 8 0-16,0 2 1 0,-3 8-37 0,3 3-12 15,3 2 8-15,-3 0-8 0,9 6 0 0,-9 0 0 16,9-1 8-16,-6 1-8 0,6 0 0 0,0-3 0 15,3 0 0-15,0-5 0 0,3-3 8 0,-9-5-8 16,8-3 12-16,-2-5-12 0,3-1 0 0,0-7 0 16,0 0 0-16,0-2 0 0,0-6 0 0,0-3 0 15,0-8-15-15,-4 1 5 16,1-9-17-16,-3-2-3 0,0-3-1 0,-3-5 0 16,0-5-8-16,0-1-1 0,0-2-1 0,-6 0 0 15,0 3-2-15,0-3 0 0,0 3 0 0,-3 2 0 0,6 3 61 0,-3 5 12 0,0 5 2 16,0 6 1-16,3 0 4 0,0 2 1 0,0 3 0 0,0 3 0 15,0 2 10-15,3 1 3 16,6 2 0-16,-6 2 0 0,6 6-35 0,0 0-8 0,2 8 0 0,1 0-8 16,0 3 12-16,3-4-4 0,-3 7 0 0,-3-4-8 15,0-2 0-15,3 3-14 0,-3-4 1 0,-4 1 0 32,1-5-40-32,-3-3-8 0,0 0-2 0,-3-3 0 15,3 0-136-15,-6-5-27 0,0 0-6 0,0 0 0 0</inkml:trace>
  <inkml:trace contextRef="#ctx0" brushRef="#br0" timeOffset="84748.79">3497 16502 1720 0,'-33'-29'48'0,"18"16"12"0,0 0-48 0,-3-1-12 0,0 1 0 0,7 2 0 16,-1 6 97-16,3 0 17 0,6-3 3 0,-3 5 1 15,3 1-78-15,3 2-16 0,0 0-4 0,3 5 0 32,6 6-224-32,-3 2-44 0,11 19-10 0,-2-11-2 0</inkml:trace>
  <inkml:trace contextRef="#ctx0" brushRef="#br0" timeOffset="85377.9">3637 16256 2026 0,'0'0'44'0,"0"0"10"0,0 0 2 15,0 0 1-15,0 0-45 0,0 0-12 0,0 0 0 0,0 0 0 0,0 0 30 0,0 0 4 16,3 5 1-16,2 6 0 0,1 2-35 0,0 0-11 0,3 1 0 16,0 4 0-16,3-2 11 0,6 0 0 15,-6 0-9-15,6 0 9 0,-9 2-8 0,9-2 8 0,-4 0-10 0,4 0 10 16,-3 0-9-16,-3 2 9 0,3-2-8 0,-3 0 8 15,0 2-8-15,0 1 8 0,-6 2-8 0,-3 0 8 16,3 0-12-16,-6 3 4 0,-3 0 0 0,0 0 0 31,0-3-68-31,-6 0-14 0,3-2-2 0,-3-3-1 16,0-3 21-16,0-5 4 0,0-3 0 0,0-2 1 0,0-6 54 0,3-2 13 0,-3-6 0 0,3 1 0 31,0-6-28-31,3-3-4 0,0 1 0 0,0-3 0 16,6 2 0-16,0-2 0 0,0 2 0 0,6 1 0 0,-3 2 32 0,0 0 0 0,6 3 0 0,-3 0 0 15,3-1 70-15,0 1 20 0,0 3 4 0,0 2 1 16,-3 2-19-16,3 1-3 0,-1 0-1 0,1 2 0 16,3 3-40-16,-9 3-8 0,6 2-1 0,0-2-1 15,-3-1-36-15,0 1-7 0,0-3-2 0,-3 3 0 16,0-1-37-16,0 1-8 0,-6-3-2 0,0 0 0 16,0 0-26-16,0-8-6 0,-3-3-1 0,0 1 0 0,-6-6 75 15,3 0 14-15,-3 0 3 0,-3-2 1 0,0-1 96 0,0 1 19 16,-3-1 4-16,0 1 1 0,0-1 22 0,1 3 5 15,5 3 1-15,0 0 0 0,0 5-42 0,3 2-8 16,3 1-1-16,3 5-1 0,0 0-50 0,0 0-9 16,0 0-3-16,0 0 0 15,0 0-40-15,6 3-9 16,3 2-2-16,3 0 0 0,-3 1-10 0,3 2-3 0,2 0 0 0,-2 0 0 16,3-8-8-16,-3 5-1 0,0-5-1 0,0 0 0 15,-3-5 1-15,3 5 0 0,-3-8 0 0,0-3 0 0,0 0 37 0,2-2 12 0,-5-3 0 16,0 3-10-16,3-5 10 0,-3 2 16 0,3 2-4 0,-3-1-1 15,0 7 24-15,3-3 5 0,-3 6 0 0,3-1 1 16,0 1-13-16,0-3-4 0,0 8 0 0,6 0 0 16,-1 6-8-16,1 1-1 0,9-1-1 0,-6 4 0 15,6 4-14-15,-3-4-8 0,5 9 8 0,-2-3-13 32,-3-3-67-32,0 5-12 0,0 6-4 0,3-3-758 0</inkml:trace>
  <inkml:trace contextRef="#ctx0" brushRef="#br0" timeOffset="85723.36">3151 17777 1724 0,'0'0'38'0,"0"0"8"0,0 0 2 0,6-8 0 0,0-5-39 0,6-3-9 16,3-2 0-16,9-9 0 0,-3 4 23 0,5-9 2 15,10-3 1-15,9-2 0 0,-3-2-14 0,5-4-2 16,1-2-1-16,2 0 0 0,-2-5-9 0,6 5 0 16,-4 0 0-16,4 0 0 0,-4 0 0 0,1 0 8 15,0 0-8-15,-4 0 8 0,-2 3 3 0,-1 0 0 16,1 5 0-16,3-1 0 0,-7 4 18 0,1 2 4 0,-6 6 1 0,0 2 0 15,-7 6-16-15,1-1-3 0,-3 3-1 16,-3 6 0-16,-1-1-6 0,-2 3-8 0,0 3 11 0,0 2-11 31,0 0-91-31,-3 1-25 0</inkml:trace>
  <inkml:trace contextRef="#ctx0" brushRef="#br0" timeOffset="94057.43">2776 8559 1146 0,'-6'-8'32'0,"6"8"8"0,0 0-32 0,-6-5-8 0,3 2 0 0,3-2 0 16,0 5 27-16,-9-5 4 0,9 5 1 0,0 0 0 15,0 0 9-15,0 0 3 0,0 0 0 0,0 0 0 16,0 0-44-16,0 0 0 0,0 0 0 0,0 0-11 16,0 0 11-16,0 0-12 0,9 0 12 0,-9 0-12 15,9 2-16-15,3 1-3 0,-9 0-1 0,6-1 0 16,3 1 32-16,3 0 0 0,-6-1 0 0,6-2 0 0,3 3 0 0,-1-3 10 15,4 0 0-15,0-3 0 16,6 1 16-16,3-4 3 0,-1 4 1 0,10-4 0 16,-9 4-10-16,9-1-3 0,-7-2 0 0,4 0 0 0,3 2-5 0,2-2 0 15,7 2-1-15,-3 0 0 16,2 1 1-16,1-4 0 0,-3 4 0 0,2-4 0 0,4 4 0 0,-1-1 0 16,4 1 0-16,0-1 0 0,2 3-12 0,-2-3 10 15,5 3-10-15,1-2 10 0,2 2 1 0,1 0 0 16,-1 2 0-16,4-2 0 0,-1-2-3 0,4-1 0 15,-7 0 0-15,4 1 0 0,-1 2 7 0,-2-3 1 16,2 3 0-16,1-3 0 0,5 1 9 0,-5 2 3 16,-7-6 0-16,4 4 0 0,2-1-11 0,1 1-1 15,-1 2-1-15,-2 0 0 0,-4 2 5 0,1 1 0 0,2-3 1 16,1 5 0-16,2 6-13 0,1-6-8 0,-4 0 8 16,4 3-8-16,-1 3 8 0,4-3-8 15,-1 2 8-15,-2-2-8 0,-4 0 0 0,1 0 0 16,2 0 0-16,-2 0 8 0,2 0 8 0,-2-3 3 0,-4 3 0 0,1 0 0 15,2 0-19-15,4-3 0 0,-4 3 0 0,-2-2 0 16,-4-1 0-16,4 0 0 0,-4 0 0 0,7 1 0 16,-1-4 0-16,-2 4 0 0,-4-6 0 0,4 5 0 15,-1-2 0-15,1 2 0 0,0-2 0 0,-1-1 0 16,1 1 0-16,-1-1 0 0,1-2 0 0,-1 3 0 16,4 0 0-16,-7-1 0 0,1-2 0 0,-1 0 0 15,1 0 0-15,-1 0 0 0,1 0 0 0,3 0 0 16,-4 0 0-16,1-2-12 0,-1-1 3 0,-2 0 1 15,-1-2 8-15,4 0 12 0,-3-3-2 0,-4 5-1 0,-2-2-9 16,-1 2 0-16,1-2 0 0,0-3 0 0,-4 8 0 0,1-5 0 16,-3-3 0-16,-4 3 0 0,4-1 0 15,-6 4 0-15,-1-1 0 0,1-2-11 0,-3 2 11 16,0-2 0-16,-1 2 8 0,1 1-8 0,-6-4 0 0,0 4 0 16,-4-4 0-16,4 4 0 0,-6 2 0 0,0-3 0 15,-3 0 0-15,0 1 0 16,-3-1-31-16,-1 3-10 0,-2 0-3 0,3-3 0 15,-9 3-83-15,3 0-17 0,0-2-3 0,3 2-1 0</inkml:trace>
  <inkml:trace contextRef="#ctx0" brushRef="#br0" timeOffset="95347.45">11968 8562 842 0,'12'0'18'0,"6"-5"4"0,3-1 1 0,2 1 1 0,1-3-24 0,0 3 0 0,6 5 0 0,0-5 0 16,2-1 31-16,4-2 1 0,0 3 0 0,2 2 0 15,4-2-19-15,-3 2-3 0,2-2-1 0,-2 2 0 16,3-2 23-16,2 0 4 0,4 0 0 0,0-1 1 16,2 4-5-16,1-1 0 0,-3-2-1 0,2 2 0 15,4-2-7-15,-1 0 0 0,4 2-1 0,-1-2 0 16,-2 2-7-16,3 3 0 0,2-3-1 0,-2 1 0 15,5-1 1-15,-2 3 1 0,-1 0 0 0,1 0 0 16,2 3-1-16,4-1-1 0,-4 9 0 0,4-6 0 16,-7-5-15-16,1 0 9 0,2 3-9 0,-2-1 8 15,2 1-8-15,1 2 10 0,-1-2-10 0,1 0 10 16,2 2-10-16,4 0 0 0,-4 1 0 0,-2-1 0 16,-1 0 8-16,4 0 4 0,2 1 0 0,-2-1 0 0,2 0-12 0,1 3 0 15,-7-2 0-15,7-4 0 16,-1 3 0-16,1-2 0 0,-1 0 0 0,-3-1 8 0,1 1-8 0,-1-3 0 15,4 0 0-15,-7 0 0 0,4-3 0 16,-7 3 12-16,1-2-12 0,2-1 12 0,-2 0 7 0,-3 3 1 16,-7-2 1-16,1 2 0 0,-1 0-9 0,-8 0-3 15,3-3 0-15,-10 3 0 0,7 0-9 0,-9 0 0 16,8 0 0-16,-11 3-11 0,3-3 23 16,-9 0 5-16,0 2 1 0,-1-2 0 0,-2 0-3 0,-3 3-1 0,0-3 0 15,-6 0 0-15,3 3-5 0,-3-3-1 0,0 0 0 0,-6 0 0 16,2 0-8-16,-2 0 0 0,-3 0 0 0,3 0 0 15,-6 0 0-15,0 0-14 0,0 0 3 0,0 0 1 16,0 0-2-16,0 0 0 0,0 0 0 0,0 0 0 31,0 0-28-31,3 0-7 0,-3 0-1 0,0 0-680 0</inkml:trace>
  <inkml:trace contextRef="#ctx0" brushRef="#br0" timeOffset="155462.94">5089 9626 1684 0,'-6'-6'37'0,"0"1"8"0,0 0 2 0,3-1 0 0,-3-2-38 0,0 3-9 0,3 0 0 0,3 5 0 15,0 0 19-15,0 0 1 0,0 0 1 0,0 0 0 16,0 0-21-16,-6-5 0 0,6 5 0 0,0 0-8 15,0 0 8-15,0 0 0 0,0 0 0 0,6-6 0 16,3 4 12-16,3-4 0 0,3 1 1 0,6-3 0 0,3 5-2 0,3-2-1 16,8-3 0-16,4 3 0 0,6 2 6 15,-1-2 2-15,4 0 0 0,2 2 0 16,7 0-18-16,3 1 10 0,2-1-10 0,4 3 8 0,-1-3-8 0,-2 3 8 16,14 0-8-16,-9 0 8 0,1 0-8 0,-1 0 0 15,1 0 0-15,-4 3-11 0,1 0 11 0,-1-3 11 16,-8 2-3-16,2-2 0 0,-2 3-8 0,-1-3 0 15,-2 0 0-15,-3 0 0 0,-1 3 16 0,-2-3 8 16,-4 0 2-16,-5 0 0 0,0-3-26 0,-3 3-14 16,-4-3 2-16,-2 3 0 0,-3 0 12 15,-6-2 0-15,-3-1 0 0,-4 3 10 0,-5 0-10 0,0-3 0 16,-3 3 0-16,-6 0 0 0,0 0 8 0,0 0 0 16,-9 0 0-16,-6 3 0 0,-2-3-8 0,-10 3 0 0,-3-1 0 0,0 4 0 15,-8-4-11-15,-1 1-4 0,-3 2-1 0,-5-2 0 16,2 0 26-16,-6-1 5 0,4 1 1 15,-4-3 0-15,-5 3-30 0,2-1-6 16,-3 1 0-16,-2-1-1 0,2 1 6 0,-5-3 2 0,2 3 0 0,-11-3 0 16,-1 5 13-1,7-2 0-15,-4 2 0 0,4 0 0 0,-3-2 0 0,5 2 0 0,1-2 0 0,5 2 0 16,6 0 0-16,1 1 0 16,2-4 0-16,6-2 0 0,1 3 0 0,2 0 0 0,6-1 0 0,1 4 0 15,2-4 12-15,6 4 0 0,0-4-1 0,6 1 0 16,1-1-11-16,5 1 0 0,3 0 0 0,3-1 0 15,0 1 0-15,6-3 0 0,0 0 0 0,0 0 0 16,6 5 0-16,3 1 0 0,6-4 0 0,8 4 8 16,7-4 6-16,9 4 1 0,5-4 0 0,7-2 0 0,3 0 7 15,8-2 2-15,10 2 0 0,2 0 0 0,6-3-12 0,4 0-1 16,5-2-1-16,0 2 0 0,-2-2-10 0,-7 0 10 16,6-1-10-16,-8 4 10 0,-4-4-10 0,4 1 0 15,-13-3 0-15,0 3 0 16,1 0 11-16,-1-1 0 0,-8 4 0 0,0-4 0 0,-4 1 14 0,-2 0 3 15,-4 2 1-15,-2 1 0 0,0-1-16 0,-4 0-3 16,-2 1-1-16,-3 2 0 16,-4-3-69-16,-2 3-13 0,-3 3-3 0,0 2-1 0</inkml:trace>
  <inkml:trace contextRef="#ctx0" brushRef="#br0" timeOffset="159562.49">3940 11594 1321 0,'0'0'28'0,"0"0"7"0,0 0 1 0,0 0 2 0,0 0-30 0,0 0-8 0,0 0 0 0,0 0 0 0,0 0 0 0,0 0 8 15,0 0-8-15,0 0 8 0,0 0-8 0,0 0 0 16,0 0 0-16,6 0 0 0,3-3-8 0,0 1-4 16,-3-1 0-16,3 0 0 15,3 1 23-15,-3-1 4 0,6 1 1 0,-7-1 0 0,7 0 0 0,0 1 0 16,6-1 0-16,3 0 0 16,-3-2 8-16,6 0 3 0,2 2 0 0,4-2 0 0,0-1-2 0,5 4 0 15,-2-3 0-15,3 2 0 0,3-2-1 0,2 2 0 16,1 3 0-16,0-3 0 15,-1 3-11-15,1 0-2 0,-4 0-1 0,4 0 0 0,6 3-10 0,-1 0 10 0,1-1-10 16,0 1 10-16,2 0 2 0,-2 2 1 16,-1 0 0-16,1 0 0 0,2 1 11 0,4-4 1 0,0-2 1 15,-4 6 0-15,-2-1 13 0,-1 0 2 0,7-2 1 0,-6 2 0 16,8 0-18 0,1-2-3-16,-1 2-1 0,1-5 0 0,-1 3-6 0,4-3-2 0,-1 3 0 0,1-1 0 15,-4-2 16-15,1 3 4 0,2-3 0 0,-2 0 0 16,2 0-32-16,-2 0-12 0,-4 0 1 0,4 0 0 15,-1-3 23-15,1 3 4 0,3-2 0 0,-1 2 1 16,-2-3-7-16,-7 3-2 0,7-3 0 16,-1 3 0-16,1 0 3 0,-1 0 0 0,-2-2 0 0,-1-1 0 15,1 3-11-15,-1 0 0 0,7-3 0 0,-3 3 0 16,-1 0 0-16,-5 0 8 0,2-2-8 0,-2 4 12 16,-1 1-12-16,1 2 0 0,-1-5 0 0,-2 6 0 15,-3-1 0-15,-4-2 0 0,-2-1 0 0,0 4 8 16,-1 2-8-16,1-6 0 0,-6 3 0 0,5-2 0 0,-2 0 0 15,0-1 0-15,-6 6 0 0,-4-8 8 0,7 6-8 16,-6-4 0-16,-3 1 0 0,8 2 0 0,-11-2 0 0,3 2 0 16,-3-2 0-16,3-1 0 0,-10 4 0 0,1-4 0 15,0 1 0-15,-3 0 0 0,0-1 0 0,-3 1 0 16,0 0 0-16,-6-3 0 0,0 0 0 0,-3 0 0 16,0 0-9-16,0 2 9 0,-3-2-9 0,0 0 9 15,0 0-13-15,0 0 5 16,3 0 8-16,-3 0-12 0,0 0 12 0,0 0-12 0,0 0 12 0,-9-2 0 15,0-4-9-15,-6 4 9 0,0-4-20 0,-6 4 0 16,0-1 0-16,-3-2 0 16,1 2-8-16,-7 0-2 0,-3-4 0 0,0 4 0 0,-2 0 12 0,-1 1 2 0,-6-1 1 15,4 0 0-15,-10 3 15 0,0-2-11 0,-2 2 11 0,2 2-10 16,-3-2 1-16,-5 0 0 0,-1 0 0 0,1 0 0 31,-4 3-23-31,1-3-4 0,-1 3 0 0,-2-3-1 0,-7 0 14 0,4-3 3 0,-1 3 1 16,-5 0 0-16,-1 0 4 0,1 0 1 0,-6 0 0 0,-1 3 0 15,1-3 14-15,-4 2 0 0,-5-4 12 0,-3 2-12 16,5 2 8-16,-2-2-8 0,0 0 0 0,2 3 0 16,1-3 0-16,3 0 0 0,-7 0-13 0,4-3 5 15,0 3 8-15,2 0 0 0,4 0 0 0,-3-2 0 16,2-1 0-16,-2 3 0 0,8 0 0 16,1-3 0-16,-6 1 8 0,-1-4-8 0,10 1 10 0,-7 0-10 15,4 2-32 1,2-2-12-16,-2-3-2 0,6 3-1 0,2-6 21 0,3 3 4 15,1-2 1-15,-1-1 0 0,4 0 21 0,5 1 0 0,4-1-9 0,2 1 9 0,0-4 0 16,10 4 0-16,2-1 0 0,0 3 0 0,6 3 0 0,-2-3 9 16,5 3-9-16,3-1 8 0,3 4-8 0,3-1 0 15,0 1 0-15,6 2 0 0,0-3 0 0,3 3 0 16,6 0 0-16,0 0 0 0,0 0 0 0,0 0 12 16,0 0-2-16,0 0 0 0,0 0-19 0,3 5-4 15,3-2-1-15,3-1 0 0,3 1 14 0,3 2 15 16,0 1-3-16,6-1-1 0,0 0 6 0,5-2 2 15,-2 0 0-15,6 2 0 0,0 0 17 0,6 0 3 16,2-2 1-16,4 0 0 0,6-1-26 0,-1 1-5 0,1 2-1 0,2-5 0 16,4 3 6-16,5-3 1 0,7 3 0 0,-1-3 0 15,-2 0-6-15,8 0-1 0,4 0 0 0,-4 0 0 16,7 0 9-16,2 0 2 16,0-3 0-16,4 3 0 0,-4 0-19 0,6-3 8 0,1-2-8 0,2 0 0 15,-3-1 0-15,1 4 0 0,-4-3-12 16,0-1 3-16,1 1 9 0,-4 0 16 0,0-1-4 0,1 1-1 15,2-3-11-15,-2 5 0 0,-4-2 0 0,-3 3 8 16,4-4 1-16,-4 6 0 0,-2 0 0 0,-7 0 0 16,-2-2-9-16,-1 2 0 0,-2 0 0 0,-4-3-11 15,1 6 11-15,-10-3 12 0,4 0-2 0,-9 0-1 16,-4 0-9-16,-2 2 8 0,-3-2-8 0,-3 0 8 16,-4 3-8-16,-2-3 8 0,-3 3-8 0,-3-3 8 15,0 0-8-15,0 2 0 0,-4-2 0 0,1 0-11 16,-3 3-1-16,0-6 0 0,0 3 0 0,0 0 0 15,0 0-125-15,-3-2-26 0</inkml:trace>
  <inkml:trace contextRef="#ctx0" brushRef="#br0" timeOffset="197442.21">9875 11541 1033 0,'0'0'22'0,"0"0"5"0,-3-5 1 0,3 5 2 0,0 0-30 0,0 0 0 0,0 0 0 0,0 0 0 16,0 0 36-16,0 0 0 0,0 0 1 0,0 0 0 0,0 0-17 0,0 0-4 16,0 0-1-16,0 0 0 15,0 0-15-15,0 0 0 0,0 0-9 0,0 0 9 0,3 0-12 0,6 0 3 16,-3 0 1-16,6 0 0 0,0 0 8 0,0 0 12 16,6-3-2-16,0 3-1 0,6-2 18 0,2-1 3 15,4 0 1-15,3 1 0 0,3-1 13 0,2-2 4 16,4-1 0-16,3 4 0 0,2-4-14 0,4 4-2 15,5-1-1-15,-2 3 0 0,2 0-14 0,4 3-2 16,0-3-1-16,-1 2 0 0,1 4-14 0,2-4 0 16,-5 6 8-16,-1-2-8 0,1-1 0 0,-1-2 0 0,-5 2 8 15,3 0-8-15,-1-5 0 0,-2 5 9 0,-7 1-9 0,1-6 8 16,3 5 32-16,-10-5 7 0,4 0 1 0,0 5 0 31,-4-5 0-31,1 3 0 0,-3-3 0 0,-1 0 0 0,-2 0-48 0,0 0 0 0,3 3 0 0,-4-3 0 16,4 0 0-16,0 0 0 0,0 2 0 0,-4-2 0 31,4 0-40-31,0 0-4 0,-3 0 0 0,-1 6-525 0,1-6-105 0</inkml:trace>
  <inkml:trace contextRef="#ctx0" brushRef="#br0" timeOffset="197862.6">18118 11930 918 0,'-6'-3'20'0,"-9"-7"4"0,0 10 0 0,-3-8 3 0,-3 0-27 0,0-3 0 0,-3 6 0 0,-2 0 0 31,-1-3-56-31,0 0-16 0,-3 3-3 0,1-1-1 0</inkml:trace>
  <inkml:trace contextRef="#ctx0" brushRef="#br0" timeOffset="198853">16457 11594 1173 0,'9'0'25'0,"-1"-3"6"0,7 3 1 0,6 0 2 0,9-5-34 0,0 5 0 0,2 5 0 0,10-5 0 15,0 0 43-15,8 0 1 0,-2 0 1 0,9 3 0 16,-1-3-31-16,10 0-6 0,8 0-8 0,0 0 11 16,7-3 13-16,-1 1 4 0,9-1 0 0,-2 3 0 15,2-5 0-15,6 2 0 0,7 3 0 16,-1 0 0-16,6 0-15 0,0 0-2 0,0 0-1 0,6 3 0 16,3-1-10-16,3 1-9 0,-2-3 9 0,-1 3-13 15,6-1 13-15,-6-2 8 0,0 0 0 0,0 0-8 16,0 0 23-16,3 0-3 0,3 0 0 0,-3-2 0 15,3-1 20-15,0 0 3 0,0 1 1 0,0 2 0 16,0 0-15-16,0 0-2 0,-3 5-1 0,-2-2 0 0,-1 2-14 0,-3 0-4 16,0 1 0-16,-6 4 0 0,0-2-8 0,-3 3 0 15,1-1 9-15,-7-2-9 16,-3 5 20-16,-3-2-1 0,-2 5 0 0,-4-8 0 0,-6 2-19 0,-2-2 0 16,-7 0 0-16,1 0 0 0,-1 3 0 0,-9-6 0 15,-8 3 0-15,-3-3 0 0,-1 3 0 0,-8-5-16 16,0 0 4-16,-7-3 0 0,-2 5-4 0,-6-5 0 15,-3 5 0-15,-6-5-562 16,-7 0-113-16</inkml:trace>
  <inkml:trace contextRef="#ctx0" brushRef="#br0" timeOffset="199786.02">5217 12525 874 0,'0'0'19'0,"0"0"4"0,0-5 1 15,0 0 1-15,3 2-25 0,0-5 0 0,-3 3 0 0,3 0 0 16,3-1 31-16,-3 4 1 0,0-4 0 0,3 1 0 0,-3 2 9 0,3-2 3 16,3 3 0-16,-6-1 0 0,6 3-44 0,0 0 0 15,0 0 0-15,5 0 0 0,1 3 0 0,0-1 0 16,3 1 0-16,0 2 0 0,0 0 0 0,3 1 0 15,2-1 0-15,1 3 0 0,6 0 0 0,0-3 13 16,8 0-3-16,1 1-1 0,3-1-9 0,5-2 10 16,1 2-10-16,0-2 10 0,5-3 9 0,4 2 1 15,-1-2 1-15,1 0 0 0,2 3 3 0,1-3 1 16,-1-3 0-16,1 3 0 0,11-2-16 0,-5-1-9 0,-4 3 10 0,-2-3-10 16,5-2 17-16,-5 2-2 15,5 1-1-15,-5-1 0 16,0 3 3-16,-7 0 1 0,1-3 0 0,-4 6 0 0,1 0 10 0,-3-3 1 0,-4 0 1 0,-2 0 0 15,-3-3-8-15,-4 3-2 16,1 0 0-16,-6 3 0 0,0-6 12 0,-1 3 3 0,-2 0 0 0,0-3 0 16,-3 3-27-16,-1 0-8 15,-5 0 0-15,0 0 0 0,0-2 0 0,0 2 0 0,-6-3 0 0,-3 3 0 16,3 0 0-16,-3-2 8 0,0 2 1 0,-1 0 0 16,1-6-9-16,-3 6 0 0,0 0 0 0,3 0 0 31,0 0-32-31,0 0-8 0,0 0-1 0,0 0-472 0,3 0-95 0</inkml:trace>
  <inkml:trace contextRef="#ctx0" brushRef="#br0" timeOffset="211202.41">3812 13488 403 0,'0'0'8'0,"0"0"3"0,0 0 0 0,0 0 1 0,6 3-12 15,-6-3 0-15,9 0 0 0,-9 0 0 0,6 3 35 0,3-1 5 16,0 1 0-16,3 0 1 0,-6-3 2 0,9-3 0 16,-6 0 0-16,5 3 0 0,1 3 13 0,3-3 2 15,3 3 1-15,3-1 0 0,0-2-31 0,2 0-7 16,4 0-1-16,3 0 0 0,6 3 26 0,2-3 5 15,1 0 1-15,6 0 0 0,-1-5-7 0,4-1-1 16,5 4 0-16,4 4 0 0,-1 6-9 0,1-8-3 16,2-16 0-16,7 1 0 15,2 4 7-15,1 0 1 0,-4 3 0 0,4-5 0 0,2 3-32 0,3-1-8 0,-2 1 0 16,-1 4 0-16,-2-4 0 0,-1-4 8 0,4 6-8 0,-4 1 8 16,-2-4 8-16,-1-2 3 15,0-1 0-15,-2 7 0 0,-1 4 10 0,-2 0 3 0,-7-2 0 0,-2-3 0 16,0 3-10-16,-7-3-2 0,1 5 0 0,-6 1 0 15,2-4-8-15,-5 4-1 0,-3-1-1 0,-4 0 0 16,-5 6-2-16,-3-6 0 0,-9 6 0 0,0-3 0 16,-3 0-8-16,-3 0 0 0,-4 0 0 0,1 0 0 15,-3 3 0-15,-3-3 0 0,0 0 12 0,0 0-4 16,0 0 11-16,0 0 1 0,0 0 1 0,0 0 0 16,-6 5 8-16,-11 3 2 0,-7 2 0 0,-9 4 0 15,-3-1-39-15,-5 0-8 0,-7 0-2 0,3-2 0 31,-2-3-10-31,-4-3-3 0,-2 6 0 0,-4-3 0 0,-2 0 39 0,2 0 7 0,-6 2 1 0,1-2 1 16,-4-3-17-16,-2 3-19 0,0 0 4 0,-4 8 1 16,4-5-2-16,-1 5 0 0,-8-3 0 0,5-3 0 15,4-4-28-15,2 2-5 0,-2 2-2 0,-1-2 0 16,7 0 72-16,-4 0 15 0,7 0 2 0,-4 0 1 0,10-6-39 0,-7 4 0 16,1-1 0-16,2 0-12 0,7-5 12 0,-1 0 0 15,6 0 0-15,1-5 0 0,-1 5 0 0,3-3 0 16,7 6 0-16,-1-8-8 0,6 2 8 0,0 0 0 15,7 3 0-15,2-2-8 0,3-1 8 16,6 3 9-16,3 0-1 0,-3-2-8 0,3 2 23 0,9-3-3 16,-9 0 0-16,9 3 0 0,0 0-20 0,0 0 0 15,9 0 0-15,0 0 0 0,6 0-16 0,12-5 0 16,0 2-1-16,2 1 0 0,10 2 17 0,3-3 0 0,5-2 0 16,1-1 9-16,9 1-9 0,-1 0 12 0,4 0-12 15,2-1 12-15,-5 1-12 0,2-3 0 0,10-3 0 16,-4 6 0-16,1 3-16 0,-4-6-3 0,1-3 0 0,2 0 0 31,1 1-122-31,2-3-25 0,-2 2-5 0,-1-2-1 0</inkml:trace>
  <inkml:trace contextRef="#ctx0" brushRef="#br0" timeOffset="212020.53">10459 2453 1324 0,'-12'-16'29'0,"6"8"7"0,0 0 0 0,3 3 1 0,0-1-29 0,3 4-8 0,3-4 0 0,3-2 0 16,6 6-22-16,6-3-6 16,9 2 0-16,2 0-1 0,7 1 29 0,6-4 0 0,5 4 0 0,10-1 0 15,5 0 0-15,4-5 0 0,5 1 0 0,10 1 0 16,2 4 20-16,3-1-4 0,4 0 0 0,5 3 0 0,0-2-3 0,6 2-1 15,1-3 0-15,5 3 0 0,3-3 16 0,0 3 4 16,0 0 0-16,-3 0 0 0,0 0 28 0,-5 0 5 16,2 0 2-16,-6 0 0 0,-3 0-21 0,-2-2-4 15,2 2-1-15,-3-3 0 0,-6 0-17 0,1-2-3 16,-4 5-1-16,-3-3 0 0,1 1-12 0,-7-1-8 16,-2 1 10-16,-1-1-10 0,-2-5 0 0,-7 5 8 15,1 1-8-15,-13-4 0 0,-5 4 0 0,-4-1 0 0,-5-5 0 0,-6 5 0 16,-6 3 0-16,-6-2 0 0,-3 2-10 0,-7 0 10 15,1 0-18-15,-6-3 2 16,-3 3 0-16,-6 3 0 16,-8-1-11-16,-10 1-1 0,-6 5-1 0,-15-5 0 15,-8 5-20-15,-10-6-4 0,-8 9-1 0,-4-3 0 16,-2 5-58-16,-3-8-11 0,-1 3-2 0,-5-2-1 16,0 2 43-16,-7-1 9 0,-2 7 2 0,-3-9 0 0</inkml:trace>
  <inkml:trace contextRef="#ctx0" brushRef="#br0" timeOffset="212333.51">10667 2572 840 0,'-53'0'24'0,"26"0"4"0,-9 0-28 0,3 0 0 0,-2-3 0 0,2 3 0 16,3 0 44-16,3-5 2 0,6 5 1 0,4 0 0 16,2-3 47-16,3 1 10 0,6 2 1 0,6 0 1 15,0 0-17-15,0 0-3 0,0 0-1 0,6-6 0 0,9 4-61 0,9-4-13 16,8-2-3-16,13 6 0 0,6-1 23 0,5-2 4 15,13-3 1-15,5 3 0 0,6 2 0 0,10-2 1 16,2 2 0-16,3 0 0 0,3 3-37 0,4-2 0 16,-1-1 0-16,0 0-8 0,3 3 24 0,6-10 4 15,3 5 2-15,-2-1 0 0,-1-2-10 0,-3 0-1 16,-3 3-1-16,0-8 0 0,0 2 14 0,1-2 4 16,-4 5 0-16,3-5 0 0,0 2 6 0,0 1 2 15,-3 4 0-15,4-7 0 0,-1 5-26 0,0 0-10 16,-3 3 8-16,3 0-8 0,-2 2 0 0,-4-5 0 0,-9 3 0 0,0 2 0 15,1 3 0-15,-7-2 0 0,-6 2 0 16,-5 2 0 0,-1 1-116-16,-2-3-16 0,-7 10-4 0,-2-7 0 0</inkml:trace>
  <inkml:trace contextRef="#ctx0" brushRef="#br0" timeOffset="214526.22">8545 13687 514 0,'0'0'14'0,"0"0"5"0,0 0-19 0,0 0 0 16,0 0 0-16,0 0 0 0,0 0 44 0,0 0 4 16,0 0 2-16,0 0 0 0,3 0-39 0,3 0-11 15,3 0 0-15,3 0 0 0,3-3 57 0,2 3 7 16,4 3 2-16,3 5 0 0,3-3 9 0,3 0 1 16,-1 1 1-16,4-1 0 0,3-2-25 0,3-1-4 15,2 1-2-15,7 0 0 0,-1-1-33 0,1-2-13 16,0 0 11-16,-4 0-11 0,1-2 25 0,3-1-1 15,-1 0 0-15,-2 1 0 16,-3 2 4-16,-1-6 0 0,-5 1 0 0,-6 2 0 0,-1 1-28 0,-2-1 0 0,-3 0 0 0,-3 1 0 16,0-1 12-16,-6-2-4 15,0 2 0-15,-10 1 0 0,4 2-8 0,-3 0 8 0,0 0-8 0,-6 0 8 16,0 0 51-16,0 0 9 0,0 0 3 0,0 0 0 16,-12 2-15-16,3 1-2 15,-2-3-1-15,-7 3 0 16,0-1-69-16,0 3-15 0,-9 1-2 0,-3-4-1 15,1 1-11-15,-7 2-3 0,0 1 0 0,1-1 0 16,-4 3 13-16,0 0 3 0,3-3 0 0,-2-2 0 0,-4-1 32 0,0 4 0 0,4-4 0 0,-1-2 0 16,0-2 0-16,7 2 19 0,-1 8-3 0,3 0 0 15,0-3 13-15,9 0 3 0,4 0 0 0,-1-2 0 16,6 2-16-16,3-2-2 0,0 0-1 0,3-1 0 16,6-2-13-16,0 0 0 0,0 0-9 0,0 0 9 15,0 0-24-15,6 0 2 0,3 0 0 0,3 0 0 16,0 0 22-16,6 0 8 0,-1-2 0 0,7 2 0 15,3-3 0-15,0-2-8 0,3-1 12 0,-1 1-4 0,1 0 0 16,3 0 0-16,-3-1 0 0,-4 1 0 0,4 0-8 0,-3-3 8 16,3 2-8-16,-4 1 8 0,4 0-8 0,-3 2 0 15,0-2 0-15,0 2 0 0,-1 3 0 0,-2-2-14 16,-3-9 2-16,3 6 0 16,-3-1-100-16,0 1-19 0,-1 0-4 0,4 0-540 0</inkml:trace>
  <inkml:trace contextRef="#ctx0" brushRef="#br0" timeOffset="-213544.3">11480 13671 871 0,'0'0'19'0,"0"0"4"0,0 0 1 0,0 0 0 0,0 0-24 0,-6 3 0 15,0-1 0-15,3-2 0 16,-3-2-20-16,0-1-8 0,3-5-3 0,-3 5 0 16,6 3-14-16,0 0-3 0,-6 0-1 0,0 3 0 0,6-3 49 0,-6 0 20 0,6 0 0 0,0 0-1 15,0 0 5-15,0 0 0 0,0 0 1 0,0 0 0 16,-3 3-16-16,3-3-9 0,0 5 10 0,6 0-10 16,0-2 48-16,3 0 3 0,6-1 1 0,0 1 0 15,6 0 19-15,5-1 4 0,4 1 1 0,6-1 0 16,3-2-20-16,2 3-3 0,4-3-1 0,6 3 0 15,8-1-6-15,4-2-2 0,2 3 0 16,7-3 0-16,-4 0-30 0,3 3-6 0,7-1-8 0,-1-2 11 16,-2 0-3-16,2-5 0 0,6-6 0 0,-2 9 0 15,-1 12-8-15,6 1 0 0,1-6 0 0,-7 1 0 16,3-4 0-16,4 1 0 0,2-3 0 0,-3 0 0 16,1 3 9-16,-1-6-9 0,-3 0 10 0,1 1-10 15,-7-4 40-15,-5 1 3 0,-4 0 0 0,-8-1 0 16,-1 4-26-16,-8-1-5 0,-1-2 0 0,-5 2-1 15,0 1 2-15,-10-1 1 0,-2 0 0 0,-3 3 0 16,-6-2-3-16,-7-1-1 0,1 0 0 0,-9 3 0 0,0 0-10 16,0 0 0-16,-6 0 0 0,3 0 0 15,-6 0 33-15,0 0 8 0,0 0 2 0,-12 0 0 16,-3 0-9-16,-9 0-2 0,-8 0 0 0,-7 3 0 0,-3-3-32 0,-2 5 0 16,-4 1 0-16,-6 1-9 0,1-1-3 0,-7-1-1 15,-5 0 0-15,-1 1 0 0,-2-1 13 0,-4 0-11 16,-2 1 11-16,3-1-10 0,-4 0 10 0,1 3 0 15,-1-3 0-15,-2 1 0 0,-6-1-12 0,2 3 4 16,1-3 0-16,0 6 0 0,-13-1-14 0,7-2-2 16,6-2-1-16,-4-1 0 0,1 3 8 0,3 0 1 15,5-3 1-15,1 0 0 0,-1 1 15 0,4-1-12 0,2 0 12 16,4 0-12-16,8 1 12 0,-2-1 0 0,8 0 0 0,10 1 10 16,-1-6 16-16,0 8 3 0,6 10 1 0,4-10 0 15,8-13-30-15,0-3-13 0,6 3 1 0,3 2 0 16,3 0 12-16,4 1 10 0,2 2-2 0,0 0 0 15,6 0-8-15,0 0 8 0,0 0-8 0,6-3 8 16,5 0-22-16,7 1-5 0,6 2-1 0,6-6 0 16,6 1 20-16,8 0 0 0,4-1 0 0,6 1 0 15,11 0 10-15,3 0 9 0,4 2 1 16,-1-2 1-16,7-1-21 0,-1 4 0 0,0-4 0 0,4 4 0 16,-4 2 0-16,1-3-8 0,-1 0 0 0,-3 3 0 15,-2-2 8-15,-4 2 0 0,1-3 0 0,-7 3 0 16,4 3 0-16,-7-6 0 0,1 1 0 0,-7 2 0 15,1 0 0-15,0 2 11 0,-1 1-3 0,-2-3 0 16,-4 0-108-16,-2 0-23 0,35 8-4 0,-23 0-1 0</inkml:trace>
  <inkml:trace contextRef="#ctx0" brushRef="#br0" timeOffset="-213011.25">16847 14060 1681 0,'0'0'36'0,"-6"-3"8"0,3-2 2 0,-3-6 2 0,-3 6-38 0,0-3-10 16,0-5 0-16,-3 8 0 16,3 5-24-16,-3-8-6 0,3-11-2 0,-3 1 0 15,0 4-48-15,0 4-9 0,1-3-3 0,-1-1-512 16</inkml:trace>
  <inkml:trace contextRef="#ctx0" brushRef="#br0" timeOffset="-212109.68">16198 13846 772 0,'-12'2'21'0,"9"-2"7"0,3 0-28 0,-6 0 0 0,0 0 0 0,0 0 0 16,6 0 101-16,0 0 15 0,0 0 4 0,0 0 0 15,0 0-52-15,0 0-9 0,0 0-3 0,0 0 0 16,0 0-27-16,0 0-5 0,6-2-2 0,3-1 0 15,6 0 6-15,5 3 2 0,1-2 0 0,9-1 0 16,6 0 30-16,3-2 5 0,5 2 2 16,1-2 0-16,2 3-7 0,4-1-2 0,0-2 0 0,2-1 0 0,4 1-22 15,-1 0-5-15,1 2-1 0,-1 0 0 16,1 1-18-16,3-1-3 0,2-2-1 0,1 0 0 0,-4-3-8 0,1 5 8 16,-4 6-8-16,1-3 8 0,-4 0 3 0,-5 0 0 15,3 0 0-15,-7 0 0 0,-2 2-2 0,-6-2 0 16,2 3 0-16,-11 0 0 15,3-6-1-15,-9 0 0 0,2 1 0 0,-5-1 0 0,-3 3 0 0,-3 0 0 16,-3 3 0-16,-3-3 0 0,-3-3-8 0,0 3 0 16,0 3 0-16,-3-3 0 0,0 0 0 0,-6 0 0 15,-9 0 0-15,-3 2-11 0,-6-2 11 0,-8 3 0 16,-7-3 0-16,-9 3 0 0,-5-1 0 0,2-2 0 0,-11 3 0 16,2-3 0-16,-5 5 0 0,-1 0 0 0,-5 1 0 15,5 2 0-15,1 2 0 0,-1-2-16 0,4-3 4 0,-1 3 0 16,1 6 12-16,2-4 0 0,4 1 0 0,-1-1-8 15,4 1 8-15,2 0 0 0,-3-1 8 0,7 3-8 16,2 1 0-16,0-1 0 16,13 3-12-16,-4-6 4 0,3 1 8 0,12-1 11 0,-2 1-3 15,2-6 0-15,9 1-23 0,3-1-5 0,0-5 0 0,3 3-1 16,3-1 21-16,3-2 0 0,0 0 0 0,0 0 0 16,0 0-16-16,3 0 5 0,12 3 1 0,3-3 0 15,0 3 10-15,14-6 0 0,1-2-9 0,3-1 9 16,11 1 14-16,-2-3 7 0,3 3 2 0,2-3 0 15,1 3-23-15,0-1 0 0,2-4 0 0,4 2 0 16,-7-3 0-16,4 3 0 0,-7 0 0 0,1 0 0 16,0-2 8-16,-1-3 3 0,1 2 1 0,0 0 0 15,-7 3-12-15,-2 0 0 0,-3 1 0 0,-4 1 8 16,1-2-8-16,-3 0 0 0,-9 3 0 0,0 0 0 0,-4-1 0 16,-5 1 13-16,3 0-3 0,-9 0-1 0,3 2-9 0,-9 6 8 15,6-3-8-15,-6 0 8 0,0 0-8 0,0 0-16 16,0 0 4-16,-6-3 1 0,-6 3 11 0,-3 0 0 15,-6 3 0-15,-2-1-8 16,-7 1-25-16,-6 0-5 0,0-3-1 0,-2 2 0 0,-4 3 18 0,0 1 3 16,1-4 1-16,2 1 0 0,-3 0 17 0,1-1 0 15,2 1 0-15,-3 2 0 0,4-2 0 0,2 2 0 16,0 1 0-16,3-4 0 0,7 1 0 0,2-1 0 0,3 1 0 16,3 2 0-16,3 1 0 0,3-4 0 15,6 1 0-15,0 0 9 0,1-3-9 0,5 0 10 0,-3 2-10 0,3-2 10 16,0 0-10-16,0 0-11 0,6 3 3 0,-1 0 0 15,10 2 8-15,0-2 0 0,6-1 0 0,0-2 0 16,6 0 8-16,-1 0 3 0,4 0 1 0,0 3 0 16,-3-1-12-16,3 1 0 15,-4 0 0-15,1-3 0 16,-3 0-26-16,3-3-4 0,-3 0-1 0,-1 3 0 16,1 0-41-16,-3 3-9 0,0 0-2 0,-3-3-716 0</inkml:trace>
  <inkml:trace contextRef="#ctx0" brushRef="#br0" timeOffset="-210359.44">20463 13742 1792 0,'0'0'40'0,"0"0"8"0,0 0 1 0,0 0 1 0,6 0-40 0,3 3-10 0,9 0 0 0,3 2 0 15,5-2 0-15,4-1 0 0,6 4 0 0,6-4 0 16,5 1 0-16,10 0 0 0,2 2 0 0,7-5 0 0,5 3 0 0,1-3 0 16,11 0 0-16,3-3 0 0,4 0 18 0,5 1-2 15,0 4 0-15,6-4 0 16,1-1-16-16,-1-2 8 0,0 2-8 0,3-2 0 0,-3 2 0 0,3-2 0 16,-2 2 0-16,-1 0 0 0,0-2 0 0,-6 0 0 15,-5 2 0-15,-1 3 0 0,0-2 26 0,-5 2-2 16,-1 0 0-16,-9 0 0 0,4 0-8 0,-7 2-3 15,-5-2 0-15,-4 3 0 0,-5-3-13 0,-4 0 9 16,-5 0-9-16,-9 0 8 0,-4-3 4 0,-2 3 0 16,-9 3 0-16,-6-3 0 0,-3-3 16 0,-3 3 4 0,-7-2 1 0,1 2 0 15,-3 2-10-15,-3-2-3 0,-6 3 0 0,-5 2 0 16,-7 6-12-16,-9-11-8 0,-9-8 8 0,-8-3-8 16,-13 3 10-16,-6 0-2 0,-2 3-8 0,-6 0 12 15,-4-1-12-15,-5 4 0 0,-1-1 0 0,-5 1-10 16,-3-4 10-16,-3 4 0 0,-4-1 8 0,-2 3-8 15,-6 0 0-15,0 0 0 0,-1 0 0 0,1 0-8 16,-3 0 8-16,0 0-8 0,9 3 8 0,-6-1-8 16,-1 1-26-1,4-3-5-15,3 3-1 0,6-3 0 0,-1 0 19 0,7 2 3 0,9 1 1 0,2 2 0 16,7-2 5-16,8-1 2 0,-2 1 0 0,8-3 0 16,13 3 10-16,-1-1 0 0,12 4 0 0,6-4 0 0,3 1 0 15,7-3 0-15,2 0 0 0,3 0 0 0,3 0 0 16,6 0 9-16,0 0-1 0,12 0-8 0,6 3 8 0,14-3-8 15,7 2 0-15,12 1 0 0,5 5 9 16,7-6-1-16,-1 1-8 0,7-6 12 0,5 3-1 16,-3-2-1-16,4 2 0 0,-4 0 0 0,1-3-10 0,-1 3 12 15,1-2-12-15,-4-1 12 0,-2-5-12 0,-4 3-14 16,1 2 3-16,2-2 1 16,-2 2-18-16,-7-2-3 0,1-1-1 0,-4 1-568 15,1 0-115-15</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5:04:10.735"/>
    </inkml:context>
    <inkml:brush xml:id="br0">
      <inkml:brushProperty name="width" value="0.05292" units="cm"/>
      <inkml:brushProperty name="height" value="0.05292" units="cm"/>
      <inkml:brushProperty name="color" value="#C00000"/>
    </inkml:brush>
  </inkml:definitions>
  <inkml:trace contextRef="#ctx0" brushRef="#br0">13435 5601 1378 0,'0'0'30'0,"0"0"6"0,0 0 2 0,0 0 2 0,0 0-32 0,0 0-8 0,9 0 0 0,0 0 0 31,3 0-32-31,3 0-8 0,3-5-2 0,6 2 0 0,0-2 82 0,5 2 17 0,4-5 3 0,6 0 1 16,2 1 13-16,7-4 2 0,3 3 1 0,-1-5 0 15,1 0-24-15,2-1-5 0,1 1 0 0,3 0-1 16,2-3-2-16,-2 3 0 0,-1 0 0 0,1-1 0 16,-1-2-17-16,1 6-3 0,-7-1-1 0,1 1 0 15,-3 2 14-15,-4 0 2 0,-2 0 1 0,-3 5 0 16,-4 1-22-16,-2 2-5 0,0 0-1 0,-3 2 0 16,-4 1-13-16,-5 2 0 0,3 6 8 0,-6-1-8 15,0 1 0-15,-3 2-16 0,-3 3 3 0,-1 3 1 16,-2 2-26-1,-3 3-5-15,-3 5-1 0,0 2 0 0,-6 4 26 0,0 2 5 0,-6 8 1 0,1 0 0 16,-1 8 12-16,-6 0 0 0,0 5 0 0,0 5 0 16,-3 9 0-16,3-1 10 0,-9 1-2 0,7 10 0 0,-4 5-8 0,0 6 12 15,3 2-12-15,-3 5 12 0,0 9-12 0,0 5 0 16,1-1 0-16,-1 6 8 0,0 8 0 0,0 3-8 16,0 5 12-16,0 5-4 15,1 8-8-15,5-5-16 0,-9-5 4 0,6 5 1 16,-3 8 34-16,3-1 6 0,1 4 2 0,2 2 0 0,0 8-11 0,0-3-1 15,3 3-1-15,0 0 0 0,3 6-7 0,0-1-2 16,0 11 0-16,0-8 0 0,3 0-9 0,-3-3 12 16,4 3-12-16,-4-2 12 0,3 2-1 0,-3 5 0 15,3-2 0-15,0-1 0 0,-3-2 7 0,3 3 2 16,0-3 0-16,3 0 0 0,0-6-20 0,0 1 0 16,0 2 0-16,3-5 0 0,0 3-8 0,-3-11-9 15,3-5-2-15,-3 0 0 0,3-6 19 0,-3 1 8 0,3-1-8 0,0-4 12 16,-3-1-12-16,3-8 0 0,-3-5-9 0,0-5 9 15,3-6 8-15,0-5 7 0,-3-2 1 0,3-9 1 16,-3-4-17-16,0-6-19 0,3-3 4 0,-3-5 1 16,0-3 29-16,-3-7 5 0,0-3 2 0,3-6 0 15,-3-5 2-15,-2-5 0 0,2-5 0 0,0-6 0 16,0-5 10-16,-3-5 2 0,-3-3 1 0,0-5 0 16,6-3-8-16,-12-2-1 0,6-4-1 0,-3-1 0 15,-3-1 4-15,1-2 1 0,2-1 0 0,-6-2 0 16,-6 0-32-16,-3-3 0 0,-2 1 0 0,-10-4 0 15,0-2 0-15,-5 0 0 0,-4 0 0 0,-6 0 0 16,1 0-20-16,-7-2-9 0,-2 2-3 0,-4 0 0 16,1 2 32-16,3-2 0 0,-7 3 0 0,1-1 0 0,2 4-11 15,1-1 11-15,5 0-12 0,1 6 12 0,2 2 0 16,1-2 0-16,5-1 8 0,6-2-8 0,4 3 0 16,2-1 0-16,3 1 0 0,7-6 0 0,-1 3 0 0,6-2-13 15,3-1 1-15,1-3 0 16,5 1-100-16,-3-6-19 0,6-2-4 0,3-5-609 15,3-6-123-15</inkml:trace>
  <inkml:trace contextRef="#ctx0" brushRef="#br0" timeOffset="818.29">14406 11062 2460 0,'-9'0'70'0,"9"0"14"0,-3 0-67 0,3 0-17 0,-9 0 0 0,9 0 0 0,0 0 28 0,0 0 3 16,0 0 0-16,0 0 0 15,0 0-50-15,9-5-9 0,0 5-3 0,3 0 0 0,6 0 31 0,5-3-9 16,7 1 9-16,3-1 0 0,6-2 22 0,5-1 10 16,4 1 1-16,5-3 1 0,7 0-21 0,2 0-4 15,7-2-1-15,-1 2 0 0,1-5-8 0,2-1 0 16,4 4-10-16,-1-1 10 0,-2-2 0 0,-1 2 0 16,0 1 0-16,4-1 0 0,-10 1 0 0,4 2 0 15,-7 0 8-15,1 0-8 0,-7 0 12 0,1 0-2 0,-1 3 0 16,-8-1 0-16,-6 4-2 0,-4-1 0 0,-2 0 0 0,-9 1 0 15,0 2 0-15,-9-3 0 0,-4 3 0 0,-2 0 0 16,0 0-8-16,-6 0 10 0,0 0-10 0,-6 0 10 16,0 0 12-16,0 0 2 0,-9 3 1 0,-3-3 0 15,-6 2-25-15,-2 1 0 0,-10 0 0 0,0-1 0 32,-9 1-19-32,1 0-9 0,-4-1-1 0,0 1-1 0,4 0 30 0,2-1 10 0,0 1 0 0,1 0 0 15,5-3 14-15,0 0 2 0,9 0 1 0,0 0 0 16,0 0-27-16,13-3 0 0,-1 3 0 0,-3-3 0 15,3 1-11-15,9 2 3 0,0 0 0 0,0 0 0 16,6-8-7-16,-3 0-1 0,9 0 0 0,-3-3 0 16,5 1 4-16,7-6 0 0,3 2 0 0,6 1 0 15,0-5 12-15,5 2 0 0,4-3 0 0,0 3 0 0,5-2 0 16,1-1 0-16,-3 6 0 0,2-3 0 0,-5 3 0 16,0-3 0-16,-1 0 0 0,-2 6-9 0,-3 2 9 0,0 3 0 15,-7 2 0-15,-2 3 0 0,0 0 8 0,-6 3 4 16,0 2 1-16,-3 3 0 0,-3 0 13 0,-4 8 2 15,1 2 1-15,-6 6 0 0,0 5-13 0,-3 5-4 16,-3 3 0-16,-6 6 0 0,-2 4-12 0,-4 4 9 16,0 2-9-16,-3 2 8 0,0 1-8 0,0-1-17 15,3-2 4-15,3-3 1 16,1 3-103-16,5-2-20 0,0-6-4 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4:11:54.426"/>
    </inkml:context>
    <inkml:brush xml:id="br0">
      <inkml:brushProperty name="width" value="0.05292" units="cm"/>
      <inkml:brushProperty name="height" value="0.05292" units="cm"/>
      <inkml:brushProperty name="color" value="#FF0000"/>
    </inkml:brush>
  </inkml:definitions>
  <inkml:trace contextRef="#ctx0" brushRef="#br0">17430 3876 1782 0,'0'0'39'0,"0"0"8"0,0 0 1 0,6 0 3 0,6 5-41 0,3-2-10 0,6 0 0 0,5-1 0 15,7 4-20 1,6 2-7-16,5-3-1 0,10 0 0 0,5 0 28 0,10 1-8 0,8-4 8 15,10 1 0-15,11 2 0 0,9-5 0 0,9-5 0 0,9 5 11 0,9-3-3 16,12 1-8-16,6 2 12 0,8-6-4 0,7 1-8 16,6-5 0-16,5 2 0 0,7-3 0 15,2 3 0-15,1 0 0 0,2-2 0 0,1 4 0 16,-3-4 28-16,2 2 1 0,3-3 0 0,-5 6 0 16,-3 0 22-16,-4-3 4 0,1 5 1 0,-7 6 0 0,4 2-40 0,-6-2-7 15,-4 5-1-15,-8-6-8 16,-3 6 17-16,-9 3-3 0,-4 2-1 0,-8-5 0 0,-6 5-22 0,-6 0-5 15,0 3-1-15,-9 0-597 16,-2 3-120-16</inkml:trace>
  <inkml:trace contextRef="#ctx0" brushRef="#br0" timeOffset="3205.73">8363 7030 787 0,'0'0'22'0,"0"0"6"0,0 0-28 0,0 0 0 0,0 0 0 0,0 0 0 16,0 0 40-16,0 0 4 0,0 0 0 0,0 0 0 16,-3 0-20-16,3 0-3 0,0 0-1 0,-9 0 0 15,3 0 26-15,1 0 5 16,-1-5 1-16,6 5 0 0,0 0-7 0,-6 5-1 0,-3-5 0 0,9 0 0 16,0 0-28-16,0 0-7 0,-3-5-1 0,3 5 0 15,-6 0 4-15,6 0 0 0,0 0 0 0,0 0 0 16,0 0 3-16,0 0 1 0,0 0 0 0,0 0 0 15,0 0 16-15,0 0 3 0,0 0 1 0,0 8 0 16,3-6-20-16,0-2-3 0,6 3-1 0,0-3 0 16,-1 5-12-16,7-5 0 0,0 0 0 0,0 0 0 15,6-5 16-15,0 2-2 0,0 3-1 0,2-2 0 16,4 2-13-16,0-3 0 0,3-2 8 0,3 2-8 0,-1 3 0 16,1-3 0-16,6 3 0 0,-4-2-10 0,4-1 18 0,3 0 3 15,-1-2 1-15,4 3 0 0,0 2 6 0,2 0 2 16,-2 2 0-16,0-4 0 0,5-4-20 0,1-2-16 15,2 3 4-15,1 2 0 0,3 3 12 0,-1-2 16 16,1-4-3-16,-1 1-1 0,4-3-12 0,2 6-12 16,-2-1 3-16,8 0 0 0,-8 3 9 0,5-5 11 15,1-6-3-15,-1 9 0 0,7 2-8 0,-7 0-11 16,4-3 3-16,-1 3 0 0,7 0 8 0,-7 0 0 0,3 0 0 16,-2 0 0-16,2 0 10 0,4 3-2 15,-4-6-8-15,1 8 12 0,-1-7-12 0,-2-1-8 0,-1 3 8 0,-3 0-13 16,4 0 13-16,-7 3 8 0,4-3 0 0,-4 0-8 15,4 2 13-15,-1 4-4 0,-2 4-1 0,-1-4 0 16,1-9-8-16,-1 0-11 0,4 3 3 0,-7 3 0 16,1 0 8-16,0-3 11 0,-7 2-3 0,1-2 0 15,-4-2-8-15,4 2 12 0,-4 0-12 16,-5 0 12-16,0 0 12 0,-4 0 4 0,-2-3 0 0,0-2 0 16,2 2 4-16,-5 0 2 0,3 1 0 0,-6-1 0 15,2 0-14-15,-2 3-2 0,-3 0-1 0,0 3 0 16,-4-3-17-16,-5 0 10 0,3-3-10 0,-3 3 8 15,-3 0-8-15,-3 0 0 0,0 0 9 0,-1-2-9 16,-5 2 11-16,3 0-3 0,-3 0 0 0,0 0 0 16,0 0 3-16,-6-3 0 0,3 3 0 0,0-3 0 15,-3 6 1-15,-3-3 1 0,0 0 0 0,0 0 0 16,0 0-1-16,0 0 0 0,0 0 0 0,0 0 0 0,0 0-1 0,0 0-1 16,0 0 0-16,0 0 0 0,0 0 0 15,0 0 0-15,0 0 0 0,0 0 0 0,0 0-10 0,0 0 0 16,0 0 0-16,0 0 0 0,0 0 0 0,0 0 0 15,0 0 8-15,0 0-8 0,0 0 24 0,0 0 0 16,0 0 0-16,0 0 0 0,0 0-24 0,0 0 0 16,0 0 0-16,0 0 0 0,0 0 0 0,0 0 0 15,0 0-12-15,0 0 12 0,0 0 0 0,0 0 0 16,0 0 12-16,0 0-4 0,0 0-8 0,0 0-11 16,0 0 3-16,0 0 0 0,0 0 8 0,0 0 0 0,0 0 0 15,0 0 0-15,0 0 0 0,0 0 11 0,3 0-3 0,-3 0 0 16,0 0-8-16,0 0 0 0,6-3 0 0,-3 1 0 15,3 2 0-15,-3 2 0 0,3-2 0 0,0 0 0 16,0 3-19-16,0-3 4 0,2-3 1 0,1 3 0 16,0 3 25-16,3-3 5 0,-3 0 0 0,3 0 1 15,3 3-17-15,0-3 0 16,0 0 0-16,-3 2 0 0,3-2-12 0,-1 3-5 16,4 0-2-16,-3-3 0 0,0 0 19 0,6 0 0 0,-3 0 0 0,3-3 0 15,-1 3 0-15,4-3 0 0,0 3 0 0,0-5 0 16,6 5 0-16,-4 0 0 0,1 5 0 0,3-5 0 15,0 3 0-15,-4-6 0 0,4 3 0 0,0 0 0 16,0 0 0-16,3 0 0 0,-4-2 0 0,4-1 0 16,-3 0 16-16,3 3 1 0,-1 0 0 0,-2 3 0 15,-3 0-28-15,3-3-5 0,-4-3-2 0,1 0 0 16,-3 1 18-16,3-1 0 0,-3-2 0 0,2 2 9 0,-5 3-9 16,3 0 0-16,0-2 0 0,-6 2 8 0,3 0-8 0,-1-3 0 15,-2 3 0-15,-3-3 0 0,-3 3 0 0,0 0 0 16,-3 0 0-16,0 0 0 0,-3 0 0 0,0 0 0 15,-6 0 0-15,0 0 0 0,0 0 0 0,0 0 0 16,0 0 0-16,0 0 0 0,0 0 0 0,0 0 0 16,0 0 8-16,0 0-8 0,0 0 10 0,0 0 0 15,-6-2 0-15,-3-1 0 16,-6 0-35-16,0 1-7 0,-3-1-2 0,-6 0 0 0,4-2 34 0,-4 2 9 16,-6-2 1-16,3 0 0 0,0 0-10 0,-5-1 0 15,-1 4 0-15,-3-4 0 0,0 4 0 0,-8-1-12 0,2 0 2 16,-8 3 1-16,8-2 9 0,-6-1 0 0,4-2 0 15,-4 2 0-15,-3 1 0 0,1-1 0 0,-1 0 0 0,-2 1 0 16,2-1 0-16,0 0 8 0,-2-2 0 0,-4 2 0 16,1 1-8-16,-4-1 0 0,1 0 0 0,-1 1 0 15,-2-1 0-15,-4 1 0 0,1-1 0 0,-1 0 0 16,4 1 0-16,-4-1 0 0,-2 0 0 0,-1 1 0 16,1-1-8-16,-1 3 8 15,4-3-8-15,-7 1 8 0,1-9 0 0,0 6 0 16,2 10 0-16,1-5 8 0,2 0-8 0,1 0 0 0,2 0-8 0,1 3 8 15,2-3 0-15,1 0 0 0,5 0 0 0,0 2 0 16,1 1 0-16,-1 2 0 0,1-2 0 0,5-3 0 16,0 3 0-16,4-1 0 0,-1 4 0 0,3-1-12 15,1-2 12-15,-1-1-10 0,3 3 10 0,4 1-10 16,-1-6 10-16,6 0 0 0,0 5-9 0,4-2 9 16,2-1 0-16,3 1 0 0,3 0-9 0,0-1 9 15,6-2 0-15,0 6-8 0,1-4 8 0,5 1 0 0,-3-3-14 0,6 0 4 16,3 0 1-16,0 0 0 15,-3 5-34-15,6-2-6 0,-3-3-2 0,6 2 0 16,6 4 14-16,2 2 2 0,7 0 1 0,6 2 0 0,6-2 34 0,5 0 14 16,7 0-1-16,3-3 0 15,-1 9-31-15,7-12-6 16,3 3-2-16,-1-2 0 0,1 2-11 0,-1 1-3 0,1-1 0 0,-4-2 0 16,1-1 7-16,-1-2 1 0,1 3 0 0,-3-3 0 0,2-3 20 0,-5 1 12 15,-1-1-12-15,-2 0 12 0,0 1 0 0,2-1 11 0,-5-2 0 16,3 2 0-16,-4 0-1 0,1 3 0 0,-6-2 0 0,-3 2 0 15,-7 0-10-15,-2 0 8 0,0 0-8 0,-6 0 8 16,-3 0-8-16,-3 2 0 0,-3-2 0 0,-4 0-11 16,-2 0 11-16,-3 0 0 0,0 0 0 0,0 0 0 15,0 0 16-15,0 0 4 0,-3 0 2 0,-5 0 0 16,-4 0 2-16,-3-2 0 0,-3 2 0 0,3 0 0 16,-3 0-24-16,0-3 9 0,-3 1-9 0,4-1 0 15,-4 3 8-15,3-3-8 0,0 3 0 0,0 0 0 16,3 0 0-16,3 0 0 0,-2 0-12 0,2 3 3 31,-3 0-36-31,6-1-7 0,0 3-2 0,0 1-471 0,0-1-95 0</inkml:trace>
  <inkml:trace contextRef="#ctx0" brushRef="#br0" timeOffset="4088.89">15671 6945 1335 0,'0'0'29'0,"0"0"7"0,0 0 0 0,0 0 2 0,0 0-30 0,0 0-8 16,0 0 0-16,0 0 0 0,6 0-15 0,3 0-4 15,0 3-1-15,2-3 0 0,7 3 7 0,-3-3 1 16,3 0 0-16,0 0 0 0,3 2 20 0,3-2 5 16,2-5 1-16,4 5 0 0,0 0 3 0,6 3 1 15,2-3 0-15,4 0 0 0,3 2-18 0,-1-2 0 16,4 0-13-16,3 0 5 0,2 0 21 0,4 0 5 15,-1 0 1-15,4 0 0 0,2-2-3 0,1 2-1 0,-4-3 0 16,7 3 0-16,-4 0 17 0,4 0 4 0,-7-3 1 0,7 1 0 31,-4-1-13-31,4 0-4 0,-7-2 0 0,4 5 0 0,-13-8 12 0,7 3 3 0,-12 5 0 0,2-5 0 16,-2-1-11-16,-3 4-3 0,-1 2 0 0,-8 0 0 16,-3 0-21-16,-3-3 0 0,-7 3 0 15,-2-3 0-15,-6 6 0 0,0-3 0 0,-6-3 0 0,0 1 0 16,-3 2 8-16,-3 0-8 0,0 0 10 0,0 0-10 15,0 0 18-15,-6-3-2 0,-9 0-1 0,-3 1 0 16,-6-1-15-16,-5 0 0 0,-7-4-12 0,-3 1 12 16,-5 4-16-16,-1-4 3 0,-6 1 1 0,1 2 0 15,-7 1 12-15,-2-1 0 0,2 0 12 0,1-2-12 16,-1 0 8-16,3 5-8 0,4 0 0 0,-4 0 0 16,4 0 12-16,-1 2-12 0,3-2 12 0,4 3-12 15,2 2 0-15,3 1 0 0,1 2 0 0,2-3 0 16,0 3-17-16,6-3-11 0,4 0-1 0,2 3-1 15,3 0-52-15,-3 0-10 0,12 3-3 0,-3-3-378 16,1-3-76-16</inkml:trace>
  <inkml:trace contextRef="#ctx0" brushRef="#br0" timeOffset="4705.51">20805 7131 1616 0,'-9'-6'46'0,"6"1"10"0,0 2-45 0,0-2-11 0,-2 2 0 0,2-2 0 0,3 5 19 0,0 0 1 16,0 0 1-16,0 0 0 0,0 0-4 0,0 0-1 16,0 0 0-16,0-3 0 0,3-2-16 0,5 0 0 15,4 0-13-15,6 2 5 0,9 0-12 0,0-2-1 16,6 2-1-16,2 1 0 0,7-1 8 0,0 0 2 16,8 1 0-16,4 2 0 0,5-3 12 0,1 3 0 15,5 0 0-15,4-5-9 0,5 5 19 0,1 0 4 16,2 0 1-16,0 2 0 0,7 1 16 0,-1 0 3 15,0-1 1-15,4 1 0 0,5-3-5 0,-3 3-1 16,1-1 0-16,2 4 0 0,-3-4-13 0,0 4-2 0,-2-1-1 16,-1 0 0-16,-3 0-13 0,-2 3 0 0,-1-8 0 15,-5 6 0-15,-4-1 0 0,-5 0 0 0,2-2 0 0,-5 2 0 16,-4 0 10-16,-5 1-1 16,-7-4 0-16,-5 4 0 0,0-4 21 0,-13 1 4 0,-2 2 1 0,-3-2 0 15,-3 0-35-15,-6-1 0 0,-9 4 0 0,3-4 0 31,-3-2-16-31,-6 0-9 0,-12 0-3 0,-9-2 0 16,-9-1-38-16,-15-2-8 0,-20-1-2 0,-18-2-704 0</inkml:trace>
  <inkml:trace contextRef="#ctx0" brushRef="#br0" timeOffset="6027.03">1252 7858 730 0,'-3'5'16'0,"-3"1"3"0,3 2 1 0,-6 0 1 0,6 2-21 0,-2-2 0 0,2 0 0 0,-3 0 0 15,3 0 62-15,3 0 8 0,-6 2 2 0,6-4 0 16,-3-1-16-16,3 8-4 16,0-5 0-16,0 3 0 0,3-1-32 0,-3-4-6 0,6 2-2 0,-6 0 0 15,9 2 23-15,-6 3 4 0,2-2 1 0,7 2 0 16,-3-2-29-16,0-1-11 0,3-2 8 0,0 3-8 15,3-1 14-15,0 6-2 0,3-2-1 0,0-4 0 16,2 1 8-16,4-3 1 0,3 0 1 0,0 2 0 0,6 3-1 16,2-2-1-16,-5 0 0 0,9-1 0 15,-7 1-11-15,7-1-8 0,-3 1 9 0,6-1-9 0,-1 1 12 0,4-3-3 16,5-3-1-16,4 1 0 0,0 2 5 16,-4-3 1-16,7 3 0 0,2-3 0 0,1 0-6 0,8-5-8 15,1 3 11-15,-4 2-11 16,7 1 32-16,-1-1-1 0,7 0 0 0,-4-2 0 0,3 2-31 0,1-2 8 15,5 2-8-15,0-2 0 0,1 2 0 0,-1-2 0 16,3 5-9-16,-2-6 9 0,-1 3 0 0,-6-2 10 16,7 5 0-16,-1-5 0 0,3 2 2 0,-2-10 0 15,2-3 0-15,9 8 0 0,-8 13 0 0,8-2 0 16,3-6 0-16,-9-2 0 0,4-1-12 0,5 1 0 16,0-3 9-16,-3 0-9 0,1 0 12 0,2-3-1 0,3-2-1 0,0 0 0 15,-5-3-2-15,-1 0-8 0,3-6 12 0,-3 4-4 16,-2 2-8-1,-4 0 12-15,6-3-12 0,-9 3 12 0,-2 3-12 0,-4-3 0 0,-2-2 0 0,-4 2 0 16,0 0 9-16,-2 0 0 0,-4 0 0 0,-2 0 0 16,5 3-9-16,-8-1 8 0,2-2-8 0,-2 3 8 15,-7-3 1-15,-2 0 0 0,-1 3 0 0,-2 0 0 16,0 2 0-16,-7 3 0 0,-2 0 0 0,-6-5 0 16,-4 2 1-16,-2 3 0 0,-3 0 0 0,-3 3 0 15,-3 2-10-15,-4-5 12 0,-2 0-12 0,0 0 12 16,-6 0-12-16,3 3 0 0,-3-1 9 0,-3-2-9 15,3 3 0-15,-3-3 8 0,-3 0-8 0,3 0 0 16,-3 0 0-16,0 0 9 0,3 0-9 0,-6 3 0 16,0-3 19-16,0 0-3 0,0 0-1 0,0 0 0 15,3 2-15-15,-3-2 0 0,0 0 0 0,0 0 0 0,0 0-17 0,0 0-7 16,0 0 0-16,0 0-1 16,3 6-34-16,-3-6-6 0,0 0-2 0,3 0-532 15,-3 0-106-15</inkml:trace>
  <inkml:trace contextRef="#ctx0" brushRef="#br0" timeOffset="7227.86">9444 7900 993 0,'0'0'21'0,"0"0"5"0,0 6 1 0,0-6 2 0,0 0-29 0,6 2 0 0,0 4 0 0,0-1 0 0,6-2 0 0,-3 2-8 15,2 3-1-15,4 0 0 0,0 0 9 0,0 0 12 16,3 0-2-16,3 0-1 0,-3 5 18 0,5-3 3 15,1-2 1-15,0 3 0 0,3-1-19 0,0 1-3 16,2 2-1-16,-2 1 0 0,6-1-8 0,-3-3 8 16,2-2-8-16,4 0 8 0,3 0 8 15,3 3 0-15,2-3 1 0,1-6 0 0,-1-7 12 0,1 5 3 16,3 8 0-16,2 0 0 0,4 2 0 0,-1-4 0 0,4-1 0 0,0-2 0 16,-4-6 2-16,7 0 1 0,-4 3 0 15,7 0 0-15,2 0-13 0,-2 3-2 16,-1-6-1-16,-2 3 0 0,5-2 5 0,1-1 0 0,5 3 1 0,-5-3 0 15,-1-2-12-15,7 3-2 0,-7-1-1 0,7-2 0 16,2-1-10-16,-3 1 0 16,4 2 9-16,2-2-9 0,4-6 0 0,-4 4 8 15,0 1-8-15,1-2 0 0,2 3 14 0,-3 0-2 16,-2-1 0-16,5 1 0 0,-2 0-12 0,-1 0 9 0,0 2-9 0,-2 3 8 16,-1 5 4-16,1-5 1 0,-1-5 0 0,-2 0 0 15,-1-1 7-15,-3 1 0 0,7 2 1 16,-4 1 0-16,4 2-5 0,-4 0 0 0,4-3-1 0,-4 0 0 15,3 1-3-15,-2-1 0 0,-7 1 0 0,1-1 0 16,-1 6-12-16,1-3 0 0,-1 0 0 0,-2 2 0 16,-4 1 0-16,-2-1 0 0,2 1 0 0,-5-3 0 0,3-3 0 15,-4 1 0-15,-5-1 0 0,-1 1 0 16,-5 2 0-16,0-3 0 0,-4 0 0 0,1-2 9 0,-6 2 9 0,0 3 2 16,-4 0 0-16,-2 3 0 0,-3-3 0 0,0 3 0 15,-3-3 0-15,-4 0 0 0,-2 0-5 0,0 0-1 16,-3 2 0-16,-3 1 0 0,0-3-14 0,-3 0 0 15,0 0-9-15,-6 0 9 0,3 0-16 0,-3 0 4 16,0 0 0-16,0 0 0 16,0 0-96-16,0 0-20 0,0 0-3 0,3 5-440 15,0 0-88-15</inkml:trace>
  <inkml:trace contextRef="#ctx0" brushRef="#br0" timeOffset="8323.54">16352 8154 1478 0,'0'0'42'0,"0"0"9"0,0 0-41 0,0 0-10 0,0 0 0 0,0 0 0 16,0 0 0-16,9 0 10 0,-3 6-10 0,9-4 10 16,6 1 3-16,0 2 1 0,-3-2 0 0,8 2 0 15,4 1 0-15,-3-1 0 0,9-2 0 0,-1 2 0 16,10 0-6-16,0 0-8 0,5-2 11 0,4 2-11 15,0 6 12-15,5-6-12 0,7 0 12 0,2-2-12 16,3 2 8-16,-2-2-8 0,-1 0 0 0,1-3 0 16,2 0 10-16,-2-6-10 0,-4-4 8 0,-2 5-8 15,2 10 24-15,1-3 0 0,-1 1 0 0,1 0 0 16,-7-1 13-16,1-2 3 0,-1-5 0 0,1 5 0 16,-4 0-4-16,1-3 0 0,-4 1 0 0,-5 2 0 0,-3 0-4 0,-4-3 0 15,-2 1-1-15,-3-1 0 0,0-2-2 0,-10 5 0 16,-2 0 0-16,-3 0 0 0,-3 0-7 15,-3-3-2-15,-6 0 0 0,-3 3 0 0,3 3-9 16,-6 0-3-16,2-3 0 0,-5 0 0 16,0 0-8-16,0 0-11 0,-11-3 3 0,-1-2 0 0,-9-1-3 0,-6 1 0 15,3 0 0-15,-9-3 0 0,1 3 11 0,-7-9-8 16,-6-4 8-16,1 5-8 0,-7 10 8 0,1 0 0 16,-1-5 0-16,0 3 0 0,1 0 0 0,-7-1 0 15,-2 1 0-15,2 3 0 0,-2-1 0 0,2 0 0 16,0-2 0-16,-2 2 0 0,2 1 0 0,1 2 0 15,-1 0 0-15,7 2-8 0,2 1 8 0,3 0-8 0,1-3 8 0,2 2-8 16,3 1-11-16,4 0-1 0,2 2-1 0,3-3 0 16,6 4 5-16,6-4 2 0,4 1 0 0,2-3 0 15,3 3-4-15,6-3-1 0,3 0 0 0,0 0 0 16,3 5 3-16,3 0 1 0,9-2 0 0,2 5 0 16,7 0 15-16,3-3 15 0,3-2-3 0,6 2-1 15,-4 3 9-15,7-5 1 0,0-1 1 0,-1 1 0 16,1 2-2-16,3-5-1 0,-1 0 0 0,-2 0 0 15,-3 0-2-15,0 0 0 0,-4 3 0 0,4-3 0 16,-3-3-1-16,-1 3-1 0,4-5 0 0,-3 5 0 16,3 0-15-16,-4 0 0 0,-5 0 0 0,0 0 0 15,-3 5 0-15,0-5 0 0,-7 0-8 0,1 0 8 16,-6-2 0-16,0-1 11 0,-3 3 0 0,0 0 0 16,0 5-11-16,-3-5 0 0,3 0 0 0,-3 0 0 0,-3 0 0 15,-3 0 0-15,3 0 0 0,-3 0 0 0,3 0-17 0,-3 0-6 16,0 0-1-16,0 0 0 15,0 0-36-15,0 0-7 0,0 0-1 0,0 0-534 16,0 0-106-16</inkml:trace>
  <inkml:trace contextRef="#ctx0" brushRef="#br0" timeOffset="8955.29">21928 8112 1695 0,'0'0'37'0,"0"0"8"0,0 0 2 0,2-3 1 0,7-2-39 0,-6 3-9 15,3-4 0-15,6 1 0 0,3 2 0 0,0-2 0 16,0 0-12-16,6-1 12 0,3-1-12 0,2 1 12 16,4 1-12-16,3-3 12 0,6 3-11 0,5 2 11 15,4-2-8-15,5 5 8 0,1 0 0 0,0 0 0 16,5 0 0-16,4 5 8 0,2-5 0 0,4 3 0 15,-7 2 0-15,7-2 0 0,2 2 25 0,0 0 6 16,4 1 1-16,-7-6 0 0,1-6 16 0,-4 6 3 0,4 6 1 0,-4 1 0 16,1-4-14-16,-7 2-2 0,-2 1-1 0,5-4 0 15,-8 4-21-15,-4-4-4 16,7 4-1-16,-12-1 0 16,-4 3-47-16,-5 0-10 0,0-3-1 0,-12 0-1 15,2-2-138-15,-11 0-27 0,9-1-5 0,-18 4-2 0</inkml:trace>
  <inkml:trace contextRef="#ctx0" brushRef="#br0" timeOffset="11507.03">2166 9141 1051 0,'-12'0'23'0,"9"0"5"0,-3 0 0 0,3 0 2 0,-6 3-30 0,0-3 0 16,1 3 0-16,2-3 0 0,3 0 14 0,-6 2-3 15,6 1-1-15,-6-3 0 0,3 0 12 0,0 0 2 16,-3 0 1-16,3 0 0 0,-3 0-10 0,3-3-3 15,-3 3 0-15,0 0 0 0,-3-2 38 0,3 2 7 16,0-3 2-16,1 0 0 0,2 3-10 0,0-2-1 0,0 2-1 0,6 0 0 16,0 0 3-16,0 0 1 0,-3 0 0 0,3 0 0 15,0 0-34-15,0 0-6 0,0 0-2 0,0 0 0 16,0 0-21-16,0 0-5 0,0 0-1 0,0 0 0 16,0 0 5-16,9 0 1 15,0 0 0-15,2 2 0 0,4-2 12 0,0 0-9 0,3 0 9 0,-3 0-8 16,3 6 8-16,3-1-10 15,5-2 10-15,-5-1-10 0,9 4 10 0,0-4 0 16,0 3 0-16,5-2 0 0,1 2 0 0,0-2 0 16,-4 2 10-16,4-2-10 0,0 0 0 0,0 2 0 0,2-2-8 0,1-1 8 15,6 1 9-15,-4 0 9 0,7 2 2 0,-9-3 0 16,2 1-1-16,1 0 0 0,3-3 0 0,2 0 0 16,4 0 3-16,-3 0 1 0,2 0 0 0,1 0 0 15,-4-3 9-15,4-2 3 0,0 5 0 0,5-5 0 0,-5 2-27 16,2 0-8-16,1 3 0 0,-4 0 0 15,1-5 9-15,0 0-1 0,2 2-8 0,1 0 12 0,-1 6-12 0,-2-3 0 16,0-3 0-16,-1 3 0 0,4-2 0 0,-1 2 0 16,4 0 0-16,-4-3 0 0,1 3 0 0,-3-3 11 15,2 3-11-15,1-2 10 0,-1-1-2 0,1 0 0 16,0-2 0-16,-4 3 0 0,1-1 0 0,-4-2 0 16,7-1 0-16,-3 1 0 0,5 0-8 0,-5 5 0 15,-1-3 0-15,1 0 8 0,-6 3-8 0,5 0 0 16,-2 0 0-16,-1 0 8 0,4 6-8 0,-3-6 0 15,-4 0 0-15,1 5 0 0,0-8 0 0,2 3 8 0,-5 0-8 16,6 0 8-16,-1 3-8 0,4-3 0 0,-7 0 0 16,4 3 0-16,-3-3 0 0,-4 2 0 0,10 1 0 15,-6-3 0-15,5 5 0 0,-5-2 0 0,2 0 0 0,-5 2 0 16,0-3-8-16,2 4 8 0,1-1 0 0,-3 0 0 16,-1 1 0-16,-2-4 0 0,3 6 0 15,-6-2 0-15,2-1 0 0,-5 0 0 0,3 0 0 0,-1 1 0 16,4-4 0-16,-3 4 0 0,0-1 0 0,2-2 0 15,4-1 10-15,-3-2 6 0,-4 3 2 0,1-3 0 16,0-3-7-16,-4 3-2 0,4-2 0 0,3-1 0 16,-3 0 3-16,-1 3 1 0,1-2 0 0,0-1 0 15,-3-2-13-15,-1 5 0 0,-2-3 0 0,0 3 0 16,3 0 0-16,-4-3 0 0,1 3 0 0,6-2 9 16,-6 2-9-16,5-3 0 0,-5 0 0 0,3 3 8 15,-3-2-8-15,2-1 0 0,-5 3-10 0,6-2 10 16,-3 2 0-16,-1-3 0 0,1 0 0 0,0 1 0 15,6-1 0-15,-1 0 0 0,-2 1 0 0,0 2 0 0,0-3 0 0,-1 0 0 16,-2 3 0-16,0 0 0 0,3-2 0 0,-1 2 0 16,1 0 0-16,0-3 0 0,3 3 0 15,-4 0 0-15,4-3 0 0,-3 3 0 16,2 0 0-16,-2 0 0 0,3-2 0 0,-3-1 0 0,5 0 0 0,-2 1 0 16,0-1 0-16,-1-2 10 0,4 2-10 0,-3 3 0 15,0-2 0-15,-4-1 0 0,1 0 0 0,3 3 0 16,0 0 0-16,-1-5 0 0,1 5 0 0,3 0 0 15,-4 0 0-15,4 0 0 0,-3 5 0 0,0-5 0 16,-1 0 0-16,1 0 0 0,3 0 0 0,-4-5 0 16,4 5 0-16,-3 0 0 0,0 0 0 0,2 0 0 0,-2 3 0 0,0-3 0 15,-1-3 0-15,1 3 0 0,3 0 0 16,-4 0 0-16,4 0 0 0,0 0 0 0,3 3 0 0,-7-3 0 16,1 0 0-16,-3 2 0 0,2 1 0 0,1 0 0 15,-3-3 0-15,0 0 0 0,-1 0 0 0,4 0 0 16,-6 0 0-16,6 0 0 0,-7 2 0 15,1-2 0-15,0 3 0 0,3-3 0 0,-4-3 0 0,1 3 8 16,0 0-8-16,0 0 10 0,2 0-10 0,1 0 10 16,3 0-10-16,0 0 0 0,-1 3 0 0,-2-3 0 15,0 0 0-15,0 3 8 0,-4-3-8 0,4 0 0 16,3 0 10-16,-3 0-10 0,-1 0 12 0,1 0-12 16,0 0 0-16,0 2 0 0,-4-4 0 0,1 2-12 15,0 0 12-15,0-3 0 0,-1 3 0 0,1-3 0 16,0 1 12-16,3 2-4 0,-4 0 0 0,1-6-8 15,3 6 10-15,-3 0-10 0,2 0 8 0,-2-5-8 16,0 5 0-16,0-3 8 0,-1 1-8 0,1 2 0 16,0-3 10-16,0 0-10 0,2 3 12 0,-2 0-12 0,0-2 0 0,3 2-14 15,-3 0 1-15,-1 0 0 0,1 0 13 0,0 0 15 16,-3-3-3-16,2 3-1 0,7-3 9 0,-6 1 1 16,6 2 1-16,-4-3 0 15,1 3-22-15,3-2 0 0,0 2 0 0,-4-3 0 0,1 0 0 0,-3 3-8 16,0-2 8-16,2-1 0 0,1-2 0 0,0 2 11 15,5 3-1-15,-5 0 0 16,3 0-10-16,-3 0 0 0,-1 3 0 0,1-1 8 0,-3-2-8 0,3 3-9 16,-1-3 9-16,1 3-13 0,0-3 13 0,0 5 8 0,-1 0 0 15,1-2-8-15,0 2 11 0,3-2-11 0,-4-1 10 0,1 4-10 16,0-1 0-16,3 0 0 0,-1 1 0 16,-2-4 0-16,3 1 0 0,-1 5 0 0,1-3 0 15,-3-2 0-15,0 5 8 0,-1-3-8 16,-2 0 0-16,3-2 0 0,0 0 0 0,-1-1 0 0,1 6 0 0,0-3 0 15,3 1 0-15,-1-4 8 0,-2 4-8 0,0-4 0 16,2 1 0-16,-5 0 0 0,3-1 0 0,0-2 0 16,-1 3 0-16,4-3 0 0,-3 0 0 0,3 0 0 15,-4 3 8-15,1-3-8 0,0 0 0 0,-6-3 0 16,5 3 0-16,-2-3 8 0,3 3-8 0,0-2 0 16,-1-1 0-16,1 0 0 0,3 1 0 0,-3-1 0 15,2-2 0-15,1 2 0 0,-3 0 0 0,0 1 0 16,-1-3 0-16,1 2 0 0,-3-2-12 0,3 2 12 15,-4 0 0-15,1 1 9 0,3-1 1 0,-3-2 0 0,-1-1-2 16,4 1-8-16,-3 2 12 0,3-2-4 0,-1 3-8 0,1 2 10 16,0-3-10-16,3 0 10 0,-1 3-10 15,-2-2 0-15,3 2 0 0,-1-6 0 0,-2 6 0 16,0 0 0-16,0-5 0 0,2 5 0 0,-2-5 0 0,-3 2 0 16,6 3 0-16,-7-3 0 0,4 3 0 0,3-2 0 15,-3-1 0-15,-1 3 0 0,-2 0 0 0,0 0 0 16,3 0 0-16,-1 0 0 0,1 0 0 0,0-3 0 15,0 3 0-15,-1 0 0 0,1 0 0 0,0 0 0 16,-1 0 0-16,1 0 0 0,-3 0 0 0,0 0 0 16,0 0 0-16,5 3 0 0,-8 0-8 0,3-1 8 0,6-4 0 15,-7 2 0-15,1 0 0 0,3 0 0 0,-3 2 0 16,-1-2 0-16,1 3 0 0,-3-3 0 0,-3 0 0 0,2 0 0 16,4 0 0-16,-3 0 0 0,-3-3 0 0,6 3 0 15,-1 0 0-15,1 0 0 0,-3 0 0 0,3 0 0 16,-6 0 0-16,2 0 0 0,1 0 0 0,-3 0 0 15,3-2 0-15,-6-1 0 0,5 3 0 0,-5-3 0 16,3 3 0-16,0-2 0 0,0-1 0 0,-1 3 0 16,1 3 0-16,-3-6 0 0,3 3 0 0,-3 0 0 15,0 0 0-15,-1 0 0 0,-2 0 0 0,0 0 0 16,0 0 0-16,0 0 0 0,0 0 0 0,0 0 0 16,2 0 0-16,-2 0 0 0,3 0 0 0,-3 0 0 15,3 0 0-15,0 0 0 0,-1 0 0 0,1 3 0 16,0-3 0-16,-3 0 0 0,3 0 0 0,-3 0 0 15,-3 2 0-15,2-2 0 0,-2 3 0 0,0 0 0 16,0-3 0-16,-3 2 0 0,3 1 0 0,-3-3 0 16,0 3 0-16,3-3 0 0,-4 2 0 0,1-2 0 0,0 0 0 0,0 3 0 15,0-3 0-15,0 3 0 0,-3-3 0 0,3 0 0 16,-3 2 0-16,3-2 0 16,-3-2 0-16,0 2 0 0,2 0 0 0,-2 2 0 0,-3-2 0 0,3 0 0 15,0 0 0-15,-3 3 0 0,3-3 0 0,-3 3 0 16,0-3 0-16,0 2 0 0,0-2 0 0,-3 0 0 15,-3 0 0-15,6 3 0 0,-6-3 0 0,6 0 0 16,-3 3 0-16,3-3 0 0,-6 0 0 0,0 0-14 16,0 0 5-16,3 0 1 0,-3 0-13 0,3-3-3 15,-3 3 0-15,0 0 0 16,6 0-118-16,-3-3-24 0,-3 3-5 0,0-5-1 0</inkml:trace>
  <inkml:trace contextRef="#ctx0" brushRef="#br0" timeOffset="13260.14">20957 9678 1728 0,'0'0'38'0,"-3"-2"8"0,0-3 2 0,0-1 0 0,3 6-39 0,0 0-9 0,0 0 0 0,0 0 0 16,0 0 36-16,0 0 6 0,0 0 1 0,0 0 0 15,0 0-35-15,0 0-8 0,0 0 0 0,0 0 0 16,0 0 0-16,0 0 0 0,0 0-10 0,3 6 10 16,3 4-12-16,3 3 12 15,0 3-13-15,3 8 5 0,-3 8 8 0,3 5 0 0,-3 3 0 0,9 7 0 16,-4 9 0-16,-5 2-8 0,6 5 8 0,-3 6-8 16,0 3 8-16,3-1 11 0,0-2-3 0,-3 0 0 15,0 5 7-15,0-5 1 0,-4-6 0 0,1-5 0 16,0-2 12-16,0-6 4 0,-3 0 0 0,3-5 0 15,-6 0-32-15,3-5 0 0,0 2 0 0,-3-7 0 16,0-4 12-16,-3 1-3 0,3-5-1 0,-3-6 0 16,0 3-8-16,0-6 0 0,3-5 0 0,-3-2 0 15,0-3-43-15,0-3-10 16,0-5-3-16,0 0-519 0,0 0-104 0</inkml:trace>
  <inkml:trace contextRef="#ctx0" brushRef="#br0" timeOffset="14404.8">20862 9689 1558 0,'-9'-5'34'0,"6"2"7"0,-3 0 2 0,0 3 1 0,0-5-35 0,0 5-9 0,6 0 0 0,-3 0 0 16,3 0 32-16,0 0 4 0,0 0 0 0,0 0 1 16,0 0-9-16,0 0-1 0,0 0-1 0,0 0 0 15,0 0-41-15,0 0-8 16,6 0-1-16,3 0-1 0,3 0 5 0,6-2 2 0,0 4 0 0,3 1 0 16,2-1 8-16,1-2 2 0,6 3 0 0,0 0 0 15,2-3 8-15,7 0 0 0,0 0 0 0,11 0 0 16,1 0 18-16,0-3 6 0,5 0 0 0,4-2 1 15,2 0 1-15,4 0 0 0,2-1 0 0,4 1 0 16,2-3-14-16,0 3-4 0,4-1 0 0,-1 1 0 16,7-3-8-16,-1 3 0 0,3 0 0 0,4-1 8 15,-4-2-8-15,3 3 10 0,3 0-10 0,1 2 10 16,-4-2-10-16,3 2-9 0,1-2 9 0,-1 2-13 0,-3-2 13 16,3 0 8-16,-2 2 0 0,-1-2-8 0,-6 0 16 15,4 2-3-15,-1-2-1 0,0-1 0 0,-5 4-2 0,-4-6-1 16,3 8 0-16,-2-6 0 0,-1 1 2 0,-5-3 0 15,-7 3 0-15,1 0 0 0,-4-1 7 0,-5 1 2 16,-1 2 0-16,-5-2 0 0,-4 2-10 0,-5-2-2 16,-3 3 0-16,-3-1 0 0,-1 0 13 0,-5 1 3 15,-3-1 0-15,-3 3 0 0,-1-3 6 0,-5 3 2 16,0 0 0-16,-3 0 0 0,-3 3-32 0,-3 0-13 16,0 2 1-16,0-2 0 0,-3 2 1 0,0 0 1 15,0 0 0-15,0 1 0 0,-3 4-6 0,-3-2-2 16,2 5 0-16,-2-2 0 0,0 2 10 0,-5 0 8 15,5 3-12-15,0 3 12 0,-6-1-8 16,6 4 8-16,-6 1 0 0,3 1 0 0,3 0 0 0,-6 10 0 0,6 3 0 0,-6 0 0 16,6 6 0-16,0 2 0 0,-3-3 0 0,3 6 0 15,-6-1 0-15,3 4 0 0,3 2 0 0,0-1 0 16,-3-1 0-16,3-4 0 0,0 1 0 0,-3-6 0 16,0 1 0-16,3-6 0 15,-3-3 0-15,0 0 0 0,3 1 0 0,-3-11 0 0,3 5 0 0,-3-5 0 16,-3-6 0-16,6 3 0 0,-3-5 0 0,0-3 0 15,0 1 8-15,-3-4 1 0,3-2 1 0,-3 3 0 16,0-3 4-16,-3 0 1 0,-3-3 0 0,6 3 0 16,-8-3 5-16,-1 3 0 0,0 0 1 0,-3-3 0 15,-3 1-21-15,0-1-18 0,-5 0 3 0,-1 0 1 16,-3 1 14-16,-3-4-12 0,-2 4 12 0,-4-4-12 16,0 1 12-16,-3-3 0 0,1 3 0 0,-4-1 0 15,-2-2 0-15,-4 3 0 0,-3 0 0 0,1-1 0 0,-4 1-15 0,1 0 3 16,-1-1 1-16,-2 3 0 0,-4 1 11 0,1-1 16 15,-1 3-4-15,1 0-1 0,-4 0-11 0,-2-3 0 16,-1 6 0-16,1-3 0 0,-1 0-9 0,-2 0-1 16,-1-1 0-16,1 4 0 0,-4 0 10 0,4-1-12 15,3-2 12-15,-1 3-12 0,-2-3 12 0,2 0 0 16,4 2 0-16,-1-2 0 0,1 3 0 0,-1-3 0 16,1 0 0-16,2 2 0 0,4-2 0 0,-1 0 0 15,1 0 0-15,5-3 0 0,-2 1 0 0,2-1 0 16,3 0 0-16,1 0 0 0,8 1 0 0,-6-4 0 0,7 4 8 0,-4-1-8 15,6-5 9-15,-5 3-9 0,2-3 12 0,6 0-12 16,1 2 0-16,5 1 0 0,-6 0 0 16,6-3 0-16,4 0 0 0,2 0 0 15,-3 0 0-15,3 0 0 0,3 0 0 0,-2-3 0 0,8 3 0 16,-6-3 0-16,6 3 0 0,0-2 0 0,0-1 0 0,3 3 0 16,0-3 0-16,3 1-12 0,-2 2 0 0,5-3 0 15,0 3 12-15,0 0 0 0,0-3 0 0,6 3 0 16,0 0-9-16,0 0 1 0,0 0 0 0,0 0 0 15,0 0-1-15,0 0 0 0,0 0 0 0,0 0 0 16,0 0 9-16,0 0-13 0,0 0 5 0,0 0 8 16,0 0-24-16,0 0 2 0,0 0 1 0,0 0 0 15,0 0 1-15,3 8 1 0,-3-2 0 0,6-4 0 16,-3 4-21-16,-3-6-5 0,3 2-1 0,3 1 0 16,-3-1-32-16,3 1-6 0,-3 0-2 0,2-1-591 15</inkml:trace>
  <inkml:trace contextRef="#ctx0" brushRef="#br0" timeOffset="15072">21794 9813 1620 0,'-3'-13'36'0,"0"8"7"0,0 0 1 0,-3 2 1 0,3-2-36 0,0-1-9 15,3 1 0-15,-3 2 0 0,0-2 61 0,0-3 11 16,3 8 1-16,0 0 1 0,0 0-39 0,0 0-8 15,0 0-2-15,0 0 0 0,0 0-11 0,0 0-2 16,0 0-1-16,0 0 0 0,0 0-11 0,0 0 0 0,0 0 0 0,3 5 8 31,0 3-31-31,3 8-6 0,0 5-2 0,3 6 0 0,2 7 21 0,1 6 10 0,3 5-10 0,0 8 10 16,3 0 0-16,0 13-9 0,-3 3 9 0,3 0 0 16,-1 2-9-16,-2-2 9 0,0 2-10 0,0-5 10 31,-6 1-47-31,3-9-3 0,0-5-1 0,-3-6 0 15,0-4-17-15,-3-4-4 0,0-4-1 0,-3-1-383 0,-3-5-76 0</inkml:trace>
  <inkml:trace contextRef="#ctx0" brushRef="#br0" timeOffset="15425.82">22463 9607 2282 0,'0'0'50'0,"0"0"10"0,0 0 3 0,0 0 1 0,0 0-51 0,6 0-13 15,0 0 0-15,0 3 0 0,3-1 0 0,-3 6-8 16,3 0 8-16,3 8-13 0,-3 3-4 0,3 7-1 15,-3 6 0-15,3 7 0 0,-4 6 8 0,1 6 2 16,-3 4 0-16,-3 6 0 0,0 0 8 0,-3 5-12 16,3 3 12-16,-3 2-12 0,3-4 12 0,-3-7 14 0,3-1-3 0,3-4-1 15,-6-5-10-15,3-5-11 0,0-2 3 0,0-4 0 32,0-4-22-32,-3-3-4 0,6-9-1 0,-3 1 0 15,0-5-13-15,0-3-2 0,3-6-1 0,-3 1 0 16,0-3-93-16,3-8-20 0,0 8-3 0,3-8-1 0</inkml:trace>
  <inkml:trace contextRef="#ctx0" brushRef="#br0" timeOffset="15724.29">23490 9594 2131 0,'0'0'60'0,"0"0"14"0,6-3-59 0,-3-2-15 0,0 2 0 0,6 3 0 0,-3 0 19 0,0 0 1 16,3 3 0-16,0 2 0 0,0 0-20 0,3 1-12 15,-6 4 1-15,3 6 1 0,-1 3-6 0,4 2-2 16,-6 8 0-16,3 5 0 16,0 9-11-16,-3 4-3 0,0 6 0 0,0 8 0 15,3 0 32-15,-6 8 0 0,3 5 0 0,-3-3 0 0,3 3 0 0,-3 3 0 16,-3 2 0-16,0-7 0 0,6-1 0 0,-6-2 0 15,3-5 0-15,3-6 0 16,-6-3-36-16,3 1 0 0,3-11-1 0,-3-5 0 16,3-6-111-16,-3-5-21 0,2-8-5 0,-2-2-1 0</inkml:trace>
  <inkml:trace contextRef="#ctx0" brushRef="#br0" timeOffset="16221.93">21157 10097 1137 0,'-15'-6'24'0,"-3"1"6"0,0 2 1 0,0 1 2 0,3-1-33 0,0 0 0 0,3 1 0 0,4 2 0 0,-1-3 8 0,6 3-8 16,-3-3 0-16,6 3 0 0,0 0 24 0,0 0-3 15,0 0 0-15,9 0 0 0,5 0-12 0,7 0-9 16,3 3 12-16,12-3-12 0,3 0 18 0,8 3-3 15,7-1-1-15,2 1 0 0,10 0 4 0,5-1 1 16,10 1 0-16,2-3 0 0,6 0 5 0,6 0 0 0,7-3 1 0,8-2 0 16,9 2 22-16,3 1 4 0,0-4 1 15,0 4 0-15,9-4-36 0,-6 4-6 0,3-1-2 0,0 3 0 16,-9-2-19-16,3 2-4 0,-3-3-1 0,-3 0 0 16,0 1 16-16,-3-4 0 15,-2 1 0-15,-4 2 0 0,-3-5 10 0,-6 6 5 0,-6-4 1 0,-2-1 0 16,-4 1-2-16,-9 1 0 0,-5 0 0 0,-7 2 0 15,-2 0-14-15,-13 1 11 0,1-1-11 0,-12 0 10 32,2 3-36-32,-11-2-7 0,-9 4-2 0,0-2-458 0,-6 0-92 0</inkml:trace>
  <inkml:trace contextRef="#ctx0" brushRef="#br0" timeOffset="16640.24">21311 10562 1280 0,'-41'-5'36'0,"20"2"8"0,-3-2-35 0,0 0-9 15,0 2 0-15,4-2 0 0,5 2 75 0,3 0 13 16,0 1 2-16,6 2 1 0,0-6-35 0,6 6-6 15,0 0-2-15,6-2 0 0,9-1-25 0,3-2-6 16,11 2-1-16,7-2 0 0,3 0-16 0,8 5 0 16,4 0 0-16,6-6 0 0,8 6 0 0,1 0 0 0,5 0 0 0,3 0 0 15,4 3 0-15,5-3 0 16,4 3 0-16,5-3 0 0,6 0 12 0,-3 0-4 0,6 0 0 0,4-3-8 16,2 3 37-16,6-3 1 0,-9 3 0 0,6-2 0 15,3-1-38-15,0 0-12 0,1 1 0 0,-4-1 0 16,-3 1 12-16,0-4 0 15,3 4 8-15,-3-6-8 0,-6 2 9 0,1 1-9 0,5 0 12 0,-9-1-12 16,-6-1 24-16,1 1-3 0,-1 1 0 0,-9-3 0 31,-2 3-37-31,-4-1-8 0,-3 4-2 0,-5-4 0 16,-7 1-27-16,-8 3-6 0,-3-1-1 0,-10 0 0 0,-5-2-11 0,-6 2-2 16,-12 1-1-16,2-1-615 0</inkml:trace>
  <inkml:trace contextRef="#ctx0" brushRef="#br0" timeOffset="17407.93">21314 9890 874 0,'0'0'19'0,"0"0"4"0,0 0 1 0,-3-5 1 0,3 0-25 0,0-1 0 15,0 6 0-15,0-8 0 0,0 3 24 0,0 5 0 16,0-5 0-16,0 5 0 0,0-6-16 0,0 6-8 15,0 0 8-15,0 0-8 0,0-5 0 0,0 5 0 16,0-8 0-16,0 8 0 0,0 0 15 0,0 0 10 16,0 0 3-16,0 0 0 0,0 0 6 0,0 0 2 15,0 0 0-15,0 0 0 0,0 0 3 0,0 0 1 0,0 0 0 0,0 0 0 16,3 6-23-16,0-4-4 0,0 3-1 16,0 1 0-16,0-1 7 0,3-2 1 0,0 7 0 0,0-4 0 15,3-1 9-15,-3 0 3 0,6-5 0 0,-3 3 0 31,3 2 9-31,3-5 3 0,2 0 0 0,1 0 0 0,3-5-14 0,0 2-2 0,0-2-1 0,0 0 0 16,0-1-27-16,-1 1 0 0,4 0-12 0,-3-1 12 31,0 1-155-31,-3 0-23 0,20-8-5 0,-11 7-1 0</inkml:trace>
  <inkml:trace contextRef="#ctx0" brushRef="#br0" timeOffset="17611.09">22094 9821 1378 0,'0'0'30'0,"0"0"6"0,0 0 2 0,0 0 2 0,0 0-32 0,0 0-8 0,3 6 0 0,-3-1 0 0,3 3 17 0,-3-3 3 16,3 0 0-16,0 1 0 0,0-1 16 0,3 0 3 15,-3 1 1-15,0-1 0 0,3 0-24 0,3 0-4 16,0-2 0-16,0 0-1 0,3-3 1 0,0 2 1 15,5-2 0-15,-2-2 0 0,6-1-13 0,0-2 9 16,3 0-9-16,-3-1 8 16,5 4-80-16,-2-1-16 0,0 0-3 0,3-2-1 0</inkml:trace>
  <inkml:trace contextRef="#ctx0" brushRef="#br0" timeOffset="17784.98">23255 9935 1364 0,'9'0'30'0,"-6"0"6"0,3 0 2 0,3 0 0 0,0 3-30 0,3-3-8 0,3 2 0 0,-1 1 0 16,1-3 20-16,3 3 4 0,3-1 0 0,-3 1-443 15,3 0-88-15</inkml:trace>
  <inkml:trace contextRef="#ctx0" brushRef="#br0" timeOffset="17962.91">24193 9819 1868 0,'6'0'41'0,"6"0"9"0,2 0 2 0,4 2 0 0,0 1-42 0,0 2-10 16,0 1 0-16,0 2 0 0,-3-1-14 0,-1 1-5 15,-5 3-1-15,-3-3 0 16,0 2-137-16,-3 1-28 0,-3 0-6 0,-3 2-415 16</inkml:trace>
  <inkml:trace contextRef="#ctx0" brushRef="#br0" timeOffset="18249.09">21639 10427 2095 0,'0'0'46'0,"0"0"10"0,0 0 1 0,0 0 2 0,0 0-47 0,9 0-12 0,0 0 0 0,3 3 0 16,2-3 0-16,4 3-16 0,0 2 4 0,3 0 1 15,3 0-135-15,0 1-27 0,2-1-6 0,1-2-1 0</inkml:trace>
  <inkml:trace contextRef="#ctx0" brushRef="#br0" timeOffset="18370.82">22478 10377 1479 0,'27'-8'32'0,"-15"3"8"0,6-1 0 0,3-1 2 0,-1 1-34 0,1 1-8 16,3 0 0-16,3-1 0 0,0 4 56 0,-1 2 10 16,-2-3 2-16,3 3 0 0,0 3-68 0,0-3 0 15,-1 2 0-15,-2 1-511 16,3 0-96-16</inkml:trace>
  <inkml:trace contextRef="#ctx0" brushRef="#br0" timeOffset="18547.99">23699 10200 2098 0,'11'-3'60'0,"-2"0"12"0,3 1-58 0,3-1-14 0,3 0 0 0,3 1 0 15,3 4-12-15,-3-2-4 0,2 3-2 0,-2 0 0 16,0 2 4-16,-3-2 1 0,0-1 0 0,-3 6 0 31,-3 0-84-31,-1-2-17 0,1 1-3 0,-6-1-1 16,0-4 10-16,0 4 1 0,0-4 1 0,-3 4 0 0</inkml:trace>
  <inkml:trace contextRef="#ctx0" brushRef="#br0" timeOffset="18818.59">21192 10864 2142 0,'0'0'47'0,"0"0"9"0,0 0 3 0,0 0 1 0,0 0-48 0,0 0-12 15,0 0 0-15,0 0 0 16,6 2-40-16,3-2-10 0,9 3-2 0,3-3-1 15,9 0-29-15,2-3-6 0,7 1 0 0,6-3-1 0</inkml:trace>
  <inkml:trace contextRef="#ctx0" brushRef="#br0" timeOffset="19044">23115 10549 1709 0,'51'-5'48'0,"-24"2"12"0,5 0-48 0,10 1-12 0,9-1 0 0,2 3 0 16,4 0 44-16,2 3 8 0,-2-1 0 0,2 1 1 15,1 2-53-15,-4 1 0 0,1-1 0 0,-6 0 0 32,-1 0-88-32,-5 1-12 0,2-1-2 0,-8 0-1 0,3-2 57 0,2 0 11 15,-8-1 3-15,-3-7 0 0,3 2 0 0,-1-2 0 16,-5 0 0-16,3-3 0 0,-3 0 9 0,-1-5 3 0,1 2 0 0,0-2 0 16,0 2-39-16,-1-7-7 0,-2 5-2 0,0-3 0 0</inkml:trace>
  <inkml:trace contextRef="#ctx0" brushRef="#br0" timeOffset="20605.5">24571 7890 255 0,'-9'0'0'0,"3"0"11"0,-3 0-3 0,0 0 0 0,-3 0-8 0,6 0 0 16,-9 0 0-16,6 0 0 0,0 3 0 0,-3-1 0 15,-2 1 0-15,5-1 0 0,-3 1 14 0,-3-3 2 16,9 3 0-16,-3-3 0 0,-6 5 72 0,9-5 14 16,0 3 3-16,-3-3 1 0,3 0-26 0,6 0-4 15,0 2-2-15,0-2 0 0,0 0-27 0,-9 0-6 16,9 3-1-16,-6 0 0 0,6-3-16 0,0 0-3 16,0 0-1-16,0 0 0 0,0 0 26 0,0 0 5 15,0 0 1-15,0 0 0 0,3 2-29 0,3 1-6 0,0 0-1 0,3-1 0 16,3 1 4-16,6 2 0 0,0 3 0 0,3-3 0 15,5 3-11-15,4 0-1 0,3-2-8 0,6 1 12 16,-4 1-12-16,7 0 11 0,-3 0-11 16,5-5 10-16,4 2-1 0,3-2 0 0,2 2 0 15,1-2 0-15,-1-1 15 0,4-2 2 16,2-2 1-16,1-1 0 0,2 1 3 0,-2-4 1 0,0 1 0 0,-4 0 0 16,4-3 1-16,-4 5 1 0,1 0 0 0,-1-5 0 15,-2 1-6-15,-4-1-2 0,-2-3 0 0,-3 3 0 16,-1 3-5-16,1-6 0 0,-6 3-1 0,-4-2 0 15,1-1-6-15,-3 3-1 0,-3-2 0 0,-6-4 0 16,-1 6-12-16,-5-2 9 0,-3-1-9 0,0-5 8 16,-3 3-8-16,0 3 12 0,-3-4-12 0,-3 4 12 15,-3-3-12-15,-3-6 0 0,0 3 0 0,-3-2 0 16,-3-1-21-16,-6 3 0 0,0 0 0 0,-3-2 0 16,-9-3 1-16,0 2 1 0,-5 3 0 0,-4-2 0 0,-6 5 6 15,0-3 1-15,1 2 0 0,-4 1 0 0,-6 0 3 16,1 0 1-16,-7-3 0 0,1 5 0 0,-4 11-6 0,1 3-1 15,2-3 0-15,-8 3 0 16,-4-1-28-16,6 6-5 0,-8-3-2 0,8 3 0 0,-2 3 30 0,-3 5 5 16,5-3 2-16,-6 0 0 0,4 6 13 0,5 2-12 15,-2 0 12-15,-1 0-12 0,1 0 12 0,2 3 0 16,4-3 9-16,2 3-9 0,6 3 18 0,1-6-2 16,2 0-1-16,6-2 0 0,1-4-15 0,-1-1 0 15,12-1 0-15,-3-3 0 0,7-2 12 0,-4 0 4 0,9 0 0 16,3-2 0-16,3-4 0 0,0 1 1 15,0 0 0-15,3-3 0 0,6 0 3 0,0 0 0 16,-3 7 0-16,3-7 0 0,0-7 19 0,0 1 4 16,0 6 1-16,3-8 0 0,3 0-30 0,-3 3-6 0,3 0 0 0,-3 2-8 15,6 3 8-15,-3-3-8 0,0 6 0 0,0-3 0 16,3 0 0-16,-3 0-9 0,3 8 1 0,-3 0 0 16,6 5-10-16,-4 0-2 0,1 1 0 0,0 7 0 15,0 0 9-15,0 8 2 0,0 6 0 0,6-1 0 16,-9 3 9-16,3 3-12 0,-6-3 12 0,3 5-12 15,-3 3 12-15,3 0-8 0,0-3 8 0,-3-2-8 16,0-3 8-16,3 0 0 0,-3-5 0 0,0 0 0 16,2-6 0-16,1-2 0 0,0-6 0 0,0 4 0 15,0-7 0-15,3-1 0 0,0 2 0 0,3-9 0 16,0 4 0-16,0 0 9 0,6-3-1 0,0-3-8 16,-1 0 32-16,7 0-1 0,0-2 0 0,3 0 0 15,3-1-31-15,-1-2 8 0,4 0-8 0,0 0 0 16,3 6-14-16,-1-6-6 0,4 0 0 0,0-6-1 0,-1 4 21 15,4 2 0-15,0-3 0 0,-1 3 0 0,1-3 12 0,3 3 8 16,2-2 0-16,1-1 1 0,0 6-21 0,-4-1 0 16,1 6 0-16,0-5 0 0,-4 0 0 0,-2-3 0 15,0 2 0-15,-4 4 0 0,-2-4 0 0,0 4 0 16,-3-4 0-16,-4 3 0 0,-2 1 0 0,-3 2-15 16,0-3 4-16,-6-2 1 0,-3 2 10 0,0-2 16 15,-1-1-4-15,-2 1-1 0,-3 0-11 0,0-1 0 16,-3 1 0-16,3-1 0 0,-6-2 8 0,0 0 0 0,0 0 0 0,0 0 0 15,0 0-8-15,0 0 8 0,0 0-8 0,0 0 8 16,0 0 10-16,0 0 2 0,-3-7 0 0,0-1 0 16,-3-3 12-16,3 0 4 0,0-2 0 0,0 0 0 15,-3-8-13-15,0-3-3 0,4-2 0 0,-4-4 0 16,3 1 8-16,-3-10 0 0,3-1 1 0,0-2 0 16,0-1-5-16,0-2 0 0,0 3-1 0,3-3 0 15,-3 3-23-15,0 2 0 0,0 0 0 0,0 1 0 16,0-4 0-16,0 9 0 0,0-1 0 0,3 4-8 15,-3 2 8-15,3 0 0 0,-3 5 8 0,3 0-8 16,0 3 16-16,-3 2-2 0,3 1 0 0,-3 2 0 16,3 5-14-16,0 1 0 0,0-1 0 0,0 0 0 15,-3 4 0-15,3-1 0 0,0 8-8 0,0 0 8 16,0 0-8-16,0 0 8 0,0-8-12 0,0 8 12 16,0 0-22-16,0 0 2 0,0 0 1 0,-3-6 0 15,0 1 0-15,0 0 0 0,-3-1 0 0,3 4 0 0,3 2 19 0,-6-3-10 16,0 1 10-16,0-4-8 0,0 1 8 15,0 2 0-15,0 1-9 0,0-4 9 16,1 4-32-16,-1-1-3 0,3 3 0 0,-3 0 0 16,0 0-119-16,0 3-24 15,-3 2-5-15,3-2-1 0</inkml:trace>
  <inkml:trace contextRef="#ctx0" brushRef="#br0" timeOffset="21024.09">24199 8152 1724 0,'0'0'38'0,"0"0"8"0,0 0 2 0,-6 0 0 0,6 0-39 0,0 0-9 0,0 0 0 0,0 0 0 16,6 0-17-16,6 0-6 0,-1 0-1 0,10 0 0 16,0 2 24-16,3-2 0 0,0-2 0 0,3 2 0 15,5 0 0-15,4-3 18 0,3 3-2 0,-1-2 0 16,1 2-6-16,3-3-2 0,-1-2 0 0,-2-1 0 0,3-4 11 15,-4 2 1-15,1 2 1 0,3 1 0 0,-3 3-10 16,-4-4-3-16,1 6 0 0,-6-2 0 0,0-1-8 0,-4-2 8 16,-2 5-8-16,-6 0 8 0,0 0-21 0,-6 0-5 15,-3 0-1-15,-3 0 0 16,0 5-99-16,-6-2-20 0,0 2-4 0,-6 0-297 16,0 0-59-16</inkml:trace>
  <inkml:trace contextRef="#ctx0" brushRef="#br0" timeOffset="21389.01">24725 8266 910 0,'-20'10'25'0,"11"-7"7"0,-3 5-32 0,0-3 0 16,0 3 0-16,0 3 0 0,3 12 73 0,3-12 8 0,0-14 2 0,6 3 0 16,-3 0-31-16,3 3-7 0,3 0-1 0,3-1 0 15,0-2 16-15,6 3 4 0,3-3 0 0,6-3 0 16,0 1 6-16,2-1 2 0,7 0 0 0,0-2 0 16,3 0-45-16,-1-1-9 0,4-1-2 0,-3 1 0 15,0 6-16-15,-4 0 0 0,1-8 0 0,-3 3 0 16,0 2 0-16,-3 1-12 0,-4-1 1 0,-2 0 1 15,-3 6-3-15,-3-3-1 0,0 0 0 0,-6 0 0 32,0 3-40-32,-6-3-8 0,0 0-2 0,-3 5 0 15,0 3 0-15,-6 0 0 0,-3 2 0 0,-3-2 0 0,-3 3 26 16,-2 2 5-16,-7 6 1 0,3 5 0 0,-6-6 32 0,-3 3 0 0,4-5 0 0,-4 3 0 16,3-1 25-16,0-2 12 0,1 0 3 0,2-3 0 15,6 0-1-15,0 1 0 0,6-4 0 0,0 1 0 16,3-3-9-16,7 0-2 0,-1-3 0 0,3 0 0 15,0 0-16-15,6 1-3 0,3-4-1 0,5-2 0 0,4 0 24 0,3 0 4 16,6-2 0-16,3-4 1 0,6 1-7 0,-1-3-2 16,4 0 0-16,-3 0 0 0,-1 0-28 0,1 1 0 15,-3-4 0-15,3 0 0 0,-1 1 0 0,-2-1-13 16,0 1 1-16,-3 2-535 16,-3-3-106-16</inkml:trace>
  <inkml:trace contextRef="#ctx0" brushRef="#br0" timeOffset="24370.76">1053 1561 1074 0,'0'0'30'0,"0"-5"8"0,0-6-30 0,0 6-8 16,0-6 0-16,0 3 0 0,0-2 52 0,0-1 10 16,0-2 2-16,-9 5 0 0,9 3 0 0,-6-3 0 15,0 5 0-15,0 1 0 0,3-1-17 0,-3 3-3 16,-3 3-1-16,3-1 0 0,-3 9-5 0,3-3-1 16,-6 5 0-16,1-3 0 0,2 6-29 0,-9 3-8 15,6 2 0-15,-3 3 0 0,3-6 0 0,0 6 0 16,3 3 8-16,-3 4-8 0,6-7-11 0,3 8-6 15,3-6-2-15,0 1 0 0,9-6 19 0,-6-2 0 16,9-1 0-16,3 1 0 0,6-14 0 0,-3 3 0 0,3 0 0 16,-1-6 0-16,-2 1 0 0,3 0 0 0,3-3 0 0,0-3 0 15,-3 3 28-15,-3-3 8 16,2 6 3-16,-8-3 0 0,0 0-30 0,3 3-9 16,-9-3 0-16,0 8 0 0,-3-3 19 0,-3-2-3 15,-3 5-1-15,-3 2 0 0,0 6-6 0,-3-5-1 0,-6 4 0 0,0 4 0 16,-3-3 20-16,7 2 3 0,-7-2 1 0,-3 3 0 31,0-1-52-31,3-2-9 0,-3 0-3 0,3-3 0 0,-11 3 53 0,8 0 11 0,3-8 1 0,0 5 1 16,6-5-57-16,0 3-11 0,-3-6-2 0,12-5-1 15,-5 3-90-15,5-1-17 0,3-2-4 0</inkml:trace>
  <inkml:trace contextRef="#ctx0" brushRef="#br0" timeOffset="24823.99">1431 1577 1497 0,'0'0'32'0,"0"0"8"0,0 0 0 0,-6-3 4 0,6 3-36 0,0 0-8 16,-9 0 0-16,3 3 0 0,3 0 53 0,-6 2 9 15,3-2 2-15,0 4 0 0,-3 4-52 0,0 5-12 0,3-3 0 0,0 6 0 16,1 2 29-16,2-3 3 16,3 9 1-16,0-1 0 15,-6-5-53-15,6 3-10 0,6-5-2 0,-6 2-1 0,3-8 49 0,2 0 11 16,1 1 1-16,-3-9 1 0,9 0-19 0,-9-5-10 0,6 0 10 0,0 0-10 16,0-5 18-16,0-3-2 0,0-8-1 0,3-2 0 15,-3 2-1-15,0-8 0 0,-3 5 0 0,0-4 0 16,3 4-14-16,-6-5 0 0,2 3 0 0,-5 3 0 15,3-6 0-15,-3 8 0 0,0 5 0 0,0-5 0 16,-3 3 57-16,3 8 6 0,0 0 1 0,0-1 0 16,0 6-20-16,0 0-4 0,0 0-1 0,0 0 0 15,0 0-11-15,0 0-3 0,0 6 0 0,3-1 0 16,3 3-42-16,0 5-9 0,0 0-2 0,3-2 0 16,0-1-6-16,3 9-2 0,-3-8 0 0,0-1 0 15,0-2-7-15,3 5-1 0,-3-5-1 0,0-2 0 16,3-4-133-16,-4 3-26 0,1 1-6 0,-3-9-1 15</inkml:trace>
  <inkml:trace contextRef="#ctx0" brushRef="#br0" timeOffset="25288.88">1675 1548 1206 0,'0'0'26'0,"0"0"6"0,6-3 0 0,-6-2 3 0,3-6-35 16,0 6 0-16,3 2 0 0,3-2 0 0,-6 2 20 0,3 3-2 15,-3-2-1-15,3 2 0 0,6 2 36 0,-9 1 7 16,5 2 2-16,-2 1 0 0,3 2-48 0,3-3-14 16,-9 0 0-16,3 0 8 0,3 3-8 0,-3-2 0 15,0-1 0-15,3 3 0 0,-9-5 0 0,9-1 0 0,-9 1 0 0,0-3 0 16,0 0 0-16,0 0 0 0,0 0 0 0,0 0 0 16,0 0 36-16,0 0 5 0,0 0 2 0,6-5 0 15,0-1-18-15,-6-2-3 0,0 0-1 0,3 0 0 16,3 3 14-16,-6 0 2 0,0-6 1 0,3 6 0 15,3-3-30-15,0 3-8 0,-3 2 0 0,8 0 0 16,-8 3 0-16,3 0 0 0,3 6 0 0,3-1 0 16,-9 3-12-16,6 5-1 0,-3-5 0 0,6 3 0 15,-9 2-9-15,3 0-2 0,3-7 0 0,-6 4 0 16,3-2 24-16,-3 3 0 0,6-6-9 0,-9-2 9 16,9-1 0-16,-9-2 0 0,0 0 0 0,6-2 0 15,-3-1 0-15,2-8 0 0,1 6 0 0,3-3 0 0,-6 0 0 16,3 3 0-16,6-6 0 0,-9-2 0 0,3 5 0 0,3 0 0 15,-3 3 0-15,0-6 0 0,3 3 0 0,-6 3 0 16,3 0 0-16,0 2 0 0,0 3 0 16,3 0 0-16,-9 0 0 0,9 3 0 15,-9-1 32-15,6 1 4 0,0 2 1 0,-4 1 0 0,4 2-8 0,-3-3-1 16,3 0-1-16,3-2 0 16,-9-1-73-16,6 4-14 0,0-4-4 0,3 1-742 0</inkml:trace>
  <inkml:trace contextRef="#ctx0" brushRef="#br0" timeOffset="25713.4">2315 1360 1036 0,'0'0'23'0,"6"-5"5"0,3 5 0 0,0 2 1 0,-3 1-29 0,3 8 0 0,0-6 0 0,-1 0 0 15,4 11 88-15,-3 0 12 0,3 0 3 0,0 8 0 16,0-9-65-16,-3-1-13 0,0 7-2 0,3-8-1 15,-3 6-22-15,-6-9 9 0,3 3-9 0,6 3 0 16,-12-5 0-16,9-1 0 0,-9 1 0 0,5 0 0 16,-2-3 0-16,-3-6 0 0,3 6 0 0,0-5 0 15,-3-3 24-15,0 0-3 0,0 0 0 0,0 0 0 16,0 0 18-16,0 0 3 0,0 0 1 0,-6-8 0 16,0 3-35-16,4-9-8 0,-7 6 0 0,3-7 0 15,-3 1 0-15,3-7 0 0,-3 5 0 0,-3-10 0 16,3 2 53-16,0 0 9 0,-3-2 2 0,3 2 0 0,0-3-52 0,3 12-12 15,3-12 0-15,3 14 0 0,0-3 44 0,0 0 5 16,9 11 2-16,-9-8 0 0,6 7-43 0,3 1-8 16,-6 2 0-16,9-2 0 0,-3 5 0 0,0 0 0 15,3-3 0-15,-3 6-9 16,-3-3 9-16,3 3 0 0,6 2 0 0,-13 0 0 0,7 6 0 0,-3-3 0 16,0 0 0-16,0 2 11 0,-6 6-11 0,3-5 0 15,0 2 0-15,-3 6 0 0,3-9-9 0,-6 6 9 16,0 3-12-16,0-6 12 15,3 3-41-15,-6 0-2 0,3-6 0 0,0 1 0 0,-3-1 35 0,0-2 8 16,3-5 0-16,1-1-582 16,-7-2-114-16</inkml:trace>
  <inkml:trace contextRef="#ctx0" brushRef="#br0" timeOffset="26163.75">2371 1045 1074 0,'0'-21'30'0,"0"10"8"0,0 1-30 0,0-3-8 0,0-1 0 0,0 4 0 15,6-1 52-15,-6-2 10 0,3 5 2 0,6 0 0 16,-6 3 24-16,3-1 6 0,3 4 1 0,-3-3 0 16,-3 2-35-16,9 3-8 0,-3 3 0 0,-3 2-1 15,3 0-4-15,6 3-1 0,-3 5 0 0,-3 6 0 16,2 2-37-16,4 5-9 0,-3-4 0 0,0 1 0 16,0 9 0-16,3-11-14 0,-6 6 3 0,3-9 1 15,-3 6-2-15,0-8-1 0,3 5 0 0,2-8 0 16,-5 1 2-16,6-1 1 0,-6-5 0 0,3-3 0 15,0 0 10-15,3-5-8 0,-3 0 8 0,3-2-8 16,3-6-16-16,-4 2-2 0,7-7-1 0,-6 0 0 0,0 2 43 0,0-7 9 16,-3 2 2-16,3-2 0 0,-3-12-17 0,2 4-10 15,-5-3 12-15,0-3-12 0,0-2 30 0,3-1-1 16,-6 4 0-16,0 1 0 0,3 1 19 0,-6 8 4 16,-3 0 1-16,0 8 0 0,0-3 33 0,-3 8 6 15,0 3 2-15,-3-1 0 0,0 4-25 0,0 4-5 16,-3 4 0-16,0 2-1 0,0 8-50 0,-3 2-13 15,7 8 0-15,-7-2 0 0,3 8-8 0,6 2-8 16,-3 1 0-16,3-6-1 0,3 3 17 0,9-1 0 16,-6-7-8-16,3 0 8 15,3-3-53-15,2-2-7 0,-2-6-2 0,6 3 0 0,0-6 50 0,6-4 12 0,3-1 0 16,0 0 0 0,5-2-30-16,4 0-3 0,3-3-1 0,-3-3 0 15,-4-5-150-15,1 3-31 0,24-8-5 0,-16 2-2 0</inkml:trace>
  <inkml:trace contextRef="#ctx0" brushRef="#br0" timeOffset="27242.79">3077 2289 1239 0,'0'0'35'0,"0"0"8"0,0 0-35 0,0 0-8 0,0 0 0 0,0 0 0 16,0 0 69-16,0 0 12 15,0 0 3-15,0 0 0 0,0 0-16 0,0 0-4 16,0 0 0-16,0 0 0 0,3 0-51 0,6 8-13 0,3 0 0 0,3 2 0 15,2 3 28-15,1 1 2 0,-3 1 1 0,3-1 0 16,-3 4-21-16,0-2-10 0,-6-3 10 0,3 1-10 16,0 1 8-16,-3-4-8 0,-1 0 0 0,1-1 9 15,0 1 13-15,-9-6 2 0,3 3 1 0,0-8 0 16,0 8-25-16,-3-8 0 0,0 0-9 0,0 0 9 16,0 0 32-16,-9 0 14 0,0 0 2 0,0-5 1 15,-2-1-49-15,-4-2 0 0,-3-5 0 0,0 0 0 16,-6-3-18-16,3-5 2 15,-3 2 1-15,1-4 0 0,-1 4-6 0,6-7-2 0,-3 7 0 0,6-10 0 16,3 5 53-16,0 0 10 0,1 3 3 0,11 0 0 0,-3-3-32 0,0 6-11 16,6-1 0-16,3 1 9 15,0 2 7-15,5 3 2 0,-2-1 0 0,6 6 0 0,0-5-18 0,6 8-11 16,-3 0 2-16,3 2 0 16,-4 6 9-16,1-1 0 0,0 1 0 0,-3 2 0 0,-3 6 0 0,-3-3 12 15,0 2-2-15,-3 1-1 0,0 7-9 0,-3-4 0 16,0-1 0-16,-3 5 0 0,-3 3 0 15,0-2 0-15,-3 2-11 0,0 0 11 0,-6-5-25 0,3 3 0 16,-6-6 0-16,0 0 0 16,3 3-59-16,0-8-11 0,1 3-2 0,2-6-461 15,0 0-92-15</inkml:trace>
  <inkml:trace contextRef="#ctx0" brushRef="#br0" timeOffset="27542.28">3404 1950 1627 0,'0'0'46'0,"0"0"10"0,0 0-44 0,0 0-12 0,0 0 0 0,0 0 0 16,0 0 91-16,-3 5 16 15,-6 3 3-15,6 8 1 0,1 3-80 0,-4 2-16 0,6 5-3 0,0 3-1 16,3-5-11-16,0 0 10 0,2 2-10 0,1-4 10 16,6-4-10-16,-6-2 10 0,3-5-10 0,6 2 10 15,-6-8 0-15,6 3 0 0,3-8 0 0,0-8 0 16,-4-2 17-16,1-1 3 0,-3 0 1 0,0-5 0 15,0-5-31-15,-6 3 0 0,3-1 0 0,-3-2 0 16,-3 0 54-16,0 0 8 0,-3 5 2 0,-3 0 0 16,3-3-52-16,-9 4-12 0,0 7 0 0,-6-8 0 15,-3 5-11-15,-3 3-5 0,4 0 0 0,-4 8-1 16,6 0-24-16,0 0-5 0,-3 6-1 0,6-1 0 16,3 3-181-16,0 2-37 0,0 9-7 0,9-8-2 0</inkml:trace>
  <inkml:trace contextRef="#ctx0" brushRef="#br0" timeOffset="27992.21">3705 1834 1497 0,'0'0'32'0,"0"0"8"0,0 0 0 0,0 2 4 0,0 4-36 0,0 1-8 0,6-1 0 0,-3 4 0 15,3-4 64-15,3 2 12 0,0 2 1 0,3 6 1 16,0-5-78-16,-1 2 0 16,-2 5-18-16,6-4 3 0,-3-1 47 0,-3 5 8 0,6-4 3 0,-9-1 0 15,6 0-18-15,-3-2-3 0,0-1-1 0,-3-2 0 16,0 3-21-16,0-6-8 0,0 0 0 0,-4-2 0 16,-2-3 17-16,0 0 4 0,0 0 1 0,0 0 0 15,-8 0 35-15,-1-3 7 0,-3-2 2 0,0-6 0 16,-3 1-58-16,0-3 0 0,0-1-10 0,-3-4 1 15,3 2 9-15,1-5 0 0,-1 2 0 0,3-7 0 16,-6 2 0-16,6-5 8 0,0-3 0 0,3 3 0 16,3 3-8-16,3-1 0 0,3 6 0 0,0 0 8 0,0 8-8 15,3-9 0-15,0 12 0 0,6-1 0 0,-3 6 0 0,3-6 0 16,0 6 0-16,3 2 0 0,0 3 0 0,3 0 0 16,-3 3 0-16,-1 0 0 0,1 2 30 0,-3 6 5 15,0-3 1-15,-3-1 0 16,0 1-24-16,0 6-12 0,-6-4 12 0,-6 6-12 0,6 0 0 0,-6-3 0 15,-3 3-15-15,0 5 5 16,-3-5-28-16,3 3-6 0,-2-6 0 0,-1 3-1 16,0 2-115-16,9-7-24 0,-15 15-4 0,12-12 0 0</inkml:trace>
  <inkml:trace contextRef="#ctx0" brushRef="#br0" timeOffset="29197.23">4003 1580 1497 0,'0'0'32'0,"0"0"8"0,0 0 0 0,-3-3 4 0,-3-5-36 0,6 8-8 0,0 0 0 15,0 0 0-15,-6-3 104 0,6 3 20 0,0 0 3 0,0 0 1 0,0 0-67 0,0 0-13 16,0 0-2-16,0 11-1 0,0-3-29 16,0 2-5-16,3 4-2 0,0 2 0 0,3-1 1 0,0-1 0 15,0 2 0-15,0-3 0 0,5-3-10 0,-5 1-14 16,0-6 3-16,3-2 1 0,-3 0 10 0,6-3 14 15,-3 0-3-15,0-6-1 0,-3-2-10 0,6-2 0 16,-6-4 0-16,3 4 0 0,0-9 18 0,-3 3 2 16,3 3 0-16,-3-5 0 0,-4 5-12 0,1 2-8 15,0-2 12-15,-3 2-12 0,0 6 19 0,3 2-3 16,-3-2-1-16,0 5 0 0,0 0-15 0,3 3 0 16,3 2 0-16,0 3 0 15,3 2-37-15,3 6-1 0,-6-3 0 0,3 1 0 0,3 2 57 0,0-6 11 0,0-2 2 0,3 0 1 31,-3 3-53-31,-1-9-10 0,1 1-2 0,0-6-1 0,-3-2 53 0,3-6 10 16,-3-2 2-16,0 5 1 0,0-10-1 0,0-3-1 0,-3 7 0 0,0-10 0 31,0 1-76-31,0-1-15 0,-3-5-4 0,-3 5 0 0,0-3 82 0,0-2 16 0,-3 6 3 16,-3-9 1 0,3 3-61-16,-6 5-12 0,0-5-2 0,-3-3-1 0,0 0 62 0,-3 11 12 0,0-11 2 0,0 11 1 15,0 0-11-15,4 8-3 0,5 0 0 0,-3 5 0 16,6 0-25-16,3 8 0 0,0 0 8 0,-3 5-8 15,6 11 0-15,0-3 0 0,0 3 0 0,3 8-11 16,3-6 11-16,-1 6 0 0,7-3 0 0,-9 3 8 16,3 3-19-16,3-1-3 0,-3 0-1 0,3-4 0 15,-3 1-27-15,0-4-6 0,3-1 0 0,-3-4-1 16,0-6 16-16,3 2 3 0,-1-2 1 0,1-3 0 16,0-5-25-16,0 0-5 0,0-2-1 0,0-3 0 15,0-6 4-15,0 3 0 0,0-3 0 0,0 1 0 16,-1-6 19-16,1 3 4 0,-3 2 1 0,-3 1 0 0,0-4 22 0,-3 4 10 15,0 4-8-15,-3 1 8 0,0 5 44 0,0 0 15 16,0 0 2-16,0 0 1 0,-6 3 10 0,3 2 1 16,-3 3 1-16,3 5 0 0,0 3-74 0,3-5-16 15,0 5-2-15,3-1-1 16,0-1 19-16,0-1 0 0,3 3 0 0,0-8 0 0,3 0 0 0,0-3 0 16,-3 3-8-16,6-8 8 0,0-5-12 0,0 2 2 15,0-2 0-15,0-3 0 0,-1 0 10 0,1-8 0 16,-3 3 0-16,0-1 0 0,0-4 0 0,-3-1 0 0,0 4 10 0,0-9-10 15,-3 8 12-15,0-5-4 0,0 5-8 16,-3-5 12-16,0 7-12 0,0 4 0 16,3-3 0-16,-3 5 0 0,0 8 0 0,0 0 0 0,0 0 0 15,0 0 0-15,0 0 0 0,0 0 0 0,3 5 0 0,0 0 0 16,0 6 0-16,-3-3 0 0,6 0 0 0,-3 0 0 31,0 0-18-31,0 0-6 0,0-6-2 0,3 1 0 0,0-3-10 0,-6 0-1 16,3-3-1-16,3-7 0 0,-1-1 30 0,-2 0 8 0,3 1 0 0,0-9 0 15,0 6 0-15,-3-11 0 0,0 6 0 0,0-9 0 16,-3 9 0-16,-3-6 0 0,3 3 0 0,-3-8 0 16,-3 5 30-16,0 3 7 0,0-6 2 0,0 9 0 15,-2-3 7-15,2 7 2 0,0 4 0 0,3-3 0 16,0 7-13-16,3 6-3 0,0 0 0 0,0 0 0 0,0 0-32 16,3 6 0-16,0 7-12 0,3-3 3 0,-3 1 9 15,5 7 0-15,-2-7 0 0,3 2 0 0,0 3 12 0,0-3 4 16,3-5 0-16,-3 0 1 0,3-2-17 0,0 1 0 15,3-1 0-15,-3-6 0 0,6-3-13 0,-4 0-7 16,1-7 0-16,0 2-1 0,3-3 33 16,-3 1 8-16,3-6 0 0,-3 3 1 0,0 2-21 15,-4-5-16-15,-2 3 2 0,3 5 1 0,-3-3 21 0,-3 4 4 16,3 1 0-16,0-2 1 0,-3 8-24 0,3 0-5 16,-3 3 0-16,0 2-1 15,3 8-24-15,0-5-5 0,0 6-1 0,0-1 0 0,2 5 38 0,-2-2 9 16,0 3 0-16,0-9 0 15,0 9-53-15,0-1-9 0,-3-7-2 0</inkml:trace>
  <inkml:trace contextRef="#ctx0" brushRef="#br0" timeOffset="30110.93">377 2715 986 0,'0'0'21'0,"0"0"5"0,0 0 1 0,0 0 1 15,0 0-28-15,0 0 0 0,0 0 0 0,0 0 0 0,0 0 59 0,0 0 5 16,0 0 2-16,0 0 0 15,0 0-18-15,0 0-4 0,0 0-1 0,0 0 0 0,6-6-8 0,-3 1-2 16,-3 0 0-16,9-8 0 16,0-3-33-16,0 2 0 0,3-7 0 0,6 3 0 0,3-9 57 0,-4 6 5 15,4-11 1-15,3 3 0 0,-3 3-50 0,3-3-13 16,-3 0 0-16,-10 2 0 0,7 1 27 0,0 2 0 16,-6 3 0-16,0-8 0 0,0 5-27 0,3 0 0 15,-6 0 0-15,0 3 0 0,-6 2-21 0,0 4-3 16,3 1-1-16,-6 1 0 0,0 3 25 15,0 2 0-15,-9 5 0 0,6 0 0 0,-6 3 0 0,0 0 0 16,-6 3 0-16,3 2 0 0,0 1-19 0,-6 4 2 16,6 1 0-16,-9-1 0 0,7-4 27 0,2 2 6 15,0-1 0-15,6-4 1 0,3 0 5 0,3-3 1 0,0 0 0 0,0 0 0 16,0 0-37-16,0 5-7 16,9-5-2-16,0 0 0 0,3 0 23 0,-3-5 0 15,2 2 0-15,1 0 0 0,3-2 0 0,-6 3 0 0,3-1 0 0,0 3 0 16,6-3 27-16,-9 3 9 0,3 0 3 0,0 3 0 15,2 2-39-15,-5-2 0 0,3 5 0 0,-9 2 0 16,6-2 0-16,-3 6 0 0,-3 4 0 0,6-5 0 16,-9 3-36-16,0 3-8 0,3 2-1 15,-3 0-736-15</inkml:trace>
  <inkml:trace contextRef="#ctx0" brushRef="#br0" timeOffset="30789.92">1026 3305 1267 0,'0'0'28'0,"0"0"5"0,0 0 2 0,0 0 1 0,0 0-36 0,0 0 0 0,6 0 0 0,0 0 0 16,3-3 0-16,0-2 0 0,9-6 0 0,0 3 0 15,5-10 52-15,7-3 4 0,6-1 1 0,6-1 0 16,-4-7-5-16,4 1 0 0,3 3-1 0,5-11 0 16,1 2-33-16,-1 1-6 0,13 0-2 0,-4-9 0 15,-8 4-10-15,0-1 0 0,-1 0 0 0,7 1 0 16,-4 7 0-16,1-5 8 0,-9 0 2 0,2-3 0 16,-8 11 15-16,-3-3 3 0,-7 6 1 0,1-6 0 0,0 8-19 15,-9 0-10-15,0 6 10 0,-4-1-10 0,-5 6 32 16,-3 0 1-16,0 2 0 0,-9 3 0 15,0 6-33-15,0-4 0 0,-6-2 0 0,-6 6 0 16,0-1 58-16,1 3 5 0,-7 3 1 0,-3-1 0 0,0 6-52 0,-3-2-12 16,0-1 0-16,-5 6 0 0,-1-4 13 0,0 7 0 15,3-1 0-15,6-5 0 0,-5 2-1 0,8 4 0 16,6-12 0-16,0 6 0 0,3-2-4 0,6-1-8 16,3-5 11-16,0 0-11 0,3 0 0 0,6 3-17 15,0-3 1-15,6 0 1 0,3-3 15 0,8 3-11 16,-5-5 11-16,6-6-10 0,-6 6 10 15,0 2 0-15,-3-2 0 0,2-3 8 0,-2 5-18 0,-6 1-3 16,6-1-1-16,-9 0 0 0,3 6 14 0,-9-3 0 16,3 5 0-16,-6 0 0 0,0 9 16 0,0-4 5 15,-6 4 2-15,3 1 0 0,-6 7-23 0,0-1 8 0,0 5-8 16,0 1 0 0,0 2-19-16,3-5-8 0,-3 2-1 0,-6 3-1 15,7-2-127-15,2-1-26 0,-9 6-5 0,3-8-591 0</inkml:trace>
  <inkml:trace contextRef="#ctx0" brushRef="#br0" timeOffset="34191.11">21058 9776 888 0,'-12'-2'25'0,"6"-1"6"0,-2-2-31 0,2 2 0 0,-3-2 0 0,0 0 0 15,3 2 26-15,-3-2-1 0,3 5 0 0,0-8 0 16,-3 5 35-16,6 0 6 0,-3-2 2 0,3 0 0 15,0-3 4-15,3 8 2 0,-6-5 0 0,6 5 0 16,0 0-16-16,0 0-3 0,0 0-1 0,0 0 0 0,0 0-40 0,0 0-14 16,0 0 9-16,0 0-9 0,0 0 0 0,0 5-11 15,0 8 1-15,3-2 0 0,3 7 10 0,-3 1-12 16,6 10 12-16,0 0-12 0,3 13 12 16,-3 1 0-16,6 2 0 0,3 7 0 0,-7 7 0 0,7 4 0 15,0 6 0-15,0 2-8 0,3 4 8 0,-3 1-10 16,3 6 10-16,-4-2-10 0,1-4 10 0,-3-2 9 15,3-2-1-15,-3-3-8 16,-3-1 0-16,3-1 0 0,-3-12 0 0,-3 1 0 0,-4-3 0 0,7-11 13 16,-3-2-1-16,-3-9 0 0,3-1 26 0,0-7 5 15,-3 1 1-15,0-3 0 0,-3-5-18 0,3-3-3 16,0-2-1-16,3-3 0 0,-3 0 3 16,0-3 1-16,0-2 0 0,-3 2 0 0,6-2-14 0,-6-1-4 0,6 1 0 0,-4 0 0 15,1-3 7-15,0-3 1 0,3 0 0 16,3-2 0-16,0 2-16 0,3-2 0 0,3-3 0 0,3 0 0 15,3-2 0-15,2-1 0 0,1 1 8 0,3 2-8 16,0-3 0-16,2-2 0 0,7 0 0 0,-3-1 0 16,-3 1 0-16,8 0 0 0,7 2 0 0,-4 1 0 15,7-4 0-15,0 4 0 0,-1 2 0 0,10 0 9 16,2 0-9-16,4-2 0 0,-1 4 0 0,1-2-11 16,2-2 11-16,4-1 0 0,-1 3 8 0,1 3-8 15,-7 0 0-15,9-1 0 0,4 1 0 0,-4 0-12 16,-2-1 12-16,2-2 0 0,-2 1 10 0,2 1-10 15,3 1 0-15,-2 0 0 0,-4-1 0 0,4 1 0 16,2 2 9-16,0 1-9 0,-2-1 8 0,2 1-8 16,1-1 0-16,-1 3 0 0,-3-3 0 0,-2 1 0 0,-7-4 0 15,-2 4 0-15,-1-4 0 0,1 1 0 0,-7 0 12 0,-2-1-4 16,-9 1 0-16,5-3 0 0,-5 3 12 0,-3 0 1 16,-1-3 1-16,1-3 0 0,0 3-2 0,-7 0-1 15,1 6 0-15,-3-4 0 0,-4 1-10 0,-2-3-1 16,-3 5-8-16,0-2 12 0,-6 0-12 0,-3 2 0 15,0 1 0-15,-4-1 0 0,1 0 0 0,-3 1 0 16,0-1 0-16,-3 0 0 0,0 1 0 0,-3-1 0 16,3-2 0-16,-3-1 0 0,0 1 19 0,0 0 1 15,0-3 0-15,0-3 0 0,0-2 12 0,-3-3 4 16,0 0 0-16,0-5 0 0,0-5-36 0,-3-1 0 0,-3-7 0 0,3-3 0 16,-3-5 0-16,-3-6 0 0,3 3 0 0,0-3 0 15,-6 1-11-15,6-4-9 0,-3-2-1 0,0 1-1 16,4 1 22-16,-4 1 0 0,3 5 0 0,-3-3 0 15,3 3 16-15,-3 0 4 0,3 0 0 16,-3 3 1-16,3 0-10 0,0 2-3 0,0 3 0 0,0 0 0 16,0 5-8-16,0-2 0 0,3 10 0 0,-3-5 0 15,6 5 0-15,-6 3 0 0,3-3 0 0,3 3 0 16,-6 3 0-16,6-1 8 0,0 3-8 0,0 0 8 16,0 3-8-16,0 2 0 0,0 3 0 0,0 1 0 15,0 7 0-15,-3-8 0 0,3 8-11 0,0 0 11 16,0-3-8-16,0 3 8 0,0 0-8 0,0 0 8 15,0 0-11-15,0 0 11 0,0 0-13 0,0 0 5 0,0 0 8 16,0 0 0-16,-6 0 0 0,1 0 0 0,-1 3 0 16,-3-1 8-16,0-2-8 0,0 3 0 0,-6 2-13 15,3-2-7-15,-6-1-2 0,0 1 0 0,-6 0 22 16,-2-1 0-16,-1 1 0 0,-6 0 0 16,0-1 0-16,-8 1-9 0,-4-3 9 0,-3 3 0 15,-5 2-12-15,-4-8 4 0,-2 6 8 0,-7-8-13 0,-2 5 13 0,-4-3 0 16,-2 3 0-16,-3-5 0 0,-1-1 0 0,-2 6 0 15,-1-5 0-15,4 5 0 0,0-3 0 0,-1 3 0 16,-2 0-9-16,3 0 9 0,2 3 0 0,-2-3 0 16,-1 3 0-16,7 2 8 0,-1-2-8 0,1 2 0 15,6 3 0-15,-54 5 0 0,26-2 0 0,55-3 0 16,-1-3 0-16,-3 3 0 0,0 0 0 0,-2 0 0 0,2 0 0 16,1-3 0-1,2 3-29-15,-3 0-4 0,3-3-1 0,4 6 0 16,-1-3-160-16,3 0-32 0,-29-3-6 0,20 6-2 0</inkml:trace>
  <inkml:trace contextRef="#ctx0" brushRef="#br0" timeOffset="35076.86">21368 9914 1504 0,'0'0'33'0,"0"0"7"0,0 0 2 0,0 0 0 0,0 0-34 0,0 0-8 0,0 0 0 0,0 0 0 16,0 0 32-16,0 0 4 0,0 0 0 0,0 0 1 15,3-5-29-15,3 5-8 0,3-6 0 0,-3 6 0 16,3-5 0-16,0 2 0 0,2 1 0 0,4-1 0 16,0 0-12-16,-3 1 4 0,6-3 0 0,-3 5 0 0,3-6 8 0,0 1 0 15,-1 2-9-15,-2-2 9 0,3 0 0 0,-3 2 0 16,0 0 0-16,0-2 0 0,-3 0 0 0,0 0 0 15,-3 2 8-15,0-2-8 0,-3 2 0 0,-1 0 0 16,1 1 0-16,-6 2 0 16,0 0 0-16,0 0 0 0,0 0 0 0,0 0 0 0,0 0 0 0,0 0-14 15,0 0 2-15,0 0 0 0,0 0-8 0,-9 0-2 16,1-3 0-16,-1 3 0 0,0 0 13 16,0 0 9-16,3 0-12 0,-3 0 12 15,0 0 0-15,3 3 0 0,0-3 0 0,6 0 0 0,-6 0 0 0,6 0 0 0,-6 2 12 0,6-2-3 16,0 0 7-16,0 0 2 0,0 0 0 15,0 0 0-15,0 0-18 0,0 0 0 0,0 0 8 0,0 0-8 16,0 0 13-16,0 0-1 0,0 0 0 0,6 0 0 16,0-2-12-16,3 2 0 0,0-3 0 0,3 3 0 15,-3-3 0-15,3 1 0 16,-3-1 8-16,0 0-8 0,-4 3 0 0,4-2 9 0,-3-1-9 0,0 3 8 16,-6 0-8-16,0 0 0 0,0 0-12 0,0 0 12 15,0 0-19-15,0 0 4 0,0 0 1 0,0 0 0 31,0 0-29-31,0 0-5 0,-3 3-2 0,-3-1 0 16,0 4-3-16,-3-4-1 0,4 4 0 0,-4-1-505 0</inkml:trace>
  <inkml:trace contextRef="#ctx0" brushRef="#br0" timeOffset="35573.25">22142 9898 1000 0,'0'0'22'0,"-3"0"5"0,-6 0 1 0,3 0 0 0,-3 0-28 0,0 0 0 0,0 0 0 0,0 0 0 15,0 0 0-15,0 0 0 0,3 0 0 0,0 0 0 16,1 0 21-16,5 0 9 0,0 0 2 0,0 0 0 16,0 0 35-16,0 0 7 0,0 0 2 0,0 0 0 15,0 0-10-15,0 0-2 0,0 0 0 0,5 0 0 16,4-3-41-16,0-2-9 0,0 2-2 0,3-2 0 15,0 0-1-15,0 2-1 0,0-2 0 0,3 0 0 16,-3-6 6-16,3 6 2 0,-4 5 0 0,1 0 0 16,0 0 1-16,0-3 0 0,-3 1 0 0,-3 2 0 15,0 0-19-15,0 0 0 0,-3-3 0 0,-3 3 0 16,6 3 0-16,-6-3 0 0,0 0 0 0,0 0 0 16,0 0 0-16,0 0-9 0,0 2 1 0,3 3 0 15,-3-5-31-15,0 6-5 0,-3-1-2 0,0 0 0 16,0 1-2-16,0-1-1 0,0 3 0 0,-3-3 0 15,0 0-103-15,0 1-21 0,-9 4-4 0,0-4-290 16</inkml:trace>
  <inkml:trace contextRef="#ctx0" brushRef="#br0" timeOffset="37278.56">8357 3776 488 0,'-9'-3'13'0,"9"3"5"0,-8-3-18 0,2 3 0 0,-3-8 0 0,-3 6 0 15,3-4 56-15,-3 4 7 0,3-3 1 0,0-1 1 16,0 1 15-16,0 0 4 0,3-3 0 0,0 2 0 16,3 1 5-16,0 0 2 0,3 0 0 0,-3-1 0 15,3 1-49-15,3 2-10 0,6-2-1 0,0 0-1 16,3 2-30-16,6-2 0 0,0-1 0 0,3 4 0 15,5-3 18-15,1 2-2 0,3-2-1 0,3 5 0 16,5-8-30-16,1 2-5 0,6 4-2 0,-1-4 0 16,7 4 50-16,-3-1 11 0,5-2 1 0,4 2 1 15,5 3-24-15,4 0-5 0,-1 3 0 0,4 0-1 16,2-1-11-16,4 1 8 0,5 2-8 0,-3-2 8 16,4-1-8-16,-4-2 8 0,6 11-8 0,-5-8 8 15,-1-3-8-15,4 5 0 0,-1 0 0 0,-3 0 8 0,1 3 2 16,-1-2 0-16,0-1 0 0,1 0 0 15,2 1 13-15,-2-1 2 0,-4 0 1 0,3-2 0 0,1 2-6 0,-1-2 0 16,4-1-1-16,-4 1 0 0,6-6 3 0,-2 1 1 16,-1-1 0-16,3 3 0 0,1-8-4 0,-1 3-1 15,0 0 0-15,1 2 0 0,2 0-9 0,0-7-1 16,1 4-8-16,-4-2 12 0,-3 3-12 0,-2 0 0 16,2 0 0-16,-5-3 0 0,-7 2 9 0,4 1 6 15,-1 0 1-15,0 0 0 0,4 2 9 0,-4-2 3 16,-2 2 0-16,-4 0 0 0,4 1-18 0,-4 2-10 15,-2-8 12-15,-4 8-12 0,-2-3 8 0,-4 0-8 0,-2 3 0 16,0-2 0-16,-7-4 8 0,-2 6-8 16,-3-2 0-16,-4 2 0 0,-5-3 0 0,0 3 0 0,-9 3 8 15,-1-3-8-15,-5 0-12 0,-3 0-7 0,0-3-1 0,-6 3 0 32,0 0-48-32,0 0-11 0,-6 0-1 0,0 0-1 15,0 0-38-15,0 0-7 0,-6 3-2 0</inkml:trace>
  <inkml:trace contextRef="#ctx0" brushRef="#br0" timeOffset="41074.61">20966 9731 1302 0,'-6'-10'36'0,"0"-1"10"0,3 6-37 0,-6 0-9 15,3-3 0-15,0 2 0 0,0-2 29 0,3 3 4 16,-3 0 1-16,6 5 0 0,-2-5-20 0,2 5-4 16,-3-6-1-16,3 6 0 0,0 0-9 0,0 0 0 15,0 0-10-15,0 0 10 16,0 0-44-16,3 8-2 0,-1 3-1 0,4 5 0 0,0 2 24 0,3 9 5 0,0 4 1 16,3 4 0-16,3 5 17 0,0 10 0 0,0 0 0 15,0 6 0-15,6 7 11 0,-4 6-1 0,7 8 0 0,-3-3 0 16,3 2-10-1,-3 4 0-15,-3 4 0 0,-1-4 0 0,1-1 0 0,-3-2 0 0,0-6 0 0,0 1 0 16,0-6 0-16,-3 0 0 0,0-5-8 0,-6-5 8 16,8-6 0-16,-5-3 8 0,3-2 0 0,-6-2 0 15,3-6-8-15,-6-5 0 0,6-1 0 0,0-4 8 16,-3-3 18-16,0-1 3 0,3-7 1 0,0 0 0 16,0 0-2-16,3-5-1 0,5 2 0 0,4-3 0 15,3-2 8-15,6 3 1 0,9-6 1 0,-1-2 0 16,7-3-29-16,3-3-8 0,2-2 0 0,7 0 0 15,2-3 0-15,1-3 0 0,5 1 0 0,4-4 0 16,5 1 0-16,1 0 0 0,5-3-8 0,0 0 8 16,1 0-28-16,5 3 0 15,0-3 0-15,1 0 0 0,2 3 16 0,3-3 4 0,3 6 0 0,4-4 0 0,-1 6 0 16,0 0 0-16,0 3 0 0,1 3 0 0,-1 4 0 16,-3-2 0-16,3 5 0 0,-3 1 0 0,1-1 8 0,-4-2 0 15,-3-1 0-15,-2 1 0 0,-1-3 0 0,-3 0 0 16,-5-3 0-16,-1 1 0 0,-3-4 0 0,-2-2 0 15,-4 1 8-15,1-1-8 0,-7 0 51 0,1 0 5 16,-4 2 2-16,-2 1 0 0,2-3-16 0,-5 0-3 16,-3 3-1-16,-4-3 0 0,-5 3-5 0,-3-3-1 15,-4 0 0-15,-5 0 0 0,-6 0-12 0,0 0-2 16,-3-3-1-16,-4 1 0 0,-2 2 14 0,0-5 2 16,-3-3 1-16,0 5 0 0,0-7-21 0,-3-1-4 0,0-5-1 15,-6 1 0-15,3-4 17 0,-3-2 3 0,-3-3 1 0,3-2 0 16,-6-1-17-16,-3-2-3 0,3 0-1 15,-6-2 0-15,3-1 0 0,-3-5 0 0,0 3 0 0,0-3 0 16,0 2 4-16,0 1 0 0,-3 5 0 0,3-3 0 16,-2 3-12-16,-1-2 0 0,3-4 0 15,0 4 0-15,0-1 0 0,0 0 10 16,-3-2-2-16,6 5-8 0,-3 2 0 0,3 1 0 0,3-3 0 0,-3 3 0 16,0-1 0-16,3 3 0 0,0 3 0 0,0 0 0 15,3 3 0-15,-3 2 0 0,0 3 0 0,3 0 0 16,-3 2 12-16,3 3-12 0,0 3 12 0,0 2-12 15,-3-2 13-15,3 3-4 0,0 4-1 0,0-2 0 16,0 8-8-16,0-5 0 0,0 5 0 0,0 0 0 16,0 0 0-16,-6-5 0 0,6 0 0 0,0 5 0 15,0 0-12-15,-5-6 0 0,2 1-1 0,-3 0 0 16,0 2 13-16,-3-2 0 0,-3 2 0 0,-3 0 0 0,0-2 0 0,-6 2-9 16,3-2 1-16,-8-3 0 0,2 3-8 0,-9-3 0 15,3 3-1-15,0-3 0 0,-11-3 17 0,-4 3-8 16,0 0 8-16,-11-2 0 0,5 2 0 0,-11-3-8 15,-4 1 8-15,-2 2 0 0,-7 2-12 0,1-2 0 16,0 1 1-16,-7 1 0 0,-2 1 19 0,0 0 3 16,-1 2 1-16,1 3 0 0,-3 0-12 0,-1 3 0 15,1-1 0-15,6 6 0 0,-13-2 0 0,7 4 0 16,-3 1 0-16,-1-1 0 0,1 6 0 0,6-3 0 16,-7 3 0-16,7 0-11 0,-3-3 11 0,2 3-8 15,4-3 8-15,3 6-8 16,2-3-23-16,1 0-4 0,2-3-1 0,1 0 0 15,5 3-54-15,1-3-11 0,5 1-3 0,1-4 0 0</inkml:trace>
  <inkml:trace contextRef="#ctx0" brushRef="#br0" timeOffset="42490.18">1982 7117 1220 0,'0'0'27'0,"0"0"5"0,0 0 2 0,3-5 0 0,0 2-34 0,-1-2 0 0,4 2 0 0,3-2 0 15,-6 2 16-15,3 3-3 0,0-2-1 0,9-1 0 16,-6 3-4-16,0 0-8 0,3 0 11 0,3 0-11 16,0-2 18-16,6 2-3 0,5 0-1 0,-2 0 0 15,12 2-5-15,-3 3-1 0,8-2 0 0,1 2 0 16,3 3 13-16,2-2 3 0,10-1 0 0,2 0 0 15,4 3 12-15,2-3 2 0,4 1 1 0,5-1 0 16,9 0 14-16,-2-2 3 0,14 0 1 0,-6 2 0 16,1-2-29-16,2-1-7 0,0 4-1 0,-2-4 0 15,2 3-9-15,-6-2-3 0,0 0 0 0,4-1 0 16,-1-2-8-16,-6 0 8 0,4 0-8 0,-10-2 8 16,3 2-8-16,-2-3 0 0,-4-2 0 0,-5 2 0 0,-7 1 0 15,1 2 18-15,-4-3-2 0,1 3 0 16,-1-3-8-16,-2 1-8 0,-1 2 9 0,-5-3-9 0,-3 3 0 0,2 0 8 15,4 0-8-15,-1 0-584 16,-2 0-120-16</inkml:trace>
  <inkml:trace contextRef="#ctx0" brushRef="#br0" timeOffset="55808.71">4363 12443 496 0,'0'0'11'0,"0"0"2"0,0 0 1 0,0 0 0 0,0 0-14 0,0 0 0 0,0 0 0 0,0 0 0 16,0 0 0-16,0 0 9 0,0 0-9 0,0 0 8 15,6 0 0-15,-6 0-8 0,6 0 12 0,-3 0-4 16,-3 0 6-16,6 0 1 0,-3 0 0 0,-3 0 0 15,6 0 9-15,-6 0 3 16,6 0 0-16,-3 0 0 0,2 3-15 0,1-3-2 0,0 0-1 0,0 0 0 16,-3 0 0-16,3 0 0 15,3 0 0-15,-3 0 0 0,0 0-9 0,0 0 12 0,0 3-12 0,0-3 12 16,3 0-4-16,-3 0 0 0,3 0 0 0,-3 0 0 16,3 0 10-16,-3 2 2 0,3-2 0 0,-1 0 0 15,1 3-20-15,0-3 0 0,0 0 0 0,3 0 0 16,-3 3 0-16,3-3 0 0,0 2 0 0,0-2 0 15,0 3 0-15,0-3 10 0,0 3-10 0,-1-3 8 0,4 0 0 16,-3 2 0-16,0 1 0 0,0-3 0 16,3 2-8-16,-3 1 0 0,3-3 0 0,0 3 0 0,2-1 0 0,1 1 0 15,0 0 0-15,0-1 0 0,0-2 0 0,6 3 0 16,-3 0 0-16,2-1 0 16,-2 1 0-16,0-3 0 0,3-3 0 0,0 3 0 15,-1 0 0-15,1 0 0 0,0 0 9 0,0 0-1 0,6 0-8 0,-7 0 8 16,4 0-8-16,3 0 8 0,0 3-8 0,0-3 0 15,-1 0 0-15,4 0 0 0,-6 3 10 0,3-1 1 16,-1-2 0-16,7 0 0 0,-9 0 6 0,6 0 2 16,2 0 0-16,-2 0 0 0,3 3 0 0,0-3 0 0,-4 3 0 0,4-3 0 15,3 2-3-15,-4-2-1 0,1 0 0 16,3 0 0-16,2 0-15 0,1 0 8 0,0 3-8 0,-3-3 0 16,-1 2 13-16,1 1-3 0,-3-3-1 0,-1 3 0 15,1-3-9-15,0 0 0 0,0 2 0 0,-1-2 0 16,-5 3 28-16,6-3 3 0,-1 0 1 0,-8 3 0 15,9-3-41-15,-12 0-8 0,11-3-2 0,-5 3 0 16,0-3 59-16,6 3 12 0,-4 0 3 0,-2 0 0 16,3 0-47-16,-3 0-8 0,0 0 0 0,-1 0-8 15,-5 3 29-15,3-3 7 0,-3-3 0 0,-1 6 1 16,1-3-29-16,-3 0 8 0,0 0-8 0,0 0 0 16,-3 3 0-16,-3-1 0 0,2-2 8 0,-2 3-8 15,0 0-13-15,0-1-6 0,0 1-1 0,-3 0 0 16,3-3-44-16,0-3-10 0</inkml:trace>
  <inkml:trace contextRef="#ctx0" brushRef="#br0" timeOffset="56924.08">10212 12494 1172 0,'0'0'33'0,"0"0"7"0,0 0-32 0,0 0-8 16,0 0 0-16,0 0 0 0,0-6 27 0,9 1 3 15,-3 0 1-15,-3-1 0 0,9 4-31 0,-1-3 0 16,4-1 0-16,3 4 0 0,3-1 0 0,6-2 0 16,3 2 0-16,2-2 0 0,7 2 22 0,3 0 5 15,2 1 1-15,1-1 0 0,3 3-20 0,2 0-8 16,4 0 0-16,2 3 8 0,1-1 4 0,-1 4 1 16,-2-1 0-16,0-2 0 0,2 2 6 0,1 0 1 0,-4-2 0 15,1 0 0-15,-4-1 11 16,4 1 2-16,0-3 1 0,-4 0 0 0,1 0 3 0,-7 0 1 0,7-3 0 0,0 3 0 15,-4-2-13-15,-2-1-2 0,0 0-1 0,2 1 0 16,-2-1-4-16,0-2-1 0,-4 2 0 0,1 0 0 16,0 3-7-16,-7-2-2 0,1 2 0 15,0-3 0-15,-4 0-8 0,1 1 0 0,0-1 9 0,-3 3-9 16,2 0 0-16,-5 0 0 0,3 0 0 0,-3 3 0 16,0-3 0-16,-1 0-12 0,-2 2 2 0,3 1 0 31,-3 0-45-31,-3-1-9 0,8 1-1 0,4-3-699 0</inkml:trace>
  <inkml:trace contextRef="#ctx0" brushRef="#br0" timeOffset="57825.51">15465 12623 1220 0,'0'0'34'0,"0"-5"9"0,-6 2-35 0,0-2-8 16,4 2 0-16,2 3 0 0,0-2 37 0,0 2 6 15,0 0 1-15,0 0 0 0,-6-6-29 0,6 6-6 16,0 0-1-16,0 0 0 0,0 0-8 0,0 0-11 16,0 0 3-16,0 0 0 0,0 0 8 0,0 0 0 15,0 0 0-15,0 0 0 16,0 0-28-16,6-2-3 0,-4-1-1 0,4 1 0 0,3 2 32 0,0 0 0 0,3 0 0 0,6 0 0 15,-3 2 25-15,6-2 11 0,0 3 3 0,5-3 0 16,4 2-3-16,0-2-1 0,3 0 0 0,-1 0 0 16,7 0 1-16,-3 0 1 15,3-2 0-15,2 2 0 0,1-3-9 0,3 3-3 0,-1-2 0 0,1-1 0 16,-1 6-11-16,-2-6-2 0,3 3-1 0,-1-3 0 16,4 3 1-16,0 0 0 0,-1 0 0 0,1 3 0 15,0 0-12-15,-4-3 0 0,7 2 0 0,-7-2 0 16,7 5 0-16,0-5-14 0,-1 0 5 0,-2 3 1 15,0 0 16-15,-4-9 4 0,7 6 1 0,-4-5 0 16,7 0 22-16,-3 2 4 0,-4-2 1 0,-2 5 0 16,-1-5-4-16,-2-1 0 0,-3 1 0 0,3 0 0 15,-7 2-12-15,4-5-2 0,-3 6-1 0,-1-4 0 16,-2 6-10-16,0-2-3 0,-3-4 0 0,-1 1 0 0,-2 5-8 16,3-3-17-16,-9 1 4 0,9-1 1 15,-7 3 12-15,4 3 0 0,-6-9 0 0,3 6-9 16,3 0-43-16,-4 0-8 0,4 6-1 0,-3-6-1 15,3 2-130-15,0-2-25 0,23 6-6 0,-5-6-1 0</inkml:trace>
  <inkml:trace contextRef="#ctx0" brushRef="#br0" timeOffset="58523.95">21252 12438 1450 0,'0'0'32'0,"0"0"6"0,-6-3 2 0,0 1 1 0,0-1-33 0,3 0-8 16,-3 1 0-16,0 2 0 0,0-3 0 0,0 3 0 15,0 0 0-15,6 0 0 0,-6 0 0 0,3 0 0 16,3 0 0-16,-6 0 0 0,6 0 0 0,0 0 0 16,0 0 0-16,0 0 0 15,0 0 28-15,0 0 3 0,0 0 1 0,0 0 0 0,0 0-12 0,0 0-3 16,0 0 0-16,6 3 0 0,6-1 7 0,3 1 2 0,3-3 0 0,3 3 0 15,3-3 2-15,-1 2 1 16,7-2 0-16,0 0 0 0,3 3-5 0,5-3-2 0,4 0 0 16,0 3 0-16,2-3-8 0,4 0-2 0,0 2 0 0,5-2 0 15,-2 0-12-15,2 0 0 0,4 0 0 0,-1 3 0 16,1 0 0-16,0-3 0 0,5 2 0 0,1 4 0 16,-1-4 0-16,-2 1 0 0,-1 0 0 0,-2-1 0 15,-1-2 20-15,1 3 2 0,-4-1 0 0,4-2 0 16,-3 3-2-16,-4 0-1 0,-2-1 0 0,-4-2 0 15,1 3 21-15,-3-3 4 0,2 3 0 0,-5-1 1 16,-3 1-32-16,0 0-13 0,-4-1 11 0,-5 1-11 16,0 0 0-16,-6 2 0 0,0 0-13 0,-4 0 4 15,1-2-138-15,-6 2-27 0,0 1-6 16,-6-1 0-16</inkml:trace>
  <inkml:trace contextRef="#ctx0" brushRef="#br0" timeOffset="60332.81">3428 13705 1418 0,'0'0'31'0,"0"0"6"0,0 0 2 0,0 0 1 0,0 0-32 0,0 0-8 0,0 0 0 0,0 0 0 0,0 0-12 16,6-2 2-16,3-4 1 0,0 4 9 0,3-3 0 16,-3-1 0-16,0 4-8 0,3-1 8 0,3 0 0 15,-4 1 0-15,1 2 0 0,0-3 0 0,3 0 0 16,-3 3 0-16,6-2 0 0,0-1 0 0,-6 3 0 15,6-5 0-15,-1 2 0 0,4 3 0 0,-3 0 0 0,3 0 0 16,3 0-8-16,0 0 8 0,2 0 0 0,1 0 0 0,6 0 0 16,-3 3 13-16,-4 2-1 0,4-2-1 15,6-1 0-15,-6-2-3 0,5 0-8 0,4 3 12 0,3 0-4 16,-1-1 20-16,1 1 3 0,3 0 1 0,-1-3 0 16,1 0-15-16,0 0-2 0,2 2-1 0,1-2 0 15,3 0-14-15,-4 0 0 16,1 3 8-16,-1-3-8 0,4 5 8 0,0-2-8 0,2-1 11 0,1-2-11 15,-1 3 0-15,-2-3 0 0,0 0 0 0,-1 0 0 16,7 5 0-16,-1-2 0 0,1 0 0 0,-4-3 0 16,1 0 0-16,0 5 12 0,2-5-3 0,4 0 0 15,-1 3-9-15,-2-1 10 0,2-7-10 0,-2 0 10 16,5-1 18-16,1 6 3 0,-1 0 1 0,-2-2 0 16,-1 2-32-16,-5-3 0 0,6-2-8 0,-1 2 8 15,1 3 0-15,-1-2 17 0,1 2-1 0,-4 2-1 0,1 1-15 16,-1-3 0-16,4 5 0 0,-1-5 0 0,-2 5 0 15,-1-5 0-15,-2 3 0 0,-3-3 0 0,5 0 12 16,-2-3 0-16,-1 3 0 0,1 3 0 0,0-3 0 0,-7 3 0 16,4-1 0-16,8-2 0 0,-2 0-3 0,-4-2-1 15,4 7 0-15,0-5 0 0,2 0-8 0,1 0 0 16,-1-3 0-16,1 3 0 0,-1 3 0 0,-2-3 0 16,-4 5 0-16,4-5 0 0,-1-2 0 15,1 2 8-15,3 0-8 0,-7 0 8 0,1 0-8 16,-1 0 0-16,-2 0 0 0,5-6 0 0,-2-2 0 0,0 3 0 15,2 10 0-15,-2-2 0 0,-4-3 8 0,4 3 4 16,2-3 0-16,1 0 0 0,3 2-12 0,-4 1 12 0,4 0-12 16,-1-3 12-16,1 2-12 0,2 1 0 0,1 2 0 0,-1-2 8 15,-2 0 0-15,-4-1 0 0,10 3 0 0,-10-5 0 16,10 3-8-16,-10-3-9 0,1 0 9 0,-1 0-13 16,4 0 13-16,0 0 0 0,2 0 0 0,1 0 0 15,-4-3 0-15,1 3 0 16,5 0 0-16,1 0 0 0,2 6 0 0,-2-1 0 0,-1-2 0 0,3-1 0 15,4 1 0-15,-1 0 0 0,-2 5 8 0,-4 2-8 16,4 9 0-16,-1-9 0 0,4-2 0 0,-4 0 0 16,1 3 0-16,-4-3 0 0,4 2 0 0,-4-2-9 15,0 0 9-15,1-3 0 0,-1 1 0 0,-2-1 0 16,2-2 0-16,1-1-8 0,-1-2 8 0,1-2-8 16,-4-6 8-16,1 2 0 0,-1-2 0 0,4 6 0 15,-1-3 0-15,1-1 8 0,-4-2-8 0,4 3 0 16,-1 0 11-16,4 2-3 0,-7 0 0 0,4 1 0 15,-7-1-8-15,7 0-11 0,-4-2 3 0,4 0 0 0,-7 0 8 0,1-1 11 16,-4 4-3-16,1-4 0 0,0 1-8 0,-1-3 0 16,4 0-12-16,-4-2 12 0,-2 2 0 0,2 0 0 15,1 0 0-15,-4-3 12 0,4 3-4 0,-3-2-8 16,-1 2 12-16,-2 0-4 0,-1 3-8 0,1-3 0 16,-3 2 0-16,2 4 0 0,1-6 0 15,-4 2 0-15,-5 4 0 0,3-1 0 0,-1 1 0 0,-2-1 0 16,3 3 0-16,-4-3 0 0,1 3 0 0,0 0 0 15,-4 0 0-15,1 3 0 0,-3-3 0 16,0-3 0-16,-1-2 0 0,1 2 0 0,3 3 8 0,-4 0-8 0,1 0 8 16,0 0-8-16,-3-2 0 0,-1 2 0 0,-2 2-14 15,0 1 5-15,-3-3 9 0,-4 0 0 0,4 0 0 0,-3 0 0 16,-3 0 0-16,0 3 0 0,0-3 0 0,-4 2 0 16,1-2 0-16,-3 3 0 0,6 0 0 0,-12-1 0 15,6-2 0-15,0 3-8 0,-3-1 8 16,2 1-8-1,-2 0-25-15,0-3-5 0,0-3-1 0,-3 3 0 16,3 3-97-16,0-1-20 0,9 4-4 0,-6-6-531 0</inkml:trace>
  <inkml:trace contextRef="#ctx0" brushRef="#br0" timeOffset="60856.94">18746 14158 1616 0,'-6'-11'46'0,"0"1"10"0,0 2-45 0,-3-8-11 0,-3-8 0 0,0 0 0 0</inkml:trace>
  <inkml:trace contextRef="#ctx0" brushRef="#br0" timeOffset="61325.25">18400 13504 1000 0,'0'0'22'0,"0"6"5"0,3-4 1 0,-3-2 0 0,0 0-28 0,3 0 0 0,3 0 0 0,0 3 0 16,0 2 48-16,0-2 5 0,3-3 1 0,0 3 0 15,6-3-16-15,0 2-3 0,0-2-1 0,5 0 0 16,4 3 6-16,6-3 0 0,3 0 1 0,-4 0 0 0,7 0-1 0,0 2 0 16,0-2 0-16,2 3 0 0,4-3-17 0,3 3-4 15,-1 2-1-15,-2-2 0 16,3-1-18-16,-1 1 0 0,-5 0 0 0,0-1 0 0,-1 4 8 0,-5-6-8 16,3 0 0-16,0 2 0 0,-4 1 29 0,1-3 3 15,0 2 0-15,0-2 0 0,-4 3-32 0,1-6 0 16,0 1 0-16,0 2 0 15,-1 2-20-15,1-2-11 0,3 0-1 0,0 0-480 16,2-2-96-16</inkml:trace>
  <inkml:trace contextRef="#ctx0" brushRef="#br0" timeOffset="61758.91">21061 13721 1605 0,'0'0'35'0,"0"0"7"0,0-2 2 0,3-4 2 0,3 1-37 0,3 0-9 0,0-3 0 0,0 0 0 16,3 3 12-16,3-1 1 0,0 1 0 0,3-3 0 15,-1 0-13-15,4 0 0 0,0 3 0 0,3-3 0 16,3 5 0-16,-3-2 0 0,2 0 0 0,4-1 0 15,0 1 9-15,6 0-1 0,2 0 0 0,4-1 0 16,6 4-8-16,-1 2 0 0,1-3 0 0,5-2-11 16,1 5 23-16,3-3 4 0,2 3 0 0,1 0 1 0,-7 3-17 15,7-6-17-15,2 0 3 0,1-5 1 0,2-5 52 0,-2 8 10 16,-1 10 3-16,1-5 0 0,-1 0 0 0,4 0 0 16,-4 0 0-16,1 0 0 0,-7 0-15 0,1 3-2 15,-1-3-1-15,-2 0 0 0,-3 0-18 0,2 0-4 16,-2 0-1-16,-1 3 0 0,-5-1 16 0,-3 1 3 15,2-1 1-15,-8-2 0 0,3 0-12 0,-4 3-3 16,1 0 0-16,-3-1 0 0,-3-2-1 0,-4 0-1 16,-2 0 0-16,0 0 0 0,-6 0 0 0,0 0 0 15,-6 0 0-15,-3 0 0 16,0 3-36-16,0-3-7 0,-7-3-2 0,4 3-1044 0</inkml:trace>
  <inkml:trace contextRef="#ctx0" brushRef="#br0" timeOffset="63941.7">1714 14711 1436 0,'0'0'32'0,"-3"-3"6"0,-3-5 2 0,3 3 0 0,-6 0-32 0,3-3-8 16,0-3 0-16,0 6 0 0,3-6 8 0,-6 3 0 15,3 0 0-15,3 0 0 0,0 1 14 0,-3-1 3 16,3 0 1-16,-3 0 0 0,6 0-2 0,-3 2 0 0,3 6 0 0,-6-5 0 15,6 5-11-15,0 0-2 0,-3-5-1 0,3 5 0 16,0 0-10-16,3-5 0 0,6-1 0 0,-3 1 8 31,3 0-29-31,3 2-7 0,6 0 0 0,-3 1-1 0,3-1 19 0,3 3 10 0,2 0-10 0,4 0 10 16,6 0 0-16,-3 0-9 0,5 3 9 0,4-1 0 16,6 1 0-16,-7-3 0 0,7 3 0 0,3-1 0 15,2-2 0-15,7 3 0 0,8 0 0 0,-5-3 0 16,-1 0-12-16,4 2 4 15,-1-2 0-15,10 0 0 0,-4 3 8 0,1-3 0 0,-1 0 0 0,-5 3 0 16,8-3 0-16,-2 0 8 0,-1 2-8 0,-2-2 11 16,-1 3 5-16,-2-3 2 0,2 3 0 0,-2-3 0 15,-7 0 10-15,-2 0 3 0,-4-3 0 0,1 0 0 16,-6 3-3-16,2-2-1 0,1 2 0 0,-7-3 0 0,1 0-13 16,0 1-2-16,-1 2-1 0,-5 0 0 0,3-3-11 0,0 0 0 15,2 1 0-15,4-1 0 16,0-2-96-16,5 2-25 0,-8 1-5 0,2-6-1 0</inkml:trace>
  <inkml:trace contextRef="#ctx0" brushRef="#br0" timeOffset="65043.88">6637 14679 1519 0,'0'0'33'0,"0"0"7"0,0 0 2 0,0 0 1 0,0 0-35 0,0 0-8 16,0 0 0-16,0 0 0 16,6 0-22-16,3 0-6 0,0-3-2 0,0 1 0 0,3 2 30 0,2-3 0 15,7 3 0-15,0-2 0 0,3 2 36 0,3 0 1 16,2 0 0-16,1 0 0 0,0 0-37 0,0 0 0 0,3 2-12 0,2 1 4 15,1-1 19-15,9 1 4 16,-7-3 1-16,4 3 0 0,3-1-16 0,-1-4 9 16,4 7-9-16,0-2 8 0,5-1 8 0,4 1 2 0,-1 0 0 0,1-1 0 15,-1 1-18-15,1 2 8 0,2 0-8 0,4-2 0 16,-4 2 14-16,1 1-4 16,2-4-1-16,-2-2 0 0,3 3 12 0,-1-3 3 0,4 0 0 0,-4-3 0 15,4 3-8-15,-4-2 0 0,3-4-1 0,4 1 0 16,-4 2 9-16,-2-2 3 15,-1-3 0-15,1 3 0 0,-4 0-7 0,7-1-2 0,-6 1 0 0,-4 0 0 16,1 0 1-16,-1-1 0 0,-2 1 0 0,2 0 0 16,4-1-1-16,-4 1 0 0,-2 0 0 0,0-1 0 15,-1 1 1-15,1-3 0 0,2 0 0 16,-2 3 0-16,-4-3 1 0,4 3 0 0,-6-3 0 0,2 0 0 16,1 3-20-16,-1-1 0 0,1 1 0 0,-3 2 0 15,-1-2 0-15,1 2 10 0,-6 3-10 0,2-2 8 16,-2 2-8-16,0 0 0 0,2 0 0 0,-2 0-11 15,0 0 11-15,-7 0 0 0,4 2 8 0,-6 1-8 0,2-3 0 16,-2 3 0-16,3-1 0 0,-6 1-12 0,5-3 12 0,-5 3 0 16,6-1 8-16,-6-2-8 15,5 3 0-15,-5-3 0 0,0 3 0 0,-3-3-8 0,2 2 8 0,-2-2 0 16,3 0 0-16,0 0 0 0,0 0 0 0,-1 3 0 16,1-3 0-16,0 3 0 0,0-1 0 0,-4 1 0 15,4-1 0-15,-6 1 0 0,3 0 0 0,-3-1 0 16,2-2 0-16,1 3 8 0,-3 0-8 0,0-3 0 15,0 2 0-15,2 1 8 0,1 0-8 0,0-3 0 0,-3 2 0 16,3-2 0-16,-1 3 0 0,-2-3 0 0,0 0 0 0,3 0 0 16,0 0 0-16,-1 3 0 0,1-3 0 15,3 0 0-15,0 0 0 0,-1 2 0 0,4-2 0 0,-6 3 0 16,3-3 0-16,-1 0 0 0,4 0 0 0,-3 0 0 16,-3 0 0-16,3 0 0 0,-1 0 0 0,1 0 0 15,0 0 0-15,0 0 0 0,2-3 0 0,1 3 0 16,-3 0 0-16,0 0 0 0,-1 0 0 0,-2 0 0 15,3 0 0-15,-3 0 0 0,3 0 0 0,-4 0 0 16,4 3 0-16,-3 0 0 0,3-3 0 0,-1 2 0 16,1 1 0-16,-3-3 0 0,0 0 0 0,0 5 0 15,-1-5 0-15,1 3 0 0,0-3 0 0,-6 0 0 16,8 0-25-16,-2 0 0 0,-3 0 0 0,3 0 0 16,-3 0-71-16,-3 0-13 15,5 5-3-15,-2-5-755 0</inkml:trace>
  <inkml:trace contextRef="#ctx0" brushRef="#br0" timeOffset="66158.83">14834 14803 1591 0,'0'0'35'0,"0"0"7"0,0 0 2 0,0 0 0 0,0 0-35 0,0 0-9 0,0 0 0 0,0 0 0 16,0 0 0-16,0 0 10 0,0 0-10 0,0 0 10 16,0 0-40-16,0 0-8 0,0 0-2 0,0 0 0 15,6 0 10-15,3-2 2 16,0-1 0-16,6 3 0 0,0-2 28 0,3-1 0 0,3 3 0 0,-1-3 0 15,10 1 16-15,-9 2-3 0,9-3-1 0,0 3 0 0,2-3 21 0,4 3 4 16,3-2 1-16,2 2 0 16,-2 0-7-16,3 0-2 0,2 2 0 0,-2-2 0 0,3 3-9 15,-1-3-3-15,4 0 0 0,0 3 0 0,-1-3 3 16,1 5 0-16,-3-2 0 0,2-1 0 0,1-2-12 0,-1 3-8 16,4-1 9-16,0 1-9 0,-1 0 18 0,4-3-2 15,-4 2-1-15,-5-2 0 16,6 0-4-16,-1 0-1 0,4 3 0 0,-1-3 0 15,-2 0 17-15,0 0 3 0,-1-3 1 0,1 1 0 16,2 2-17-16,-2-3-3 0,0 0-1 0,-1 1 0 0,1 2 2 0,-1-3 1 0,1 3 0 16,0-2 0-16,2 2 1 0,-5 0 0 15,8 2 0-15,-5-2 0 16,-6 0-14-16,2 0 9 0,-2 0-9 0,-3 0 8 0,2 3-8 0,-2-3 12 0,-3 0-12 0,-4 0 12 16,4 0 6-16,-6 0 2 0,-1 0 0 0,-2 0 0 15,0-3-20-15,0 3 0 0,0-2 0 0,-1 2 0 16,-2 0 0-16,0-3 12 0,3 3-4 0,-4-3-8 15,-2 1 12-15,-3 2-12 0,3 0 12 0,-3 0-12 16,-6 0 0-16,5 0 0 0,-5 0 0 0,0 0 0 16,0 0 0-16,0 0 0 0,-3 0 0 0,-3-3 0 15,6 3 0-15,-9 0-16 0,6 3 5 0,-3-3 1 16,-1 0-58 0,-2 0-12-16,9 0-3 0,-3 2 0 0,-3-2-125 0,6 0-24 0,12 8-6 15,-3-5-394-15</inkml:trace>
  <inkml:trace contextRef="#ctx0" brushRef="#br0" timeOffset="66868.1">19436 14811 1265 0,'0'0'36'0,"0"0"8"0,6 0-36 0,0 0-8 0,3 0 0 0,0 3 0 15,3 0 42-15,3-3 6 0,0 0 2 0,-1 2 0 16,7-2-3-16,-3 0-1 0,6 3 0 0,0-3 0 16,3 0-22-16,2 0-4 0,1 0 0 0,3 0-1 15,3 3-5-15,-4-3-1 16,4 0 0-16,0 0 0 0,2 0-13 0,1 0 0 0,3 0 0 0,2 0 0 15,-2 2 0-15,6-2 0 0,-4 0 0 0,1 0 0 16,3 0 25-16,2 0 6 0,-5 0 1 0,6 0 0 0,-1 3-32 16,1-3 8-16,-1 0-8 0,1 0 0 0,2 0 12 0,1 0 0 15,0 3 0-15,2-3 0 16,-2 2 0-16,-1-2 0 0,4 0 0 0,-4 3 0 0,7-1 0 16,0 1 0-16,-1 0 0 0,-5-1 0 0,5 1-4 0,1 0-8 15,2 2 11-15,1-2-11 0,-1 2 0 0,-2 0 0 16,-1 3 0-16,1-3 0 0,2 1 0 0,-2-4 0 15,-1 6 0-15,-2-2 0 0,3-1 0 0,2-5-16 16,3 5 5-16,-2-5 1 0,0 6 10 0,-4-6 14 16,4 0-3-16,-4 2-1 0,4 3-10 15,-1-2 0-15,-2 0 0 0,-1-3 8 0,1 5-8 0,-1-2 0 0,-2-3 0 0,-1 2 0 16,-2 1 19-16,2-3 1 0,-5 3 1 0,3-1 0 16,-4-2-21-16,1 0 0 0,2 0 0 0,-5 0 0 15,0 0 15-15,-4 0-2 0,-2-2 0 0,-3 2 0 16,-4 0-13-16,1-3 0 0,0 3 0 0,-3-3 0 15,-1 3 0-15,1 0 0 0,-6 0 0 0,0 0-10 32,-4 0-20-32,-2-2-4 0,-3 2-1 0,0 0 0 15,-6 0-37-15,0 0-8 0,-6 0-2 0,0-3-694 0</inkml:trace>
  <inkml:trace contextRef="#ctx0" brushRef="#br0" timeOffset="67742.78">1431 16367 1422 0,'0'0'40'0,"0"0"9"0,6-3-39 0,3-2-10 0,3 5 0 15,6-10 0-15,2 4 45 0,10 1 7 16,3 2 2-16,3-5 0 0,2 1 8 0,10-1 2 0,-6-6 0 16,8 9 0-16,7-6-42 0,5 4-8 15,1-4-2-15,8 0 0 0,-2 1 0 0,8-1 0 0,3 1 0 16,1-1 0-16,14 3-4 0,-12 0-8 0,16-2 11 0,2 2-11 15,3 2 16-15,6 1-4 0,0 0-1 0,3-1 0 16,6 1-3-16,-2 3-8 0,-1-4 12 0,0 4-4 16,-3-1 6-16,6-2 1 15,0 5 0-15,0-3 0 0,-3 3-2 0,-9-3 0 0,6 1 0 0,-5 2 0 16,-7-3 9-16,0 3 2 0,-6 0 0 0,-3 0 0 16,-2 0-12-16,-4 0-3 0,-6 0 0 0,-5 0 0 15,-4 0 9-15,-2-3 2 0,-1 3 0 0,-5-2 0 16,-1-1-8-16,-5 0 0 0,-7 1-1 0,-2-3 0 15,-6 2-11-15,-1-2 0 0,-2 2 0 0,0-2 0 16,-4-3-35-16,-2 2-9 0,-3-1-1 0,-3-4-931 16</inkml:trace>
  <inkml:trace contextRef="#ctx0" brushRef="#br0" timeOffset="76927.56">8069 16121 1130 0,'0'0'32'0,"-3"0"8"0,-3 0-32 0,0 0-8 0,6 0 0 0,-3 0 0 16,-9 0 62-16,9 0 11 0,3 0 3 0,0 0 0 15,-6 0-22-15,6 0-4 0,0 0-1 0,-6 0 0 16,6 0 10-16,0 0 1 0,0 0 1 0,0 0 0 16,0 0-6-16,0 0-2 0,0 0 0 0,0 0 0 0,0 0-19 0,0 0-4 15,0 0-1-15,0 0 0 0,6 3-29 0,0-1 0 16,9 1 0-16,-6 2 0 0,9 1 0 0,5 2 0 15,7 2 0-15,6 1 0 16,6 2 9-16,5 0-9 0,-2-2 8 0,5-1-8 0,1 1 20 0,9 2-2 16,2-2 0-16,4-1 0 0,-1 4-4 0,12-4-1 15,-2 1 0-15,11-3 0 0,-5 2 6 0,5 1 1 16,0-3 0-16,3 0 0 16,4 0-9-16,2 2-2 0,0-5 0 0,3-5 0 0,-2 3 3 0,-1-3 0 15,6 5 0-15,-3-5 0 0,1-2 0 0,-1-1 0 16,0 0 0-16,0-2 0 0,-2 3-12 0,-4-4 12 15,3 4-12-15,-6-4 12 0,-2 4-12 0,-7-4 0 0,0-2 0 16,-2 1 0-16,-4 1 25 0,-2-2 0 0,-7-2 0 16,1 2 0-16,-7-3-25 0,-2 1 0 15,-4-1 0-15,-2-2 0 0,-3 0 21 0,-4-3-1 0,-2 2 0 16,0-1 0-16,-7 1-7 0,-2 1-1 0,-6 0-1 0,-3 2 0 16,-4-2-11-16,-2 2 8 15,-6 1-8-15,0 2 8 0,-6 3-8 0,0-3 0 16,-3 0 0-16,-6-3 0 0,-3 3 0 0,-3-2 0 0,-6-4 0 0,0 1 0 15,-8 0 0-15,-4-6 0 0,-3 4-14 0,0-4 5 16,-6-2 9-16,-2 0 0 0,-4 0 0 0,0-1 0 16,-2 1 0-16,-1 3-8 0,-2-1 8 0,-4 1 0 15,3-3-13-15,-5 2 2 0,-1 0 1 0,-2 4 0 16,-4 1 10-16,-5 1-13 0,-4 0 5 0,-2 0 8 16,-7-1-24-16,1 4 4 0,5-3 0 0,-5 2 0 0,0-2 20 15,-1 2 15-15,4 1-3 0,-1 2 0 0,-5-5-12 16,9 7 0-16,-4 1 0 0,1 0 0 0,2-1-15 15,1 4-5-15,-3-4-2 0,5 6 0 0,-2 3 22 0,-1 0-9 16,4-1 9-16,-4 4 0 0,1-1-12 0,5 3 12 16,-2 0-12-16,-1 5 12 0,1-5-17 0,-3 5 3 15,5 0 1-15,-2 1 0 0,5 2 1 0,-2-3 0 16,2 3 0-16,1 0 0 0,2-1 2 0,6 1 1 16,-2 0 0-16,5 0 0 0,1 0 9 0,2 0 12 15,3 0-2-15,-2 0-1 0,5 2-9 0,0-2 0 16,7 0 0-16,2-3 0 0,0 0 0 0,6 0 0 15,1 1 0-15,2-4 0 0,0 1 0 0,3 2 0 16,3-5 0-16,1 0 0 0,2-3 0 0,3 1 0 16,0 1 0-16,0-1 0 0,6-4 0 15,-6 4-16-15,6-4 4 0,3 1 1 0,-3 0 11 0,0-3-12 0,6 0 12 0,0 0-12 16,0 0 12-16,0 0-12 0,0 0 12 0,0 0-12 16,0 0 22-16,0 0 4 0,0 0 1 0,0 0 0 15,0 0-15-15,0 0-16 0,0 0 3 0,0 0 1 16,0 0 12-16,0 0 12 0,0 0-3 0,0 0 0 15,0 0-1-15,0 0-8 0,0 0 12 0,0 0-4 16,0 0-8-16,0 0 8 0,0 0-8 0,0 0 8 16,0 0-8-16,0 0 0 0,0 0 0 0,0 0 0 15,0 0-24-15,0 0-1 0,0 5 0 0,0 0 0 16,3 3 8-16,0 3 1 0,3 2 1 0,-3 3 0 16,3 5 4-16,0 3 1 0,0 2 0 0,3 6 0 15,-3 0 10-15,3 2 0 0,-3 6 0 0,0 0 0 16,-3 2 0-16,0 3-13 0,6 3 5 0,-9-1 8 15,3 3 0-15,0 1 0 0,-3-1 9 0,0 0-1 0,-3 0-8 0,3-2 11 16,0 2-11-16,-3-2 12 0,3-3 4 0,-3 0 0 16,0-3 1-16,3-5 0 0,-3 0 10 0,0-2 1 15,0-6 1-15,0 3 0 0,0-3-29 0,0 0 0 16,3-3 0-16,-3 1 0 0,0-3 0 0,-3-1 0 16,3 1 0-16,0-3 0 0,0-2 9 0,0-1-9 15,-3 1 8-15,6-6-8 0,-3 0 0 0,0-2 0 16,3-3 0-16,-3-3 0 0,3 0 15 0,0 1-3 15,0-6 0-15,0 0 0 0,0 0 5 0,0 2 1 16,0-2 0-16,0 0 0 0,0 0 3 0,0 3 1 0,0 2 0 0,0-5 0 16,0 0-11-16,3 3-3 0,0 0 0 15,3-1 0-15,0 1-8 0,3 2 0 0,6-2 0 0,0 0 0 16,2-1 0-16,4 1 0 16,0-1 0-16,0 1 0 0,3 2 0 0,6-2 0 15,2 0 0-15,1 2 0 0,6-2 0 0,2 2 0 0,4-2 0 0,3 2 0 16,-4-2 0-16,7-1 0 0,3 3 0 0,2-2 0 15,7 0 8-15,2 2 0 0,-5-5 0 0,5 5 0 16,7-5-8-16,-1 6 8 0,0-6-8 0,4 2 8 16,2-2-8-16,-5 6 0 0,14-6 9 0,-9 0-9 15,7-3 0-15,-1-2 9 0,3 2-9 0,-2-2 0 16,-1-3 8-16,3 0-8 16,1 0 0-16,-4 0 0 0,-3-3 0 0,4 1 0 0,2-1 0 0,-3 3 0 15,1-2 0-15,-4-1 8 0,6 3-8 0,-5 0 0 16,-7 0 18-16,7 0-3 0,-4-2-1 0,-6 4 0 0,1 1 14 15,-4-3 4-15,1 0 0 0,-4 0 0 16,1 0-10-16,-7-2-2 0,1 2 0 0,-1-3 0 0,-8 3-6 0,0-2-2 16,-1 2 0-16,-5 0 0 0,-1 3-12 15,1-3-16-15,-3 0 3 0,-4 2 1 0,-2 1 12 0,-3 3 0 16,0-4 0-16,-7 1 0 0,1 2 0 0,-6 1 0 16,0-1 0-16,-3 0 0 0,0 1 0 0,-3-1 0 15,-4 3 0-15,-2-3 0 0,0 3 23 0,-3-2 7 16,0 2 2-16,0-3 0 0,-3 3-32 0,-3 0 0 15,0 0 0-15,0 0 0 16,0 0-20-16,0 0-9 0,0 0-3 0,0-5 0 0,0-3 52 0,-3-3 9 16,0 1 3-16,-3-6 0 0,-3-3-32 0,0-2 0 0,-3-3 0 15,4-2 0-15,-7-6 0 0,3-5 0 0,-6-5 0 0,3-1 0 16,0-4 0-16,0-3 0 0,-3-1 0 0,0-2 0 16,1-2 0-16,2-3 0 0,-3 2 0 0,3 3 0 15,0 0 0-15,0 0 0 0,3 3 0 0,0 2 0 16,1 3 0-16,-1 0 0 0,3 6 0 0,-3 2 0 15,3 2 0-15,3 6 0 0,-3 5 0 16,3 1 0-16,0 1 0 0,0 4 12 0,-3 2 0 0,3 0 0 16,3 6-12-16,0-1 0 0,0 3 0 0,-3 3 0 15,3-1 0-15,3 6-10 0,-3-5 2 0,3 5 0 16,0 0-20-16,-3-5-3 16,0 2-1-16,3 3 0 0,-6 0-68 0,1 0-15 15,-4 3-2-15,-3 2-1 16,0 3-79-16,-3 5-16 0,-21 16-3 0,6-2-1 0</inkml:trace>
  <inkml:trace contextRef="#ctx0" brushRef="#br0" timeOffset="77343.19">8959 17013 2361 0,'0'0'52'0,"0"0"10"0,0 0 2 0,0 0 4 0,0 0-55 0,0 0-13 0,0 0 0 0,0 0 0 15,0 0 31-15,0 0 3 0,0 0 1 0,0 0 0 16,0 0-35-16,0 0 0 0,0 0 0 0,0 0 0 16,0 0 0-16,0 0 0 0,0 0 0 0,0 0 0 15,-3 2-20-15,3 6-10 0,0 0-2 16,3 3-1-16,3-1 11 0,0 6 2 0,-3 0 1 0,2 3 0 15,4-3-17-15,-3 7-3 0,6-4-1 0,-6 5 0 16,6-6-142-16,-3 3-29 0,0 3-5 0,-6-5-2 16</inkml:trace>
  <inkml:trace contextRef="#ctx0" brushRef="#br0" timeOffset="77555.25">8923 16671 2552 0,'0'0'56'0,"0"0"12"0,0 0 3 0,0 0 0 0,0 0-57 0,0 0-14 0,0 0 0 16,0 0 0-16,0 0 8 0,0 0-8 0,0 0 11 0,0 0-11 31,0 0-99-31,0 0-26 0,0 0-6 0,0 0-1 16,12 6-96-16,-3-1-19 0,3 0-4 0,-3 3-1 0</inkml:trace>
  <inkml:trace contextRef="#ctx0" brushRef="#br0" timeOffset="77944.14">9194 16955 1235 0,'0'0'35'0,"0"0"8"0,0 0-35 0,0 0-8 0,0 0 0 0,0 0 0 15,3 5 61-15,-3-5 11 0,0 0 1 0,0 0 1 16,6 5-18-16,0-2-3 0,-3-3-1 0,-3 5 0 15,6-5-8-15,0 5-1 0,-1-5-1 0,-2 6 0 16,6-1-14-16,-3 3-2 0,6-3-1 0,-3 6 0 0,3-3-15 0,0 8-10 16,0-9 12-16,0 9-12 0,-3-5 33 0,3 0 0 15,-3-1 0-15,0-2 0 0,-4-3-33 0,1 3 0 16,0-2 0-16,-3-4 0 0,0 1 0 0,-3-3 20 16,0 0-4-16,0 0 0 0,0 0-6 0,0 0-2 15,0 0 0-15,0 0 0 0,0 0 4 0,0 0 0 16,0 0 0-16,3-3 0 0,3-2-12 0,-3 0 0 15,0-3 0-15,-3 0 0 0,6 2 0 0,-3-4 0 16,0 5 0-16,3 2 0 0,-3-2 24 0,3-1 7 16,-3 1 1-16,3 5 0 0,-3-5-19 0,6 5-3 15,-3 0-1-15,0 0 0 0,3 0 3 0,0 5 0 16,3-5 0-16,-4 5 0 0,4 6-12 0,0-3 0 0,0-3 0 0,0 6 0 16,0-3-16-16,0 8 4 0,0-9 0 0,0 4 1 31,0 2-25-31,-3 3-4 0,2-3-2 0,1 3 0 15,-3-2-168-15,3-4-34 0,9 17-6 0,-9-14-2 0</inkml:trace>
  <inkml:trace contextRef="#ctx0" brushRef="#br0" timeOffset="78593.55">9941 17145 1335 0,'3'-8'29'0,"3"-3"7"0,0 4 0 0,0-4 2 0,3-2-30 0,0 2-8 0,0-2 0 0,-1-3 0 16,-2 3 60-16,3 0 12 0,-3-1 1 0,0 1 1 15,0 0-35-15,-3 0-7 0,0 2-2 0,0 3 0 16,0 6 2-16,-3 2 0 0,0 0 0 0,0 0 0 16,0-6 19-16,0 6 4 0,0 0 1 0,0 0 0 0,0 0-19 0,-6 0-3 15,0 3-1-15,0 2 0 0,0 3-24 0,0 3-9 16,0 2 0-16,0 3 9 0,3 2-9 0,0 1-11 16,0 2 3-16,3-2 0 0,0-4 8 0,0 4 8 15,3-6-8-15,-3 0 11 0,6-2-3 0,-3 0-8 16,0-4 12-16,0-1-4 0,0-1 12 0,0-2 3 15,-3-3 0-15,0 0 0 0,0 0-23 0,0 0 0 16,6 0 0-16,-3-3 0 0,0-2 11 0,0-1-3 16,0-1 0-16,0-7 0 0,-3-2 16 0,0 1 4 15,-3-7 0-15,0 1 0 0,0-3 6 0,-3-2 2 16,0-1 0-16,-3 1 0 0,3 0-14 0,-3-1-2 0,4 6-1 0,-1 0 0 16,-3 0-8-16,3-1-2 0,0 4 0 15,0 2 0-15,3 3-9 0,-3 0 0 0,0 2 0 0,3 0 0 16,0 6 0-16,0 0 0 0,3 0 0 0,0 5 0 15,0 0-16-15,0 0 0 0,0 0 1 0,0 0 0 16,0 0 0-16,0 0 0 0,0 5 0 0,3 3 0 31,3 5-11-31,0 3-2 0,0 5-1 0,6 3 0 0,-3 2 14 0,6 3 3 0,-1 1 1 0,1-1 0 32,3-3-29-32,0 1-5 0,0-4-2 0,0-1 0 0,3-1 21 0,-4-3 4 0,4-5 1 0,-3-2 0 31,3 0-79-31,-6-6-16 0,3-5-4 0,-3-3 0 0,-1 1 20 0,1-6 3 15,0-3 1-15,0-2 0 0,-3 0 0 0,0-3 0 0,3 0 0 0,-3 0 0 16,-3 0 96-16,0 3 32 0,2-3 0 0,-2 5 0 16,0 1 35-16,-3-1 7 0,0 1 2 0,0 4 0 15,-3 1 35-15,0 0 7 0,-3 5 2 0,0 0 0 16,6-3-20-16,-6 3-3 0,0 0-1 0,3 0 0 0,3 3-33 0,0-1-7 16,-3 4-2-16,0 2 0 0,3 0-28 0,0 5-6 15,3-3 0-15,-3 6-1 16,0-2-42-16,0-1-8 0,3 3-1 0,-3-3-1 15,-1-3-28-15,1-2-6 0,-3 3-1 0,0-3 0 16,0-5-105-16,-3 2-22 0,3-2-4 0,-3-3-1 0</inkml:trace>
  <inkml:trace contextRef="#ctx0" brushRef="#br0" timeOffset="78703.16">10331 16703 1839 0,'0'0'40'0,"0"0"9"0,0 0 2 0,0 0 1 0,0 0-42 0,0 0-10 0,0 0 0 0,0 0 0 15,0 0 16-15,0 0 0 0,0 0 1 0</inkml:trace>
  <inkml:trace contextRef="#ctx0" brushRef="#br0" timeOffset="79032.14">10810 16865 2415 0,'0'0'68'0,"0"0"16"0,0 0-68 0,0 0-16 0,0 0 0 0,0 5 0 16,0 0 37-16,0 3 4 0,0 0 1 0,0 3 0 15,0 2-58-15,3 0-11 0,3 0-2 0,-6 3-1 0,6-3 13 0,-6 3 2 16,6-5 1-16,-6-1 0 0,3 1 14 0,3-3-12 16,-6 0 12-16,6-3-12 15,-6-2 12-15,0-3-9 0,0 2 9 0,0-2-8 16,0-2 0-16,3-1 0 0,-3-5 0 0,6-2 0 0,-6-4 8 0,0-1 16 15,6-4-4-15,-6-2-1 0,-3 0-2 0,3 0 0 16,0 2 0-16,0 0 0 0,3 4 12 0,-3 1 3 16,0 4 0-16,-3 2 0 0,3 3 6 0,0-1 2 15,0 6 0-15,0 0 0 0,0 0-16 0,0 0-4 16,0 0 0-16,0 0 0 0,6 0-28 0,3 6-7 16,5 4-1-16,-2 6 0 15,6 5-116-15,3 6-24 0,0 4-5 0</inkml:trace>
  <inkml:trace contextRef="#ctx0" brushRef="#br0" timeOffset="80869.39">17606 16108 1980 0,'0'0'44'0,"0"0"8"16,0 0 3-16,0 0 0 0,0 0-44 0,0 0-11 0,0 0 0 0,0 0 0 0,0 0 19 0,8 0 1 15,-8 0 1-15,12 0 0 0,-3 0-21 0,6 2 0 16,0 1 0-16,6 2 0 0,0 3 16 0,9 0-2 15,5 0 0-15,1 3 0 0,9-1 22 0,-1 4 5 16,4-4 1-16,8 3 0 0,4 3-13 0,8 0-2 16,1-3-1-16,5-2 0 0,4-6 16 0,8 6 3 15,0-3 1-15,10 0 0 0,2-3-7 0,0 0-2 16,0-2 0-16,3 0 0 0,4-3-37 0,-4 0 0 16,-6 0-14-16,6-3 4 0,3-2 10 0,-5-1-8 15,-1 4 8-15,-3-4-8 0,0-1 8 0,-2-1 0 0,-7-3 0 16,0-2 0-16,1 2-8 0,-7-2 0 0,0-3 0 0,-2 3 0 15,-4-6-4-15,-2 1 0 16,-1 2 0-16,-5-3 0 16,-7 1-16-16,-2 2-4 0,-7-5-1 0,-2 2 0 0,-3 1 13 0,-10 2 4 0,-2-3 0 0,-6 4 0 15,-3 1 16-15,-7-2 0 0,-5 6 0 0,0-1 0 16,-3 3 33-16,-3-2 1 0,-3-1 0 0,-6 1 0 16,-3-1-42-16,0 0-9 0,-3-2-2 15,-6 0 0-15,-8 0 40 0,-1-3 8 0,-6-3 2 0,0 9 0 16,-5-3-31-16,-7-1 0 0,-3-2 0 0,-5 6 0 15,-4-3 0-15,-5-1 0 0,-1 6 0 0,-3 1 0 16,-5-1-13-16,0 0 4 0,-7 5 1 0,-2-2 0 16,-4-1-10-16,-2 4-2 0,0 2 0 0,-7 0 0 15,1 0 8-15,-3 2 2 0,6-2 0 0,-7 3 0 16,7 0 2-16,-3-1 0 0,-1 1 0 0,4 2 0 0,-3 1 8 16,2-1-8-16,-2 0 8 0,3 3-8 0,2 0 0 15,-5 0 0-15,3 3 0 0,5-4 0 0,7 7 8 0,0-4 0 16,2 4 0-16,4-4-8 0,2 3 8 0,7-2 0 15,2 2 10-15,4-2-10 0,2-1 21 0,3-2-1 16,4 0-1-16,-1 0 0 0,3 0-19 0,4 0 0 16,2-3 0-16,9 1 0 0,-3-1 10 0,1 0-2 15,8-2 0-15,3-1 0 0,0 1 16 0,0-3 4 16,3 3 0-16,3-3 0 0,1 0-20 0,2 2-8 16,3-2 8-16,-3 0-8 0,3 0 0 0,0 0 0 15,3 0 0-15,3 0 0 0,0 0 0 0,0 0 0 0,0 0 0 16,0 0 0-16,0 0 0 0,0 0 0 15,0 0 0-15,0 0 0 0,0 0 0 0,0 0 0 0,0 0 0 0,0 0 0 16,0 0-14-16,0 0 5 0,0 0 1 0,0 0 0 16,0 0 8-16,0 0 0 0,0 0 0 0,0 0 0 15,0 6-22-15,0 4-2 0,6 1-1 0,-3 2 0 16,3 6 14-16,3 2 11 0,-3 3-13 0,8 5 5 16,-2 2 8-16,-3 9-12 0,6 2 12 0,-3 6-12 15,0 5 3-15,6 0 0 0,-9 5 0 0,6 6 0 16,-6 2 9-16,0 5 0 0,-1 1 0 0,1-1 0 15,-3-2 0-15,0 2 0 0,-3-2 0 0,0 0 0 16,0-8 40-16,-3 0 3 0,-3-1 1 0,3-4 0 16,-6 0-44-16,3-6-20 0,0-3 1 0,0-4 1 15,-3-3 41-15,6-6 8 0,-3-2 1 0,0-6 1 16,3-5-22-16,0-2-11 0,3-6 10 0,-3 0-10 16,3-5 8-16,0 0-8 0,3 0 0 0,0-3 0 15,3-2 0-15,6 2-12 0,0-2 1 0,3-3 0 0,6 0 11 16,-1-3 0-16,4 1 0 0,3-1-8 0,0-2 8 0,3-1 0 15,2 1 8-15,4 0-8 0,0-3 12 0,5 3-3 16,4-6 0-16,3 3 0 0,2 0 2 0,4 0 0 16,2 0 0-16,7 0 0 0,2 0-11 0,4-2 0 15,2 2 0-15,3-3 0 16,10 6 12-16,-4-3 1 0,3 3 0 0,1-3 0 0,2 5 11 0,0-2 3 16,4 2 0-16,-1 1 0 0,3-1-19 0,3 3-8 15,-2-3 8-15,-1 3-8 0,3 0 0 0,-3 0 0 16,-2 0 0-16,2 0 0 0,-3 3 0 0,0-3 0 0,-5 0 0 15,-4 3 0-15,3-3 0 0,-2 0 0 0,-10 5 0 0,1-2 0 16,-4 2 0-16,-3-3 0 0,-2 4 0 0,-4-1 0 16,-2 0 0-16,-6-2 0 0,-4 0 0 15,-5 2 0-15,-1-2 0 0,-2 2 0 0,-6-2 0 0,-3-1 0 16,-1 1 12-16,-5-3-4 0,-6 0 0 0,-3 0 0 16,-3 0-8-16,0-3 0 0,-7 1 0 0,1-1 0 15,-3 0 0-15,0-2 0 0,-3 0 0 0,0-1 0 16,-3-2 0-16,3 0 0 0,-6-2 0 0,-3-6 0 15,3 0 0-15,-6-8 8 0,3 1-8 0,-2-7 8 16,-1-1 0-16,0-6 0 0,0-3 0 0,3-8 0 16,-6 1-8-16,3-4 0 0,-6-7 0 0,3 0 0 15,0-5 0-15,0-4 0 0,-3-4 0 0,-2-1 0 16,2-2 0-16,-3 0 0 0,0 3 0 0,0 2 0 16,0 3 0-16,0 2-17 0,1 4 4 0,-1 1 1 0,0 9-7 15,0 5-1-15,3 0 0 0,-3 5 0 0,0 6 1 0,6 5 0 16,-2 5 0-16,2 3 0 0,0 0-5 0,-3 5 0 15,3 3-1-15,3 2 0 0,-3 3 10 0,-3 0 3 16,3 0 0-16,0 3 0 16,-2 2-26-16,-1 3-5 0,-3 0-1 0,0 3 0 15,-3 5-140-15,-3 3-29 16,-20 23-6-16,5-2-1 0</inkml:trace>
  <inkml:trace contextRef="#ctx0" brushRef="#br0" timeOffset="81759.92">18481 16756 1858 0,'0'0'52'0,"0"0"13"0,0 0-52 0,0 0-13 0,0 0 0 0,0 0 0 16,0 0 72-16,0 0 12 0,0 0 3 0,0 0 0 16,0 0-22-16,0 0-4 0,0 0-1 0,0 0 0 15,0 0-27-15,0 0-5 0,0 0-2 0,0 0 0 16,0 0-5-16,3 5-1 0,3 6 0 0,-3 0 0 15,5 7-41-15,1 6-9 0,3 10-2 0,3 1 0 0,0 7 10 0,0 0 2 16,-3 3 0-16,0-5 0 16,6 0 20-16,-6-3-11 0,2-8 11 0,-2-3-8 15,0 1 25-15,3-6 6 0,-3-5 1 0,0-3 0 0,3 0 12 0,-3-5 4 16,0 0 0-16,3-5 0 0,-4-3-29 0,1-3-11 16,0 0 8-16,0-4-8 0,0-4 8 0,0-2-8 15,0-1 0-15,-3-4 8 0,0-3 1 0,0 0 0 16,0-6 0-16,-3 1 0 0,-1-3-9 0,1 2 0 15,0-2 0-15,-3 0 0 0,3 2 0 0,0-2 0 0,-3 0 0 16,3 3 0-16,-3-1 19 0,3 1 1 0,-3 5 1 0,3 0 0 31,-3 2-86-31,0 3-18 0,0 8-3 0,0-5-1 16,0 5-52-16,0 5-10 0,-3-2-3 0,0 5-734 0</inkml:trace>
  <inkml:trace contextRef="#ctx0" brushRef="#br0" timeOffset="82293.33">19552 16679 2055 0,'0'0'45'0,"0"0"10"0,0 0 1 0,0 0 2 0,0 0-46 0,0 0-12 0,0 0 0 0,0 0 0 15,0 0 70-15,0 0 12 0,0 0 2 0,0 0 1 0,0 0-42 0,-6 0-9 16,0 0-2-16,-6 6 0 15,3-1-16-15,-2 0-4 0,-1 3-1 0,-3 3 0 0,3-1-11 0,-3 1 0 16,3 2 0-16,0-2 0 0,3 2 0 0,3-2-11 16,-3-4 3-16,3 1 0 0,6-2 8 0,-3 2 11 15,3-3-3-15,3 0 0 0,0 3-8 0,3 0 0 16,0 0 0-16,3 0 0 0,3 3 0 0,3-1 0 16,0 1 0-16,3 2 0 0,0 0 0 0,-1 0 8 15,4 3-8-15,-3 0 8 0,0 0 2 0,0-3 0 16,0 6 0-16,-3-3 0 0,0-3 23 0,-4 3 5 15,1 0 1-15,-3 2 0 0,0-5-31 0,0 3-8 16,-6-3 0-16,3 3 0 0,-6-2 0 16,0 1 0-16,-3-1 8 0,-3 2-8 15,0-3-48-15,0-3-13 0,-3-2-3 16,-3-2-1-16,-3 4-102 0,1-10-20 0,-1-2-4 0,-3-6-1 16,0-3-1-16,3-2-1 0,3-3 0 0,0-8 0 15,0 3 55-15,0-3 11 0,7 0 3 0,-1-2 0 0,0-1 152 0,0 4 30 0,3 1 7 0,3-1 0 16,0 4 76-16,0-2 16 0,0 5 2 0,6 3 1 15,-3-3-33-15,3 3-6 0,0 2-2 0,2 3 0 16,1 0 1-16,3 0 0 0,3 3 0 0,3-3 0 16,0 3-9-16,6 0-2 0,0-3 0 0,2 2 0 15,-2 4-45-15,3-4-10 0,0 4-1 0,-3-4-1 16,-1 4-51-16,-2-4-22 0,-3 4 2 0,0-1 0 16,-3 1-45-1,0-1-9-15,-3 0-2 0,-1 3 0 0,-2 0-102 0,3 0-21 0,-3 0-4 16</inkml:trace>
  <inkml:trace contextRef="#ctx0" brushRef="#br0" timeOffset="83611.25">11789 16679 970 0,'0'0'27'0,"0"0"7"0,0 0-34 0,0 0 0 0,0 0 0 0,0 0 0 0,0 0 90 0,0 0 11 16,0 0 3-16,0 0 0 0,6 0-22 0,-3-2-4 16,6-1-1-16,-3-2 0 0,3 2-5 0,3 0-2 15,3-2 0-15,3 3 0 0,0-1-14 0,2 0-4 16,4 1 0-16,3-1 0 0,3 3-24 0,0-3-6 15,-1 6-1-15,1-3 0 0,3 0-5 0,0-3 0 16,-1 1-1-16,4 2 0 16,3-3-15-16,-4 3 9 0,-2 0-9 0,0-3 8 0,3 3-8 0,-7 0 0 0,4 0 0 0,-9-2 0 15,3 2 0-15,-6 0 0 0,2 0-9 16,-5-3 9-16,3 3-13 0,-6 0 1 0,-3 0 0 0,0 3 0 16,-6-3-4-16,0 0 0 0,0-3 0 0,0 3 0 15,-6 0 16-15,0 0 0 0,0 0 0 0,0 0 10 16,0 0 8-16,0 0 2 0,-6-3 0 0,0-2 0 15,-3 0 9-15,0 2 3 16,-3 1 0-16,0-1 0 0,3-8-18 0,-3 3-3 0,-3 0-1 0,3 3 0 16,3-5 0-16,-5 4 0 0,2-2 0 0,3 3 0 15,-6-3 8-15,6 3 2 0,-3-3 0 0,3 3 0 16,3 2-8-16,-6 0 0 0,3 1-1 0,3-1 0 16,0 0-11-16,6 3 10 0,0 0-10 0,0 0 10 15,0 0-10-15,0 0 0 0,0 0 0 0,0 0 0 16,0 0-22-16,0 0 0 0,6 3 0 0,6 0 0 15,-6-1-2-15,9 1 0 0,0 0 0 0,3-3 0 16,0 8 8-16,3-6 2 0,2 3 0 16,-2-2 0-16,0 0 0 0,0 2 0 0,-3-2 0 0,-3-1 0 0,2-2 5 0,-2 3 1 15,-3-3 0-15,-3 3 0 0,0-1 8 0,-3-2 0 16,0 3 10-16,-3-3-10 0,3 3 31 0,-3-1 0 16,-3-2 0-16,0 3 0 0,3 2 0 0,-3-2 0 15,-3 5 0-15,3 0 0 0,-3 0-7 16,0 0 0-16,-3 5-1 0,0-3 0 0,3 6-37 0,-6 0-7 15,3 3-2-15,-3-3 0 16,3 2-38-16,-3 1-8 0,3-1-2 0,0 1 0 16,4 2-106-16,-1 0-22 0,3 0-4 0,0-2-1 0</inkml:trace>
  <inkml:trace contextRef="#ctx0" brushRef="#br0" timeOffset="84795.55">17528 16679 1191 0,'0'0'26'0,"0"0"6"0,0 0 0 0,0 0 2 0,0 0-34 0,0 0 0 0,0 0 0 0,0 0 0 16,0 0 55-16,0 0 4 0,0 0 1 0,0 0 0 0,-3 6-39 0,3-6-7 15,0 0-2-15,0 0 0 0,0 0 32 0,0 0 5 16,0 0 2-16,0 0 0 16,0 0 21-16,0 0 5 0,0 0 1 0,0 0 0 0,0 0-2 0,0 2-1 15,0-2 0-15,-6 3 0 0,6-3-15 0,0 0-4 16,-6 5 0-16,3-2 0 0,-3 2-22 0,-6-2-5 15,4-1-1-15,-1-2 0 0,-3 3-7 0,-3 0-1 16,-6-1-1-16,6 1 0 0,-3-3 21 0,-3 3 4 16,-2-1 0-16,-1 1 1 0,-6 0-29 0,-6-1-7 15,-2-2-1-15,-1 3 0 0,0 0-8 0,0-3-12 16,4 2 2-16,-1 3 1 0,3-2 9 0,4 0 0 0,2 2 0 16,0-5 0-16,3 5 8 0,0-5 0 0,3 6 0 15,4-4 0-15,-1 1-8 0,3-3 0 0,3 0 0 0,3 0 0 31,-6 3-23-31,9-3-2 0,-6-3-1 0,9 3 0 16,-9-3 10-16,4 3 3 0,2-2 0 0,-3-4 0 16,3 1-15-16,0 5-4 0,-3-3 0 0,3 1 0 15,3-1-51-15,-3-2-10 0,0 0-3 0,0-3 0 16,3 2 28-16,-3 1 4 0,6 0 2 0,-3-3 0 16,0 3 28-16,3-3 6 0,-3 2 0 0,3 1 1 0,0 0 27 0,0-1 14 0,0 1-2 15,0-3 0-15,0 3 27 0,0-3 5 0,0 8 0 0,0-5 1 16,0-1-10-16,-6-2-3 0,6 8 0 0,0-5 0 15,0 5 16-15,0 0 4 0,0 0 0 0,0-5 0 16,-3 0-22-16,3 5-4 0,0 0-1 0,0 0 0 16,0 0 2-16,0 0 0 0,0 0 0 0,-6-6 0 15,6 6-27-15,0 0 8 0,-3-5-8 0,3 5 0 0,0 0 9 16,0 0-9-16,0 0 10 0,0 0-10 16,-6 0 0-16,0 3 0 0,0 2 0 0,0 0 0 0,3 3-16 15,-2 0 1-15,2 3 0 0,0-1 0 16,0 3-9-16,0 1-1 0,3-1-1 0,0 3 0 0,0 0 15 0,0 2 11 15,6-2-13-15,-6 0 5 0,6 2 8 0,-3-2 0 16,2 0 0-16,4 0-8 0,3 0 8 0,-6 0 0 16,9-3-9-16,-6-5 9 0,6 5 0 0,0-2 0 15,0-3 0-15,0-3 0 0,2-2-13 0,1-1 1 16,-3 1 1-16,3-3 0 16,-3 3-45-16,-6-3-10 0,3 0-2 0,-3-3 0 15,0 3-76-15,-3-3-16 0,-6 3-4 0,0 0 0 0</inkml:trace>
  <inkml:trace contextRef="#ctx0" brushRef="#br0" timeOffset="85612.9">13370 16026 1436 0,'0'0'32'0,"0"0"6"0,0 0 2 0,0 0 0 0,0 0-32 0,0 0-8 0,0 0 0 0,0 0 0 16,0 0 42-16,0 0 7 0,-6-5 2 0,6 5 0 15,-3-3-3-15,3 3 0 0,0 0 0 0,0 0 0 16,0 0-25-16,0 0-6 0,0 0-1 0,0 0 0 16,0 0 8-16,0 0 0 0,0 0 1 0,0 0 0 0,0 0 9 0,0 0 2 15,0 0 0-15,0 0 0 0,-6 5-20 0,3 3-3 16,3 3-1-16,0 5 0 0,0 2-12 0,3 6-10 15,-3 5 2-15,6 3 0 0,-3 5 8 16,3 2 0-16,3 4 0 0,-3 4 0 16,3 4 8-16,0 2 3 0,0 7 1 0,-1 4 0 0,1 2 3 0,3 3 1 15,-3 0 0-15,3 2 0 0,-3-2 20 16,3 0 5-16,-6 0 1 0,3-11 0 0,-3 3 10 0,0-3 1 16,0-5 1-16,0-6 0 15,0-2-18-15,0-5-4 0,-3-3-1 0,0-8 0 0,3-2-8 0,-1-9-2 16,-5 1 0-16,3-6 0 15,0-3-49-15,-3-4-9 0,3-1-3 0,-3 0 0 16,0 1-83-16,0-6-17 0,0 0-3 0,0-11-1 16,0-2-20-16,0-6-5 0,-6-2-1 0,3-11 0 0</inkml:trace>
  <inkml:trace contextRef="#ctx0" brushRef="#br0" timeOffset="86728.74">13516 16142 1105 0,'0'0'24'0,"-6"-2"4"0,0-4 2 0,0 1 2 0,0 0-32 0,3-3 0 0,-6 0 0 0,3 0 0 0,0 0 13 0,0 0-4 15,0 0-1-15,0-2 0 16,-3 2-28-16,3 0-5 0,0-3-2 0,0 3 0 0,1 0 47 0,2 0 8 15,-3 3 3-15,0 0 0 0,3-3-9 0,0 8-2 16,3 0 0-16,-3-3 0 0,3 3 20 0,0 0 3 16,0 0 1-16,0 0 0 0,0 0-23 0,0 0-4 15,0 0-1-15,0 0 0 0,0 0-6 0,6-3-2 16,6 1 0-16,-1 2 0 0,7 0 21 0,3 0 4 16,3 2 1-16,0-2 0 0,6 0 25 0,2 6 5 15,4-6 0-15,9 5 1 0,-1-2 7 0,10-1 0 16,-1 1 1-16,4 0 0 0,-3-1-36 0,5 1-7 0,1 0-2 0,2-1 0 15,7-2-19-15,-1 3-9 16,4-3 8-16,-1 2-8 0,3 1 18 0,-2-3-2 0,-1 0 0 0,4 0 0 16,2 0-16-16,-3 0 0 0,-2 0 0 0,-1 0 0 15,-5-3 0-15,5 1-16 0,1-1 4 0,-4 1 0 16,-2-4 25-16,-4 4 6 0,1-4 1 0,-7-2 0 16,1 3 5-16,-4-3 2 0,-2 0 0 0,-3 3 0 15,-4-3 1-15,-2 3 1 0,0-9 0 0,-4 7 0 16,-2-4-29-16,3 3 0 0,-7 3 0 0,-2-3 0 15,0 0 0-15,-9 3 0 0,0-1 0 0,-4 1 0 16,-2 5 0-16,0-5 0 0,-6 5 0 0,0-6 0 16,-3 6 0-16,0-5 0 0,-3 5 0 0,0 0 0 15,0 0 0-15,-3 0 0 0,0 0 0 0,0 0 0 16,0 0 0-16,0 0 0 0,3 0 0 0,0 0 0 16,0 5 12-16,0 1-3 0,0-1-1 0,0-5 0 0,0 8-8 0,0 2 0 15,-3 1 0-15,3 2 0 0,3 3 0 16,-3 3-11-16,0-1 3 0,0 1 0 15,3 7 8-15,-3 6 0 0,3 0 0 0,-4 5 0 16,4 2-18-16,0 4-2 0,0 4 0 0,0 1 0 0,0 0 32 0,0-1 7 16,0 6 1-16,-3-3 0 0,3 3 3 0,0-2 1 15,0 2 0-15,0-3 0 0,0-3-4 0,0-2 0 16,0 3 0-16,-3-3 0 0,3 3 0 0,-3-9 0 16,0 1 0-16,0-3 0 0,-3 0-20 0,3-3 0 15,0 4 0-15,-3-7 0 0,0 4 0 0,-3-4 0 0,3 1 0 16,-3-5 0-16,3 2 0 0,0-3 0 0,0-5 0 15,-3 1 0 1,0-4-21-16,3 1-9 0,-3-4-2 0,3-1 0 0,0-4 20 16,-3-2 3-16,3 0 1 0,-3 0 0 0,0-3 8 0,0 1-12 0,0-1 12 0,-3 0-12 15,0 1 12-15,-3-4 0 0,0 3 0 0,0-2 0 16,-3 0 0-16,0-1 0 0,0-2 0 0,-2 3 0 16,-4 0 14-16,0-3-2 0,-6 0 0 0,0-3 0 15,-3 3-12-15,-2-3 0 0,-4-2 0 0,-3 2 0 16,0-2 28-16,-5 0 4 0,-1 2 0 0,0 1 0 15,-5-1-32-15,-1-2 0 0,1 2 0 0,-1 0 0 16,-3 1 0-16,4 2 0 0,-4-3 0 0,1 3 0 16,-1 0 12-16,0 0-3 0,1 0-1 0,2 3 0 15,0-3 4-15,4 0 0 0,-4 2 0 0,1 1 0 16,-4 0-12-16,0-1 0 0,4 1 0 0,-4 0 0 16,7-1 0-16,-4 1 0 0,3-3 0 0,-2 3 0 15,-1-1 0-15,-3 1 8 0,4-1-8 0,-4 1 8 0,4 0-8 16,-1 2 0-16,3-2 0 0,-2-1-11 0,-1 1 11 15,3 0 0-15,1 2 0 0,2-2 0 0,6 2 0 0,1 0 0 16,2-2 0-16,0-1 0 0,3 1 0 0,4 2 0 16,-1-2 0-16,3 0 0 0,0-1 0 0,3 1 0 15,0 0 8-15,1-1-8 0,-1 1 0 0,3 0 0 16,3-3 0-16,0 0-8 0,0 2 0 0,3-2 0 16,0 3 0-16,1-3 0 0,2 0 8 0,3 0-8 15,0 0 8-15,0 2-8 0,6-2 8 0,0 0 0 16,-6 0 0-16,6 0 0 0,0 0-8 0,0 0 0 0,0 0 0 15,0 0 0 1,0 0-39-16,0 0-7 0,0 0-2 0,0 0 0 16,0 0-99-16,-3-5-20 0,-3 0-4 0,3-6-759 15</inkml:trace>
  <inkml:trace contextRef="#ctx0" brushRef="#br0" timeOffset="87933.98">11670 15761 1384 0,'0'0'39'0,"-6"0"9"0,6 0-38 0,-6-2-10 0,0-1 0 0,6 3 0 15,-3-3 36-15,-3 1 4 0,4-1 2 0,2 3 0 16,0 0-18-16,0 0-3 0,-6-5-1 0,6 5 0 31,-3-6-40-31,3 6-8 0,-6-2-1 0,6 2-1 0,0-6 50 0,0 6 9 0,0 0 3 0,0 0 0 0,0 0-7 0,0-5-1 16,0-3 0-16,0 3 0 0,3 0 13 0,0-1 3 15,3-2 0-15,2 1 0 16,1-1-17-16,6-3-3 0,-3 0-1 0,6 1 0 0,0-1 20 0,3-2 4 16,0 0 1-16,5 0 0 0,4-3-25 15,0 2-5-15,3-1-1 0,5 1 0 0,1 1-13 0,0 3 0 16,2-4 0-16,4 1 0 16,-3 2 0-16,2 1 0 0,1-1 0 0,6 1 0 15,-4 2 0-15,1-3 0 0,-1 1 0 0,1 2 0 0,0 2 0 0,-1 4 0 16,1 2 0-16,0-3-10 0,-1 3 10 0,1 0 0 0,-1 0 8 15,-2 3-8-15,3-1 0 0,-1 1 0 16,-2 2 0-16,0 1 0 0,5-1 0 0,-5 3 0 0,-3 0 0 0,-1 0 8 16,-2 0-8-16,3 0 0 0,-4 0 0 0,1 2 0 15,-3 3 0-15,2 1 0 0,-5-1 0 0,0 0 0 16,-3 3 0-16,-1 0-8 0,-2 2 8 0,-3-2-8 16,0 0 8-16,-3 3-8 0,0-1 8 0,-4 3-8 15,1-2 8-15,-3-1 11 0,0 3-3 0,-3 1 0 16,0-6 0-16,-3-1 0 0,0 1 0 0,-3-2 0 15,0-4 5-15,0 1 1 0,-3-3 0 0,2-3 0 16,-5 0-14-16,0 0 0 0,0-5 8 0,0 0-8 16,0 0 0-16,0 0-13 0,0 0 2 0,0 0 1 15,0 0-16-15,0 0-3 0,0 0-1 16,-5-2 0-16,-4-3 11 0,-3-3 3 0,0-3 0 0,0-2 0 16,-3 0 16-16,3-3-10 0,0-3 10 0,0-2-8 15,0 0 25-15,3 0 6 0,1 0 1 0,-1-3 0 16,3 0-10-16,0 0-2 0,3 0 0 0,-3 0 0 0,3 6-4 15,3-3 0-15,-3 5-8 0,3 0 12 0,0 3-12 16,0 2 8-16,0 1-8 0,0 2 0 0,0 0 16 0,0 2-2 16,0 4-1-16,0 2 0 0,3-5-5 0,0 2-8 15,3 0 11-15,-3 1-11 0,6 4 0 0,0 1-17 16,-1 0 1-16,4 4 1 0,3 4-3 0,3 2-1 16,0 0 0-16,3 6 0 0,3 2 10 0,-4 0 9 15,1 3-13-15,-3 0 5 0,0-3 8 0,-3 0 0 16,3 0 0-16,-6-2 0 0,3-3 0 0,-4 0 0 15,1 2 0-15,-3-5 0 0,-3-2-12 0,0 0-1 16,0 2 0-16,0-5 0 0,-3 0 13 0,-3 0 8 0,0 0 0 0,-3-3-8 16,3 3 15-16,-6 0-4 0,0-3-1 0,0 3 0 15,0-3 10-15,-3 3 3 0,-3-2 0 0,1-1 0 16,-4 3-7-16,0-3-2 0,0 3 0 0,0 0 0 16,0 0-14-16,3 0-10 0,-3 2 2 0,0 1 0 31,4 2-36-31,-1 3-6 0,3-3-2 0,3 3-552 0,0 3-112 15</inkml:trace>
  <inkml:trace contextRef="#ctx0" brushRef="#br0" timeOffset="88945.87">18427 15952 1846 0,'0'0'40'0,"0"0"9"0,0 0 2 0,0 0 1 0,-3-6-41 0,0 1-11 0,0 0 0 0,0-3 0 15,-3 3 26-15,3-6 3 0,-3 0 1 0,0 1 0 16,0-1-2-16,-3 1 0 0,1-4 0 0,-1 1 0 16,0-3 4-16,-3 1 1 0,0 1 0 0,-3-2 0 15,0-2 7-15,-3-1 2 0,-3-2 0 0,1 0 0 16,-4 0-15-16,-3-3-3 0,0 0-1 0,0-2 0 0,-5 2-23 15,2-5 0-15,-6 5 0 0,0-5-8 16,-2 2 8-16,-1 4 0 0,0 2 0 0,7-1 0 0,-4 4 0 0,3-3 0 16,0 5 10-16,1 0-10 0,-1 0 23 0,-3 0-2 15,0 0 0 1,1 0 0-16,-4 1-21 0,-3-4 0 0,1 6 0 0,-4-6 0 0,0 3-16 0,-8 3 0 16,-1-3-1-16,-5 6 0 15,-1-1-3-15,1 1 0 0,2-1 0 0,1 6 0 0,-7-1 20 0,4 1-12 16,-1 2 12-16,0 1-10 0,1 2 10 0,2 0-12 15,-2 2 12-15,2 1-12 0,1 0 12 0,-1-1 8 16,4 6-8-16,2 3 11 0,0-1-11 16,1 1-9-16,2 2 9 0,-2 3-13 0,-1 0 13 0,3 5-11 15,4 0 11-15,-4 6-10 0,0-1 2 0,-2 3 0 0,-1 6 0 0,1 2 0 16,-1 3-13-16,9-1-3 0,1 1 0 0,2 0 0 16,3-3 39-16,4 0 7 0,-1-3 2 0,6-2 0 15,3 0-10-15,3-3-2 0,3-3 0 0,4-2 0 16,-1 0-12-16,3-6 0 0,3-2 0 0,0-3-10 15,3 1 2-15,0-6 0 0,3-3 0 0,3 0 0 32,-6 0-24-32,6-5-4 0,0 0 0 0,0 0-1 0,-3-2 14 0,3-6 3 0,-6 0 1 0,6-5 0 15,-6-3 9-15,6-3 2 0,-3-2 0 0,3 0 0 16,0-3 16-16,0 0 3 0,0 0 1 0,0 3 0 16,0-5 32-16,-3-1 6 0,3 4 2 0,0-1 0 15,0-3-26-15,0 4-5 0,-3-1-1 0,3 3 0 16,0 2-20-16,0 3 0 0,0 3 0 0,0 2-8 15,0 3 8-15,-3 0 0 0,3 6 0 0,-3-3 0 16,3 5 0-16,0 0 0 0,0 0 0 0,0 0 8 0,0 0-8 0,-3 5-15 16,-3 5 4-16,3 4 1 15,-5 4-6-15,5 6 0 0,-3 2-1 0,-3 4 0 0,3-1 5 16,0 2 2-16,-3-2 0 0,3 3 0 0,3-5 10 16,0-4 8-16,0 1-8 0,3-5 11 0,0 2 1 0,3-5 0 15,0 2 0-15,6-2 0 0,0-3-12 0,0 1-17 16,9-1 4-16,-4-2 1 15,7-4-136-15,-6 1-28 0,27 8-4 0,-9-8-2 0</inkml:trace>
  <inkml:trace contextRef="#ctx0" brushRef="#br0" timeOffset="89460.83">14138 16423 2026 0,'0'0'44'0,"0"0"10"0,0 0 2 0,0 0 1 0,0 0-45 0,0 0-12 16,0 0 0-16,0 0 0 0,0 0 28 0,0 0 3 15,0 0 1-15,0 5 0 0,0 0-24 0,0 3-8 0,0 0 0 0,3 3 0 16,0-1-12-16,0 4-8 0,3 1-1 0,0 7-1 31,0-1-11-31,0 3-3 0,0-1 0 0,2 6 0 16,-2-5 7-16,0 0 1 0,0 0 0 0,0 0 0 15,0 0-31-15,0-3-5 0,-3-3-2 0,3 1-439 0,-3-9-88 0</inkml:trace>
  <inkml:trace contextRef="#ctx0" brushRef="#br0" timeOffset="89861.1">14209 16333 1944 0,'0'0'55'0,"0"0"13"0,0 0-55 0,0 0-13 0,0 0 0 0,0 0 0 16,0 0 72-16,0 0 11 0,0 0 2 0,0 0 1 16,3-3-53-16,0 0-10 0,0-2-3 0,3 3 0 0,0 2-9 0,0-3-3 15,0 3 0-15,0 0 0 16,3 3-8-16,-6-1-12 0,3 3 2 0,3 3 1 16,-3 0-34-16,0 0-6 0,0 0-2 0,0 3 0 0,0-1 31 0,-1 4 7 15,-2-4 1-15,-3 3 0 16,0-2-18-16,0 0-3 0,0-1-1 0,-3 1 0 0,-2 5 10 0,-1-1 1 15,-3-4 1-15,3 2 0 0,-3 3 10 0,-3-5 3 16,6-1 0-16,-3-2 0 0,0 3 17 0,3-3 4 16,0-3 1-16,3 0 0 0,0 1 3 0,3-6 0 15,0 0 0-15,0 0 0 0,0 0 16 0,0 0 3 16,0 0 1-16,0 0 0 0,0 0-20 0,0 0-3 0,0 0-1 16,0 0 0-16,0 0-1 0,3 0-1 0,3 0 0 0,0 2 0 15,0-2 26-15,3 0 4 0,0 3 2 0,0 0 0 16,0-1-24-16,3 1-5 0,0 0-1 0,-1 2 0 15,1 3-12-15,0-6 0 0,3 4 0 0,0-1 0 32,0 6-32-32,-3-6-10 0,3-2-2 0,0 7 0 15,-3-5-125-15,2 1-26 0,-5-1-5 0,3 0 0 0</inkml:trace>
  <inkml:trace contextRef="#ctx0" brushRef="#br0" timeOffset="90211.95">14617 16642 1796 0,'0'0'40'0,"0"0"8"0,0 0 1 0,0 0 1 0,0 0-40 0,0 0-10 0,0 0 0 0,0 0 0 16,0 0 60-16,0 0 9 0,6 0 3 0,0 0 0 15,0-5-39-15,0 0-7 0,0 5-2 0,-3-8 0 0,3 2-16 0,-3 1-8 16,0 0 8-16,0-3-8 0,0 3 0 0,-3-6 0 16,0 6 0-16,0-3 0 0,-3-3 0 0,0 1 0 15,0 2 0-15,-3 2 0 0,3-4 8 0,-3 2-8 16,0 3 0-16,-3-1 8 0,0-4 14 0,0 7 2 15,0-7 1-15,0 4 0 0,0 1-39 16,0 2-8-16,0-2-2 0,1 0 0 0,-1 5 10 0,3-6 2 16,0 6 0-16,0-2 0 0,0 2 3 0,0 0 1 15,6 0 0-15,-6 2 0 0,0 4 0 0,0-1 0 16,0-2 0-16,3 7 0 0,0-4 8 0,3 4-10 0,0 3 10 16,0-2-10-16,3 7 10 0,0-7 0 15,3 2 0-15,0-2 0 0,3 2 0 0,3-2 8 0,0-3-8 0,3 2 8 16,-1 1-20-16,4-3-3 0,0 2-1 0,0-10 0 31,0 6-112-31,0-6-22 0,0 0-5 0,-1 0-583 0</inkml:trace>
  <inkml:trace contextRef="#ctx0" brushRef="#br0" timeOffset="90650.32">14939 16478 1792 0,'0'0'40'0,"0"0"8"0,0 0 1 0,0 0 1 0,3 6-40 0,2-6-10 0,-5 5 0 0,6 0 0 15,3-2 64-15,-3 7 10 0,-3 1 2 0,3 2 1 16,0 3-47-16,3-3-10 0,-3 8-1 0,3 1-1 16,-3 1-18-16,0-1 0 0,3-1 8 0,-9 0-8 15,6-3 0-15,-6-2 0 0,6 3 0 0,-6-6 0 16,0 0 0-16,0-2 0 0,0-1 0 0,0-2 0 16,0 0 0-16,0-2 0 0,0-1 0 0,0-5 0 15,-6 3 0-15,6-3 0 0,-6 2 0 0,0-4-9 16,3-1-15-16,-9-2-4 0,3-3 0 0,0-3 0 0,-3-2 5 0,3 0 1 15,-3-3 0-15,3-3 0 0,4-2 42 0,-4 0 8 16,3 0 1-16,0 0 1 0,3-3-2 0,3 3 0 16,0-1 0-16,0-4 0 0,0 7-28 0,3 1 0 15,3 2 0-15,0-2 0 0,3 2-18 0,-4 2 3 16,1 4 1-16,3 2 0 0,-3 3 14 0,3-6-12 16,-3 8 12-16,3-2-12 0,-3 0 12 0,3 0 12 15,-3 5-3-15,3-6 0 0,3 6 0 0,-6 6 0 16,3-6 0-16,-3 0 0 0,3 7-9 0,-3-4 0 0,2 2 0 15,-2-2 0-15,0 0 0 0,-3-1 0 0,-3-2 0 0,6 6 0 16,-6-1 0-16,0 0-9 0,0 1 9 0,0 1-10 16,-9 4-5-16,3 0-1 0,-3-3 0 0,1 2 0 31,-1-2-38-31,0-3-8 0,0 6-2 0,3-8 0 16,-6 7 0-16,9-5 0 0,-9-5 0 0,9 0-683 0</inkml:trace>
  <inkml:trace contextRef="#ctx0" brushRef="#br0" timeOffset="91244.86">15314 16396 2113 0,'0'0'46'0,"0"0"10"0,0 0 1 0,0 0 3 16,0 0-48-16,0 0-12 0,-3 6 0 0,-3-1 0 0,3 0 12 0,-3 6 0 15,0-1 0-15,0 1 0 0,0 5-12 0,0-3 0 16,3 5 0-16,-3-2 0 0,3 3-8 0,3-3 8 16,-3 0-12-16,3-3 12 0,0 0 0 0,0-2 0 15,0-1 12-15,3-4-3 16,0 4-9-16,3-5 12 0,-3 1-12 0,-3-6 12 0,6 2-12 0,-6-2 0 16,6 0-12-16,0 0 12 0,0 0-9 0,0-2 9 15,-3-1 0-15,3 0 0 0,-3-2 0 0,3-3 8 0,-3 0 0 16,2 3 1-16,-2-3 10 0,0-3 1 0,3 4 1 0,-3-4 0 15,3 0-10-15,0 1-3 0,0-1 0 0,-3 1 0 16,3-1-8-16,0 3-11 0,3 0 3 0,-3 0 0 16,3 0 8-16,-3 3 0 0,3 0 0 0,-3-1 0 31,3 4-28-31,0-1-3 0,-3 3-1 0,2 0 0 0,1 0 32 0,-3 0 0 0,3 0 0 0,-3 0 0 16,0 0 0-16,3 0-9 0,-3 0 9 0,3 0 0 15,-3 0 0-15,3 0 0 0,-3-3 0 0,3 3 8 16,3-2-8-16,-3-3 0 0,0 2 0 0,2-2 0 15,1-1 0-15,-3 1-13 0,3 0 5 0,0-1 8 16,-3 1-29-16,0 0 1 16,0 2 1-16,-3 1 0 15,0-1-5-15,-3 3 0 0,-3 0-1 0,6-3 0 0,-3 6 53 0,3-3 12 0,-3-3 1 0,-3 3 1 16,6 0-21-16,0 0-4 0,-3 0-1 0,5 0 0 16,-2 0-8-16,3-2 8 0,0 2-8 0,0 0 8 0,0 0-8 15,0 0 0-15,3 0 0 0,-3 0-11 0,-3 2 11 0,3-2 0 16,-3-2 0-16,3 2 0 0,-6 0 0 15,3 0 16-15,-3 0-4 0,5 0-1 0,-2 2 3 0,-6 1 1 16,6-3 0-16,-3 3 0 16,3-1-39-16,-3 3-8 0,0 1-2 0,0 2 0 15,-3 0-152-15,0 2-30 0,-3 3-7 0,-6 3-1 0</inkml:trace>
  <inkml:trace contextRef="#ctx0" brushRef="#br0" timeOffset="91744.97">13623 16883 1855 0,'0'0'52'0,"0"0"12"0,0 0-51 0,0 0-13 15,0 0 0-15,6 0 0 16,0 0 20-16,3 0 0 0,3 0 1 0,6-3 0 0,2 3-3 0,4-2-1 15,3 2 0-15,6 0 0 0,-1 0 9 0,7-6 2 16,-3 6 0-16,3 0 0 0,5 0-16 0,1 0-4 16,5 0 0-16,-2 3 0 0,6-3 13 0,-1 0 3 15,4-3 0-15,-1 3 0 0,7 0 12 0,2-2 4 16,1-1 0-16,2 1 0 0,4 2-18 0,-1 0-3 16,4 2-1-16,-10-2 0 0,1 0-18 15,-4 0 0-15,4 0 8 0,-7 3-8 0,1-1 10 0,-4-2-2 16,-2 0 0-16,-4 0 0 0,-5 0-8 0,0 0-11 0,-4 0 3 0,-2 0 0 15,0 0-1-15,-10-2 0 0,1 2 0 0,-3-3 0 32,-6 3-31-32,-3 0-5 0,-6 0-2 0,-3 0 0 15,-1 3-125-15,-2-3-26 0,-6 0-5 0,0 0-313 0,-9 0-64 0</inkml:trace>
  <inkml:trace contextRef="#ctx0" brushRef="#br0" timeOffset="92602.38">13674 16875 2080 0,'0'0'46'0,"0"0"10"0,0 0 1 0,0 0 1 0,0 0-46 0,0 0-12 15,0 0 0-15,0 0 0 0,0 0 26 0,0 0 3 16,0 0 1-16,0 0 0 0,0 0-30 0,0 0-20 16,0 0 4-16,0 0 0 0,0 0 16 0,0 0-8 15,-3 3 8-15,0 2 0 0,3 0-12 0,0 6 12 16,3 2-12-16,0 0 12 0,2 6-13 0,1 2 4 0,0 6 1 0,3-1 0 15,-3 0 8-15,6 6-8 16,-3 0 8-16,0-3-8 0,0 3 8 0,0 0 0 16,0-1 0-16,-3 1 8 0,0-3-8 0,0 0 0 0,0 0 0 0,0 0 0 15,0 1 0-15,-4-7 0 0,1 1 0 0,3 0 0 16,-3-3 0-16,0-2 0 0,0-1 0 0,0-5 0 16,3 1 8-16,-3-4-8 0,0 1 8 0,0-6-8 15,0 3 0-15,3-3 0 0,0-2 0 0,0 2 0 16,3-5 0-16,0 3-8 0,3-3 0 0,-3 0 0 15,6 0 8-15,-3-3 0 0,5 3 0 0,-2-5 0 16,3 2 0-16,0 1 9 0,0-1-1 0,3-2-8 16,3 0 22-16,2-1-2 0,1 1-1 0,3 2 0 15,3-2 9-15,2 0 1 0,1 2 1 0,0-2 0 16,2-1-20-16,4-1-10 0,3 1 10 0,-1 1-10 16,4 0 8-16,-3-1-8 0,2-2 0 0,1 3 9 15,0 0-9-15,2 2-11 0,1-2 3 0,2 0 0 0,-5 2 8 0,6-2 11 16,-4 2-3-16,-5 0 0 15,5 3-8-15,-2-2 0 0,3 2-12 0,-1 0 12 0,-2 0 0 0,-4 0 0 16,1 0 0-16,0 0 12 0,-7-3-12 0,1 3 0 16,0 0 0-16,-3-3 0 0,-1 3 0 0,1-2 0 15,0 2 11-15,-6-3-11 0,2 3 0 0,-5-2 0 16,0-1 0-16,-3 0 0 0,-1 1 0 0,1-1 0 16,-3-2 0-16,-3-1 0 15,0 4 0-15,-3-4 0 0,0 4 0 0,-3-4 0 0,-1 1 0 0,-5 0-8 16,3 0 8-16,-3-3 0 0,-3 2-8 0,-3 1 8 15,3-3 0-15,-3-2 0 0,0-1-25 0,-3-2 1 0,-3-3 1 16,-3-3 0-16,0 1 50 0,-2-6 9 0,-1 0 3 0,0-2 0 16,0 2-39-16,0-3 0 0,0-2 0 0,3-2 0 15,-3 4 8-15,3-2-8 0,0 3 8 0,0-1-8 16,6-2 0-16,-6 8 0 16,1 2 0-16,2 3-8 0,0 1 8 0,3 4-13 0,0 0 5 0,0 3 8 15,-3 1 0-15,3-1 0 0,3 8 0 0,-6-6 0 16,6 6 0-16,-6-2 0 0,0-1 0 0,-3 3 0 15,3 0-17-15,0 3 4 0,-3 2 1 0,3 0 0 32,-3 6-93-32,0-3-19 0,0 2-3 0,0 4-465 0,1-1-92 0</inkml:trace>
  <inkml:trace contextRef="#ctx0" brushRef="#br0" timeOffset="93011.93">14251 16997 1724 0,'0'0'38'0,"0"0"8"0,0 0 2 0,0 0 0 0,-6-5-39 0,6 5-9 0,0 0 0 0,0 0 0 0,0 0 37 0,-3-6 6 0,3 6 1 0,0 0 0 16,0 0 3-16,0 0 1 0,0 0 0 0,0 0 0 16,0 0 6-16,0 0 2 0,0 0 0 0,0 0 0 15,0 0-36-15,3 6-6 0,3-1-2 0,0 3 0 16,0 5-12-16,3 6 0 0,0 2 0 0,0 3-10 15,0 2-1-15,2 3 0 0,-2 3 0 0,0 0 0 16,0-3-5-16,-3 2 0 0,3 1-1 0,0-3 0 16,-3 0 17-16,3-2-10 0,-3-1 10 0,3-2-8 15,-3 0-78 1,0-3-15-16,0 3-3 0,0-6-756 0</inkml:trace>
  <inkml:trace contextRef="#ctx0" brushRef="#br0" timeOffset="93644.93">15159 16886 1687 0,'0'0'48'0,"0"0"10"0,0 0-46 0,0 0-12 15,0 0 0-15,0 0 0 16,0 0 70-16,0 0 12 0,0 0 2 0,0 0 1 0,0 0-23 0,0 0-5 16,0 0-1-16,0 0 0 0,6 0-11 0,-6 0-2 15,6 0-1-15,-3 2 0 0,3 6-13 0,3 6-2 16,-3 1-1-16,2 4 0 0,4 5-26 0,-3 5-11 15,3 3 1-15,0-1 0 16,0 6 10-16,-3-2 0 0,3-3 8 0,-3 2-8 16,0-2 8-16,0-1-8 0,0-1 8 0,-1 1-8 0,-2-2-10 0,3-2-6 15,-3-6-2-15,-3 3 0 16,0-8-93-16,0 5-18 0,0-3-4 0,-6-4-471 0,0 1-93 0</inkml:trace>
  <inkml:trace contextRef="#ctx0" brushRef="#br0" timeOffset="94067.15">13924 17232 1566 0,'0'0'34'0,"0"0"7"0,0 0 2 0,0 0 1 0,0 0-35 0,-6 0-9 15,6 0 0-15,0 0 0 16,0 0 11-16,0 0 0 0,0 0 0 0,0 0 0 0,0 0-3 0,0 0 0 15,0 0 0-15,0 0 0 0,0 0-8 0,0 0 10 0,0 0-10 16,6-5 10-16,-1 2 24 0,1 1 5 16,3-1 1-16,0 3 0 0,0-3-8 0,3 3-2 0,6-2 0 0,0 2 0 15,0 0-6-15,3 0-2 0,-1 0 0 0,4-3 0 16,3 3 37-16,0-2 7 0,-3-1 2 0,2 3 0 31,4-3-100-31,0 1-19 0,-6 2-4 0,0-3-1 16,-1-2 4-16,-2 2 0 0,3 0 0 0,-3 3 0 15,0-2-21-15,-3-1-4 0,-1 3-1 0,1-3-420 0,-6 1-84 0</inkml:trace>
  <inkml:trace contextRef="#ctx0" brushRef="#br0" timeOffset="94488.08">14403 17074 2098 0,'0'0'46'0,"0"0"10"0,0 0 1 0,0 0 3 0,0 0-48 0,0 0-12 16,0 0 0-16,0 0 0 0,0 0 0 0,-6 2-11 15,6-2 3-15,0 0 0 0,0 0-6 0,0 0-1 16,0 0 0-16,0 0 0 0,0 0 15 0,3 3 0 15,3 0 0-15,0-1 0 0,3 3 0 0,3-2 0 16,-1 2 0-16,4-2 0 0,-3 2 10 0,0 1-2 16,3-1 0-16,-3-2 0 0,0 2-8 0,-3-3 0 0,0 1 0 15,0 0 0-15,0-1 0 0,-4 1 0 16,1-3 0-16,-3 3 0 0,0-3 0 0,0 2 0 0,-3-2 0 0,0 0 0 16,0 0 8-16,0 0-8 0,0 3 0 0,0-3 8 31,-3 3-30-31,-3 2-6 0,0 0-2 0,1 3 0 15,-4 0-6-15,-3 3 0 0,3 2-1 0,0 0 0 16,-3 3-63-16,3 0-13 0,0 0-3 0,0 0 0 16,3 2 16-16,0-5 4 0,0 19 0 0,6-11-434 0</inkml:trace>
  <inkml:trace contextRef="#ctx0" brushRef="#br0" timeOffset="94895.28">15775 17222 1681 0,'0'0'36'0,"-6"0"8"0,0-3 2 0,-3 3 2 0,9 0-38 0,-9-3-10 15,3 3 0-15,-3-2 0 0,0 2 66 0,0-3 11 0,1-5 3 0,-7 8 0 16,0-2-42-16,-6-4-8 0,6 1-2 0,-6 0 0 16,3-1-16-16,-2 1-3 0,-1 2-1 0,-3 1 0 15,0-1 4-15,0 1 0 0,-3-1 0 0,1 3 0 16,-1 0-12-16,-3-3 0 0,0 3 0 0,1 0 0 15,-4 3 0-15,3 0 0 16,0-1 0-16,6 3 0 0,1 1-16 0,-1-1 2 0,3 0 0 0,3 3 0 16,3-2 14-16,0-1-9 0,1 0 9 0,-1 0-8 31,3 1-19-31,3-1-3 0,-3-2-1 0,9-1 0 16,-3 1-139-16,-3 0-28 0,3-1-6 0,0-2 0 0</inkml:trace>
  <inkml:trace contextRef="#ctx0" brushRef="#br0" timeOffset="95132.65">15004 17100 1634 0,'0'0'36'0,"0"0"7"0,0 0 1 0,0 0 3 0,0 0-38 0,0 0-9 0,0 0 0 0,0 0 0 0,0 0 101 15,0 0 19-15,0 0 3 0,0 0 1 0,0 0-51 0,0 0-9 16,0 0-3-16,0 0 0 0,0 0-22 0,0 0-5 16,0 0-1-16,0 0 0 15,0 0-53-15,0 0-10 0,0 0-2 0,0 5-1 0,0 3 17 0,0 0 3 16,3 0 1-16,-3 0 0 15,0 3-8-15,0-1 0 0,6 3-1 0,-6-2 0 0,0 0 21 0,0-1 0 16,6 1-9-16,-6-1 9 0,0 1-12 0,9 2 0 16,-9-5 1-16,6 0 0 0,0 0-9 0,0-3-1 15,3 3-1-15,0 0 0 16,-1-3-29-16,4-2-5 0,3 0-2 0,0-3-516 0,6 0-103 0</inkml:trace>
  <inkml:trace contextRef="#ctx0" brushRef="#br0" timeOffset="105147.1">11774 17407 1094 0,'0'0'24'0,"0"0"4"0,0 0 2 0,0 0 2 0,0 0-32 0,0 0 0 0,0 0 0 0,0 0 0 31,0 0-15-31,0 0-9 0,0 0-1 0,0 0-1 16,0 0 0-16,0 0 0 0,0 0 0 0,0 0 0 0,0-5 26 0,0 5 0 0,0 0 0 0,0 0 0 16,0 0 46-16,0 0 5 0,0 0 1 0,0 0 0 15,0 0-23-15,0 0-4 16,0 0-1-16,0 0 0 0,0 0 13 0,0 0 3 0,0 0 0 0,0 5 0 16,3 0-16-16,-3 1-4 0,3-1 0 0,-3 3 0 15,3-3-6-15,3 0-2 0,-3 3 0 0,3 0 0 16,0 0 18-16,0 0 3 0,3 0 1 0,-3 0 0 15,6 3-2-15,-3-1-1 0,3 3 0 0,3 1 0 0,3-1 6 16,-4 0 2-16,4 3 0 0,-3 2 0 16,3 1-23-16,3-1-4 0,-3 4 0 0,3-1-1 0,-4 0 5 0,4 0 2 15,-3 0 0-15,0 0 0 0,0 3 2 0,0-3 1 16,3 3 0-16,-4-3 0 0,4 1 7 0,0-1 2 16,0 0 0-16,3 0 0 0,0 3 14 0,-1 0 4 15,4 0 0-15,-3-6 0 0,3 3-11 0,-3 0-1 16,2-2-1-16,1-3 0 0,-3 2 0 0,3 1 0 15,2-3 0-15,7 0 0 0,-6-1-11 0,6 1-1 16,-1-2-1-16,1 1 0 0,0-1-14 0,0-1-8 16,-4 3 8-16,4-6-8 0,-3 1 8 0,2 0-8 15,1 4 8-15,-3-1-8 0,0-1 0 0,2-3-15 0,-5-2 3 0,0 0 0 16,-3 0 12-16,0 0 0 0,-4-3 0 0,-2 1 0 16,3-1 0-16,-3-2 0 0,0 2 12 0,-6-2-12 15,5-3 0-15,-5 2 0 0,-6-2-10 0,3 0 10 16,3 0-23-16,-9-2 3 0,0 4 1 0,0-2 0 31,0 0-17-31,-3 0-3 0,-3 0-1 0,0 0 0 0,0 0 16 0,0 0 4 0,0 0 0 0,0-10 0 16,-3 7 20-16,0-8 0 0,0 1 0 0,-3 5 8 15,0-6 2-15,0 0 0 0,-9 1 0 0,9-1 0 16,-9 1-1-16,9 2 0 0,-9-3 0 0,6 1 0 16,-2 2-1-16,2-3 0 0,0 3 0 0,0 0 0 15,0 6-8-15,3-4 12 0,0 1-12 0,0 2 12 16,6 3-1-16,0 0 0 0,0 0 0 0,0 0 0 15,0 0 3-15,0 0 1 0,0 0 0 0,0 0 0 0,0 0-15 16,0 0 0-16,0 0 0 0,9 3 0 0,0-3 0 0,3 3-13 16,9 2 4-16,-1 0 1 15,-2-2 8-15,3 5 0 0,0-3 0 0,-6 0-8 16,0 1 8-16,6-1 0 0,-7 0 0 0,1 1 0 0,-3-1 0 0,-3 0 0 16,0 3 0-16,-3-5 0 0,0 2 0 0,3 3 9 15,-6-5 0-15,0 2 0 0,-3-2-9 0,3-1 12 16,-3 1-12-16,-3 2 12 0,3 0-4 0,0 1-8 15,-6-1 12-15,3-2-4 0,-3 7-8 0,0-5 0 16,-3 3 0-16,0-2 0 0,0 4-14 0,6-4-2 16,-3 2 0-16,-3-3 0 15,3 8-20-15,0-5-5 0,-2 3-1 0,8-3 0 16,0-1-19-16,0 9-4 0,0-2-1 0,14-1 0 16,1-3-88-16,6 4-18 0,0-1-3 0</inkml:trace>
  <inkml:trace contextRef="#ctx0" brushRef="#br0" timeOffset="106679.46">18368 17918 1713 0,'0'0'48'0,"0"0"12"0,0 0-48 16,0 0-12-16,0 0 0 0,0 0 0 0,0 0 69 0,0 0 12 0,0 0 3 0,0 0 0 15,0 0-40-15,0 0-7 0,0 0-1 0,0 0-1 16,0 0-23-16,0 0-12 0,0-6 12 0,3 1-12 16,-3 5 8-16,0-5-8 0,0 5 0 0,0 0 0 15,0 0 9-15,0-6-1 0,0 6-8 0,0 0 12 16,0 0 16-16,0 0 4 0,0 0 0 0,0 0 0 15,0 0-18-15,0 0-3 0,0 0-1 0,0 0 0 16,0 0-10-16,0 0 0 16,0 0 0-16,0 0 0 0,-3 3 0 0,-3 0 0 0,0 2 0 0,0 0 0 0,-3 1 0 0,3 2 0 15,-3 2 0-15,-3 1 0 16,0 2 0-16,0 0 0 0,-3 0 0 0,3 3 0 0,-3-3 15 0,1 3-3 16,-4 0 0-16,0-3 0 0,-3 3 5 0,0 0 1 15,0 3 0-15,-2-3 0 0,2 2 6 0,-6-2 2 16,0 0 0-16,0 0 0 0,4 0-26 0,-1-3 0 15,-3 0 0-15,3 0 0 0,0-2 10 16,1-1-10-16,2 1 12 0,-3 0-12 0,3-3 14 0,0 0-4 16,3-1-1-16,-3 1 0 0,4 0-9 0,-1-2 0 15,-3 2 0-15,3-3 0 0,0 0 0 0,0 3 0 16,0-3 0-16,1 1 0 0,2-1 0 0,0 0 0 0,3-2 0 0,0 0 0 16,3-1 0-16,0 1 0 0,3-3 0 15,3 2 0-15,-3 1-11 0,0-3 11 0,6 0-8 0,0 0 8 16,-3 0-12-16,3 0 4 0,0 0 0 0,0 0 0 15,0 0-5-15,0 0-1 0,0 0 0 0,0 0 0 16,0 0 14-16,0 0 0 0,0 0-10 0,0 0 10 16,0 0-10-16,0-5 10 0,0 0-13 0,0-1 5 15,0 1-2-15,0 0 0 0,3-1 0 0,-3 1 0 16,3 2 10-16,-3 3 8 0,3-5-8 0,-3 5 11 16,3-5-11-16,-3 5 0 0,0 0 0 0,0 0 0 15,0 0 0-15,0 0 0 0,0-5 0 0,0 5 8 16,0 0-8-16,0-6 8 0,0 6-8 0,-3-5 8 15,3 5-8-15,0 0 0 0,0-5 0 0,0 5 0 16,0-8 0-16,0 8 0 0,0 0 0 0,0 0 0 0,0 0 20 16,0 0 0-16,0 0-1 0,0 0 0 0,0 0-19 0,0 0 0 15,0 0 8-15,0 0-8 0,0 0 0 0,-6-3-9 16,3-2 1-16,3 5 0 0,-6-3 8 0,3 3 11 16,-2-2-3-16,2 2 0 0,-3 2-23 0,0-2-5 15,0 0 0-15,0 3-1 0,0-3 21 0,0 2-9 16,0 1 9-16,0-3 0 0,0 3 12 0,6-3 10 15,-6 2 2-15,0 1 0 0,3 0-24 16,-3-1 0-16,3 1 0 0,-3 0 0 0,6-3 0 0,-3 2 0 16,-3 4 0-16,6-6 0 0,-3 2 0 0,0 4 0 15,-3-4 0-15,6-2 0 0,0 0 0 0,-3 3 0 16,0 2 0-16,3-5 0 0,0 0 0 0,0 0-13 0,-3 3 1 16,3-3 1-16,0 0 11 0,0 0 11 0,0 0-3 0,0 0 0 15,0 0-8-15,0 0 0 0,0 0 0 0,0 0 0 16,0 0 0-16,0 0 0 0,0 0 0 0,0 0 8 15,0 0-8-15,0 0 8 0,0 0-8 0,0 0 8 16,0 0-8-16,0 0 10 0,0 0-10 0,0 0 10 16,0 0-10-16,0 0 0 0,0 0 0 0,0 0 0 15,0 0 0-15,0 0-11 0,0 0 3 0,0 0 0 16,0 0 8-16,0 0 11 0,0 0-3 0,0 0 0 16,0 0-8-16,0 0 0 0,0 0 0 0,0 0 0 15,0 0 0-15,-3-3 0 0,3 3 0 0,0 0 0 16,0 0 0-16,-3-3 0 0,3 3 0 0,0 0 0 15,0 0 0-15,0 0-11 0,0 0 3 0,0 0 0 16,0 0 8-16,0 0 0 0,0 0 0 0,0 0 0 16,0 0 0-16,0 0 11 0,0 0-3 0,0 0 0 0,0 0-8 15,0 0 0-15,0 0 0 0,0-5 0 0,3 0 0 16,-3 5 0-16,6-3 0 0,-3 1 0 16,3-1 0-16,-3 3 0 0,0-3 0 0,3 1 0 0,-3 2-12 0,-3 0 3 15,6 0 0-15,-6 0 0 16,0 0-16-16,3 0-3 0,0 2-1 0,-3-2 0 0,3 3 4 0,0 2 1 15,-3 1 0-15,0 4 0 16,-3 1-15-16,3 2-2 0,-3 0-1 0,3 0 0 16,0 1 22-16,0 1 5 0,0 1 1 0,0 0 0 0,3 0 48 15,0-3 10-15,0 1 1 0,3 1 1 0,-3-1-18 0,3-4-3 16,3-2-1-16,0 0 0 0,0 0-10 0,3-3-2 16,3-2-1-16,-1 0 0 0,1-1-11 0,3-4 0 0,3-1 0 15,0-2-11 1,-3-1-32-16,5-4-6 0,-2-1-2 0</inkml:trace>
  <inkml:trace contextRef="#ctx0" brushRef="#br0" timeOffset="121764.86">3601 17312 806 0,'0'0'17'0,"0"0"4"0,0-6 1 0,0-2 2 0,6 1-24 0,-6-4 0 0,3-2 0 0,3-1 0 16,0-1 80-16,3-4 11 0,0 1 2 0,-1-4 1 15,4 1-25-15,3-5-5 0,-3-1 0 0,6 1-1 16,-3-6-9-16,3 3-2 0,0 0 0 0,2 0 0 16,1-3-32-16,3 0-6 0,-3 3-2 0,6-3 0 15,-3 3-12-15,-1 0 0 0,1 3 8 0,-3-3-8 16,3 2 9-16,-3 1-1 0,2-1 0 0,-2 6 0 15,0 0-8-15,-3 2-11 16,0 1 3-16,-3 2 0 0,0 3 8 0,-3-3 0 0,-4 5 0 0,1 3 0 0,0 0 0 0,-6 3 0 16,3 0 0-16,-6 5 0 0,3-3 14 0,-3 3 5 15,0 0 1-15,0 0 0 16,-9-2 32-16,3-4 8 0,-3 6 0 0,0 0 1 0,-5 0-50 0,2 3-11 16,-9 0 0-16,6 2 0 15,-6-2-9-15,3 2 1 0,-3 3 0 0,1 0 0 0,-1-3 8 0,3 6-8 16,-3-1 8-16,3 1-8 0,-3-1 8 0,3 1 0 15,4 0-9-15,-1-4 9 0,3 1 0 0,3-2 0 16,6-4 0-16,-6 1 0 0,9-3 0 0,0 0 0 16,0 0 0-16,9-3 0 0,-3 1 0 0,6-4-12 0,6-2 2 15,-3-2 1-15,2-3 9 0,7-6 14 0,0 1-3 16,0-4-1-16,6-1-1 0,-1 1 0 0,4-1 0 0,0-1 0 16,0 3-9-16,-4-1 0 15,1 1 0-15,-6 3 0 0,0 2 0 0,-6 3 0 16,-4 2 0-16,1 3 0 0,-6 3-12 0,-3 0-4 0,0-1 0 0,-6 6-1 15,3 6 6-15,-3-1 2 0,0 8 0 0,-3 3 0 16,-3 3-8-16,6-1-2 0,-6 8 0 0,-3-2 0 16,3 3 10-16,3 2 9 0,-3 0-13 0,1 0 5 15,5 5-12-15,2-2-1 0,1-3-1 0,0 0 0 16,9 1-13 0,-9-1-2-16,6-3-1 0,3-2-642 0</inkml:trace>
  <inkml:trace contextRef="#ctx0" brushRef="#br0" timeOffset="124231.39">4958 17833 1378 0,'0'0'30'0,"0"0"6"0,3-3 2 0,0-2 2 0,6-3-32 0,0 0-8 0,0-2 0 0,3-4 0 0,-3-2 51 0,3 1 9 15,0-1 1-15,2 0 1 0,-2-5-17 0,3-6-3 16,-3 3-1-16,6 1 0 0,-3-1-16 0,3 0-3 16,0-5-1-16,-1 5 0 0,4-5-21 0,-6 0 0 15,6 5 0-15,0-5 0 0,0 0 0 0,-1 0 0 16,-2 0 0-16,0 2 0 0,0 1 0 0,0-1 0 16,-3 3-8-16,0 3 8 0,0 0 0 0,-4 3 0 0,1-1 0 15,-3 3 8-15,-3 3-8 0,3-3 0 16,-3 5 0-16,-3 4 0 0,3-1 0 0,-3 5 0 0,-3 3 0 0,0 0 0 15,0-5 12-15,0 5 0 16,0 0 1-16,0 0 0 0,0 0 12 0,-6 2 3 0,-3 4 0 0,0-1 0 16,0 0-28-16,-3 3-17 0,-2 5 2 0,-1-2 1 15,-3-1 1-15,0 4 0 16,0-1 0-16,0 3 0 0,3-3 13 0,-3 6 0 0,4-1 9 0,-4-2-9 16,6-3 0-16,0 0 0 0,3-2 0 0,0-3 0 15,3 3 27-15,3-6 12 0,-3 0 2 0,6-5 1 16,0 0-25-16,0 0-5 0,0 0 0 0,0 0-1 15,6-5-2-15,3 0 0 0,3-6 0 16,0 3 0-16,3-8 6 0,3 0 1 0,2-2 0 0,1-1 0 16,3-2-7-16,-3 0-1 0,0 0 0 0,0 0 0 15,-1 2-8-15,-2 1 0 0,-3-1 0 0,3 3 0 16,-6 3-14-16,3 2-5 0,-3 1-1 0,0 2 0 0,-6 2 4 16,0 4 0-16,-1-1 0 0,-5 3 0 0,0 0 6 0,6 5 2 15,-3 6 0-15,0 2 0 0,0 1 8 0,-3 1 0 16,0 4 0-16,6 2 0 15,-6 3-23-15,3-3 1 0,-3 6 0 0,3-1 0 16,0 0-6-16,3 4 0 0,-3-4-1 0,3-2 0 16,0 2-19-16,0-5-3 0,0 1-1 0,3-4-461 15,0 1-93-15</inkml:trace>
  <inkml:trace contextRef="#ctx0" brushRef="#br0" timeOffset="126535.95">1726 17330 1265 0,'-12'-8'36'0,"9"3"8"0,-6-3-36 0,0-3-8 0,0 4 0 0,0-7 0 15,-3 4 76-15,0-6 14 16,-3 3 2-16,0-1 1 0,1-1-44 0,-1 1-9 0,0 1-1 0,-3 0-1 16,3-3-1-16,-3 0 0 0,0 3 0 0,0-3 0 15,4 0-4-15,-7 3-1 0,3 0 0 0,0-1 0 16,6 4-16-16,-6-1-4 0,6 3-1 0,-6 3 0 16,7 2-3-16,2 1-8 0,-9 4 12 0,6 1-4 15,0 5-18-15,3 0-4 0,0 2-1 0,0 6 0 31,0 0-10-31,6 5-3 0,3 1 0 0,3 7 0 0,0 0 16 0,6 5 4 0,6 3 0 0,-3 3 0 16,9 0 8-16,0 2-8 16,-1 0 8-16,7 1-8 0,0-1 8 0,3 0 0 0,-6-2 10 0,5-3-10 15,1-3 0-15,0-5 0 0,0 1 0 0,-4-1-10 16,1-6 10-16,-6-4 0 0,0-3 0 0,-3-3 0 16,0 0 10-16,-6-5-2 0,-4 0-8 0,4-2 12 15,-3-1-12-15,0-3 0 0,-6 1 0 0,3 0 0 0,-3-3-9 16,-3 0-5-16,0 0-1 0,0 0 0 15,0 0-30-15,0 0-7 0,-9 0 0 0,0 0-1 16,-3 0-166-16,0 0-33 0,-5-3-6 0,5 0-2 31,-9 3 128-31,3-2 26 0,-3 2 5 0,-6 0 1 0,10 0 144 0,-4 0 30 0,9-5 6 0,-9 5 0 16,3-6 70-16,6 4 14 0,3 2 2 0,-6-3 1 0,6 0-43 0,9 3-8 16,0 0-1-16,0 0-1 0,0 0-74 0,0-8-16 15,0 3-2-15,9-3-1 0,-3 0-21 0,3-2 0 16,3-1 0-16,-3-2 0 0,9 2 0 0,-3-2 9 15,3-3-9-15,0 6 10 0,2-6-10 0,-2 0 0 16,3 0 0-16,-3-3 0 0,3 1 0 0,-9 5 0 0,6-3 0 16,-7-3 0-16,1 3-14 0,-3-2-5 15,6 2-1-15,-9 0 0 0,0 0 20 0,3 3 0 0,-9 2 0 0,9-2 0 16,-6 5 0-16,-3 3 8 0,6 0-8 0,-6 5 0 16,0 0 45-16,0 0 7 0,0 0 0 0,0 0 1 15,0 0 3-15,0 0 0 0,0 0 0 0,-6 8 0 16,6 2-39-16,6 3-7 0,-6 1-2 0,0 1 0 15,3 1-8-15,6-2 0 0,-9 1 0 0,9-1 0 16,0-1 0-16,-6-5-12 0,6 2 4 16,-1-4 8-16,1-1 0 0,-3 0 0 0,3-2 0 0,0-3 0 15,-3 0-11-15,0-3 11 0,0-2-8 0,-3 0 8 16,3-3 0-16,3 0 14 0,-9-3-2 0,0 1 0 16,0-4-12-16,0 1 0 0,0 0 0 0,0 0 0 15,0 2 0-15,0 1 8 0,-6-1-8 0,3 3 9 16,3 0-9-16,0 8 0 0,0 0 0 0,-6-5 0 15,6 5 0-15,0 0 0 0,0 0-9 0,0 0 9 0,6-3-10 0,-3 1 2 16,3 2 0-16,3 2 0 0,-3 1 8 0,3 2 9 16,6 0-1-16,-6 1-8 0,2-1 0 0,-2 0 0 15,3 1-10-15,0-4 10 16,3 1-51-16,-6-3-2 0,3 0-1 0,-3-3 0 16,0 1-18-16,-3-4-3 0,3-2-1 0,-3-2-421 15,0-1-85-15</inkml:trace>
  <inkml:trace contextRef="#ctx0" brushRef="#br0" timeOffset="127156.43">2127 17253 1325 0,'-3'-7'37'0,"3"7"9"0,-8-3-37 0,5 0-9 0,-6-2 0 16,9 2 0-16,0 3 81 0,0 0 15 15,-9 0 2-15,9 0 1 0,-6 3-39 0,3 0-8 0,0 2-2 0,3 3 0 16,0 5-59-16,3 0-12 0,0 1-3 0,3 1 0 16,3-1 24-16,-3-1 18 15,0 3-3-15,2-3-1 0,4-5-14 0,-3 2 8 0,3-2-8 0,3-2 0 16,-6-1 8-16,6-5-8 0,-3 0 0 0,3-3 0 31,-6-2-19-31,0-3-9 0,-1 0-3 0,4 0 0 16,-9-5-1-16,6-3 0 0,0 0 0 0,0-5 0 0,-9 3-6 15,3-6-2-15,-3 0 0 0,-3-2 0 0,3-1 19 0,-6-5 3 0,0 1 1 0,0-4 0 16,-6 1 17-16,0-3 0 0,4-3 0 0,-10 0 0 16,0 1 0-16,6 2 0 0,-9 2 0 0,6 1 9 15,0 5 35-15,-3 2 6 0,7 3 2 16,2 6 0-16,0 5 9 0,-3-1 3 0,12 7 0 0,-6 4 0 15,3-2-26-15,3 5-5 0,0 0-1 0,3 5 0 16,3 3-41-16,6 8-9 0,-3 0-2 0,5 5 0 0,1 3 10 16,0 2 2-16,0 6 0 0,6 2 0 0,3 1 8 0,3-1 0 15,-1-2 8-15,-8 2-8 0,3-7-12 0,0-1-6 16,-3-7-2-16,3-4 0 16,-12-1 20-16,-1-4 0 0,4-4 0 0,-9-1 0 0,3 3-10 0,-3-8 2 15,-3 0 0-15,0 0 0 0,0 0 8 0,0 0 11 16,-3-8-3-16,3 0 0 0,-6-5 28 0,-6-3 4 15,9-3 2-15,-5-5 0 0,-1 6-22 0,9-6-4 16,0-5 0-16,-6 5-1 0,12 0-15 0,-6 1 0 0,3 1 0 16,3 9 0-16,-4-8 0 0,4 8 0 15,6 0 0-15,-9 2 0 0,3 0-14 0,0 3 4 16,3 3 1-16,-3 0 0 0,3 2-10 0,0-2-1 0,-3 5-1 0,3 0 0 16,0 0 5-16,0 3 2 0,0-1 0 0,3 3 0 15,-1-2 14-15,1 2 0 0,3 1-10 0,0-1 10 16,6 6 0-16,0-3 12 0,-6-1-2 15,9 1 0-15,-7 3 33 0,4-3 6 0,0 3 2 16,-3-4 0-16,3 4 16 0,-3-3 3 0,2 3 1 0,-8-1 0 16,6 1-28-16,-9 2-6 0,6 0-1 0,-6 0 0 15,0 3-7-15,0 0-1 0,0-5-1 0,-6 5 0 32,3-1-47-32,-6 4-8 0,3 0-3 0,-3-1 0 0,-3 3-125 0,3 3-24 15,-9 0-6-15,-3-6-1 0</inkml:trace>
  <inkml:trace contextRef="#ctx0" brushRef="#br0" timeOffset="127651.76">2654 16984 1310 0,'0'-14'28'0,"9"-12"7"0,-3-8 1 0,3-6 1 0,0-8-29 0,3-7-8 16,-3-4 0-16,0 1 0 0,3-3 56 0,-3 1 11 16,-6-1 1-16,0-3 1 0,-3 3-25 0,-6 3-6 15,-3 0-1-15,-3 5 0 0,-6 3-13 0,-3-1-4 16,-3 6 0-16,-5 3 0 15,-1 5 4-15,-6 3 0 0,3 7 0 0,-11 3 0 0,2 6-6 0,-6 5-1 16,-5 7 0-16,5 1 0 0,-8 8 11 0,2 2 3 16,-3 8 0-16,-2 8 0 0,-1 6-7 0,1 5-2 15,-4 7 0-15,-2 6 0 0,-1 8-22 0,1 5 0 0,-1 6 0 16,4 7-12-16,-1 6-3 0,4 5-1 0,-1 3 0 0,1 10 0 31,-1 3-12-31,4 2-4 0,14 4 0 0,-3-1 0 0,4 0 20 0,5-2 3 16,12-4 1-16,3-4 0 0,-2 2 8 0,11-5 0 15,9-5 0-15,3-3-8 0,9-3 8 0,5-5 0 0,10-2 0 0,6-6-8 16,3-5 8-16,14-6 0 0,7-4-9 0,8-9 9 16,-2-5 0-16,11-5 0 0,7-8 0 0,-1-8 0 15,7-9 0-15,-1-7 0 0,6-7-9 0,-5-9 9 16,8-8 0-16,-9-5 0 0,6-8 0 0,-2-11 9 16,-7-2-9-16,-2-8 12 0,-4-6-12 0,-9-2 12 15,4-3 16-15,-7-8 4 0,-2 1 1 0,-12-6 0 16,-4 2 9-16,-8-2 2 0,3-2 0 0,-10-1 0 15,1 3 1-15,-12-3 1 0,3-2 0 0,-12 2 0 16,-3 3-2-16,-6 0 0 0,-6 0 0 0,-9 3 0 16,-3-1-25-16,3 6-6 0,-15 3-1 0,-5 2 0 15,-4 3-4-15,-6 2-8 0,1 9 11 0,2 5-11 0,-6 10-11 0,7 8-9 16,-4 8-1-16,3 9-1 16,1 7-61-16,-7 8-12 0,3 8-2 0,1 10-577 15,5 6-115-15</inkml:trace>
  <inkml:trace contextRef="#ctx0" brushRef="#br0" timeOffset="131555.78">4890 15788 1267 0,'0'0'28'0,"-6"-3"5"0,0-2 2 0,0-1 1 0,0 4-36 0,-3-1 0 0,0 1 0 16,0-1 0-1,0 0 57-15,3 1 5 0,0 2 1 0,0-3 0 0,-3 3-12 0,3 0-3 0,0 0 0 0,0 3 0 16,4-1-11-16,2-2-2 0,-6 3-1 0,6 2 0 31,0 3-51-31,0 0-11 0,6 3-1 0,-4 2-1 0,4 3 19 0,6 2 11 16,-3 3-12-16,12 1 12 0,0-1-8 0,3 0 8 0,3 3 0 0,-1-6 0 16,4 1 8-16,-6-3 8 0,6-3 1 0,-4-3 1 15,4-4 8-15,3-4 2 0,-3 1 0 0,5-6 0 16,-2 1 0-16,3-6 1 0,0-3 0 15,-1 1 0-15,-2-4 6 0,-3-4 1 0,-3 2 0 0,-1-5 0 16,1-3-12-16,-3 0-3 0,-3 0 0 0,-3 1 0 16,3-4-4-16,-7 3-1 0,1 1 0 0,-3 1 0 15,0-1 4-15,-3 1 0 0,-3 1 0 0,0 0 0 16,-9-3-4-16,3 3 0 0,0 3 0 0,-6-4 0 16,3 4 0-16,-3-1-1 0,-6 1 0 0,3 2 0 15,-6-3 13-15,1 1 2 0,-7-1 1 0,6 4 0 0,-6 1-23 16,-3 4-8-16,-3-1 0 0,1 1 0 0,2 4 8 15,-9 1-8-15,3 2 0 0,-2 3 9 0,2 3-9 0,-6 5 0 16,3 0-10-16,4 2 10 0,-4 6-22 0,3 0 2 16,0 5 0-16,0 0 0 0,1 3 10 0,-1 3 10 15,3-3-13-15,3 5 5 0,4-3 8 0,-1 3-12 16,3-2 12-16,3-3-12 0,3 2 12 0,3-2 0 16,0 0 0-16,6 2-8 15,0-2-17-15,-3 2-3 0,6-2-1 0,0 0 0 16,6-3-119-16,0 0-24 0,-3 3-5 0,6-5-645 0</inkml:trace>
  <inkml:trace contextRef="#ctx0" brushRef="#br0" timeOffset="132200.74">6509 16039 1666 0,'0'0'36'0,"0"0"8"0,0 0 2 0,0 0 2 0,0 0-39 0,-6-5-9 0,0 2 0 0,-3 0 0 0,3-2 52 0,-3 3 9 16,-3 2 2-16,0-3 0 0,-2 3-28 0,-1 0-6 16,0 3-1-16,-3 2 0 0,-3 0-2 0,0 0-1 15,-3 6 0-15,4 0 0 0,-1 2-13 0,0 3-4 16,-3 2 0-16,3 3 0 0,-3 1-8 0,4 7 0 16,-10 0-10-16,9 2 10 0,0 4-16 0,3-1 4 15,0 3 0-15,1 0 0 0,2 6 12 0,3-1 0 16,0 3 0-16,3 0 0 0,3 0 0 0,3-3 0 15,6-2 0-15,0-3 0 0,0-3 0 0,6-4 0 16,0-7 10-16,3 1-10 0,6-5 21 0,-1-1-1 0,4-5 0 0,3-2 0 16,6 0-8-16,0-6-1 0,-1-2-1 15,7-6 0-15,0-2 10 0,3-6 1 0,-4-2 1 0,7-3 0 16,-3 0-22-16,2-5 0 0,-11 0 0 0,6-3 0 16,-1 0 0-16,-8-2 0 0,3-1 0 0,0 1 0 15,-3-6 0-15,-4 5 0 0,1-2 0 0,-6 3 0 16,0-1 0-16,-3 1 0 0,-3 0 0 0,-3 2-12 15,0 0 36-15,-3 0 8 0,-3 3 0 0,-3-3 1 16,-3 3 9-16,-3 0 2 0,0 0 0 16,-6-1 0-16,-3 1 9 0,0 0 3 0,-6 0 0 0,-3 2 0 15,0 1-36-15,1 2-6 0,-1 3-2 0,-6 0 0 16,3 2-4-16,-2 3-8 0,-1 3 11 0,-3 5-11 16,0 0 0-16,1 5-22 0,-4 6 3 0,0-1 1 15,3 6-31-15,1 3-7 16,2-1 0-16,0 3-1 0,6 3-11 0,0 0-1 0,1 5-1 0,2-2 0 15,0-1-143-15,0 0-29 0,-15 25-6 16,7-14 0-16</inkml:trace>
  <inkml:trace contextRef="#ctx0" brushRef="#br0" timeOffset="133064.9">5074 15957 1555 0,'0'0'34'0,"0"0"7"0,0 0 2 0,0 0 1 0,0 0-36 0,0 0-8 16,0 0 0-16,0 0 0 16,0 0 33-16,0 0 5 0,0 0 1 0,0 0 0 0,-3 5-25 0,-6 1-5 15,3 4-1-15,0 6 0 16,-3 0-32-16,1 5-6 0,-1 3-2 0,0 2 0 0,-6 3 16 0,0 6 2 0,-6 2 1 0,3 5 0 31,-3 1-15-31,-2-1-2 0,-1 3-1 0,0-3 0 0,0 6 54 0,3-8 10 0,-3 7 3 16,1-7 0-16,2-3 16 0,0 3 4 0,3-9 1 0,0-2 0 15,3-5-30-15,1 0-7 0,-1-8 0 0,3 2-1 16,3-7-9-16,0-3-2 0,3-3 0 0,-6 1 0 16,9-6-8-16,3 0 0 0,-6-6 9 0,0-4-9 15,-3-4-13-15,6-4-7 0,-3-3-2 0,3-3 0 16,-6 0 22-16,9-5 0 0,0 3 0 0,0-1 0 16,0 1 0-16,0 5 0 0,0-3 0 0,0 5 0 15,0 1 0-15,-3 2 0 0,3 3 0 0,0-3 0 16,0 8 8-16,0 2-8 0,0 6 8 0,0 0-8 15,0 0 47-15,0 0 4 0,0 0 1 0,0 0 0 16,0 0-32-16,0 11-5 0,0 2-2 0,0 6 0 16,-3 2-3-16,3 8-1 0,6-2 0 0,-6 4 0 0,0 1 7 0,6 0 0 15,-6 0 1-15,9-3 0 0,-3-3-5 0,3 1-2 16,-3-6 0-16,0 0 0 16,9-3-10-16,-6-2 0 0,3-8 0 0,3 3 0 0,0-3-24 0,-1-6-1 15,1 1 0-15,6-8 0 16,0-3-100-16,3-3-20 0,6 1-4 0,2-9-1 0</inkml:trace>
  <inkml:trace contextRef="#ctx0" brushRef="#br0" timeOffset="133598.76">6101 16571 2106 0,'-6'0'46'0,"-3"0"10"0,3-3 1 0,0 3 3 0,0-2-48 0,-3-1-12 0,1 0 0 0,-4 1 0 15,3-1 34-15,-3 3 5 0,0-3 1 0,-3 3 0 16,-3-2-31-16,0 2-9 0,-3 2 0 0,-2-2 0 15,2 6 8-15,-6 2-8 0,0 2 0 0,-6 1 0 16,1 2 13-16,-4 3-1 0,-3 5 0 0,1 0 0 16,-4 0-4-16,0 6 0 0,7-1-8 0,-7 3 12 0,3 3-12 15,0-3 0-15,1 3 8 0,2 0-8 0,0-3 14 0,7 3 0 16,-1-6 0-16,3-2 0 0,6 5-6 0,3-11 0 16,0 6-8-16,7-8 12 0,-1 3-26 0,3-9-6 15,0 1 0-15,6-3-1 16,-3-3-46-16,6-5-9 0,0 5-1 0,0-5-1 15,0 0-10-15,-6-5-3 0,6-6 0 0,0-2 0 16,-3-5-5-16,3-3 0 0,0-3-1 0,0 0 0 0,0 0 73 0,3 0 16 16,-3 1 8-16,0 4-10 0,3-2 21 0,-3 2 4 15,0 1 1-15,0 7 0 0,0 3 53 0,0 0 11 0,0 0 3 16,0 8 0-16,0 0 2 0,0 0 1 0,0 0 0 0,0 0 0 16,0 0-21-16,0 0-4 0,0 0-1 0,0 0 0 15,0 8-35-15,3 3-7 16,-3 2-2-16,6 3 0 0,-3 3-16 0,3-4 0 0,3 4 0 0,0-3 0 31,3 2-27-31,2-4-2 0,1 1-1 0,0-1 0 16,3 2-109-16,0-9-21 0,3 4-5 0</inkml:trace>
  <inkml:trace contextRef="#ctx0" brushRef="#br0" timeOffset="136570.12">5506 18002 2056 0,'0'0'58'0,"0"0"14"0,0 0-58 0,-6 0-14 0,3 6 0 0,3-4 0 15,0 3 24-15,0 1 3 0,0-1 0 0,0 6 0 0,9-3-27 0,-3 2 0 16,3 3 0-16,3 3 0 0,2 3 0 0,-5-3 0 16,12 2 0-16,-6 1 0 0,0-1 0 0,6 1-11 15,0-3 11-15,0 2-8 0,-4-2 0 0,4 3 0 16,0-1 0-16,0 1 0 15,0-1-45-15,-6-2-9 0,-1 0-2 0</inkml:trace>
  <inkml:trace contextRef="#ctx0" brushRef="#br0" timeOffset="137598.96">5803 18047 1393 0,'0'0'30'0,"0"0"6"0,0 0 2 0,0 0 2 0,0 0-32 15,0 0-8-15,0 0 0 0,0 0 0 0,0 0 14 0,0 0 1 0,0 0 0 0,0 0 0 0,0 0-15 0,-5-2 0 16,5 2 0-16,0 0 0 0,0 0 11 0,-3-6-11 16,3 1 12-16,0 0-12 0,0-3 41 0,3 0 2 15,-1-3 0-15,1 1 0 0,0-1 7 0,3-2 2 16,3 2 0-16,-3-2 0 0,0 0-22 0,3 0-4 15,-3-1-1-15,3 4 0 0,0-3-17 0,0 2-8 16,3 0 0-16,-3 1 8 0,0-1-8 0,0 3 0 0,0 0 0 16,-1 3 0-16,1 0 0 0,0-1-17 0,0 6 2 15,-3 0 1-15,3 3-6 0,-3 2 0 16,3 3-1-16,-3 3 0 16,3 2-26-16,-3 0-5 0,-6 1 0 0,9-1-1 0,-6 0 53 0,3-2 0 0,-3-1 11 0,3 1-2 15,0-1 14-15,0-2 2 0,2 0 1 0,4-2 0 16,0-1-2-16,0-2 0 0,3 2 0 0,0-3 0 15,0-2-7-15,3 0-1 16,-3-2-1-16,-1-1 0 0,4 3-15 0,-3-2 11 0,0-1-11 0,-6 3 10 16,3-3-10-16,-3 3 0 0,3 0 0 0,-3 0 0 15,0 0 0-15,-6 0 0 0,-3 0-12 16,0 0 12-16,3 3-11 0,-3-3 11 0,3 5-8 0,-6 0 8 16,3 3 16-16,-3 0 9 0,-3 0 2 0,-3 3 0 15,3 2-4-15,-6-2-1 0,3 2 0 0,-6 0 0 16,3 3-39-16,-3-3-8 15,0 3-2-15,0-3 0 0,4 3-31 0,-4-3-6 0,0 1-2 0,0-1 0 16,0 0-29-16,3-2-5 0,3-1-2 0</inkml:trace>
  <inkml:trace contextRef="#ctx0" brushRef="#br0" timeOffset="138054.96">6217 17830 1188 0,'0'0'26'0,"0"0"6"0,0 0 0 0,0 0 1 0,0 0-33 16,0 0 0-16,0 0 0 0,0 0 0 0,0 0 8 0,0 0-8 0,0 0 0 0,0 0 0 15,0 0 12-15,0-5-4 0,0 5 0 0,0 0-8 16,0 0 28-16,3-3 0 0,-3 3-1 0,0 0 0 16,0 0-2-16,0 0 0 0,0 0 0 0,0 0 0 15,0 0-1-15,0 0-1 0,0 0 0 0,0 0 0 16,0 0-3-16,0 0-1 0,0 0 0 0,6 0 0 16,0 0-19-16,-3 3 0 0,6 0 8 0,0-1-8 15,3 1 13-15,0 0-1 0,6-1 0 0,-4-2 0 16,4 3 4-16,-6-6 0 0,6-2 0 0,0 0 0 15,0-1 15-15,0-2 3 0,-3-5 1 0,-1 0 0 0,-5 0-6 16,3-3-1-16,0-3 0 0,-3 1 0 16,0-1 7-16,-3-2 1 0,-3 0 0 0,0 0 0 0,0 2-23 0,-3 3-4 15,-3 1-1-15,0 1 0 0,-3 4 3 0,0-1 0 16,-9 1 0-16,3 4 0 0,-3 1-11 0,1 0-9 16,-1 5 9-16,-3 2-13 15,-3 1-35-15,3 5-6 0,0 2-2 0,0 6 0 16,3 0-168-16,1 8-33 0,2 0-7 0</inkml:trace>
  <inkml:trace contextRef="#ctx0" brushRef="#br0" timeOffset="138330.23">6003 18420 2070 0,'0'0'45'0,"0"0"10"0,6-2 1 0,3-4 3 0,6 4-47 0,6-6-12 0,2-3 0 0,7-2 0 16,0-6 79-16,6-2 13 0,-1-3 4 0,7-7 0 15,3-4-39-15,2-2-7 0,4-8-2 0,2 0 0 16,-2-2-48-16,0-1 0 0,-4-2 0 0,4 0 0 31,-4-3-105-31,-2 2-19 0,0 1-3 0,-7 2-558 0,1-2-112 0</inkml:trace>
  <inkml:trace contextRef="#ctx0" brushRef="#br0" timeOffset="141252.78">6658 17523 1653 0,'0'0'47'0,"-6"-2"10"0,0-1-45 0,0-5-12 0,0 3 0 0,-3-3 0 16,3 3 30-16,-3-3 4 0,0-3 1 0,0 1 0 16,0-1 0-16,-3-2 0 0,3 2 0 0,-5-2 0 15,2 2 18-15,0-2 4 0,-6 2 1 0,0-2 0 16,-3-3-13-16,-3 3-2 0,1 0-1 0,-7-3 0 16,0 3-16-16,-3 0-3 0,4-3-1 0,-7 5 0 15,3 1-22-15,-3-1 0 0,-2 3 0 0,-4 0-8 16,-3 3-8-16,1 0 0 0,-1 5-1 0,0 0 0 15,4 2 8-15,-1 3 9 0,-6 3-13 0,4 6 5 16,2-1 8-16,0 3-10 0,1 2 10 0,2 3-10 16,0 3 26-16,7 0 6 0,2 2 1 0,3 1 0 15,0-1-23-15,4 4 0 0,2-1 0 0,0 0 0 16,6 2 0-16,3 1-16 0,3 3 4 0,3 2 0 0,-3-3 12 16,9 8-12-16,9 1 12 0,-3-4-12 0,9 4 0 15,0-4 0-15,0 4 0 0,6 2 0 0,5-3 12 16,-2-2-8-16,12-3 8 0,0-3-8 0,8 1 8 15,-2-6-8-15,9-5 8 0,-7-3-8 0,7 0 8 0,-1-5 0 16,4-6 0-16,0 1 8 0,2-3-8 0,-2-6 0 16,-4-4 8-16,1-1-8 0,0-5 12 0,-1-2-1 15,1-4-1-15,-1-1 0 0,1-7 10 0,-6 1 3 16,-7-3 0-16,4-2 0 0,0-1 5 0,-7-4 0 16,1-1 1-16,0 0 0 0,-6 0 6 0,-4 1 1 15,1-1 0-15,-3-2 0 0,-6-1-36 0,0 1 0 0,-6-6-12 0,-4 0 3 16,1-5 19-16,-6-2 4 0,-6-1 1 15,-3-2 0-15,-5 0-15 0,-10-6 0 0,0 3 0 0,-9 0 0 16,-3 6 0-16,1-1-10 0,-10 6 0 0,0-1 0 31,-2 6-46-31,-7 8-8 0,3 5-3 0,-2 9 0 16,5 7-76-16,-2 10-15 0,2 6-3 0</inkml:trace>
  <inkml:trace contextRef="#ctx0" brushRef="#br0" timeOffset="142949.64">5857 18053 1146 0,'-9'2'32'0,"3"1"8"0,0-1-32 0,0-2-8 0,-3 0 0 0,3 0 0 16,0 3 28-16,0-3 5 0,1 0 1 0,-1 0 0 15,0 0 1-15,3 0 0 0,-3-3 0 0,0 3 0 16,-3-2 0-16,0 2 0 0,0-5 0 0,0 2 0 15,0 0 37-15,0 3 7 0,-3-2 1 0,6-1 1 16,-6 0 11-16,3 3 3 0,4-2 0 0,-4 2 0 16,3 0-18-16,-3 0-3 0,9 0-1 0,0 0 0 15,-6 0-27-15,6 0-6 0,0 0 0 0,0 0-1 16,0 0-28-16,0 0-11 0,0 5 8 0,6 0-8 16,6 1 0-16,2 1-14 0,7 1 2 0,3 3 0 15,0 2-3-15,6 0 0 0,-4 1 0 0,4-1 0 16,3 3-27-16,-3 0-6 0,3 2 0 0,-1-2-1 15,1 3-166-15,0-4-33 0</inkml:trace>
  <inkml:trace contextRef="#ctx0" brushRef="#br0" timeOffset="144289.07">5158 15356 1634 0,'-6'0'36'0,"-3"0"7"0,-6 3 1 0,3 0 3 0,-3 2-38 16,-3-2-9-16,0 5 0 0,-3 0 0 0,1-1 15 0,-4 4 1 0,-3 0 0 0,0-1 0 15,3 3 9-15,1 3 3 0,-4-2 0 0,3 4 0 16,0 3-14-16,0 3-2 0,4 0-1 0,-1 2 0 16,3 1 19-16,0 5 4 0,6-1 1 0,-3 4 0 15,0-1-48-15,0 3-10 0,6 0-1 0,1 0-1 16,5 0 25-16,0 0 8 0,6-2 0 0,0-1 0 15,3 0-8-15,5-2 12 0,4-3-4 0,0 0 0 16,9-2 4-16,0-3 0 0,6 0 1 0,2-3 0 16,4-3 12-16,3-7 3 0,2 2 0 0,1-8 0 0,-6-2-12 0,8-6-1 15,-2-5-1-15,0-2 0 0,2-3-4 0,-2-3-1 16,3-5 0-16,-4-1 0 0,1-4 0 0,-6-1 0 16,-3 1 0-16,-1-3 0 0,-2 0-9 0,-3 0 0 15,-3 0 0-15,-3-3 0 0,-1 3 18 0,-2-3 2 16,-3 3 0-16,-3-3 0 0,-3 3-20 0,-3-3 0 15,0 3 0-15,-6 0 0 0,0 0 14 0,-9 2 9 16,3-2 1-16,-3 3 1 0,-12 2 11 0,0 0 3 16,1 3 0-16,-4 0 0 0,0 5-39 0,-9 3 0 15,0 2 0-15,-2 6 0 16,-4 2-20-16,-3 9-6 0,1 4-1 0,-1 3 0 16,3 9-22-16,1-1-5 0,2 5-1 0,0 3 0 15,0 0-21-15,1 3-4 0,2 3 0 0,0-1-806 0</inkml:trace>
  <inkml:trace contextRef="#ctx0" brushRef="#br0" timeOffset="155258.99">8965 12433 1036 0,'-33'-13'23'0,"15"7"5"0,-3 1 0 0,-6-3 1 0,4-3-29 0,-7 1 0 0,-3-3 0 0,3-1 0 0,-5 1 0 0,-4 0-20 15,-3-3 4-15,1 3 0 0,-4 0 16 0,0 2 0 16,-2 0 0-16,-4-2-436 16</inkml:trace>
  <inkml:trace contextRef="#ctx0" brushRef="#br0" timeOffset="156666.15">9661 12618 900 0,'-12'-3'20'0,"-3"1"4"0,-3-4 0 0,1 4 1 0,-4-4-25 0,3-1 0 0,-3-1 0 0,3 2 0 15,-3-2 81-15,1 3 11 0,2 2 3 0,0-5 0 16,0 3-30-16,0 0-5 0,3 2-2 0,3 1 0 15,0 2-12-15,3 0-2 0,1 0-1 0,8 0 0 16,0 0-35-16,0 0-8 0,0 0 0 0,-3 0 0 16,0 5 0-16,0 0 0 0,3 0 0 0,3-2 0 15,3 2 0-15,-1 3 0 0,7-2 0 0,6 2 0 16,0 2 0-16,3-2 0 0,6 0 0 0,0-3 0 16,5 3 18-16,4-5-2 0,6 2 0 0,2-2 0 15,7 0-6-15,0-1-2 0,5-2 0 16,1 0 0-16,5-5 4 0,1 2 0 0,5-2 0 0,1 0 0 15,2-1-3-15,9-2 0 0,-2 0 0 0,2 3 0 16,3-3 3-16,1 0 1 0,5 3 0 0,0 0 0 0,-2 2-13 16,-1-2 0-16,3 5 0 0,1 0 0 0,-1-3 0 15,0 3 9-15,1 0-9 0,-1 0 12 16,-3 3-12-16,0-3 0 0,-2 0-12 0,2 2 12 16,0 1 0-16,-5 2 0 0,-1-2 0 0,-2 5 12 15,-4-3-12-15,-6 3 0 0,-2 0 0 0,-7-3 0 0,1 3 0 0,-9 0 0 16,5 3 0-16,-5-6-11 0,-7 3 11 0,4 0 0 15,-9 0 0-15,2-3 0 16,-2 3 0-16,-3-3 0 0,-6-2 0 0,2 2 0 0,-2-2 0 0,-3 0 0 16,-3 2-11-16,-9-5 11 0,5 3-9 0,-8-3 9 15,-6 0-8-15,3 2 8 0,-6-2 0 0,0 3 0 16,-3-3 0-16,0 0 0 0,0 0 54 0,-12-3 6 16,0 3 2-16,-11-2 0 0,-4 2-53 15,-3 0-9-15,-6-3 0 0,1 0 0 0,-4 3 0 0,-9-2 0 0,-5 2 0 0,-4-3 0 16,-2 0 0-16,-4 1 0 0,-2-1-14 0,-4 0 5 15,-2 3 9-15,-4 0 11 0,4 0-3 0,-10 0 0 16,-5 3-8-16,3 0-12 0,-1 2 2 0,-2-2 1 16,0 2 9-16,-1 0 0 0,1-2 0 0,-3 0-8 15,3 2 8-15,-4-2 16 16,4-1-4-16,0-2-1 0,-1 0-11 0,-2-2 0 0,6-1 0 0,-4 0 0 16,4 1 0-16,0-1 0 0,-1 3 0 0,7 0 0 15,2 0 0-15,-2 0-12 0,3 0 2 0,2 0 1 16,7 3 9-16,2-3 8 0,4 2-8 0,5 1 11 15,1-3-11-15,5 3 0 0,3-1 0 0,7-2 8 16,5 3-8-16,3-3 0 0,6 0 0 0,6 0 0 16,4 0-13-16,2 0-5 0,0 0-1 0,6 0 0 15,3 2-9-15,3-2-1 0,0 0-1 0,0 0 0 16,9 0-6-16,9-2-2 0,5 2 0 16,7 0 0-16,6 0 38 0,6-3 0 0,5 3 14 0,10-2-4 0,2-1 10 0,10-2 1 15,5 2 1-15,6 0 0 0,4-2-8 0,5 2-2 16,3 1 0-16,10 2 0 0,-4-3-12 0,3 0 0 15,3 3 0-15,0-2 0 0,4-1 0 0,-7 3 0 16,0-3 0-16,0 1 0 0,0-3 9 0,4 2-9 16,-10-2 8-16,3-1-8 0,3 1 8 0,-6 0-8 15,-5-1 8-15,-1 1-8 0,-3 0 8 16,-2 0-8-16,-7-1 8 0,-5 1-8 0,-1 2 28 0,-6 1 0 16,-2-1 0-16,-3 0 0 0,-10 1-7 0,-2-1-1 0,-10 6 0 15,-2-6 0-15,0 0 0 0,-12 1 0 0,0 2 0 16,-7 0 0-16,-5 0-12 0,-3 0-8 0,-3 0 8 0,0 0-8 15,-3 0 22-15,-3 0 0 0,0 0 0 0,0 0 0 16,-6 2-8-16,-3 1-2 0,-3 0 0 0,0 2 0 16,-2 0 3-16,-4-2 0 0,3 2 0 0,-6-2 0 15,3 2-15-15,-9-2 0 0,0 2 0 0,-2-2 0 32,-7-1-26-32,0 1-2 0,1 0 0 0,-4 2 0 15,-3-2-93-15,4 2-19 0,-4 0-4 0,-3 1-707 0</inkml:trace>
  <inkml:trace contextRef="#ctx0" brushRef="#br0" timeOffset="159118.87">15468 12671 1666 0,'0'0'36'0,"0"0"8"0,6-3 2 0,3-2 2 0,3 2-39 0,3-2-9 0,6 2 0 0,3-2 0 15,0 0 42-15,5 0 6 0,7 2 2 0,0-2 0 16,2-1-14-16,7 1-2 0,6 0-1 0,-1-3 0 16,10 2-13-16,-1 6-2 0,4 0-1 0,-1-2 0 15,4-1-17-15,2 1 10 0,4-1-10 0,-1 0 8 0,1 3-8 0,2 0 0 16,-3 3 0-16,4-3 0 0,-1 0 0 15,1-3 0-15,-1 3-12 0,1 0 12 0,2 0-16 0,-3 0 5 16,-5-5 1-16,-1 5 0 0,-2 0 10 0,-4 0 0 16,-5-5 0-16,-4 5 0 0,-2 5 0 0,-3-5 16 15,-4 0-3-15,-5 0 0 16,-3 0-13-16,-1 0-15 0,-2 0 3 0,-3 5 1 0,-9-5 11 0,0 3 0 16,-7-3 10-16,1 0-10 0,-9 0 8 0,3 0-8 15,-9 0 0-15,3 0 0 0,-3 0 16 0,0 0-4 16,0 0 0-16,-12 5 0 0,-6-5-12 0,-5 0 0 0,-7 0 0 15,-6 5 0-15,0-5 0 0,-8 0 0 0,-1 0 9 16,-8 0-9-16,-1 0 0 0,-6 0 0 16,1 0 0-16,-4-5 0 0,-8 5 0 0,2 0 0 15,-2 0 0-15,0-5 0 0,2 5 8 0,-2 0-8 0,2-3 8 0,4 3-8 16,-1 0 0-16,7 0 0 0,2 0 8 0,4 0-8 16,5 0 0-16,3 3 0 15,-5-3 0-15,14 0 0 0,0 0 0 0,4 0 8 0,-1 5-8 0,9-5 8 16,3 0-8-16,0 0 0 0,6 0 0 0,1 0-11 15,2 3 11-15,6-3 0 0,0 2 0 16,0 1 0-16,6-3 0 0,0 0-12 0,0 0 12 0,0 0-12 16,6-3 2-16,6 3 0 0,3 0 0 0,5 0 0 15,7 0 10-15,9-5 0 0,6 5 0 0,2 0 0 16,1-5 8-16,5 0 8 0,1 2 0 0,3-2 1 16,2-1 3-16,4 1 0 0,-4 2 0 0,-2-2 0 15,2 0-20-15,-2 0 0 0,0-1 0 0,5 1-9 0,-2-3 19 0,-1 8 4 16,-5-5 1-16,-1 5 0 0,-2-6-15 15,0 1 0-15,-1 5 0 0,1-2 0 0,0-1 16 0,-7 0 1 16,1-2 0-16,-3 5 0 16,-1 0-65-16,1-3-12 0,-3 1-4 0,2-1 0 0</inkml:trace>
  <inkml:trace contextRef="#ctx0" brushRef="#br0" timeOffset="159857.01">20972 12689 1698 0,'18'-5'48'0,"-9"5"11"0,9 0-47 0,5 0-12 16,10-3 0-16,6 3 0 0,12 0 44 0,-1 0 6 15,7-2 2-15,2-1 0 0,4 1-28 0,8 2-6 0,1-3-1 16,-1-2 0-16,3 2-9 16,1 0-8-16,2-2 9 0,1 0-9 0,-4-1 0 0,3-1 0 15,4-1 0-15,-1 0 0 0,-2 2 0 0,-1-2 0 0,0-2 0 0,-2 2 0 16,2 0 0-16,-2 0 8 0,-7 3-8 0,-2-1 0 15,-4-2 15-15,4 3-3 16,-7-3-1-16,-2 6 0 0,-7-1 30 0,-5 0 7 0,0-2 0 0,-7 2 1 16,-5-2-9-16,0 2-1 0,-10 3-1 0,-2 0 0 15,-3 0-26-15,-6 0-4 0,-6 0-8 0,0-2 11 16,-3 4-31 0,-3-2-5-16,0 0-2 0,0 0 0 0,-6 3 27 0,-9-3 19 0,-3 3-3 0,-6-1-1 15,-8 1-15-15,-4 0 9 0,-3-1-9 0,-8 1 8 16,-4 0-8-16,-2-3 0 0,-7 2 0 0,0 1 0 15,-5 0 0-15,-1-3 0 0,-8 0 0 0,0-3 0 32,-4 3-32-32,-5-3-1 0,-3-2-1 0,-1 2-612 0,-2 3-122 0</inkml:trace>
  <inkml:trace contextRef="#ctx0" brushRef="#br0" timeOffset="161539.07">2312 13364 1378 0,'0'0'30'0,"-9"0"6"0,6-5 2 0,-12 2 2 0,6 3-32 0,-3 3-8 0,0-3 0 0,4 0 0 0,-1 0 9 0,-3 0 1 15,0-3 0-15,3 6 0 0,0-1-2 0,-3 4 0 16,3-4 0-16,0-2 0 0,3-2 20 0,-3 2 4 16,3 2 1-16,0 4 0 15,3-6-20-15,3 0-4 0,0 0-1 0,0 0 0 0,0 0-8 0,0 0 0 16,0 0 0-16,9 5 0 0,-9 3-8 0,9 0 8 15,3-3-10-15,-3 3 10 0,6 0 0 0,3 3-9 16,9-9 9-16,-4 6 0 0,7 3 0 16,3-3 16-16,9 2-3 0,-4-4 0 0,1 2 0 0,6-1 0 15,2 1 0-15,10 3 0 0,2-6 4 0,4 3 1 16,-1-2 0-16,10 1 0 0,8 4-6 0,1-14-2 16,5-10 0-16,0 13 0 0,9 16 2 0,1-3 0 15,-4-5 0-15,3 0 0 0,6 0-12 0,-2-3 0 0,-1-2 0 0,0 2 0 16,3-2 0-16,3 0 0 0,-2 2 0 0,-4 0 0 15,0 0 0-15,-3 1 0 0,-2-4 0 0,2 1 0 16,-3 0 8-16,3-1 0 0,-2-4 0 16,2 2 0-16,-6 0 10 0,6-6 2 0,-5-4 0 0,2-1 0 15,-3 1-4-15,4 4 0 0,-7-4 0 0,0 4 0 16,1-4 4-16,-7 7 0 0,-6-5 0 0,-2 0 0 16,-1 3-20-16,-2 5 0 0,-4 0 0 0,-2-3 0 15,-7-2 0-15,-2-3 0 16,-1-5 0-16,-5 10 0 0,0 11 0 0,-7 0-9 0,-5 0 1 0,0-3 0 15,-6-2 8-15,-10 0 0 0,1 2 0 0,-6 0 0 16,-6-5 0-16,0 3 0 0,-3-3 8 0,0 0-8 16,-6 0 31-16,0 0 1 0,-6 5 1 0,-6-5 0 0,-3 3 8 0,-9 0 2 15,-2-3 0-15,-10 5 0 16,-6 5-43-16,-3-2 0 0,-2 0-16 0,-4-2 5 16,-5-4-17-16,-1 1-3 0,-2 2-1 0,-4-2 0 0,1 5 32 0,-4-6 0 15,-2 6 0-15,2-5 0 0,-5 5 0 0,2-3 0 16,-2-5 0-16,2 6 0 15,-2-1 0-15,2 5-16 0,7 6 2 0,2-10 0 0,4-6 5 0,-1 0 1 16,4 0 0-16,2 2 0 0,6-4 8 0,4 2 12 16,2 0-2-16,9 0-1 0,1 0-9 0,2 2 12 15,9-2-12-15,-6-2 12 0,9-1-12 0,3 0-11 16,-3 1 3-16,9 2 0 0,-2 0 8 0,5 0-8 0,3 0 8 16,0 0-8-16,0 0 0 0,0 0 0 0,0 0 0 0,3-3 0 15,11 0-6-15,1-2-1 0,3 2 0 0,0 3 0 16,9 0 15-16,6 0 0 0,8-2 12 0,4 2-12 15,3 0 12-15,5 0-12 0,4-3 12 0,2 3-12 16,10 5 10-16,2-2-10 0,4-6 8 0,2 3-8 16,6-2 8-16,4-1-8 0,-4 3 8 0,3-5-8 15,-2 0 0-15,2-1 0 0,3 1 0 0,3-6 0 16,1 6 8-16,5 0-8 0,0-1 8 0,0-4-8 16,7 2 12-16,-1 5-4 15,0-2 0-15,0-6 0 0,9 9-8 0,0-6 8 0,0 5-8 0,-2 6 8 16,2-3-8-16,0-3 0 0,0 6-10 0,-3-1 10 15,-3-2 0-15,0 8 0 0,-2-2 8 0,-7-4-8 16,-3 1 8-16,0-3-8 0,-2 3 0 0,-4-3 0 0,-3-3 0 16,-2 3 0-16,2 0 8 0,-3-3-8 0,1 1 11 15,-4-1-2-15,-3 3 0 0,4 5 0 16,-7-2-9-16,0 0 0 0,-5-1 9 0,-4 4-9 0,4-1 0 0,-7 3 0 16,-2 0 0-16,-4 2 0 0,-5 1-13 0,-3-6-1 15,-7 1 0-15,1 1 0 0,-6 4 5 0,-6-6 1 16,-4 1 0-16,-5-1 0 0,-3-5 8 0,-3 0 0 15,-3 3 0-15,-6-3 0 0,3 0 0 0,-6 0 0 16,0 2 8-16,-3-2-8 0,0 0 36 0,-12-2 2 16,3-1 1-16,-9 0 0 15,-6 1-53-15,0-1-10 0,-2-2-3 0,-4-1 0 0,-6 1 3 0,0-5 0 16,-5 2 0-16,-4 0 0 16,-6 2-4-16,1 1 0 0,-4-3 0 0,1 3 0 15,-7 0-118-15,4 2-24 0,-7 3-5 0,4 3-1 0</inkml:trace>
  <inkml:trace contextRef="#ctx0" brushRef="#br0" timeOffset="168185.36">19005 14682 727 0,'-15'-6'16'0,"0"-1"3"0,-6-1 1 0,0 0 0 0,-3-3-20 0,3 3 0 0,1 0 0 0,-1 0 0 15,3 0 56-15,-6 0 8 0,3 0 0 16,-3 0 1-16,4-2-45 0,-4 5-10 0,0-1-2 0,0 1 0 15,0 0-8-15,4-1 0 0,-4 4 0 0,0-1 0 16,3-2 39-16,3 2 2 0,0 1 1 0,0-1 0 16,4 3 22-16,-1-3 4 0,0 1 0 0,3-1 1 15,0 3-7-15,3 0-2 0,0-3 0 0,0 3 0 16,6 0 0-16,-3 0-1 0,6 0 0 0,0 0 0 16,-3 0-36-16,3 0-7 0,0 0-2 0,0 0 0 15,0 0 0-15,0 0 0 0,0 0 0 0,0 0 0 16,0 0 1-16,0 0 0 0,9 3 0 0,3 0 0 15,3-1 5-15,6 1 0 0,3 0 1 0,8 2 0 16,7 0 4-16,3-2 1 0,5 2 0 0,4 0 0 16,3 1 4-16,5-1 1 0,10 0 0 0,-4-2 0 15,4 2-22-15,2-2-9 0,0-1 8 0,7 1-8 0,-7-3 0 0,7 3 0 16,2-1 0-16,0-2 0 16,7 0 0-16,-4 3 0 0,3-3 11 0,4 5-11 0,5-5 0 15,-3-2 8-15,0 4-8 0,1-2 0 0,2 0 0 0,3 0 0 16,-3 0 0-16,4 0 0 0,-4 3 0 0,3-3 9 15,-6 0-9-15,1 0 8 0,-4 3-8 0,-6-3 8 16,1 2-8-16,-1 1 8 0,-3 0 0 0,-2-1 0 16,-4 1 0-16,-2 2 0 0,-1 0 0 0,-5-2 0 15,-1 2 0-15,-2 1 0 0,-4-1 0 0,1 3-8 0,-4-3 12 0,-5 3-4 16,-1-3-8-16,1 3 0 16,-9-2 0-16,-4-1 0 0,-2-2 0 0,-6 2 0 0,-3-2 0 15,-4 2 0-15,-5-5 0 0,-3 2 0 0,-3-2 0 0,-3 3 0 16,-3-3 0-16,-3 3 0 0,0-3 0 0,-3 0 0 15,0 0-8-15,0 0-4 0,0 0-1 0,-9 0 0 16,-9-3 2-16,-6 0 1 0,-14-2 0 0,-7 0 0 16,-9 0 10-16,-5-1-8 0,-7 1 8 0,1-3-8 15,-10 3 8-15,-2-6 0 0,0 1 0 0,-7-1-8 16,-5 3 8-16,0 0 0 0,-1 0 0 0,-2-2 0 16,0 7 0-16,0 0 0 0,2 1 0 0,-2-1 0 15,0 0 0-15,0 3 0 0,-4 3 0 0,1-3 0 16,-3 3 0-16,3-1 0 0,-4 1 0 0,1 0 0 15,0-3-12-15,-3 2-6 0,5-2-2 0,-2 6 0 16,0-6 8-16,0 0 2 0,5 0 0 0,1 2 0 16,3-2 22-16,3 0 5 0,2 0 1 0,7 0 0 15,-4 6-18-15,10-9-16 0,3 6 4 0,5-3 0 0,7 0 12 16,5 0 0-16,3 0 0 0,7 0-9 0,5 0 17 16,6 0 3-16,0 0 1 0,10 0 0 0,2 0-12 0,3 0 0 15,3 0 0-15,6 0 8 16,-3 0-21-16,6 0-5 0,3 0-1 0,0 0 0 0,0 0 19 0,3 0 0 15,9 0 0-15,6 2 0 0,12 1-13 0,8-1 4 16,7 6 1-16,8 0 0 0,13-2 18 0,2 2 4 16,10 0 1-16,2-3 0 0,1 3 8 0,11-3 1 15,3 0 1-15,9 1 0 0,3-1-25 0,4 3 0 16,-1-3 0-16,3 0 0 0,6 1 11 0,-3-1 3 16,9-2 1-16,0-1 0 0,0 1 3 0,3-3 1 15,0 3 0-15,3-3 0 0,3-3 0 0,0 0 0 0,-3-2 0 16,0 0 0-16,0-3-19 0,-3 2 0 0,0-1 0 0,-3 1 0 15,0-2 0-15,-6 3-12 0,-3 0 0 0,-6-1 0 16,0 4 12-16,-6-3 13 0,-5-1-2 0,70 4-1 16,-41 4-10-16,-77-2 0 0,2-2 0 0,1-1 0 15,-3 3 0-15,-1-3 0 0,-2 3 0 0,35 0 8 16,-35-2-8-16,-30 2 0 0,-4 0 0 0,-2 0 0 31,-3-3-29-31,-3 0-8 0,0 3-2 0,-6 0 0 16,0 0-143-16,-12-2-29 0,-26-9-5 0,-16-2-2 0</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4:15:24.630"/>
    </inkml:context>
    <inkml:brush xml:id="br0">
      <inkml:brushProperty name="width" value="0.05292" units="cm"/>
      <inkml:brushProperty name="height" value="0.05292" units="cm"/>
      <inkml:brushProperty name="color" value="#FF0000"/>
    </inkml:brush>
  </inkml:definitions>
  <inkml:trace contextRef="#ctx0" brushRef="#br0">2988 6003 1062 0,'0'0'47'0,"0"0"9"0,0 0-44 0,0 0-12 0,0 0 0 0,0 0 0 15,0 0 37-15,0 0 6 0,0 0 1 0,0 0 0 16,0 0-4-16,0 0 0 0,0 0 0 0,0 0 0 15,0 0-13-15,0 0-3 0,0 0-1 0,0 0 0 0,0 0 5 0,0 0 2 16,0 0 0-16,0 0 0 16,0 0-30-16,0 0 8 0,0-2-8 0,3 2 0 0,-3 0 11 0,3-3-1 15,3 0 0-15,-3 3 0 0,2 0 0 0,-2 0 0 16,3 0 0-16,0 0 0 0,0 0 2 0,0 0 1 16,0 0 0-16,0 0 0 0,3 0 16 0,-3 0 3 15,3 0 1-15,0 0 0 0,0-2-21 0,0 2-4 16,3 0 0-16,0-3-8 0,-1 3 8 0,4 0-8 15,0 0 0-15,0 0 0 0,3 0 12 0,0 0 0 16,-3-2-1-16,6 2 0 0,-7 0-11 0,4-3 10 16,0 3-10-16,-3-3 10 0,3 1-10 0,0-1 12 15,3 3-12-15,-1-3 12 0,4 1-12 0,0-4 10 16,3 4-10-16,-6-1 10 0,8 0-2 0,-2 3-8 16,6-2 12-16,-12-1-4 0,6-2 11 0,-4 2 1 15,4 1 1-15,-3-1 0 0,3-2-21 0,0 5 0 0,2 0 0 0,1 0 0 16,6-6 0-16,-6 1 0 0,5 5 0 15,1 0 0-15,-6-5 0 16,6 5 0-16,-7-3 0 0,7 3 8 0,0-3 0 0,-3 3 0 0,5 0 0 0,1-2 0 16,0 2-8-16,-1 0 0 0,1 0 0 0,0 0 0 15,-4 0 0-15,1 0 0 0,3-3 0 0,0 3 0 16,2 0 0-16,4-2 0 0,-4 2-8 0,4-3 8 16,-6 3 0-16,0-3 0 0,2 3 0 0,4-2 0 15,-3 2 0-15,2-3 0 0,4 0 0 0,-1 1 0 16,-5 2 0-16,0 0 0 0,-1 0 0 0,4 0 8 15,0 2-8-15,-1-2 0 0,4 3 0 0,0-3 8 0,-7 0-8 16,4 3 0-16,-3-3 0 16,2 0 0-16,1 0 0 0,0 0 0 0,2 2 0 0,1-2 0 15,-4 3 0-15,-2-3 0 0,0 0 0 0,5-3 0 0,-2 9 0 0,3-6 8 16,-1 0-8-16,4 2 0 0,-6-2 0 0,-4 3 8 16,1-3-8-16,6 2 0 0,-4 1 8 0,1 2-8 15,2 1 10-15,1-4-10 0,0 4 0 0,-4-4 0 16,1 1-8-16,0 0 8 0,2 2 0 0,1-3 0 15,3 4 8-15,-1-4-8 0,-5 1 0 0,2-3 0 16,-2 3 0-16,3-3-10 0,2 5 10 0,1-2 0 16,-1-3 0-16,4 0 0 0,-6 2 0 0,-1 1 0 15,1 0 0-15,3-1 0 0,-1 1 0 0,4 0 0 0,-4 2 0 0,1-3 0 16,-6 1 0-16,5-3 0 16,1 3 0-16,-1-3 0 0,1 5 0 0,6-2 0 0,-7-1 0 0,-5 1 0 15,5-3 0-15,-2 0 8 16,-3 0-8-16,5 0 8 0,1 3-8 0,-1-1 0 0,1 1 0 0,0 0 0 15,-4-3 0-15,4 0 0 0,-1 2 0 0,1 1 0 16,3-3 0-16,-1 3 0 0,-2-3 0 0,-7 0 0 16,7 0 0-16,0 0 0 0,-1 2 0 0,4 1 0 15,-4-3 0-15,-2 0 0 0,0 0 0 0,2-3 0 16,-2 3 0-16,0 0 9 0,5 0-9 0,-17 0 0 16,3 0 0-16,2 0 0 0,1-5 0 0,0 2 0 15,2 3 0-15,1-2 0 0,-3 2 0 0,14-3 0 16,-5 0 0-16,-1 1 0 0,-5 2 0 0,0-3 0 15,-1 3 10-15,-2 0-10 0,0-3 8 0,-7 3-8 16,1 0 0-16,0 3 0 0,-6-3 0 0,2 0 0 0,-2 0 0 16,3 0 0-16,-3 0 0 0,-1 0 0 0,1 0 0 15,-3 5 0-15,0-5 0 0,-1 0 0 0,-2 0 0 0,0 0 0 16,-6 0 0-16,3 0 0 0,-6 0 0 0,0 3 0 16,-4-3 0-16,1 0 0 0,0 3 0 0,-3-1 0 15,3-2 0-15,-6 0 0 0,3 3-11 0,-3-3-7 16,0 0-2-16,0 0 0 15,-6 0-120-15,0 0-24 0,3 0-4 0,-3 0-2 0</inkml:trace>
  <inkml:trace contextRef="#ctx0" brushRef="#br0" timeOffset="1740.81">3008 6083 1407 0,'0'0'31'0,"0"0"6"0,0 0 2 0,0 0 1 0</inkml:trace>
  <inkml:trace contextRef="#ctx0" brushRef="#br0" timeOffset="3325.16">3008 6067 752 0,'0'0'16'0,"0"0"4"0,0 0 1 0,0 0 0 0,0 0-21 0,0 0 0 16,0 0 0-16,0 0 0 0,0 0 38 16,0-5 3-16,0 5 1 0,0-6 0 0,0 6-14 0,-2-5-4 15,2 5 0-15,0 0 0 0,0-5 24 0,-3-1 5 16,3 6 1-16,-3-5 0 0,3 5-10 16,0 0-1-16,0-5-1 0,0 0 0 15,0 5-24-15,0 0-5 0,0-6-1 0,0 6 0 0,0 0 3 0,0 0 0 16,0 0 0-16,0-8 0 0,0 8-5 0,0 0-1 15,0 0 0-15,0 0 0 0,0 0-9 0,0 0 0 0,0-5 0 16,0 5 0-16,0 0 0 0,0 0 0 0,0 0 0 0,3-3-11 16,-3 3 11-16,5-2 0 15,-5 2 8-15,9-3-8 0,-6 0 0 0,0 3-15 0,3 0 3 0,0-2 0 16,0 2 12-16,3 0 0 0,-3 0 0 16,0 0 0-16,3 0 0 0,0 0 10 0,0 0-2 0,3 0 0 15,-3 0-8-15,3 0 0 0,-1 0 0 0,4 0 0 16,-3 0 0-16,3 0 0 0,-3-3 0 0,3 3 0 15,0 0 0-15,-3 0 0 0,3-2 0 0,-6 2 0 16,5-3 0-16,1 3 0 0,-3 0 0 0,0-3 0 16,3 3 0-16,0 0 0 0,0-2 0 0,3 2 0 15,-3 0 21-15,5-3 9 0,-2 3 2 0,3 0 0 16,3 0-20-16,-3 0-4 0,0 3-8 0,-1-3 12 0,4 0 6 16,0 0 1-16,-6 0 0 0,3-3 0 0,0 3-6 15,-4 0-1-15,4 0 0 0,3 0 0 0,-3 0 12 0,3 0 3 16,-3 0 0-16,5 0 0 0,-2 0-27 0,3 0 0 15,0 3 8-15,5-1-8 0,-11-2 0 16,6 0 12-16,3 0-12 0,-6 0 12 16,2 0-12-16,1 0 8 0,-3 0-8 0,6 0 8 0,-3 0 2 0,2 0 0 15,1 3 0-15,0-3 0 0,3 0-10 0,-4 0 0 16,1 0 0-16,0 0 0 0,-3 0 11 0,0 0-3 16,2 0-8-16,1-3 12 0,0 3-12 0,0 0 0 15,2 0 0-15,1 0 0 0,3 0 8 0,-3 0-8 16,-4 0 0-16,1-2 9 0,0 2-1 0,0-3 0 15,-1 3 0-15,1-5 0 0,3 7 13 0,-3-2 3 16,2 3 0-16,4-6 0 0,-3 3-24 0,0 0-15 16,-1-2 3-16,1 2 0 0,-3-3 12 0,0 0 0 0,-1 3 0 15,4-2 0-15,-3-1 0 0,3 3 16 0,-1 0-3 0,4-3-1 16,-3 3-20-16,-3-2-5 0,-1 2-1 0,4-3 0 16,-3 0 14-16,-3 3 16 0,2-2-3 0,1 2-1 15,0-3-12-15,0 3 0 0,-1 0 0 0,4-2 0 16,0 2 0-16,0 0-13 0,-4 0 1 0,1-3 0 15,-3 0 12-15,0 3 16 0,0-2-3 0,2 2-1 16,1 0-12-16,3 0 0 0,0 0 0 0,-1-6 0 16,4 6 0-16,-6-2-15 0,3 2 2 0,-4 0 0 15,1 0 13-15,0 0 16 0,0 2-3 0,2-2-1 16,-2 0-12-16,3 0 0 0,-3 0 0 0,2 3 0 16,4-3 0-16,-3 0 0 0,0 3 0 0,-4-3 0 15,1 0 0-15,3 0 0 0,-3 0 0 0,2 2 0 0,1-2 0 0,0 3 0 16,0 0 0-16,2-3 0 0,1 2 0 0,-6 1 0 15,3-3 0-15,-1 2 0 0,-2 4 0 0,0-4 0 16,3 1 0-16,-1 0 0 0,-2 2 0 0,6-2 0 16,-3-3 0-16,2 5 0 0,-2-2 0 0,0-1-13 15,-4-2 2-15,1 3 1 0,0 0 10 0,0-3 16 16,0 2-4-16,2 1-1 0,1-1-11 0,0 4-16 16,0-4 4-16,-1 4 1 0,1-4 11 0,-6 1 16 15,3 0-4-15,5-3-1 0,-8 2-11 0,3 1 0 16,0 0 0-16,5-1 0 0,-5 1 0 0,6 0 0 15,0 2 0-15,-1-3 0 0,-5 1 0 0,0 2 0 0,3-2 0 16,-4 0 0-16,1-3 0 0,0 8 0 0,3-6 0 16,-1 1 0-16,-5 2 0 0,9 0 0 15,-6 3 0-15,5-2 0 0,-5-1 0 0,0-5 0 0,-3 5-12 16,2 1 12-16,1-4 0 0,0 4 0 16,3-1 0-16,-4-3 12 0,1 4-12 0,3-1 0 0,0-2 0 0,-1 2 0 15,-2-2 0-15,-6-1 0 0,9 1 0 0,-4 0 0 16,-5-1 0-16,9 1 0 0,-9 0 0 0,6-3 0 15,2 2 0-15,-2-2 0 0,0 3 0 0,0-3 0 16,5 0 0-16,-8 0-11 0,3 0 3 0,0 0 0 16,-4 0 8-16,-2-5 11 0,6 5-3 0,-3 2 0 15,-3-4-8-15,2 2 0 0,-2-3 0 0,3 0 0 16,0 3 0-16,0-2 0 0,-1 2 0 0,-2 0 0 16,0 0 0-16,0 0 0 0,0 0-12 0,-1 0 12 15,1-3 0-15,0 3 0 0,0 0 0 0,-3 0 12 16,3 0-12-16,-1 0 0 0,-2-3 0 0,3 3 0 0,0 0 0 0,-3 0 0 15,3 0 0-15,-1 0 0 16,-2-2 0-16,-3-1 0 0,3 3 0 0,0-3-11 0,-3 3 11 0,-1-2 0 16,1 2 8-16,0-3-8 0,0 3 0 0,0-3 0 15,0 1 0-15,0 2 0 0,-1-3 11 0,1 3-3 16,0-3 0-16,3 1 0 0,-3 2-8 0,3-3-17 16,0 1 4-16,-4-1 1 0,4 0 12 0,-3 1 0 15,3-1 0-15,-3 0 0 0,0-2 0 0,-1 5 0 16,1-5 0-16,0 5 0 0,0-3 0 0,-3 0 0 15,3 3 0-15,-3-2 10 0,3-4-10 0,-4 4 0 16,1 2 0-16,-3-3 0 0,3 3 0 0,0 0 0 0,0-2-12 16,0 2 12-16,0 0 0 0,-3 0 0 0,-1-3 0 0,1 3 0 15,-3-3 0-15,3 3 0 0,-3-2 9 0,0 2-9 16,0-3 0-16,0 3 0 0,0 0 0 0,0-3 0 16,-3 6 0-16,3-3 0 0,-3 0 0 0,3-3 0 15,-4 3 0-15,1 0 0 16,0 0 0-16,-3 0 0 0,3 0 0 0,-3 0 0 0,3 0 0 0,-3 0 0 15,-3 0 0-15,0 0 0 0,0 0 0 0,0 0 0 16,3 0-20-16,-3 0-6 16,6 0-1-16,-6 0 0 0,0 0-1 0,0 0-1 0,3 0 0 0,-3 0 0 15,0 0 17-15,0 0 3 0,0 0 1 0,0 0 0 16,0 0-16-16,0 0-2 0,0 0-1 0,3 0 0 16,-3 0-135-16,0 0-27 0,0 0-6 15,0 0-1-15</inkml:trace>
  <inkml:trace contextRef="#ctx0" brushRef="#br0" timeOffset="29468.71">993 4466 1177 0,'0'0'25'0,"-6"-2"6"0,3-4 1 0,-6 4 2 0,9 2-34 0,-5-3 0 15,2 3 0-15,0-3 0 0,3 3 78 0,-9 0 9 16,3 0 1-16,3 3 1 0,-3 2-71 0,3 1-18 15,0-4 0-15,3 6 0 0,0 0 0 0,0 3 0 0,0 2 0 16,3 0 0-16,6 6 31 0,0-1 2 0,-6 6 1 0,6 0 0 16,-1 0-4-16,1-1-1 15,0 1 0-15,6 0 0 0,-9-3-29 16,3 0 8-16,3-5-8 0,-3-3 0 0,3 1 34 0,-3-4 4 0,0-2 1 0,9-3 0 16,-9-2-11-16,2-3-3 0,-2 0 0 0,0-5 0 15,3 0 16-15,-3-3 3 16,0-3 1-16,3-2 0 0,-3 0-4 0,0-6-1 0,-6 1 0 0,3-6 0 15,-3 3-48-15,-3-6-11 0,-3 1-1 0,3-1-1 16,-9 6 47-16,3 0 10 0,-6-3 1 0,3 0 1 16,-3 3-10-16,3 0-1 0,-9 2-1 0,6 1 0 15,1 5-26-15,2-1-16 0,0 4 3 0,0 2 0 0,-3 5 21 16,3-2 4-16,3 2 0 0,-3 3 1 16,3 0-61-16,6 3-13 0,-9 5-3 0,9 2 0 15,0 1-51-15,0 0-10 0,0-1-3 0,0 3-716 16</inkml:trace>
  <inkml:trace contextRef="#ctx0" brushRef="#br0" timeOffset="29993.49">1440 4217 1267 0,'0'0'28'0,"0"0"5"0,0 0 2 0,0 0 1 0,0 0-36 0,0 0 0 16,0 0 0-16,0 0 0 0,0 0 51 0,0 0 3 16,0 0 1-16,0 0 0 15,6-5-6-15,-6 0-1 0,9 0 0 0,-9-3 0 0,6 2-18 0,0 1-4 16,3-6-1-16,-1 1 0 0,-2-1-25 0,0 3 8 16,3-5-8-16,3 3 0 0,-3-4 8 0,3 4-8 15,-3-3 0-15,3 2 8 0,3 0-8 0,-6-2 0 16,3-3-10-16,-3 6 10 15,-1 2-57-15,4 2-6 16,0-1-1-16,3-4 0 0</inkml:trace>
  <inkml:trace contextRef="#ctx0" brushRef="#br0" timeOffset="30403.06">1696 3762 1209 0,'-6'-2'34'0,"3"-1"8"0,-3 6-34 0,0-3-8 16,3 0 0-16,3-3 0 0,0 3 68 0,0 0 12 0,0 0 3 0,0 0 0 15,0 0-14-15,0 0-2 0,0 0-1 0,0-10 0 16,3-1-47-16,3-2-10 0,3-1-1 0,-3-1-8 16,3 1 0-16,0-2 0 0,3 1 0 0,-3-4 0 0,-1 3 57 15,4-2 5-15,-3-1 1 0,0 6 0 0,3-3-50 0,-3 3-13 16,0 2 0-16,0 1 0 0,0 2 0 0,0 2 0 15,0 1 0-15,-6 0 0 0,6 5 8 0,-3 0-8 16,0 3 0-16,-1 4 8 0,4-1-8 0,-3 4 0 16,3 4 0-16,-3 1 0 0,3 7 24 0,-3-7 13 15,0 9 3-15,3 0 0 0,0 0-26 0,-6 2-5 16,3 1-1-16,0-3 0 0,3-1-8 0,-3 1 8 16,-3 0-8-16,3 3 8 0,-3-1-8 0,3-5 0 15,-1 3 0-15,1-6 8 0,-3 4 2 0,3-4 0 16,0 1 0-16,-6-6 0 0,3 0-10 0,0 3 0 15,6-5 0-15,-9-1 0 0,9-2 0 0,-9 3 0 16,0-6 0-16,3 0 0 16,-3 3-79-16,0-8-17 0,0 0-4 0,0 0-488 0,0 0-98 0</inkml:trace>
  <inkml:trace contextRef="#ctx0" brushRef="#br0" timeOffset="30908.21">1824 3908 1552 0,'0'0'44'0,"0"0"10"0,0 0-43 0,0 0-11 0,0 0 0 0,0 0 0 16,0 0 0-16,0 0 0 0,0 0 0 0,0-5 0 15,6-3 53-15,3 0 9 0,-6-3 2 0,6 1 0 16,0 2 51-16,-1 2 10 0,4-4 3 0,0-1 0 16,3 3-158-16,-6-2-31 0,6 2-7 0,0-3 0 15,0 1 48-15,0 2 11 0,-3-3 9 0,5-5-13 16,4-2-51-16,-3 4-9 0,-3-4-3 0,0-1 0 15,0 1-22-15,0 2-5 0,-3-8-1 0,5 6 0 16,-8-9-53-16,3 9-11 0,0-1-3 0,-3 1 0 16,3-6 106-16,-3 8 21 0,-3-3 4 0,3 6 0 0,-3 3 99 0,0-1 19 15,-3 6 4-15,3-1 1 0,-6 6 35 0,0 0 7 16,0 0 2-16,0 0 0 0,0 0-11 0,-6 8-3 16,3 6 0-16,3-4 0 0,-6 9-78 0,3-3-16 15,3 5-3-15,0-3-1 0,0 3 25 0,3 1 4 16,3-1 2-16,-6 0 0 0,9-3-23 0,-6 1-5 15,6-8-1-15,-1 2 0 0,1-5-17 16,0-3 10-16,6 0-10 0,-6-5 8 0,0-5 43 0,3 2 8 16,3-5 1-16,-6-2 1 0,0-1-49 0,3-5-12 0,-3 1 0 15,-4-1 0-15,4-3 36 0,-3 1 5 0,3-1 1 0,-9 3 0 16,0 0-16-16,0 3-3 0,-6 0-1 0,3 2 0 16,-6-2-22-16,0 5 0 0,-2-2 0 0,-4 4 0 15,3-2 12-15,-6 3-3 0,3 2 0 0,0 1 0 16,0-1-9-16,-3 6-12 0,7-1 2 0,-7 1 1 15,6 2 9-15,-3 3 0 0,6 0 0 0,-3 3 0 16,3-3-53-16,6 2-9 0,-6-2-2 16,6 0 0-16,0 3-66 0,0-1-14 0,3-2-2 0,0 3-1 15</inkml:trace>
  <inkml:trace contextRef="#ctx0" brushRef="#br0" timeOffset="31925.5">2636 2738 1074 0,'-6'-7'30'0,"1"4"8"0,5 0-30 0,-9-2-8 0,3 2 0 0,-3 1 0 16,3-1 52-16,-3 0 10 0,0-2 2 0,0 2 0 15,-3 1-28-15,3-1-6 0,-6 3-1 0,3-8 0 16,-3 8-2-16,1-5-1 0,-4 5 0 0,-3-3 0 15,0 1 17-15,-3-4 3 0,-3 1 1 0,1 2 0 16,2-2-7-16,-6 5-2 0,3 0 0 0,-2 0 0 16,-1 0-18-16,0 5-4 0,-3 1-1 0,-5 2 0 15,-1 2-3-15,-9 1 0 0,7 2 0 0,-4 3 0 16,6 2 4-16,6 4 0 0,-5-1 0 0,-4 3 0 16,-6 2-16-16,4 3 9 0,-1 3-9 0,-2 0 8 15,5-1-8-15,3-2 0 0,0 6 0 0,-5-6 0 16,11 3 0-16,-12 2 0 0,1 3 0 0,-4 5 0 0,6 3 0 15,-2 3 0-15,2-3 0 0,1 0 0 0,2 0 0 0,0 5 0 16,-6-2 0-16,1 7 0 0,-1-4-9 0,3 4 9 16,1-4 0-16,2 9 0 0,3-4-10 0,4 0 10 15,-7 2-8-15,3 3 8 0,-2-8 0 0,5 7 0 16,-9-4 0-16,6 13 0 0,10-11 0 0,2 0 0 16,-3 3 0-16,3 5 0 0,6-5 0 0,-2 3 0 15,11-1 8-15,-9 6-8 0,6-8 0 0,3 0 0 16,-3-1 0-16,6 9-8 0,3-8 8 0,-6 0 0 15,9-11 0-15,-9 6 0 0,12-3 0 0,-3-6 0 16,0 4 0-16,0-1-8 0,0-5 18 0,6-6 4 0,-3-2 1 16,3 1 0-16,-3-7-15 0,3-2-18 15,-3-2 4-15,6-3 1 0,0-3 21 0,0-3 4 16,0 1 0-16,3-6 1 16,0 0-35-16,5-5-7 0,4 0-2 0,6-5 0 15,-3-3-1-15,6-3-1 0,8-5 0 0,-2-2 0 0,3-1 33 0,-7-7-8 0,7-4 8 0,9-1 0 16,-10-1-11-16,13-5 2 0,6-6 0 0,-4-2 0 15,-2-2 9-15,2-6-10 0,-2 0 10 0,11-6-10 16,-2 9 20-16,2-6 4 0,-8 1 1 0,6-11 0 16,-4 5-15-16,1 2 0 0,5 1 0 0,7-5 0 15,-13 4 0-15,-5-2 0 0,5 3 0 0,13-11 0 16,-10 8 0-16,-5 0-18 0,3 0 4 0,5-5 1 16,-8 0 13-16,-4 0 0 0,1 0 0 0,8-3 0 15,-8 3 20-15,3-1 9 0,-13-2 3 0,7-7 0 16,-7 4-32-16,-5 3 0 0,6 3 0 0,6-8 0 0,-7 8 11 0,-2-3-11 15,3 3 12-15,-4-3-12 16,-2 11 8-16,-3-6-8 0,-4 3 0 0,1-5 0 0,0 8 11 16,-6-1-11-16,0 1 10 0,2-5-10 0,-8 15 8 0,3-2-8 15,-9 4 0-15,6-4 0 0,-12 5 45 0,0 3 3 16,0-3 1-16,-6 2 0 0,-6 4-10 0,0-4-3 16,0 9 0-16,-3-1 0 0,-6 3 4 0,0 3 1 15,0 0 0-15,0 3 0 0,-5 4-18 0,2 1-4 16,-3 0-1-16,0 0 0 0,3 5-18 0,-12 0 0 15,4 5 0-15,-4 0 0 16,-3-2-24-16,-3 5-1 0,1 5-1 0,-1-2 0 16,6 2-20-16,-6 6-4 0,7 0-1 0,-4 7 0 15,-3-5-25-15,4 3-4 0,-7 5-2 0,-3 6 0 16,3-6-126-16,4 8-26 0,-34 29-5 0,19-2-1 0</inkml:trace>
  <inkml:trace contextRef="#ctx0" brushRef="#br0" timeOffset="32653.84">720 4564 1074 0,'0'0'30'0,"-6"0"8"0,0-5-30 0,0 2-8 0,3 3 0 16,-6-5 52-16,9 5 10 0,-6 0 2 0,3-3 0 15,3 3 0-15,-9 0 0 0,9 0 0 0,-3-2 0 16,3 2 0-16,-9 2 0 0,9-2 0 0,0 0 0 15,-6 3-52-15,3 2-12 0,3-5 0 0,-9 3 0 16,6 2 34-16,-3 0 4 0,3 9 1 0,-3-1 0 16,6 3-31-16,-3 5-8 0,3 3 0 0,3 5 0 15,-3 3 0-15,6 2 0 0,-6 6 0 0,3 2 0 16,6-2 21-16,-6 2 3 0,3 3 1 0,3 0 0 16,0-3-25-16,-9 1 0 0,12-6 0 0,-12 0 0 15,9-8 0-15,-6-3 0 0,3-2 0 0,3-5 0 16,-6-1 0-16,6-5 0 0,-1 1 0 0,1-7 0 15,-6 1 0-15,6-5 0 0,-6 0 0 0,12-3 0 16,-12-3 56-16,6-5 7 0,0 0 1 0,3-2 0 0,-6-1-52 0,6-5-12 16,-9-5 0-16,6-3 0 0,-3 0 54 0,-3-5 8 15,0-2 2 1,2-1 0-16,-10 3-52 0,2-3-12 0,0 3 0 0,-6 0 0 0,0 5 0 0,-3 3 0 16,3 5 0-16,0 0 0 0,0 3 0 0,-3 5 0 15,-3 0 0-15,3 3 0 0,0 5 54 0,4 0 8 16,-4 5 2-16,3-2 0 15,-6 2-103-15,6 3-20 16,3 0-4-16,-3 0-1 0,0 2 52 0,3 1 12 0,3-1 0 0,0-2 0 16,3 3-135-16,0 2-24 0,6-2-5 0,0-1-746 15</inkml:trace>
  <inkml:trace contextRef="#ctx0" brushRef="#br0" timeOffset="33971.04">2663 4207 1216 0,'0'0'34'0,"0"0"9"0,0 0-35 0,0 0-8 16,-9-3 0-16,9 3 0 0,0-5 36 0,0 5 4 15,0 0 2-15,-6-5 0 0,6 5 9 0,0-6 1 16,0 6 1-16,-3-2 0 0,3-6-21 0,0 8-5 0,3-3-1 0,3-2 0 16,-6 0 9-16,9-3 1 0,-6 2 1 15,6 1 0-15,0 2-8 0,0-7-1 16,0 2-1-16,0 5 0 0,3-2-15 0,0 0-4 15,0-1 0-15,2 4 0 0,1 2-8 0,0-3 0 0,-3 3 0 0,0 3 8 16,0-1 12-16,0 4 3 0,0-1 0 0,-3 3 0 16,0 0-23-16,2 2 0 0,-2-4 0 0,0 4 0 15,3 3 0-15,-3 3 9 0,3 3-9 0,0-1 0 16,-3 4 0-16,0 1 0 0,3 1 0 0,-3 0 0 16,0 0 0-16,0 0 0 0,-3-1 0 0,5 4 0 15,-8-3 9-15,3 0 5 0,0-3 1 0,-3 0 0 16,3 3-24-16,0 2-5 0,-6-5-1 0,0 3 0 15,3 0 31-15,3-3 5 0,-6-2 2 0,0-1 0 16,0 1-37-16,0-3-7 0,0-3-2 0,0-3 0 0,0 1 40 16,0 0 8-16,-6-9 2 0,6 1 0 15,0-3-43-15,0 0-9 0,0 0-2 0,0 0 0 0,0 0 73 0,-3-3 14 16,-9 1 4-16,6-6 0 0,0 0-64 0,0-6-12 16,-5 1-2-16,2 0-1 15,0-3 15-15,0 5 0 0,0-4 12 0,0-1-12 0,0 5 14 0,6 1-4 16,-9-1-1-16,6 0 0 0,0 3 19 15,3 1 4-15,0 1 1 0,-3-2 0 0,3 3-16 0,0-3-3 16,3 0-1-16,-3 0 0 0,3 3-4 0,0 5-1 16,0 0 0-16,0 0 0 0,0 0 0 0,-3-8 0 15,3 3 0-15,0 5 0 0,0 0-8 0,0 0 0 16,0 0 0-16,0 0 8 0,3 2-8 0,3 4 0 16,3-1 0-16,-9 8 0 0,6-5 0 0,0 5 0 0,0 1 0 15,0-1 0-15,0 3 0 0,3-3 0 0,-9 0 0 0,6-2 0 16,-3-3 0-16,3 0 0 0,0-1 0 0,-3-4 0 15,3 0 0-15,0-1 0 0,0 1 0 0,0-3 0 16,-1-3 0-16,1 1 0 0,0-1 0 0,3 0 0 16,0-7 0-16,0 5 0 0,-3-3 0 0,3-3 0 15,3 3 0-15,-3 0 0 0,-3 0 0 0,0-2 0 16,3 2 0-16,0 0 0 16,-3 3 0-16,0-1 0 0,-3 1 0 0,2 0 0 0,4 2 0 0,-6 0 0 15,0 1-142-15,6-1-24 16,-6 3-5-16,3 0-1 0</inkml:trace>
  <inkml:trace contextRef="#ctx0" brushRef="#br0" timeOffset="44780.05">15084 6017 1384 0,'0'0'39'0,"0"0"9"0,0 0-38 0,0 0-10 15,0 0 0-15,0 0 0 0,0 0 18 0,0 0 2 0,0 0 0 0,0 0 0 16,0 0-20-16,0 0-9 0,0 0 1 16,6 0 0-16,0-3 8 0,3 0 0 0,3 1 0 0,0-1 0 15,3 0 15-15,3 1-2 0,3-1 0 0,5 0 0 16,4 1-3-16,6-3-1 15,3 2 0-15,5 0 0 0,4 1-1 0,5-1 0 0,7-2 0 0,8 2 0 16,1-2 10-16,5-3 2 0,7 0 0 0,2-3 0 16,6 11-7-16,1-2-1 0,2-4 0 15,6 4 0-15,-3-1 9 0,7 0 2 0,5 1 0 0,-3-1 0 16,3 0 5-16,0 1 0 0,9-1 1 0,-3 1 0 16,1-1-17-16,-7 0-3 0,0 1-1 0,-3-1 0 15,3 0-8-15,-6 3 0 0,-2-2 0 0,2-4 0 16,-6 6 16-16,-3-2 2 0,1 2 0 0,-7 0 0 15,-6 0-18-15,1 0 0 0,2 0 8 0,-9 2-8 0,-8-2 0 0,5-2 0 16,-5 2 0-16,-4-3-9 16,1 3-35-16,-7 0-8 15,1-3 0-15,-6-2-732 0</inkml:trace>
  <inkml:trace contextRef="#ctx0" brushRef="#br0" timeOffset="46694.07">5172 7228 787 0,'0'0'22'0,"0"0"6"0,0 0-28 0,0 0 0 15,0 0 0-15,0 0 0 0,0 0 36 0,6-2 3 16,0-1 0-16,3 3 0 0,3-3-28 0,0 3-11 0,0 0 8 0,3 0-8 16,3 0 25-16,0 0 0 0,2 0 0 0,4 3 0 15,-3-3 9-15,3 3 2 0,0-3 0 0,0 0 0 16,2 2-17-16,1 1-3 0,6 2-1 0,0 1 0 16,2-4 21-16,1 4 4 0,6-1 0 0,-4-5 1 15,4 5-26-15,3 0-6 0,-1-5-1 0,7 0 0 16,3 6-8-16,2-6 8 0,1 5-8 0,-1-2 8 15,4-3 0-15,2 2 0 16,1 1 0-16,2 0 0 0,1-1 4 0,2 4 0 0,1-6 0 0,2 5 0 16,3-2 0-16,1 2 0 0,-1-3 0 0,4 1 0 15,2 0 3-15,0-1 1 0,-2-2 0 16,2 0 0-16,7 3-2 0,-1 0 0 0,3-1 0 0,3 1 0 0,1-6 0 0,2 1 0 16,-3 4 0-16,3-2 0 0,7 3-14 0,-4-3 9 15,0 0-9-15,0 3 8 16,4-3 0-16,-1 0-8 0,-3 5 12 0,0-5-4 0,3 5 1 0,-2-2 0 15,-1-1 0-15,0 4 0 0,3-4 8 0,0 1 2 16,1 0 0-16,-4-1 0 0,0 1-19 0,3-3 0 16,1 0 0-16,-7 0 0 0,6 5 15 0,0-7-4 15,0 2-1-15,1 2 0 0,-4-2-1 0,3 3 0 16,-6-3 0-16,6 0 0 0,-8 0-1 0,-1 0 0 16,0 0 0-16,-2 0 0 0,-4 0 4 15,-3 0 1-15,4-11 0 0,-4 9 0 0,-6 2 3 0,1-3 0 16,-1 0 0-16,-2 1 0 0,5 2 6 0,-6-3 2 15,1-2 0-15,-1 2 0 0,-2 1-7 0,-1-4-1 0,0 6 0 16,1-5 0-16,-4 2-16 0,1-5 10 0,-1 3-10 0,1-3 8 16,-7 6-8-16,1-4 0 0,-4 1 0 0,-2 0 0 15,-4-1 0-15,1 1 8 0,-3 0-8 0,-4-1 8 16,-2 1 13-16,-6 0 3 0,-1-3 0 0,1 0 0 16,-3 0-24-16,-4 3 0 0,1-3-10 0,0 3 10 15,-3-1 0-15,-1 1 0 0,-2 2 8 0,0-2-8 16,-3 0 12-16,0 2-3 0,-4 3-1 0,1-3 0 15,-3-2-8-15,-3-5-14 0,6 10 3 0,-3-6 1 16,-3 1 10-16,0-3 0 0,-1 5-9 0,-2 1 9 16,0 2-29-16,0-6-2 0,-3 6 0 15,0-5 0-15,0 3-23 0,3-1-5 0,-3 0-1 0,3-2 0 16,3 5-70-16,-1-5-14 16,4-1-4-16,0 1 0 0</inkml:trace>
  <inkml:trace contextRef="#ctx0" brushRef="#br0" timeOffset="47554.52">18159 7191 990 0,'0'0'21'0,"0"0"5"0,0 0 1 0,0 0 1 0,0 0-28 0,6-2 0 15,0-1 0-15,3-2 0 0,3 2 0 0,3-2 0 16,3 5-13-16,0 0 4 0,2 0 9 0,4 0 11 0,0 0-3 0,3-3 0 16,0 1 20-16,5-1 3 0,4 3 1 0,6-3 0 15,2 3-10-15,4-2-2 0,6-1 0 0,5 0 0 16,1 1 20-16,11-1 3 0,3 0 1 0,7-5 0 15,-1 8-20-15,7-2-3 16,2-1-1-16,3 3 0 0,9 0-4 0,0 3-2 0,7-1 0 0,-1-2 0 16,6 0-14-16,-3 0 0 0,3 0 0 0,3 0 0 15,0 0 20-15,0 3 7 0,-2-3 1 0,-1 0 1 16,0 0-11-16,0 0-2 0,3 0-1 0,0 3 0 16,-6-1 13-16,-3 1 4 0,6-3 0 0,-5 3 0 15,-7-3-1-15,0 2 0 0,-3 1 0 0,-6 0 0 0,1-1-10 16,-4 1-1-16,0 0-1 0,-8 2 0 0,-7-2 11 0,-5 2 2 15,-4-3 1-15,-2 1 0 0,-7 2-33 0,-5 1-12 16,-7-1 0-16,-5 0 0 0,-3-2 12 0,-9 2 0 16,-4 0 0-16,-5-5 0 15,-3 6-48-15,-9-4-11 0,3-2-1 0,-9 0-1 16,-6 6-82-16,-9-4-16 0,-21-2-3 0,-14-5-1 0</inkml:trace>
  <inkml:trace contextRef="#ctx0" brushRef="#br0" timeOffset="48275.81">2404 8858 1432 0,'0'0'32'0,"0"0"6"0,6 0 2 0,6-2 0 0,6-4-32 0,9 1-8 0,-3 2 0 0,11-2 0 16,4 2 36-16,9-2 5 0,2 3 2 0,1-4 0 16,-4 1-15-16,13 0-2 0,-1-1-1 0,1-2 0 15,6 6 1-15,-4-4 0 0,1-1 0 0,-1 1 0 16,1 1-6-16,-1-3-2 0,1 8 0 0,-10-5 0 16,1 2-18-16,-4-2 0 0,-5-3 0 0,-3 3 0 15,-1-1 0-15,1 4 0 0,-3-6 0 0,-4 5 0 0,-2 0 11 16,-3 1-11-16,0-4 10 0,-1 4-10 15,-2-1 8-15,0 1-8 0,0-1 0 0,3 3-823 16</inkml:trace>
  <inkml:trace contextRef="#ctx0" brushRef="#br0" timeOffset="53825.05">5303 8861 1072 0,'0'0'24'0,"0"0"4"0,0 0 2 0,0 0 0 0,0 0-30 0,0 0 0 0,0 0 0 0,0 0 0 16,0 0 42-16,0 0 2 0,0-5 1 0,0 5 0 15,0 0-23-15,3-6-5 0,-3 6-1 0,0 0 0 16,0 0-4-16,3-5 0 0,3 2-1 0,0-2 0 16,0 0 1-16,3 0 1 0,0-1 0 0,0 6 0 15,0-8-5-15,3 8-8 0,0-5 11 0,0 0-11 16,0-1 12-16,5 6-12 0,1-5 12 0,0 2-12 0,3-2 21 16,0 0-2-16,0 2-1 0,5 1 0 0,1-1 3 15,0 0 1-15,3 3 0 0,0-2 0 0,5 2-8 0,-2 0-2 16,3 0 0-16,-1 0 0 15,7 0-2-15,0 0-1 0,2 0 0 0,1 0 0 0,6 0-9 0,-1 0 0 16,1-3 9-16,2 3-9 0,4-3 11 0,0 3-3 16,2 0 0-16,1 0 0 0,-1 0 20 15,4 0 3-15,5 0 1 0,-2 3 0 16,5 0-32-16,-5-1 0 0,5 4 0 0,0-4 0 0,4 4 16 0,-4-4-4 16,1 3 0-16,-4-5 0 0,10 3 9 0,-4 0 2 15,3 2 0-15,1-5 0 0,2 3 5 0,0-3 0 16,4 2 1-16,-1 1 0 0,-2-3-10 0,2 0-3 0,3 0 0 15,1 0 0-15,-4-3 3 0,3 3 0 0,1-2 0 16,-1 2 0-16,0 0-4 0,0-6-1 16,1 6 0-16,2 0 0 0,-3 0-6 0,4 0 0 0,2-5-8 0,-6 2 12 15,10 3-12-15,-7-2 0 0,6 2 0 0,0-3 0 16,-8 3 0-16,5-2 0 0,0 2 0 0,3 0 0 16,-5 0 0-16,2 0 0 0,0 0 8 0,1 0-8 15,-1 0 0-15,0 0 0 0,0 2 0 0,1-2 0 16,-4 0 0-16,3 3 0 0,-2-6 0 0,2 3 0 15,-3-2 8-15,-6 2-8 0,10-6 0 0,-7 4 9 16,0-4-9-16,7 4 0 0,-4-1 9 0,-3 0-9 16,1 1 10-16,2-4-2 0,-6 1-8 0,4 2 12 15,-1-2-12-15,-3 5 0 0,-2 0 0 0,-1 0 0 16,0 0 0-16,-2-5 0 0,-1 5 0 0,0-3 0 0,1 1 0 16,-1-1 0-16,-2 3 0 0,-1-3-10 0,-2 3 10 15,2-2 0-15,0-4 8 0,1 4-8 0,-7-4 8 0,7 1-8 16,-4 0 8-16,4 0-8 0,-7-1 0 0,0 1 0 15,-2 0 0-15,-1-1 0 16,1-2 0-16,-4 8 0 0,1-7 0 0,-4 1 0 0,1 4 8 0,-1-4-8 16,-2 4 8-16,3-1-8 0,-4 0 8 0,1 1-8 15,-7 2 8-15,1-3-8 0,-1-2 0 0,4 2 0 16,-3 0 0-16,-1-2 0 0,-2 0 8 0,0 0-8 16,-4-1 8-16,1 1-8 0,-4 2 0 0,1-2 8 15,3 0-8-15,-6 0 0 0,2-1 8 0,1 4-8 16,-6-4 8-16,2 4-8 0,-5-1 0 0,0 0 9 15,-1 1-9-15,-2-4 0 0,-3 4 0 0,3-1 0 0,-3-2 0 16,-1 0 0-16,-2 5 0 0,0-3 0 0,0 0 0 0,0 1 0 16,-4 2 0-16,-2-3 0 0,3 0 0 0,-6 1 0 15,6 2 0-15,0 0 0 0,-6-3 0 0,5 0 0 16,-5 3 0-16,6 0 0 0,-6 0 0 0,6 0 0 16,-6 0 0-16,6 0 0 0,-7 0 12 0,4 0-12 15,3 3 0-15,-9-3 0 0,6 0 0 16,0 0 0-16,0 0 0 0,2 0 0 0,-5 0-11 0,6 3 11 15,-6-1 0-15,0-2-8 0,6 0 8 0,-9 0 0 16,6-2-8-16,2 2 8 0,-5-3-12 0,6 3 12 16,0-3 0-16,0 3 0 0,0-2 0 0,2-1 0 15,4 0 0-15,-3 3 0 0,3 0 0 0,0-2 0 16,2-1 0-16,-2 3 0 0,0-3 0 0,0 3 0 16,6 0 0-16,-1-2 0 0,1 2 0 0,3-3 0 15,2 3 0-15,1 0 0 0,-3 3 0 0,3-3 0 0,-1 0 0 0,1-3 0 16,3 3 0-16,2-5 0 0,4 0 0 15,2 5 0-15,-2-3 0 0,3 3 0 0,-4 3 0 0,4-3 0 16,0-3 0-16,-1 3 0 0,4 5 0 0,-4-2 0 16,-2-6 0-16,3 1 0 0,-1-1 0 0,1 0 0 15,2 3 0-15,1 3 0 0,-4 2 0 0,4-2 0 16,-6-3 0-16,5 3 0 0,-2-3 0 0,2 0 0 16,1 2 0-16,-3-2 0 0,-4 3 0 0,1-1 0 15,-3-2 0-15,2 0 0 0,-2 0 0 0,2 0 0 16,1 3 0-16,-6-3 0 0,2 3 0 0,-5-3 0 0,3 2 0 15,-4-2 0-15,-2 0-13 0,0 0 4 16,0 3 1-16,-4-3 0 0,-2 0 8 0,0 0 0 0,-3 0 0 0,-7 0-8 16,4-3-3-16,-3 3 0 0,0 3 0 15,-6-6 0-15,3-2 11 0,-6 2 0 0,0 3 0 0,-1 3-8 32,1-3-32-32,0 3-5 0,-3-1-2 0,-3 1 0 15,3-3-113-15,-3 0-22 0,3 0-5 0</inkml:trace>
  <inkml:trace contextRef="#ctx0" brushRef="#br0" timeOffset="55173.87">2851 9962 936 0,'0'0'20'0,"-9"-6"5"0,3 1 1 0,0 0 0 0,0-3-26 0,3 2 0 0,-9 1 0 0,6 3 0 16,6 2 42-16,-9-3 3 0,9 3 1 0,0 0 0 16,0 0-10-16,0 0-3 0,-3-5 0 0,3 5 0 15,0 0-20-15,0 0-4 0,0 0-1 0,0 0 0 16,0 0-21-16,0 0-5 0,3 2-1 0,6 1 0 15,-3 2 7-15,6-2 2 0,0 2 0 0,0-2 0 16,6 2 10-16,-1 0 0 0,1 1 0 0,6-1 0 16,3 0 11-16,3 3-3 0,2-3 0 0,-2 6 0 0,6-3 3 0,3 0 0 15,-7 0 0-15,4-3 0 0,6 3-11 0,-4 0 0 16,4 0 0-16,3-3 0 16,5 3 20-16,-2 0 1 0,-3 0 1 0,5-3 0 0,1 1-3 0,5 2-1 15,4-3 0-15,2 3 0 0,-2 0-2 0,8 0-1 16,1 0 0-16,5 0 0 0,10-1 19 0,-7-4 4 15,6 8 1-15,4-3 0 0,-1-3-31 0,3 0-8 16,-2 1 0-16,5-4 0 16,3 3 12-16,-3 1 2 0,4-6 0 0,2 0 0 0,-3 0-2 0,0 0 0 0,1-6 0 0,-1 4 0 15,0-3 20-15,6-3 3 16,1-3 1-16,-1 0 0 0,-3 3-14 0,0-2-2 0,6 2-1 16,-2-3 0-16,5 1-5 0,-3-1-1 0,3 3 0 15,6-2 0-15,-9-1-13 0,4 1 0 0,-1 7 0 0,6-2 0 16,-6-1 0-16,0 1 8 0,0 0-8 0,3-1 0 15,1 4 0-15,-1-4 0 0,-3 4 8 0,3-1-8 16,3 1 28-16,-3-1 2 0,0-2 1 0,0 2 0 16,-8 3-31-16,11 0 8 0,-6 0-8 0,0 0 0 15,-3 3 0-15,-2-1 0 0,-1 1 0 0,0 2 0 16,-3-5 0-16,-3 8 11 0,1-5 0 0,-4 5 0 16,-3-3-11-16,1-2 0 0,-1 2 0 0,-3 0 0 15,-6 1 0-15,1-4 12 0,-1 1-2 0,-2-1 0 16,-4-2 5-16,-3 0 1 0,1-2 0 0,-4-1 0 15,7 1-16-15,-13-1 0 0,-2 0 0 0,-4 1 0 0,-2-1 14 16,-6 0 0-16,-1-2 0 0,-5 2 0 0,-3 1-14 0,-4-4 0 16,-2 4 0-16,-6-4 0 0,0 4-23 0,-4-1-1 15,-2 1 0-15,-3-4-608 16,-3 4-123-16</inkml:trace>
  <inkml:trace contextRef="#ctx0" brushRef="#br0" timeOffset="59288.75">15436 15409 990 0,'0'0'21'0,"0"0"5"0,0 0 1 0,-3-5 1 0,3 5-28 0,-6-5 0 16,0 2 0-16,0-2 0 16,0 0 41-16,3-1 3 0,-3 1 0 0,-3-3 0 0,3 0 6 0,0 0 2 15,-3 0 0-15,3 3 0 0,-3-6-13 0,0 3-3 16,-3 0 0-16,3 3 0 0,1-3 16 0,-7 0 4 16,3-2 0-16,-6 4 0 0,0-2-17 0,0 3-3 15,-3 3-1-15,1-4 0 0,-4 1-18 0,-3 2-3 16,3-2-1-16,-6 5 0 0,4-3 0 0,-4 3 0 0,0 3 0 15,-6 0 0-15,7 5 21 0,-4-3 4 0,3 3 1 0,0 0 0 16,1 2-31-16,2 1-8 0,0 5 0 0,0 0 0 16,0 2 0-16,4 1 12 0,-4 2-4 0,3 3 0 15,0 5-8-15,3 0 0 0,-3 3 0 0,4 5 0 16,-1-3 0-16,6 6-8 16,-3-1 0-16,6 4 0 0,0-1 8 0,3 3 11 0,3 5-3 0,3-2 0 15,3 0-8-15,3-6 8 16,6 3-8-16,3-5 8 0,3 2 5 0,6-2 1 0,3-1 0 0,0-2 0 15,5 6-3-15,4-6-1 0,0-3 0 0,3 1 0 16,2-4-10-16,1-7 10 0,6 0-10 0,-1-6 10 16,-2-4 10-16,3 2 3 0,-4-11 0 0,4 0 0 15,-3-5-11-15,-1-5-1 0,-2 0-1 0,3-3 0 16,-1-6 10-16,-2-1 1 0,-3-4 1 0,-1-2 0 16,-2-3 11-16,-3 0 3 0,-3-5 0 0,-1 0 0 0,1-5-7 15,-3-3-1-15,-3 2 0 0,-3-5 0 0,0 3 4 0,-1-2 0 16,-5-1 0-16,0-2 0 0,-6-1-17 0,-3 1-3 15,0-3-1-15,-6 5 0 0,0 1 1 0,-3-1 1 16,0 0 0-16,-3 1 0 0,0 2-5 0,-2 2-8 16,2 1 11-16,-3 2-11 15,-3 6 8-15,0-1-8 0,3 3 0 0,-3 3 0 0,0 3 32 0,-3-4 0 16,4 7 0-16,-7-1 0 0,3 2-32 0,-3 1 0 16,0 0 0-16,-3 5 0 15,1-2-18-15,-4 4-10 0,3 1-3 0,-3 0 0 0,6 5 15 0,-5-3 2 16,8 6 1-16,-3-3 0 0,0 0 5 0,6 2 8 15,0 1-13-15,0 0 5 0,3 2 8 0,-2 0-12 0,5-2 12 16,-3 5-12-16,3 0-8 0,3 5-1 0,-3 0-1 0,3 6 0 31,0 4-12-31,6 4-2 0,0 5-1 0,0-1 0 0,6 4 20 0,0-1 4 0,3-2 1 16,-3 2 0-16,9 1 12 0,-6-1-9 0,8 1 9 0,-2-1-8 16,3 0 8-16,9 1 16 0,-9-1-4 0,9 1-1 15,-1-1-11-15,4-2 0 0,0-1 0 0,0 1 0 16,-1-5 0-16,1-1 0 0,0-2 0 0,-3 0 0 15,0 0 0-15,-1-1-11 0,1-4 1 0,0-3 0 32,0-3-16-32,0 0-3 0,-4 3-1 0,4-5 0 0,-3 2-80 15,3-3-16-15,-3-2-3 0,-4-2-496 0,1-1-99 0</inkml:trace>
  <inkml:trace contextRef="#ctx0" brushRef="#br0" timeOffset="60805">15927 15647 2253 0,'0'0'49'0,"0"0"11"0,0 0 1 0,0 0 3 0,0 0-51 0,0 0-13 15,0 0 0-15,0 0 0 0,0 0 28 0,0 0 2 16,0 0 1-16,6 6 0 0,-6 2-31 0,9 2 0 16,-6 1 0-16,3 5 0 0,0 2 0 0,5 3 0 15,1 3 0-15,3 0 0 16,-3 0 0-16,3 2-10 0,0 1 10 0,6-3-8 0,-9-3 18 0,3 3 4 15,2-9 1-15,-5 4 0 0,3-6-1 0,0 3 0 0,-3-8 0 0,3 3 0 16,-3-1-2-16,0-10-1 0,0 3 0 0,-1 2 0 16,-2-5-2-16,0 0 0 0,0 0 0 0,0-5 0 15,0 2-9-15,0-2 8 16,-3 0-8-16,0-1 8 0,0-4 2 0,0 2 0 16,-3 2 0-16,0-7 0 0,-3 3-1 0,3-4 0 0,-3 4 0 0,0-1 0 15,0-2 29-15,-3 0 6 0,6 2 0 0,-6 3 1 16,3 0-28-16,0 8-5 0,0 0-2 0,0 0 0 15,0 0-10-15,0 0 0 0,0 0 0 0,3 0-11 16,3 0-5-16,0 6-2 0,3 2 0 0,0 5 0 16,2 5-11-1,1-4-3-15,6-1 0 0,-3 3 0 0,3-3 32 0,0 0 15 0,0 0-2 0,0-5 0 16,-1 0-13-16,1-2 0 0,0-1 0 0,-3-5 0 16,3 0 11-16,-3 0 9 0,3-3 1 0,-4-2 1 15,4 0-22-15,-6-6 0 0,3 0 0 0,-3-2 0 0,0 0 0 16,0-6 0-16,-3 4 0 0,0-4 0 0,-3-2 0 15,-3 2 9-15,-3-4 0 0,-3-1 0 0,0 0-9 0,0 0 8 16,-6 0-8-16,3 3 8 0,-3 0 2 0,3 0 0 16,-3 5 0-16,3 0 0 0,0 3-10 0,0 2 0 15,3 3 0-15,0 0 0 0,3 8 0 0,0 0-12 16,0 0 4-16,0 0 8 16,-9 3-12-16,3 0 12 0,-3 2-12 0,3 3 12 15,3 0-29-15,-2 2 1 0,2 4 1 0,0-1 0 0,3 0 10 0,0 6 1 16,3-4 1-16,2 1 0 0,1 0 15 0,0 0-11 15,6 0 11-15,-3 3-10 0,3-6 18 0,3-3 4 16,0 4 1-16,0-4 0 0,3-5 12 0,2 9 3 0,1-9 0 0,0-2 0 16,0-3-28-16,0 0 0 0,-3-6 0 0,0-2 0 15,2 0 0-15,-2-7 0 0,-3 1 0 0,3-2 0 16,-3-2 8-16,0-6-8 0,0 6 0 0,-6-6 8 16,2-3 6-16,-5 1 1 15,3-1 0-15,-9-2 0 0,6-2 9 0,-6 1 1 0,3-1 1 0,-3 2 0 16,0 2-14-16,-3 3-4 0,3 3 0 0,-6 5 0 15,6 3 4-15,0 2 0 0,-6 1 0 0,6 5 0 16,-3-3-12-16,3 8 0 0,0 0 0 0,0 0 0 31,0 0-22-31,0 0-6 0,0 0-2 0,0 0 0 16,0 0 1-16,9 0 0 0,0 5 0 0,3 0 0 0,3 6 3 0,3-1 1 0,3 6 0 0,6 0 0 16,-1 3 13-16,4 2 4 0,3 0 0 0,-3 3 0 15,-1-3 8-15,1 3-8 0,0-3 8 0,0 0-8 16,-4 0 8-16,1 0 0 0,0 3 0 0,-3-5 0 0,-3 2-14 0,-3-3 2 15,-7 1 1-15,1-3 0 0,-6 0 19 0,0-3 3 16,-3 3 1-16,-3 0 0 0,0 0 6 0,-3-3 2 16,-3-3 0-16,0 1 0 0,-3-3-20 0,1 0 0 15,-4-3 0-15,3-2 0 0,-3-1 0 0,0-2-9 16,0 0 1-16,3-5 0 16,-3-3-15-16,0-5-2 0,-3-3-1 0,3-5 0 15,1-5-90-15,2-9-17 0,0 1-4 0,3-9-1 16,3-2-24-16,6-2-5 0,0-1-1 0,3-2 0 15,3 0 84-15,-1 2 16 0,1 0 3 0,3 1 1 0,-3 2 48 0,3 0 16 16,-3 2-10-16,0 4 10 0,0 2 79 0,-3 2 21 0,0 4 4 16,0 4 0-16,-3 3 32 0,3 6 7 0,-3-1 1 0,0 9 0 15,0 2-36-15,0 0-6 0,-3 3-2 16,3-1 0-16,-3 6-56 0,0 0-12 0,0 0-3 0,6 6 0 16,3-1-41-16,-4 8-8 0,4 3-1 0,3 5-1 31,0 6-5-31,0 2-1 0,0 5 0 0,-3-2 0 0,0 2 14 0,3 1 2 15,-3-6 1-15,0 2 0 16,0-4-34-16,-3-3-7 0,-1-3-2 0,1-3 0 16,0-4-26-16,-3-4-6 0,0 1-1 0,0-6 0 0,0 0 60 0,-3-2 12 0,0-3 3 0,0 0 0 15,0 0 40-15,0 0 9 0,0 0 2 0,0 0 0 16,0 0 24-16,3-3 5 0,0 1 0 0,3-1 1 16,-3-2-31-16,3 2-6 0,0 0-2 0,3 3 0 15,3-2-18-15,0-1-4 0,0 3-8 0,3 0 12 0,5 0-12 16,-2 0 0-16,6 0 0 0,-3-2 0 15,6-1 0-15,-3-2 0 0,5-1 0 0,-2 1 0 16,-3-3 0-16,3 0 0 0,-3-2 0 0,-4-1 9 0,1 0-9 0,-6 1 12 16,0 2-12-16,-3 0 12 0,0-3 21 0,-3 3 5 15,3 3 1-15,-6-3 0 0,2 0 20 0,-2 3 4 16,0 2 1-16,-3-2 0 0,3 2-31 0,0 1-5 16,-3-1-2-16,6 3 0 0,-3 0-26 0,3 3 8 15,3-1-8-15,0 1 0 0,0 2 0 0,0 6-20 16,3-3 3-16,-1 5 1 0,1-2 3 0,-3 2 1 15,3 0 0-15,-3 0 0 16,0-2-45-16,-3 0-9 0,3-4-2 16,-3 1 0-16,3-2-24 0,-3-4-4 0,-1 4-2 0,1-6 0 15,0 0-86-15,0-6-18 0,-3 1-3 0,3-3-1 16,-3-2 114-16,-3 2 22 0,0 0 5 0,0-3 1 0,0 3 64 0,0-2 25 0,-3 4-1 0,3 1 0 16,-3 5 75-16,0 0 14 0,0 0 3 0,0 0 1 15,0 0 13-15,0 0 2 0,0-5 1 0,0 5 0 16,0 0-61-16,0 0-13 0,0 0-3 0,0 0 0 15,0 0-46-15,0 0-10 0,6 0 0 0,0 0 0 16,-3 2-15-16,3 4 0 0,3-1 0 0,-3 0 0 31,3 0-30-31,0 1-7 0,-1 2 0 0,4 0-1 0,0 2-95 16,3-2-20-16,0 0-3 0,0-3-1 0</inkml:trace>
  <inkml:trace contextRef="#ctx0" brushRef="#br0" timeOffset="61389.65">19546 14721 2646 0,'0'0'58'0,"0"0"12"0,0 0 2 0,0 0 3 0,0 0-60 0,0 0-15 0,0 0 0 0,0 0 0 16,3-5 19-16,-3 0 1 0,0 5 0 0,3-8 0 15,3 3-32-15,-3-3-7 0,6 2-1 0,-3-2 0 16,6 3 20-16,-3 0 0 0,3 2 0 0,0-2 0 15,3 2-29-15,-4 1-3 0,1-1 0 0,0 3 0 16,3 3-20-16,-3-1-5 0,0 1-1 0,0 2 0 31,-3 3 3-31,0 0 1 0,-3 5 0 0,0 3 0 16,-3 3-5-16,0 5-1 0,0-1 0 0,0 1 0 0,-6 0 48 0,3 0 12 0,0 0 0 0,3-6 0 16,0 1 44-16,2-1 12 0,1-2 1 0,0 0 1 0,3 0-31 0,3 0-7 15,0 0 0-15,3-3-1 0,0 0 17 0,3 3 4 16,6-3 1-16,-1-2 0 15,7-1-50-15,0 1-11 0,0-1-1 0,5-2-1 16,1 0-176-16,-6 0-35 0,3-2-7 0,-7-1-521 0</inkml:trace>
  <inkml:trace contextRef="#ctx0" brushRef="#br0" timeOffset="61487.49">18877 15166 1335 0</inkml:trace>
  <inkml:trace contextRef="#ctx0" brushRef="#br0" timeOffset="63172.84">21850 14184 2134 0,'0'0'47'0,"-3"-2"9"0,3-4 3 0,-3-2 1 0,0 3-48 0,0-3-12 0,0 0 0 0,0 0 0 16,0-2 30-16,0-6 3 0,0 3 1 0,0-6 0 15,0 3-34-15,0-2 0 0,3-1 0 0,-3 3-9 0,-3-2 21 0,3 5 4 16,1-3 0-16,-4 2 1 0,3-1 28 0,-3 7 6 16,0-8 1-16,3 11 0 0,-6-1-52 0,3-2 0 15,-3 8 0-15,0-5 0 0,0 5 0 0,-3 0 15 16,3-5-2-16,-6 10 0 0,0 8-13 0,1-2 0 15,-4-1 0-15,0 9 0 0,0 7 0 0,0-2 0 16,3 5 0-16,0 0 0 0,0-2 0 0,7-1 0 16,-1-2 0-16,3-3 0 0,6-2 0 0,0-3 0 15,3-3 0-15,-3-3 0 16,3 1 0-16,0-6-10 0,0 1 2 0,3-6 0 16,-1 2-16-16,4-4-4 0,-3-1 0 0,3-8 0 15,0-2 17-15,3-3 11 0,0-2-13 0,-3-3 5 0,0-3 8 0,0 0 0 0,0-2 0 0,0-1 0 16,-6 1 25-16,3 4 7 0,-3 4 2 0,0 2 0 15,0 0-1-15,-3 6 0 16,3 2 0-16,-3 2 0 0,2-4-1 0,-2 10 0 0,0 0 0 0,0 0 0 16,0 0-32-16,0 0 0 0,0 0 0 0,0 0-9 31,3 10-15-31,6-2-2 0,0 8-1 0,0 8 0 0,3 5 3 0,0 3 0 0,0 5 0 0,0 5 0 31,0 3-16-31,0 3-2 0,-3 2-1 0,-3 0 0 0,0 1 29 0,-6-1 6 0,0-2 8 0,-3 2-13 16,-3-3 13-16,-3-2 0 0,0-2 0 0,-6-4 0 15,0 1 38-15,-3-5 1 0,0-4 0 0,-6-2 0 16,1-2-16-16,-1-3-3 0,-3-6-1 0,3 1 0 16,-3-6-19-16,1-2 0 0,5-4 0 0,-3-1 0 0,6-6 9 15,0 2-9-15,0-2 0 0,6-2 9 0,-2-4 6 16,5 1 1-16,-3-3 0 0,6-2 0 0,0-1 16 0,0-5 4 16,3 0 1-16,3-2 0 0,3-1-28 0,3-2-9 15,0-3 0-15,6 0 0 0,0-2 0 0,5 0 0 16,4-1 0-16,6 1 0 0,0-3 12 0,6 2-12 15,2-2 12-15,1 0-12 0,3 0 0 0,-1-3 0 16,1-2 0-16,3 2 0 0,2 0 0 0,-2 0 0 16,3 1 0-16,-4-1 0 0,1 0-14 0,-3 0-3 15,0 3-1-15,-7 0 0 16,-2 0-18-16,0 3-3 0,-6 2-1 0,-4 0 0 0,1 5 29 0,-6-7 11 16,-3-11-8-16,-3 16 8 0,-3 21 8 0,0 2 6 0,-6-2 2 15,0 0 0-15,0 0 8 0,0 0 3 0,0 0 0 0,0 0 0 16,0 0-27-16,0 0 0 0,-3 8 8 0,-3 0-8 31,-3 3-24-31,0 7-6 0,-3 4-2 0,3 1 0 0,0 4 20 0,0-1 3 0,1-2 1 0,2 0 0 16,3 0 8-16,3-3 0 0,0-3 0 0,0-4 0 15,3-1 0-15,0 0 8 0,2-2-8 0,-2-3 0 16,6-3 0-16,-3 0 0 0,3-5 0 0,0 0-8 16,3-2 8-16,3-1 0 0,-6-5 0 0,3-3 0 15,0-2 0-15,0-3 0 0,0-2 0 0,-6-1 0 16,2-2 0-16,-5 0 11 0,0-3-3 0,0 0 0 15,-3 0-8-15,-3 1 0 0,0 4 0 0,-3 1 0 16,6-1 0-16,-3 3 0 0,-2 3 0 0,2 2 0 16,-3 3-14-16,0 3-5 0,0 0-1 0,-3 0 0 15,0 5-124-15,0 0-26 0,0 5-5 0,3 3-469 16,0 0-93-16</inkml:trace>
  <inkml:trace contextRef="#ctx0" brushRef="#br0" timeOffset="63723.98">22675 13854 2257 0,'0'0'49'15,"0"0"11"-15,0 0 1 0,0 0 3 0,0 0-51 0,0 0-13 0,0 0 0 0,0 0 0 0,0 0 54 0,0 0 8 16,0 0 2-16,0 0 0 0,-3 5-64 0,0 5 0 16,-6 4-14-16,3 4 2 0,0 6-4 0,0-3 0 15,0 0-1-15,0 1 0 0,3-4 17 0,3 1-8 0,0-6 8 0,0 0 0 16,3-2 0-16,-3-3-8 0,9-1 8 0,-3-1 0 15,-3-1-9-15,9-2 9 0,-3-3-13 0,3-3 5 16,2-2 8-16,-5-3 14 0,6-3-3 0,-3-2-1 16,3 0-10-16,-6 0 0 0,3-1 0 0,-9-2 0 15,3 6 18-15,0-3 11 0,-6-1 3 0,3 6 0 16,-3-2-10-16,0 10-2 0,0 0 0 0,0 0 0 16,0 0-10-16,0 0-2 0,0-5-8 0,0 5 12 15,0 0-21-15,0 0-5 0,6 5-1 0,-6 0 0 31,6 0-17-31,0 3-3 0,3 3-1 0,-3-3 0 0,8 0 18 0,-5 0 3 0,6-3 1 0,6-2 0 16,0-6 14-16,0-2-9 0,0-6 9 0,23-18-8 16,-8 0 8-16,-21 13 0 0,0-5 0 0,-3-8 0 15,2-6 24-15,1 1 6 0,0-3 2 0,-6-5 0 16,0-6-7-16,3-2-1 0,-6 0 0 0,0-3 0 16,-3 0-11-16,-3-5-2 0,-3-3-1 0,-3 2 0 0,3 4-2 0,-6 2 0 15,0 3 0-15,-3 5 0 0,3 8-8 0,0 8 8 16,-3 5-8-16,4 5 8 0,-4 6-8 0,0 2 0 15,-3 6 0-15,0 5-11 0,0 5 2 0,-3 6 0 16,3 5 0-16,0 5 0 0,-2 6-7 0,5 4 0 16,0 1-1-16,3 8 0 0,3-1 17 0,0 1 0 15,6 5 0-15,0-8 9 0,3 8-1 0,3-3 0 16,3-2 0-16,3-3 0 0,0 0-8 0,2-2 0 16,1-4 0-16,21 30 0 0,0-13 0 0,-27-32 0 15,12 0 0-15,-7-1 0 16,7 1-222-16,0 0-40 0</inkml:trace>
  <inkml:trace contextRef="#ctx0" brushRef="#br0" timeOffset="64157.25">23815 13139 2516 0,'0'0'56'0,"0"0"11"0,0 0 2 0,0 0 1 0,0 0-56 0,-3-2-14 0,3 2 0 0,0-6 0 0,0-2 21 16,0 3 2-16,0 5 0 0,3-5 0 16,3-1-23-16,3 1 0 0,2-3 0 0,4 0 0 15,3 0-14-15,0 3-7 0,3 0-2 0,0 2 0 16,0 0-20-16,-4 1-4 0,1-1-1 0,-3 3 0 15,0 0 5-15,-3 0 1 0,-3 0 0 0,0 3 0 0,0 2 26 0,-3-2 4 16,0-1 2-16,-3 1 0 0,0 5 10 0,-3 0-8 16,3 0 8-16,-6 2-8 0,-3 4 8 0,0 2 0 15,-3-1 0-15,-3 7 0 0,0 1 0 0,-3 1 0 16,0 0 0-16,3 0 0 0,-3-3 8 0,3 3 3 16,1 0 1-16,2 2 0 0,0 6 12 0,0-11 2 15,3-10 1-15,0-6 0 0,0 3 24 0,3 0 5 16,3 0 0-16,0 2 1 0,0-4-30 0,0 2-7 0,3-3 0 0,0 0-1 15,0 3-2-15,6 0 0 0,0 3 0 16,0-3 0-16,3-3-17 0,-1 0 0 0,10 3 0 0,0 0-9 31,3 3-70-31,3-1-13 0,3 3-4 0</inkml:trace>
  <inkml:trace contextRef="#ctx0" brushRef="#br0" timeOffset="64296.21">24767 13750 2761 0,'0'0'60'0,"0"0"13"0,0 0 3 0,0 0 2 0,0 0-62 0,0 0-16 0,6 0 0 0,-3 3 0 15,3 2-163-15,-3 1-35 0,6 7-7 0,-9-13-2 16</inkml:trace>
  <inkml:trace contextRef="#ctx0" brushRef="#br0" timeOffset="68491.11">17382 16912 1780 0,'0'0'50'0,"0"0"12"0,0 0-50 0,0 0-12 15,0 0 0-15,0 0 0 0,0 0 43 0,0 3 5 16,9-1 2-16,-3 1 0 0,0 2-34 0,3 3-6 16,6 3-2-16,0 2 0 0,0 3-8 0,6 5 0 0,2 6 0 15,4 4 0-15,6 6 0 0,0 3 0 16,5 10 0-16,4 6 0 0,3 10 0 0,2 0 0 15,1 3 0-15,-3 2 0 0,-4 4 0 0,1-4 0 16,-3 0 0-16,-7 1-11 0,4-6 35 0,-6-2 6 0,0-4 2 0,2-1 0 16,-8-4 32-16,3-5 6 0,-6-2 2 0,3-3 0 15,-4-3-13-15,-2-2-3 0,0-3 0 0,-6-13 0 16,3 2-35-16,-3-4-7 0,3 4-2 0,-3-7 0 16,0-1-12-16,-1-2 0 0,1-3 0 0,6 3 0 15,-6-5-29 1,0-3-6-16,3-6-1 0,-3 1 0 0,-3-3-104 15,3-5-22-15,-3-6-4 0</inkml:trace>
  <inkml:trace contextRef="#ctx0" brushRef="#br0" timeOffset="69758.56">17338 16947 990 0,'0'0'21'0,"0"0"5"0,0 0 1 0,0 0 1 0,0 0-28 0,0 0 0 0,6 0 0 0,0 2 0 0,0-2 35 0,-1 0 1 15,4 0 0-15,3-2 0 0,0 2 6 0,3-3 2 16,0-2 0-16,3-1 0 0,0 1 28 0,6 0 7 15,-1-1 1-15,4-1 0 0,3-4-30 0,-3-2-6 16,2-1 0-16,7 1-1 0,3-3 9 0,3-2 1 16,2 2 1-16,4-5 0 0,2 0-2 0,4-1 0 15,-3-4 0-15,8 0 0 16,1-4 0-16,2 1-1 0,4 0 0 0,-4 0 0 0,4 0-29 0,-1 0-6 16,7-3 0-16,2 3-1 15,-6 0-15-15,7 0 11 0,-1-3-11 0,1 3 10 0,-4 0-10 0,1 0 0 0,-4 0 0 0,0 2 0 16,1-2 0-16,-4 3 0 15,-2 2 0-15,-4-3 0 0,-5 6 0 0,0-3 0 0,2 1 0 0,-5-1 0 16,-1 5 0-16,-2-5 0 0,-3 3 0 0,-1-2 0 16,-2 1 0-16,-3 1 0 15,2 3 0-15,-5-4 0 0,-3 4-9 0,0-3 9 0,-1 5-12 0,-2-3 12 16,-3 4-10-16,-3 4 10 0,-4-5-8 0,1 3 8 16,-3 2 0-16,-6 1 0 0,3 2 0 0,-3 0 0 15,-3 0 0-15,0 3 0 0,0-1 0 0,-3 4 0 16,0-1 0-16,-6 0 0 0,8 1 0 0,-5-1 0 15,0 3 0-15,-3 0-8 0,3 0 8 0,-3 0-8 16,0 0 8-16,0 0-10 0,6 0 10 0,-3 3-10 16,0-3 10-16,0 5 0 0,3-2 0 0,-3 2 0 15,6 3 0-15,0 0 0 0,3 5 0 0,0 3 0 16,3 2-12-16,0 4 0 0,5 7 0 0,1 2 0 16,3 4 12-16,0 2 0 0,3 3 8 0,-3 2-8 15,5 3-16-15,1 0-8 0,3 2-2 0,0 1 0 0,2 2 26 0,4 1 0 16,0 2 0-16,-4-6 8 0,4 9-8 0,0-3 0 15,-1 2 0-15,-2-2 0 0,0 3 0 0,-6-3 8 16,8 0-8-16,-2-3 8 0,-3 0 6 0,-3-2 2 16,2-6 0-16,-5-2 0 0,0-3-16 0,-6-3 0 15,3-2 0-15,-4-6 0 0,-2-2 0 0,-3-3-13 16,-3-2 2-16,0-3 1 0,-3 0 10 16,-3-6 8-16,0 1-8 0,0-6 11 0,-3 3-1 0,0-3 0 0,0-2 0 15,-3 0 0-15,0 2-2 0,0-5-8 16,0 0 12-16,-6 5-4 0,3 0-8 0,-6-5 0 0,0 3 0 15,-3 2 0-15,0-2 27 0,-9 5 6 0,3-3 2 0,-8-2 0 16,2 2-45-16,-6 3-9 0,-3 0-1 16,1 0-1-16,-7 0 21 0,0 3 0 0,-3-1-9 0,-2 6 9 15,-7-8 0-15,1 8 0 0,-1-3 0 0,-3 0 0 16,4 1 0-16,-10 4 0 0,4-7 0 16,-4 7 0-16,-2 1 0 0,-1-3 0 0,1-1 0 0,-4 7 0 15,-2-4 0-15,2 6 0 0,-2-3-8 0,-1 3 8 16,1 2 0-16,-4 1 0 0,4-1 0 0,0 1 0 15,5 2-11-15,-5 0 11 0,2-3-10 0,-2-2 10 16,2 0 0-16,4 0 0 0,-4 2 0 0,7-2 0 16,-4 0-32-16,4 0-1 15,2-3 0-15,0 0 0 0,4 3 62 0,-1-3 13 0,4 0 2 0,-1 0 1 16,6-2-31-16,1-1-6 0,-4 4-8 0,9-9 11 16,1 3 14-16,5-3 3 0,-3 0 1 0,7 3 0 15,2-8-21-15,3 3-8 0,-3-4 0 0,6 1 0 16,-2 0-16-16,2-2-8 0,0-1-3 0,3 0 0 15,-3-5-37-15,3 3-8 0,0-3-2 0</inkml:trace>
  <inkml:trace contextRef="#ctx0" brushRef="#br0" timeOffset="70225.92">17683 17571 1191 0,'0'0'26'0,"0"0"6"0,6-5 0 0,-3 2 2 0,3-2-34 0,0-1 0 0,3 1 0 15,3-3 0-15,0 3 96 0,5-3 12 0,4 0 2 0,3-3 1 16,3 1-38-16,6-1-7 0,2-2-2 0,4 0 0 0,0-3 4 16,5-3 1-16,7 1 0 0,5-3 0 15,1-3-30-15,6 0-7 0,-4-5 0 0,7 0-1 0,5 0-23 16,6 0-8-16,-5-6 0 0,2 1 0 0,7-3 24 0,-1-3 0 15,3-2-1-15,1 0 0 0,-1-1-12 0,0 1-3 16,4-3 0-16,-7 0 0 0,6 3-8 0,-2-3 0 16,2 0 0-16,0 2 0 0,-5 1 0 0,2 2 0 15,0-2 0-15,-5 8 0 0,-1-3 0 0,-8 7 0 16,5 1 0-16,-6 0 0 0,-5 0 0 0,0 3 0 16,-7 4 0-16,-2 1-11 15,-7 3-18-15,-2 2-4 0,-6 3-1 0,-4 2 0 16,-2 3-26-16,-6 3-4 0,-3 0-2 0,-6 2-535 0,-4 3-107 15</inkml:trace>
  <inkml:trace contextRef="#ctx0" brushRef="#br0" timeOffset="70623.19">17945 17761 2070 0,'0'0'45'0,"0"0"10"0,0 0 1 0,0 0 3 0,0 0-47 0,0 0-12 0,6-2 0 0,3-3 0 16,6-3 0-16,2-3 0 0,4 3 0 0,6-5-11 0,6 0 11 0,0-3 0 15,5 0 0-15,10-3 0 16,-3-2 43-16,11 0 10 0,-5 3 3 0,8-6 0 0,7 3-20 0,2-6-3 16,4 1-1-16,-1-3 0 0,9-3 10 0,1 3 2 15,2-11 0-15,-2 6 0 0,2-1-28 0,6 1-6 16,-5-1-1-16,2-2 0 0,-3 0-9 0,3 0 0 16,1 0 0-16,-4 3 0 0,-2-3 0 0,-1 2 0 15,3 1 0-15,-5 0 0 0,-10 4-12 0,4 1 12 16,-7 3-12-16,-2 2 12 15,2 0-43-15,-5 3-1 0,-7 0 0 0,-2 0 0 16,-7 5-92-16,-5 0-20 0,-3 0-3 0</inkml:trace>
  <inkml:trace contextRef="#ctx0" brushRef="#br0" timeOffset="71191.03">18275 16661 1594 0,'0'0'35'0,"0"0"7"0,0 0 2 0,0 0 1 0,0 0-36 16,0 0-9-16,0 0 0 0,0 0 0 0,0 0 21 0,0 0 3 15,0 0 0-15,0 0 0 0,0 0 16 0,0 0 3 16,0 0 1-16,0 0 0 0,0 0-10 0,0 0-2 15,0 0 0-15,3 2 0 0,6 4 3 0,0-1 0 16,3 3 0-16,0 3 0 0,3 4-9 0,6 4-2 0,-4 5 0 0,4 2 0 16,6 6 1-16,3 8 0 15,3-1 0-15,-1 4 0 0,7 4-13 0,-3 1-4 0,2 2 0 0,-2 3 0 16,-3 3 5-16,3-1 1 0,-4 1 0 0,-2-1 0 16,0-2 3-16,3-2 1 0,-4-4 0 0,1 1 0 15,-9-3 5-15,3-3 1 16,3-2 0-16,-4-6 0 0,-2-2-24 0,0-3 0 0,-3 0 0 0,3-5 0 31,-3-5-34-31,0-1-11 0,-4-2-3 0,1-6 0 16,3-2-128-16,-3 3-25 0,0-11-6 0,0 0-1 0</inkml:trace>
  <inkml:trace contextRef="#ctx0" brushRef="#br0" timeOffset="71474.6">19365 16161 2452 0,'0'0'69'0,"0"0"16"0,0 0-68 0,0 0-17 16,0 0 0-16,0 0 0 0,0 0 49 0,0 0 7 16,0 5 0-16,0 3 1 0,0 0-35 0,3 3-7 15,3 4-2-15,0 7 0 0,8 1-13 0,1 9-16 16,0 3 3-16,6 2 1 0,6 8 12 0,-3 2 0 15,-1 3-10-15,1 3 10 0,6 6 0 0,-3-4 0 16,3-2-9-16,-1 0 9 0,-2 0 0 0,3-3 0 16,-3 0 0-16,0-2 9 0,-1-6-9 0,-2 1 0 0,0-4 0 0,0-10 0 15,-3 6 0-15,-1-6 0 16,-2-3 8-16,3-2-8 0,-3-3-12 0,-3-2-4 16,3-6 0-16,-3-2-1 15,-1-1-44-15,-2-4-9 0,0-4-2 0,-3-4 0 16,3-4-162-16,-3-4-33 0,6-17-6 0,-12-2-2 0</inkml:trace>
  <inkml:trace contextRef="#ctx0" brushRef="#br0" timeOffset="71773.89">19978 16105 2408 0,'0'0'53'0,"0"0"11"0,0 0 3 0,0 0 0 0,0 0-54 0,0 0-13 0,0 0 0 0,0 0 0 15,0 0 27-15,0 0 2 0,6 0 1 0,-3 0 0 0,3-2-21 0,3 4-9 16,3 1 8-16,2 2-8 0,1 6 0 0,6 5 0 16,3 2 0-16,6 6 0 0,0 8 0 0,2 5 0 15,4 2 0-15,-3 6 0 0,2-2 0 0,1 10 0 16,-3 0 0-16,6-3 0 0,-4 3 0 0,-2-3 0 16,0-2 0-16,-3-6 0 0,-4 0 0 0,1-5 0 15,-3-2 0-15,0-1 0 0,-3-2 0 0,-1-3-14 16,1-3 2-16,-6-4 0 15,0-4-36-15,-3-2-8 0,3-3 0 0,-6 0-1 16,3-5-34-16,-3 0-6 0,-3-2-2 0,-6-4 0 16,3 1-129-16,-3-3-25 0,11 0-6 0,-11 0-1 0</inkml:trace>
  <inkml:trace contextRef="#ctx0" brushRef="#br0" timeOffset="72793.02">16710 17460 1587 0,'0'0'35'0,"0"0"7"0,0 0 2 0,0 0 0 0,0 0-35 0,0 0-9 0,0 0 0 0,0 0 0 15,0 0 76-15,0 0 14 0,0 0 2 0,0 0 1 16,6-3-41-16,0 1-9 0,-1-1-2 0,4 0 0 16,3 1 15-16,3-1 4 0,0-2 0 0,0 2 0 0,3 3-12 0,0-5-3 15,0-1 0-15,2 1 0 16,-2 0-19-16,0 2-4 0,3-2-1 0,0 0 0 0,-3 5-21 0,-1-6 0 16,1 1 0-16,0 2 8 0,0 3-8 0,-3-2 0 15,0-1 0-15,0 3 0 0,0-3 0 0,-6 1 0 16,2-3 0-16,1-1 0 0,-3 6 11 0,0-5-3 15,-3 5 0-15,-3-3 0 0,3 3-8 0,0-5 0 16,-6 5 0-16,0 0 0 0,0 0 0 0,0 0-11 16,0 0 3-16,0 0 0 0,-6-5 8 0,0-3-8 0,-6 3 8 15,0-1-8-15,0 1-2 0,-2 0 0 0,2 5 0 16,-3-8 0 0,0 5-18-16,-3 0-3 0,3 1-1 0,0-1 0 0,3 3 52 0,0 0 9 0,3 0 3 0,1-3 0 15,2 3-18-15,0 0-3 0,6 0-1 0,0 0 0 16,0 0-2-16,0 0 0 0,0 0 0 0,0 0 0 15,0 0-8-15,0 0-11 0,0 0 3 0,0 0 0 16,6 0-10-16,3 0-2 0,2 0 0 0,1 0 0 16,3-2 20-16,0 2 16 0,0-3-4 0,3 1 0 15,-3-1-12-15,3 3 0 0,-4 0 0 0,1 0 0 16,0 0 0-16,-3 3 11 0,-3-3 0 0,0 0 0 16,3 5-11-16,-3-5 0 0,-3 0 0 0,0 5 0 15,-3-5 0-15,3 5 8 0,0-5-8 0,-3 6 8 16,-3 2-8-16,0-3 0 0,6 0 0 0,-6 6 0 15,0 2 0-15,0-5-17 0,-3 8 4 0,3 0 1 16,0 0-42-16,0 2-8 16,0 1-2-16,0 2 0 0,3 0-102 0,-3 3-21 0,0 2-4 0,0-2-620 15</inkml:trace>
  <inkml:trace contextRef="#ctx0" brushRef="#br0" timeOffset="73339.67">16963 18113 2106 0,'0'0'46'0,"0"0"10"0,0 0 1 0,0 0 3 0,0 0-48 0,0 0-12 0,3-5 0 0,3 0 0 15,2 0 9-15,1-3 0 0,3-3 0 0,0-2 0 16,3 2 3-16,0-2 1 0,3 2 0 0,0-2 0 15,6 3 10-15,-4-1 1 0,7-2 1 0,-3 2 0 16,-3 1-17-16,3-1-8 0,-7 0 0 0,1 3 8 16,3 1-8-16,-6 1 0 0,0-2 0 0,3 0-11 15,-6 3 11-15,0 0 0 0,2-1 0 0,-5 4 0 16,0-3 0-16,0 2 0 0,-3-2 0 0,0 2-8 16,-6 3-2-16,0 0 0 0,0 0 0 0,0 0 0 15,0 0 10-15,0 0 0 0,0 0 0 0,0 0 8 16,0 0 0-16,0 0 1 0,0 0 0 0,-6 0 0 15,0 0-9-15,-3 3 12 0,0-3-12 0,0 2 12 16,4 1-3-16,-4-3 0 0,3 3 0 0,-3-3 0 16,3 0 2-16,6 0 0 0,-6 2 0 0,6-2 0 15,0 0 18-15,0 0 4 0,0 0 1 0,0 0 0 0,0 0-21 0,0 0-4 16,0 0-1-16,0 0 0 0,0 0-8 0,0 0-11 16,6 0 3-16,0 0 0 0,3 0-12 0,0 0-1 15,-1 0-1-15,1-2 0 0,3-1 22 0,-3 3 0 16,0-3-9-16,3 3 9 0,-3-2-12 0,0 2 2 15,-3 0 0-15,3 0 0 0,-3 0 10 0,0 0 0 16,0 0 0-16,0 0 0 0,-6 0 0 0,0 0 0 16,0 0 0-16,0 0 0 0,3 2 0 0,-3-2 0 15,6 3 0-15,-3 2 0 0,0 0 0 0,-3 1 0 16,3-1 0-16,-3 6 0 0,0-3-18 0,-3 5-2 0,3 0 0 16,-3 0 0-1,0-2-88-15,3 2-17 0,-3 3-4 0,0 0-760 0</inkml:trace>
  <inkml:trace contextRef="#ctx0" brushRef="#br0" timeOffset="73858.98">17195 18471 2055 0,'0'0'45'0,"0"2"10"0,0-2 1 0,-6 3 2 0,6-3-46 0,0 0-12 0,0 0 0 0,0 0 0 15,0 0 20-15,6-3 1 0,0 1 1 0,3-4 0 16,0 1-22-16,2-3-8 0,1 0 0 0,3 0 0 16,0-2 8-16,6-4 0 0,0 4 8 0,0-1-8 0,0 1 0 0,-1-1 0 15,1-2 0-15,0 5 0 16,0-3 9-16,0 3-9 0,0 0 12 0,-1 0-12 16,1 1 23-16,-3-1-3 0,0 0 0 0,-3 0 0 0,3 0-6 0,-3 2-2 15,-4-1 0-15,1 4 0 0,-3-2-12 0,0 2 0 16,-3 0 0-16,0 1 0 0,-6 2 0 0,0 0 0 15,0 0 0-15,0 0 0 0,0 0 0 0,0 0 11 16,0 0 0-16,0 0 0 0,0 0 1 0,-9 0 0 16,0 2 0-16,-3 1 0 0,3 0-12 0,-5-1 0 15,-1 4 0-15,0-4 0 0,0 3 12 0,0 1 0 16,0-1 0-16,6 0 0 0,-3-2 25 16,3 0 6-16,0 2 1 0,3-2 0 0,6-3 4 15,0 0 2-15,0 0 0 0,0 0 0 0,-2 2-32 0,2-2-6 0,0 0-2 0,0 0 0 16,0 0-10-16,0 0-11 0,2-5 3 0,4 2 0 15,0-2 8-15,0 2 0 0,3 1 0 0,-3-4 0 32,3 4-30-32,-3 2-1 0,3 0 0 0,-3 0 0 0,0 0 15 0,0 0 4 0,0 0 0 0,0 0 0 15,0 2 12-15,0 1 0 0,-3 0 0 0,3-1 0 16,0 4-9-16,-3-4 1 0,3 4 0 0,-4-1 0 31,1 0-24-31,3 3-5 0,-3 3-1 0,0-3 0 0,0 5-34 16,0-3-8-16,-3 4 0 0,3-4-1 0,-3 6-96 15,0 0-19-15,0 0-4 0</inkml:trace>
  <inkml:trace contextRef="#ctx0" brushRef="#br0" timeOffset="74391.42">17433 18926 1821 0,'0'0'40'0,"0"0"8"0,0 0 1 0,0 0 3 0,0 0-41 16,0 0-11-16,0 0 0 0,0 0 0 0,6 0 9 0,-3-8 0 16,3 0 0-16,6 2 0 0,-3 4 25 0,3-3 5 15,5-6 1-15,-2 3 0 0,6-3 0 0,0 1 0 16,0-1 0-16,-3 1 0 0,2-1-8 0,4 1-2 0,-3 2 0 0,0-3 0 16,0 0-30-16,-6 3 0 15,6 3 0-15,-4-3-10 0,4 0 10 0,-3 3 8 0,0-3-8 0,0 3 11 16,-3 0-11-16,6-3 0 0,-4 2 0 0,-2-4 0 15,0 7 0-15,-3-2 0 0,0 2 0 0,-3-5 0 16,-3 6-16-16,0-1-3 0,0 0 0 0,-6 3 0 31,0 0-9-31,0 0-3 0,0 0 0 0,0 0 0 0,-9 0 22 0,-3 3 9 0,0-3-8 0,-6 0 8 16,3 3-12-16,-6-1 4 0,4-2 0 0,-1 5 0 16,0-2 40-16,3 0 9 0,0-1 2 0,0 1 0 15,9 0 8-15,-6-1 1 0,6 1 1 0,0-3 0 16,6 0-1-16,0 0-1 0,0 0 0 0,0 0 0 15,0 0-40-15,0 0-11 0,0 0 0 0,0 0 0 16,0 0 0-16,3-5-8 0,-3-1 0 0,6-2 0 16,0 6 8-16,-3-1-8 0,6 1 8 0,0-1-8 15,0 3-2-15,0 3 0 0,0-3 0 0,-3 7 0 16,3-1-18-16,0-1-3 0,0 8-1 0,0-5 0 0,-3 5 8 16,0 1 2-16,-1 2 0 0,4 2 0 0,-6 3 2 0,0-2 0 15,-3-1 0-15,6 1 0 16,-6 2-103-16,3 0-20 0,3 0-4 0,-3-5-1 15,0 0 68-15,3-5 12 0,0 2 4 0,-3-3 0 16,6-4-52-16,0-6-9 0,0-3-3 0,3 3 0 0</inkml:trace>
  <inkml:trace contextRef="#ctx0" brushRef="#br0" timeOffset="75157.2">18362 18494 2073 0,'0'0'45'0,"0"0"10"0,0 0 1 0,0 0 4 0,0 0-48 0,0 0-12 0,0 0 0 0,0 0 0 16,0 0 9-16,0 0 0 0,0 0 0 0,0 0 0 15,0 0-1-15,0 0-8 0,0 0 12 0,0 0-4 16,3-2 6-16,3 2 1 0,-1-3 0 0,1 3 0 16,0 3-3-16,3-1-1 0,0 4 0 0,3-1 0 15,3 3-11-15,-3 2-12 0,6 4 2 0,-3-1 1 16,3 3-17-16,-4 0-3 0,4 0-1 0,-3-1 0 0,0 4 21 16,6 10 9-16,-9-5-8 0,0 0 8 0,3 0 0 15,-6-1 0-15,2 4 0 0,-2-9 0 0,-3 3 0 16,3-2 14-16,-6-3-2 0,3-6 0 0,-3-4 21 0,3-1 4 15,-6-5 1-15,3 3 0 0,0 2-29 0,0-2-9 16,3-3 0-16,3 2 0 0,0 1 0 0,3-3 0 16,0 0 0-16,3-5 0 0,2-3 0 0,1 0 0 15,3-5 0-15,3 2 0 0,6-2 9 0,-4-3-9 16,7-3 0-16,6 3 9 0,-3-5 0 0,5 0 0 16,-2-5 0-16,6 2 0 0,-1 0-9 0,7 0 0 0,-1-2 0 15,4-1 0-15,6 3 0 0,-19 6 0 16,7-1 0-16,2-2 0 0,7-3 0 0,6 1 0 0,-1-1 0 0,7 0 0 15,-1 0-17-15,33-5-6 0,-9 0-1 16,-2 3 0-16,-1 4 13 0,-3-1 3 0,7-1 0 0,-10 5 0 16,3-5 0-16,4 3 0 0,-4-3 0 0,0 6 0 15,-5-3-13-15,5 2-3 0,0-5 0 0,-5 9 0 32,-4-7-25-32,-3 4-6 0,4 2-1 0,-7-3 0 15,-2 4 13-15,-4-1 3 0,-5 0 0 0,-4 0 0 0,-5 0 28 0,-4 5 12 0,1-2-8 0,-9 3 8 16,0-1 14-16,-13 3 8 0,1 0 2 0,-3 0 0 15,-3 3-4-15,-6 0 0 0,-6-1 0 0,2 4 0 16,-5-1 13-16,-3 0 3 0,-3 3 0 0,0 0 0 16,0 0 9-16,0 0 3 0,6-5 0 0,-9 0 0 15,-3 0-11-15,-3-3-1 0,-5-3-1 0,-4 0 0 16,0-2-23-16,-3-3-12 0,0 6 12 0,-6-3-12 16,4-3 12-16,-1-3-12 0,3 6 12 0,-3-6-12 0,3 1 20 15,0 2-2-15,4 0-1 0,-1-2 0 0,-3 2-17 0,3 3 8 16,-3-3-8-16,0 0 0 0,1 3 0 0,-1-1-20 15,0 1 2-15,3 3 1 16,-3 2-7-16,0 0-2 0,1 0 0 0,2 5 0 16,0 0-35-16,-3 1-7 0,0 2-2 0,0 2-557 15,3-2-111-15</inkml:trace>
  <inkml:trace contextRef="#ctx0" brushRef="#br0" timeOffset="75607.08">18984 18026 2042 0,'0'0'58'0,"0"0"12"0,0 0-56 0,0 0-14 0,0 0 0 0,0 0 0 0,0 0 65 0,0 0 11 16,0 0 1-16,0 0 1 0,6 0-55 0,-3 0-11 15,6 0-3-15,-1 0 0 0,1 0-9 0,3 0 0 16,0 0 0-16,0 5 0 0,3-5 0 0,0 6 0 16,3 4 0-16,-3 3 0 0,5 6 0 0,-2 0 0 15,6 4-14-15,0 6 5 16,0 1-38-16,3 4-7 0,-4 3-2 0,4 3 0 16,0-1 23-16,-9-7 4 0,6 0 1 0,-4 2 0 15,1 1-7-15,0-4-1 0,0 1 0 0,-3 0 0 16,0-3-105-16,8 8-22 0,28 32-4 0,-24-27-1 0</inkml:trace>
  <inkml:trace contextRef="#ctx0" brushRef="#br0" timeOffset="75908.42">19999 17571 2595 0,'0'0'57'0,"0"0"12"0,0 0 3 0,-3 5 0 0,3 1-57 0,-3 2-15 0,3-3 0 0,0 3 0 16,0 2 30-16,3-2 3 0,0 3 1 0,3-1 0 15,3 4-34-15,0 2 0 0,5 2 0 0,4 3 0 31,0 6-19-31,6 7-10 0,6 0-3 0,-4 6 0 0,1 2-25 0,0 6-6 0,0 5-1 0,3 3 0 16,-13-1-25-16,4-2-6 0,0-3-1 0,-6-2 0 16,0 0-52-16,-6-9-12 0,0-4-1 0</inkml:trace>
  <inkml:trace contextRef="#ctx0" brushRef="#br0" timeOffset="76291.87">18897 18539 1785 0,'-15'11'39'0,"7"-6"8"0,-1-2 1 0,0 2 4 0,3-2-42 15,0-1-10-15,0 1 0 0,6-3 0 0,0 0 10 0,0 0 0 0,0 0 0 0,0 0 0 16,9 3-10-16,3-6 0 0,3 3 0 0,8-5 0 16,4 0 52-16,6-3 11 0,6 0 2 0,-10-3 1 15,7 0 26-15,6-2 4 0,5-3 2 0,4-2 0 16,9-1-35-16,-1-4-7 0,7-4-2 0,26-13 0 16,6 1-19-16,-6-1-4 0,1 0-1 0,-4-2 0 15,6 2-22-15,-6-2-8 0,1-3 0 0,-1 3 0 16,0-1-20-16,-2 4-9 0,-1-1-3 0,-3-2 0 0,1 2 20 15,-1 0 3-15,0 6 1 0,-5-1 0 0,-1 1-7 16,-5 2-1-16,-1 6 0 0,-3-1 0 16,-5 6-27-16,-6 0-5 0,-4 3-2 0,-2-1 0 15,-1 3-67-15,-5 0-14 0,-6 6-2 0,-7-4-771 0</inkml:trace>
  <inkml:trace contextRef="#ctx0" brushRef="#br0" timeOffset="89256.37">14105 9903 1177 0,'0'0'25'0,"0"0"6"0,6 0 1 0,3-5 2 0,-3 5-34 0,3 0 0 15,6 0 0-15,0 0 0 0,2 0 16 0,4 0-3 16,0 0-1-16,3 0 0 0,3-5 16 0,0 5 4 16,-1-6 0-16,7 4 0 0,3 2-32 0,3-3 0 15,-1 1 0-15,7 2 0 0,-1-3 16 0,7 0-4 16,3 3 0-16,5-2 0 0,4-1 0 0,2 3 0 0,7 0 0 16,5 0 0-16,9 0 23 0,1 0 4 0,8-3 1 0,0 3 0 15,12 0-8-15,6-2 0 0,4 4-1 0,-1-2 0 16,3 0 1-16,6 0 1 0,3 0 0 0,3-2 0 15,0 4-33-15,3 1 0 0,-3-3 0 16,5 3 0-16,4-1 0 0,0 1 0 0,-3 0 0 0,0-1 0 16,-9 1 11-16,3 2-2 0,-3-2 0 0,0 2 0 15,-3-2 3-15,-3 2 0 0,-9-2 0 0,0-1 0 16,-3 4 2-16,-2-4 1 0,-7 1 0 0,0 5 0 16,-3-3-15-16,-5 3 0 0,-4-5 0 0,-6 5 0 15,-5-3-25 1,-4 3-8-16,-9 2-2 0,-2-2 0 0,-7-2-117 0,-5 2-23 15,-6 0-5-15,-10-3 0 0</inkml:trace>
  <inkml:trace contextRef="#ctx0" brushRef="#br0" timeOffset="90468.06">2616 11411 1022 0,'11'-7'28'0,"-5"1"8"0,6 1-28 0,6 0-8 0,-6-3 0 0,6 2 0 0,6-4 47 0,0 2 8 16,-1-3 1-16,4 1 1 16,3 2-29-16,0-3-5 0,-1 1-2 0,-2 2 0 0,9 2 1 0,3 1 0 15,2 0 0-15,-2-3 0 0,0 3-10 0,5 5-3 16,-5-6 0-16,3 6 0 0,5 0-9 15,4 0 8-15,0 0-8 0,2 0 8 0,-2 0 3 0,-1 3 0 16,4 0 0-16,3-3 0 0,2 5 19 0,7-5 4 16,-4 3 1-16,4 2 0 0,-4-3-17 0,12 1-3 15,-2 2-1-15,2 1 0 0,1-1 0 0,2-2 0 16,6 2 0-16,-5 0 0 0,2 1-4 0,1-1-1 16,2 0 0-16,0 0 0 0,-2 1 15 0,2-1 4 0,3 3 0 15,1-3 0-15,-1 1-16 0,6-1-4 0,-5-3 0 0,5 4 0 16,3-4-8-16,0 4 0 0,6-4 0 0,-2 4 0 15,-1-4 8-15,0 4-8 0,3-4 8 0,1 1-8 16,-4-1 0-16,6 4 0 0,3-4 0 0,3 1 0 16,-6-3 8-16,1 0-8 0,2 3 0 0,0-3 8 15,0-3-8-15,3 0 8 0,-3 3-8 0,1-2 8 16,5-1 0-16,-3-2-8 0,0 0 12 0,-6-1-4 16,9 1 0-16,-6 2-8 0,4-5 12 0,-1 6-4 15,0-1 0-15,-3 0-8 0,3 3 12 0,-6-2-4 16,-3 2-8-16,4-3 0 0,-4 3 0 0,0 0 8 15,-6 0 12-15,-2 0 1 0,5 0 1 0,-9 3 0 16,-6-3-9-16,1 2-1 0,2-2-1 0,-6 3 0 16,-2 0 1-16,-7-1 1 0,1-4 0 0,-4 2 0 15,1 0-5-15,-7 0-8 0,-2 0 11 0,-4-3-11 0,-2 3 8 16,-4-3-8-16,1 1 0 0,-3 2 0 0,-1-3 0 16,-2 3 0-16,-3 0 0 0,-1 0 0 15,-2-5-40-15,-6 5-14 0,5-3-3 16,4 1-543-16,-6-1-108 0</inkml:trace>
  <inkml:trace contextRef="#ctx0" brushRef="#br0" timeOffset="91477.96">14394 11658 522 0,'-9'-6'11'0,"-6"-2"2"0,-6-5 1 0,-3 0 2 0,-2 2-16 0,-1-2 0 0,0-3 0 0,-3 0 0 16,3 0 40-16,1 1 4 0,2-4 2 0,-3 3 0 15,6-2 1-15,0 2 0 16,1 0 0-16,5 0 0 0,0 0 21 0,0 0 4 0,3 0 0 0,0 3 1 16,3 0-4-16,0 0-1 0,0-1 0 0,6 4 0 15,-3 5-14-15,3-1-3 0,3 6-1 0,0-5 0 16,3 0-8-16,0-1-2 0,6 1 0 0,3 2 0 16,3 1-8-16,0 2-3 0,9-3 0 0,6 1 0 15,5 4-17-15,4-2-4 0,6 3-8 0,2-3 12 16,4 2 10-16,2 1 2 0,4 0 0 0,2-1 0 15,4 4 8-15,-3-1 1 0,2 0 1 0,-2-2 0 16,2 2-22-16,1-2-4 0,-1 0 0 0,1 2-8 16,-7 0 0-16,4-2 0 0,-1 2 0 0,1-2 0 15,-4-1 0-15,1 4 12 0,-7-6-4 0,1 5-8 16,-3-2 10-16,2-3-10 0,-5 0 8 0,-3 2-8 16,2-2 0-16,-8 0 8 0,0 0-8 0,-7 3 0 0,-2-3 0 0,-3 3 0 15,-3-3 0-15,-6 2 0 0,0-2 0 0,-6 3-11 16,0-3 1-16,-4 0 0 15,-2 0-38-15,-3 0-7 0,3 2-1 0,-3-2-1 0,0 0 33 0,-11 6 8 16,2-6 0-16,-9 5 1 0,-3-5 15 0,-9 3 10 16,3-3-2-16,-11 0 0 0,-4 2-8 0,-3-2-12 15,4 0 2-15,-4-2 1 0,-6-1 9 0,1 3 0 16,-7-5 0-16,1-3 0 0,2 5 0 0,1-2 0 16,-4 0 0-16,0-1 0 0,1 1 0 0,-1 0 0 15,1-1 0-15,-1 4 0 0,4-4 0 0,-1 1 0 0,3 0 0 16,1 0 0-16,5-1 0 0,1 4 0 0,2 2 0 15,6-6 0-15,0 4 0 0,4-4 0 0,5-2 0 0,3 6 0 16,3 2 0-16,3 0 0 0,4 0 0 0,-1 0 0 16,6 0 0-16,3-3 0 0,0 3 0 15,6 0 0-15,0 0 11 0,0 0 1 0,0 0 0 0,0 0 0 16,0 0-12-16,9 0 0 0,3 0 0 0,5 0 0 16,4 0 0-16,6 3 0 0,3-3 0 0,6 0-11 31,5 0-33-31,4 0-8 0,0 2 0 0,2 1-707 0</inkml:trace>
  <inkml:trace contextRef="#ctx0" brushRef="#br0" timeOffset="94411.75">19889 11136 709 0,'0'0'20'0,"-3"-5"4"0,-6 2-24 0,3-2 0 0,6 2 0 0,-9 1 0 31,3-1-26-31,3 1-10 0,-6 2-3 0,3-3 0 16,0 0 5-16,-3 3 1 0,3-2 0 0,-3 2 0 0,3 0 33 0,-3 0 0 15,0-3 0-15,3 3 9 0,0 0 38 0,-2 0 7 0,2 0 2 0,0 0 0 16,0 0-15-16,6 0-2 0,-6 3-1 0,0-3 0 15,6 0-3-15,0 0-1 0,0 0 0 0,-6 2 0 16,0-2-22-16,6 0-4 0,0 0 0 0,0 0-8 16,0 0 20-16,0 0-2 0,3 6-1 0,-3-1 0 15,6 0 12-15,0 0 3 0,3 3 0 0,6-2 0 16,-1-1 8-16,10 3 1 0,-3-3 1 0,12 3 0 16,0-3 35-16,2 1 7 0,7-1 2 0,3 3 0 15,8-3-51-15,1 3-11 0,2 0-1 0,4 0-1 16,5 3 16-16,4-3 3 0,2 2 1 0,1-2 0 15,-1 3-27-15,4-1-6 0,5-2-1 0,-3-3 0 16,1 3 5-16,2 0 1 0,0-2 0 0,1-1 0 0,-4 0 15 16,1-2 3-16,-7-3 1 0,3 2 0 15,1-2 0-15,-1 3 0 0,-8-6 0 0,-4 1 0 0,4-1 11 0,-1-2 1 16,-5 2 1-16,-1 1 0 16,-2-1-26-16,-7 0-6 0,4 1-1 0,-3-4 0 0,-7 1-13 0,1 2 11 15,-3 6-11-15,-4-3 10 0,-5 0-10 0,0 0 8 16,-6 0-8-16,-4 0 8 0,-2 0-8 0,-3 0 0 15,-3-3 0-15,0 3 0 0,-3 0 0 0,-3 0-16 16,0 3 4-16,-3-3 1 16,-1 0-30-16,-2 0-7 0,0 3 0 0,-3-3-1 15,0 0-89-15,0 0-18 0,-3 5-3 0,0 3-633 0</inkml:trace>
  <inkml:trace contextRef="#ctx0" brushRef="#br0" timeOffset="96628.17">2461 12655 1566 0,'0'0'34'0,"-9"0"7"0,3-3 2 0,0 1 1 0,3-1-35 0,-6 0-9 16,9 3 0-16,0 0 0 0,0 0 20 0,0 0 3 16,-6-2 0-16,6 2 0 15,0 0-12-15,0 0-3 0,0 0 0 0,0 0 0 0,0 0-8 0,0 0-9 16,0 0 9-16,0 0-13 0,0 0-3 0,0 0 0 16,6-3 0-16,3 1 0 0,-3 2 16 0,3-3 0 15,6 0 0-15,-3 3 10 0,6-2 10 0,2 2 3 0,1-6 0 16,6 4 0-16,3-1 14 0,5 0 3 0,1 1 1 0,3-1 0 15,3 0-9-15,2-2-3 0,-2 2 0 0,8-2 0 16,4-3-11-16,6 3-2 0,-1-3-1 0,1 3 0 16,8-3 1-16,-5 0 0 15,8 3 0-15,-2-1 0 16,-1 6-35-16,-3-2-6 0,7 2-2 0,-4 0 0 0,7 0 43 0,-1 2 9 0,-2-2 2 0,-4 6 0 16,12 1-27-16,-5-1 0 0,5-4 0 0,-2 1 0 15,2-3 0-15,0 3 0 0,-2-3 0 0,-1 2 0 16,1-2 16-16,-1 0 0 0,3-2 1 0,-2 2 0 15,-7-3 0-15,1 0 0 0,-1 1 0 0,0-1 0 16,-5 3 15-16,-4-5 2 0,-5 0 1 0,0 2 0 16,-1-2-3-16,-2 2 0 0,-4 0 0 0,-2 3 0 15,0-2-12-15,-4 2-4 0,-5 2 0 0,0-2 0 0,-4 3 0 16,-2-3 0-16,0 3 0 0,-3 2 0 0,-1-2-16 16,-5 2 0-16,0-3 0 0,-6 4-9 0,3-1 9 0,-4 0 0 15,1 1 0-15,-3-1 0 16,0 3-41-16,3-3-7 0,-6 0 0 0,3 1-1 15,-3-1-77-15,3 0-15 0,2 1-3 0,1-1-1 0</inkml:trace>
  <inkml:trace contextRef="#ctx0" brushRef="#br0" timeOffset="102076.16">7411 12700 1144 0,'0'0'25'0,"9"0"6"0,3 3 1 0,3-3 0 0,5 0-32 0,4 0 0 0,3 0 0 0,6 0 0 16,-1 2 58-16,7 1 6 0,0-6 0 0,3 1 1 16,8-4 4-16,1 4 1 0,5-1 0 0,-2-2 0 15,-1 2-13-15,7-5-2 0,5 3-1 0,4 2 0 16,-1-5-24-16,1 6-5 0,2-4-1 0,7 1 0 0,-1 0 7 16,-3 0 1-16,-2 2 0 0,2-2 0 0,4-1-32 0,-1 4 0 15,-2-1 0-15,2 0 0 0,-6-2 12 0,4 0 5 16,-4-1 2-16,1 4 0 0,-4-3 4 0,1-1 1 15,-1-2 0-15,0 3 0 0,-2 0-2 0,-7 2 0 16,1 0 0-16,-3-2 0 0,-1 2-10 0,1 1-1 16,-4 2-1-16,-2 0 0 0,-4 2-10 0,-5 1 0 15,3 2-10-15,-6 1 10 16,-4 2-37-16,-2 0-2 0,0 0 0 0,-4 2 0 16,1-2-42-16,0 0-9 0,-3 3-2 0,0-1 0 15,-4 1-28-15,1-1-7 0,0 1-1 0</inkml:trace>
  <inkml:trace contextRef="#ctx0" brushRef="#br0" timeOffset="102658.71">12533 12748 1378 0,'0'0'30'0,"0"0"6"0,6 0 2 0,9 0 2 0,0 2-32 15,0 1-8-15,12-3 0 0,-3 5 0 16,8-2 43-16,4 0 7 0,-3-1 2 0,9 3 0 0,8-2-21 0,-5 0-4 0,11-1-1 0,7 1 0 15,-1-3 16-15,4 0 3 16,2 3 1-16,4-1 0 0,2-2-11 0,4 3-3 16,-1 0 0-16,3-3 0 0,4 0-6 0,-1 2-2 15,-6 1 0-15,1 0 0 0,-1-3 2 0,1 0 0 0,-1 0 0 0,0 0 0 16,1 0 6-16,-1 0 2 16,1 2 0-16,-1-2 0 0,-3 0-14 0,-2 0-2 0,2 0-1 0,-2 0 0 15,-7 0-17-15,1 3 10 0,-7-3-10 0,-2 2 8 16,-1-2-8-16,-2 0 0 0,2 3 0 0,-8 0 0 15,-9-1 0-15,2 1 0 0,-5 0 0 0,-6-1 0 16,0 1-46 0,-7 0-2-16,-2-1 0 0,0 1 0 0,-6 2-105 15,-3-2-22-15,0 0-4 0,-6-1-1 0</inkml:trace>
  <inkml:trace contextRef="#ctx0" brushRef="#br0" timeOffset="105059.93">7884 13012 874 0,'0'0'19'0,"0"0"4"0,0 0 1 0,0 0 1 0,0 0-25 0,0 0 0 0,0 0 0 0,0 0 0 16,0 0 22-16,0 0-1 15,0 0 0-15,0 0 0 0,0 0-8 0,0 0-1 0,0 0-1 0,0 0 0 16,0 0 35-16,0 0 7 0,0 0 2 0,0 0 0 16,0 0-2-16,0 0 0 0,0 0 0 0,0 0 0 15,0 0-16-15,0 0-3 0,0 0-1 0,0 0 0 16,0 0-14-16,0 0-3 0,0 0-1 0,0 0 0 15,0 0 5-15,0 0 2 0,0 0 0 0,0 0 0 0,6-2 16 0,3 2 3 16,0-8 1-16,0 2 0 0,3-2-8 0,3 3-2 16,0-3 0-16,2 3 0 15,-2-8-24-15,0 2-8 0,3-2 0 0,0 2 0 0,0 1 14 0,-3-4-4 16,-1 4-1-16,4-3 0 0,0 2-9 0,0 0 0 16,0 1 0-16,-3-3 0 0,3 2 0 0,-3 0 0 15,-1 1 0-15,1 2 0 0,-3 0 0 0,0 0 0 16,-3 0 0-16,3 3 0 0,-6 0 0 0,0-1 0 15,0 4 0-15,0-1 0 0,-3 3 0 0,-3 0 0 16,0 0 0-16,0 0 0 0,3 0 9 0,-3 0-9 16,0 0 10-16,0 0-10 15,0 0 12-15,0 0-3 0,0 0-1 0,0 0 0 0,0 0-8 0,-6 0-11 0,-3 0 3 0,0 0 0 32,0 0-24-32,0 0-5 0,-3 3-1 0,0-1 0 15,-3 1 7-15,3 2 2 0,1-2 0 0,-4 0 0 0,3 2 14 0,3 0 3 0,-3-5 1 0,0 3 0 16,3-1 35-16,0 1 6 0,0 0 2 0,0-1 0 15,3-2-20-15,3 3-4 0,3-3-8 0,0 0 12 16,0 0 9-16,0 0 2 0,0 0 0 0,0 0 0 16,0 0-15-16,0 0-8 0,6-3 8 0,6 1-8 15,0-4 28-15,0 1 2 0,6 0 0 0,0 0 0 16,3-1-17-16,-1-2-3 0,1 3-1 0,0-3 0 16,3 0-9-16,-3 0 0 0,0 0-12 0,-4 0 12 15,1 0 0-15,-3 3 0 0,0 0 0 0,0-1 0 16,-3 1 0-16,-3 3 0 0,0-4 8 0,-3 6-8 15,-3-5 0-15,3 5 0 0,-6 0 0 0,0 0 0 0,0 0 0 0,0 0 0 16,0 0 10-16,0 0-10 0,0 5 11 16,-3 6-11-16,0 2 10 0,0-2-10 0,0 2 0 0,-3 3 0 15,3 0 0-15,0 2 0 16,3 1-37-16,-3 2-11 0,6 0-1 0,-3 3-826 16</inkml:trace>
  <inkml:trace contextRef="#ctx0" brushRef="#br0" timeOffset="116462.06">11852 13002 900 0,'0'0'20'0,"0"0"4"0,-6 0 0 0,0 0 1 0,6 0-25 0,-6-3 0 0,0 0 0 0,6 3 0 16,-9 0 0-16,3-2 8 0,0-1-8 0,3 0 0 15,-3 1 0-15,0-1 0 0,0 3 0 0,3-3 0 16,-3 3 0-16,-2 0 8 0,8 0-8 0,-6 0 0 16,0 0 48-16,0-5 4 0,3 10 0 0,-6-10 1 15,9 5 9-15,-3 0 2 0,-3 0 0 0,6 0 0 16,-3 5-26-16,3-5-5 0,0 0-1 0,0 0 0 15,0 0 10-15,0 0 2 0,0 0 0 0,0 0 0 16,0 0-23-16,0 0-4 0,0 0-1 0,0 0 0 16,0 0-8-16,6-5-8 0,3 0 12 0,0 2-12 15,3 1 30-15,2-4-1 0,7 4 0 0,-3-4 0 16,3-2 6-16,6 0 1 0,0 1 0 0,2-1 0 16,1 0-12-16,-3 0-3 0,3-3 0 0,-1 1 0 15,1-1 0-15,-3 0 0 0,3 1 0 0,-3-1 0 16,2-2-1-16,-2 0-1 0,-3 2 0 0,3-2 0 15,-1 0 10-15,-2 2 3 0,0 3 0 0,-3 0 0 16,-3 0-32-16,0 3 0 0,-3-3 0 0,-4 3 0 0,-2 2 0 0,0-2-13 16,-3 2 1-16,0 1 0 0,-6 2 12 15,0 0 0-15,3-3 0 0,-3 3 10 0,0 0 5 0,0 0 1 16,0 0 0-16,0 0 0 0,0 0-1 0,-6-3 0 16,0 1 0-16,-6-1 0 0,3 3-15 0,-5-3 0 15,-1 3 0-15,-3 0-10 0,3 0 10 0,-3 0 0 16,0 3 0-16,3-3 0 0,-3 0-10 0,4 0 10 15,-1 0-12-15,3 0 12 0,0 3 0 0,3-3 0 16,0 0 0-16,3 0 0 0,3 0 8 0,3 0 6 16,0 0 1-16,0 0 0 0,0 0 1 0,0 0 1 0,0 0 0 15,0 0 0-15,0 0 1 0,3-3 0 0,6-2 0 0,3 2 0 16,0 0-30-16,3 1-7 0,3-1-1 16,2 3 0-16,1-3 8 0,0 3 0 0,0 3 1 0,0-3 0 15,0 0 11-15,-4 0-8 0,1 0 8 0,-3 0-8 16,0 0 0-16,-3 0 0 0,0 3 0 0,0-3 0 15,-6 2 8-15,3-2 0 0,-3 0 0 0,-3 3 0 16,-3-3 0-16,3 5-12 0,0 1 12 0,-3 2-12 16,-3 2 12-16,-3 3 0 0,6 1 0 0,-9 4-8 15,0 1 8-15,0 4 0 0,0 1 0 0,-3 0 0 16,0 3 0-16,3-4-10 0,0 1 10 16,0 0-10-1,0 2-26-15,6-4-4 0,-3 1-2 0,6 1-609 0,0-3-121 0</inkml:trace>
  <inkml:trace contextRef="#ctx0" brushRef="#br0" timeOffset="130114.37">5518 16314 871 0,'0'0'19'0,"-6"3"4"0,0 0 1 0,-3 2 0 0,3-3-24 0,0 1 0 15,0 2 0-15,0 1 0 0,3 2 0 0,0 2 0 16,-3 1 0-16,3-1 0 0,0 4 0 0,0 1 8 16,3 4-8-16,0 2 12 0,0 0-4 0,3 6 0 0,0 5 0 0,0-1 0 15,6 6 10-15,-3-2 2 16,3 2 0-16,3-5 0 0,0 2 16 0,-3-8 3 0,3 1 1 0,-3-6 0 15,-1-2-19-15,7-4-3 0,-3-7-1 0,-3 0 0 16,-3-5 11-16,3-3 3 0,0-5 0 0,0-6 0 16,0-2 32-16,0-3 6 15,0-8 2-15,-3-5 0 0,3-3-35 0,-3-2-6 0,-3-6-2 0,0-2 0 32,0 0-44-32,-1 2-8 0,1-3-3 0,-3 4 0 0,-3-1 3 0,1 3 1 0,-1 0 0 0,-3 5 0 15,0 3 23-15,0 3 0 0,3 2 0 0,0 5 0 16,3 6 13-16,-3 0 7 0,3 5 2 0,0 3 0 15,0 5-6-15,0 0-2 0,6-3 0 0,0 6 0 16,3-1-14-16,2 6-16 0,4 3 3 0,0 2 1 16,3 6 12-16,3 4 0 0,0 4 0 0,0 2 10 15,-1 3-10-15,1-1 8 0,0 4-8 0,-3 2 8 0,0 3-8 16,0 2 8-16,-3 0-8 0,-4 6 8 16,-2 0-8-16,0-1 0 0,-9 1 0 0,0 5 0 15,0 2 8-15,-6 1-8 0,0-3 12 0,-2 2-4 16,-4-4-8-16,0-6 0 0,3 0 0 0,-6-3 0 0,0-5 0 0,-3-3 0 15,6-5 0-15,-3-2 0 0,0-6 0 0,-2-5 0 16,5-3-8-16,-3-5 8 0,3 0 14 0,0-5 7 16,-3-1 2-16,3-2 0 0,0-5 26 0,0-3 6 15,6 0 1-15,1 0 0 0,-1-2-43 0,6-6-13 16,0 3 8-16,3-3-8 0,2-3 0 0,4 1 0 16,3-4-8-16,3 1 8 0,0 0-12 0,3 0 3 0,3 0 1 15,0 0 0-15,-4-6 8 0,10 1 0 0,0-1-9 16,6-2 9-1,-3 0-114-15,2-3-18 0,1 1-4 0,0-4-1 0</inkml:trace>
  <inkml:trace contextRef="#ctx0" brushRef="#br0" timeOffset="130633.14">6360 16285 1690 0,'-3'-8'48'0,"3"8"11"0,-6-2-47 0,0-4-12 0,-3 1 0 0,3 0 0 16,0-1 90-16,0 4 16 0,0-4 3 0,3 4 1 15,-2-1-59-15,5 3-12 0,-6 3-3 0,0-3 0 16,0 0-6-16,0 2-2 0,3 1 0 0,-3 2 0 16,0 3-49-16,0 6-11 0,0 1-1 0,3 4-1 15,-3 5 1-15,3 2 0 0,3-2 0 0,-6 2 0 16,3 1 33-16,0-6 0 0,3-2 0 0,0-1 0 16,0-5-11-16,3-2-1 0,-3 0-1 0,0-6 0 0,3 0 4 0,-3-5 1 15,0 0 0-15,6 3 0 16,-3-3-16-16,3-3-4 0,0-5 0 0,0 0 0 0,3-2 28 15,-3-4 0-15,0-1 0 0,3-4 0 0,-3-2 0 16,3 0 8-16,-1 0 0 0,-2-3 0 0,3 3-8 0,-3-1 9 16,0 7-9-16,0-1 10 0,0 2-10 0,0 6 0 15,0-5 9-15,-3 3-9 0,6 4 0 0,-3-2 0 16,0 6 0-16,3-4 0 0,0 6-11 0,3 0 11 16,3 3-13-16,2 2 5 0,1 6 8 0,0 0-10 15,0-1 10-15,0 3-10 0,0 1 10 0,0-1 0 16,-1-3 10-16,-2 1-10 0,3 0 10 0,-3-6-10 0,3 5 10 15,-6-10-10-15,3 3 12 0,0-3-4 0,-4 0-8 0,-2-3 12 16,3 3-12-16,-3-7 0 0,-3 1 0 0,0-2 0 16,-3 0 35-16,0 0 4 0,0 1 1 0,-3-1 0 15,0-8-16-15,-9 2-2 0,3 1-1 0,-3 3 0 16,0-1-21-16,-6 0 9 0,1-2-9 0,-4 0 0 16,0 8 0-16,0-8 0 0,0 5 0 0,0 0 0 15,3 2-16-15,0 4 2 0,1-1 1 0,2 0 0 31,0 6-15-31,0 0-2 0,3-1-1 0,3 6 0 16,-3 3-34-16,3-1-7 0,3 1-2 0,0 0 0 0,6 2-111 16,0-3-23-16,3 1-4 0</inkml:trace>
  <inkml:trace contextRef="#ctx0" brushRef="#br0" timeOffset="131464.38">6839 15774 1792 0,'0'0'40'0,"0"-7"8"0,0 1 1 0,0 4 1 0,0-9-40 0,0 11-10 0,3-5 0 0,-3 5 0 0,0 0 44 0,0 0 6 16,0 0 2-16,0 0 0 0,0 0-25 0,0 5-5 16,3 6-1-16,0 2 0 0,0 5-21 0,0 4 0 15,-3 1 0-15,3 6 0 0,6-7 0 0,-6-1 0 16,0-3 0-16,0-2 0 0,0-5 0 0,0-1 0 16,0-2 0-16,-3-2 0 0,3-1 0 0,-3-5 0 15,0 0 0-15,0 0 0 0,0 0 0 0,6-5 0 0,-6-1 0 16,3-2 0-16,-3-5 10 0,0 0 1 0,0 0 0 0,0-1 0 15,-3-4-11-15,0 2 0 0,-3 0 0 0,3 0 0 16,3 6 0-16,0-1 0 16,3 1 0-16,0-1 0 0,0 6-11 0,6-3 3 0,0 8 0 0,6-6 0 15,0 4 0-15,5 7 0 0,4 0 0 0,3 3 0 16,3 3-13-16,0-1-3 0,2 9 0 0,-2-3 0 16,0 2 24-16,0-2 0 0,-7 5-9 0,1 1 9 15,-3 1-10-15,-3-1 2 0,-3 4 0 0,-3-2 0 16,0 2 8-16,-6-2-12 0,-4 3 12 0,-2-4-12 15,0 1 12-15,-2 0 16 0,-4-3-4 0,0 0-1 16,0-7 13-16,0 1 4 0,-3-4 0 0,3-3 0 16,0-3 17-16,-3 1 4 0,3-4 1 0,0-2 0 15,-3-2 2-15,3-4 1 0,-3-4 0 0,3-4 0 16,0-4-37-16,3-1-7 0,-3-4-1 0,6-4-8 16,0 1 0-16,3-6-9 0,0 0-1 0,3-2 0 15,0-3 10-15,0-3 0 0,0-8-9 0,3 3 9 0,-3-5 0 16,3 0 16-16,-3 0-2 0,0-1-1 0,0-4-13 0,-3 2 9 15,3 0-9-15,-3 3 8 0,-6-3-8 16,6 2 0-16,-3 1 0 0,-3 3-11 0,-6-4-9 0,6 9-1 16,-3 5-1-16,3 5 0 31,0 8-8-31,0 6-2 0,3 5 0 0,0 2 0 0,0 3 19 0,0 8 3 0,0 0 1 0,0 8 0 0,0 8-12 0,9 8-3 16,0 7 0-16,0 12 0 0,6-3 12 0,0 4 1 15,2-1 1-15,1 2 0 0,3-3 10 0,3-2 0 16,0-6 8-16,2-2-8 0,1-6 20 0,0-2 0 15,0-5 0-15,0-6 0 0,2-2 12 0,-5-9 3 0,3 1 0 16,-6-8 0-16,0-3-21 0,2-8-4 0,-2-5-1 0,0-3 0 16,-3-8-9-16,-3-2 0 0,-3-3 0 0,-3-6 8 15,-6 1-23-15,-6-6-5 16,-3-2 0-16,-3 0-1 16,-6-1-26-16,0 7-5 0,-3-1 0 0,0 7-1 0,1 7 53 0,2 4 0 0,3 9 0 0,-3 2 12 15,6 5 29-15,-3 6 7 0,3 2 0 0,-3 3 1 16,3 8-25-16,0 6-6 0,3 7-1 0,0 5 0 15,3 6-17-15,6 2-12 0,-3 9 1 0,9-1 1 16,0 0 10-16,3 1 0 0,0-1 0 0,6-2 0 16,0-6 0-16,3 0 0 0,2-2 0 0,4-3 0 15,6-5 0-15,0-3-12 0,-1-5 4 0,4 0 0 32,0-5-21-32,-3-1-4 0,2-5-1 0,-2 1 0 0,0-6-126 0,0-3-26 0,-1 0-5 0,1-2-1 0</inkml:trace>
  <inkml:trace contextRef="#ctx0" brushRef="#br0" timeOffset="133015.03">6899 17190 1864 0,'-3'-5'41'0,"-6"-3"9"0,3 2 2 0,-3-1 0 0,0 1-42 0,0-4-10 0,-3 2 0 0,3-3 0 16,-3 1 44-16,1 2 8 0,-1 0 0 0,3 0 1 15,0 2-25-15,0 1-4 0,0 0-2 0,-3 2 0 0,3 1-22 0,3-1 0 16,-3 6 0-16,3-1 0 0,-3 4 0 0,3 1-12 16,-3 7 2-16,3-1 0 0,4 5-11 0,2 6-3 15,0 3 0-15,0 2 0 0,2 5 24 0,4 1 0 16,3 2 0-16,6 2 8 0,3 1-23 0,-3-3-5 16,0 3 0-16,6 2-1 0,0-5 21 0,-1 3 0 15,4-3 0-15,-9 3 0 0,0-9 12 0,0 1 6 16,0-3 2-16,0 0 0 0,-3-2-20 0,-7-3-9 15,4 5 1-15,-3-8 0 0,-3 0 8 0,3 0 11 0,0 0-3 16,-6-2 0 0,-3-1-61-16,-3-4-13 0,0-1-2 0,0-3-1 15,-6 1 6-15,1-6 2 0,-4 1 0 0,-3-6 0 16,-3 0 20-16,-3-3 4 0,0 0 1 0,1-2 0 0,2-3 58 0,-3-3 12 0,3 1 2 0,0-3 1 16,3 5 22-16,6 0 4 0,4-3 1 0,-1 3 0 15,3 3-28-15,0-3-6 0,3 0-1 0,3 0 0 16,6-2-6-16,-3-4-2 0,6 4 0 0,3-6 0 15,-1 0-5-15,4-3 0 0,3 1-1 0,3-6 0 16,3 0-15-16,0 0-16 0,2-2 3 0,-5 0 1 16,6-1 3-16,-6 1 1 0,3-1 0 15,-3 3 0-15,-7 1-30 16,4 1-6-16,0 1 0 0,-3 0-1 0,-3 5-15 0,-3 0-2 16,0 3-1-16,0 5 0 0,-3 0 26 0,0 3 5 0,-3 2 0 0,-3 3 1 15,3 0 56-15,-3 0 11 0,6 6 3 0,-4 4 0 16,4 3 14-16,0 3 3 0,3 0 1 0,0 0 0 15,-3 3-39-15,3-4-8 0,-3-1-2 0,0-1 0 0,3-3 16 0,-3 1 2 16,0-3 1-16,3 0 0 0,-3-3-11 0,0-2-3 16,0-1 0-16,0 1 0 0,-3-3-13 0,3-3 11 15,-3 3-11-15,-3 0 10 0,3-5-10 0,-1-3 0 16,1 0 0-16,-3-2 0 0,-3-3 0 0,1-1 0 16,-1-2 0-16,-3 3 0 0,0-3 0 0,-3 0 0 15,0 1 0-15,3 4 0 0,0 0 0 0,3 3 15 16,-3 1-1-16,6 7 0 0,0 0-14 0,0 0 9 15,0 0-9-15,0 0 8 16,0 0-8-16,6 5-17 0,0 3 4 0,3 2 1 0,3 1-1 0,3-1 0 16,-4 1 0-16,7 0 0 0,-3 2 13 0,0-8 0 0,-3 3-10 15,3-3 10-15,3 3 0 0,-3-8 0 0,2 3-9 0,1-6 9 16,-3 1-11-16,3-6 2 0,-3 0 0 0,0-3 0 31,6-2-42-31,-6-6-8 0,-1 4-1 0,1-7-1 16,3-1-12-16,-3-1-3 0,-6 3 0 0,0-3 0 0,3 3 45 0,-9-3 9 0,0 5 2 0,0-2 0 15,-3 3 50-15,0 2 10 0,0 0 3 0,0 3 0 16,-3-1 45-16,-3 4 8 0,0 2 3 0,6 0 0 16,-6 0-38-16,6 8-7 0,0 0-2 0,0 0 0 15,0 0-10-15,0 0-2 0,0 0-1 0,0 0 0 16,0 8-14-16,-9 3-2 0,9 2-1 0,6 5 0 16,-6 1-31-16,6 2-7 0,0 3 0 0,3-3-1 15,0 3 17-15,6-3-8 0,-6-3 8 0,5-2 0 0,-2 0 0 16,-3-3 0-16,3-2 0 0,-3-3 0 15,3-3-10-15,-3-2 10 0,0 0-8 0,3-3 8 0,-3-3-12 16,0-2 2-16,3-1 1 0,-4-4 0 0,1-3-2 16,0-1 0-16,0-4 0 0,-3-1 0 0,-3-2-2 0,3 0-1 15,-3-3 0-15,-3 0 0 0,0-2-6 0,-6-1 0 16,0 1-1-16,0-6 0 0,-6 3 4 0,3-3 1 16,-3-2 0-16,1 5 0 0,2 0 24 0,0 2 4 15,3 6 2-15,0 5 0 0,3 3-14 0,-3 5 0 16,6 0 0-16,-3 3 0 0,3 5 0 0,0 0 0 15,0 0 0-15,0 0 0 16,0 0-25-16,3 8-2 0,3 0 0 0,0 2 0 0,-3 4 18 0,3-1 9 16,3 3-10-16,0-3 10 0,2 0 0 0,-2 3 0 0,3-5 0 15,0-1 0-15,0 1 11 0,0-3-2 0,3 0 0 16,-3-3 0-16,-3 0-1 0,3-2 0 0,0-3 0 0,-3 0 0 16,2 0 20-16,-2-5 3 0,0 2 1 0,3-2 0 15,-3-3 6-15,0 0 2 0,0 2 0 0,0-2 0 31,-3 1-84-31,3-4-16 0,-3 0-3 0,0 3-1 0,0 0 52 0,-3-2 12 0,3 2 0 0,0 0 0 16,-3 0 0-16,2 0 0 0,1 6 0 0,0-4 0 16,0 4 0-16,0-1-12 15,3-2 12-15,-3 5-12 0,3 0 1 0,0 0 1 0,0 0 0 0,-3 2 0 16,3 1 10-16,0 0 0 0,0-1 0 0,0 1-8 16,0-3 8-16,-4 0 0 0,4 0 0 0,-3 0 0 15,3 0 0-15,-3-3 0 0,3 1 0 0,-3-1 0 16,0-2-8-16,0-1-7 0,3 1-1 0,-3 0 0 15,0-1-80-15,3-1-16 0,6-1-3 0,-6 0-1 16,3 2-68-16,2-2-13 0</inkml:trace>
  <inkml:trace contextRef="#ctx0" brushRef="#br0" timeOffset="133950.94">8384 16600 1624 0,'0'0'46'0,"-6"0"10"0,3 3-45 0,-3-1-11 0,0 1 0 0,6-3 0 16,-3 3 8-16,-3 2-8 0,3-3 12 0,-3 6-4 15,3-2-8-15,1 4-16 0,-1 1 4 0,0-1 1 32,3 1-13-32,0 0-4 0,0-1 0 0,0 1 0 0,3-3 28 0,-3-3 0 0,3-2 0 0,-3-3 0 15,2 5 20-15,1-2 10 0,-3-3 2 0,3 0 0 16,3-6-32-16,0 1 0 0,0-3 0 0,0-2 0 16,3-6 12-16,-3 2-3 0,0-1-1 0,-3-4 0 15,3 6-8-15,-3-6 0 0,3 6 9 0,-3-3-9 16,-3 6 0-16,3-1 9 0,0 3-9 0,0 0 0 15,-3 8 8-15,0 0-8 0,0-3 0 0,0 3 0 16,0 0 0-16,6 0 8 0,0 0-8 0,0 3 0 16,3 2 0-16,-3 1 0 0,3-4 0 0,-4 1-12 0,4 0 12 0,-3-3 8 15,3 0 0-15,0 0-8 0,0-6 12 0,-3 1-4 16,3 0 0-16,-3-6-8 0,0 1 20 0,0-4-2 16,0 1-1-16,-3 0 0 0,0 0 3 15,-3-1 1-15,3 4 0 0,-3-1 0 16,3 6-10-16,-3 0-3 0,0 5 0 0,0 0 0 0,0 0 24 0,0 0 4 15,0 0 0-15,0 0 1 0,0 0-8 0,0 0-1 16,3 2-1-16,3 6 0 0,0 0-27 0,0 5 0 16,0-2 0-16,2 0 0 0,-2 2 0 0,3-3 0 15,3 1-14-15,-3-3 5 16,3 0-25-16,0-3-5 0,-3 0-1 0,3-2 0 16,0 0-34-16,0-6-7 0,-3-2-2 0,2-3-425 15,-2-3-84-15</inkml:trace>
  <inkml:trace contextRef="#ctx0" brushRef="#br0" timeOffset="134445.67">8506 15264 2185 0,'0'0'48'0,"0"0"9"0,0 0 3 0,0 0 2 0,0 0-50 0,0 0-12 0,0 0 0 0,0 0 0 15,0-5 0-15,3-3 0 0,0-3 0 0,6-2 0 0,6-3-10 0,0-3-5 16,6-4-1-16,2 1 0 16,1 4-10-16,3-1-2 0,0 3-1 0,-3 1 0 15,0 1-50-15,-4 4-9 0,-2-1-3 0,0 6 0 16,0-3 19-16,0 8 3 0,-3 3 1 0,0-1 0 0,2 6 41 0,-2 0 9 15,0 5 2-15,3 6 0 0,-3 5 33 0,3 5 7 16,0 3 2-16,-3 5 0 0,2 2 6 0,1 4 2 16,3 2 0-16,-3 5 0 0,3 3 13 0,-3 0 2 15,2 0 1-15,1 0 0 0,-3-3 12 0,3 0 2 16,-3 3 1-16,3-5 0 0,0-6-32 0,-1 0-6 16,-2-2-2-16,3-6 0 0,-3-2 12 0,0 0 3 0,-3-3 0 15,0 0 0-15,-4-2-40 0,-2-1 0 0,0 0-12 0,-3-4 4 16,0-6 8-16,-6 2 8 0,0-5-8 15,-3 0 11-15,-6-2 2 0,0 2 1 16,-3-2 0-16,-5-6 0 0,-1 3 2 0,-6-3 0 0,0 1 0 0,0-1 0 16,-2 0-16-16,-1 1 0 0,3-4 0 0,-3-2 0 15,0 3-24-15,4-3 3 0,-1 0 0 0,3 3 0 32,6-3-35-32,-3 2-6 0,3-2-2 0,3 0-881 0</inkml:trace>
  <inkml:trace contextRef="#ctx0" brushRef="#br0" timeOffset="134929.23">9292 15774 2156 0,'0'0'48'15,"0"0"9"-15,0 0 3 0,3-2 0 0,3-6-48 0,0 3-12 0,-3-1 0 0,9-2 0 0,-3 3 31 0,3-3 4 16,0 3 1-16,2-3 0 0,4 3-36 0,0-3 0 15,3 2 0-15,-6 1 0 16,6 0 0-16,-3 2 0 0,-1 1 0 0,1-4 0 16,0 4-44-16,-3 2-16 0,0-3-4 0,-3 0 0 15,0 3 0-15,-3-2-1 0,-3 2 0 0,0-3 0 0,-4 3 45 0,-2 0 10 16,0 0 2-16,0 0 0 0,0 0 37 0,0 0 8 0,0 0 2 0,0 0 0 16,-5-3 17-16,-4-2 3 0,0 2 1 0,0 1 0 15,0-1-31-15,0-2-5 16,0 2-2-16,0 1 0 0,3-1-8 0,0 3-2 0,6 0 0 0,-6-3 0 15,6 3-12-15,0 0 0 0,0 0 0 0,0 0 0 16,0 0 0-16,0 0-8 0,0 0 8 0,0 0-13 16,0 0-7-16,0 0-2 0,3-5 0 0,0 0 0 15,3-1 7-15,3 1 2 0,3-3 0 0,-3 0 0 16,3 3 13-16,3-3 0 0,0 3 0 0,2-3 0 16,-2 2 0-16,0 1 0 0,0 0 0 0,0 2 0 15,-3 1 0-15,0 2 0 0,0 0 0 0,0 2 0 16,-4 1 0-16,4 2 0 0,-6 3-11 0,0 3 11 15,0-1-24-15,0 3 1 0,-6 6 1 0,0 0 0 32,-3-1-7-32,-3 1-2 0,3 2 0 0,-3 0 0 0,0 0 15 0,0 0 2 0,3-2 1 0,0-1 0 15,-2 1-108-15,5-3-22 0,0 0-4 0,0-3-1 16</inkml:trace>
  <inkml:trace contextRef="#ctx0" brushRef="#br0" timeOffset="136269.46">9929 15351 1857 0,'0'0'40'0,"0"-5"9"0,-3-3 2 0,0 0 2 0,0-3-42 0,3 3-11 16,-3 3 0-16,0-3 0 0,3 0 59 0,0 3 9 16,0-3 3-16,0 3 0 0,3-1-37 0,0 1-7 0,-3-3-2 0,6 3 0 15,0-3-11-15,3 3-2 0,0-3-1 0,3 0 0 16,3 0-11-16,-3 0-11 0,2 0 3 0,7 3 0 15,-6 2-7-15,6 0-1 0,-3 1 0 0,3 2 0 16,-1 2-7-16,1 1-1 0,0 2-1 0,0 3 0 16,-6 3 10-16,0-3 3 0,0 2 0 15,0 1 0-15,-1 2 12 0,-8-2 0 0,3 2-10 16,3 3 10-16,-9 2 8 0,3 1 7 0,-6 2 1 0,0 0 0 16,0 3-7-16,0 0-1 0,-6 0 0 0,3 0 0 15,-3 2-8-15,-6-5 0 0,9 6 0 0,-9-6 8 16,4 3-8-16,-1-6-12 0,3 1 2 0,-6-3 1 15,3-3-21 1,-3 0-4-16,3-2-1 0,0-3 0 0,3-3-6 0,-3 0-2 0,0-5 0 0,0 0 0 16,0 0 0-16,0-5 0 0,1 0 0 0,-4-6 0 15,3-2 25-15,-3-6 5 0,3 6 1 0,3-8 0 16,0-3 1-16,0 3 1 0,3 5 0 0,0-3 0 0,0 4 25 16,3 1 5-16,0 4 0 0,0 2 1 0,3 0 54 0,-3 3 10 15,0 5 3-15,0 0 0 0,3-6-35 0,-3 6-6 16,3-2-2-16,3-1 0 0,0 3-36 0,3 0-9 15,0 3 0-15,3 2 0 0,0-2-11 0,2 2-4 16,-2 0-1-16,6 3 0 16,-3 3-28-16,0-3-7 0,3 0-1 0,-6-3 0 15,6 3-77-15,-4-3-16 0,4 0-3 0,0-5-1 16,-3-2 31-16,0-1 6 0,0-5 2 0,0 3 0 16,-6-6 1-16,3 3 0 0,2-2 0 0,-8-1 0 0,3 3 135 0,0-2 27 0,-3-1 6 15,3-2 1-15,-3 2 115 0,0 3 23 0,0-2 5 16,0-1 1-16,0 1-64 0,-3 2-13 0,-3 0-3 0,3 0 0 15,0 5-51-15,-3 3-10 0,0 0-3 0,0 0 0 16,0 0-20-16,0 0-4 0,0 0 0 0,0 0-1 16,0 0-35-16,0 0 0 0,0 5 0 0,3 3 0 15,-3 0 0-15,0 5 0 0,3 1-10 0,0-1 10 16,-3 3 0-16,6-6 0 0,-3-2 0 0,3-2 0 16,-3 4 0-16,0-2 0 0,6-8 0 0,-6 5 0 15,5-5-23-15,-2 3 3 0,0-6 1 0,0 1 0 31,0-1-5-31,3-2-2 0,-3 0 0 0,0-3 0 0,-3 0 26 0,3 0 0 0,-3 0 0 0,0 0 0 16,0 0 8-16,-3 3 1 0,0 5 0 0,0 0 0 16,3-3 4-16,-3 3 1 0,3-3 0 0,3 1 0 15,3 2-14-15,0 0 0 0,0 5 0 0,6-2 0 16,-4 2-13-16,4 0 4 0,3 1 1 0,0-1 0 16,0-5 8-16,3 0 0 0,0 0 0 0,-1-5 0 15,4-1-19-15,0-7 2 0,-3 2 0 0,0-7 0 16,-3-1-18-16,-4-2-3 0,1-3-1 0,0-5 0 15,-6 0-16-15,-3-3-3 0,0 1-1 0,-3 2 0 0,0-3 88 0,-6 0 18 16,0 3 3-16,-3 0 1 0,-3 0-1 0,0 0 0 16,-3 2 0-16,-3-2 0 0,-5 3-19 0,-1 2-4 15,6 0-1-15,-3 3 0 0,3 2-5 0,-3 9-1 16,9-1 0-16,-3 3 0 16,4 6-43-16,-1 4-9 0,0 4-1 15,3 4-1-15,0 6 10 0,0 5 1 0,3 6 1 0,0 2 0 16,6 5 10-16,0 3 3 0,3-2 0 0,0-1 0 0,3 0 9 0,0-5 11 0,2 1-3 15,1-7 0-15,3 1-8 0,0-3 0 0,-3-2 0 16,6-6 0-16,-6 3 0 0,3-5 0 0,-3 2-14 0,0-8 5 31,-1 0-97-31,-2 1-19 0,0-4-4 0,0-4-1 16,-6 2 12-16,-3 0 2 0,0 0 1 0,0 0 0 0,-3-8 115 0,0 0 11 0,0 2 8 0,-3-4 1 16,0 5 139-16,-3-3 27 0,3 0 6 0,3 2 0 15,1-2-71-15,2 8-14 0,0 0-3 0,-3-5-1 16,3 0-83-16,3 0-20 0,-1 2 0 0,10-2 0 31,-3-1-20-31,6 4-6 0,0-1-1 0,0 0 0 0,6 1 27 0,-6-3-8 0,6-1 8 0,2 1 0 16,-5 0-10-16,0-3 10 0,0 2-12 0,-3-4 12 15,3 2-13-15,-6-3 4 0,-4 1 1 0,-2 2 0 16,6-3 8-16,-9 6 11 0,3-3-3 0,-3 3 0 0,-3 5 23 16,0 0 4-16,0 0 1 0,0 0 0 0,0 0-20 0,0 0-3 15,0 0-1-15,6 5 0 0,3-2-25 0,-3 7-6 16,0 1-1-16,3 5 0 15,-3 2-9-15,3 1-3 0,0-6 0 0,0 5 0 0,0-7 32 0,0 0 13 16,-3-3-1-16,2-3 0 0,-2-5-28 0,0 5-7 16,3-5-1-16,-3-5 0 0,0 0 24 0,0-3 0 15,-3-3 0-15,3 0 0 0,-3-2 40 0,-3 3 13 16,3-4 3-16,-3 6 0 0,3 1 8 0,-3-1 1 16,0 8 1-16,0-6 0 0,0 6-13 0,3-5-2 15,-3 5-1-15,0 0 0 0,0 0-40 0,6-3-10 16,0 3 0-16,3 3 0 15,3 8-32-15,3-6-9 0,2 3-2 0,1 8 0 16,3-3-85-16,0-2-16 0,3 7-4 0,0-7-843 0</inkml:trace>
  <inkml:trace contextRef="#ctx0" brushRef="#br0" timeOffset="140250.51">10608 14515 1386 0,'0'0'30'0,"0"0"6"0,-6-3 2 0,0 1 2 0,0-4-32 0,0 4-8 0,0-3 0 16,-3 2 0-16,0 0 33 0,0 1 6 15,-3-1 1-15,0 3 0 0,-3-3-16 0,1 3-4 0,-4 3 0 0,0-3 0 16,-3 3-20-16,0-1 8 0,-3 6-8 0,0 0 0 16,1 3 0-16,-4-1 0 0,0 6-12 0,-3-3 4 15,1 6 8-15,-4-1-8 0,0 6 8 0,-3 0-8 16,7 3 8-16,-7 2 0 0,6 0 10 0,0 2-10 16,-2 1 8-16,5-3-8 0,-3 3 0 0,3 0 0 15,0 2 8-15,1-2-8 0,2 2 0 0,0 1 0 16,6 2 8-16,-3 0-8 0,6 0 0 0,1-3 0 15,2 1 0-15,3-1 0 0,3 0 0 0,0-2 0 16,6 5 0-16,0-2 0 0,0-4-11 0,3 4 11 16,6-1 0-16,0 3 0 0,3-2 0 0,0-1 0 0,5-2 0 15,1 2 0-15,3 1 0 0,3-4 0 0,3 1 0 16,-1 0 0-16,4 0-11 0,6-3 11 0,3-3 0 0,-1 3-10 16,7-5 10-16,3 0 0 0,-4 0-10 0,4-6 10 15,2-2-8-15,4 3 8 0,3-6 0 16,-1 0 14-16,4-5-2 0,2 0 0 0,-5-3-12 0,8-5 0 15,-2 6-9-15,2-9 9 0,-2 0 0 0,-1-2 20 16,-2 0-4-16,-1-6 0 0,1 0-16 0,-4 1 0 16,1-3 8-16,-6-3-8 0,-1-3 16 0,-2-2-1 15,-7-3 0-15,4 0 0 0,-6-2 17 0,-6-3 3 16,2 0 1-16,-5 0 0 0,0-3 19 0,-3-2 4 0,-7-1 1 16,-2 1 0-16,0-3 1 0,-6 0 1 0,0-3 0 0,-3-2 0 15,0 2-13-15,-3 0-2 16,-6-2-1-16,0 0 0 0,-3-1-8 0,-3-2-2 0,-3 0 0 0,-6 0 0 15,0-2 5-15,-3-1 1 0,-6 0 0 0,-2 3 0 16,-1 1-34-16,-3 1-8 0,-3 1 0 0,1 5 0 16,-1 2 0-16,0 4-14 0,0 2 3 0,-2 5 1 15,-4 0 1-15,0 5 0 0,1 4 0 0,-4 1 0 16,3 4 9-16,-2 2-13 0,-1 2 5 0,0 4 8 16,4-1-15-16,-10 1 5 0,3 4 1 0,1 1 0 15,-1 2 0-15,0 3 0 0,4 0 0 0,-1 0 0 16,0 5-28-1,4 3-6-15,-4 0-1 0,0 5 0 0,1 3-91 0,2 2-18 16,3 3-4-16,0 1-458 0,4 1-91 0</inkml:trace>
  <inkml:trace contextRef="#ctx0" brushRef="#br0" timeOffset="142278.51">9259 18045 996 0,'0'0'28'16,"0"0"7"-16,0 0-35 0,0 0 0 0,-3 2 0 0,3-2 0 0,0 0 68 0,0 0 6 16,0 0 2-16,0 0 0 0,0 0-34 0,0 0-6 15,-3 6-2-15,0-4 0 0,3 3-34 0,3 3 0 16,3-2-10-16,0 4 10 0,3 1 0 0,0 5 0 16,6 0 0-16,-3 5 0 0,9 3 0 0,-3-1 0 15,5 4 0-15,-2-1 0 0,0 1-16 0,-3-1 2 16,-3 1 0-16,0-9 0 15,-6 1 14-15,5-1 0 0,-8-2 0 0,6 0 0 0,-9 0 22 0,3-3-2 0,3-2-1 0,-9-1 0 16,6-2 34-16,0 0 7 0,-6-5 2 0,0-3 0 16,0 0 1-16,0 0 0 15,0 0 0-15,-6 0 0 0,-3-5-41 0,-3-1-8 0,3-4-2 0,-3-1 0 32,1-2-44-32,-4-3-8 0,-3-3-3 0,3 1 0 0,0-3 15 0,0-6 4 0,-6 1 0 0,1 2 0 15,2 0 36-15,0 0 8 0,3 3 2 0,3-3 0 16,-3 3 21-16,6 0 4 0,0 3 1 0,0-1 0 15,3 1-4-15,3 2 0 0,0 0 0 0,0 0 0 16,3 3-36-16,3 2-8 0,-3 0 0 16,6 1 0-16,-3 2 0 0,3 0 0 0,-6 3 0 0,9-1 0 15,3 4-16-15,-3-1-7 0,-3 1-1 0,3 2 0 16,3 2 9-16,3 1 2 0,-6 2 0 0,3 0 0 16,-1 6-6-16,1 2-1 0,-3 0 0 0,-3 3 0 0,0 5 10 15,0 1 2-15,-3 1 0 0,-3 1 0 0,0 0-8 0,-3-3-2 16,3 0 0-16,0-2 0 0,-6-1 18 15,3-2 0-15,-3-2-8 0,0-1 8 0,3-3-10 0,0-2 2 16,-3 0 0-16,3-2 0 16,3-6-24-16,0 0-4 0,0 0 0 0,0 0-1 0</inkml:trace>
  <inkml:trace contextRef="#ctx0" brushRef="#br0" timeOffset="142863.04">9456 17894 1393 0,'0'0'30'0,"0"0"6"0,0 0 2 0,0 0 2 0,0 0-32 0,0 0-8 0,0 0 0 16,6 2 0-16,0 1 15 0,-3 2 1 0,6 1 0 0,-1-1 0 15,1 3 12-15,3 0 4 0,0 2 0 0,0-2 0 16,0 0-20-16,-3 0-4 0,3 3-8 0,0-1 12 16,-3 1-12-16,-3 0 0 0,6-1 0 0,-9 1 0 15,-1-1 0-15,4-2-12 0,-3 3 12 0,-3-1-10 31,0 1-14-31,0 0-4 0,-3-1 0 0,0 1 0 16,0-3 2-16,1-3 0 0,-4 0 0 0,3 1 0 0,0-4 43 0,3-2 9 0,-6 3 2 0,6-3 0 16,0 0 47-16,-6-3 9 0,0 1 3 0,3-4 0 15,0-2-61-15,0 3-12 0,3-3-2 0,3-5-1 16,0 0-11-16,0-1 0 0,3 1 0 0,3-3 0 16,3 3-32-16,-7-3-3 0,10 3 0 15,-3 2 0-15,3-2-41 0,0 0-9 0,3 2-2 0,-3 3 0 16,3-2-33-16,0 2-8 0,-4-3 0 0,1 3-1 15,0-2 24-15,0-1 5 16,-6 3 0-16,3 3 1 0,-3-3 79 0,-3 3 20 0,0-1 0 0,-3 4 0 0,-3 2 76 0,0 0 18 16,0 0 4-16,0 0 1 0,0 0 36 0,0 0 7 15,0 0 2-15,0 0 0 0,0 0-48 0,0 0-10 16,0 0-2-16,3 2 0 0,0 6-60 0,3 3-13 16,-3 2-3-16,0 0 0 0,0 3-8 0,0 0 0 15,2 0-12-15,-2-3 12 0,3 1 0 0,0-4 12 16,-3 1 0-16,3-1 0 0,0-4-12 0,0-1 0 15,0-3 0-15,3 1 8 16,-3-6-28-16,0 1-5 0,3-1-2 0,-3-5 0 0,3-2 27 0,-3-1 0 0,0-5 0 16,0 3 0-16,0-6 0 0,-3 1 0 0,0-3 0 0,0 2 0 15,-1-2-13-15,-2 3 2 0,0-1 1 0,-2 1 0 16,-1 2 2-16,3 2 0 0,-3 1 0 0,3 5 0 16,-3-2 8-16,3 4-12 0,0 6 12 0,0 0-12 31,0 0-32-31,0 0-8 0,0 0 0 0,-3 6-1 15,3 2-73-15,0 2-14 0,0 3-4 0,0 1 0 0</inkml:trace>
  <inkml:trace contextRef="#ctx0" brushRef="#br0" timeOffset="143283.64">10194 17653 1094 0,'0'16'24'0,"0"-11"4"0,0 6 2 0,0 5 2 0,0 2-32 0,0 1 0 0,0 2 0 0,3 0 0 0,-6-2 68 0,3-1 7 16,0-2 1-16,3-3 1 0,-3 0-13 0,3-2-2 16,-3 0-1-16,3-6 0 0,-3 0-42 0,0-5-9 15,0 0-2-15,0 0 0 0,6-5-8 0,-3-6 0 16,0-7 0-16,0-6 0 0,0-5-20 0,0-6-4 16,-3-4 0-16,0-1 0 15,0 0-96-15,-3-2-20 0,-3 2-4 0,3 3-1 16,0 0 49-16,-3 6 9 0,6 1 3 0,-3 9 0 0,0 5 148 0,3 6 31 0,0-1 5 15,0 6 2-15,0 5 0 0,0 0 0 16,0 0 0-16,6 5 0 0,0 3-62 0,3 5-13 0,0 3-3 16,0 0 0-16,0 5 12 0,2-2 3 0,-2-1 0 0,0-2 0 15,3 0-19-15,-3 0-4 16,0-5-1-16,0-1 0 0,-3 1 3 0,3-3 1 0,-3-6 0 0,3 4 0 16,0-4-19-16,-3-2 0 0,0-2 8 0,0-4-8 15,2 4-12-15,-2-4-7 0,0-2-1 0,0 0 0 16,-3 3 32-16,3 0 5 0,0 0 2 0,0 2 0 15,-3-2-19-15,6 5 0 0,0 0 0 0,0 0 0 16,3 2-13-16,3 4-7 0,0 2 0 0,-1-1-1 16,1 4 21-16,3 2 0 0,0 1-9 0,-3 1-500 15,3-1-100-15</inkml:trace>
  <inkml:trace contextRef="#ctx0" brushRef="#br0" timeOffset="144546.07">11471 15994 1105 0,'0'0'24'0,"0"0"4"0,0 0 2 0,0 0 2 0,0 0-32 0,0 0 0 0,0 0 0 0,0 0 0 16,0 0 68-16,0 0 6 16,0 0 2-16,0 0 0 0,0 0-48 0,0 0-10 0,0 0-2 0,0 0 0 15,0 0-6-15,0 0-2 0,0 0 0 0,0 0 0 16,0 0-8-16,0 0 0 0,0 0 0 0,0 0-11 16,3 5 11-16,3 1-8 0,-3 2 8 0,0 0-8 15,3 2 8-15,0 1-10 0,3 2 10 0,-1 0-10 16,7 6 10-16,-3-1 0 0,3 3 0 0,3 1 0 15,0 4 8-15,0 3 4 0,3-2 1 0,-4 4 0 16,1 1-3-16,0 0-1 0,0 0 0 0,-3-1 0 0,0 4 11 0,0-4 3 16,-3 4 0-16,-1-3 0 0,-2-1 19 15,3 1 4-15,-3-3 1 0,-3-2 0 0,3-4 1 16,-3 1 1-16,-3-3 0 0,0 1 0 0,3-7-11 0,-3-4-2 16,0 5-1-16,-3-5 0 0,3-4-24 0,-3 1-11 15,0-2 10-15,0-1-10 0,0-5 12 0,0 0-3 16,0 0-1-16,0 0 0 0,-9 0 4 0,3-3 0 15,-6-2 0-15,3 0 0 0,-3-1 16 0,-3-1 3 16,1-7 1-16,-1 1 0 0,-3 0-32 0,3-3 0 16,-3 3 0-16,3 0 0 0,3-6 8 0,-3 8 1 15,3 1 1-15,1-1 0 0,-1 1 10 0,3 2 3 0,0 2 0 0,0 1 0 16,0 0 8-16,3 0 1 16,6 5 1-16,-6-3 0 0,0 0-20 0,6 3-4 0,0 0-1 0,0 0 0 15,0 0-8-15,0 0-11 16,-9 0 3-16,9 0 0 15,0 0-32-15,0 3-7 0,3 5-1 0,0 0 0 16,3 2 10-16,3 4 2 0,3 1 0 0,0 1 0 0,3 3 16 0,-3-3 4 0,2-3 1 0,1 3 0 16,-3-3 24-16,3 3 5 0,-3-5 1 0,3-1 0 15,-3-2-15-15,0 0 0 0,0 0 0 0,0-3 0 16,-1 1 14-16,1-1 6 0,-3-3 2 0,3 1 0 16,-3-3-7-16,0 0-2 0,0-3 0 0,0 1 0 15,0-1 5-15,0-2 1 0,-3 0 0 0,3-1 0 16,0-2-19-16,0 0 0 0,-1-2 0 0,1 2 0 15,-3-3 0-15,3 3 0 0,-6-5 0 0,3 3 0 0,3-1-12 16,-3 0-7-16,0 1-1 0,3 2 0 16,-3-3-28-16,0 3-7 0,0 3-1 0,0 0 0 15,0-1-124-15,0 4-26 0,9-6-5 0,-9 8-1 0</inkml:trace>
  <inkml:trace contextRef="#ctx0" brushRef="#br0" timeOffset="145333.51">11465 17568 1690 0,'0'0'48'0,"0"0"11"0,0 0-47 0,0 0-12 0,0 0 0 0,0 0 0 16,0 0 60-16,0 0 11 0,0 0 1 0,0 0 1 16,0 0-46-16,0 0-10 0,0 0-1 0,0 0-1 15,0 0-15-15,9 3 0 0,-6 2 8 0,3 1-8 16,0 2 26-16,3 2 2 0,6 6 1 0,-1 2 0 16,1 4-4-16,3 4-1 0,3 3 0 0,6 6 0 15,-6-1-10-15,2 0-2 16,-2 1-1-16,0-1 0 0,0 3 5 0,-3-2 2 0,3-1 0 0,-6-2 0 15,2-3-18-15,-2 0-12 0,0 0 1 0,0-2 1 16,0-4 18-16,-3-1 3 0,-3 1 1 0,0-4 0 31,3-3-136-31,-9 2-28 0,5-7-4 0</inkml:trace>
  <inkml:trace contextRef="#ctx0" brushRef="#br0" timeOffset="145881.07">11504 17579 1890 0,'0'0'41'0,"0"0"9"0,0 0 2 0,0 0 1 0,0 0-42 16,0 0-11-16,0 0 0 0,0 0 0 0,0 0 8 0,0 0-8 16,6-3 12-16,5 1-4 0,-2-4-17 0,12-2-4 0,0 0-1 0,3-5 0 15,9-3 14-15,-1 0 15 0,1-5-3 0,6-2-1 16,2-4 1-16,7 1 0 0,6-6 0 0,-4 0 0 15,4 0-12-15,-1 1 0 0,1-1 9 0,0 0-9 16,-1 0-12-16,1 1-6 0,-4-1-2 0,-2 0 0 16,-9 3 3-16,2 0 0 0,1 0 0 0,-6 0 0 15,-1 2 17-15,-2 1 0 0,0 2 0 0,0 0 0 16,-4 3 41-16,-5 2 12 0,3 4 3 16,-6-1 0-16,-3 2-9 0,0 7-2 0,-1-4 0 0,-5 6 0 15,-3-1-45-15,0 1-10 0,-3 2-2 0,0 3 0 16,0 3 33-16,-3 0 7 0,3-1 0 0,-3 1 1 15,0 2-12-15,3 6-2 0,-3 2-1 0,0 0 0 16,3 6-2-16,0 5 0 0,0 2 0 0,3 3 0 16,3 3-12-16,-4 0 0 0,4 5 0 0,0-3 0 15,3 3 0-15,0 0 0 0,0 0 0 0,0-2 0 16,-3 2 0-16,0 0 0 0,0-3 0 0,-4-2 0 0,1 2 0 16,0-7 0-16,-3 7 0 0,0-7 0 0,-3-1 0 0,-3-2 0 15,0 0-8-15,-3 0 8 16,-3-3-35-16,3 0-3 0,-6-3-1 0,0 4 0 0,-2-7 63 0,-4 4 12 15,0-1 2-15,-3-2 1 0,0 0-31 0,-3 0-8 16,-3 0 0-16,-2-3 0 0,-4 0 0 0,-3 3-12 16,-3-2 4-16,-5 1 0 0,-4 1-4 0,-3-2 0 15,4-1 0-15,-7 3 0 0,1-3 12 0,2 3 0 16,3 2 0-16,-2 1-8 0,5-3 8 0,0 2 12 16,1-2-2-16,5 3-1 0,0 4 8 15,6-4 2-15,-2-1 0 0,2-2 0 0,0 3-19 0,3-3 0 0,4 0 8 16,-1-1-8-16,3-1 0 0,3-1 0 0,0 0 0 15,3-2-9 1,6-1-29-16,-5-2-6 0,5 0 0 0</inkml:trace>
  <inkml:trace contextRef="#ctx0" brushRef="#br0" timeOffset="146284.84">11822 17717 1314 0,'0'0'28'0,"0"0"7"0,-3-3 1 0,3 3 1 15,-6-5-29-15,3-1-8 0,0 4 0 0,3 2 0 0,-3-6 0 0,3 6 8 16,0 0-8-16,0-8 8 15,0 8-47-15,0-5-9 0,0 5-1 0,3-3-1 0,-3-2 50 0,3 3 0 16,3-4 9-16,-3 4-1 0,3-1 42 0,0-2 8 16,3 2 2-16,0-2 0 0,0-1 16 0,3 1 3 15,3-3 1-15,-1 0 0 0,4 0-13 0,0-2-3 16,3-1 0-16,3 1 0 0,0-4-20 0,-1-2-4 16,4 1 0-16,-3-4-1 0,3 1-39 0,0-4 0 15,-1 4-12-15,1-3 4 16,0 0-24-16,0-1-4 0,0 1 0 0,-1 3-1 15,1-1-20-15,0 1-4 0,-9 2-1 0,3 5 0 16,-1-2 6-16,-2 2 2 0,-3 1 0 0,0 2 0 16,-6 3-13-16,3-1-2 0,-3 4-1 0,0-1 0 15,-3 0-12-15,-3 3-2 0,0 0-1 0,0 0-226 0,3 6-45 0</inkml:trace>
  <inkml:trace contextRef="#ctx0" brushRef="#br0" timeOffset="146597.65">12045 17759 1504 0,'0'0'43'0,"0"0"9"0,0 0-42 0,0 0-10 0,0 0 0 0,0 0 0 0,6-5 37 0,3-6 6 16,0 0 1-16,3-2 0 15,3-3-24-15,0-2-5 0,3-1-1 0,3 1 0 0,-1-3-3 0,4-1-1 16,3 4 0-16,0-3 0 0,0 0-10 0,2-1 0 15,-2 4 0-15,3 2-11 0,-3-3 11 0,-1 4 0 16,1-1 0-16,-6 0-8 0,3 3 8 0,-3 2 0 16,5 0 8-16,-11 1-8 0,6 2 0 0,-6 3-12 15,3-3 2-15,-6 2 0 0,3 4 10 0,-6-1-8 16,0 3 8-16,-3 0-8 0,-1 0-11 0,1 3-1 16,-3-1-1-16,-3 4 0 15,3 2-26-15,-3 2-5 0,-9 6 0 0,4 0-590 0</inkml:trace>
  <inkml:trace contextRef="#ctx0" brushRef="#br0" timeOffset="146831.34">12141 17862 1450 0,'-15'11'32'0,"9"-6"6"0,-3-2 2 0,3-1 1 0,-3 1-33 0,9-3-8 0,0 0 0 0,0 0 0 16,0 0 85-16,0 0 15 0,0 0 4 0,0 0 0 15,3-8-80-15,0-5-16 0,6-1-8 0,3-1 8 16,0-1 19-16,5 0 4 0,1-3 1 0,3 1 0 15,3-3 0-15,3-1 0 0,-3 4 0 0,5-3 0 16,-2 2-32-16,3-2 0 0,-3 3 0 0,-1 4 0 16,1-7-12-16,-3 5 12 0,-3-2-12 0,0 2 12 15,0 3-8-15,-1-1 8 0,1 4 0 0,-3-1 0 16,-3 3-52-16,3 0-3 0,-6 3-1 0,3 2 0 16,-3-2-105-16,-4 3-22 0,-2 2-4 0,0 0-1 15</inkml:trace>
  <inkml:trace contextRef="#ctx0" brushRef="#br0" timeOffset="165231.94">12382 12713 1335 0,'0'0'29'0,"0"0"7"0,0 0 0 0,0 0 2 0,0 0-30 0,0 0-8 0,0 0 0 0,0 0 0 15,0 0 11-15,6 0 1 0,3 0 0 0,-1-2 0 16,1 2-12-16,3 0 12 0,0-3-12 0,3 3 12 15,0 0-12-15,3 0 0 0,0 0 0 0,0 0 8 0,-1 3-8 0,4-3 0 16,0 2 0-16,3 1 0 0,3-3 0 0,-1 3 0 16,4-3 8-16,0 0-8 0,0 2 26 0,8-2 0 15,-5 0 0-15,6 0 0 0,-3 0 9 0,5 0 1 16,4-2 1-16,3-1 0 0,-7 3 4 0,7-5 1 16,-3 2 0-16,-1 0 0 0,4 1-42 0,-1-1 0 15,4 0 0-15,-3 1 0 0,-1 4 0 0,1-2 0 16,-3 3 0-16,5-3 0 0,-5 0 11 0,2 0-3 15,4 3-8-15,-6-3 12 0,2 2-12 0,-5 1 0 0,3 0 8 16,-7-1-8-16,-2 1 0 0,0-3-13 0,-1 3 2 0,-2-3 1 16,0 2 10-16,-3-2 14 0,-6 0-3 0,-1 3-1 31,1-3-10-31,-6 0 0 0,3 0-10 0,-6 0 10 0,0 0 0 0,-6 2 0 0,-1-2 0 0,1 0 10 16,-6 3 2-16,-3-3 0 0,0 0 0 0,0 0 0 15,0 0 4-15,0 0 0 0,0 0 1 0,0 0 0 16,0 0 8-16,-6-3 2 0,-2 3 0 0,-7-2 0 15,-9 2-27-15,-3-3-20 0,-6 1 3 0,-2 2 1 16,2-3 1-16,-6-2 1 0,-3 5 0 0,1 0 0 16,-4-3 3-16,-2 3 1 0,-1 0 0 0,-3 0 0 15,1 0 10-15,-1 3 0 0,0-1 0 0,-2 1 8 16,-1 0-8-16,-2 2 0 0,2-3 0 0,1 4 0 16,2 2 0-16,0 0 0 0,1-3 0 0,2 0 0 15,4 1 0-15,-4-1 0 0,3-3 0 0,4 4 0 16,2-1-8-16,0 0 8 0,3-2-8 0,1 2 8 0,5 1 0 15,-6-4 0-15,9 1 12 0,-2-1-4 0,8 4-8 16,-3-6 0-16,3 2 0 0,6-2 0 0,0 3 0 0,10-3 0 16,-4 0 0-16,9 0 0 0,0 0 0 0,0 0 0 15,0 0 0-15,0 0 8 0,0 0-8 0,6-3-8 16,2 1 8-16,7-1-12 0,6-2 12 0,3-3 0 16,9 0 0-16,2 0 0 0,4 0 0 0,6 0 11 15,2-2-3-15,7-1 0 0,3 3 20 0,5 0 3 16,1 0 1-16,5 0 0 0,3 0-32 0,4 3 0 15,-1 0 0-15,4-1 0 0,2 1 0 0,3 2-13 16,-2-2 1-16,-1 0 0 0,1 0 12 0,-7 2 0 0,6-2 0 16,-2 2 0-16,-1 0 0 0,-3 1 0 0,1-1 0 0,-4 0 0 15,1 1 0-15,-4-1 0 0,-5 1 8 0,2-1-8 16,-2 0 9-16,-4 1-1 0,-2-1-8 0,-4 3 12 16,-2-3-2-16,-6 1-1 0,-1 2 0 0,-5 0 0 15,3 0 13-15,-4 0 2 0,-2 2 1 0,0 1 0 16,-9 0-13-16,2-1-2 0,1 1-1 0,-9 2 0 15,-6-2-9-15,0-1 0 0,0 1 0 0,-3 0 8 16,-10-3-8-16,4 2-11 0,0-2 3 0,-6 0 0 16,0 0 8-16,0 0 0 0,0 0 0 0,0 0 8 15,0 0 11-15,0 0 2 0,-6-2 1 0,-2-1 0 16,-4 0-12-16,-3 1-2 0,0-3-8 0,0 2 12 16,-6 3-28-16,0 0-7 0,-3-3-1 0,-2 3 0 15,2-2-16-15,-3 2-3 0,-3 2-1 0,1 1 0 16,2-3-144-16,-9 3-28 0</inkml:trace>
  <inkml:trace contextRef="#ctx0" brushRef="#br0" timeOffset="176682.79">2854 13930 802 0,'0'0'17'0,"6"0"4"0,6 3 1 0,-1-6 2 0,1 1-24 0,12-6 0 0,-3 2 0 0,3-1 0 16,6-1 45-16,2 0 5 0,1 5 1 0,6-2 0 16,-1-1-1-16,4-2 0 0,3 3 0 0,5-3 0 15,7 6 4-15,0-4 1 0,2 1 0 0,7 0 0 0,2 5-20 0,0-3-4 16,10 6-1-16,-1-3 0 0,1-3-5 0,2 0-1 15,0 1 0-15,1-1 0 0,5 3-12 16,-6 0-4-16,4 3 0 0,-4-3 0 0,-2-3-8 0,-7 3 0 16,3 0 0-16,-2 0 0 0,-1 0 0 0,-2-3 10 15,-4 1-2-15,-2 2-8 0,-4-5 12 0,-2 2-12 16,5-2 12-16,-8-1-12 0,-4 1 16 0,-2 2-3 16,0-5-1-16,-4 3 0 0,-2 0-4 0,0 0-8 15,-4 2 11-15,1-2-11 0,-3-1 8 0,-6 1-8 16,-4-3 0-16,-2 5 0 0,-3 1 0 0,-6-1 0 15,-3 3 0-15,-3 0 0 0,-3-2 0 0,0-1 10 16,-3 0-2-16,-3 3 0 0,0 0 22 0,0 0 4 0,0 0 1 0,0 0 0 16,-9 0-16-16,-3 0-3 0,-9 0-1 0,-3 0 0 15,-9 0-15-15,-2 6-12 0,-10-9 3 0,0 3 0 16,-2 8-7-16,-7 0-2 0,-5 0 0 0,-4-3 0 16,-2 3 2-16,-1 0 0 15,-5 0 0-15,-1 2 0 0,-5 4 8 0,-3-1 8 0,5 3-12 16,-8-8 12-16,-1-8-23 0,1 2 3 0,3 17 0 0,-4 2 0 15,1-2 6-15,0-4 2 0,2 1 0 0,7-3 0 16,-3 1 0-16,2-1 0 0,4 0 0 0,2 0 0 16,4-2-20-1,2 0-3-15,1-1-1 0,-1 1 0 0,7-1 20 0,-1-4 3 0,6 2 1 0,7-3 0 16,2 3 12-16,0-3 0 0,10-2 0 0,-4 2 10 16,3-2-10-16,6-1-11 0,1 1 3 0,5-3 0 0,-3 3-13 15,9-3-3-15,0 2 0 0,6-2 0 16,3 0-22-16,0 3-5 0,6-3-1 15,0 0 0-15,0 0-10 0,0 0-2 0,9-3-1 0,3 1 0 0,12 2 65 0,0 0 8 16,6-3 4-16,-1 3 0 0,1 0 58 0,15-3 11 16,-3 1 3-16,8-1 0 0,7-2-24 0,5 2-4 15,1-2 0-15,2-1-1 0,13 1-15 0,-1-3-4 16,6 3 0-16,7-3 0 0,2 3-15 0,6-1-3 16,3 1-1-16,1 3 0 0,8-1-5 0,-3-2 0 15,-3-1-1-15,0 1 0 0,6 0-11 0,-3-1 0 16,1 1 0-16,-1 0 0 0,0 2 0 0,-6-2 0 15,6-3 0-15,-6-3 0 0,1 1 0 0,-1-1 0 0,3 6-12 16,-9 0 12-16,-5-3-9 0,-7 0 9 0,3 0 0 16,-8 8 0-16,-4 0 0 0,-2-3 0 0,-4-7 0 15,-3-4 0-15,1 9 8 0,-4-3 3 0,-5 0 0 0,-3 0 0 16,-7 8-3-16,-2-2 0 0,-3-1 0 0,-7 3 0 16,-2-3 0-16,-3 1 0 0,-3-1 0 0,-7 3 0 15,-2 3 9-15,-6-3 2 0,-3 2 0 0,-3-2 0 16,0 0-19-16,-3 0 0 0,-3 0 0 0,0 0 0 15,-9 6 0-15,-6-1-14 0,-9-2 2 0,-5 2 1 16,-4 0 11-16,-12 3 14 0,-5-3-3 0,-7 1-1 31,-5 2-30-31,2 0-5 0,-3-6-2 0,1 1 0 0,-1-3 19 0,-5 5 8 0,3 0-8 0,-4-5 8 16,-2-2 0-16,-1-1 0 0,-11 14 0 0,-3 2 8 16,-4-3-8-16,-2 1-13 0,-3-3 3 0,-4 0 1 15,4-5-7-15,3 2-2 0,-6-2 0 0,5-1 0 16,-2 6-10-16,3-3-1 0,0-5-1 15,2 0 0-15,4 0 11 0,0 3 3 0,-1 0 0 0,4-1 0 0,3 1 8 0,5 0 8 16,-2-1-12-16,5 1 12 0,4 0 0 0,5-1 19 16,10 4-3-16,-4-4 0 0,4-2 10 0,5 3 2 15,3-1 0-15,4 1 0 0,5 0-18 0,3-1-10 16,7 1 12-16,2 0-12 0,3-1 11 0,6 1-11 16,0-3 10-16,6 0-10 0,3 0 0 0,0 3 0 15,6-3 0-15,0 0 0 0,0 0 0 0,0 0 0 16,0 0 0-16,6 5 0 0,0 0-23 0,6 0 3 15,6 3 0-15,6-2 0 0,6-1 20 0,5-2 0 0,4 2 8 16,6-2-8-16,2-1 25 0,7 1 0 16,5-3 0-16,7 0 0 0,5-3 1 0,1 3 0 0,5-5 0 15,1 2 0-15,5-2-12 0,-3 2-2 0,1-2-1 0,-1 0 0 16,3-3-11-16,-2 0 0 0,-4 0 0 16,-3 0 0-16,7-5 0 0,-7 0 12 0,-2 2-12 0,-1 0 12 15,1-2-2-15,-7 0 0 0,4 0 0 0,-4-1 0 16,-2-4 2-16,-1 5 1 15,-2 0 0-15,-4 5 0 0,-2-8 3 0,-1 8 0 0,-5-5 0 0,-3 5 0 16,-1 0-16-16,-5 0 0 0,-3 0 8 0,-4 0-8 16,1 0 0-16,-6 0 8 0,3 5-8 0,-10-2 0 31,7 2-27-31,-9 1-11 0,0 2-2 0,0-6-782 0</inkml:trace>
  <inkml:trace contextRef="#ctx0" brushRef="#br0" timeOffset="178482.37">12513 13899 306 0,'0'0'8'0,"0"0"3"0,-3 0-11 0,-3-3 0 0,0 0 0 0,0 3 0 15,0-2 34-15,0 2 5 16,-3 0 1-16,3 0 0 0,0 0-12 0,0 0-3 0,-3 0 0 0,0 0 0 16,3 0 15-16,-3 2 2 0,3 1 1 0,-3 0 0 15,4-3 14-15,-1 2 3 0,0 1 1 0,0 0 0 16,3 2-4-16,0 0-1 0,3-5 0 0,-3 5 0 15,0 3-19-15,3-2-4 0,0-6-1 0,0 0 0 16,3 2 0-16,3 1 0 0,3 2 0 0,3 0 0 16,2 1-6-16,1-1-2 0,3 0 0 0,6 1 0 15,0-1 20-15,6 0 3 0,5-2 1 0,4 2 0 16,3 6-29-16,2-3-6 16,4 0-1-16,5 0 0 0,4 0-3 0,0 2-1 0,8-2 0 0,1 0 0 15,-1 3-8-15,6-1 0 0,7 3 0 0,5-5 0 16,1 3 10-16,2-3 0 0,6 2 0 0,3-2 0 15,1-2 17-15,5-1 3 0,0-2 1 16,6-1 0-16,3 1-3 0,3-3 0 0,7 0 0 0,5-3 0 0,3 3-7 16,0-5-1-16,0 2-1 0,0-2 0 15,2 0-19-15,1-1 10 0,0 4-10 0,3-6 8 16,-3 3-8-16,0-1 8 0,0-2-8 0,-6 6 8 0,3-6-8 16,3 2 12-16,3 1-12 0,3-5 12 0,3 4-12 0,0 1 10 15,3 0-10-15,0 2 10 16,-6-8-10-16,8 6 0 0,-8 0 0 0,3 2 0 15,-6 6 12-15,-6 2 1 0,-9-5 0 0,0 0 0 0,-6 0 9 0,-2 0 2 16,-1 0 0-16,0 5 0 0,0 1-13 0,-6-6-3 16,-3 5 0-16,-5 0 0 0,-7-2 4 0,-6 5 0 15,-8-5 0-15,-1 2 0 0,-3-3-12 0,-5 4 0 16,-4-4-10-16,-5 4 10 0,-6-4 0 0,-4 4 0 0,-5-1 0 0,-6-5 10 31,-4 3-30-31,-5-3-7 0,-9 2-1 0,-3-2 0 16,0 0-150-16,-9 3-30 0,-6-3-7 0,-6 0-1 0</inkml:trace>
  <inkml:trace contextRef="#ctx0" brushRef="#br0" timeOffset="179568.61">2389 15502 1758 0,'0'0'50'0,"0"0"10"0,0 0-48 0,0 0-12 0,0 0 0 0,3-3 0 0,6-2 8 0,6 0 0 16,6-3-8-16,0 2 12 0,3 1-12 0,5 0-8 15,10-3 8-15,6 3-13 0,-1-3 39 0,10 0 8 16,-6 3 2-16,11-3 0 0,7-3-8 0,5 0-2 15,9 1 0-15,-5-3 0 0,8 2 3 16,-2 3 1-16,8-8 0 0,-3 11 0 0,0-8-21 0,4 7-9 16,-4-4 8-16,-3 5-8 0,1-3 18 0,-4 2-2 15,3 1 0-15,-2 2 0 0,-4-2 2 0,1 0 0 16,-4 2 0-16,-5 0 0 0,5 3 13 0,-12-2 2 16,1 2 1-16,-7 0 0 0,4 0-19 0,-3 0-4 0,-1 0-1 15,-5 0 0-15,-4 2-10 0,-2-2 0 16,-6 0 0-16,-7 3 0 0,-2 0 11 0,0-1-3 0,-6 1-8 0,-6 0 12 15,0-1-12-15,-7 1 0 0,1 0 0 16,-6-1 0-16,0 1 0 0,-3-3 12 0,-3 0 0 0,0 0 0 16,0 0-2-16,0 0-1 15,0 0 0-15,-6 0 0 0,-6 3-9 0,-8-1 0 0,-7-2 0 0,-9 0-11 32,-12 3-23-32,-11 0-5 0,-4-1-1 0,-8 3 0 15,-4 1-32-15,-5-1-8 0,-3 3 0 0,-7 3-1 0,7-1 45 0,-3 1 8 0,-3 2 3 0,-1 0 0 16,4 0 25-16,0 3 0 0,-4 0 9 0,1 0-9 15,9 3 0-15,-7-1 0 0,1 3-15 0,6-2 5 16,-1-3 10-16,4 2-13 0,-1 1 5 0,7-9 8 16,3 6 0-16,2 0 0 0,7-5 12 0,8-3-4 15,-3-1-8-15,10 1 12 0,-1 0-12 0,3-2 12 0,4-1-12 16,5-2 12-16,6 2-12 0,3-2 12 0,7-3-2 16,-1 2 0-16,6 1 0 0,3-3 0 0,3 0 18 0,0 0 4 15,3 0 1-15,3 0 0 0,0 0-25 0,15-3-8 16,-3-2 0-16,15 0 0 0,2-3 0 0,10 0 0 15,0-3-8-15,-1 1 8 0,13-1 9 0,-3-2 8 16,14-1 2-16,4 1 0 0,-1 0-10 0,1 0-1 16,5-3-8-16,0 5 12 0,4-2-12 0,-1-3 8 15,-2 6-8-15,5-4 0 0,0 4 0 0,4 2 0 16,-4-3 0-16,4 6 0 16,5-3-85-16,3 0-11 0,6-2-1 0,1 2-1 0</inkml:trace>
  <inkml:trace contextRef="#ctx0" brushRef="#br0" timeOffset="-201806.62">19008 2683 806 0,'0'0'17'0,"0"0"4"0,0 0 1 0,-6 3 2 0,3-1-24 0,-3-2 0 16,6 0 0-16,-3 5 0 0,3-5 107 0,0 0 17 15,0 0 3-15,-6 0 1 0,6 0-52 0,0 0-9 16,0 0-3-16,0 0 0 16,0 0 0-16,0 0 0 0,-3-7 0 0,3 7 0 15,0-6 0-15,3 1 0 0,-3 2 0 0,3-2 0 0,0-3-42 0,0 0-9 16,3-2-1-16,-3 2-1 0,3 2-3 0,-1 1 0 16,1 0 0-16,3-6 0 0,6 3 7 0,0-2 1 15,0-1 0-15,3-5 0 0,0 0 9 0,0 0 3 16,5-5 0-16,1 0 0 0,3-3-28 0,0 6 0 15,0-9 8-15,5 3-8 0,4 1 16 0,0 2 2 0,2-1 0 0,-2-1 0 16,0 4-18-16,0-5 0 0,2 3 0 0,-2-3 0 16,3 3 0-16,-1-5 0 0,-2 4 0 0,0 1 0 15,-3 3 0-15,2-1 0 0,-5 6 0 0,0-6 0 16,-6 9 0-16,-1-1 0 0,-2 3 0 0,0-5 0 16,-6 8 0-16,0 0 0 0,-3-1 0 0,-3 4 0 15,-3 2 0-15,3 0 0 0,-6-3 0 0,0 3 0 16,3 0 0-16,-6 0-16 0,0 0 2 0,0 0 0 15,0 0 22-15,0 0 4 0,0 0 0 0,-9 0 1 16,0 0-5-16,3 0 0 0,0 0-8 0,-3 0 12 16,0 0-12-16,0-3 0 0,0 1 0 0,0-4 0 15,-3 4 12-15,0 2-4 0,3 0-8 0,-3 0 12 0,1-3-4 0,-1-2-8 16,-3 2 11-16,3-2-11 16,-3 2 0-16,0-2 0 0,0 2 0 0,3-2 0 15,0-3 9-15,0 3-9 0,4 5 0 0,-1 0 9 16,3-3-9-16,6 3 10 0,0 0-10 0,0 0 10 0,0 0-10 0,0 0 10 15,0 0-10-15,0 0 10 0,0 0-10 0,0 0 0 16,3 0-10-16,3-3 10 0,3 3-12 0,-1-2 3 16,4 2 1-16,3-3 0 0,0 1 8 0,3 2 0 15,0-3 0-15,0 0 0 0,0 1 0 0,-1-1 9 16,1 0-9-16,0 1 10 16,-3-1-10-16,0-2 0 0,0-1 0 0,0 4 8 0,0-1-8 0,-1 3 0 15,-2-3 0-15,3 6-11 0,0-3 11 0,-6 3 12 16,0 2-2-16,0 3-1 0,-3-3-9 0,-3 1 0 15,0 4 0-15,-3 1 0 0,0 5 24 0,-3-3 7 0,0 5 1 16,-3 1 0-16,0 2-32 0,-3-2 0 0,3-1 0 0,-3 3 0 16,0 0 0-16,3-2 0 0,0-6 0 0,0 0 0 15,3 3-36 1,3-10-12-16,0 2-4 0,0-1 0 0,3-4-156 16,3 5-32-16,0-8-7 0,3 0-527 0</inkml:trace>
  <inkml:trace contextRef="#ctx0" brushRef="#br0" timeOffset="-201325.78">20418 1627 1234 0,'-9'-2'27'0,"4"-1"5"0,-1 0 2 0,-3 1 2 0,6-4-36 0,-3 4 0 16,6 2 0-16,-6-6 0 0,6 6 96 0,-3-5 12 15,3 5 2-15,0-5 1 0,0 5-35 0,3-5-8 16,0 2 0-16,3-2-1 0,6-6-20 0,-3 3-4 15,5 0-1-15,1 0 0 0,6 3-14 0,0 0-4 16,0-6 0-16,3 6 0 0,2-1-14 0,-2 4-10 0,-3-1 12 0,0 0-12 16,0 3 9-16,0-2-9 0,-4 2 0 0,1 2 9 15,-3-2-9-15,0 3 0 0,0 0 9 0,-3-1-9 16,0 4 0-16,0-1 0 0,-3 6-10 0,-3-3 10 16,2-3 20-16,-2 5 12 0,0 6 1 0,-3-2 1 15,-3-1-24-15,0 8-10 0,-3-5 8 0,-3 5-8 16,0-3 12-16,-2 6-4 0,2-5 0 0,-3 7 0 15,-3-7 0-15,-3 5 0 0,3-6 0 0,0 3 0 16,0-5-8-16,0 0 0 0,0 0 0 0,0-8 0 16,0 8-13-16,4-3-2 0,-1-10 0 0,-3 5 0 15,3 2-121-15,0-5-24 0,0 3-4 16,0-8-409-16,0 6-82 0</inkml:trace>
  <inkml:trace contextRef="#ctx0" brushRef="#br0" timeOffset="-201093.52">20597 1569 1425 0,'0'0'31'0,"0"0"6"0,0 0 2 0,0 0 2 0,0 0-33 0,0 0-8 15,0 0 0-15,0 0 0 0,0 0 82 0,0 0 14 16,0 0 4-16,0 0 0 0,0 0-60 0,0 0-12 16,0 8-3-16,0 0 0 0,0-3-14 0,6 6-3 15,-3-1-8-15,-3 6 12 0,6-3-12 0,-6 6 8 16,0-6-8-16,6 6 0 0,-3-1 0 0,3-5 8 0,0 9-8 0,-3-7 0 15,3 1 0-15,0 0 0 16,-3-8 0-16,3 5 0 16,2 1-101-16,-2-6-20 0,3-3-4 0,0 0-599 0</inkml:trace>
  <inkml:trace contextRef="#ctx0" brushRef="#br0" timeOffset="-200043.63">20951 1662 1418 0,'0'0'31'0,"0"0"6"0,0-8 2 0,6 2 1 0,-6 1-32 0,0 0-8 0,0-1 0 0,6 1 0 15,-6 5 108-15,0 0 20 0,-6-2 4 0,6 2 1 16,0 0-33-16,0 0-6 0,0 0-2 0,0 0 0 16,0 0-17-16,0 0-4 0,0 0-1 0,0 2 0 0,-6 1-54 0,0 7-16 15,-3 1 0-15,9 5 8 0,-6-3-8 0,6 6-15 16,-3-3 4-16,-3 2 1 0,6-2 10 0,6-6 0 15,-6 4 0-15,3-1-8 0,3-5 16 0,-3-3 3 16,3 3 1-16,3-3 0 0,0 1-25 0,0-6-5 16,0 0-1-16,0-3 0 0,0 3 31 0,0-5 5 15,0-1 2-15,0-1 0 0,3-1-19 0,-4-3 0 16,-2 0 0-16,-6 1 0 0,6 2 0 0,-6-5 0 16,0-1 0-16,-6 7-9 0,6-4 17 0,-3 0 3 15,-3 3 1-15,1 3 0 0,-1 0-1 0,-3 2 0 16,3 1 0-16,3 2 0 0,-3 2-11 0,0 3 0 15,3 1 0-15,0 2 0 0,3 0 0 0,-3 0-14 16,3-3 2-16,3 3 0 0,-3 0 3 0,3 0 1 16,0 0 0-16,3-3 0 15,0-2-18-15,-3-1-3 0,3-2-1 0,3 0 0 0,2 0 13 0,-2-2 2 0,6-6 1 0,0-3 0 16,-3-2 14-16,3 2 0 0,0-7 0 0,0 2-9 16,0 0 1-16,-3-5 0 0,-4 2 0 0,7-5 0 15,-3 6 8-15,-3-9 0 0,0 6 0 0,3-3-8 16,-3 3 8-16,-6-2-12 0,3-9 12 0,-3 3-12 15,-3 5 12-15,0-11 0 0,-3 4 0 0,-3-4 0 16,-3 9 21-16,0-6 3 0,0 0 1 0,-3 9 0 16,3-1 9-16,-3 8 2 0,0-3 0 0,4 9 0 15,-4-1-4-15,3 6 0 0,0-3 0 0,3 5 0 16,3 1 0-16,-3-1 0 0,3 3 0 0,0 3 0 0,3 2-41 16,-3 8-9-16,3-5-2 0,3 11 0 0,0 2 7 0,3 0 1 15,0 3 0-15,3 8 0 16,3-6 1-16,0 8 1 0,-1-2 0 0,4 0 0 0,-3-3 10 0,3-3 0 15,0 4 0-15,0-9 0 0,-3 3 0 16,3-9 0-16,-3 7 0 0,2-9 0 16,-2 3-36-16,0-3-4 0,0-5-2 0,-3-3 0 15,-3 0-2-15,3 1 0 0,-9-6 0 0,6 0 0 16,-6 0-43-16,6-6-9 0,-6 1-1 0,0 0-1 16,0 0 54-16,-6-3 12 0,3-6 1 0,-6 4 1 0,-3-1 30 0,-3-2 0 15,0 0 0-15,-2 2 0 0,-1 1 19 0,0-4 9 16,3 6 3-16,0 3 0 0,3 0 30 0,3 5 7 15,0-3 0-15,3 3 1 0,6 0-33 0,0 0-6 16,0 0-2-16,0 0 0 16,3 3-44-16,0-3-10 0,6 2-2 0,3 1 0 0,3-3 44 0,3 0 8 0,3-3 1 15,0-2 1-15,2 0-13 0,-2-3-2 0,3 3-1 0,-3-9 0 16,0 6 0-16,-3 1 0 0,-1-9 0 0,-2 5 0 16,0 3 2-16,-3 0 1 0,0-2 0 0,-3 4 0 15,-3 1 0-15,-3 2 0 0,-3 3 0 0,0 0 0 16,6 3 6-16,-3 2 1 0,-3 9 0 15,0-4 0-15,3 1-20 0,-3 5 0 16,3 2 0-16,-3-5 0 0,0 6 0 0,3-9 0 0,-3 6 0 0,3 0 0 16,0-8 0-16,3-3 0 0,-3 6 0 0,0-8 0 15,2 2 0-15,1 3 0 0,3-8 0 0,-3 0 0 16,3-3 0-16,0-2 0 0,0 0 0 0,3-3 0 0,-3 2 0 16,-3-1 0-16,3-4 0 0,0-2 0 0,-3-1 0 0,-3 4 13 15,3-6-4-15,-6 3-1 0,3 5 40 0,-6 0 7 16,3-3 1-16,0 6 1 0,3 0-30 0,-3-1-7 15,0 6 0-15,0 0-1 0,0 0-19 0,0 0 0 16,3 6-8-16,0 2 8 0,0 5-11 0,3 0 11 16,-4-5-12-16,4 5 12 0,3 3-15 0,-3-5 4 15,0 2 1-15,3 0 0 16,0-5-27-16,0 0-6 0,3 3-1 0,0-6 0 16,3 6-126-16,-3-9-26 0,20 3-4 0,-2-2-2 0</inkml:trace>
  <inkml:trace contextRef="#ctx0" brushRef="#br0" timeOffset="-199542.12">21907 1050 1630 0,'-6'-13'36'0,"3"3"7"0,0 2 1 0,0 0 3 0,0 2-38 0,0-2-9 0,0 1 0 0,3 7 0 16,0 0 90-16,0 0 16 0,0-6 3 0,0 6 1 16,0 0-38-16,6 3-7 0,-3 5-1 0,3 2-1 15,3 1-51-15,0 5-12 0,-3 2 0 0,2 1 0 16,1 2 0-16,0-5 0 0,0 8 0 0,0-6 0 0,0 3 0 0,0-2 0 16,3 2 0-16,-3-5 0 0,0 3 0 15,0-6 0-15,0 0 0 0,-3-2 0 0,0 2 0 0,-3-11 0 16,0 4 0-16,0-4 0 0,-3-2 8 0,0 0 0 15,0 0-8-15,0 0 12 0,0 0-1 0,3-5-1 16,-3 0 0-16,2-14 0 0,-2 3-10 0,0 3 12 16,3-5-12-16,3 4 12 0,0 1-12 0,0 0 0 15,0 2 0-15,3 6 0 0,0 2 0 0,3 1-9 16,0 2 0-16,0 2 0 0,0 4 1 0,3-1 0 16,-3 3 0-16,2 5 0 0,-2 0 8 0,-3-5 0 15,3 8 0-15,-3 0 0 0,0-5 0 0,-6 2 0 16,0 3 0-16,0-8 0 0,-3 2 0 0,-3 4 0 15,0-4 0-15,0-2 0 0,-3 3 0 0,-3-3 0 16,0 2 0-16,-3-2-8 0,3-3 8 0,-3 1 0 16,1-1 0-16,-1-2 0 0,0-1 0 0,0-2-8 15,3 0 0-15,-3-2 0 16,6 2-85-16,0-3-17 0,6 3-3 0,-3-5-1 16,3-3-134-16,3 5-28 0,9-7-4 0,0-4-2 0</inkml:trace>
  <inkml:trace contextRef="#ctx0" brushRef="#br0" timeOffset="-198669.64">22544 1082 1432 0,'0'0'32'0,"0"0"6"0,0 0 2 0,0 0 0 0,0 0-32 0,0 0-8 16,0 0 0-16,-6 0 0 0,3 0 92 0,-3 3 16 16,0-1 4-16,0 1 1 0,0-3-49 0,0 3-9 15,0-1-3-15,-3 4 0 16,0 2-35-16,3-3-7 0,0 8-2 0,-3-8 0 0,3 9-8 0,3 4 0 16,0-7 0-16,0 2 0 0,3 6 0 0,0-9 0 15,3 1 11-15,0 5-11 0,0-6 0 0,3-2 0 16,3 3 0-16,-3-6 0 0,0 3 22 0,3-5-2 15,0-1 0-15,0-2 0 0,3-2 9 0,-3-6 2 16,0 2 0-16,3 1 0 0,-3-6-18 0,-1 6-3 16,-2-5-1-16,3-4 0 0,-3 1 9 0,0 5 2 15,3-5 0-15,-9 2 0 0,3 1-4 0,-3-1 0 16,0 1 0-16,-6-1 0 0,3 0 16 0,-3 6 2 0,0-3 1 16,-3-2 0-16,3 7 1 0,0-2 1 0,1 2 0 15,-4 3 0-15,3 0-20 0,0 3-4 0,3-1-1 0,-3 4 0 31,3-4-35-31,0 9-7 0,3-6-2 0,-3 0 0 0,3 3 32 0,0-8 0 0,0 0 0 0,6 6 0 16,-3-4-32 0,-3-2 0-16,9 0 0 0,0-2 0 0,0-1 7 0,2-2 1 0,1-1 0 0,0 4 0 15,3-6 38-15,-3-5 8 0,3 5 2 0,-3 0 0 16,-3 0-8-16,3-5 0 0,-3 5-1 0,0 0 0 16,-1 2 27-16,-2 1 6 0,3-3 0 0,0 3 1 15,-3 2-39-15,3 1-10 0,0 2 0 0,3 2 0 0,0 6 0 0,0-3 0 16,3 1 0-16,-6-1 0 0,3 6 0 0,2-3 0 15,-8 5 0-15,9-5 0 0,-9 2 0 16,3-2 0-16,-6 5 0 0,3-5 0 0,0 0 0 0,0 3 0 16,-6 0 0-16,3-1 0 15,0-5-35-15,-3 3-9 0,-3-2-1 0,0 4-1 0,3-4 22 0,-6-1 5 16,0-3 1-16,0 4 0 16,3-1-29-16,-6-2-5 0,6-1-2 0,3-2 0 15,0 0-6-15,0 0-2 0,0-8 0 0,0 0 0 16,3 1 5-16,6-9 1 0,0 0 0 0,3 3 0 0,3-9 89 0,0 6 19 15,0-7 3-15,0 2 1 0,5-9 3 0,4 7 1 16,3-4 0-16,-6-2 0 0,0 5-4 0,-1 3 0 16,4-3 0-16,-6 6 0 0,-3-1-16 0,-3 3-3 15,0 3-1-15,-6-3 0 0,0 6 4 0,0-1 0 16,-6 3 0-16,0-5 0 0,0 5 13 0,-3 0 3 0,-6 5 1 16,3-2 0-16,0 0-30 0,-6 2-7 0,0 3 0 15,0 0-1-15,-3 3-9 0,0 7-2 0,-5 1 0 16,5 7 0-16,0-2-8 0,0 11-11 0,-3-1 3 0,9 3 0 15,0 0-5-15,9-2-1 0,-6 2 0 0,42 50 0 32,-6-36-38-32,-18-27-8 15,3-1-2-15,5-7 0 0,1 0-5 0,3 3-1 0,-3 2 0 16,0-10 0-16,2 2 26 0,-2-2 5 16,-3-3 1-16,0 2 0 0,0-2-186 0,-3 0-37 0</inkml:trace>
  <inkml:trace contextRef="#ctx0" brushRef="#br0" timeOffset="-197407.37">18951 2741 528 0,'0'0'11'0,"0"0"2"0,0-5-13 0,0-3 0 0,0 3 0 0,3-1 0 16,-3 6 42-16,0-5 6 0,0 5 0 0,3-5 1 15,-3-1 56-15,0 6 11 0,0-2 3 0,0 2 0 16,0 0 5-16,0 0 2 0,0 0 0 0,0 0 0 16,0 0-49-16,0 0-9 0,-3-11-3 0,3 11 0 15,0 0 0-15,0 0 0 0,-3 0 0 0,-3-2 0 16,3-1-42-16,-3 3-9 0,6 0-2 16,0 0 0-16,0 0-12 0,0 0 0 0,0 0 0 0,0 0 0 15,0 0 0-15,0 0 0 0,0 0 0 16,6-3-10-16,3 3 10 0,0 0 0 0,6 0 0 0,3-2 0 15,5-1 0-15,1 3 16 0,3 0-4 0,3 0-1 16,0 0-11-16,2 3 8 0,1-3-8 0,0 2 8 0,3 1-8 16,-1 2 0-16,7 6 0 0,0-11 0 0,-1 5 8 0,1 0-8 31,3 1 0-31,-1-1 8 0,1-2 1 0,0-1 0 0,2 4 0 0,1 1 0 16,-1-4-9-16,1 2 0 0,-6-2 9 0,-4 2-9 0,1 1 23 15,-6-1 0-15,0 0 0 0,-1 3 0 0,-5-3-23 16,-3 1 8-16,0-1-8 0,-6 0 0 15,-4 1 0-15,-2-4 0 0,0 1 0 0,-3 5 0 0,0-6 0 0,-3 1-10 16,-3-3 1-16,3 5 0 16,-6-5 9-16,3 0 0 0,-3 0 0 0,0 0 8 15,0 0 1-15,0 0 1 0,0 0 0 0,3-5 0 0,-3 0-10 16,0-3 0-16,0-3 0 0,-3 6-11 0,0-3 11 0,0 0 11 16,-3-5-3-16,0 5 0 0,-3 3 4 0,3-6 0 0,-6-2 0 0,0 2 0 15,-2-2 25-15,-1 5 6 0,3-5 1 0,-3 5 0 16,0 3-20-16,0-1-3 0,3 1-1 0,3 5 0 15,-3-5-20-15,3 5 9 0,1 0-9 0,-1 0 0 16,3 0 0-16,6 0 0 0,0 0-10 0,0 0 10 16,0 0-11-16,3 5 11 0,0-2-8 0,3 5 8 15,2-3 0-15,1 0 0 0,3 3 0 0,3 3 0 16,3-6 0-16,3 3 0 0,0 3 0 0,0-6 0 16,-1 3 0-16,1-3 8 0,-3 0 0 0,0 1 0 15,-3-1-8-15,0 0 0 0,0-2 0 0,-4 2 0 16,1 3 0-16,-3-3 0 0,0-2 0 0,0-3 0 15,-3 3 0-15,0 2 0 0,-3-2 0 0,0-1 0 0,-3 4 0 16,0-1 0-16,0 5 0 0,0-4 0 0,-3 2 0 16,-3 2 0-16,0 4 0 0,0-4 8 15,-3-2-8-15,3 5 0 0,-3 3 0 0,0-8 0 16,1 0 0-16,-1 0-8 0,0 0 0 0,0 2 0 16,3-7-25-16,0 2-5 0,3 1-1 0,0-1 0 15,3-2-180-15,0-3-36 0,3 5-7 0,0-2-2 0</inkml:trace>
  <inkml:trace contextRef="#ctx0" brushRef="#br0" timeOffset="-196670.57">20740 2432 1677 0,'0'0'36'0,"0"0"8"0,0 0 2 0,0 0 2 0,0 0-38 0,0 0-10 0,0 0 0 0,0 0 0 0,0 0 54 0,0 0 9 16,0 5 1-16,0 3 1 0,0 0-21 0,3-3-4 15,0 3 0-15,0 5-1 0,0 3-10 0,0 3-1 16,0 2-1-16,0-5 0 0,3 5-17 0,0-5-10 16,0 2 12-16,2-5-12 0,-2 3 26 0,3 0-2 15,-3-3 0-15,0-2 0 0,3-3-10 0,-3 5-2 16,3-10-1-16,-3 2 0 0,3-2 31 0,-6-1 6 16,6-2 2-16,-3-2 0 0,0-1-18 15,0 0-4-15,0 1-1 0,3-4 0 0,-3-4 10 0,0-1 3 16,-1 1 0-16,1 2 0 0,0-5-26 0,-3 2-5 0,0 0-1 0,0-2 0 15,0 5 0-15,-3 0 0 0,0 0 0 0,3 3 0 16,-3 5 0-16,0 0 0 16,0 0 0-16,0 0 0 0,0 0-8 0,3 3-17 0,0 5 4 0,3 2 1 15,-3 3 4-15,3-5 8 0,3 3-13 0,-3-3 5 16,3 5-2-16,-3-8 0 0,3-2 0 0,0 2 0 16,3-5 10-16,0 3 0 0,-4-6 0 0,4 1 0 15,0-4 0-15,3 1 17 0,-6-8-2 0,6 5-1 16,-3-5-2-16,0 2 0 0,-3-2 0 0,3 0 0 15,-6 5-12-15,3-8 9 0,-4 0-9 0,-2 5 8 16,0-2 10-16,-3 0 2 0,0 2 0 0,-3 1 0 0,0-3-10 16,-2 2-2-16,-1 3 0 0,0-3 0 0,0 6-19 0,0 0-4 15,0 5-1-15,3-3 0 16,3 3-48-16,0 0-9 0,-3 6-3 0,0 1 0 16,3 4-64-16,0-6-14 0,3 3-2 0,0 0-512 15,0 0-103-15</inkml:trace>
  <inkml:trace contextRef="#ctx0" brushRef="#br0" timeOffset="-195926.37">21255 2577 952 0,'0'0'27'0,"0"0"5"0,0 0-32 0,0 0 0 16,0 0 0-16,-3 3 0 0,0 2 58 0,3-5 5 16,0 0 1-16,0 0 0 0,3 3 16 0,3-1 3 15,-3 1 1-15,3-3 0 0,0 0 27 0,0 0 5 16,3-3 2-16,-1 1 0 0,1-1-35 0,3-2-7 15,-3 2-2-15,3-2 0 0,-3-8-10 0,3-1-3 0,-3 4 0 0,0-9 0 16,3 9-5-16,-3-6 0 0,0 3-1 16,-6-6 0-16,3 11-10 0,-3-10-1 15,-1 2-1-15,-2 5 0 0,3-7-14 0,-6 4-2 0,3 6-1 0,-2-2 0 16,-1 2 9-16,3 3 1 0,-6-1 1 0,6 6 0 16,-6-2-28-16,0 2-9 0,3 5 0 0,-3 0 0 15,0 6-19-15,3 2-10 0,0-5-3 16,-3 5 0-16,6 6 32 0,-3-6 0 0,3 3 0 0,3 0 0 15,-3 0-16-15,3 5 4 0,0-11 0 0,3 1 0 16,0-1-32-16,0 4-7 0,0-4-1 0,0-4 0 16,3-4 15-16,-1 4 2 0,4-6 1 0,3 5 0 15,-3-10 1-15,3-1 0 0,0 1 0 0,-3-6 0 0,6 1 13 0,-3-6 2 16,-1 3 1-16,-5 2 0 16,3-5-140-16,-3 3-28 0,3 2-6 0,-3-10-1 15,0 8 7-15,0-3 1 0,0 0 0 0,0-8 0 16,-3 1 24-16,-3 1 4 0,-3-1 2 15,-3 1 0-15,-3 4 205 0,0-1 41 0,0 1 8 0,0 2 1 16,-6-5 124-16,3 8 25 0,0-9 5 0,0 9 1 0,3 5-122 0,0-2-24 16,3 4-5-16,3 6-1 15,0 0-64-15,0 0-12 0,0 0-4 0,0 0 0 0,3 0 13 0,3 3 3 16,3 0 0-16,3 5 0 16,0 0-13-16,0 2-3 0,0 9 0 0,3-1 0 0,-3 1 7 0,0-1 1 15,-4 3 0-15,1-2 0 0,-3-3-32 0,0 5 0 16,3-5 0-16,-6-6 0 15,0 4 12-15,0-6-3 0,0 0-1 0,0 0 0 0,0-1-8 0,-3 4 0 0,3-8 0 16,-3 2 0-16,3-2 0 0,-3-3 0 0,0 0 0 0,0 0 8 16,0 0 5-16,0 0 1 15,6-6 0-15,0 1 0 0,0-6-2 0,0 1 0 0,3-3 0 0,3 2 0 16,0-5-12-16,-1 6 0 0,4 2 0 0,3 0-10 16,0 0 10-16,0 5-12 0,-3 0 12 0,0 3-12 15,0 3 12-15,-1 0 0 0,1 5 0 0,0 0 0 16,-3 0 0-16,-3 0 0 0,-3 2 0 0,-3 3-8 15,0-2 8-15,0 0 0 0,-6 4 0 0,-3-7 0 16,3 6 0-16,-6-4 0 16,0 3 0-16,-3-2 0 0,0-3 0 0,0 0-13 0,-2 2 1 0,2-4 1 0,-3-4-3 15,3 1-1-15,3 0 0 0,0-3 0 16,0-3-193-16,6-2-40 0,-3-1-7 0,6-4-593 16</inkml:trace>
  <inkml:trace contextRef="#ctx0" brushRef="#br0" timeOffset="-195492.59">22422 2013 2174 0,'0'0'48'0,"0"0"9"0,0 0 3 0,0 0 1 0,0 0-49 0,0 0-12 0,0 0 0 0,-6-2 0 16,-3 4 92-16,3 1 15 0,-9 5 3 0,6 3 1 16,-6-1-83-16,3-2-16 0,-3 5-3 0,0 3-1 15,6 0 20-15,-2 0 3 0,2 0 1 0,0 0 0 16,3 0-52-16,3-3-9 0,3 0-3 0,3 3 0 15,3-5 32-15,3-1-9 0,0 3 9 0,5-5 0 16,4 0-10-16,0-2 10 0,3 1-12 0,0-4 12 16,-6 5 0-16,6-3 0 0,-1-5 8 0,-5 0-8 15,0 6 8-15,-6-6-8 0,6 0 0 0,-9 0 0 16,-6 0 14-16,0 0-3 0,6 5-1 0,-6-5 0 0,6 5 10 0,-6 1 1 16,-6-1 1-16,0 0 0 0,0 3-31 0,-9-3-7 15,3-2 0-15,-3 2-1 0,3 1-4 0,-5-1-1 16,-1 3 0-16,3-6 0 15,6 4-156-15,-3-6-31 0,6-6-7 0,3 4-417 16,3-3-84-16</inkml:trace>
  <inkml:trace contextRef="#ctx0" brushRef="#br0" timeOffset="-190771.9">22690 1984 1026 0,'-3'-13'28'0,"3"8"8"0,-6 0-28 0,6-1-8 15,0-2 0-15,-6-2 0 0,6 2 107 0,-3 0 20 16,-3 3 4-16,6 5 1 0,0 0-27 0,0 0-5 16,0 0 0-16,-6 0-1 0,6 0-27 0,-3-6-6 15,3 6-1-15,-6 0 0 0,6 0-9 0,-6 3-3 16,0 0 0-16,3-3 0 0,-3 5-34 0,0 3-7 15,6 2-2-15,-3 4 0 16,-3-1-29-16,6 3-5 0,0 5-2 0,0 0 0 0,3 0 26 0,0 6 0 16,0-6 0-16,3 5 0 0,0-7 0 0,-3 2 0 15,9-5 0-15,-3 0 0 0,-3-3-12 0,3-2 2 16,6-1 1-16,-4-2 0 16,4 0-88-16,-6-8-18 0,9 0-3 0,-3-3-1 15,-6-2 58-15,6-3 11 0,0 0 2 0,0-5-673 0</inkml:trace>
  <inkml:trace contextRef="#ctx0" brushRef="#br0" timeOffset="-190192.84">22907 1937 1414 0,'-3'-13'40'0,"0"10"9"0,0-2-39 0,3 5-10 0,0-3 0 0,0 3 0 15,0 0 58-15,0 0 10 0,0 0 1 0,3 0 1 16,6 3-45-16,-3 2-9 0,3-2-1 0,0 4-1 16,0 9 2-16,-1-8 1 15,4 6 0-15,-3 1 0 0,0 1 8 0,3 5 2 0,-3-5 0 0,-3-2 0 16,0 7-43-16,0-5-9 0,-6-1-2 0,6 4 0 15,-6-6 73-15,0 0 14 0,0 1 4 0,-6-6 0 16,6 0-52-16,-6 2-12 0,3 1 0 0,-3-6 0 16,0-2-47-16,-3-1-12 0,3 1-2 0,6-3-1 0,-3 0 48 0,-3-3 14 15,0-2 0-15,6 2 0 0,-6-2-17 16,6-8 4-16,0 2 1 0,0 1 0 0,0-6 28 0,0 0 7 16,6 3 1-16,0-1 0 0,0-4-14 0,3 10-2 15,-3-11-8-15,3 6 12 0,0 3-24 0,0-4-6 16,3 6-1-16,-3-2 0 0,0 2 19 0,3-3 0 15,-4 3 0-15,1-2 0 0,3 2 18 0,-3 3 7 16,3-6 2-16,-3 3 0 0,0 0-27 0,-3 3 0 16,3 0 0-16,-6-1 0 0,3-4 23 0,-3 7-1 15,-3 3 0-15,0 0 0 0,0 0 30 0,0 0 7 16,0 0 1-16,0 0 0 0,-3 11-13 0,3-1-3 16,-6 3 0-16,3 6 0 0,0-3-55 0,0 2-11 15,3 1-2-15,0-1-1 0,3 1 40 0,0-6 8 16,0 0 1-16,-3 1 1 0,6-9-25 0,6 0 0 0,-3-2-12 0,0 0 12 15,-3-1-22-15,5-4 3 0,-2-4 1 0,0 1 0 16,3 2 18-16,-3-5 0 0,3-2 0 0,-9 2 0 16,3-3 0-16,0 3 0 0,-3-5 0 0,-3 2 0 15,3 1 0-15,-3 2 0 0,0-5 0 0,0 5 0 16,-3 0 20-16,0 0 7 0,0 5 1 0,3 3 1 16,-3-5-10-16,3 5-3 0,0 0 0 0,0 0 0 15,-9 0-16-15,9 0 0 0,-3 3-8 0,0-1 8 16,3 1-38-1,0 2-2-15,0 1 0 0,3 1 0 0,0-4 40 0,3 2 0 0,-3-5 0 0,6 6 0 16,-3-12-59-16,0 4-4 0,3-1-1 16,0-5 0-16,-3 0-15 0,3 0-3 0,-3-5-1 0,2 2 0 15,-2-2-148-15,0 3-29 0,9-17-7 0,-6 11-1 16</inkml:trace>
  <inkml:trace contextRef="#ctx0" brushRef="#br0" timeOffset="-189824.51">23407 1791 1134 0,'0'0'24'0,"0"0"6"0,0 0 1 0,0 3 1 0,6 2-32 0,-3 3 0 16,0 3 0-16,0 2 0 15,3-2 26-15,0 4-2 0,3 1 0 0,0 0 0 0,-4 3 15 0,7-6 2 16,-3 5 1-16,3-2 0 0,-3 0 34 0,0 3 8 16,3-6 0-16,-6 5 1 0,3-2-57 0,-3-5-11 15,-3 5-2-15,0-3-1 0,-3-5 19 0,6 0 4 16,-6-3 1-16,0 0 0 0,0 1-20 0,-6 2-4 16,6-8-1-16,0 0 0 0,-9 0-2 0,3-3-1 0,-3-5 0 0,-3 0 0 15,3 0-26-15,-6 0-4 0,6-8-2 0,-6 1 0 16,4 1 38-16,2-7 7 15,-3 0 1-15,0-5 1 0,3 7-25 16,0-10 0-16,0 5 0 0,3 0-11 0,0-2 38 0,3 2 7 0,0-2 2 0,3 2 0 16,0 3-12-16,3 5-1 0,3 0-1 0,-3 3 0 15,3-1-11-15,0 4-3 0,0 2 0 0,0 3 0 16,3 5 11-16,0-3 1 0,0 3 1 0,0 3 0 16,2 2-29-16,-2 0-7 0,0 3-1 0,0 3 0 15,-3-1 16-15,0-4 0 0,0 7 0 0,-3 0 0 16,0-2 14-16,-3-1-1 0,3 1 0 0,-3 2 0 15,-3-5-22-15,0-3-5 0,0 6-1 0,-27 15 0 32,10-7-19-32,14-9-4 0,-3-4-1 0,3-4 0 15,-3 1-247-15,3 2-50 0,-6 3-9 16,12-8-3-16</inkml:trace>
  <inkml:trace contextRef="#ctx0" brushRef="#br0" timeOffset="-189646.8">23648 1725 1000 0,'0'0'22'0,"0"0"5"0,0 0 1 0,3 3 0 0,3 5-28 0,-3 2 0 15,3-4 0-15,-3 4 0 0,3 1 28 0,-3 2 0 16,3-5 0-16,-3 2 0 0,3 1-19 0,0 2-9 16,-3-2 10-16,0-1-10 0,-1-2 12 0,-2 3-3 15,3-3-1-15,-3-3 0 0,3 0-8 0,-3-5 0 0,0 0 0 0,0 0-338 16,0 0-70-16</inkml:trace>
  <inkml:trace contextRef="#ctx0" brushRef="#br0" timeOffset="-189207.53">23657 1638 1760 0,'0'0'39'0,"-3"-11"8"0,0 1 1 0,-3-4 1 0,3 1-39 0,0 5-10 0,0-5 0 0,0 5 0 16,3 3 40-16,0 5 5 0,0 0 2 0,3-11 0 15,-3 11-33-15,3 0-6 0,3 0-8 0,0 0 11 16,3 0 6-16,-3 5 2 0,3 1 0 0,0-1 0 15,-3 3-19-15,3 0-16 0,-1 0 4 0,1-5 0 16,0-1 20-16,-3 6 5 0,3-8 1 0,0 0 0 16,-3 5-14-16,3-5 0 0,0-5 0 0,-3 5 0 15,0-3 0-15,3 1 0 0,-3-1 0 0,0 1 0 16,-3-4 0-16,3 4 0 0,0-4 0 0,0-2 0 16,2 6-27-16,-2-1-5 0,0 0 0 0,0 3-1 0,0-2 8 0,0 2 1 15,3 2 1-15,0 1 0 0,3 2-1 0,-3 6 0 16,0-3 0-16,3 2 0 15,-3 1-44-15,0 5-8 0,0-8-3 0,0 2 0 16,-1 1-53-16,1 0-10 0,0-3-2 0,0-6-1 16,0 1 14-16,0-1 3 0,0-7 1 0,3 3 0 15,-3-4 57-15,3-7 11 0,0 0 3 0,0 0 0 0,-1-6 123 16,1 1 25-16,0 4 4 0,3-7 2 0,-3 5 86 0,0-2 18 16,-3 2 3-16,3 5 1 0,0-2-34 0,0 2-6 15,0 6-2-15,-4 0 0 0,4 2-93 0,-3 3-19 0,3 3-4 16,3 2-1-16,0-2-29 0,0 10-6 0,-3 0 0 0,3-2-1 15,0-1-11-15,-1 6 0 0,1 3 9 16,-3-1-9-16,-3 4 0 16,3 1 9-16,-3-2-9 0,0 9 0 0,-3-7 0 0,0 4-16 0,-3 5 2 0,0-6-943 15</inkml:trace>
  <inkml:trace contextRef="#ctx0" brushRef="#br0" timeOffset="-187841.03">18874 2625 952 0,'0'0'27'0,"0"0"5"0,0 0-32 0,0 0 0 15,0-6 0-15,0 6 0 0,0 0 70 0,0 0 7 16,0 0 2-16,0 0 0 0,0-2-24 0,0 2-5 16,0 0-1-16,0 0 0 0,0 0-30 0,0 0-7 15,0-6 0-15,0 6-1 0,0 0-11 0,0 0 0 0,0 0 0 0,3 3 0 16,0 0 15-16,-1-3-3 0,4 0 0 0,-3 2 0 16,0 4 13-16,3-4 3 0,0 4 0 0,0-1 0 15,3 0-14-15,0 6-2 0,0-6-1 0,0 6 0 16,3-1-2-16,0 3 0 0,3-2 0 15,0 2 0-15,-1 6-9 0,4-3 12 0,0 2-12 0,0 1 12 16,0 2 4-16,3 0 0 0,-3 6 1 0,2-6 0 16,-5 5 3-16,0-5 0 0,3 0 0 0,-3 1 0 15,3 1-9-15,-3 1-2 0,3 3 0 0,-1 2 0 16,1-5-29-16,0 2-5 16,0 3-2-16,6-5 0 0,-3 0 27 0,2 2 0 0,1-2 0 0,6 5 0 15,0-10 46-15,-3 2 14 0,5-3 4 0,-2 4 0 16,0-7-52-16,0 1-12 0,-1 3 0 0,7-3 0 15,0 2 0-15,2-5 0 0,1 3 0 0,3-2 0 16,-3-4 0-16,-4 1 0 0,4-3 0 0,0 0 0 0,2-3 34 0,1-2 4 16,3-1 1-16,-4 1 0 0,1-3-39 0,-3 0 0 15,-4-3 0-15,1-2 0 16,0 2 25-16,-6 3 1 0,2-8 0 0,-2 6 0 0,-3-4-26 0,3 1-12 16,-7 2 0-16,4-2 1 0,-3 3 11 0,-3-1 0 15,-3 0 8-15,0 1-8 0,-6 2 0 0,-1-3 9 16,-5 3-9-16,3-3 0 0,-6-2 16 0,0 5-4 15,-3 0-1-15,0 0 0 0,0 0 4 0,0 0 1 16,0 0 0-16,0 0 0 0,0 0-32 0,-3-5-5 16,-3-1-2-16,0 1 0 0,0 0 23 0,0-3 0 15,-2 5 0-15,-4-7 0 0,3 2 38 0,-3 0 12 0,0-3 2 16,0 6 1-16,3-8-24 0,-6 5-5 0,3 2 0 0,-3-1-1 16,4 1 23-16,-1-4 5 0,3 4 1 15,-3 4 0-15,6-4-42 0,-3 4-10 0,3-1 0 16,6 3 0-16,0 0 0 0,0 0 0 0,0 0 0 0,0 0 0 15,0 0 0-15,0 0 0 0,0 0 0 0,0 0 0 16,0 0 0-16,9 3 0 0,0-1 0 0,3 1 0 16,3 2-24-16,-1-2-8 15,4 8 0-15,3-9-1 0,0-2 20 0,0 3 4 0,0 0 1 0,-1-1 0 16,-2-2-12-16,-3 0-3 0,3 3 0 0,-3-3 0 16,0 0 23-16,-6 2 0 0,3-2 0 0,-3 0 0 15,0 3 0-15,-3 0 0 0,-4-1 0 0,1 6 0 0,-3 3 0 16,-3-3 0-16,1 2 0 0,-1 6 0 15,-3 0-56-15,-3 3-6 0,0 2-2 16,0-3 0-16,0 1 52 0,0-1 12 0,0 4 0 0,0-1 0 16,3-3-97-16,-3-4-17 0,3 1-3 0,0 1-738 15</inkml:trace>
  <inkml:trace contextRef="#ctx0" brushRef="#br0" timeOffset="-184775.44">21392 3167 1041 0,'0'0'29'0,"0"0"7"0,0 0-28 0,-3-3-8 0,3 3 0 0,0 0 0 15,-3-5 111-15,3 5 21 0,0 0 4 0,0-3 0 16,0 3-57-16,0 0-12 0,0 0-3 0,0 0 0 15,0 0 32-15,0 0 7 0,0 0 1 0,0 0 0 16,0 0-64-16,0 0-12 0,0 3-2 0,3 5-1 16,3 3-25-16,-3 5 0 0,6-3 0 0,-3 11 0 0,2-6 0 15,1 6 0-15,0-6 0 0,3 6 0 0,-3-3 0 16,0 3 0-16,0-5 0 0,-3 5 0 0,3-6 0 16,-6-5 0-16,3 1 0 0,0-4 0 0,0 3 0 0,0 1-12 15,0-4 2-15,-3-2 1 0,0 0 9 0,0 5 12 16,-3-10-2-16,0 0-1 15,0-3-9-15,-3 2 0 0,-3 1 0 0,0-8 0 0,-3-9 0 0,0 4 0 16,0 4 0-16,-3-1 0 16,0-1-11-16,0-8-1 0,3 0 0 0,0 3 0 15,0-9 12-15,0 4 0 0,7-3 0 0,-4 0 0 0,0-9 8 0,-3 1 4 16,3 3 1-16,0-11 0 0,-3 0-13 0,6 8 0 16,-3 0 0-16,3 5 0 15,3 3 42-15,0 2 6 0,0 3 0 0,0 6 1 0,3 2-31 0,-3 2-6 16,0 6-2-16,0 0 0 0,6-2-10 0,3 2-11 0,0 0 3 15,0 5 0-15,6 0-3 0,-4 3 0 0,7 8 0 0,0-8 0 32,0 5-23-32,3 6-5 0,0-6-1 0,0 0 0 0,-1 6 40 0,1-9 0 0,3 4 0 0,0 2 0 15,0-6 12-15,-4 1 11 0,-2 5 1 0,3-8 1 16,-6-1-25-16,0 1 0 0,0 0 0 0,-6-2 0 16,3 4-15-16,-3-7-8 0,-3-1-1 0,-3 1-1 15,-3-3 36-15,2 5 7 0,-2 1 2 0,-2-4 0 16,-1 1-20-16,-3 0 0 0,0-1-8 0,-3 1 8 15,-3 2 0-15,-3-2 0 0,-3-3 0 0,-3 3 0 16,0 2-13-16,-2-5-3 0,-1 2-1 0,0 1 0 16,3-3 57-16,0 0 11 0,0 3 2 0,4-3 1 0,2 2-35 15,3 1-7-15,0-3-2 0,3 3 0 16,0-3-30-16,3 0-5 0,3 0-2 0,0 2 0 16,3-2-8-16,0 0-1 0,0 0-1 0,0 0 0 15,0 0-175-15,9-2-36 0,3 2-6 0,3-6-2 0</inkml:trace>
  <inkml:trace contextRef="#ctx0" brushRef="#br0" timeOffset="-184308.85">22005 2998 1497 0,'0'0'32'0,"0"0"8"0,0 0 0 0,3 2 4 0,3-2-36 0,-3 6-8 16,6 4 0-16,-3 1 0 0,0 2 53 0,0 0 9 15,0 6 2-15,0-1 0 0,2 4 0 0,-2-1 0 16,3 0 0-16,-3 0 0 0,3 0-52 0,-3-5-12 0,3 5 0 0,-3-8 0 16,0 1-14-16,0 2-6 0,0-11 0 0,-3 3-1 15,0 0 33-15,0-3 8 0,-3 3 0 0,3-3 1 16,-3-5 26-16,0 0 5 0,0 0 0 0,0 0 1 16,0 0 18-16,-6-5 3 0,0-6 1 0,-3 1 0 15,0-1-60-15,-3 1-15 0,0-4 0 0,0-1 0 16,-3 1 0-16,4-4 0 0,-4 5 0 15,3-11 0-15,0 5 0 0,0-5 0 0,0 6 0 0,0-9 0 16,3 6 0-16,3 0-18 0,0 0 4 0,0 0 1 16,3 5 13-16,0-3 0 0,6 3 0 0,-3-2 0 15,3 5 0-15,0 2 0 0,3 1 0 0,0 2 0 16,3-3 0-16,3 6 0 0,-3-1 0 0,3 6 0 0,3 0-12 0,-3 0 3 16,3 0 1-16,-4 6 0 0,1-4 8 15,-3 4 0-15,3 2-9 0,-6 0 9 0,3 2 0 0,-3-2 0 16,0 3 0-16,-3-1 0 0,-3 3 0 0,-6-5 0 15,0 3 0-15,-3 0 0 0,0 2 9 0,-6-3 0 16,-3 1 0-16,1 2 0 0,-1-8-22 0,3 6-5 16,0 0-1-16,0-3 0 15,0 2-40-15,6-7-8 0,-3-1-1 0,6-2-1 16,0 3-147-16,1-6-30 0,5 3-6 0,0-2 0 0</inkml:trace>
  <inkml:trace contextRef="#ctx0" brushRef="#br0" timeOffset="-183775.41">22181 2876 1267 0,'0'0'28'0,"0"0"5"0,0 0 2 0,0 0 1 0,0 0-36 0,0 0 0 0,0 0 0 0,0 0 0 16,0 0 109-16,2-3 15 0,4 1 4 0,0-4 0 15,0 4-52-15,3-9-9 16,0 3-3-16,0 6 0 0,3-1-51 0,0 0-13 15,0-2 0-15,3 0 0 0,0-1 54 0,2-1 8 0,-2-1 2 0,3 0 0 16,-3-3-52-16,0 6-12 16,0-6 0-16,-3 3 0 0,-3-2-12 0,3 4-4 15,-6 1-2-15,0 2 0 0,-3 1-1 0,2-6 0 0,-5 5 0 0,0 3 0 16,0 0-13-16,0 0-2 0,0-2-1 0,-5-1 0 16,2 3 3-16,-3 0 0 0,0 0 0 0,0 3 0 0,0-1 6 0,0 1 2 15,0 5 0-15,0-8 0 0,3 5 50 0,3-5 10 16,-3 8 3-16,3-3 0 0,3-2-24 0,0 5-5 15,3 5-1-15,0-8 0 0,0 3 6 0,3 3 1 16,0 0 0-16,0 2 0 0,2 0-16 0,-2 0 0 16,0 3 0-16,0 0 0 0,0 5 0 0,0-10 0 15,-3 2 0-15,0 3 0 0,0-6 0 0,-3 1 0 16,0 0 0-16,0-1 0 0,0-2 28 0,-3 0 2 16,0 0 1-16,0-3 0 0,-3 3-12 0,0-3-3 15,3-2 0-15,-6 2 0 0,3 1-6 0,0-4-2 16,-3 1 0-16,0 0 0 0,0-1 1 0,0-2 0 15,3 3 0-15,-3-3 0 0,3 0-9 0,0 0 0 16,3 0 0-16,-3-3 0 0,3 3 27 0,0 0 3 16,3-2 1-16,0-1 0 0,3 0-14 0,0-2-2 0,0 2-1 15,3 1 0-15,0-4-14 0,3 4-8 0,-3-1 8 0,3-5-13 32,0 3-20-32,0 0-4 0,-1-1-1 0,1 1 0 0,3 0 38 0,-3 0 0 0,3-6 0 0,0 3 0 15,3 0-212 1,-3-3-36-16,17-4-6 0,-5 1-2 0</inkml:trace>
  <inkml:trace contextRef="#ctx0" brushRef="#br0" timeOffset="-183441.39">22797 2918 851 0,'18'8'36'0,"-13"-8"-36"0,1 0 0 0,0-2 0 15,3-1 198-15,0-5 33 0,3 0 6 0,0 3 2 0,3-11-44 0,0 0-9 16,3 0-2-16,-3 0 0 0,-1 3-104 0,-2-3-20 15,-3 3-5-15,0 2-1 0,-3-2-15 0,0 0-3 16,-3 5-1-16,-3 0 0 0,0 3-3 0,0-3-1 16,0 8 0-16,0 0 0 0,-3-3-9 0,-3 3-2 15,0 0 0-15,-3 6 0 0,3-1-20 0,-3 0 0 16,6 0 0-16,0 3-8 0,0 3-2 0,3-1 0 16,0-2 0-16,0 0 0 0,3 0-3 0,3 3-1 15,3-1 0-15,0-2 0 0,3 0 14 0,0 3-12 16,3 2 12-16,0-8-12 0,3 6 12 0,-3-3 0 15,2 3 0-15,-2-1 0 0,0-2 0 0,-3 0 0 16,0 3 0-16,-3-1 0 16,0-2-26-16,-3 0-9 0,-3 3-1 0,0 2-1 15,-6-5-34-15,0 2-6 0,0 1-2 0,-6 5 0 16,0-8-100-16,0 2-20 0,-12 14-4 0,0-11-1 0</inkml:trace>
  <inkml:trace contextRef="#ctx0" brushRef="#br0" timeOffset="-182091.02">18948 2617 1004 0,'0'0'22'0,"0"0"5"0,0 0 1 0,0 0 0 0,0 0-28 0,0 0 0 16,0 0 0-16,0 0 0 0,0 0 28 0,0 0 0 0,0 0 0 0,0 0 0 15,0 0-16-15,0 0-4 16,0 0 0-16,3 0 0 0,0 2 13 0,0 4 3 0,0 2 0 16,-3 0 0-16,3 7 6 0,0-7 2 0,3 8 0 15,-6 3 0-15,3-1-32 0,0 6 0 0,-3-5 0 0,3 7 0 16,3 6 16-16,-3-6 9 0,3 6 3 0,0 2 0 15,0 3-17-15,-1 1-3 16,4 6-8-16,0 1 12 0,0-2-12 0,-3 4 0 0,3-2 0 0,3-2 0 16,0-1 32-16,3-2 0 0,-3 2 0 0,0 0 0 15,3-2 9-15,2 0 3 0,1 2 0 0,3 0 0 16,3-7-2-16,3-1 0 0,2-5 0 0,4 6 0 16,3-1-15-16,3-2-3 0,2 2-1 0,4 6 0 0,3-11 33 15,-1 5 6-15,7-2 2 0,5 3 0 0,1-6-56 16,-1-3-8-16,4-2-8 0,5-3 8 15,-5-2 13-15,2-1 10 0,-2-2 1 0,5 0 1 0,1-3-1 0,-4-2 0 16,1 5 0-16,-4-6 0 0,-5-2-2 0,-1 5-1 16,-2-7 0-16,2 4 0 0,-2-4-21 0,-3-1 0 15,2 0 0-15,-8-2 0 0,-3 5 56 0,-4-6 6 16,-2 1 2-16,0-3 0 16,-7 3-76-16,-2-1-16 0,-3-2-2 0,0 0-1 0,-3 0 50 0,-6 0 9 15,-1 0 3-15,-2-2 0 16,-6-1-76-16,0 3-15 0,0 0-4 0,-6 0 0 0,0-5 52 0,0-3 12 15,0 8 0-15,-3-8 0 0,-3 0 0 0,0 0 0 16,-3-3 0-16,0 1 0 0,1-1 0 0,-4 1 0 16,0 2 0-16,0-8 0 0,0 5 16 0,0 1 5 15,-3-1 2-15,0-2 0 0,0 8-11 0,3-3-1 16,-2-3-1-16,-1 3 0 0,0 0 17 0,0 3 3 16,0-3 1-16,0 3 0 0,3-1-31 0,3 6 0 0,0-2 0 0,3-4 0 15,6 6 0-15,0 0 0 0,0 0 0 0,0 0 0 16,0 0 0-16,0 0 0 0,3 6 0 15,3-4 0 1,6 1-16-16,0 2-8 0,3 1-3 0,0-4 0 0,6 4 19 0,-3-1 8 0,5 0-8 0,-2-2 8 16,3 2 20-16,-3-5 8 0,3 5 3 0,-3-5 0 15,-4 6-31-15,4-1 0 0,-3 0 0 0,0-2 0 16,0 2 0-16,-6 0 0 0,0 3 0 0,0-5 0 16,-6 5 0-16,-1 0 0 0,-2 2 0 0,0 4 0 15,-6 2-45-15,0-1-15 0,-5 4-4 0,-1-3 0 16,3 5 52-16,-3-5 12 0,-3 5 0 0,0-2 0 15,0 2 0-15,0-3 0 0,0 1 0 0,0-1 0 16,0 1-54-16,0-1-8 0,1-4-2 0,5-9 0 16,6-5-51-16,0 0-10 0,3 13-3 0,0-5-716 15</inkml:trace>
  <inkml:trace contextRef="#ctx0" brushRef="#br0" timeOffset="-180976.48">22058 3781 1036 0,'0'0'23'0,"0"0"5"0,0 0 0 0,0 0 1 0,0 0-29 0,0 0 0 16,0 0 0-16,0-5 0 0,0 2 108 0,0 3 16 15,0 0 4-15,0 0 0 0,-2-8-52 0,2 8-9 0,0 0-3 0,0 0 0 16,0-5-14-16,0 5-3 16,0 0-1-16,-6-3 0 0,6 3-9 0,-9-3-1 0,3 3-1 0,0 0 0 15,-3 0 9-15,3 3 3 0,-3 0 0 0,-3 2 0 16,0 3-39-16,3-3-8 15,-3 6 0-15,3-1 0 0,-3 4 0 0,1 2 0 0,2-3 0 0,-3 5 0 16,3 3 0-16,0 1 0 16,3 4 0-16,0-2 0 0,3 2 0 0,0-4 0 0,0-1 0 0,3 2 0 15,3 1 0-15,0-5 0 0,0 2 0 0,0 0 0 16,3-2 0-16,3-1 0 16,-3 1 0-16,3-6 0 0,3 0 0 0,-1 0 0 15,1 1 0-15,6-6 0 0,0 0 54 0,3-3 8 0,0-3 2 0,0-4 0 16,-1-1-103-16,1-2-20 0,3 0-4 0,-3-6-1 15,3 0 0-15,-3-2 0 0,2 0 0 0,-2 0 0 16,0-3-153-16,0 0-31 0,18-18-7 0,-13 15-1 16</inkml:trace>
  <inkml:trace contextRef="#ctx0" brushRef="#br0" timeOffset="-180322.3">22288 4051 836 0,'-9'0'24'0,"3"2"4"0,3 6-28 0,-3 0 0 16,0 0 0-16,3-2 0 0,3 1 108 0,-3-1 16 15,3-6 4-15,0 5 0 0,0 0-71 0,3 1-13 16,0-1-4-16,0-2 0 0,3-1 39 0,0-2 7 16,3 3 2-16,-3-3 0 0,3-3-14 0,3-2-2 15,-4 2-1-15,1-2 0 0,3-3-11 0,-3-3-3 0,0-2 0 0,0 0 0 16,3 8-45-16,-3-9-12 16,-3 4 0-16,0-3 0 0,0-1 14 0,-3 1 1 0,3 3 0 0,-3 2 0 15,-3-8-24-15,3 5-5 16,-3-2-1-16,0 2 0 0,0 1 63 0,-3-1 13 0,0 1 3 15,-3-1 0-15,3 3-52 0,-3 0-12 0,0 3 0 0,0 0 0 16,0 2 0-16,0 3 0 0,0 0 0 0,-3 3 0 16,3-1 0-16,0 4 0 0,-3 2 0 15,3-1 0-15,3 7 0 0,-3-6 0 0,6 5 0 0,-3-3 0 16,6 6 0-16,0-5 0 0,0 2 0 0,3 0 0 16,3-2 0-16,3 0 0 0,-3 2 0 0,3-3 0 15,3-4-17-15,-3-1-7 0,0 0 0 0,3-2-1 16,-4-1 40-16,1-4 8 0,0-3 1 0,-3 2 1 15,3 0-25-15,-3-2-20 0,-3 2 3 0,3-2 1 0,-3-3 25 16,0 0 6-16,0 0 1 0,-3 0 0 0,3 0-16 0,-3 0 0 16,0 0 8-16,0 1-8 0,0-4 19 0,0 3 1 15,0 0 0-15,3 0 0 0,-4-2-20 16,1 2 8-16,3 2-8 0,-3 4 0 0,3-4 0 0,0 6 0 16,3 6 0-16,-3-6 0 0,3 5-23 0,0 0 2 15,3 3 0-15,-3 3 0 0,0-1 21 0,0-2 0 16,0-2 0-16,9 9 0 0,-7-1 0 0,-5-12 0 15,0 1 0-15,6 2 0 0,-6 1 0 0,-6-6 0 16,3-3 0-16,-3 3 0 0,6 0 0 0,-6 0 0 16,0 0 0-16,3-3 0 0,3 6 47 0,-3-6 13 15,3-5 4-15,-3 0 0 0,3 0-52 0,0-2-12 16,0-1 0-16,0 3 0 16,3-8-48-16,-3 9-13 0,0-4-3 0,0 6 0 0,3-9 72 0,-4 9 13 15,4 0 3-15,-3 0 1 0,3 2-25 0,-3 3 0 16,0 0-9-16,3 3 9 0,0 2-22 0,-6 0 2 0,3 3 1 0,0 3 0 15,3-6 27-15,-3 0 6 0,0 1 1 0,0 1 0 16,0 1-24-16,0 3-5 0,0-3-1 0,0 0 0 16,-1-5 15-16,1-6 0 0,-3 0 0 0,3 1 0 15,0 4-77 1,0-2-13-16,0 0-2 0,0-2-569 0,3-6-114 0</inkml:trace>
  <inkml:trace contextRef="#ctx0" brushRef="#br0" timeOffset="-180037.85">23103 3776 1497 0,'6'-19'32'0,"-6"9"8"0,0 4 0 0,-3-4 4 0,0-4-36 0,0 4-8 0,-3-3 0 0,0-1 0 16,0-2 104-16,0 6 20 0,1 5 3 0,-1-3 1 16,-3 2-52-16,3 1-9 0,0 5-3 0,-3 5 0 0,0 1-21 0,0 4-5 15,6-2-1-15,-6 3 0 0,3 2-37 0,3 0-12 16,0 0 0-16,0 1 0 0,6-4 4 0,0-2 0 16,0 3 0-16,3-3 0 0,3 5-8 0,-6-8 0 15,6 3-1-15,3 0 0 0,-3-3 17 0,3 6 0 16,-3-8 0-16,2 2 0 0,1 0 0 0,-3 1 0 15,0-1-8-15,3 0 8 0,-3 3 0 0,0 0 0 16,-3-3 0-16,0 3 0 0,-3-2 0 0,0 1 0 16,0 1 0-16,-3 0-10 0,0 0 10 0,-3 0 0 15,-3 0 8-15,0 5-8 16,-3-10-47-16,0 5-13 0,-3 3-4 0,0-4 0 0,3 1 52 0,-3 0 12 16,3-2 0-16,1-4 0 0,-1 4 0 0,0-4 0 0,3 1 0 0,0-3-583 15,3-3-113-15</inkml:trace>
  <inkml:trace contextRef="#ctx0" brushRef="#br0" timeOffset="-179324.85">23321 3699 1552 0,'0'0'44'0,"0"0"10"0,0 0-43 0,3-5-11 0,-3-1 0 0,0 6 0 16,0 0 95-16,0 0 17 0,-3-5 3 0,3 5 1 15,0 0-32-15,0 0-7 0,0 0-1 0,-3 5 0 16,-3-2-60-16,0 5-16 0,3 0 0 0,-3 2 0 16,0 4 0-16,3-6 0 0,0 5 0 0,3-5 0 0,-3 5 0 0,3-5 0 15,3 0 0-15,0-3 0 0,-3 0 0 0,6 1 0 16,0 2 0-16,0-8 0 0,0 0 0 0,0-8 0 16,2 2 0-16,4 1 0 0,-6-5 0 0,3-1 0 15,-3 0 0-15,3 1 0 0,-3-1 0 0,-3 1 0 16,3-1 0-16,-3 0 0 0,0 1 0 0,-3 2 0 15,0 0 0-15,0-3 0 0,-3 1 0 16,3 2 0-16,0 3 0 0,-3-6 0 0,-3 3 54 0,6 3 8 16,-3 0 2-16,3 5 0 0,0-6-52 0,0 6-12 15,3-5 0-15,3 2 0 0,0 3 0 0,3 0 0 16,0 0 0-16,12 0 0 0,3 0 0 0,-16 0 0 16,7 3 0-16,-3 0 0 0,3 2-13 0,0 3-6 15,3-3-1-15,-6 6 0 0,3-3 32 0,-3 0 7 0,-4 2 1 16,1-2 0-16,0 5-20 0,-3-7 0 15,0 2 0-15,-3-3 0 0,-3 3 0 0,0 0-12 0,0 0 1 16,-3-6 1-16,3 4-2 0,-6-4-1 0,0 4 0 0,0-4 0 16,6-2 13-16,-6 0 0 0,6 0 0 0,0 0 0 31,0 0-36-31,0 0-4 0,-3-2 0 0,0-4-1 0,6-2-19 16,0 3-3-16,3-8-1 0,3 2 0 0,0-2 52 0,-3-3 12 0,6 0 0 0,0 3 0 15,0-6 19-15,0 4 6 0,3-1 2 0,3 0 0 16,-4 3 13-16,4-9 4 0,0 4 0 0,-6-3 0 15,3 5-1-15,0-3 0 0,0 1 0 0,-3-1 0 16,3 1-8-16,-4 2-2 0,4-5 0 0,-6 5 0 16,0-3-20-16,-3 1-4 0,0-3-1 15,-3-1 0-15,0 4-8 0,-3 2 8 0,-3 3-8 0,0 0 8 0,0 2 4 0,0 6 0 16,-3-3 0-16,0 8 0 0,0 0 22 0,0 5 5 16,0 3 1-16,0 5 0 15,6 3-58-15,-3 0-11 0,6 3-3 0,0-4 0 0,3 1 10 0,3 3 2 16,0-3 0-16,0 2 0 15,3-5-26-15,-3 6-5 0,3-6-1 0,3 3 0 0,-3 3 42 0,0-9 10 16,-4 1 0-16,4 2 0 0,-3 0 0 0,0-2-10 16,-3 2 10-16,0 0-10 15,0-2-135-15,-6 2-27 0,-3 3-6 0,0-5-1 0</inkml:trace>
  <inkml:trace contextRef="#ctx0" brushRef="#br0" timeOffset="-177089.22">19046 2641 668 0,'0'0'19'0,"0"0"4"0,0 0-23 0,0 0 0 0,0 0 0 0,0 0 0 16,0 0 62-16,0 0 8 0,-3-3 2 0,3 3 0 15,0 0-7-15,-6-3-1 0,3 1 0 0,3 2 0 16,-6-3-6-16,0 0-2 0,3 1 0 0,3 2 0 16,0 0-21-16,-6-3-5 0,1 3-1 0,5 0 0 15,-6 0 5-15,0 0 1 0,6 0 0 0,-6 0 0 16,-3 3-23-16,3-1-12 0,0-2 12 0,-3 3-12 16,0 0 8-16,3 2-8 0,0-2 0 0,0 2 0 15,0 3 0-15,-3-3 0 0,3 0 0 0,0 3 0 0,0 0 0 0,-3 0 8 16,3 3 0-16,1-6-8 15,-1 6 11-15,0-3-11 0,0 5 10 0,-3-3-10 0,3 1 13 0,-3 2-3 16,3 3-1-16,-3 3 0 0,3 2-9 0,-3 0 0 16,3 0 0-16,0 3 8 0,0 0-8 0,0-6 0 15,0 3 9-15,0 1-9 0,3 1 8 0,0 1-8 16,0-3 8-16,3 6-8 0,-3-1 0 0,3 1 9 16,0 2-9-16,0-3 0 0,0 3 10 0,3-2-10 15,0-1 8-15,0 1-8 0,0-1 22 0,6-5-1 16,-6 6 0-16,3-1 0 0,-3 1-8 0,3-1-1 15,0 3-1-15,0 0 0 0,3 6 2 0,-3-3 1 16,3-1 0-16,-3 1 0 0,3-3-14 0,0-5 9 16,3 0-9-16,-3 5 8 0,2-5-8 0,1 2 0 15,3 1 0-15,0 2 0 0,0-5 0 0,3 5 0 0,-3 0 8 0,6 0-8 16,-4 0 0-16,4 0 0 0,3 0 0 0,-3-2 8 16,3-1-8-16,0-2 0 0,-4 2 0 0,7 1 0 15,-3-3 10-15,0 2-10 0,3 1 12 0,2-1-12 16,4 3 0-16,0-2 0 0,0 2-10 0,2-3 10 15,-2 3-9-15,0-2 9 0,-1-3 0 0,7 2 0 16,-6-2 0-16,6 0 0 0,2 2 0 0,4 1 0 16,-3-4 10-16,2-1 2 0,-2-1 1 0,3 2 0 15,-1-1 11-15,1-1 1 0,5 0 1 0,-2-2 0 16,3-1-9-16,-7 1-1 0,4-4-1 0,3-1 0 16,-4-1 5-16,-8-3 2 0,6 4 0 0,-1-4 0 15,4 1-2-15,-1-3 0 0,1-3 0 0,0-2 0 0,2 2 0 0,-2-2 0 16,3 2 0-16,14-2 0 0,-8-1-9 0,-7 1-3 15,-2-3 0-15,2 0 0 0,-8 3-8 0,3-3 0 16,-1 2 0-16,-2 1 8 16,-3-1-8-16,-4-2 0 0,1 3 0 0,0-3 8 15,0 3-8-15,-10-3 0 0,4 0 0 0,0 0 0 0,0 0 0 0,-4 0 0 16,4-3 0-16,-3 3 0 0,3 0 0 0,-6 0 0 16,2-3 0-16,-5 3 0 0,3 0 0 0,-3-2 0 15,-6 2 0-15,6-3 0 0,-7 3 10 0,1-2 0 16,-3 2 0-16,3 0 0 0,-6-3-10 0,-3 3-16 15,3 0 4-15,-3 0 1 0,-6 0 11 0,6 0 0 16,-6 0 0-16,0 0 0 0,0 0-12 0,0 0 4 16,0 0 0-16,0 0 0 0,0 0-5 0,0 0-1 15,0 0 0-15,0-5 0 0,-6 2 14 0,0-2 0 0,3-1 0 0,-3 1 0 16,0 0 0-16,0 0 0 0,3 2 0 0,-3-8 0 16,-3 3 12-16,3 3 1 0,0-3 1 15,-3-2 0-15,3 4 6 0,-2-2 2 0,2 0 0 16,-3 0 0-16,3 0 4 0,0 1 1 0,-3 1 0 0,3 1 0 15,-3 0-19-15,9 5-8 0,0 0 8 0,0 0-8 16,0 0 0-16,0 0 0 0,0 0 0 0,0 0 0 16,0 0 0-16,9-3 0 15,0 3 0-15,3 0-11 0,3 0-5 0,-1 3 0 0,1-1-1 0,0 1 0 16,6 0 17-16,-6-1 12 0,6 1-1 0,0 0-1 16,-6-1-10-16,-1 1 0 0,1-1 0 0,0 4 0 15,0-4 0-15,-3 1 0 0,-3 2 0 0,3 1 0 0,-3-4 0 16,-9 4 0-16,6 2 0 0,-6-1 0 15,0 1-31-15,-6 3-8 0,0 5-1 0,3-6-1 16,-9 6-8-16,9-2-2 0,-9 4 0 0,3-2 0 16,3 0-54-16,0 0-11 0,0 2-3 0,3 1-449 15,0-9-89-15</inkml:trace>
  <inkml:trace contextRef="#ctx0" brushRef="#br0" timeOffset="-176457.82">22892 4739 1497 0,'0'0'32'0,"0"0"8"0,0 0 0 0,0 0 4 0,0 0-36 0,0 0-8 0,0 0 0 0,0 0 0 16,0 0 53-16,0 0 9 0,0 0 2 0,0 0 0 15,0 0-6-15,-3 5-1 0,3 3 0 0,0 3 0 0,0-1-45 0,3 3-12 16,3 1 0-16,0 1 0 0,-6 1 0 0,9 0 0 15,-3-3 0-15,0 1 0 0,3-1 0 0,-3 0 0 16,-3-2 11-16,2-1-11 0,1-2 8 0,-3 0-8 16,3-3 0-16,-6-5 9 0,0 0-9 0,6 6 0 15,-6-6 0-15,0 0 0 0,0 0 53 0,0 0 9 16,0 0 2-16,0 0 0 0,0 0-40 0,-6 0-8 16,0-6-2-16,3 1 0 0,-8-3-22 0,2 0-5 15,3-2-1-15,-9-4 0 0,6 4 6 0,3-1 8 16,-3-2-13-16,-3-3 5 15,-3 0 16-15,6-2 3 0,-3-1 1 0,3 3 0 0,-5-5 2 0,8 3 1 16,-3 2 0-16,3 0 0 0,3 5-28 0,-3 1-6 16,3-3-1-16,3 2 0 0,0 3 20 0,3 0 0 15,0 0 0-15,3-2 0 0,6 4 48 0,-3-4 12 16,-1 4 4-16,4 1 0 0,3 2-64 0,-3 1 0 0,0 2-16 16,-3 0 3-16,3 2 13 0,0 6 16 0,-3-8-3 0,0 11-1 15,0-3-12-15,-3-3 0 0,-1 6 0 0,-2 2 0 16,0-2 0-16,0-1-8 0,-3 3 8 0,0 1-13 15,0-1 13-15,-3 0 8 0,-3 0 0 0,1-2-8 16,2 2-44 0,-3-2-16-16,0-6-4 0,3 3 0 0,-3-3-153 0,0 1-31 15,-3 1-7-15,9-7-1 0</inkml:trace>
  <inkml:trace contextRef="#ctx0" brushRef="#br0" timeOffset="-176071.09">23020 4569 1552 0,'0'0'44'0,"0"0"10"0,0 0-43 0,0 0-11 15,0 0 0-15,0 0 0 0,0 0 66 0,0 0 11 16,0 0 3-16,6-2 0 0,-3 4-46 0,3 6-9 16,0 0-1-16,-3 3-1 0,3 5 1 0,0-6 1 15,3 9 0-15,-3-6 0 16,2-2-25-16,-2 7 0 0,3-7 0 0,3 2 0 0,-6-8 0 0,3 6 0 15,-3-6 0-15,3-2 0 0,0 2 0 0,-3-5 0 16,6 0 0-16,-9-8 0 0,9 3 56 0,-9 0 7 16,3-1 1-16,0-4 0 0,2 2-52 0,-2 2-12 15,-6-2 0-15,6-2 0 0,-6-3 0 0,3 5 0 16,-3 0 0-16,0-3 0 0,6 6 54 0,-6-3 8 16,0 3 2-16,0 5 0 0,0 0 0 0,0 0 0 0,0 0 0 0,0 0 0 31,0 0-103-31,0 0-20 0,0 0-4 0,6 5-1 0,-6 0 52 0,9 1 12 15,-3 2 0-15,0-1 0 0,3-1 0 0,-3 2 0 0,-3-3 0 0,9 0 0 16,-12 3 0-16,9-3 0 0,-3-2 0 0,0 0 0 16,-3-1 0-16,3 1 0 0,0-3 0 0,3 0 0 15,-9 0-54-15,0 0-8 0,5-5-2 16,1-1-614-16,-3-4-123 0</inkml:trace>
  <inkml:trace contextRef="#ctx0" brushRef="#br0" timeOffset="-175673.76">23297 4210 1562 0,'0'0'34'0,"0"0"7"0,0 0 2 0,0 0 1 0,0 0-35 0,0 0-9 16,3 5 0-16,0 0 0 0,0 3 54 0,0 3 9 16,3 2 1-16,-3 5 1 0,3 1-42 0,-1 7-9 15,4-2-2-15,-3 3 0 0,0-6-4 0,0 3 0 16,6-3-8-16,-6 0 12 0,0 0 27 0,0-5 5 15,-6 0 0-15,9 0 1 0,-9-3-36 0,6-2-9 16,-6-1 0-16,3-2 0 0,-3 0-13 0,6-3-5 16,-6-2-1-16,0-3 0 0,0 0 34 0,0 0 6 15,0 0 2-15,0 0 0 0,0-5-23 0,0-1 0 0,0-2 0 0,0-2-8 16,6-1-10-16,-6 1-2 0,3-4 0 0,3 1 0 16,0 3 32-16,0-1 7 0,3 3 1 15,-3-5 0 1,5 5-44-16,-2 3-8 0,0 2-1 0,3-2-1 0,-3 5 34 0,3 0 0 0,-3 2 0 0,-3 1 0 15,3 0 0-15,-3 5 0 16,-3 0 9-16,3 2-9 0,3-7 0 0,-9 5 0 0,0-3 0 0,0 0 0 16,0 3 0-16,0-2 0 0,-9 1 0 0,3 1 0 15,0 0 18-15,-3 3 11 0,-6-3 3 0,0 2 0 16,0-2-61-16,3 0-12 0,-9 0-3 0,7-2-530 16,5 1-106-16</inkml:trace>
  <inkml:trace contextRef="#ctx0" brushRef="#br0" timeOffset="-175171.42">23574 4575 936 0,'8'-8'26'0,"-8"5"7"0,6-5-33 0,-3 0 0 16,3 0 0-16,0 0 0 0,3-2 88 0,-3-3 10 15,3-1 2-15,-3 1 1 0,3 0 10 0,0-3 1 16,-3 0 1-16,0-2 0 0,0 2-10 0,-3-3-3 15,0 1 0-15,-3 2 0 0,3-3-12 0,-3 1-2 16,0 2-1-16,-3-3 0 0,0 1-21 0,0-1-4 16,-3 3 0-16,3-2-1 0,0 2-36 0,-3 3-7 15,3 0-2-15,-3 2 0 0,3 3 14 0,0 0 4 0,0 3 0 16,0 0 0-16,3 5-20 0,0 0-3 16,0 0-1-16,0 0 0 0,-3 2-8 0,-3 3-11 15,6 3 3-15,-3 3 0 16,0 0-20-16,3 7-3 0,0-2-1 0,0 2 0 0,0 4 32 0,0-1 0 0,3 0 0 15,0 5 0-15,0-7 0 0,0 5 0 0,0-8 0 0,0 2 0 16,3-2 0-16,-3-3 0 0,3 0 0 0,0-5 0 16,0 0-20-16,0-2 1 0,0-4 1 0,3 1 0 15,0-3 1-15,0 0 0 0,-1-5 0 16,31-22 0 0,-15 9-10-16,-15 10-1 0,-3 0-1 0,0-3 0 15,0 3 49-15,-3 0 9 0,3 0 3 0,-3 0 0 16,3 3-20-16,-3 0-3 0,3 2-1 0,-3 3 0 15,3 0-8-15,-1 0-11 0,4 3 3 0,-3 2 0 16,0 0 8-16,3 1 0 0,-3 2 0 0,3 0 0 0,-3 2 0 16,3 1 0-16,-3-3 0 0,3 0 0 15,-3 2 0-15,0-2 0 0,0 3 0 0,0-9 0 16,0 4 0-16,0-1 0 0,-3 0 0 0,-3 1-8 16,6-6-89-16,-6 0-18 0,0 0-3 0,0 0-546 15,0 0-108-15</inkml:trace>
  <inkml:trace contextRef="#ctx0" brushRef="#br0" timeOffset="-175049.75">23886 4249 1854 0,'-15'-21'40'0,"12"13"9"0,-6-2 2 0,3-1 1 0,0 3-41 0,0 0-11 15,0-5 0-15,4 8 0 0,-4-1 14 0,3-2 1 16,0 3 0-16,3 5 0 16,0 0-162-16,0 0-32 0,0 0-6 0,0 0-476 0</inkml:trace>
  <inkml:trace contextRef="#ctx0" brushRef="#br0" timeOffset="-174791.57">24041 4165 1566 0,'0'0'34'0,"0"0"7"0,0 0 2 0,0 0 1 0,0 0-35 0,0 0-9 0,0 0 0 0,0 0 0 16,0 0 111-16,0 0 20 0,0 0 4 0,0 0 1 15,0 0-92-15,-3 5-17 0,0 3-4 0,0 0-1 16,0 0-14-16,0 5-8 0,3-3 10 0,0 4-10 15,0 4 0-15,0-5 0 0,3 1 0 0,-3-1 0 16,6 0 0-16,-3-2 0 0,3-1 0 0,0-2 0 0,0 0 0 0,3-3 0 16,-3 1 0-16,6-6 0 0,-4 0-10 15,4 0 2-15,0 0 0 0,3-8 0 0,0 3-7 0,0-3-1 16,0-3 0-16,3 6 0 16,-3-1-156-16,-1-7-31 0,16-3-6 0,-9 8-2 0</inkml:trace>
  <inkml:trace contextRef="#ctx0" brushRef="#br0" timeOffset="-173666.86">24422 3858 1378 0,'0'0'30'0,"0"0"6"0,0 0 2 0,-3-3 2 0,3 3-32 0,-6-3-8 16,3-5 0-16,0 3 0 0,3 0 94 0,0 0 18 16,-3-1 3-16,3 4 1 0,0-4-36 0,0 4-6 15,3-6-2-15,0 2 0 0,3-2-30 0,0 3-6 16,0 0-2-16,3 0 0 0,3 2-10 0,-3 0-3 0,2-2 0 0,4 5 0 16,-3 5-21-16,0-2 0 0,0 0 0 0,-3 5 0 31,3-1-23-31,-3 4-5 0,3 0-2 0,-3 2 0 0,3 3 30 0,-3 0 0 15,-4 0 0-15,4 5 0 0,-6 0 0 0,0 0 0 16,-3-2 0-16,-3 2 0 0,0-5 0 0,-3-1 0 0,1 4 0 0,-7-3 0 16,3 0 0-16,-3-6 0 0,-3 1-12 0,3-3 3 15,0 5-10-15,0-8-1 16,0 1-1-16,0-1 0 16,3-2-11-16,3-3-1 0,1-3-1 0,-1 0 0 0,3-2 2 0,3 0 0 0,-3-6 0 15,6 1 0-15,-3-4 41 0,3 4 9 0,0-11 2 0,0 2 0 16,2 1 24-16,-2 2 6 0,3 2 1 0,-3 1 0 15,0 3-8-15,0 2-2 0,3 5 0 0,-6-5 0 16,6 5-19-16,-6 3-4 16,3-2-1-16,3 4 0 0,0 1-17 0,3 2 0 0,-3 1 8 0,0-4-8 0,3 6 0 15,0 0-9-15,0 3 1 0,3-3 0 16,0-6-39-16,-1 4-7 0,4-4-2 0,-3 4 0 0,3-6 39 16,0 0 7-16,-3 0 2 0,3 0 0 0,-6-6 8 15,3 4 0-15,0-4 0 0,-4 6 0 0,1-8 0 0,-3 6 0 16,0-4 0-16,-3 1 0 0,-3 5 10 0,3-5 4 15,-3 0 1-15,0 2 0 0,0 3 27 0,0 0 6 16,0 0 0-16,0-5 1 0,0 5-29 0,0 0-7 16,-6-3-1-16,6 3 0 0,0 0-12 0,0 0-16 15,-3 5 3-15,3 1 1 0,0 2-11 0,3 5-1 16,0-3-1-16,0 1 0 0,0-3 8 0,3 2 1 16,0 1 1-16,-3-3 0 0,3-3-1 0,0-2 0 0,0 0 0 15,-3-1 0-15,6-2 16 0,-3-2 0 0,0-1 0 0,0-2 0 16,0 2 0-16,0-2 10 15,0 2-2-15,-3-5 0 0,3-2-8 0,-1 2 0 0,1 0 0 0,-3 2 0 16,0-4-11-16,0 2-4 0,0 0-1 0,0 3 0 16,0-3 16-16,0 5 0 0,0-5 0 0,-3 3 0 15,0 5 0-15,0 0 0 0,3-6 0 0,-3 6 0 16,6 0 0-16,0-2 0 0,-6 4 0 0,3-2 0 31,3 3-29-31,0 0-3 0,-3-3-1 0,3 2 0 0,0 1 33 0,0 2 11 0,0-2 0 0,0-3 0 16,3 0-11-16,-3 0 0 0,3 0 0 0,0 0 8 15,-1 0-8-15,1-3 0 0,0-2 0 0,0 2 0 16,0-2 0-16,3 0 0 0,-3 2 0 0,0-5 0 16,3 3 16-16,0 5 4 0,-3-5 0 0,3 5 1 15,-1 0-21-15,-2 0 0 0,-3 0 0 0,3 5 0 0,-3 0 0 16,0 1 0-16,0-1 0 0,0 3 0 16,-3-3-44-16,3 6-11 0,-3-3-1 0,0-3-509 15,-3 8-102-15</inkml:trace>
  <inkml:trace contextRef="#ctx0" brushRef="#br0" timeOffset="-173388.68">24398 4487 996 0,'12'-2'28'0,"-3"-1"7"0,-3 3-35 0,9-5 0 0,0 2 0 0,-1-5 0 16,7 0 100-16,6-2 12 0,-3-1 4 0,6 6 0 15,-4-14 0-15,7 6 0 0,0 0 0 0,0-3 0 16,-1 3-65-16,-2-1-13 0,3-1-2 0,-6 4-1 16,0 0-21-16,-1-4-4 0,-2 4-1 0,0 0 0 15,-3 1-36 1,-3 2-7-16,2 0-2 0,-2 0-521 0,-6 0-105 0</inkml:trace>
  <inkml:trace contextRef="#ctx0" brushRef="#br0" timeOffset="-167172.3">18371 2916 759 0,'-6'0'33'0,"0"-3"8"0,-3 3-33 0,3 0-8 0,-3 0 0 0,0 0 0 16,3 3 53-16,0-3 9 0,-3 0 2 0,3 2 0 16,0-2-7-16,0 3-1 0,0 0 0 0,0-3 0 15,6 0 10-15,0 0 2 0,0 0 0 16,0 0 0-16,0 0-10 0,0 0-2 0,-3 2 0 0,3-2 0 0,0 0-28 0,0 0-7 16,0 0-1-16,0 0 0 0,0 0 8 0,0 0 0 15,0 0 1-15,0 0 0 0,0 0 5 0,0 0 1 16,0 0 0-16,0 0 0 0,6-2-3 0,6 2 0 15,0-3 0-15,3 0 0 0,6 1-17 0,-3-1-4 16,5-2-1-16,-5 2 0 0,6-7 0 0,0 2 0 16,3-3 0-16,2 0 0 0,-2 4-2 15,3-7 0-15,0 1 0 0,3 2 0 0,-1-4-8 0,1 4 0 16,-3 3 0-16,0 0-11 16,-7-2 19-16,1-1 3 0,0 0 1 0,-3 6 0 0,-3 0-12 0,-3-3 0 15,-1 3 0-15,-5-1 8 0,0 6-8 0,-3-2 10 0,-3-1-10 16,0 3 10-16,-3 0 2 15,0 0 0-15,-3 0 0 0,0 3 0 0,-6-1-4 0,0 1 0 16,-2 0 0-16,-4 2 0 0,0 3-8 0,0-3 0 0,-6-5 0 0,0 5 0 16,0 6 0-16,-2-6 0 0,-4-2 0 0,3 10 8 15,-3-8 3-15,3 1 0 0,1 2 0 0,-1 0 0 16,3-3-11-16,3 5 0 0,3-4 0 0,0-1 0 16,6 0 11-16,3-2 0 0,0 0 0 0,0-1 0 15,3-2 6-15,3 0 2 0,0 0 0 16,3 0 0-16,3 0-19 0,3-2 0 0,0 2 8 0,3-3-8 15,3-2 12-15,3-1-2 0,0 1 0 0,3 0 0 16,-4-3-10-16,1 3 0 0,0-1 0 0,0-2 8 16,-3 6-8-16,0-1 0 0,-3 3 0 0,-3-3 0 15,0 3-40-15,-3 0 0 0,-3 0 0 0,-1 0 0 16,1 0-72-16,0 0-14 0,-3-5-3 0,0 5-778 16</inkml:trace>
  <inkml:trace contextRef="#ctx0" brushRef="#br0" timeOffset="-166036.1">15200 4135 918 0,'0'0'20'0,"0"0"4"0,0 0 0 0,0 0 3 0,0 0-27 0,0-5 0 16,-2 3 0-16,2-4 0 0,-3-2 114 0,0 3 18 16,3 0 3-16,-3 2 1 0,0-5-12 0,0 3-1 15,0 2-1-15,0-2 0 0,-3 0-45 0,3 2-9 16,-3 3-1-16,0-3-1 0,0 3-14 0,-3 3-4 15,0 0 0-15,-3 2 0 0,0 0-39 0,3 3-9 16,-3 0 0-16,3 0 0 0,-5 3-9 0,5-1-2 0,-3 3 0 0,3 1 0 16,3-1 19-16,0 3 3 15,3-6 1-15,3 6 0 0,3-3-27 0,0 1-5 16,3 2 0-16,0-3-1 0,6-3 21 0,0 4 0 16,5-7-9-16,-5 4 9 0,6-3 0 0,3-3 9 0,0 3-1 0,0-2 0 15,3-4-8-15,-4 1 12 0,1 5-12 0,-3-8 12 16,-3 5-12-16,0-2 0 15,-3 2 0-15,-6 3 0 0,0-3 8 0,-3 3-8 0,0 3 0 0,-6-3 8 16,-3 5 4-16,0-3 1 0,-6-2 0 0,-6 3 0 16,3 2-13-16,-3-2 0 0,-3 2 0 0,1-2 0 15,-1-3-29 1,0 0-9-16,3-1-2 0,0 1 0 16,3-2-7-16,0-4-1 0,3 1-1 0,1 0 0 15,2-3-110-15,3-3-21 0,6 3-5 0,0 0-503 0</inkml:trace>
  <inkml:trace contextRef="#ctx0" brushRef="#br0" timeOffset="-165722.62">15451 4130 2012 0,'0'0'44'0,"0"0"10"0,0 0 2 0,0 0 0 0,0 0-45 0,0 0-11 15,0 0 0-15,0 0 0 0,-6 3 59 0,0 7 9 16,0-4 3-16,-3 7 0 0,0 0-59 0,0 3-12 15,6 3 0-15,-6-1 0 0,6 3 0 0,3 0 0 16,0-2 0-16,3-1 0 0,0-4 0 0,3 2 0 0,0-3 0 0,3-3-8 16,0 1 8-16,3-8 11 0,0-1-3 0,-1-2 0 15,1-2-8-15,0-4 10 0,0-4-10 0,0 2 10 16,0-3 4-16,0 1 1 16,-3-4 0-16,-3-2 0 0,0 3-5 0,0 0-1 15,-6 0 0-15,0 0 0 0,-3-1-1 0,-3 1 0 0,0 3 0 0,0-1 0 16,0 0-18-16,-3 6-4 0,3-3-1 0,-3 3 0 15,0 2-12 1,3 1-2-16,3-1-1 0,-3 0 0 0,6 3-122 16,0 0-25-16,0 0-5 0,0 0-376 0,0 0-75 0</inkml:trace>
  <inkml:trace contextRef="#ctx0" brushRef="#br0" timeOffset="-164490.92">15549 4088 1450 0,'0'0'32'0,"0"0"6"0,3-5 2 0,-3-3 1 0,0 0-33 0,3 2-8 0,-3-2 0 0,0 0 0 0,0 3 130 15,0 5 24-15,0 0 5 0,0 0 1 0,0 0-71 0,0 0-13 16,0 0-4-16,0 0 0 0,0 0-54 0,3 5-18 16,0 3 10-16,0 0-10 0,3 6 12 0,-3-4-4 15,3 6 0-15,-1-5 0 0,1 2-8 0,3 0 0 16,0 0 0-16,0 1-11 0,-3-1 11 0,3-3 0 16,0-2 0-16,0 3-8 0,0-6 8 15,0 0 0-15,0-2 0 0,0 2 0 0,0-5 0 0,-3-5 11 16,2 2-3-16,1-2 0 0,0-3 2 0,-3 0 0 15,0-2 0-15,3-1 0 0,-3 1-10 0,-3-4 0 16,0 6 0-16,0-7 0 0,0 4 0 0,-3 0 0 0,0 6 0 16,3-8 0-16,-3 8 28 0,0 5 3 0,0 0 1 15,0 0 0 1,0 0-52-16,0 0-11 0,0 0-1 0,3 5-1 0,0 8 21 0,0-8 4 16,-3 6 8-16,6-3-13 0,-3 2 13 0,0-2 0 0,3-2 0 0,0 2 0 15,0-3 0-15,0-2-12 0,0-3 3 0,0 0 1 16,2-3 8-16,-2-2 0 0,3-1 0 15,-3-2 0-15,3-5 0 0,0 0 0 0,0-3 0 16,-3-2 8-16,0-4-8 0,0 1 0 0,0 0 0 0,-3 3 0 16,0-1 0-16,0 0 8 0,-3 1-8 0,0 2 8 15,0 0-8-15,-3 3 12 0,-3 2-4 0,3 3 0 16,-3 1 32-16,3 4 8 0,-3 0 0 0,0 1 1 16,-3 4-20-16,3 1-4 0,-3 2-1 0,3 0 0 15,3 3-24-15,0 0 8 0,0-2-8 0,3 4 0 16,0-5 0-16,3 1-12 0,0-1 0 0,3 3 1 15,3-8-7-15,-3 0-2 0,3 0 0 0,3-3 0 16,0-2 20-16,3 0 0 0,0-1 0 0,-3 1 0 0,0 0 0 0,2 0-8 16,-2 2 8-16,0 0 0 0,0 1-13 0,-3 4 4 15,-3 1 1-15,0 2 0 16,0 3-42-16,-6 0-8 0,0 8-2 0,-3-3 0 16,0 3 18-16,0 0 3 0,-3 3 1 0,-3-1 0 0,3 1 38 0,3 2 0 15,-6-3 0-15,3-2 0 0,3-3 0 0,0 3 0 16,3-8 0-16,0 8 0 0,0-8-11 0,3 3 11 15,0-6-8-15,0 0 8 0,3-2 0 0,0-3 0 16,0 0 9-16,3-3-9 0,-3-5 0 0,6 0-9 16,0 0-1-16,0 0 0 0,0-5-6 0,0 3-2 0,-4-6 0 15,4 0 0 1,-3 0-32-16,3-3-6 0,-3 1-2 0,0-3 0 16,0 2-100-16,-3 1-20 0,3-3-4 0,-6 2-1 15,3 3 55-15,-3-2 10 0,0 4 2 0,-3-1 1 0,3 1 127 0,0 1 26 0,-3 0 5 0,0 0 1 16,3 5 73-16,-3-3 15 0,0 3 4 0,-3 3 0 15,0-3 0-15,3 8 0 0,-3-5 0 0,3 5 0 16,0 0-29-16,0 0-6 0,0 0-1 0,0 0 0 16,-6 2-64-16,0 1-12 0,3 2-4 0,-3 3 0 15,3 8-20-15,3-8 0 0,-3 10 0 0,3 1 0 16,0 0 0-16,0 2 0 0,0 0 0 0,3 0 0 16,0 0 0-16,0 0 0 0,0-2 0 0,0 2-8 15,6-8 8-15,-6 3 0 0,6-3 0 0,-3-5-8 16,0 0 8-16,3-5 0 0,-1 0 0 0,1-3 0 15,3-3 0-15,3-5 0 0,0-3 0 0,3-2 0 0,0-3 8 0,0-5-8 16,0 3 8-16,-1-9-8 16,1 3 0-16,-3 0 0 0,0 1 0 0,0-4 0 0,-3 6 0 0,-3-3 8 15,-3 3-8-15,0 5 8 0,-3 0 26 0,-3-2 6 16,0 2 0-16,-3 3 1 0,-3 2-13 0,3 3-2 16,-3 0-1-16,3 6 0 0,-3-1 11 0,0 3 3 15,-3-3 0-15,6 6 0 0,-6 2-25 0,0 3-5 16,6 0-1-16,-3 8 0 0,3-5-8 0,-3 2-14 15,6 5 3-15,0-4 1 0,0 1 10 0,3 1 0 16,0 0 0-16,3-3 0 16,0-2-22-16,0 0-9 0,6-1-1 0,-3-5-1 0,0-2 9 0,6 0 3 15,-3-6 0-15,2-2 0 0,1-3 8 0,0-5 1 0,0 2 1 16,0-7 0-16,-3 2 11 0,3-3 0 0,-3 6 0 0,0-6 0 16,-3 4 0-16,-1-1 0 0,1-3 0 0,-6 1 0 15,3-1 10-15,-3 3 1 0,-3 3 0 0,0 0 0 16,-3 2 17-16,0 3 3 0,3 3 1 0,0 5 0 15,0 0-4-15,0 0-1 0,0 0 0 0,0 0 0 16,0 8-27-16,3 2 0 0,0 1-9 0,0 2 9 16,6 0-27-16,-3-2 2 0,3 2 0 0,0-5 0 15,3 5 5-15,-3-2 0 16,3 0 1-16,-3-1 0 0,0 1 8 0,0-1 2 0,-1 1 0 0,-2 0 0 16,0-1 9-16,0 1 0 0,-3 2 0 0,-3 0 0 15,-3 0-17-15,0 1-2 0,0-1 0 0,-6 3 0 16,1 0-13-16,-1-3-4 0,0 0 0 0,-3 0 0 15,3 1-70-15,-3-1-14 0,3-5-4 0,3-6-787 16</inkml:trace>
  <inkml:trace contextRef="#ctx0" brushRef="#br0" timeOffset="-163705.15">16983 3630 1400 0,'0'0'31'0,"-3"-3"6"0,0-4 2 0,1 1 0 0,2-2-31 0,0 6-8 0,-3-9 0 0,3 11 0 16,0 0 144-16,0 0 27 0,0-5 5 0,0 5 2 15,0 0-69-15,0 0-13 0,0 0-4 0,0 5 0 16,-3 0-54-16,0 3-11 0,0 3-3 0,0-1 0 15,3 4-15-15,0-1-9 0,-6 3 10 0,6 2-10 16,0-4 0-16,0-1 0 0,6 3 0 0,0-11 0 16,0 3 0-16,-1-3-12 0,4-2 12 0,0-3-13 15,6-3 13-15,-3-5 13 0,0 0-2 0,6 3-1 16,-3-8-10-16,0 2 0 0,0-2 0 0,-4 0 0 16,1 2 0-16,-3 3 0 0,-3-2 0 0,-3 2 0 15,-3-3 15-15,0 3-3 0,-3-2 0 0,-3 4 0 16,0 6 2-16,-3-2 0 0,0 2 0 0,1 0 0 15,-10 2-14-15,3 4 0 0,0 2 0 0,0-3 0 0,3 0-19 16,3 6 3-16,0-3 1 0,0-6 0 16,6 1-89-16,0 2-19 0,3 0-3 0,3-5-1 15,0 0 43-15,3 0 8 0,3 0 1 0,3-5 1 16,0 0 10-16,0 0 1 0,6-9 1 0,3 1 0 16,2-3 3-16,1-2 1 0,-3-1 0 15,3 3 0-15,-3-2-10 0,0-1-3 0,-1 1 0 0,-2-1 0 16,0 1-14-16,-3-1-3 0,0 1-1 0,-3 2 0 0,3 0 192 0,-3 3 38 15,-6 0 8-15,2-3 2 0,-2 2 51 0,-6-4 10 16,3 2 3-16,-3 0 0 0,0-2-105 0,-3 2-21 16,0 0-4-16,0 0-1 0,1 5-16 0,-4 1-4 15,3 5-1-15,0-3 0 0,3 8-15 0,0 0-4 16,0 0 0-16,0 0 0 0,0 0-29 0,0 0-7 16,-3 8 0-16,6 5-8 0,0 0 0 0,0 6 0 0,3 2-12 15,2-3 3-15,1 3 9 0,0-2-8 0,9-1 8 0,-6 4-8 16,0-4-2-16,-3-2 0 0,-3 2 0 0,3-2 0 31,0 3-18-31,-3-1-3 0,0 4-1 0,0-7 0 16,-3 7-28-16,0-4-5 0,-3-2-2 0,-3-3 0 15,0-2 5-15,-3-1 1 0,-3-2 0 0,0 0 0 0,0-2 25 0,0-1 6 16,-3-5 1-16,3 0 0 0,0-3 11 0,3-5 2 0,3-2 1 0,0-4 0 16,3-1 15-16,3-1 10 0,6-5-2 15,3-1 0-15,0 1 28 0,3 3 4 0,0-1 2 0,6 1 0 16,-4 4-23-16,4 4-5 0,3-1-1 0,-6 1 0 15,3 4 3-15,-3 1 1 0,-1 2 0 0,-2-2 0 0,-3 3-17 16,0-4-14-16,0 6 2 0,-3 0 1 16,0 0-133-16,-3-5-26 0,0 5-6 0,-6 0-645 15</inkml:trace>
  <inkml:trace contextRef="#ctx0" brushRef="#br0" timeOffset="-162516.21">16093 4609 1496 0,'0'0'42'0,"0"0"10"0,-3 0-41 0,3 0-11 0,0 0 0 0,0 0 0 16,0 0 105-16,0 0 19 0,0 0 4 0,0-8 1 15,0 0-50-15,6 3-11 0,0-3-1 0,3 0-1 16,0 0-20-16,3 0-4 0,0 3-1 0,3 0 0 0,0-1-22 0,0 1-5 16,0 0-1-16,-1-1 0 15,4 6-13-15,-6 0 0 0,3-5 0 0,-3 5 0 16,-3 5 0-16,0-5 0 0,-3 0 0 0,3 6 0 16,-6-1 0-16,0 3 0 0,0-3 0 0,-3 3 0 0,-3 0 0 0,-3 0 0 15,0 3 0-15,-3 2-10 0,-3-3-4 0,0 1-1 16,-3 0 0-16,0-3 0 15,3-1-9-15,-2 1-3 0,-1-5 0 16,3 2 0-16,0-2 27 0,3-3 0 0,3 0 9 0,-3 0-9 0,9 0 30 0,-3-5-1 16,0-1 0-16,3 1 0 0,0 5-12 0,0-5-2 15,3 0-1-15,-3 5 0 0,3-3-14 0,3 0 0 16,0 1 0-16,0 2 0 0,3 2 0 16,-3 1 0-16,3 0 10 0,0 2-2 0,0 0-8 0,-1 0 0 0,1 1 0 15,0-1 0-15,0-2 0 0,0-1-12 16,0 1 4-16,0 0 0 0,3-3-2 0,-3 0 0 0,0-3 0 0,3-2 0 31,-3-1-29-31,0-4-5 0,0 2-2 0,-1-3 0 16,4 3-13-16,-3-2-2 0,0-6-1 0,3 8 0 15,-3-8-6-15,0 8-2 0,-3 0 0 0,0-2 0 0,0-1 59 0,0 0 11 0,-3 6 0 0,0-3 8 16,0 6 48-16,-3 2 9 0,0 0 3 0,0 0 0 16,0 0-28-16,0 0-4 0,0 0-2 0,0 0 0 15,6-3-34-15,-3 3 0 0,3 3-12 0,-3-1 3 16,3 1 9-16,-1 2 0 0,1-2 8 0,0 2-8 15,3 0 10-15,-3-2-2 0,3-3-8 0,-3 0 12 16,3 0-12-16,0-3 0 0,3 1 0 0,-3-4 0 16,-3 1 0-16,3 0 11 0,-3-3 0 0,0 0 0 15,0 3 0-15,0-3 0 0,-3 0 0 0,-3 5 0 0,2-5-1 0,-2 3 0 16,0 5 0-16,0 0 0 0,0 0 5 0,0 0 1 16,0 0 0-16,0 0 0 0,0 0-16 0,0 0 0 15,0 0 0-15,0 0 0 16,0 0-26-16,-2 3-2 0,2 7 0 0,0-7 0 0,0 5 18 0,0-3 10 15,0-2-12-15,2 2 12 0,-2-2-20 0,0-3 4 16,0 0 0-16,0 0 0 16,6 0-14-16,0-3-2 0,0-2-1 0,0-6 0 0,0 3 15 0,0-8 3 15,0-2 1-15,0-1 0 16,0-5-28-16,3 3-6 0,-3 0 0 0,-3-3-1 0,0 0 37 0,-3 3 12 16,-3 3 0-16,3-6 0 0,-3 5 50 0,-3-2 17 0,3 5 3 15,-3 0 1-15,0 6 14 0,0-1 3 16,0 3 1-16,3 3 0 0,-3 2-44 0,6 3-9 15,0 0-1-15,0 0-1 0,0 0-21 0,-3 8-4 0,3-2-1 0,0 2 0 16,3 2-8-16,0 6-14 0,3-8 3 0,0 8 1 16,3-3 10-16,-3 0 0 0,3 1 0 0,3-1-8 15,-3-3 8-15,3 1 0 0,0 0 0 0,0-6 0 16,2 5 0-16,-2-10-10 0,0 3 10 0,0 0-10 16,3-3-1-16,-3-3 0 0,0 0 0 0,-3-2 0 15,3 2-7-15,-6-2-2 0,0-3 0 0,-3 0 0 16,0 3 12-16,-1 0 8 0,-2-3-12 0,0 0 12 15,-2 3 0-15,2-1 16 0,0 6-2 0,-6-8 0 16,3 3-14-16,3 5 8 0,0 0-8 0,0 0 0 16,0 0 0-16,0 0 0 0,0 0 0 0,0 0 0 15,0 0-32-15,0 0-2 0,6 3-1 0,-1-6 0 0,1 6 35 16,3-1 0-16,0-2 10 0,0 6-2 0,3-4-8 0,-3-2 0 16,3 3 0-16,0 0 0 15,0-3 0-15,-3 5 0 0,3 0 0 0,0-2 0 16,-4 5-18-16,4-8-5 0,-3 5-1 0,0 3-600 15,0 0-121-15</inkml:trace>
  <inkml:trace contextRef="#ctx0" brushRef="#br0" timeOffset="-162019.39">14477 4146 1864 0,'0'0'41'0,"0"0"9"0,3 3 2 0,6-1 0 0,6 4-42 0,0 4-10 16,6 6 0-16,2 3 0 15,4 4 0-15,6 9 0 0,-3 8 0 0,6 5 0 0,-4 0-13 0,1 2-5 16,0 6-1-16,5 8 0 16,-5 0-8-16,0-3-1 0,-3-2-1 0,-1 2 0 0,1-5 21 0,-6-5 8 15,0-1 0-15,-3-2-9 0,0-5 9 0,-4-6 0 16,1-2 0-16,-3 0-8 0,-3-8 16 0,0-6 3 16,-3-2 1-16,-3-8 0 15,-3 2-140-15,-3-4-27 0,-6 2-5 0,6-8-2 16</inkml:trace>
  <inkml:trace contextRef="#ctx0" brushRef="#br0" timeOffset="-161122.15">14549 4241 673 0,'-12'-5'14'0,"6"2"3"0,0 1 1 0,0-4 2 0,0 6-20 0,3-5 0 16,-3 0 0-16,6 5 0 0,0-5 49 0,0-1 6 0,0-2 1 0,6 0 0 15,0 3 3-15,3-6 1 0,3 1 0 0,6-1 0 16,2 3 6-16,7-5 2 0,3 0 0 0,6-3 0 16,-1-5-29-16,10 2-6 0,3-10-1 0,5 5 0 15,7-5 20-15,2-5 3 0,7 5 1 0,8-8 0 16,4 2 3-16,8 1 1 0,3-6 0 0,6-7 0 0,6 4-39 16,4-7-7-16,5 0-2 0,0 2 0 0,-3 3-12 0,6 3-10 15,0-3 2-15,0 3 0 0,-3-9-8 0,-35 20 0 16,5-4-1-16,6-2 0 0,4 0 17 0,5 0 16 15,-12 3-4-15,4-1 0 0,-4 3 49 0,30-15 10 16,-12 7 1-16,-21 6 1 0,-5 2-23 0,-10 3-5 16,-5 5-1-16,-7 0 0 0,-2 6-32 0,-3-1-12 15,-10 3 9-15,-5 1-9 0,0 4 0 0,-10 0 0 16,1 1 0-16,-3 4 0 0,-3 1 0 0,-3 3 0 16,-3-1 0-16,-3 3 0 0,-1 0-14 15,-2 0 5-15,0 3 1 0,-3-1 0 0,-3 3 8 0,3 1 0 16,-3 2 0-16,0 2 0 0,3 4 0 0,-3 4 16 15,3 3-3-15,0 6 0 0,0 4-4 16,0 6-1-16,-3 6 0 0,3 2 0 0,0 2-8 0,0 6 0 0,-3 3 0 0,-3-6 0 16,6 3 0-16,-3-5 0 0,0 7 0 0,3-10 0 15,-6 3 0-15,3-1 0 0,2-2 0 0,1 0 0 16,-3-2 0-16,6-4 0 16,-3 1 0-16,0-3 0 0,0 0 0 0,0 0 0 0,0-2 0 0,0-1 0 15,0-5 0-15,-3 6 8 0,0-9-8 0,-3 3 8 16,0-5-8-16,-3-3 0 0,0 3 0 0,-3-6 0 15,-3 4 8-15,0-4 0 0,0-2 0 0,-6 0 0 16,0 2 20-16,-2-2 3 0,-4 0 1 0,-3-3 0 16,-3 3-16-16,-3-3-4 0,1 1 0 0,-7-1 0 15,-6 0-12-15,1 0 8 0,-7 6-8 0,0-9 0 16,-2 4 9-16,-1-4-9 0,-2 1 8 0,-7-1-8 0,0-2 0 16,-2 3 0-16,-3-3-12 0,-4 3 12 0,-2-4-16 0,-4 4 5 15,-2 2 1-15,2 6 0 0,4-6 10 0,-3 6 8 16,-4-1-8-16,1 1 11 0,2-1-11 0,19-2 0 15,-4 5 0-15,-2 0 0 0,-1 0 0 0,-2 6 0 16,-1-3 0-16,1 7 0 0,-4-1 0 0,-17 4-12 16,3 0 4-16,-1 1 8 0,10-9-10 15,2 3 10-15,4 0 0 0,-3 3-9 16,11-3-18-16,1 0-3 0,2 1-1 0,-6 1 0 0,7-2 20 0,-1-2 11 16,7 2-12-16,-4-3 12 0,10-2 0 0,-4 0 0 15,6-8 0-15,-2 8 0 0,5-8 12 0,0 2-3 16,6-2-1-16,1 2 0 0,-1-2 16 0,6-2 4 15,0-1 0-15,4 0 0 0,2-2-28 0,0-1 0 16,3-2-12-16,3-3 12 0,0 1 0 0,3-4 0 16,0-2 0-16,1 0 12 0,2-2 0 0,0-4 0 0,-3 1 0 0,3-5 0 15,3-1 2-15,-3-2 1 0,0-3 0 0,3 0 0 16,-3-3-6-16,3 1-1 0,0-1 0 0,-3-2 0 16,3 0-8-16,0 0 8 0,0-3-8 0,0-2 8 15,1-1-8-15,2 1 0 0,-3-1 0 0,6 3 0 16,-3 3-18-16,3 0 4 0,0 5 1 0,0-2 0 31,0 5-39-31,0-3-8 0,3 2-2 0,0 4-662 0,0-3-132 0</inkml:trace>
  <inkml:trace contextRef="#ctx0" brushRef="#br0" timeOffset="-156172.95">3544 4035 597 0,'-6'3'16'16,"6"-3"5"-16,-9-3-21 0,3 3 0 0,0 3 0 0,1-3 0 16,2 2 50-16,-9-2 6 0,6 3 0 0,-3-3 1 15,6 2-17-15,-6-2-4 0,3 3-1 0,-3-3 0 16,3 0 1-16,3 0 0 0,-3 0 0 0,0 0 0 0,0 0 22 0,0 0 5 16,0-3 1-16,0 1 0 0,6-1-12 0,-9 1-1 15,6-4-1-15,0 1 0 0,0-3-17 0,-2 0-3 16,5-2-1-16,0-4 0 0,0 4-12 0,2-9-2 15,4 3-1-15,0-2 0 0,3-1-2 0,3 1 0 16,0-1 0-16,3-2 0 0,0 3 2 0,3 2 0 16,3-6 0-16,2 1 0 0,-5-2-4 0,6 4-1 15,-9-5 0-15,9 3 0 0,-9 0-9 0,3 5-12 16,-1-3 2-16,4 6 1 0,-3 3 9 0,3-1 0 16,0 3 0-16,0 5 0 0,-1 3 0 0,4 3 12 15,-3 0-2-15,3 2-1 0,-3 6-9 0,3-3 0 16,-7 7 0-16,-2 4 0 0,0-1 0 0,0 6 0 0,-6-5 0 15,0 5 0-15,0-6 0 0,-3 3 0 0,0 0 0 16,0 1 0-16,-3 1 0 0,0-1 0 0,-3 4 0 0,0-2 0 16,0 2 0-16,0-4 0 0,0 1 0 0,-3 4 0 15,3-3 0-15,-3-1 0 16,3-1 0-16,-9-1 0 16,3-3-49-16,0-4-12 0,-3 1-3 0,-3-4-640 0</inkml:trace>
  <inkml:trace contextRef="#ctx0" brushRef="#br0" timeOffset="-155938.95">3571 3760 1220 0,'0'0'27'0,"0"0"5"15,-3-3 2-15,3 3 0 0,0 0-34 0,0 0 0 0,0 0 0 0,0 0 0 16,0 0 35-16,0 0 0 0,3 0 0 0,6 0 0 0,-3 0-9 0,6 3-2 15,-3 7 0-15,3-7 0 0,0 2-13 0,2 6-3 16,1-3-8-16,0 0 12 0,0 0-12 0,0 2 0 16,3-2 8-16,3 3-8 0,0-1 8 0,-1-4-8 15,1 2 11-15,6-3-11 16,-3 0-93-16,0-2-26 0,-4-1-5 0,1-2-412 0</inkml:trace>
  <inkml:trace contextRef="#ctx0" brushRef="#br0" timeOffset="-155588.99">4172 3511 1497 0,'0'0'32'0,"-3"-5"8"0,-6 2 0 0,3 0 4 0,3 1-36 0,-2-1-8 0,-1 3 0 0,0 0 0 15,3 0 84-15,0 3 16 0,-3-1 2 0,0 6 1 16,0 0-63-16,3 3-12 0,0 2-2 0,0 3-1 15,3 0-46-15,0 2-10 0,3 1-1 0,0-1-1 16,0 1 20-16,3-3 4 0,0-3 1 0,3 3 0 16,0-5-12-16,2-1-3 0,4-2 0 0,-6-5 0 15,6 2 23-15,-3-2 0 0,0-6 0 0,3-5 0 16,-3 0 47-16,0-2 13 0,0-4 4 0,-3 1 0 16,-1-3-52-16,-2 3-12 0,0-6 0 0,-6 4 0 15,0-1 0-15,0 2 0 0,-6-1 0 0,0 4 0 16,-2 0 37-16,-1 3 5 0,-6 1 1 0,3 1 0 15,-3-2-69-15,0 3-14 0,3 5-2 0,-6 0-1 0,3 3 19 0,3-1 3 16,4 6 1-16,-1-8 0 16,3 8-71-16,0-3-13 0,3 1-4 0,0-4-622 0</inkml:trace>
  <inkml:trace contextRef="#ctx0" brushRef="#br0" timeOffset="-155002.29">4253 3252 1497 0,'0'0'32'0,"0"0"8"0,0 0 0 0,0 0 4 0,0 0-36 0,0 0-8 0,0 0 0 0,0 0 0 16,0 0 53-16,0 0 9 0,0 0 2 0,0 0 0 15,0 0-52-15,6 0-12 0,0 2 0 0,3 1 0 16,-1-3 0-16,4 3 0 0,-6-1 0 0,3 1 0 15,3 5 0-15,-3-5 0 0,0-1 0 0,0 3 0 16,0 1 0-16,0 2 0 0,-3 0 0 0,0-3 0 16,3 3 0-16,-6-8 0 0,3 8 0 0,-3-3 0 15,0 8 24-15,-3-7 3 0,0-6 0 0,0 0 0 16,0 0 8-16,0 0 1 0,0 0 1 0,0 0 0 0,0 0-37 0,0-8 0 16,0 2-9-16,0-2 9 15,0-2 0-15,-3-1 0 0,0-2 9 0,3 0-1 0,-3 5-8 16,3-8 0-16,0 5 0 0,-3 1 0 0,3-3 52 0,0 2 10 15,3 3 2-15,0-2 0 0,0 2-64 0,0 2-16 16,2 4-2-16,4-1 0 16,0 3 10-16,-3 3 8 0,3-1-12 0,0 4 12 0,3 2 12 0,-3-6 10 15,0 6 2-15,0-3 0 0,-3 1-36 0,3-1-8 16,-3 6 0-16,0-6-1 0,0-5 33 0,-3 0 8 16,-3 0 0-16,0 0 1 0,0 0-21 0,0 0-16 15,0 0 2-15,0 0 1 0,3-3 21 0,0-5 4 16,-3 0 0-16,0-2 1 0,0 2-13 0,0 0 9 15,-3-8-9-15,3 3 8 0,-3 0-8 0,3-6 0 16,0 3 0-16,0 0-11 0,0 3 11 0,0 0 0 16,3 2 10-16,0 3-10 0,2-2 0 0,1 4 0 15,0-2 0-15,3 6-10 0,0-1 10 0,0-5 0 0,3 6 10 0,0 2-10 16,0 0 0-16,0 5 0 0,3 5 0 0,-3-7-10 16,-1 2 10-16,1 1 9 0,-3 2-1 0,0 0-8 15,0 0 9-15,0-3-9 0,0-3 0 0,-3 6 9 16,0-2-9-16,3-1-16 0,-3 0 4 0,0 3 1 31,0-5-144-31,0 0-29 0,0-3-5 0</inkml:trace>
  <inkml:trace contextRef="#ctx0" brushRef="#br0" timeOffset="-154583.25">4851 2762 1497 0,'0'0'32'0,"0"0"8"0,0 0 0 0,0 0 4 0,0 0-36 0,0 0-8 16,0-5 0-16,0 5 0 0,-9 0 116 0,9 0 22 16,0 0 4-16,-6 5 1 0,-3-2-83 0,9 2-16 15,-6 3-3-15,0 0-1 0,3 5-26 0,3-2-6 16,0 5 0-16,0 0-8 0,3 0 0 0,3-1 0 16,-6 4 0-16,6-1 0 0,-3-4 0 0,3-1-9 15,6-3 9-15,-3 1-8 0,-3-3 8 0,3 3 0 16,3-1 0-16,-3-7 0 0,0-3 0 0,2-3 12 15,-2 1-2-15,3-9-1 0,-3 3-9 0,0-3 0 16,-3 3 0-16,0-5 0 0,-3-3 0 0,3 3 0 16,-6 0 0-16,0 0 0 0,0-1 0 0,0 7 0 0,-6-7 0 15,3 4 0-15,-3-1 0 0,-3 6 0 0,-3-8 0 0,3 7 0 16,-3 1 53-16,4-3 9 0,2 5 2 0,-3 3 0 16,3 0-16-16,-3-5-2 15,9 5-1-15,-6 5 0 0,6-5-21 0,-6 3-4 0,6 0 0 16,0 7-1-16,6-4-39 15,-6-1-7-15,6 5-1 0,3-4-1 16,-3 2-5-16,3-3-1 0,2-2 0 0,-2 2 0 0,6-5-23 16,-3 0-5-16,3 0-1 0,-6-3 0 0,6 1-83 0,-3-4-17 0,3-2-3 15,-6 0-1-15</inkml:trace>
  <inkml:trace contextRef="#ctx0" brushRef="#br0" timeOffset="-154392.52">5065 2630 1954 0,'0'0'43'0,"0"0"9"0,0 0 1 0,0 0 3 0,0 0-45 15,0 0-11-15,-6 5 0 0,6-5 0 0,0 0 54 0,0 0 9 16,0 0 1-16,6 3 1 0,3 0-65 0,-3-1 0 16,0 6-8-16,-3-3-1 0,9-2 9 0,-3 0 12 15,3 2-2-15,-3 3-1 0,0-3-9 0,3 1 0 16,2 4-12-16,-5-7 12 16,3 2 0-16,-3 0 0 0,0-2 0 0,3 0 0 0,-3-1 0 0,3 1 8 15,-3 0-8-15,-3-3 0 16,0 0-121-16,-3 0-30 0,-3 0-5 0,6-6-659 0</inkml:trace>
  <inkml:trace contextRef="#ctx0" brushRef="#br0" timeOffset="-154212.99">4937 2450 1552 0,'-24'-11'44'0,"16"6"10"0,-4 0-43 0,-3 0-11 0,6 2 0 0,-3 3 0 15,3 0 104-15,3-5 20 0,-3 5 3 0,3 0 1 16,6 0-79-16,0 0-15 0,0 0-3 0,0 0-1 15,0 0-30-15,0 0 0 0,0 0 0 0,0 0 0 16,3 5-16-16,3-2-8 0,3 2-3 0,0-5 0 16,3 0-32-16,3 0-6 0,3 0-2 15,-4 0-741-15</inkml:trace>
  <inkml:trace contextRef="#ctx0" brushRef="#br0" timeOffset="-153920.8">5092 2408 1267 0,'0'0'28'0,"0"0"5"0,0 0 2 0,6 0 1 0,-3 0-36 0,6 0 0 0,-3 2 0 0,3-2 0 0,0 0 109 16,0 3 15-16,3 2 4 0,-1-2 0 0,1 5-84 0,0-3-17 16,3 6-3-16,0-6-1 0,0 0-7 0,0 1 0 15,-3-1-1-15,3 0 0 0,-3-2-7 0,-1 0 0 16,1-3-8-16,-3 0 12 0,0 0 6 0,0-6 1 16,-3 1 0-16,3-3 0 0,-3 0 33 0,0-8 8 15,-3 0 0-15,3 3 1 0,-3-8 5 0,0 8 1 16,0-6 0-16,3 3 0 0,-3 3-54 0,3-3-13 15,0 8 0-15,-3-2 0 0,3 4 30 0,-1 1 3 16,1 0 1-16,0 2 0 0,0 0-3 0,3 6-1 0,0-3 0 16,0 8 0-16,0-5-30 0,3 2 0 15,0 0 0-15,3 3 0 0,0-2 0 0,0 1 0 16,5 4 0-16,1-6 0 16,0 3-104-16,3-2-26 0,3-1-6 0,-4 3-566 0,4 2-114 15</inkml:trace>
  <inkml:trace contextRef="#ctx0" brushRef="#br0" timeOffset="-152420.54">4458 4088 1142 0,'0'0'32'0,"0"0"8"0,0-5-32 0,0 5-8 0,0 0 0 0,0 0 0 15,0 0 44-15,0 0 7 0,0 0 1 0,0 0 1 16,0 0 12-16,0 0 3 0,-6 5 0 0,3 0 0 16,-3 3-68-16,0 3 0 0,3-1-13 0,-3-2 1 15,0 5 12-15,0-2 0 0,0 0 0 0,0-1 0 16,1 6 0-16,2-5 0 0,-3-1 0 0,3 3 0 16,-3-7 0-16,3 2 0 0,0 0 0 0,0-3 0 15,3-5 23-15,0 3 6 0,0 2 2 0,0-5 0 31,0 0-50-31,0 0-9 0,0 0-3 0,0 0 0 0,0 0 76 0,0 2 15 0,3 4 4 0,0-6 0 32,3 5-103-32,0 0-20 0,-3 1-4 0,3 2-1 0,-3-1 79 0,2 4 15 0,1 8 3 0,0-6 1 15,0-3-24-15,-3 9-10 0,3-3 8 0,0 2-8 16,-3 1 0-16,3-3 0 0,-3-3 0 0,3 8 0 0,-3-13 0 16,0 8 8-16,0-3-8 0,3 0 0 0,-3-2 24 0,3 0 0 15,0-1 0-15,0-2 0 16,0 0-40-16,0 0-8 0,0 0-1 0,3-3-1 0,-3-2 42 0,2-1 8 15,1-2 1-15,0 0 1 0,3 0-8 0,-3-2-2 16,3-1 0-16,0-2 0 0,0-3 26 0,3 0 5 16,0 0 1-16,0 0 0 0,-4-8-48 0,4 3 0 15,-3-3 0-15,-3-2 0 0,3-1 0 0,-3-2-10 16,0 0 10-16,0 2-12 16,-3-2-34-16,3 3-7 0,-3-1-2 0,0 1-482 0,0-1-97 15</inkml:trace>
  <inkml:trace contextRef="#ctx0" brushRef="#br0" timeOffset="-152196.91">4488 4376 1074 0,'0'0'30'0,"-6"0"8"0,6 0-30 0,-3 6-8 0,3-6 0 0,0 0 0 16,0 0 104-16,0 0 19 0,0 0 4 0,0 0 1 15,0 0-72-15,0 0-15 0,6-6-2 0,0 6-1 16,0-5-10-16,3-3-1 0,0 3-1 0,3-1 0 0,-1-2-26 16,4 1 0-16,0-1 0 0,3 0 0 15,0-3-77-15,0 0-21 0,0 1-4 0,-3-3-563 16</inkml:trace>
  <inkml:trace contextRef="#ctx0" brushRef="#br0" timeOffset="-152006.29">4747 4167 1267 0,'0'0'28'0,"0"0"5"0,0 0 2 0,0 0 1 0,0 0-36 0,0 0 0 15,0 0 0-15,0 0 0 0,0 0 44 0,6 3 3 16,0-3 0-16,0 0 0 0,3 2-24 0,2-2-5 16,1 0-1-16,0 3 0 0,0-3 17 0,0 3 3 15,3-3 1-15,0 0 0 0,-3 5-25 0,0-5-5 0,0 0 0 0,2 0-8 16,-2 0-10-16,0-5-9 15,0 2-1-15,-3 0-460 0,0 3-91 0</inkml:trace>
  <inkml:trace contextRef="#ctx0" brushRef="#br0" timeOffset="-151793.39">4866 4075 1767 0,'0'0'39'0,"0"0"8"0,0 0 1 0,0 0 2 0,0 0-40 0,-6 2-10 0,3 1 0 0,0 2 0 15,0 0 43-15,0 1 6 0,3 2 2 0,-3 2 0 16,3 1-38-16,0 2-13 0,0 0 9 0,0 3-9 16,0 0 0-16,3 0 0 0,0 2 8 0,0 1-8 15,0 2 0-15,0-2 0 0,3 2 0 0,0-3 0 0,0 1 0 0,0-3 0 16,0 0 0-16,3-6 0 16,-3 1-264-16,2-1-44 15,7 4-10-15,-3-12-2 0</inkml:trace>
  <inkml:trace contextRef="#ctx0" brushRef="#br0" timeOffset="-150670.22">4997 3979 1074 0,'0'0'30'0,"0"0"8"0,0 0-30 0,0 0-8 15,0 0 0-15,0 0 0 0,0 0 58 0,0 0 10 16,0 0 3-16,0 0 0 0,0 0-63 0,3 6-8 16,3-4-9-16,0 4 9 0,3-4 44 0,3 4 16 15,-1-1 3-15,1 0 1 0,6 3-64 0,-6 3 0 16,3-3-9-16,0 2 0 0,0 3 17 0,0-2 4 16,3 0 1-16,-7-4 0 0,4 4-1 0,0-3-1 15,-3-3 0-15,0 3 0 0,0-5-21 0,-3 5-4 16,-3-6-1-16,0 1 0 0,-3 2 15 0,-3-5 0 0,3 0 0 0,-3 0 0 15,0 6 41-15,-6-1 11 0,0-5 3 16,-3 3 0-16,0-3-30 0,-6-3-5 16,3 0-2-16,-6-2 0 0,3 2-18 0,1-10-16 15,2 3 4-15,-3-4 0 0,0-2 12 0,0-2 0 0,-3 5 0 0,-3-8 0 16,0 2 24-16,1-2-1 0,2 2-1 0,3 1 0 16,0 2-11-16,3 0-3 0,3 3 0 0,3 0 0 15,0 5 21-15,3-3 4 0,0 3 1 0,3 0 0 16,3 0-34-16,0 3-11 0,3-3 0 0,0 3 0 15,3-1 11-15,3 1 16 0,0 3-4 0,3-1-1 16,-3 3-22-16,3 0-4 0,-4 3-1 0,-2-1 0 16,0 3 16-16,3 3 0 0,-3 3 0 0,-3-3 0 15,-3 5 0-15,3-2 0 0,0 5 0 0,-3-1 0 16,0 4 0-16,-3-3 0 0,0 2-12 0,0-2 3 16,0 3-84-16,0-3-17 0,0 5-3 0,-3-3-1 0</inkml:trace>
  <inkml:trace contextRef="#ctx0" brushRef="#br0" timeOffset="-149680.95">5164 3831 1285 0,'0'0'28'0,"0"0"5"0,2-5 2 0,1-6 2 0,-3 6-29 0,6-8-8 0,-6 2 0 0,0-2 0 15,3-3 50-15,0 0 9 0,-3 3 1 0,0-6 1 16,0 6-15-16,-3-3-3 0,0 6-1 0,3-3 0 16,-6 5-18-16,1-6-3 0,2 6-1 0,-6-2 0 15,3 2 35-15,0 5 6 0,0-5 2 0,0 6 0 16,3-1-50-16,-6 3-13 0,9 0 0 0,-6 3 0 16,0 5 23-16,0-3-1 0,3 6 0 0,0 2 0 15,3 3-33-15,0-1-6 16,3 4-2-16,0 2 0 0,3 3 19 0,-3-8-8 0,3 2 8 0,6-2 0 15,-9-3 0-15,6 1-8 0,0-4 8 0,0 1 0 16,0-3-11-16,2-3 2 0,-2-2 0 0,3-1 0 16,0 1 9-16,0-6 0 0,-3 1 0 0,6-4 0 15,-3 1 0-15,0-5 9 0,0 2 0 0,0-8 0 16,-1 3 1-16,1-6 0 0,-3-2 0 0,0 0 0 16,0-3 0-16,-3 0 0 0,-3 0 0 0,0-2 0 15,-3 5-22-15,0-8-5 0,-3 2-1 0,-3 3 0 0,-3 0 46 0,0 6 8 16,-3-3 3-16,0 2 0 0,1 3-11 0,2 0-3 15,0 6 0-15,0 2 0 0,3 3-9 0,0 2-3 16,0 3 0-16,0 0 0 0,3 5 6 0,0 3 1 16,3-2 0-16,0 4 0 0,0 1-20 0,3-1-9 15,0 1 1-15,3-1 0 0,0-2 8 0,3 0 0 16,0 0-9-16,0-2 9 0,3-4-22 0,-1 1 0 16,4-3 0-16,0-5 0 0,0 5 22 0,3-6 13 15,-3-2-1-15,0 0-1 0,-3 0-11 0,-1 3-16 16,1-3 4-16,-3 0 1 0,0 0 11 0,0 3 0 15,-3 2 0-15,0 1 0 0,0-1 0 0,0 6 0 0,0-1 0 0,-3 4 0 16,3 2 0-16,-3 2 0 0,3-4 0 0,-3 7 0 16,3-3-9-16,-3 4 0 15,3-1 0-15,-3-3 0 0,3 4 9 0,-3-9 0 0,3 3 0 0,-1-3 0 16,1-2 0-16,0-3-10 0,0 0 10 0,3-6 0 16,-3-1 0-16,3-1 14 0,3-6-1 0,0-1 0 15,-3 1-13-15,3-4 0 0,-3 2 0 0,0-5 0 16,0 2 0-16,-3-2 11 0,0 3-11 0,-4-6 10 15,1 3-10-15,-3-3 0 0,0 3 9 0,-3-6-9 16,-2 1 16-16,-4 2-2 0,0-3 0 0,-3 4 0 16,-3-4 22-16,0 3 5 0,0 0 1 0,0 1 0 15,0-1-42-15,0 0 0 0,4 6-13 0,-4-1 3 16,6 6 10-16,0 5 12 0,0 0-2 0,3 0-1 16,6 8 32-16,0 0 7 0,0 0 0 0,0 0 1 0,0 0-27 15,0 13-6-15,0-2 0 0,3 5-1 16,3 0-35-16,0-3-8 0,3 3 0 0,0-1-1 0,3 4 18 15,2 2 11-15,4-5-12 0,0 5 12 0,3-5-8 0,3 3 8 16,0-1 0-16,-1-2 0 16,1 0-38-16,-3-6-1 0,0 1 0 0,-3 0 0 15,-3-1-113-15,-3-2-22 0,-1-3-5 16,-2 1-1-16,-3-4-52 0,0 1-12 0,-6-3-1 0,0 0-1 16,0 0 166-16,-9 5 34 0,0-2 6 0,-5-3 2 0,-1 3 59 0,-6-3 12 15,3 0 3-15,0 5 0 0,0-5 123 0,3 0 25 16,4 0 4-16,2-5 2 0,3 5-61 0,6 0-12 15,0 0-2-15,6-6-1 0,0 1-93 0,2-3-21 0,7-2 0 0,0-4 0 16,0-2 0-16,3 1 8 0,3-4-8 16,-3 3 9-16,-3-2-9 0,-1-1 10 0,1 3-10 0,0-5 10 15,-3 5-10-15,0-2 0 0,0 2 0 16,-3 0 0 0,-3-3-162-16,0 9-34 0,0-6-8 0</inkml:trace>
  <inkml:trace contextRef="#ctx0" brushRef="#br0" timeOffset="-149096.22">3976 4170 1267 0,'0'0'28'0,"0"0"5"0,3-5 2 0,0-1 1 0,3-4-36 0,0 4 0 0,3-7 0 0,0 3 0 16,2-4 12-16,4 1-4 0,3 0 0 0,3-3-8 16,3 0 0-16,6-2 0 0,5-6-10 0,7-3 10 15,-3-4 44-15,2-4 16 0,1-2 3 0,12-8 1 16,2-2-52-16,1-6-12 0,5-8 0 0,7-5 0 15,-10 2 54-15,7-2 8 0,5-3 2 0,7-13 0 16,-16 13-52-16,1 1-12 0,-1 1 0 0,10-7 0 16,-7 14 54-16,-8-4 8 0,-1 8 2 0,4-4 0 15,-19 12-52-15,10 0-12 0,-6 6 0 16,5 0 0-16,-8 7 0 0,3 4 0 0,-10 4 0 0,-5-2 0 16,-6 8-117-16,0 5-27 0,-7 3-4 0,-2-1-572 15</inkml:trace>
  <inkml:trace contextRef="#ctx0" brushRef="#br0" timeOffset="-148704.42">4842 4670 802 0,'0'0'22'0,"0"0"6"0,6-3-28 0,3 1 0 0,0-4 0 0,0-2 0 16,6 0 64-16,0-2 8 0,5-3 0 0,4-3 1 15,6 0-7-15,-3-5-2 0,0-3 0 0,2-5 0 16,1 0 0-16,3-8 0 0,0 0 0 0,11-6 0 16,4-2-46-16,2 0-10 0,1 0-8 0,-6-2 12 15,-1-6-1-15,1 3 0 0,0-1 0 0,-4 4 0 0,10-1-11 0,-3 6 0 16,-4 2-12-16,-2-2 12 0,-6 2 16 0,-1 3 12 15,-2 0 1-15,3 2 1 16,-4 6-6-16,1 0 0 0,3 0-1 0,3 3 0 0,-4 2-23 16,-2 3 0-16,-6 2 0 0,0 1 0 15,-4 2-173-15,-5 5-39 0,15-13-8 0,-12 11-2 0</inkml:trace>
  <inkml:trace contextRef="#ctx0" brushRef="#br0" timeOffset="-147237.78">368 8673 974 0,'0'0'28'0,"0"0"5"0,-3-3-33 0,-3 3 0 0,6 0 0 0,-3-2 0 16,3 2 80-16,0 0 8 0,0 0 3 0,0 0 0 16,0 0 29-16,0 0 7 0,0 0 1 0,0 0 0 15,0 0-88-15,0 0-16 0,0 0-4 0,3 2-1 16,3 4-19-16,3-1 0 0,3 3 0 0,6 3 0 15,-6 2 0-15,6 0 0 0,-6 0 0 0,8 3 0 0,1-3 0 0,-6-2 0 16,6 2 0-16,-3-2 0 16,-6-1-19-16,6-2 3 0,-9 0 0 0,3 0 0 0,-4-3 16 15,-5 1 0-15,3-4 0 0,-3 1 0 0,-3-3 0 16,0 0 0-16,0 0 0 0,0 0 0 0,0 0 34 0,0-8 10 16,-9 0 3-16,6-5 0 15,-5-3-47-15,-4 0 0 0,3 0-10 0,0-2 2 16,-6-1 8-16,9 1-10 0,-3-1 10 0,3 1-10 15,-3-4 32-15,3 4 6 0,6-1 2 0,-6-2 0 0,6 5-30 0,0 3 0 16,6 5 0-16,-3-2 0 0,6 2 0 0,0 2 0 16,0 1 0-16,3-3-10 0,0 3 18 15,6 5 3-15,-7 5 1 0,4 0 0 0,0 6-12 0,0-3 0 0,-3 0 0 16,0 0 0-16,-3 2 0 0,0-2 0 0,3 0 10 0,-3-2-10 16,0 2 0-16,0-1 0 0,-7-1-12 15,4-1 3 1,-3 0-22-16,3-2-4 0,-6-3-1 0,0 0 0 15,0 0 4-15,0 0 1 0,0 0 0 0,0 0 0 0,0-8 31 0,-6-3 0 0,3 1 0 0,3-3 0 16,-6-3 0-16,6 0 0 0,-2 0 0 0,2 0 0 16,-6-2 36-16,3 2 14 0,0-3 2 0,3 1 1 15,-6 2-33-15,6 0-8 0,6 3 0 0,-6 0-1 16,0 5 3-16,3 0 1 0,6 0 0 0,-7 0 0 16,4 5-24-16,3 0-5 0,-3 3-1 0,3 0 0 15,0 6 31-15,3-1 5 0,3 3 2 0,3 0 0 16,-6 3-23-16,6-1 0 0,-4 1 0 0,1-1 0 15,6 1-116-15,-9-1-28 0,6 1-6 0,-6 0-1 0</inkml:trace>
  <inkml:trace contextRef="#ctx0" brushRef="#br0" timeOffset="-146917.47">1035 8464 1267 0,'0'-3'28'0,"3"-5"5"15,3 1 2-15,-6-4 1 0,0 0-36 0,3 1 0 0,3-3 0 0,-6 2 0 0,3-2 58 0,3-1 5 16,-6-1 1-16,0 1 0 0,0-1 0 0,3 1 0 16,-3-2 0-16,-3 3 0 0,3-3 0 0,-6 0 0 15,6 1 0-15,-3-4 0 0,-6 3-20 0,3-2-4 0,0 2-1 0,-3-3 0 16,0 3-11-16,-3 6-3 16,-3-1 0-16,3 3 0 0,-5 6-25 0,5 2 0 0,0 0 0 0,-6 5 0 15,6 0 0-15,3 0 0 0,-9 9 0 0,9 2 0 16,0 2 19-16,6 3-2 0,-6 0 0 0,9 1 0 15,0-4-27-15,0 6-6 0,0-3 0 0,9 3-1 16,0-6 17-16,3 4 0 0,-3-4 0 0,9-2 0 31,-6-3-35-31,6-2-13 0,-3-3-2 0,3 0-1 0,-1-6-14 16,1-4-3-16,-6-1-1 0,6-5 0 0,-6-2-5 16,6-4-1-16,-3-2 0 0,0-2 0 0,-4-3-114 0,7 2-23 0,-6-2-5 0,6 0-1 15</inkml:trace>
  <inkml:trace contextRef="#ctx0" brushRef="#br0" timeOffset="-146404.78">1220 8099 1036 0,'0'-13'46'15,"0"5"10"-15,-6-3-45 0,3 3-11 0,-3-2 0 0,0-1 0 16,0 3 157-16,3 3 30 0,-3 0 5 0,3 2 2 16,3 3-54-16,-9 0-12 0,9 3-1 0,-9 2-1 0,6 5-86 0,3 6-18 15,-6 0-3-15,3 5-1 0,3 0-18 0,0 1 0 16,3-1 0-16,3 3 0 0,-3-6 0 0,6 1 0 16,-6-6-10-16,3 0 10 0,3-2 0 0,0-1 0 15,3-4 0-15,-9-1 0 0,6-2-10 0,-1-3-1 16,1-3 0-16,0-2 0 0,0-1 11 0,-6-4 0 15,6-4-9-15,0-1 9 0,-6-7 0 0,3 1 0 16,-6-3 0-16,3-2 0 0,0 0 0 0,-6-1 0 16,0-2 0-16,-3-3 0 0,3 0 0 0,-6 1 12 15,-3 2-2-15,-3-6 0 0,0 3-10 0,-2-2 8 16,-4 0-8-16,3-1 8 0,-3 4-17 0,3 1-4 16,6 1-1-16,-8 6 0 0,11 7 71 0,-9 2 15 0,6 4 2 15,3 2 1-15,0 3-33 0,3 2-6 0,0 0-2 0,6 3 0 16,-6 6-23-16,3 2-11 0,3 2 10 0,0 3-10 15,9 6 17-15,-6-1-2 0,6 6-1 0,0-3 0 32,3 3-62-32,0 0-13 0,6 5-3 0,-1-2 0 0,1-9 72 15,3 6 15-15,0-8 2 0,-3-3 1 16,6 6-55-16,2-12-11 0,-5 1-3 0,6 0 0 16,-6-2-54-16,0-6-11 0,-3 0-3 0,-1-6 0 0,-2 1 71 0,-3 0 13 0,3-3 3 0,-6 0 1 15,-6-3 7-15,3 1 0 0,-3-4 1 0,6 4 0 16,-9-1 43-16,0 3 8 0,0 0 1 0,0 1 1 15,0-1 21-15,0 2 4 0,0 6 1 0,0 0 0 16,0 0-52-16,0 0-12 0,0 0 0 0,9 0 0 16,-9 6 0-16,9 2 0 0,-6-1 0 0,3 1 0 15,0 0 0-15,0 3 0 0,2-3 0 0,-5-3 0 16,3 3 0-16,-3-3 0 0,6-2 0 0,-9 2 0 0,0-5-16 0,0 0-5 16,0 0-2-16,0 0 0 15,0 0-65-15,0 0-14 0,0-8-2 0,-6-2-1 0</inkml:trace>
  <inkml:trace contextRef="#ctx0" brushRef="#br0" timeOffset="-146286.08">1416 7620 1958 0,'-9'-11'43'0,"-3"3"9"0,3 1 1 0,-6-7 3 0,3 9-45 0,1 0-11 15,2-3 0-15,-3 8 0 0,6 0 48 0,3-3 7 16,3 3 1-16,0 0 1 16,-6 3-91-16,12 5-18 0,-6 0-4 0,9 0-1 15,-6 2-159-15,6-5-32 0,0 3-7 0,2-8-1 0</inkml:trace>
  <inkml:trace contextRef="#ctx0" brushRef="#br0" timeOffset="-145848.03">1544 7509 1728 0,'0'0'38'0,"0"0"8"0,0 0 2 0,0 0 0 0,0 0-39 0,0 8-9 16,0-3 0-16,0 0 0 0,0 6 39 0,0-3 5 0,9 5 2 0,-6-2 0 15,3-1-37-15,-3 1-9 0,6 2 0 0,0-5 0 16,-3 3 16-16,3-6 2 0,0 3 0 0,-4-3 0 15,4-5-29-15,3 0-5 0,-3-2-2 0,0-1 0 16,0-5 29-16,3 0 5 0,-3-3 2 0,-3-2 0 16,9 0-18-16,-15 2 0 0,12-2 0 0,-6 0 0 0,-3 0 55 15,6 2 7-15,-9 1 2 0,0-1 0 0,8 0-64 16,-8 3-18-16,3 3-1 0,-3 0 0 16,0 5 19-16,0 0 0 0,0 0-8 0,0 0 8 0,6 2 0 0,-3 1 0 15,3 0-8-15,0 2 8 0,0 0 15 0,-3 1 6 16,3-1 2-16,-3-2 0 0,3 2-23 0,0-5 0 15,3 3 0-15,-3-6 0 16,3 0-47-16,-3-2-13 0,0 0-4 0,3-3 0 0,0 0 84 0,-6-5 17 16,0-1 3-16,3 1 1 0,2 0-25 0,-8-3-4 15,3 3-2-15,3 0 0 0,-3-1 2 0,0 1 1 16,3 2 0-16,-3 1 0 0,3 2-13 0,3 0 0 16,-6 3 0-16,0-1 0 0,3 1 0 0,3 3 0 15,-6 2 0-15,3 0 0 0,3 0 17 0,0 5 1 0,3 0 0 0,-3 0 0 16,-3 3-29-16,2 0-5 0,-2 3-2 0,3-1 0 31,-3 4-54-31,0-1-10 0,-3 3-2 0,3 2-804 0</inkml:trace>
  <inkml:trace contextRef="#ctx0" brushRef="#br0" timeOffset="-145534.75">699 9118 1717 0,'-6'5'37'0,"3"0"8"0,-3 0 2 0,3-2 2 0,3-3-39 0,0 0-10 15,0 0 0-15,0 0 0 0,3-5 0 0,3-3 0 16,3-3 9-16,3-5-9 0,5-2 0 0,-5-1-10 15,9-4 1-15,6-7 0 0,3-1 39 0,2-4 8 16,4-4 2-16,3-6 0 0,-6 0-6 0,5-3-1 16,1 0 0-16,9-10 0 15,-10 8 11-15,13-6 3 0,-3 1 0 0,2-1 0 0,-8 6-24 0,-3 2-5 16,-4 1-1-16,4-4 0 0,-9 12-17 0,5-1-11 16,-2 8 2-16,-3-2 0 0,0 7 9 0,-1 4 12 15,-8 4-2-15,3 3-654 16,-6 6-132-16</inkml:trace>
  <inkml:trace contextRef="#ctx0" brushRef="#br0" timeOffset="-144888.39">1228 8676 1000 0,'0'0'28'0,"0"0"7"0,0 0-35 0,0 0 0 15,0 0 0-15,0 0 0 0,0 0 67 0,0 0 6 16,0 5 2-16,0 3 0 0,-5 3-53 0,5 2-10 15,0 3-3-15,0 2 0 0,0 1-9 0,-3 2 0 16,3 3 0-16,0-1 0 0,0 4 46 0,3-1 7 16,-3 3 2-16,0 1 0 0,0-1-37 0,0 0-7 15,0 0-2-15,-3 5 0 0,3-2-9 0,0 2 0 16,0 1 0-16,0-3 0 0,-6-1 53 0,3 1 9 16,3 2 2-16,-6-4 0 0,3-1-52 0,0 0-12 15,-3 0 0-15,3-5 0 0,-3 0 0 0,3-3 0 16,-3-3 0-16,3-2 0 0,3-3 0 0,-6 1 0 0,6-7 0 15,-3-1 0-15,0-1 54 0,3 0 8 16,0-5 2-16,0 0 0 0,0 0-52 0,-6-2-12 0,3-4 0 0,-6-2 0 16,3-2 0-16,0-1 0 0,0 1 0 0,3-4 0 15,-6 1 54-15,3 0 8 0,1 2 2 0,-4-2 0 16,9 0-52-16,-9 8-12 0,9-6 0 0,-9 3 0 16,9 3 0-16,0 5 0 0,-6-5 0 0,6 5 0 15,0 0 54-15,0 0 8 0,0 0 2 0,0 0 0 16,0 0-52-16,0 0-12 0,0 5 0 0,6 3 0 15,-6 2 0-15,0 4 0 0,3 2 0 0,3-3 0 16,-3 3-11-16,3-3-5 0,-3 3 0 0,3 2-1 16,-4-5 27-16,1 3 6 0,3-2 0 0,-6-1 1 15,9-3-17-15,-9-2 0 0,9 0 0 0,-9-2 0 16,6-4 0-16,0 1 0 0,3-3 0 0,-6-3 0 0,6 1 0 16,0-6 0-16,0 0 0 0,3-6 0 15,0 4-48 1,3-6-12-16,-4 0-4 0,7 0 0 0,-9 0-51 0,6 0-10 0,0 3-3 0,0-3-716 15</inkml:trace>
  <inkml:trace contextRef="#ctx0" brushRef="#br0" timeOffset="-144019.93">434 10800 1371 0,'0'0'30'0,"0"0"6"0,-6 3 2 0,6-3 1 0,-3 3-31 0,3-3-8 0,-6 2 0 0,6-2 0 16,-3 3 80-16,0 2 16 15,3 0 2-15,0 1 1 0,0-1-79 0,0 0-20 0,3 6 0 0,6 0 0 16,-6-1 0-16,6 3 0 0,9 6 0 0,-7-1 0 16,7 6 55-16,3 3 7 0,6 2 2 0,-6-3 0 15,6 1-64-15,-7 2-10 0,1 0-3 0,-3 0-1 16,-3 0 22-16,0 0 5 0,0-5 1 0,0 2 0 0,0-2-14 0,-1-3-8 15,-2 3 8-15,6-5-13 0,-9-1 13 0,3-2 0 16,-3 0 0-16,3-3 0 16,-6 0 0-16,6-5 10 0,-3 3-10 0,-6-3 8 15,3-3-8-15,-3-2 0 0,0 0 0 0,-3-3 0 16,0 0-209-16,0 0-47 0,-6-11-10 0,-3-8-2 0</inkml:trace>
  <inkml:trace contextRef="#ctx0" brushRef="#br0" timeOffset="-143371.05">377 10943 878 0,'-9'0'19'0,"9"0"4"0,0 0 1 0,0 0 1 0,-3 3-25 0,3-3 0 0,0 0 0 0,0 0 0 16,0 0 38-16,0 0 2 0,3-8 1 0,3 0 0 16,3 0-33-16,3-3-8 0,0 1 0 0,9-9 0 15,6 3 53-15,-1-2 12 0,4-3 3 0,6-6 0 16,0 1-55-16,-10-3-13 0,7-3 0 0,6-5 0 15,0 5 41-15,-1-5 6 0,10 5 1 0,2-7 0 16,-2-1-26-16,-6 0-5 0,-1 1-1 0,4-6 0 16,-3 5 39-16,5-2 7 0,-5 5 2 0,6-6 0 15,-1 6-44-15,-11-2-8 0,0 2-1 0,-1-1-1 16,-8 7-10-16,0 2-14 0,0 0 3 0,-6-1 1 16,2 7 59-16,1 1 12 0,-9 4 3 0,3-1 0 15,0 6-64-15,0 0 0 0,-12 2-16 0,9 3 3 0,-7 0 13 16,1 3 10-16,-6 3-2 0,6-1 0 0,-6 0-8 0,3 3 8 15,-6 0-8-15,3 3 8 0,3 2 0 0,-3 3-8 16,0 3 12-16,6 5-4 0,-3-1-8 0,3 4-9 16,3 2 9-16,0 3-13 0,3 0 48 0,-3 2 9 15,-4 3 3-15,4 0 0 0,0 1-24 0,3-4-5 16,-6-5-1-16,3 6 0 0,0-4-17 0,0-1 0 16,3-1 0-16,-6-3 0 0,0 3 0 0,2 1 0 15,-2-7-11-15,-3 4 11 0,9-3 0 0,-12-3 0 16,6 3 0-16,-3-3 0 0,6-2 0 0,-9-3 0 15,3 0 0-15,-3 2 9 0,-3-2-9 0,6 0 10 16,-6 0-10-16,-6 0 10 0,3 0-10 0,3 0 0 0,-6 0 0 16,3 2-11-16,-9-2 27 0,6 3 6 0,-3-3 1 0,-3 2 0 15,0 1-15-15,3 2-8 0,-8-2 10 16,-1 5-10-16,3 0 12 0,-3 2-4 0,-12 1-8 16,0 4 12-16,-5 4-12 0,2-1 0 0,-6 1 0 0,-2-1 0 15,2 6 0-15,3-3 0 0,6 0 0 0,-8 0 0 16,-1-2 0-16,-3-1 0 0,7-2 0 0,-4 3 0 15,6-4 8-15,3-1 6 0,4-1 1 0,2 0 0 16,-3-3 1-16,6-2 0 0,3 0 0 0,4 0 0 16,-4-3-16-16,3 0 0 0,3 1 0 0,0 2 0 15,3-6 14-15,-3 1 0 0,3-1 0 0,0-2 0 16,0 0-14-16,0-3-18 0,6 1 4 0,-3-1 1 16,3-2-6-16,3-3-1 0,-8 2 0 0,8-2 0 0,0 0 3 15,0 0 0-15,-3 3 0 0,3-3 0 16,0 0-15-16,0 0-2 0,-6 0-1 0,3 3 0 15,3-3-69-15,0 0-13 0,-9-3-3 0</inkml:trace>
  <inkml:trace contextRef="#ctx0" brushRef="#br0" timeOffset="-143005.74">699 10956 817 0,'0'0'23'0,"0"0"5"0,0 0-28 0,0 0 0 0,3 0 0 0,3-2 0 16,-3-1 61-16,6 0 7 0,-7 1 0 0,7-3 1 15,0-3 36-15,0 0 7 0,3 0 2 0,6 0 0 16,-9-3-80-16,9 1-16 0,-3-1-3 0,3-2-1 16,2-3-14-16,1 3 0 0,-3-1 0 0,3-1 0 15,0-1 0-15,-3 2 0 0,2-4 0 0,4 5 0 16,-12 0 0-16,6-3 0 0,3 2 0 0,-9 1 0 15,6 0-155-15,-6 0-33 0</inkml:trace>
  <inkml:trace contextRef="#ctx0" brushRef="#br0" timeOffset="-142744.39">1327 10478 1058 0,'0'0'23'0,"0"0"5"0,3-6 0 0,0 1 3 0,3-3-31 15,-3 0 0-15,3-3 0 0,2 4 0 0,-2-4 104 0,0 0 14 0,3-2 3 0,0 3 1 16,-3-4-98-16,3 1-24 0,0 0 0 0,0-3 0 16,0 0 0-16,0 3 0 0,0-3 0 0,0-3 0 15,0 4 8-15,3 1-8 16,-4 1 8-16,1 0-8 0,3 0 0 0,-3 2 0 15,0 1 0-15,3 2 0 16,-3 0-110-16,0 0-14 0,-6 2-4 0,3 1 0 0</inkml:trace>
  <inkml:trace contextRef="#ctx0" brushRef="#br0" timeOffset="-142412.25">1074 10840 1267 0,'0'0'28'0,"0"0"5"0,0 0 2 0,0 0 1 0,0 0-36 0,0 0 0 16,0 0 0-16,0 0 0 0,0 0 32 0,3-3-1 16,3 1 0-16,-3-1 0 15,6 0-50-15,-1-2-9 0,1 0-3 0,3 0 0 0,-3-3 76 0,9 0 15 0,-6-3 4 0,6-2 0 16,0-3-64-16,3 0-8 0,-1-2-4 0,4-1-1 16,0-2 5-16,0 0 8 0,-3-3-13 0,2 0-414 15,-2 3-82-15</inkml:trace>
  <inkml:trace contextRef="#ctx0" brushRef="#br0" timeOffset="-142264.89">1583 10364 1314 0,'0'0'37'0,"0"0"8"0,6 0-36 0,-3-3-9 0,3 3 0 0,0-3 0 15,2 3 46-15,1 0 7 0,-3-2 2 0,3-1 0 16,0 3-37-16,3-2-7 0,3-1-2 0,-3-2 0 16,0 2 11-16,3-2 3 0,-6 2 0 0,3-2 0 15,-1-1-37-15,-2-2-7 0,0 3-2 0,0 0 0 16,0 0-84-16,-3-1-17 0,9-4-3 15,-3 4-1-15</inkml:trace>
  <inkml:trace contextRef="#ctx0" brushRef="#br0" timeOffset="-140854.74">318 12729 1227 0,'0'3'27'0,"-9"2"5"0,6 3 2 0,-3-3 1 0,3 6-35 0,-6-3 0 0,0 5 0 0,6 0 0 15,-6 0 37-15,0 3 1 0,0 3 0 16,0 2 0-16,6 0-30 0,-3 0-8 0,3 3 0 0,3 5 0 16,0 0 0-16,3 3 8 0,3 3-8 0,3 2 8 15,-3-3 20-15,9 3 4 0,-6 3 0 0,3-1 1 16,6-2 31-16,-6 0 5 0,6-2 2 0,2-3 0 15,-2-1-11-15,3-4-3 0,3-1 0 0,3-5 0 16,-1-2-45-16,4-3-12 0,0-3 0 0,0 0 0 16,0-5 53-16,-10-2 9 0,7-4 2 0,-6-4 0 15,0-4-52-15,0-2-12 0,-1-2 0 0,1-1 0 0,-3-2 32 0,3-3 3 16,-3 0 1-16,0-5 0 0,0 0-7 0,-7 0-1 16,7 0 0-16,-6-3 0 0,-3 0-28 15,0 0 0-15,0-2 0 0,3-3 0 16,-12 2 13-16,3 1 3 0,3-1 1 0,-6-2 0 15,0 0 26-15,-9 0 5 0,9 0 0 0,-12 2 1 0,3 1-49 0,-9-1-19 16,6 1 1-16,-6-3 0 0,-2 2 28 0,2 4 6 16,-3-1 0-16,0 0 1 15,-3 5-17-15,3 1 0 0,-2-1 0 0,-7 6 0 0,0 0 0 0,0 2 0 16,1 6 0-16,-10 0 0 0,9 5 34 0,6 0 0 16,1 2 0-16,2 4 0 0,-6 2-26 0,6 2-8 0,9 1 0 15,-12 5 0 1,9-1-22-16,7 4-11 0,-1 2-3 0,0 0 0 15,-3 3-73-15,3-3-15 0,3 3-4 0,3 0 0 16,3-3-16-16,-3 3-4 0,3-3-1 0,0 3-675 0</inkml:trace>
  <inkml:trace contextRef="#ctx0" brushRef="#br0" timeOffset="-140369.35">484 13134 1074 0,'0'0'30'0,"0"0"8"0,0 0-30 0,0 0-8 16,0 0 0-16,0 0 0 0,0 0 155 15,0 0 29-15,0 0 7 0,-9 0 1 0,9 0-103 0,0 0-20 16,0 0-4-16,-3 3-1 0,-3-1-27 0,6-2-5 16,0 0-2-16,-2 3 0 15,2-3-48-15,0 0-10 0,0 0-1 0,0 0-1 0,0 0 30 0,0 0 0 16,0 0 0-16,0 0 0 0,0 0 0 0,0 0 0 16,0 0 0-16,0 0 0 0,0 0 45 0,0 0 15 0,0 0 4 0,0 0 0 15,0 0-52-15,0 0-12 0,0 0 0 16,0 0 0-16,0 0 0 0,0 0 0 0,0 0 0 0,-6 0 0 15,6 0 0-15,0 0 0 16,0 0 0-16,0 0 0 0,0 0 0 0,0 0 0 0,0 0 0 0,0 3 0 16,0 2 0-16,6 0 0 0,-6-2 0 0,2-1 0 15,4 4 0-15,-3-4 0 0,3-2-9 0,-3 3 9 16,0-3 0-16,3 0 0 0,-3 3 0 0,3-3 10 16,-3-6-10-16,3 4 0 0,-3-1 0 0,0-2 0 15,3 2 0-15,-6 3-16 0,0-3 4 0,0 3 1 16,0 0-8-16,0 0-1 0,0 0-1 0,0 0 0 15,0 0-111-15,0 0-23 0,0 0-4 0,0 0-602 16</inkml:trace>
  <inkml:trace contextRef="#ctx0" brushRef="#br0" timeOffset="-140114.5">654 12996 1267 0,'6'-8'28'0,"-6"8"5"0,0 0 2 0,0 0 1 0,0-8-36 0,0 1 0 16,3 1 0-16,-3-2 0 0,0 8 109 0,0 0 15 15,0 0 4-15,0 0 0 0,0 0-52 0,0 0-9 16,0 0-3-16,0 0 0 0,0 0 0 0,0 0 0 16,0 0 0-16,0 0 0 0,0 0-51 0,0 0-13 15,0 0 0-15,0 0 0 0,0 0 0 0,0 0 0 16,0 0 0-16,0-2 0 0,6-1 0 0,-6 0 0 16,6-2 0-16,0 0 0 0,-6-3 0 0,0 3 0 15,0-1 0-15,0 6 0 0,0-5 0 0,0 5 0 0,0 0 0 0,0 0 0 16,0 0 0-16,0 0 0 0,0 0 0 0,0 0 0 31,0 0-164-31,-12 3-36 0,6 7-8 0,6 1 0 0</inkml:trace>
  <inkml:trace contextRef="#ctx0" brushRef="#br0" timeOffset="-139860.21">654 13306 1958 0,'0'0'43'0,"0"0"9"0,0 0 1 0,0 0 3 0,0 0-45 0,0 0-11 0,0 0 0 0,0 0 0 16,0 0 53-16,0 0 9 0,0 0 2 0,0 0 0 16,0 0-103-16,0 0-20 0,0 0-4 0,6 3-1 0,3-3 52 0,-6 0 12 15,0 0 0-15,3-3 0 0,3 0 0 0,-6-2 0 16,3-3 0-16,-3 0 0 0,3-2 0 0,0-1 0 15,0 0 0-15,-4-2 0 0,4 0 0 0,3 0 0 16,-6-1 0-16,6 4-583 16,-9 2-113-16</inkml:trace>
  <inkml:trace contextRef="#ctx0" brushRef="#br0" timeOffset="-139635.12">907 13459 1728 0,'-3'6'38'0,"3"-4"8"0,0 4 2 0,-6 2 0 0,6-6-39 0,0 6-9 0,0 0 0 0,-3 0 0 15,3 3 0-15,0-1 0 0,0 3 0 0,0 3 0 16,0-5 0-16,0 2 0 0,0 3 0 0,-6 0 0 16,6 2 0-16,0-2 0 0,-3 0 0 0,3-3 0 15,0-2 0-15,0-1 0 0,0 1 0 0,0 0 0 16,0-3-49-16,0-3-12 0,-6 0-3 15,6-5-640-15</inkml:trace>
  <inkml:trace contextRef="#ctx0" brushRef="#br0" timeOffset="-139269.58">827 13671 1497 0,'0'0'32'0,"0"0"8"0,0 0 0 0,0 0 4 16,3-8-36-16,3 3-8 0,-6 0 0 0,3-3 0 0,0 2 53 15,2-2 9-15,-2 3 2 0,3-6 0 0,-3 6-52 0,3-5-12 16,0-1 0-16,0-2 0 0,-3 0 54 0,3-1 8 15,-3 1 2-15,3-3 0 0,-3 3-52 0,3-3-12 16,-3 0 0-16,6 0 0 0,-9 3 0 0,3 0 0 16,3 2 0-16,-6 3 0 0,3 3 0 0,3 0 0 15,-3 2 0-15,-3 3 0 0,3 3 0 0,3 2 0 16,3 0 0-16,-6 3 0 0,6 6-17 0,-1 1-7 16,1 1 0-16,0 0-1 0,0 3 40 15,-3-3 8-15,0-1 1 0,3 4 1 0,0-1-25 0,-3-2 0 16,3 0 0-16,-3 0 0 15,3 0-46-15,-3-3-14 0,0 0-4 0,3 1 0 0,-6-4 52 0,3 1 12 0,3-3 0 0,-7 2 0 16,7-2 0-16,-9-2 0 0,9-1 0 0,-9 0 0 16,9-2 0-16,-6-3 0 0,6 0 0 0,-6 0 0 15,3 0 48-15,3-3 13 0,-3 1 3 0,3-1 0 16,-3-2-52-16,3-3-12 0,3 0 0 16,-3-3 0-16,3 3 0 0,-4-2 0 0,4-6 0 0,-3-3 0 31,0 3-48-31,0-5-13 0,0 3-3 0,0-4-742 0</inkml:trace>
  <inkml:trace contextRef="#ctx0" brushRef="#br0" timeOffset="-138762.49">797 12507 1728 0,'-6'-3'38'0,"3"1"8"0,-6-1 2 0,3 0 0 0,0 1-39 0,6-1-9 0,-6-2 0 0,3-1 0 16,3 1 36-16,0-3 6 0,-6 0 1 0,6 0 0 15,0-2-18-15,6 2-3 0,-6-5-1 0,0 2 0 16,9 0 19-16,-9 1 4 0,3-3 1 0,6-1 0 16,0 1-21-16,-6 0-4 0,6 0 0 0,3-1-1 15,3 4-2-15,-6-1 0 0,5 3 0 0,1 3 0 16,-3 0-17-16,0 2 0 0,3 0 8 0,6 3-8 15,-9 3 0-15,6 2 0 0,2 3 0 0,-11 6 0 16,9-1-16-16,-6 3-1 0,-3 2 0 0,0 3 0 16,3-2-16-16,-3 2-3 15,0 0-1-15,-6 0 0 0,6 3 8 0,0-3 1 0,0 1 1 16,-6-1 0-16,3-3 37 0,5-2 7 0,-8-3 2 0,3 1 0 16,3-4-19-16,-3-2 0 0,3-3 0 0,-3 1-9 15,3-6-13-15,3-3-2 0,0 0-1 0,3-5 0 16,0-2-153-16,2-3-30 0,22-17-7 15,-6 4-1-15</inkml:trace>
  <inkml:trace contextRef="#ctx0" brushRef="#br0" timeOffset="-138642.84">1487 12369 1765 0,'0'0'50'0,"0"0"11"0,0 0-49 0,0 0-12 16,0 0 0-16,0 0 0 0,0 0 132 0,0 0 23 16,0 0 5-16,0 0 0 0,0 0-109 0,0 0-23 15,0 0-4-15,0 0 0 16,0 0-102-16,0 0-20 0,0 0-4 0,0 0-1 0</inkml:trace>
  <inkml:trace contextRef="#ctx0" brushRef="#br0" timeOffset="-136630.6">1598 11533 836 0,'0'0'24'0,"0"0"4"0,0 0-28 0,0 0 0 0,0 0 0 0,0 0 0 16,0 0 57-16,0 0 6 0,0 0 1 0,0 0 0 15,-3 0 0-15,3 0 0 0,0 0 0 0,-6 0 0 16,6 0 0-16,-6 0 0 0,6 3 0 0,0-3 0 16,-9 0-52-16,3 2-12 0,3 1 0 0,-3-3 0 15,3 3 54-15,0-1 8 0,-6 4 2 0,9 2 0 16,-6 0-46-16,3 0-9 0,3-1-1 0,-6 4-8 15,6 2 0-15,0 1 0 0,0 4-10 0,6 3 10 0,3 0 0 16,0 3 0-16,-3 3 0 0,12 2 0 16,-3-3 0-16,5-2 0 0,1 5 0 0,3-5 0 0,0 5 0 15,6-10 0-15,-9 4 0 0,-1-7 0 0,1-3 0 0,0-2 0 16,3-6 0-16,-3 1 0 0,8-6 0 0,-11 0 0 16,12-6 0-16,-9-4 0 0,9-3 36 0,-9 2 14 15,2-8 3-15,4-4 1 0,-9 1-35 0,0-1-7 16,-6-1-2-16,6-5 0 0,-12 0 43 0,2 2 9 15,1-2 2-15,-3 0 0 0,-3 0-52 0,3 0-12 16,-6 0 0-16,-6 0 0 0,3 5 40 0,-6-5 6 16,-2 5 1-16,-4-3 0 0,0 4 2 0,-3-1 1 0,-9 0 0 15,3 3 0 1,-2 2-20-16,-1 1-4 0,3 4-1 0,0 1 0 0,-3 5-15 0,9 3-10 0,-2 2 12 0,-4 3-12 16,3 3 12-16,0 0-12 0,-3 5 12 0,-2 2-12 31,5 1-25-31,-3 5-12 0,3 0-3 0,0 2 0 15,3 1-145-15,6 2-30 0,1-3-5 0,-1 3-681 0</inkml:trace>
  <inkml:trace contextRef="#ctx0" brushRef="#br0" timeOffset="-136466.85">1657 11790 1256 0,'0'0'28'0,"0"0"5"0,0 0 2 0,0 0 0 0,0-3-35 0,6-2 0 0,-3-3 0 0,3 3 0 16,3-1 9-16,-3 1-9 0,3 0 0 0,0-3 9 16,0-3-149-16,0 6-29 0,8-8-7 0,-5 2 0 0</inkml:trace>
  <inkml:trace contextRef="#ctx0" brushRef="#br0" timeOffset="-136337.9">1839 11610 1728 0,'0'0'38'0,"0"0"8"0,0 0 2 0,0 0 0 0,0 0-39 0,0 0-9 16,0 0 0-16,0 0 0 0,0 0 53 0,0 0 9 15,0 0 2-15,0 0 0 0,0 0-24 0,0 0-4 16,0 0 0-16,0 0-1 16,0 0-210-16,0-5-41 0,3-1-9 0,-3 6-2 0</inkml:trace>
  <inkml:trace contextRef="#ctx0" brushRef="#br0" timeOffset="-136074.83">1889 11827 1194 0,'0'0'33'0,"0"0"9"0,0 8-34 0,0-3-8 0,3 0 0 0,3 1 0 16,-6-1 79-16,3-2 13 0,-3 2 4 0,6-5 0 15,-3 5-81-15,3-5-15 0,-3 0 0 0,6 0-9 16,-6 0 9-16,3 0 0 0,3-5 10 0,-3 0-10 15,3-3 68-15,-3-8 8 0,-3 3 2 0,6-3 0 16,-3-3-22-16,-1 1-5 0,4-6-1 0,-3 5 0 0,0-2-50 16,0 3 0-16,3-1-14 0,-6 3 3 15,3 3-73-15,-6 2-16 0,0 4-2 0</inkml:trace>
  <inkml:trace contextRef="#ctx0" brushRef="#br0" timeOffset="-135860.45">2113 11946 1267 0,'-3'5'28'0,"0"3"5"0,0 0 2 0,-3 3 1 0,3-3-36 0,3 2 0 16,-9 1 0-16,6-1 0 0,0 1 79 0,0 2 9 0,3 0 1 0,-3 1 1 15,-3 2-42-15,6-1-8 0,-9 4-1 0,6-1-1 16,0 1-30-16,-3-6-8 0,6 3 0 0,-3 0 0 31,-3-3-20-31,3 0-4 0,3-2-2 0,-9 0 0 16,3-3-110-16,3-1-23 0,6-1-4 0</inkml:trace>
  <inkml:trace contextRef="#ctx0" brushRef="#br0" timeOffset="-135435.35">2047 12147 1267 0,'0'0'28'0,"0"-8"5"0,6 0 2 0,-3-2 1 0,9-1-36 0,-6 0 0 0,-3-2 0 0,3-3 0 16,0 3 58-16,0-3 5 0,3 3 1 0,-9-6 0 15,6 4-52-15,-3-1-12 0,-3 0 0 0,3 0 0 16,-3 5 0-16,2-2 0 0,4 5 0 0,-6 3 0 0,0 5 0 16,0 0 0-16,0 0 0 0,0 0 0 0,0 0 29 0,0 0 3 15,-6 8 1-15,6 2 0 16,0 6-104-16,0 3-21 0,6-1-4 0,-6 4 0 16,0 1 25-16,0-2 6 0,3 3 1 0,3 3 0 15,-6-1 51-15,9 1 13 0,-9-4 0 0,6 7 0 0,-6-4 48 0,6 3 13 16,-3 3 3-16,3-3 0 0,-6-3-64 0,0 1-15 15,0-3-1-15,0 0-1 0,3-3-3 0,-3-3-1 16,0 1 0-16,0-6 0 16,0-5-4-16,0 0-1 0,0-3 0 0,6 0 0 0,-6-5 72 0,0 0 14 15,0 0 4-15,0 0 0 0,0-2-52 0,6-1-12 16,-3-2 0-16,3 0 0 0,0-3 54 0,-3 2 8 16,3-2 2-16,-3 0 0 0,3-2-52 0,0-1-12 15,0 1 0-15,3-1 0 0,-6-5 54 0,6 3 8 16,-4-3 2-16,1-2 0 0,0 2-54 0,-3-3-10 15,3 3 0-15,0 0 0 0,3 6 0 0,-3 2 0 0,-3 3 0 16,3-1 0-16,-6 6 0 0,0 0 0 0,0 3 0 0,6 5 0 16,0 5 0-16,-6 6 0 0,0-1 0 0,3 3 0 31,-3 1-105-31,0 1-16 0,0 1-3 0,0 3-1 0</inkml:trace>
  <inkml:trace contextRef="#ctx0" brushRef="#br0" timeOffset="-134651.62">1645 11644 1497 0,'0'0'32'0,"0"0"8"0,0 0 0 0,0 0 4 0,0 0-36 0,0 0-8 0,-3-2 0 0,3-1 0 16,-9-2 104-16,3 5 20 0,0-3 3 0,0 0 1 16,-2 1-103-16,5-1-25 0,-9 1 0 0,3-1 0 15,0 0 0-15,-3 3 0 0,3-2 0 0,-6-1 0 16,3 3 0-16,0 0 0 0,-6 3 0 0,6-3 0 15,-17 8 119-15,11-3-55 0,0 0 0 16,6 0-52-16,-9 1-12 0,-3 2 0 0,4 2 0 16,5-2 0-16,-9 3 0 0,9 2 0 0,-3 0 0 15,6 0 0-15,-3 3 0 0,0 0 0 0,7 3 0 0,-1-3 0 0,-3-1 0 16,3 1 0-16,3 3 0 0,3-3 0 0,3-3 0 16,-6-2 0-16,6 7 0 15,0-7 0-15,0 2 0 0,0-3 0 0,0-2 0 0,6 3 0 0,-6-6 0 16,3 1 0-16,-3 1 0 0,6-7-17 15,-6 0-7-15,0 0 0 0,0 0-1 16,0 0-11-16,0 0-3 0,0 0 0 0,0 0 0 16,0 0-71-16,0 0-14 0,0 0-4 0,0-7 0 0,-6 1 103 0,3-4 25 15,-3-4 0-15,3 4 0 0,3 2 0 0,-9-3 0 16,6-5 0-16,-3 9 0 0,3-4 26 0,-6-2 10 16,3 2 3-16,0-2 0 0,0 2-11 0,-3 6-3 15,6-3 0-15,-3-3 0 0,1 9 31 0,5-1 7 0,0 3 1 0,-9-2 0 16,9 2 0-16,-6 0 0 0,3 2 0 15,3 3 0-15,-6 1-52 0,3 2-12 0,3 5 0 0,0 0 0 16,0 0 0-16,3 1 0 0,-3 2 0 0,6 2 0 16,-3 1 0-16,3-4 0 0,-6 4 0 0,9-8 0 15,-7 2 0-15,7-3 0 0,0 4-10 0,0-9 10 16,-3 0 0-16,3 0 0 0,0 3 0 0,0-8 11 16,0 0-60-1,3 0-12-15,3-8-3 0,-9 3 0 0,9 0 0 0,-4 0 0 16,1-3 0-16,3-3-477 0,0 0-96 0</inkml:trace>
  <inkml:trace contextRef="#ctx0" brushRef="#br0" timeOffset="-133318.25">523 10724 1076 0,'0'0'24'0,"0"0"4"0,0 0 2 0,-6-3 0 0,6 3-30 0,-6-3 0 15,0 3 0-15,3 0 0 0,3 0 70 0,-6-2 8 16,6 2 2-16,-3 0 0 0,-6 0-35 0,9 2-6 16,-9-2-2-16,9 0 0 15,-3 3 5-15,3 0 1 0,-6-1 0 0,4 1 0 0,2 5-18 0,0-6-3 16,0 4-1-16,0 2 0 0,0 0-21 0,0 2-18 16,2 3 3-16,4 1 1 0,3 4 22 0,3 1 5 15,0-1 1-15,6 6 0 0,0 0-14 16,3 0 0-16,-3 5 0 0,2 0 0 0,1 0 0 0,-3 0 0 0,-6-2 0 15,6-1 0-15,-3 0 0 0,0 1 0 0,-3-6 0 0,5 0 0 16,-8-2-9-16,3-3-5 16,6 0-1-16,-15-1 0 0,15-4 24 0,-15 2 5 0,6-2 1 0,0-1 0 15,3-2-24-15,-6 0-5 0,3 0-1 0,-3-3 0 16,2-2 15-16,1 0 0 0,3-3 0 0,-6 0-9 16,12-3 9-16,-6 0 0 0,-3-2 0 0,9 0-8 15,3-3 17-15,-9-3 4 0,8 3 1 0,-5-5 0 16,6 0-14-16,-6-3 11 0,3 0-11 0,3-2 10 15,3-1 2-15,-4 1 0 0,4-1 0 0,3-2 0 16,3 0-4-16,2 0-8 0,4-1 12 0,-6-4-4 16,0 2-21-16,-1 0-5 0,1-2-1 0,-3-1 0 15,-3 1 67-15,6 2 12 0,-4-5 4 0,4 0 0 16,0 0-48-16,-3 2-8 0,2 1-8 0,1-3 9 16,-6 2-9-16,0 4 0 0,-3-1-10 0,0 3 10 0,-4-1 0 15,-8 4 0-15,3 2 0 0,0 0 0 0,-6 0 22 0,6 3 10 16,-9 0 3-16,3 0 0 0,-3 2-19 0,3-5-3 15,-3 3-1-15,6-3 0 0,-6 0 4 0,3 3 1 16,-3-3 0-16,3 0 0 0,0 0-17 0,0 0-17 16,2 3 3-16,1-5 1 0,-6 2-3 0,3-3 0 15,6 1 0-15,-9-1 0 16,6 1-15-16,-3-1-3 0,-3 3-1 0,6-2 0 0,-6 2 43 0,-3 0 9 16,6 0 2-16,-6-2 0 0,0-1-9 0,0 1-2 15,0-1 0-15,-6 1 0 0,6-4 5 0,-3 1 1 0,-3 0 0 16,3-3 0-16,0 0-5 0,0 1-1 0,-3-1 0 15,0 3 0-15,3 0-8 0,-3 5 0 0,0 0 9 0,0 3-9 16,3-1 8-16,-6 6-8 0,4 0 10 0,-1 3-10 16,0 2 28-16,3 3 0 0,-6 0 0 0,3 0 0 15,-3 3 12-15,3 2 3 0,-3 3 0 0,0 0 0 16,0 0-52-16,0 0-11 16,0 3-1-16,-3 2-1 0,3 0 22 0,-3 0 0 0,-5 1 0 0,5 2 0 15,-9-1 0-15,3 1 0 0,0 0 0 0,0 3 0 16,-3-1 0-16,1 1 0 0,2-1 0 0,-3 3 0 15,0 1 0-15,0-4 0 0,0 3 0 0,-2 0 0 16,2 1 0-16,-3-4 0 0,-6 3 9 0,-3 3-9 16,1-3 18-16,-4 3-1 0,0 3 0 0,1-4 0 15,2-1-33-15,3-1-8 0,0 3 0 0,1-1-1 16,-4-2 25-16,0 3 0 0,0-3 0 0,-5 3 0 16,8-3-36-16,-9 1-3 0,9 1 0 0,1 1 0 0,-1 0 39 0,6 0 0 15,3 0 0-15,-3-1 0 0,7 1 0 0,-1-3 0 16,0-2 0-16,3-3 0 0,-3 5 0 0,0-8 0 15,6 3 0-15,0-5 0 16,3-1-59-16,1-2-4 0,-1-2-1 0,0 1 0 16,6-4 0-16,3-3 0 0,0 0 0 0,0 0 0 15,0 0-128-15,0 0-27 0,0 0-5 0,12-10 0 0</inkml:trace>
  <inkml:trace contextRef="#ctx0" brushRef="#br0" timeOffset="-132493.25">1106 10565 921 0,'-3'5'20'0,"1"0"4"0,-4 3 0 0</inkml:trace>
  <inkml:trace contextRef="#ctx0" brushRef="#br0" timeOffset="-131886.93">818 10655 1450 0,'0'0'32'0,"0"0"6"0,0 0 2 0,0 0 1 0,0 0-33 0,0 0-8 0,0 0 0 0,0 0 0 15,0 0 64-15,0 0 10 0,0 5 2 0,3 0 1 16,-3 3-77-16,6 0-15 0,6 5-3 0,-1 6-1 0,4-3 31 0,-3 8 5 15,9-3 2-15,-3 3 0 16,3-3-32-16,-3-3-7 0,2 4 0 0,-2-4-1 0,-3 3 33 0,0-5 8 16,-3 0 0-16,0-3 1 15,-3 0-21-15,0-2 0 0,0-3 0 0,-9 0 0 16,9-3 0-16,-9 0-12 0,0-5 2 0,0 0 0 0,0 0 10 0,0 0 14 16,0 0-3-16,0 0-1 0,-9-7-10 0,3-1 0 15,0-6 0-15,-9 1 0 0,3 0 0 0,0 0 0 16,-6-1 0-16,6-1 0 0,-6-1 0 0,1 2 0 15,-1-4 0-15,3 2 0 0,-3 5 39 0,6-4 5 16,-6 1 2-16,6 4 0 0,-3-1 9 0,4 1 1 16,-1 2 1-16,6 8 0 0,3-3-25 0,3 3-6 0,0 0-1 0,0 0 0 15,0 0 5-15,0 0 1 16,0 5 0-16,0 3 0 16,3 5-50-16,3-2-9 0,6 5-3 0,-1 2 0 0,4-2 31 0,0 0 0 15,3 3 0-15,0-3 10 0,0-1-19 0,3-1-4 0,-1-1-1 0,-8 0 0 16,6-2 14-16,0-1 12 0,-9-2-3 0,3-2 0 31,-3-1-58-31,0-2-12 0,-6-1-3 0,0-2 0 0,-3 0 52 0,0 0 12 0,0 0 0 0,0-5 0 16,6-3-54-16,-12 0-8 15,3-3-2-15,0 1 0 0,-3-3 52 0,-3 2 12 0,0-2 0 0,-3 0 0 16,3-1 0-16,-3 1 0 0,0-3 0 0,3 3 0 16,0 0 32-16,-2 2 10 0,5 1 2 0,3 4 0 15,-3 1-44-15,6 5 0 0,0 0 0 0,0 0 0 16,6 0-85-16,6 3-16 0,5 7-3 0,-5 1-389 15,6 2-78-15</inkml:trace>
  <inkml:trace contextRef="#ctx0" brushRef="#br0" timeOffset="-131221.02">1270 10430 1267 0,'-9'-3'28'0,"6"-2"5"0,-6 0 2 0,3 2 1 0,3-2-36 0,-3 2 0 0,6 3 0 0,0 0 0 16,0 0 102-16,0 0 14 0,0 0 2 0,0 0 1 15,0 0-37-15,0 0-7 0,0 0-2 0,6 5 0 16,-3 3-82 0,3 3-17-16,3-1-3 0,3 6-1 0,0 0 48 0,0-3 10 0,3 1 1 0,-3-4 1 15,0 3-49-15,-3-2-9 0,0-3-3 0,-4-3 0 16,1 1-1-16,0-1-1 0,-3-2 0 0,-3-3 0 16,0 0 57-16,0 0 11 0,0 0 2 0,0 0 1 15,0 0-10-15,0 0-1 0,-6-8-1 0,-3 0 0 16,1 0 0-16,-1-3 0 0,-3 1 0 0,-3-1 0 15,0 0-42-15,6 1-8 0,-9-1-1 0,6-2-1 0,-3 2 55 16,3 3 11-16,4 1 3 0,-1 1 0 0,6 1-7 0,-3 2 0 16,6 3-1-16,0 0 0 0,0 0-35 0,0 0-16 15,6 8 2-15,3 0 0 0,-1 5 14 0,4 1 0 16,-3 2 0-16,6-3 0 0,0 3 0 0,3-3 0 16,-3 0 0-16,0-2 0 0,0-3-10 0,-6 0 1 15,2-1 0-15,-5-1 0 0,3-1 9 0,-6-5 12 16,3 3-2-16,-6-3-1 0,0 0-9 0,0 0-16 15,0 0 4-15,0 0 1 0,-6-8 11 0,3-3 16 16,-3 3-4-16,-3-5-1 0,3 2-11 0,-8-2 0 16,5 0 0-16,-6 2 0 0,6-4 24 0,-6 1 2 15,3 1 1-15,3 0 0 0,0 5 8 0,3 0 1 0,0 3 1 16,3-1 0-16,3 6-37 0,0 0-13 0,0 0 0 16,0 0 0-1,0 6-31-15,9 2-5 0,3 5-2 0,-3 0 0 0,3 3 41 0,6 0 10 16,0 0 0-16,-6 0 0 0,5-1-19 0,-5 4-1 0,0-6-1 0,0 6 0 31,3-3-18-31,-6-1-3 0,0 1-1 0,3 0 0 0,-3-3-68 16,0 1-13-16,0-4-4 0,3 1-614 0</inkml:trace>
  <inkml:trace contextRef="#ctx0" brushRef="#br0" timeOffset="-130865.42">1476 10266 1552 0,'0'-13'44'0,"-6"7"10"0,3 1-43 0,0-3-11 16,3 3 0-16,-3 0 0 0,3 5 52 0,0 0 9 16,0 0 2-16,0 0 0 0,0 0-50 0,0 0-13 15,0 0 0-15,6 5 0 0,3 3 0 0,-6 2 0 16,2 4 0-16,1-1 0 0,0 0 0 0,3 0 0 15,-6-2 0-15,3-1 0 0,3-4 56 0,-6 4 7 16,0-4 1-16,3-1 0 16,-6-2-76-16,0-3-16 0,0 0-2 0,0 0-1 0,0 0 31 0,0 0 12 15,0 0-1-15,0 0 0 0,0-8 22 0,0-3 5 0,0 0 1 0,-6 1 0 16,3-3-6-16,0 2-1 0,3-2 0 0,-6 2 0 16,3 6-15-16,3 0-3 0,0 5-1 0,0 0 0 15,0 0-13-15,0 0 0 0,9 2 0 0,-3 4 0 16,3 1 0-16,6 7 0 0,-6 2 0 0,6 2 0 31,3-2-151-31,-1 3-33 0,16 15-6 0,-6-10-2 0</inkml:trace>
  <inkml:trace contextRef="#ctx0" brushRef="#br0" timeOffset="-126401.81">6107 1752 1146 0,'-15'-16'32'0,"6"10"8"0,0-2-32 0,0 3-8 0,-2-3 0 0,-1 3 0 15,3 0 8-15,-6-1 0 0,0 4 0 0,-6-1 0 16,3 0-8-16,-3 3 0 0,1-2-8 0,-4 2 8 16,0 0 0-16,-6 0 0 0,0 2 0 0,-2-2 8 15,-4 6-8-15,0-4 0 0,-5 6 0 0,-1 0 0 16,-3 0-8-16,1 3-4 0,-4 2 0 0,0-2 0 16,-5 2 2-16,-1 5 0 0,1-2 0 0,-1 0 0 15,0 3-10-15,1-6-3 0,2 11 0 0,-5-9 0 16,2 7 23-16,1-4 0 0,2 9-9 0,0-4 9 15,1 4 0-15,2 7 0 0,-5-5 0 0,-1 8 0 16,0 0 0-16,1 3-8 0,-1 0 8 0,1 2 0 16,-1 3 0-16,0 3-8 0,-2 5 8 0,2-3 0 15,4 3-13-15,-1 5 4 0,4-2 1 0,-4 2 0 16,6 0 8-16,4 6 0 0,-4-4-9 0,3 1 9 16,7 0 0-16,-1-3 0 0,3 3 0 0,3-3 0 0,4-2 0 15,-1 2 0-15,3 0 0 0,0-2 0 0,0 0 0 0,3 2 0 16,1 0 0-16,2-8 0 0,3 3 0 0,3-3 0 15,0-2 0-15,3 0 0 0,3-1 12 0,3-2 0 16,3 0 0-16,0-2 0 16,3-1 8-16,3 0 1 0,3-5 1 0,0 3 0 0,3-3 4 0,6 3 1 15,-6-3 0-15,6 2 0 0,2-4-15 0,1-1-2 16,6-5-1-16,-6 0 0 0,6 1 0 0,-1-1 0 16,7-6 0-16,0 4 0 0,3-6-9 0,-1 6 12 15,1-1-12-15,3-5 12 0,-1-2 0 0,1-3 0 16,0-1 0-16,5-1 0 0,1-4 6 0,3 1 2 15,2-3 0-15,-2-3 0 0,0 0 0 0,2-5 0 0,1 0 0 16,2-10 0-16,-2 2 19 0,3-3 4 0,-4-2 1 0,1-3 0 16,2 0-18-16,4-5-3 0,2 3-1 0,-2-4 0 15,3 1-5-15,-4-3-1 0,1 3 0 0,2-5 0 16,-2 2-8-16,2-2-8 0,1-1 9 0,-4-2-9 16,-2-3 9-16,-1 0-9 0,4 1 8 0,-3-4-8 15,2 1 18-15,1-3-2 0,-7 2 0 0,7-4 0 16,-4-1-8-16,4-2-8 0,-3-3 9 0,-1 0-9 15,1 2 8-15,-4-1-8 0,-5 1 0 0,3-2 9 16,-4 0-9-16,-2-2 10 0,0 2-10 0,-7 0 10 16,1-8-10-16,0 5 10 0,-3 3-10 0,-4-3 10 15,1-2 2-15,-6 0 1 0,0 0 0 0,-6-1 0 16,-1-2 17-16,-2 6 3 0,-3-6 1 0,-3 0 0 16,-3 3-34-16,-6 2 0 0,0-7 0 0,-3 2 0 15,-3 2 0-15,0 4 0 0,-3-9 0 0,-3 6 0 0,-3 0 0 16,1-1 0-16,-1-2 0 0,-6 3 0 0,6 0 15 0,-6 2-4 15,0 3-1-15,0-5 0 0,1 8 13 0,-1-9 2 16,0 20 1-16,-3-4 0 0,-3-2-14 0,4 8-2 16,-4 5-1-16,-3-2 0 15,3 5-40-15,-6 2-8 0,1 6-1 0,-7-3-1 0,0 6 23 0,-2 2 5 16,-4 5 1-16,3-2 0 0,1 5-10 0,-4 0-2 16,0 2 0-16,-2 1 0 15,2 0-86-15,0 5-18 0,1 2-3 0,2-2-586 0</inkml:trace>
  <inkml:trace contextRef="#ctx0" brushRef="#br0" timeOffset="-99668.33">6039 2172 1267 0,'0'0'28'0,"0"0"5"0,0-8 2 0,0 8 1 0,0 0-36 0,0 0 0 0,0 0 0 0,0 0 0 0,0 0 58 0,0 0 5 16,0 0 1-16,0 0 0 0,0 0 51 0,0 0 10 15,0 0 3-15,0 0 0 0,0 0-52 0,-3 0-11 16,3-5-1-16,0 5-1 0,0 0-50 0,0 0-13 15,0 0 0-15,0 5 0 0,6 1 36 0,0-1 3 0,2 5 0 0,1 6 0 16,6 3-25-16,-3 2-5 0,0-8-1 0,3 6 0 16,0-1 8-16,0 3 0 0,-3 1 1 0,3-4 0 15,-7 1-17-15,4-9 0 0,-6 1 0 16,3 2 0-16,0-5 0 0,0 0 0 0,0-5 0 16,3-3 0-16,-3 0 0 0,3-6 0 0,-3-2 0 0,6-5 0 15,2-5 58-15,-2-4 8 16,6-1 2-16,0-6 0 0,3-11-30 0,3-2-6 0,2-1 0 0,1-4-1 15,-3 4-2-15,0 4 0 16,-3-1 0-16,2 3 0 0,-5 2-38 0,0 9-8 0,-3-6-2 0,0 6 0 16,0 5 19-16,-4 5 0 0,1 2 0 0,0 4 0 15,-3 5-23-15,0-1 3 0,0-2 0 0,-3 6 0 16,0-1-55 0,0 6-10-16,-3-1-3 0,0 1 0 0,3 2-25 0,-6-2-6 0,-3-3-1 0,3 5-524 15,0 3-106-15</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4:22:18.54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C00000"/>
    </inkml:brush>
  </inkml:definitions>
  <inkml:trace contextRef="#ctx0" brushRef="#br0">6357 3172 990 0,'-6'-5'21'0,"6"5"5"0,0 0 1 0,0 0 1 0,0 0-28 0,0 0 0 0,0 0 0 0,0 0 0 16,0 0 9-16,3 5-9 0,3 3 8 0,-3-2-8 31,0-1-20-31,-3-5-10 0,0 0-2 0,3 3 0 0,0-1 70 0,-3-2 14 0,3 3 2 0,-3-3 1 16,0 0-7-16,6 2 0 0,0 1-1 0,0 0 0 16,0-1-4-16,3 1-1 0,3 0 0 0,0-3 0 0,2 2-30 0,1 1-12 15,0 0 8-15,6-1-8 0,0-2 0 16,0 6 0-16,2-6 0 0,4 0 0 0,3 0 0 15,3 2 8-15,3-2-8 0,-1 0 8 0,7 0-8 16,0 0-9-16,-1 0 9 0,4 0-13 0,3 0 13 0,2-2-9 16,4-4 9-16,-1 4-8 0,4-1 8 0,2-2-8 15,1-1 8-15,2 1-8 0,7 2 8 16,-1-2 0-16,1 3 0 0,5-6 0 16,1 5 0-16,2-2 0 0,-3-1 0 0,7 4 0 15,-1-6 0-15,3 2 0 0,4 4 0 0,2-1 0 0,3-5 0 0,4 3 0 16,-4 2 0-16,3-2 0 0,3 2 0 0,4-2-8 0,2 0 8 15,0 2-8 1,3 1 8-16,3 2 0 0,0-3 8 0,1 0-8 0,2-5 0 0,0 3 0 0,0 2 0 0,3-2 0 16,-3 0 0-16,6-1 0 0,3-1 0 0,3-1 0 15,-3 2 0-15,0 1 0 0,0 0 0 0,3-1-8 16,3-2 8-16,-3 6 0 0,3-1 0 16,-3 3 0-16,3-5 0 0,0 2 0 0,3 3 0 0,3 0 0 15,-3 3 0-15,3 2 8 0,-3 0-8 0,-3-2 0 16,3-3 0-16,-3 5 0 0,6 1 0 0,-6 2 0 15,3-3 14-15,-3-2-2 0,0 5 0 0,3-8 0 16,-3 5-4-16,0-5-8 0,-3 2 11 0,-3 1-11 16,3 0 34-16,0-6 0 0,0 3 0 0,0 3 0 15,-3-3-21-15,-3 0-4 0,0-3-1 0,-3 0 0 16,3 1 10-16,-6-1 2 0,-5 1 0 0,-1-4 0 16,-3 4-7-16,-3-1-1 0,-3 0 0 0,-2 1 0 15,-1-1-12-15,-3 3 0 0,-6 0 0 0,-2 0 0 16,-1 0-11-16,-5-3-5 0,-4 3 0 0,-3-2-1 15,-2 2-27-15,-4-6-6 0,-5 4-1 0,-1-4 0 16,-5 6 3-16,-9-5 0 0,-1 0 0 0,-8 2 0 16,0-2-7-16,-4 2-1 0,-5 1 0 0,-3-1 0 15,-3 0-10-15,-3 1-2 0,-6-1-1 0,0 0-347 0</inkml:trace>
  <inkml:trace contextRef="#ctx0" brushRef="#br0" timeOffset="250.53">14587 3249 730 0,'-62'0'16'0,"-19"0"3"0,-11 0 1 0,-9-3 1 0,-3 1-21 0,-9-1 0 0,-9 1 0 0,-3-1 0 15,-3 3 11-15,-3-13-3 0,0 7 0 0,-3 1 0 16,0 0-8-16,-3-1 0 0,-3-1 0 0,0 4 0 15,-3-5 0-15,-3 0 0 0,0-3 0 0,-2 6 0 16,2 0 0-16,-3 2-11 0,3-7 3 0,0 4 0 16,0 1 8-16,1 0-8 0,-1 2 8 0,0 0-8 15,0-2 8-15,0 3 0 0,0 2 0 0,0-3-322 16</inkml:trace>
  <inkml:trace contextRef="#ctx0" brushRef="#br0" timeOffset="688.75">5759 3432 903 0,'-15'-3'20'0,"-3"0"4"16,0 1 0-16,0-4 2 0,1 4-26 0,2-1 0 0,3 0 0 0,3 1 0 0,3 2 50 15,0-3 5-15,6 3 1 0,0 0 0 0,0 0-20 0,0 0-3 0,6 0-1 0,6-2 0 16,3 2-32-16,8-3 0 0,4 3 0 0,6 0 0 16,3-3 32-16,8-2 8 0,7 0 3 0,3 2 0 15,2 0-27-15,7 3-4 0,-4-2-2 0,7-1 0 16,5 3 11-16,0 0 3 0,1-5 0 0,5 5 0 16,7 0 7-16,2 0 1 0,3 0 1 0,4 0 0 15,8 0-7-15,0-3-2 0,0 3 0 0,6-5 0 16,3 5-1-16,4-3-1 0,5 3 0 0,0-5 0 15,3 0-6-15,6 2-2 0,6-5 0 0,3 5 0 16,2-2-14-16,1-3 11 0,3 3-11 0,0-3 10 16,3-3-10-16,3 1 0 0,3 2 0 0,5 0 8 15,-2-8-8-15,3 5 0 0,0 1 0 0,-1-1 0 16,1-2 0-16,0 5 10 0,0-2-10 0,2-1 10 16,-2 6-10-16,-3 2-9 0,0 3 9 0,0-3-13 15,-4 11-28-15,1 3-6 0,-3-3-1 16,0 5 0-16</inkml:trace>
  <inkml:trace contextRef="#ctx0" brushRef="#br0" timeOffset="2901.6">978 14285 1134 0,'0'0'24'0,"0"0"6"0,0 0 1 0,0 0 1 0,0 0-32 0,0 0 0 16,0 0 0-16,0 0 0 0,0 0 86 0,0 0 10 16,0 0 3-16,0 0 0 0,0 0-34 0,0 0-6 0,0 0-2 15,0 0 0-15,6 0-7 0,3 0-2 0,-6 0 0 0,3-3 0 16,6 1-18-16,-3-1-4 0,0-2-1 0,-3-1 0 15,3-2 27-15,6 0 6 0,-3-2 1 0,-3-3 0 16,3-1-43-16,5-4-16 0,1 2 11 16,-6-5-11-16,6 5 24 0,3 0-2 0,0-2 0 0,5 2 0 15,-5 0-22-15,0-3 0 0,-3 3 0 0,6 1 0 32,-6 1-36-32,0 1-12 0,-4 0-3 0,1 5-590 0,-6-3-119 0</inkml:trace>
  <inkml:trace contextRef="#ctx0" brushRef="#br0" timeOffset="3166.9">1228 14031 1494 0,'0'5'32'0,"-8"0"8"0,2-2 0 0,3 2 3 0,-3-2-35 0,3 2-8 15,0 1 0-15,-3-1 0 16,3-2 92-16,3-1 16 0,0 3 3 0,-6 1 1 0,6-1-76 0,0 3-16 15,0 0-2-15,6 0-1 0,-6 5 38 0,3-2 7 16,3 5 2-16,0-1 0 0,3 4-52 0,5-3-12 16,-8 5 0-16,9-2 0 0,-3 2 0 0,0 3 0 15,6-1 0-15,0 4 0 0,-6-1 0 0,9 1 0 16,-4-1 0-16,1 1 0 0,-9 2 0 0,6-5 0 16,0-1 0-16,-6-1 0 15,3-4-56-15,-3 1-4 0,3-4 0 0,0-1-549 0,-3 2-110 16</inkml:trace>
  <inkml:trace contextRef="#ctx0" brushRef="#br0" timeOffset="3668.2">1604 14269 1569 0,'0'0'34'0,"0"-5"7"0,0 5 2 0,-6-6 2 0,6 6-36 0,-3-5-9 0,3 5 0 0,0 0 0 15,0 0 88-15,0 0 16 0,0 0 4 0,0 0 0 16,0 0-36-16,0 0-6 0,0 0-2 0,0 0 0 16,0 0 0-16,0 0 0 0,0 0 0 0,0 0 0 15,9 0-64-15,-6 5 0 0,2 1-18 0,7 2 4 16,0 2 22-16,-3 1 4 0,0-3 0 0,3 2 1 0,3 1-13 0,-3-3 0 16,0 0 0-16,3 0 0 0,-9-3-13 0,8 0-6 15,-5 1-1-15,-6-4 0 0,6 4 32 0,0-6 7 16,-6 0 1-16,3 0 0 0,-3-3-20 0,3 0 0 15,-3 1 0-15,6-1 0 16,-9-2-48-16,3-1-12 0,3-2-4 0,-6 0 0 0,3 1 52 0,3-1 12 16,-6 0 0-16,0 0 0 0,0 0 0 0,0 0 0 15,0 8 0-15,0 0 0 0,0 0 0 0,0 0 0 16,3-3 0-16,-3 3 0 0,9 0 16 0,-6 3 5 16,3 2 2-16,3 3 0 0,0 0-33 0,2 3-6 15,-2-1-2-15,-3 1 0 0,3-3 2 0,6 0 1 16,-9 0 0-16,3 0 0 0,6-3-8 0,-6 0-1 15,-3-2-1-15,3-1 0 0,0-2 11 0,-3-2 2 0,3-1 1 0,-4-2 0 16,1 0-5-16,-3-3-2 0,3 0 0 0,-6 0 0 16,3-3 54-16,-3 1 10 15,-3-1 2-15,3 0 1 0,0 1-27 0,-6-1-6 0,3 3 0 0,3-2-1 16,-8 2-15-16,2 2 0 0,0-1 0 0,0-1 0 16,3 5 0-16,-3-2 0 0,3 2 0 0,3 3-646 15,0 0-132-15</inkml:trace>
  <inkml:trace contextRef="#ctx0" brushRef="#br0" timeOffset="3856.96">2175 14089 1497 0,'0'0'32'0,"0"0"8"0,0 0 0 0,0 0 4 0,6 3-36 0,-3-1-8 0,6 4 0 0,-6-4 0 0,3 4 68 0,-3 2 12 16,3-1 3-16,-3 1 0 0,6 3-61 0,-6-3-12 15,3 3-2-15,-3-1-8 16,3 1-14-16,-3-3-10 0,-1 0-1 0,-2-1-1 16,3-1-133-16,-3-6-26 0,0 0-6 0,0 0-1 0</inkml:trace>
  <inkml:trace contextRef="#ctx0" brushRef="#br0" timeOffset="4020.52">2095 13933 2163 0,'-12'-5'48'0,"3"-1"9"0,3 1 3 0,-3 0 0 0,3 2-48 0,0 1-12 16,3-1 0-16,3 3 0 0,0 0 60 0,-6-3 8 16,6 3 3-16,0 0 0 15,0 6-108-15,0-4-22 0,0 6-4 0,0-3-1 16,6 1-157-16,-3-1-32 0,3 6-7 0,-6-11 0 0</inkml:trace>
  <inkml:trace contextRef="#ctx0" brushRef="#br0" timeOffset="4252.1">2181 13475 1954 0,'0'0'43'0,"0"0"9"0,0 0 1 0,0 0 3 0,0 0-45 0,0 0-11 0,0 0 0 0,0 0 0 16,0 0 54-16,0 0 9 0,6-2 1 0,0 2 1 0,-6 8-52 0,9-6-13 15,-3 3 0-15,3 6 0 0,0 0 41 0,6 5 6 16,-7-1 1-16,7 7 0 0,0 1-38 0,6 1-10 15,-6-3 0-15,9 6 0 16,-9-1-35-16,2 3-11 0,4 3-2 0,-3 0-1 16,0-3 38-16,0-3 11 0,3 1 0 0,-12 2 0 15,6-5-32-15,-7 2-1 0,1 1-1 0,0-3-593 16,0-1-118-16</inkml:trace>
  <inkml:trace contextRef="#ctx0" brushRef="#br0" timeOffset="4486.08">2279 13883 1267 0,'0'0'28'0,"-6"-3"5"0,6 3 2 0,-3-3 1 0,3 3-36 0,0 0 0 16,0 0 0-16,-6-5 0 0,6 5 109 0,-3-5 15 0,3 5 4 0,0-5 0 16,3-1-103-16,3 1-25 0,-3 0 0 0,3-3 0 15,6 0 60-15,-3 0 8 0,6 0 0 0,0 0 1 16,0-3-31-16,3 1-6 0,-1 2-2 0,4-3 0 15,0 1-30-15,0-1 0 0,-3 1 0 16,0-1 0-16,0-2-161 0,-7-1-39 16,16-12-7-16,-6 2-1 0</inkml:trace>
  <inkml:trace contextRef="#ctx0" brushRef="#br0" timeOffset="4683.76">2613 13364 1792 0,'0'0'51'0,"-3"-3"10"0,-3 1-49 0,6 2-12 0,0 0 0 0,0 0 0 15,0 0 105-15,0 0 19 0,0 0 3 0,0 0 1 0,0 0 0 0,0 0 0 16,-3 5 0-16,0 0 0 0,3 1-103 0,3 4-25 16,0-2 0-16,3 5 0 0,0 3 0 0,3 0 0 15,-4-3 0-15,7 9 0 0,0-4 0 0,3 3-9 16,0 0 0-16,0 6 0 0,3-1 9 0,-3-2 0 16,5 0 0-16,-5 0 0 15,0 0-76-15,3-3-12 0,-3 3-4 0,3-1 0 16,-6 1-92-16,3-3-20 0,-3-5-3 0,-4-3-1 0</inkml:trace>
  <inkml:trace contextRef="#ctx0" brushRef="#br0" timeOffset="4914.33">2705 13735 1753 0,'-6'0'38'0,"3"2"8"0,0-2 2 0,-3 3 2 0,3-1-40 0,3-2-10 0,0 0 0 0,0 0 0 16,0 6 92-16,0-6 16 0,0 0 3 0,0 0 1 16,0 0-72-16,0-11-13 0,3 3-3 0,3-2-1 15,0-1-23-15,0-2-18 0,6 0 3 0,0-1 1 16,0 1 14-16,-1 0 0 0,4 0 0 0,3-1 0 16,3 1-105-16,-3 3-19 0,0-1-3 0,0 0-1 15</inkml:trace>
  <inkml:trace contextRef="#ctx0" brushRef="#br0" timeOffset="5619.35">3092 13592 1814 0,'0'0'40'0,"0"0"8"0,0 0 1 0,0 0 3 0,0-6-42 0,-3-2-10 16,3-2 0-16,-3 2 0 0,3-3 34 0,-6 1 5 15,3-1 1-15,3 1 0 0,-6-4-30 0,3 4-10 16,-3-1 0-16,0-2 9 0,6 2 22 0,-9-2 4 16,3 3 1-16,-3-4 0 0,3 9 16 0,0-6 3 0,3 4 1 0,-6 1 0 15,4 1-19-15,-1 0-3 16,3 2-1-16,3 3 0 0,-6-3-33 0,6 3 0 0,0 6 0 0,-6-1 0 16,3 3 0-16,3 2 0 0,-6 4 0 0,6 2 0 15,6 2 0-15,-6 3 0 0,3 0 0 0,6 3 0 16,-3 0-10-16,3 0 1 0,2-3 0 0,-2 3 0 15,3-3 9-15,0-2 0 0,0-1-9 0,3-2 9 16,-3-3 0-16,3-2 0 0,-3-1 0 0,0-4 0 16,-1 2-8-16,4-6 8 0,-3 1 0 0,0-6 0 15,0 3 0-15,0-5 0 0,0 0 0 0,-6-1 0 16,3-4 0-16,0-4 15 0,0-1-3 0,-3-4 0 16,0-2-12-16,2 0 11 0,-5-3-11 0,3-3 10 15,0 1-10-15,-6-3 0 0,3 0 0 0,-3 0 0 16,-3 0 0-16,3-3 0 0,0 3 0 0,0 2 0 0,0 1 53 15,0 5 9-15,0 2 2 0,0 3 0 0,0 0-52 0,0 6-12 16,3 2 0-16,-3 3 0 16,0 5 0-16,0 0 0 0,0 0 0 0,0 0 0 0,0 0 0 0,0 0 0 15,0 0 0-15,0 0 0 0,0 5 0 0,3-2 0 16,0 2 0-16,0 0 0 0,0 0 0 0,3-2 0 16,3 2 0-16,-6-2 0 0,3 2 0 0,3-2 0 15,3-3 0-15,-6 3 0 0,3-3 0 0,6 0 0 16,0 0 0-16,-1 0 0 0,1 0 0 0,0 0 0 15,6 2 0-15,-6 1 0 0,0 0 0 0,0 4 0 16,0 4 0-16,2 2 0 16,-2 0-48-16,0 3-13 0,-3 8-3 0,-6 0 0 15,0 2 0-15,0 1 0 0,0-1 0 0,-6 1 0 0,3-3 42 0,6 2 8 0,-9-2 2 16,0 2 0-16,3-7 12 0,0 2 16 0,0-2-3 0,3-6-1 16,-3 0 38-16,3-5 7 0,0 0 2 0,-3-3 0 15,-1-2-43-15,4-1-16 16,0-4 11-16,3-1-11 0,3 1 31 0,-6-6 0 0,3 0 0 0,6-3 0 15,-6 1 1-15,3-1 1 0,0-2 0 0,0-1 0 16,3 4-77 0,-4-1-16-16,1 3-4 0,-3-5 0 0,6 5-102 15,-6 0-21-15,3-2-4 0,-3 2-692 0</inkml:trace>
  <inkml:trace contextRef="#ctx0" brushRef="#br0" timeOffset="6710.37">3818 12443 1868 0,'-15'-2'41'0,"-6"-1"9"0,-8-2 2 0,2-1 0 0,-3 1-42 0,-6 3-10 0,-2-4 0 0,-7-2 0 0,-9 0 47 0,4 3 7 16,5 0 2-16,-8-3 0 15,-4 3-33-15,-5-3-7 0,-1 2 0 0,-2 1-1 0,-1 0 1 0,-2 2 1 16,-7 0 0-16,-8 1 0 0,8 2 3 0,-8 2 0 16,0 1 0-16,-4 5 0 0,1 0-20 0,-6 5-11 15,3 0 2-15,-4 6 0 16,4 5 9-16,6 2 12 0,-10 6-2 0,10 5-1 0,-3 3-23 0,5 2-5 15,1 3-1-15,3 3 0 0,-4 2 20 0,7 5 0 16,5 4 0-16,7 2 0 0,-7 2-11 0,10 3 2 16,-10 6 0-16,13 2 0 0,5 0 9 0,1 0 0 15,11 3 0-15,9-22 0 0,-6 9-8 0,4 2-4 0,2 5 0 0,0 9 0 16,3 2 12-16,1 0 0 16,2 8 0-16,-6 34-8 0,3-10 8 0,6-6 0 0,12-7 0 15,0-6 0-15,9-5 0 0,6 0-10 0,-3-3 10 0,9-2 0 16,3-3-8-16,6-5 8 0,3-3 0 0,0-3 0 15,-3-2-8-15,8 0 8 0,4-3 0 0,6-5 0 16,5-3 0-16,1-5 0 0,3-3 0 0,8-5 0 16,-2-3 0-16,2-2 0 0,10-8 9 0,-4-3-9 15,13-5 8-15,-4-3-8 0,7-5 8 0,2-3-8 16,6-8 10-16,4-2-10 0,-7-6 12 0,9-2-12 16,0-5 12-16,4-4-12 0,2-2 12 0,-6-7-12 15,6-4 9-15,7-2-9 0,-7-5 0 0,3-6 9 16,-3 0-9-16,-3-7 0 0,4-1 0 0,2-5 0 15,-6-2 0-15,3-6 8 0,1 0-8 0,-10-3 12 0,-3-4 9 16,4-4 3-16,-13-2 0 0,6 0 0 16,-2-5 3-16,-7-1 1 0,3-2 0 0,-14-2 0 0,8 1 3 0,-2-1 1 15,-7-3 0-15,-5 2 0 0,-4-2-20 0,-5-3-3 16,-3 0-1-16,-4 0 0 0,-2 5 4 0,-6 0 0 16,-3 3 0-16,-7 0 0 0,-2 0-12 0,-3 0 0 15,-6 3 0-15,-3-3 0 0,-3 5 12 0,-3 0-2 16,-9-2-1-16,-3 5 0 15,0 2-9-15,-6 4 0 0,-3 2 0 0,-2 2 8 0,-7 3-8 0,-3 3 8 16,0 2-8-16,-6 6 8 0,-2 0-8 0,-1 2 0 0,-3 6 0 16,-2 0-11-16,-1 5 3 0,-5 2 0 0,5 6 0 0,-3 3 0 15,1-1 23-15,-1 9 5 0,-3 4 0 0,4 1 1 32,-4 8-46-32,4 0-10 0,2 5-1 0,3 2-1 15,-5 1 1-15,2 5 0 0,0 5 0 0,1 0 0 16,2 6-29-16,0 2-6 0,4 0-1 0,2-2 0 15,6 4-113-15,6 4-23 0,-29 26-5 0,20-8-1 0</inkml:trace>
  <inkml:trace contextRef="#ctx0" brushRef="#br0" timeOffset="7852.81">4655 13684 943 0,'0'0'20'0,"0"0"5"0,0 0 1 0,0 0 1 0,0 0-27 0,0 0 0 0,0 0 0 0,0 0 0 16,0 0 29-16,0 0 1 0,0 0 0 0,0 0 0 16,2-5-30-16,-2 2 0 0,6 1 0 0,-3-4 0 15,6 4 17-15,-3-1-2 0,3-5-1 0,0 3 0 16,3-3 10-16,0 5 1 0,0-7 1 0,3-1 0 15,6 3 6-15,-1-5 2 0,1 2 0 0,9-2 0 16,0 0 13-16,3 2 2 0,2 1 1 0,4-6 0 16,-3 5-40-16,5-2-10 0,1 0 0 0,6-3 0 0,2 3 0 15,1-3 0-15,5 5 0 0,4-5 0 16,-4 1 0-16,4 1 0 0,8 4 0 0,4-1 0 16,-4-2 20-16,1 2 1 0,2-5 1 0,13 3 0 0,-7 8-35 0,0-6-7 15,1 1-2-15,11 2 0 0,-9 8 44 0,-2-5 9 16,2 5 1-16,12-3 1 0,-8 8-1 0,-1-2-1 15,-2-1 0-15,5 6 0 16,0 6-31-16,-8-6 0 0,2 2 0 0,9 3 0 0,-14 3 0 0,-1 3 0 16,0-1 0-16,4-2 0 0,-10 3 0 0,-5 2-10 15,-1-5 0-15,4 2 0 0,-13 1 19 16,1-1 4-16,-6 3 1 0,-4 3 0 0,-2-5-14 0,-3 2 0 16,-4 0 0-16,1 0-10 0,-3-2 10 0,-3 2 0 15,-4 0 0-15,-5-2 0 0,3-3 11 0,-6-6 4 16,0 9 1-16,-3-3 0 15,-3 2-41-15,-1-5-8 0,-2 0-2 0,-3 1 0 16,0-4-18-16,0 1-4 0,-3-1-1 0,-3-2 0 16,0 0-102-16,0 0-21 0</inkml:trace>
  <inkml:trace contextRef="#ctx0" brushRef="#br0" timeOffset="8309.44">8325 13393 1552 0,'0'0'44'0,"0"0"10"0,0 0-43 0,0 0-11 15,0 0 0-15,0 0 0 16,0 0 53-16,0 0 9 0,0-5 2 0,0 5 0 0,3 11-52 0,3 2-12 16,0 0 0-16,-1 0 0 0,4 3 24 0,0 3 3 15,0-4 0-15,3 7 0 0,0-1-27 0,3 3 0 16,-3-3 0-16,3 5 0 0,0-2 0 0,-3 0 0 16,5 2 0-16,-2 1 0 15,0 2-16-15,6-3-9 0,-6-2-2 0,0 3 0 0,0-4 27 0,-3 1 0 0,2 0 0 16,-5-3 0-16,3-2 25 0,-3-3 11 15,-3-1 1-15,3-1 1 0,-3-4 25 0,-3-2 5 0,0 0 0 0,-3-3 1 16,0 3 13-16,0-5 2 0,0 2 1 0,-6-2 0 16,0 2-17-16,-3-2-3 0,0 0-1 0,-6 2 0 15,-3-2-51-15,-5 2-13 0,5 0 0 0,-6 0 0 16,-3 1 0-16,0-1 0 0,-5 3 0 0,-4 0 0 16,3 2 0-16,-5 1 0 0,-1 0 0 0,0 2 0 15,6 3-48 1,1 0-13-16,5 2-3 0,0 1 0 15,3-1-59-15,6 1-12 0,3-1-2 0</inkml:trace>
  <inkml:trace contextRef="#ctx0" brushRef="#br0" timeOffset="16203.25">7033 12345 992 0,'0'0'28'0,"0"0"7"0,0 0-35 0,-3-5 0 0,0 0 0 0,0 0 0 15,0 2 76-15,0-2 8 0,3 5 1 0,-3-6 1 16,0 1 22-16,0 0 4 0,0-1 0 0,0 1 1 16,0 0-27-16,0 2-6 0,3 3 0 0,-6-5-1 15,0 2-35-15,3-2-8 0,-3 2 0 0,6 3-1 16,-6-2-5-16,0-1-1 0,6 3 0 0,-6 0 0 0,0-3 3 16,0 6 0-16,1-3 0 0,-1 3 0 15,-3 2-18-15,3 0-3 0,0 1-1 0,0 2 0 0,0 2-10 16,0 1 0-16,0-1 0 0,3 1 0 0,-3 2-11 0,3 0 11 15,0 3-8-15,0 0 8 0,3 0 0 0,-3 2-8 16,3 1 8-16,3 2 0 0,0 0 0 0,0 3 0 16,3-3 0-16,3 0 0 0,0 3 0 0,0 0 0 15,0 0 0-15,0 0 0 0,0-3 0 16,-1 0 0-16,1-2 0 0,0-1 0 16,0-5-32-16,0-2 0 0,-3 0-1 0,3-4 0 0,-3 1 53 0,3-2 10 15,-3-1 2-15,3-2 1 0,-3-1-1 0,3 1-1 16,3 0 0-16,-3-3 0 0,-1 0-43 15,4 0-9-15,0 0-2 0,-3-3 0 16,3-2 11-16,3 2 1 0,-3-2 1 0,0-1 0 16,0 1-16-16,0-3-3 0,0 0-1 0,-1 0 0 15,1 3-11-15,0-6-3 0,-3 3 0 0,0-2 0 16,3-1-13-16,-3-2-3 0,0 0-1 0,0 0 0 16,-3-3-22-16,0 3-4 0,0-3-1 0,-3 0 0 0,0 0 69 0,-3 0 19 0,3 3 0 0,-3-3-8 15,0 3 47-15,-3-1 9 0,3 1 3 0,0 3 0 16,-3-1 22-16,0 3 5 0,3 0 1 0,-3 0 0 15,-3 3 14-15,6 0 3 0,-3 2 1 0,0-2 0 16,3 5-25-16,0 0-4 0,0 0-2 0,0 0 0 16,0 0-24-16,0 0-5 0,0 0-1 0,0 0 0 15,0 0-36-15,-6 2 0 0,6 4 0 0,-3 2 0 16,3-3 0-16,3 5-12 0,0 4 12 0,3-4-12 16,0 1 12-16,0 2-8 0,3-2 8 0,-3-3-8 15,2 0 8-15,-2 2-10 0,3-2 10 0,0-3-10 0,-3 1 10 16,0-4-12-16,3 1 12 0,0-3-12 0,-3 0 12 15,0-3 0-15,3 1 0 0,-3-4 0 0,0 4 12 16,-3-4 4-16,3 1 0 0,-3-5 1 0,0 2-17 0,-3 0-11 16,3-3 2-16,-3 1 0 0,-3-1 9 0,0-2 12 15,0 2-2-15,0-2-1 0,-3 2-9 0,3 1 0 16,-6 2 0-16,3-3 0 0,-3 3 0 0,3 0 0 16,-3 3 0-16,0 0 0 0,3 2 0 0,0 0 0 15,0 1 0-15,0 2 0 0,0 0 0 0,-2 0 0 16,2 5 0-16,0-5 0 15,0 5-140-15,6-5-29 0,-3 3-7 0,0 2-502 16,6 1-101-16</inkml:trace>
  <inkml:trace contextRef="#ctx0" brushRef="#br0" timeOffset="16639.75">7494 12197 1519 0,'0'0'43'0,"0"0"9"0,0 0-41 0,0 0-11 0,0 0 0 0,0 0 0 15,0 0 96-15,0 0 16 0,0 0 4 0,0 0 1 16,0 0-28-16,0 0-5 0,0 0-2 0,0 0 0 16,0 0-36-16,0 0-7 15,0 0-2-15,6 0 0 0,0-5-21 0,3 5-5 16,0 5-1-16,3-5 0 0,0 0-10 0,3 3 0 0,-3 2 9 0,2-2-9 15,1 5 0-15,0 0 0 0,0 0 0 0,-3 0 0 0,0 2 17 0,0 3-1 16,-6 3 0-16,3-2 0 16,-3 1-40-16,0-1-9 0,-3-1-2 0,0 0 0 15,-1 0-7-15,-2-2-2 0,0 2 0 0,0-5 0 16,0 3-4-16,-2-3 0 0,2-3-1 0,-3 3 0 0,0 0 39 0,3-8 10 16,-3-6 0-16,0 6 0 0,-3-5 25 0,3 0 7 15,0-3 2-15,-3-3 0 0,3 1-2 16,0-3-1-16,-3-1 0 0,3 1 0 15,0-3 8-15,0-2 1 0,3-1 1 0,3-2 0 0,-3 0-15 0,3 0-3 16,0 2-1-16,0 3 0 0,3-2 29 0,-3 7 5 16,3-5 2-16,-3 3 0 0,0 3-49 0,0-1-9 15,3 3 0-15,-3-3 0 16,3 3-100-16,-4 1-16 0,4-1-2 0,0 0-586 0,0 0-116 0</inkml:trace>
  <inkml:trace contextRef="#ctx0" brushRef="#br0" timeOffset="17038.75">7982 12012 1789 0,'0'0'39'0,"0"0"8"0,0 0 1 0,-6-5 4 0,3 2-42 0,-3 1-10 0,3-4 0 0,-2 4 0 16,2-1 92-16,-3 0 16 0,6 3 3 0,-6 0 1 0,-3 0-36 0,3 0-6 15,3 0-2-15,-6 3 0 0,3 0-37 0,0-1-8 16,0 4-2-16,0-1 0 0,0 3-21 0,3 0 0 16,0 2 0-16,3 1 0 0,-3 2 0 0,6-2 0 15,0 2-12-15,0 0 4 0,3 0-9 0,0 1-2 16,3-1 0-16,0 0 0 16,0-5 19-16,0 5 9 0,0-8-1 0,0 1 0 0,-1-1-8 0,1-2 0 15,0-1-12-15,-3-2 12 0,3-2-9 0,0 2 9 16,-3-6 0-16,0-2 0 0,0 3 8 0,-3-3 8 15,3 0 1-15,-3 0 1 0,-3-2-2 0,0 2 0 16,0-3 0-16,-3 3 0 0,0-2-6 0,0-1-2 16,0 3 0-16,-3-2 0 0,0 2-8 0,0-3 0 15,-3 3 0-15,0 0 8 0,0 0-8 0,0 3 0 0,3 0 0 16,1 2-11 0,-4-2-19-16,6 2-4 0,-3 3-1 0,6 0 0 15,0 0-99-15,0 0-20 0,0 0-4 0,0 0-766 0</inkml:trace>
  <inkml:trace contextRef="#ctx0" brushRef="#br0" timeOffset="17385.03">8066 11909 1659 0,'3'0'36'0,"-3"-8"8"0,3 5 2 0,-3 3 1 0,3-5-38 0,-3 5-9 0,3-3 0 0,3 1 0 16,-6 2 96-16,2 0 16 0,4 2 4 0,0 1 1 16,3 2-69-16,-3 6-15 0,3-3-2 0,0 0-1 15,-3 2-30-15,3 1 0 0,0 0 0 0,-3 2 0 16,0-5 0-16,3 2 0 0,-3-2 0 0,0 0 0 15,-3 0 0-15,0-3 0 0,0 1 0 0,-3-6 0 16,0 0 0-16,0 0 0 0,0 0 0 0,0 0 0 0,0 0 0 0,0 0 11 16,0 0-11-16,0 0 10 0,0 0-10 0,3-8 0 15,0-3 0-15,0 1-11 0,-3-1 11 0,0 0 0 16,3-4 0-16,-3-1 0 0,0 0 49 0,0 0 12 16,0 0 3-16,0 0 0 0,3 3 0 0,-3 0 0 15,2 2 0-15,1 1 0 16,3 2-52-16,0 2-12 0,-3 1 0 0,3 0 0 0,3 2 0 0,3 0 0 15,-3 6 0-15,3 0 0 0,-3-1 0 0,3 4 0 16,3-1 0-16,-6 3 0 0,6-3 0 0,-4 3 0 16,4 3 0-16,-3-3 0 0,0 0 0 0,-3 5 0 15,3-5 0-15,-6 2 0 16,3 4-48-16,0-4-13 0,-3 1-3 0,0-3-682 0,0 0-137 16</inkml:trace>
  <inkml:trace contextRef="#ctx0" brushRef="#br0" timeOffset="17752.73">8521 11787 1753 0,'0'-16'38'0,"0"8"8"0,0-2 2 0,0-1 2 0,0 3-40 0,-3 0-10 0,3 0 0 0,0 3 0 15,0 2 99-15,0 3 17 0,0 0 4 0,0 0 1 16,0 0 6-16,3 3 1 0,0 5 0 0,6 3 0 16,-9-1-103-16,6 6-25 0,3 0 0 0,-3 2 0 15,-3-2-46-15,3 0-14 0,3-3-4 0,-3 1 0 16,0-4 52-16,3-2 12 0,2 0 0 0,-2-3 0 0,-3-2 0 0,3 0 0 15,3-6 0-15,-3 0 0 0,-3 1 0 16,3-9 0-16,3 1 0 0,-3-4 0 0,-3 1 0 16,3-3 0-16,-3-2 0 0,0-1 0 0,0 3 48 0,-3-2 13 15,-1 2 3-15,1-3 0 0,-6 4-52 0,3-1-12 16,-2 2 0-16,2 1 0 16,-9 3 54-16,6 2 8 0,0 2 2 0,3 1 0 0,0 5 0 0,0 0 0 15,0 0 0-15,0 0 0 16,0 0-103-16,3 3-20 0,3 2-4 0,5 0-1 0,-2 3 52 0,0 3 12 15,3-1 0-15,0 4 0 0,3-1 0 0,-3 0 0 16,0 0 0-16,3 3 0 16,-3-2-54-16,0 1-8 0,-1 4-2 0,4-3 0 15,-3 0-96-15,0 0-20 0,3-1-4 0,-3 1-809 16</inkml:trace>
  <inkml:trace contextRef="#ctx0" brushRef="#br0" timeOffset="18135.3">7628 13105 1983 0,'-6'0'44'0,"-3"-3"8"0,0 1 3 0,3-1 1 16,0 0-45-16,3 1-11 0,3 2 0 0,-3-6 0 16,0-2 0-16,6 3 12 0,0-3-12 0,3-2 12 15,3-1-20-15,6 0-4 0,3-2-1 0,-3 0 0 0,9-3 13 0,-3 0 0 16,2-2 0-16,4-9 0 0,3 3 0 0,6 1 0 16,5-1 0-16,7-5 0 0,0 2 21 0,-1 1 7 15,1-6 2-15,2-5 0 0,1 5-21 0,3-2-9 16,-1-1 8-16,4-2-8 0,-10 6 19 0,4-4-2 15,-6 3 0-15,5 1 0 0,-5 4-17 0,2 1 0 16,1 2 0-16,-3-2 0 0,-7 2 29 0,-8 3 3 16,6 2 0-16,-12 3 0 0,3 3-41 0,-10 0-8 15,4 5-2-15,-6-3 0 16,0 6-138-16,-3 0-28 0,-3 2-6 0,-3 3-1 0</inkml:trace>
  <inkml:trace contextRef="#ctx0" brushRef="#br0" timeOffset="18470.9">7893 13121 1497 0,'-6'2'32'0,"-3"1"8"0,0 0 0 0,3-1 4 0,0 1-36 0,6-3-8 0,0 0 0 0,0 0 0 16,0 0 82-16,0 0 14 0,6-8 4 0,6 0 0 15,3 0-56-15,6-2-10 0,3-4-2 0,2-2-1 16,1 1 3-16,3-7 1 0,0 1 0 0,3-3 0 16,-1 3-8-16,1-3-2 0,3-2 0 0,8-3 0 0,1 2-25 0,-3 1 0 15,2 2 0-15,-2-5 0 0,0 0 20 16,-1 2-2-16,1-2 0 0,3 0 0 0,-1 0-18 0,1 5 0 16,0-5 0-16,-7 5 0 0,-2 3 0 15,-3 0 0-15,-6 3 0 0,2 2 0 0,4 2 0 0,-9 1 0 16,-3 5 8-16,0 0-8 0,-1 0-12 0,4 6-5 15,-9-4-2-15,6 4 0 16,-6-1-189-16,0 1-39 0,3-1-7 0,-7 3-2 0</inkml:trace>
  <inkml:trace contextRef="#ctx0" brushRef="#br0" timeOffset="34658.21">5562 14346 1314 0,'0'0'37'0,"0"0"8"16,-6 0-36-16,6 0-9 0,-3 0 0 0,3 0 0 15,-6 0 104-15,6 0 20 0,0 0 3 0,0 0 1 16,-5 0-52-16,5 0-9 0,0 0-3 0,0 0 0 16,0 0 0-16,0 0 0 0,0 0 0 0,0 0 0 0,0 0 0 0,0 0 0 15,0 0 0-15,-3-6 0 0,0 1-51 0,3-3-13 16,3 0 0-16,0-2 0 0,-3-1 0 0,5 1 0 16,4-4 0-16,3 1 0 0,-3 2 11 0,3-4-1 15,-3 1 0-15,6 1 0 0,0-3-10 0,0 3-14 16,-3 2 3-16,3-2 1 15,-4 0-94-15,1 5-20 0,0-3-3 0,0 4-1 16,-3 1-102-16,-3 1-21 0</inkml:trace>
  <inkml:trace contextRef="#ctx0" brushRef="#br0" timeOffset="34941.33">5696 14192 1280 0,'0'0'36'0,"0"0"8"0,0 6-35 15,-3-1-9-15,3-3 0 0,0 4 0 0,0-1 100 0,3-2 17 0,-3 2 4 0,3 0 1 16,3 1-50-16,-3-1-11 15,3 0-1-15,0 3-1 0,3-3-31 0,-3 3-7 0,3 0-1 0,3 0 0 16,0 3 12-16,0-3 1 0,0 5 1 0,-1-2 0 16,1 2-34-16,-3 0 0 0,0-2 0 0,0 2 0 15,0 0 11-15,-6-2-11 0,6 2 10 0,-3-3-10 32,-3 1-25-32,0-3-11 0,0 0-3 0,-3 0 0 0,3 0 63 0,-3-3 12 0,0 0 2 0,0 3 1 15,0 0-51-15,-3 3-9 0,0-3-3 0,0 2 0 16,0 1-44-16,-3 0-8 0,0-1-3 0,0 1 0 15,0-1 54-15,-3-2 10 0,0 0 3 0,-3 0 0 16,6 3 12-16,-3-6 0 0,7 3 0 0,-4-3 0 16,0 3 45-16,6-8 3 0,0 0 0 0,0 0 0 0,0 0 32 0,0 0 8 15,0 0 0-15,0 0 1 0,0 0-63 16,6-5-13-16,0 2-2 0,-4-2-1 0,7 0-10 0,-3-3-14 16,6 0 3-16,-3-3 1 0,0 1 10 0,-3-4 0 15,3 1 0-15,0-5 0 16,0 2-177-16,0-3-34 0,0 1-6 0,3-1-300 15,-3-2-60-15</inkml:trace>
  <inkml:trace contextRef="#ctx0" brushRef="#br0" timeOffset="35338.18">5991 14258 836 0,'0'0'24'0,"0"0"4"0,0 0-28 0,3-2 0 15,-3 2 0-15,3-6 0 0,-3 6 138 0,0 0 22 16,3-2 4-16,-3 2 0 0,6 0-47 0,-3-3-9 16,0 3-3-16,3 0 0 0,-3 3-37 0,3-1-8 15,-3-2-2-15,6 3 0 0,0 2-12 0,-1 1-2 0,1-1-1 0,3 0 0 16,-3 3-24-16,3 3-5 0,0-6-1 0,0 3 0 15,0 3-4-15,0-3-1 0,-3 2 0 0,0 1 0 16,-3-3-8-16,3 2-11 0,-4-2 3 0,-2 0 0 16,0-3 17-16,-3 1 4 0,3 2 1 0,-3-8 0 15,3 2-14-15,-3-2-8 0,0 0 8 0,0 0-13 16,0 0-6-16,0 0-1 0,0 0 0 0,0 0 0 16,0 0 0-16,0 0-1 0,0 0 0 0,0 0 0 15,-9-2 21-15,3-4 0 0,1 1 0 16,-1 0 0-16,3-3 17 0,-3 3 8 0,3-3 2 0,0 2 0 15,0 1-5-15,3 0-1 0,0 5 0 0,0-6 0 16,0 6-2-16,0-5-1 0,6 0 0 0,-6 0 0 16,6-1-1-16,-3 4 0 0,3-4 0 0,0 4 0 0,-4-1-2 15,4 0-1-15,0 1 0 0,0-1 0 0,0 0-6 16,0 1 0-16,0 2-8 0,0-5 12 0,0 5-12 16,3 0 0-16,-3 0-12 0,0 0 12 0,0 5 0 15,0-5 11-15,0 2 0 0,3 4 0 16,0-1-40-16,-3 3-8 0,3 3-2 0,-3-1 0 15,-1 1-151-15,1-1-30 0,9 14-7 0,-9-5-1 0</inkml:trace>
  <inkml:trace contextRef="#ctx0" brushRef="#br0" timeOffset="35583.18">6399 14182 1958 0,'0'0'43'0,"0"0"9"0,0 0 1 0,0 0 3 0,0 0-45 0,0 0-11 0,0 0 0 0,6 0 0 16,-3 0 53-16,3 0 9 0,0 5 2 0,0-5 0 16,0 0-52-16,-1 5-12 15,4-2 0-15,-3 2 0 0,3 0 0 0,0 1 0 0,0-1 0 0,3 0 0 16,-6 1 0-16,3-4 0 0,-3 4 0 0,3-1 0 16,0 0 0-16,-3-2 0 0,-3 2 0 0,0-2 0 15,3 2 0-15,-3-2 0 0,0-3 0 0,0 2 0 16,0-2-48-16,-1 3-13 0,-2-3-3 0,0 0 0 15,3 3-128-15,-3-3-27 0,0 0-5 16,0 0 0-16</inkml:trace>
  <inkml:trace contextRef="#ctx0" brushRef="#br0" timeOffset="36757.71">6494 14110 1821 0,'0'0'40'0,"-6"0"8"0,3-5 1 0,-3 2 3 0,6 1-41 0,-9 2-11 0,3 0 0 0,3 0 0 15,0 0 76-15,-3 0 14 0,3 2 2 0,0 1 1 16,0 2-41-16,-3-5-9 0,1 8-2 0,2 3 0 15,0 2-33-15,0 0-8 0,6 6 0 16,-3 2 0-16,0 3-11 0,6-3-1 0,-3 3 0 0,5 0 0 16,-2-3 12-16,0 0-10 0,0-5 10 0,3 0-10 15,3-3 10-15,-3-3-8 0,0-2 8 0,0-2-8 16,3-1-1-16,-3-2 0 0,0-3 0 0,0-3 0 0,0 0 9 0,-4-5 0 16,-2-2 0-16,0-3 0 0,3-3 23 0,0-3 9 15,-3 1 3-15,-3-6 0 0,3-3-23 0,-6 1-4 16,0-6 0-16,0 0-8 0,-6 3 0 0,1 0 0 15,-1 0 0-15,-3-3 0 16,3 1 0-16,-9 1 0 0,3 1 0 0,0 0 0 0,0 3 17 0,0 2 7 16,0-2 0-16,1 4 1 0,2 4-11 0,0 5-2 15,0 2-1-15,6 0 0 0,-3 4 33 0,6 4 8 16,-3-2 0-16,3 2 1 0,3 3-53 0,0 0-13 16,0 11-2-16,3-4 0 0,0 1 1 0,3 0 0 15,3 6 0-15,3 4 0 16,3-2-17-16,-3 2-3 0,5 4-1 0,-2-1 0 0,3 0 35 0,0 0 0 15,3 0 0-15,0-2 0 16,-6-3-40-16,0-3-2 0,5 0 0 0,-5 0 0 0,-6-5 18 0,3 3 4 0,3-6 1 0,-6-2 0 31,3 2-20-31,-3-5-4 0,0 0-1 0,3 0 0 16,-9-5-34-16,2 0-7 0,1-1-2 0,-3-2 0 16,3-2 19-16,-6-1 3 0,3-2 1 0,0 2 0 0,-3-5 51 0,0 6 13 0,6-1 0 0,-6 3 0 15,-3 3 100-15,3-3 22 16,0 3 5-16,0 5 1 0,0 0-52 0,0 0-9 0,6 2-3 0,0-2 0 15,3 6-31-15,0-1-6 0,0 3-2 0,0-3 0 16,3 1-25-16,0 2 0 0,0 2 0 0,0 1 0 16,-4-3-24-16,4 0-9 0,-3 0-3 0,0-3 0 15,-3 0-27-15,3 0-5 0,-3 3-2 0,0-8-525 16,0 3-105-16</inkml:trace>
  <inkml:trace contextRef="#ctx0" brushRef="#br0" timeOffset="36873.75">6690 13724 1958 0,'0'0'43'0,"0"0"9"0,0 0 1 0,-2 3 3 0,2-3-45 0,0 0-11 16,0 0 0-16,-3 5 0 15,3 0-100-15,3 3-23 0,-1 5-4 0,1 1-1 0</inkml:trace>
  <inkml:trace contextRef="#ctx0" brushRef="#br0" timeOffset="37120.18">6943 13864 877 0,'0'0'24'0,"0"0"7"0,6 5-31 0,-3-2 0 0,3 0 0 0,-3-1 0 16,3 4 112-16,-3-4 16 0,0 4 3 0,0-4 1 16,-3-2-37-16,0 0-7 15,0 0-2-15,3 3 0 0,-3-3-39 0,0 0-8 0,0 0-2 0,0 0 0 16,6-3 14-16,-3-2 2 0,0-3 1 0,-3 0 0 16,3 3 38-16,0-6 7 0,0 3 1 0,-3-2 1 15,0 4-8-15,3 1-1 0,-3 5-1 0,3-8 0 16,0 3-73-16,-3 5-18 0,3 0 0 0,3 3 0 15,0-1 0-15,3 3 0 0,-3 3 0 0,3 0 0 16,3 0-48-16,-1 3-12 0,-2 2-4 0,6 0 0 31,0 1-102-31,3-1-21 0,21 19-4 0,-4-11-692 0</inkml:trace>
  <inkml:trace contextRef="#ctx0" brushRef="#br0" timeOffset="37853.85">8655 14684 1314 0,'0'0'37'0,"0"0"8"0,0 0-36 0,0 0-9 15,0 0 0-15,0 0 0 0,0 0 104 0,0 0 20 16,0 0 3-16,0 0 1 0,0 0-52 0,0 0-9 16,0 0-3-16,0 0 0 0,3-2-13 0,3-4-3 15,3 1-1-15,0 0 0 0,3-6-24 0,6 3-5 0,-1-2-1 0,1-3 0 16,0-1 38-16,0-2 7 0,0 1 2 0,0-1 0 16,-3 0-64-16,-1 0 0 0,4 3-9 0,0-1 0 31,-3 4-37-31,0-3-7 0,0 2-2 0,3 3 0 15,-3-2-7-15,-1 2-2 0,1 0 0 0,0 0 0 0,-3 2-123 16,0 1-25-16,9-8-4 0,-9 5-2 0</inkml:trace>
  <inkml:trace contextRef="#ctx0" brushRef="#br0" timeOffset="38073.21">8944 14563 1792 0,'-6'2'51'0,"0"1"10"0,3 0-49 0,-3-3-12 15,3 2 0-15,0-2 0 0,0 0 105 0,0 3 19 16,3-3 3-16,0 0 1 16,0 0 0-16,0 0 0 0,0 0 0 0,0 0 0 0,0 0-103 0,0 0-25 15,0 0 0-15,0 0 0 0,3 13 0 0,3-2 0 16,0 2 0-16,3 5 0 0,3-2 0 0,-3 3 0 16,3-1 0-16,-4 6 0 0,7-3 0 0,0 1 0 15,0-1 0-15,0 0 0 16,3 0-67-16,-3 0-18 0,0-5-4 0,0 3-1 15,-1-1-128-15,1-2-26 0,12 16-4 0,-9-14-2 0</inkml:trace>
  <inkml:trace contextRef="#ctx0" brushRef="#br0" timeOffset="38565.18">9232 14663 1792 0,'0'0'51'0,"0"0"10"0,0 0-49 0,0 0-12 0,0 0 0 0,0 0 0 16,0 0 105-16,0 0 19 0,0 0 3 0,0 0 1 15,0 0-44-15,0 0-9 0,0 0-2 0,0 0 0 16,0 0-47-16,0 0-10 0,3 3-1 0,0 2-1 16,3 3-14-16,0 3 0 0,0-1 0 0,3 1 0 15,0-1-20-15,0 1-1 0,3 0 0 0,-3-1 0 16,0-2 29-16,0-3 7 0,0 1 1 0,0-4 0 15,0 1-16-15,-1-3 0 0,1-3 0 0,-3 1 0 0,3-4-11 16,0 1 11-16,-3 0-10 0,0-3 10 0,0-5-12 0,-3 2 3 16,0 0 1-16,0-2 0 0,0 0 8 0,0 0 11 15,-3 5-3-15,0-3 0 0,0 3-8 0,0 0 12 16,0 3-12-16,0 5 12 0,0 0-12 0,0 0 10 16,0 0-10-16,0 0 10 0,0 0-23 0,0 0-5 15,3 5-1-15,3 1 0 0,3 2 19 0,-3 0 0 16,6 2 0-16,-3 1 0 0,3-3 0 0,-4-3 0 15,1 3-8-15,3-3 8 0,-3-2 0 0,0-3 0 16,0 0 0-16,0 0 0 0,-3-3 0 0,0 1-12 16,3-4 3-16,-6 1 0 0,3-3 9 0,0 0 9 0,-3 0-1 15,0-2-8-15,0 2 8 0,0 2-8 0,-3 1 0 0,3-3 0 16,-6 3 58-16,3 0 5 0,0-3 1 0,-3 0 0 16,0 2-52-16,0-2-12 0,0 3 0 15,0-3 0-15,0 3 0 0,3 5 0 0,0 0 0 0,-3-8 0 31,3 8-160-31,0 0-36 0,0-5-6 0</inkml:trace>
  <inkml:trace contextRef="#ctx0" brushRef="#br0" timeOffset="39504.75">9768 14579 1267 0,'0'0'28'0,"0"0"5"0,0 0 2 0,0 0 1 0,0 0-36 0,0 0 0 0,0 0 0 0,0 0 0 16,0 0 70-16,0 0 7 15,0 0 2-15,0 0 0 0,0 0-32 0,0 0-7 0,6-3 0 0,-3 0-1 16,3 1-23-16,0-1-5 0,3 0-1 0,-3-2 0 15,0-3 60-15,0 3 12 0,3-3 2 0,-3 0 1 16,0 0-37-16,3 0-7 0,-3-3-1 0,0 4-1 16,2-4-17-16,-8 0-3 0,6 1-1 0,-3-1 0 15,-3 1-6-15,6-1 0 0,-6-2-1 0,0 2 0 16,0 1 6-16,0-1 2 0,0 0 0 0,-6 1 0 16,3 2-1-16,-3 0 0 0,6 0 0 0,-8 3 0 15,5-1-1-15,0 1 0 0,-3 3 0 0,-3 2 0 16,9-3-1-16,-6 3-1 0,0 3 0 0,3-3 0 0,-3 2-1 15,0 3 0 1,0 3 0-16,3 0 0 0,3 0-14 0,-6 3 0 0,6-1-12 0,0 1 12 0,0 0-12 0,3 2 4 16,-3-3 8-16,3 4-13 0,0-4 13 15,3 1 0-15,-6 2 0 0,6-2 0 0,0-1 24 0,3 3 7 16,0-2 1-16,3 0 1 16,-6-1-57-16,2 3-12 0,7-2-3 0,-6-3 0 0,3 3 30 0,-6-4 9 15,3 1 0-15,0-2 0 0,3-1-25 0,-3-2 1 16,-3-1 1-16,3 1 0 0,3 0 23 0,-9-3 0 15,9 0 0-15,-10 0 0 0,10-3 47 0,-6 0 13 16,-3 3 4-16,3-5 0 0,0 2-52 0,0-2-12 16,3-3 0-16,-3 0 0 0,-3 0 0 0,3-2 0 15,0-1 0-15,-6 1 0 16,3-4-21-16,3 4-7 0,-6-4-2 0,6 1 0 0,-6 3 30 0,0-4 12 0,0 1-1 16,0 0 0-16,-6-3-1 0,6 3 0 0,-6-3 0 15,3 3 0-15,0 0-1 0,0-1 0 0,-3 1 0 0,3 2 0 16,-3 1-9-16,0 2 0 0,6 0 0 0,-9-3 0 15,9 1 0-15,-6 5 0 0,6 5 0 0,0 0 0 16,0 0 53-16,0 0 9 0,-6 0 2 0,6 0 0 16,-3 0-52-16,3 0-12 0,-6 2 0 0,0 4 0 15,3-4 0-15,0 3 0 0,3 3 0 0,-2-2 0 16,2 2 0-16,0 2 0 0,0 3 0 0,2-2 0 16,1 2-48-16,0 0-13 0,3 1-3 0,0-1 0 15,-3 0 52-15,9 0 12 0,-9-2 0 0,9 0 0 16,-6-1 0-16,3-2 0 0,6 0 0 0,-6 0 0 15,3 0 0-15,-3-3 0 0,3 0 0 0,-1-2 0 0,1 0 0 16,0-1 0-16,0 1 0 0,0-6 0 16,0 1-53-16,0-1-5 0,0 0-1 0,3-4 0 15,-3-1-100-15,-3 0-20 0,2-3-4 0,-2 0-1 0</inkml:trace>
  <inkml:trace contextRef="#ctx0" brushRef="#br0" timeOffset="39772.1">10146 13938 2072 0,'-9'-2'59'0,"3"-1"12"0,3 3-57 0,-3-3-14 16,3 3 0-16,3 0 0 0,0 0 105 0,-5 0 19 15,5 0 3-15,0 0 1 0,0 0-60 0,0 0-12 0,0 0-3 0,0 0 0 16,0 0-20-16,0 0-4 0,0 0-1 0,3 6 0 15,2 2-28-15,1 5 0 0,6 3 0 0,3 0-10 16,3 2 10-16,0 3-10 0,3 0 10 0,-3-2-10 16,-1 2-6-16,-2 0-2 0,3 0 0 0,-6-2 0 15,0 2-37 1,0-5-7-16,0 0-2 0,-3 0 0 16,3-3-153-16,-6-2-31 0,0-1-7 0,0-2-1 0</inkml:trace>
  <inkml:trace contextRef="#ctx0" brushRef="#br0" timeOffset="40175.18">10328 14232 1634 0,'0'0'46'0,"0"0"11"0,0 0-45 16,0 0-12-16,0 0 0 0,0 0 0 0,0 0 67 0,0 0 11 15,0 0 2-15,6 0 1 16,0-3-47-16,0 1-10 0,0-4-1 0,0-2-1 0,3-2 36 0,-4-1 7 16,4-2 2-16,-3-3 0 0,3 0-3 0,-3 0 0 15,0-5 0-15,0 0 0 0,0 0 0 0,0-3 0 16,-3-2 0-16,3-1 0 0,-3 6-51 0,0 0-13 15,0 0 0-15,-3 5 0 0,0 0 54 0,0 5 8 16,-3 1 2-16,3 2 0 0,-3 3-52 0,3 5-12 16,-3-6 0-16,3 6 0 0,-3-2 0 0,3 2 0 15,0 0 0-15,-6 2 0 0,3 1 54 0,0 2 8 16,0-2 2-16,3 2 0 0,0 6-52 0,3-3-12 16,0 2 0-16,0 3 0 15,3 1-48-15,3-4-13 0,-3 3-3 0,3 3 0 0,3-2 103 0,0-1 20 0,0 0 4 16,2 0 1-1,-2-2-78-15,3 2-15 0,-3-2-3 0,0 2-1 16,3-3 1-16,-3 1 1 0,-3-3 0 0,3 3 0 0,-3-3 76 0,0-1 15 16,-4 1 4-16,1 0 0 0,-3-2-76 15,0 2-16-15,0 0-2 0,-3 2-1 16,0-2 1-16,-3 0 0 0,0 3 0 0,-3-4 0 0,1 4-83 0,-4-3-17 0,0 3-3 0,0-1-1 16,-3 1-7-16,-3-1-2 0,0 1 0 0,0 0-485 15,-3 2-96-15</inkml:trace>
  <inkml:trace contextRef="#ctx0" brushRef="#br0" timeOffset="40520.3">9590 14991 1728 0,'6'-2'38'0,"0"2"8"0,2-3 2 0,4-2 0 0,3-1-39 0,3-2-9 0,3 1 0 15,3-7 0-15,3 1 81 0,2 0 15 16,1-3 2-16,6 0 1 0,-6-2-70 0,-1 2-13 0,1-3-4 0,3 1 0 16,-3-3 4-16,-1 2 1 0,1-2 0 0,6 0 0 15,-9 2-17-15,5-2 0 0,1 2 0 0,3 1 0 16,-6 2 15-16,-4 0-1 0,-2-2 0 0,0 2 0 15,0-3-14-15,-6 6 8 16,0-3-8-16,-1 6 0 0,-2-1 0 0,-3 6-21 0,15-1 3 31,-12-2 1-31,-9-2-38 0,-6 10-7 0,0 0-2 0,0 0 0 0,0 0 27 0,0 0 5 16,0 0 0-16,-6-3 1 0,0 3-176 0,-3 3-35 16,-15 7-7-16,6 1-2 0</inkml:trace>
  <inkml:trace contextRef="#ctx0" brushRef="#br0" timeOffset="40821.03">9709 15108 2224 0,'0'0'49'0,"0"0"11"0,0 0 1 0,0 0 1 0,3 0-50 0,6-3-12 15,0 3 0-15,2-5 0 0,7-1 32 0,0-1 4 16,3-4 1-16,3 0 0 0,0-2-12 0,-1 0-2 15,1 0-1-15,3-3 0 0,0-3-22 0,-6 3 0 16,5-2 0-16,4-3-12 0,0 2 44 0,0-2 8 16,-3 5 1-16,8-5 1 0,-5 5-10 0,6-2-3 15,-9 2 0-15,-1-3 0 0,1 3-29 0,-3 3 0 16,0 0-11-16,-3 0 11 0,-1-1 0 0,-2 4 0 16,0-1 0-16,-3 3 0 0,0 0 8 0,-6 3 8 0,3 0 3 15,-3 2 0 1,-3-2-41-16,-3 2-8 0,3 1-2 0,-6 2 0 15,0 0-117-15,3-3-24 0,-3 3-5 0,0-8-800 0</inkml:trace>
  <inkml:trace contextRef="#ctx0" brushRef="#br0" timeOffset="41604.94">6488 12261 1994 0,'-6'2'44'0,"0"-2"8"0,0 0 3 0,3 0 1 0,3 0-44 0,0 0-12 0,-3 0 0 0,3 0 0 0,0 0 36 15,0 0 4-15,0 0 2 0,-3 6 0 0,3-6-21 0,0 5-4 16,0 0-1-16,6 3 0 0,0 0-7 0,6 5-1 15,3 3-8-15,6 0 12 0,0 5 7 0,-1 1 1 16,4 4 0-16,0 6 0 0,3 2-10 0,0 3-2 16,2-2 0-16,4 7 0 0,-3-5-8 0,3 0 10 15,-4 3-10-15,4 2 10 0,-6-2-10 0,0-3 10 16,-6 0-10-16,-1 0 10 0,1-8-10 16,-6 0 8-16,0-3-8 0,-3 1 8 0,0-6-22 0,-3 0-5 15,0-5-1-15,-3-3 0 16,0-2-29-16,-3-3-7 0,-3 0 0 0,0-6-1 15,0-2-140-15,-6-2-28 0,-12-9-6 0,0-10-1 0</inkml:trace>
  <inkml:trace contextRef="#ctx0" brushRef="#br0" timeOffset="42441.41">6333 12351 1314 0,'-12'0'37'0,"12"0"8"0,0 0-36 0,0 0-9 0,0 0 0 0,0-6 0 15,0 6 53-15,0 0 9 0,0-5 2 0,0 0 0 16,6 0-64-16,6-3-10 0,-3 0-3 0,6-3-1 16,6-2 24-16,3 0 5 0,5-3 1 0,4-3 0 15,3 3 21-15,0-7 5 0,2-1 1 0,7-3 0 0,3 1-19 0,5-3-4 16,7 2-1-16,2-2 0 0,-5-3-19 16,2-2 0-16,7 0 0 0,8-9 0 15,-2 4 32-15,-1-4 4 0,1 1 0 0,14-6 0 0,0 3-24 16,-5-2-4-16,-1-1 0 0,-3 0-8 0,7-2 11 0,-4 3-11 15,-9-1 10-15,1 0-10 0,-1 6 20 0,1-3-1 16,-7 3-1-16,1-1 0 0,-7 1 5 0,-2 5 1 16,-4 0 0-16,-2 3 0 0,0 4-12 0,-1 4-3 15,-5 5 0-15,-6 2 0 0,-7 3 9 0,1 3 2 16,-6 3 0-16,-6 2 0 0,-1 0-1 0,-2 5 0 0,-3 0 0 16,0 1 0-16,-3 2 1 0,0 0 1 15,0 2 0-15,0 4 0 0,-6 2 2 0,6 0 0 0,0 5 0 0,-7 0 0 16,10 3 1-16,-9 5 0 0,9 6 0 0,-3-6 0 15,0 5-14-15,0 1-2 0,3 2-8 0,0 5 12 16,-3 3-12-16,5 3 9 0,-2 5-9 0,3 16 8 16,3 0-8-16,-3-3 0 0,0 0 0 0,3-2 8 15,-7 2-8-15,4-3 8 0,0 1-8 0,0-1 8 16,-3-2-8-16,3 0 0 0,0 0 0 0,-1-3 0 16,-2 6 0-16,0-6 0 0,3-2 0 0,-6-3 8 15,0-3-8-15,0-5 0 0,-3-2 0 0,-3-4 0 16,0 1 8-16,-3-3-8 0,0-2 8 15,-3-3-8-15,0-3 0 0,-3-3 8 0,0 1-8 0,0-3 0 16,-6-3 12-16,0-3-2 0,0 1-1 0,-6-3 0 16,-3 0-9-16,-3 0 0 0,-5-6 0 0,-1 1 0 15,-6 2 0-15,0-2 0 0,-5 0 0 0,-1-1 0 0,-6 1 0 16,-5 0 0-16,-1 2 0 0,-3 0 0 0,1 3 0 16,2 3 0-16,1-1 0 0,-4 1 0 0,1 2 0 0,-1 0 0 15,3 3 0-15,1 3 8 0,-1-3-8 0,3 2 0 16,4-2 0-16,-4 3-11 0,1 2 11 0,-1 0 0 15,3 3 0-15,1 0 0 0,2-1 0 0,3 4 0 16,1-3 0-16,-4 2-8 0,0 3-2 0,1-5 0 16,-1 5 0-16,0-2 0 0,4-4 10 0,2 6-8 15,0-2 8-15,0 2-8 0,4-3 8 0,-1-2 0 16,-3-3 0-16,6 1 0 0,-2-6 0 0,2-3 9 0,0 0-1 16,3-5-8-16,1 10 11 0,2-4-11 0,3-6 10 15,0-3-10-15,0 0 11 0,0-5-11 0,4 3 12 16,-1-3-12-16,0 0 40 0,3-3 0 0,0-2 1 0,-6-3 0 15,6-3-21-15,-5 1-4 16,-1-1 0-16,3 1-1 0,3-4-15 0,-3 4 0 0,3-3 8 0,6-3-8 16,-6 5 0-16,1-2 0 0,2 2 0 0,3 1 0 15,3 2 0-15,-3-3 0 0,3 3 0 0,6-2 0 16,-3 7 0-16,3 3 0 0,0 0 0 0,0-8-10 16,0 3-8-16,0 0-2 0,0 5 0 0,3-6 0 31,-3 1-63-31,6 2-13 0,0 1-2 0,3-4-1 0,-3 1-78 0,-3-3-16 15,3 5-3-15,2-2-386 0,-2 3-77 0</inkml:trace>
  <inkml:trace contextRef="#ctx0" brushRef="#br0" timeOffset="46142.24">12218 12536 903 0,'0'0'20'0,"0"0"4"0,-3 5 0 0,3-5 2 0,-3 3-26 0,6 2 0 0,-3 0 0 0,3 1 0 16,3-1 28-16,0 0 0 0,3 3 0 0,3 0 0 16,3 0 16-16,-1-3 3 0,7 3 1 0,3 0 0 15,6 0 6-15,0 0 2 0,5 0 0 0,1 0 0 16,6 0-4-16,5 0 0 0,4 0 0 0,6-3 0 16,2 3-13-16,7 0-3 0,5-3-1 0,3 1 0 15,4 2-5-15,5 0-1 0,6-3 0 0,4 3 0 0,8-3-29 16,9 3 0-16,6 3 0 0,6-6-10 15,-3 3 10-15,6-6 0 0,3 1 10 0,6-6-10 16,6 1 0-16,6-3 0 0,3-3 0 0,0-6 0 0,-1 1 12 0,1-5-4 16,0-1-8-16,0 1 12 0,-6-6-12 0,3 0 11 15,-1 0-11-15,1-2 10 16,-6-1-10-16,-3 1 8 0,-6-3-8 0,3 0 8 0,-9-1-8 0,3 1 0 16,0-2 9-16,-9 4-9 0,-9-2 40 0,-3 0 4 15,-2 2 1-15,-10-2 0 0,-9 0 15 0,0 3 4 16,-2-1 0-16,-7 1 0 0,-5-1-33 0,-4 1-7 15,-5 2 0-15,-10 0-1 0,1 3-13 0,-7 0-2 16,-5 0-8-16,-6 0 12 0,-6 2-12 0,-4 1 11 0,-11-4-11 16,0 4 10-16,-6-1-10 0,-3 1 10 0,-6 2-10 15,-6-5 10-15,-3 5 2 0,-6-8 0 0,-9 0 0 16,-2-2 0-16,-10-1 0 0,0 4 0 0,-5-4 0 16,-7 3 0-16,-9-2-27 0,-5 5-5 0,-7 0 0 0,-2-1-1 15,-3-1 21-15,-7 4 0 0,-5 1 0 0,-6 4 0 16,-4-2-8-16,-2 3 8 0,-6 5-10 0,0 0 10 15,-3 0-12-15,-4 6 3 0,1 2 1 0,0 5 0 16,-6 3 8-16,0 0 12 0,-3 0-2 0,-3 5-1 16,3 3-9-16,-3 2 0 0,-6 6 0 0,3-5 0 15,3 7 0-15,-6-5 0 0,3 6 0 0,0-1 0 16,0 3 0-16,0 1 0 0,3 1 0 0,-3 1 0 16,3 2 0-16,3-2 0 0,-1 3 0 0,4-1 0 15,3 0 0-15,3-2-14 0,0 3 5 0,0-4 1 0,3 4 8 16,3-1 0-16,5 3 0 0,4-8 0 15,3 6 15-15,0-6-2 0,5 0 0 0,7-5 0 0,2-1-29 16,4-1-5-16,3-1-2 0,5-3 0 0,10-2 23 0,-4-3 0 16,9-2-9-16,4-3 9 0,-1 0 0 0,4 0 0 15,2-3 0-15,3-2 0 0,0-1-24 0,7-2 0 16,2 0-1-16,3 0 0 0,3-2 11 0,1-1 2 16,-1 0 1-16,3 1 0 0,3-1 11 0,3-2-10 15,-3 0 10-15,6 2-10 0,0 0 10 0,4 1 0 16,2-1 0-16,0 0 0 0,6 3 0 0,0 0 11 15,0 0-11-15,0 0 12 0,0 0-12 0,0 0 0 16,0 0 0-16,0 0 0 0,0 0 0 0,0 0 0 16,6 6-11-16,3-1 11 15,-4 3-26-15,7 2 0 0,0 4 0 0,0 2 0 0,0 5 18 0,6 8 8 0,-3 0-8 0,3 8 8 16,-3 3-9-16,5 5 9 0,-2 5-10 0,3 8 10 16,-3 6 0-16,0 7-9 0,0 8 9 0,0 6 0 15,-1 5 0-15,1 5 0 0,-3 1 0 0,3 1 8 16,-3 4-8-16,0 2 0 0,0 3 0 0,-3-3 0 15,-1 6 0-15,1-6 8 0,-3-3-8 0,-3-2 0 16,0-8 10-16,0-2-2 0,-6-6-8 0,3-6 12 16,-3-4 22-16,0-3 4 0,0-3 1 15,-3-3 0-15,3-2-3 0,-3-3-1 0,-3 0 0 0,3-5 0 16,0-2-8-16,-3-4-2 0,3-4 0 0,-3-4 0 16,3-2-6-16,3-2-2 0,-6-6 0 0,6-3 0 15,-2-5-9-15,-1 1-8 0,3-6 12 0,3-3-12 16,-3 3 8-16,0-6-8 0,2-2 0 0,-2 0 0 15,6 3 0-15,-3-6 0 0,3 0 0 0,0 1-12 0,0-1 12 16,3-3 0-16,0 4 0 0,3-4 0 16,0 1 0-16,3-3 0 0,0 3 0 0,6-3 0 15,2-3 0-15,1 3 0 0,6-3 0 0,6 1 0 0,-1-1 0 0,7-2 10 16,0 0-2-16,5-1 0 0,4-4-8 0,6-1 8 16,5 3-8-16,1-5 8 0,2-3 7 0,6 0 1 15,10 0 0-15,-1 0 0 0,4-2-16 0,5-1 9 16,6 1-9-16,0-1 8 0,1 1 10 0,2-1 2 15,3 1 0-15,3-3 0 16,-6-1-43-16,10 1-8 0,2-3-1 0,0 1-1 0,0 1 33 0,3-1 8 16,6-1 0-16,-3 0 1 0,3 3-9 0,3-6-11 15,3 6 3-15,-3-3 0 0,0 1-3 0,3-1 0 0,0 0 0 16,-3 3 0-16,3-3 11 0,-2 0-10 0,-7 3 10 0,3 0-10 16,6 2 2-16,-3 1 0 0,-3-1 0 15,3 3 0 1,-3-2-16-16,-3-1-2 0,0 6-1 0,-12 0 0 0,0 0 7 0,-2-1 0 0,-4 1 1 0,-3 0 0 15,-6-3 19-15,-2 6 0 0,-4 2-8 0,-3 0 8 16,-8 2 0-16,-1-2 9 0,-5 1-1 0,-4 1 0 16,-2-2 29-16,-4 3 6 0,-5-3 1 0,0 3 0 15,-7-3-26-15,-5 0-5 0,-3 0-1 0,-4-3 0 16,-2 3-3-16,-3 0-1 0,-3 1 0 0,-3-1 0 16,-7-3-8-16,1 3 0 0,-3-2 0 0,-3 2 0 15,0 0 28-15,-3-6 3 0,3 1 1 0,-6-3 0 16,0-2-16-16,0-3-4 0,-3-1 0 0,0-4 0 15,-3-3-3-15,0-6-1 0,0-4 0 0,-3-4 0 0,-3-4-8 16,0-6 8-16,-3 0-8 0,0-10 8 0,-5-1-8 16,2 1 0-16,-3-1 0 0,0-2 0 0,-3-6 0 0,0-2 0 15,-3-5 0-15,-5-3-11 0,-1 3-1 16,3-3 0-16,-3 0 0 0,7 0 0 0,-4-1 12 0,3 1 0 16,0 6 0-16,3-1 0 0,3 0 8 0,-2 6 3 15,5 2 1-15,-3 3 0 0,3 0-12 0,-6 0 8 16,6 2-8-16,-3 6 8 0,1 5-8 0,-1 5 0 15,-6 3 0-15,3 6-11 0,0 2 11 0,0 5 0 16,1 3 0-16,-1 8-8 0,0-3-2 0,3 8 0 16,0 3 0-16,3 5 0 15,0-5-24-15,6 7-5 0,-5 1-1 0,2 2 0 16,3 6-14-16,-3 0-3 0,3-1-1 0,0 4 0 16,-3 7-87-16,3 0-18 0,-3 3-3 0</inkml:trace>
  <inkml:trace contextRef="#ctx0" brushRef="#br0" timeOffset="47006.28">13310 14023 1915 0,'0'0'42'0,"0"0"9"0,0 0 1 0,0 0 2 0,6 3-43 0,3-1-11 0,0 1 0 0,3 2 0 16,6 3 0-16,-3 0 0 0,3 3 9 0,-3-1-9 15,2 6 0-15,-2-3 0 0,3 1-12 0,-6 1 4 16,3-1-9-16,-3 2-2 16,-3-6 0-16,0 1 0 0,-3-3 19 0,0-3-8 0,-6-5 8 0,3 3 0 15,0 2 17-15,0 0 11 0,-3-5 1 0,0 0 1 16,0 0 22-16,0 0 4 0,0 0 0 0,0 0 1 15,-3-8-3-15,3-2-1 0,-6-1 0 0,6-5 0 16,-3 0-29-16,0-2-5 0,3-1-2 0,0-5 0 16,0 1-9-16,0-4-8 0,3 1 12 0,0-1-12 15,0 6 8-15,3 0-8 0,0 5 0 0,2-2 0 16,-2-1 0-16,3 0 0 0,3 6-8 0,-3 5 8 0,0 3-8 16,3 0 8-16,0 5 0 0,0 2-9 0,3 1-8 0,0 5-2 15,-1 5 0-15,1 3 0 0,-3 3 1 0,0 7 0 16,0 0 0-16,0-2 0 15,0-8-2-15,-3 0-1 0,-3-3 0 0,0 1 0 0,-3-4 9 0,3 1 3 16,-3-6 0-16,-3 0 0 16,0 1 19-16,0-6 4 0,0 0 1 0,0 0 0 0,0 0 2 0,0 0 1 0,0 0 0 15,3-8 0-15,3-3-2 0,-3-5 0 16,2-2 0-16,4-6 0 16,3 0-16-16,-3-2 0 0,3-4-8 0,0 7 8 0,0 1 0 0,3 1 0 0,0 0 0 0,0 0 0 15,-1 2-10-15,1 4 10 16,-3 1-10-16,3 4 10 0,-3 2 8 0,0 3 8 0,0 2 2 0,-3 3 0 15,3 0-1-15,3 0 0 16,-1 0 0-16,1 3 0 0,0 4-17 0,-3 1 8 0,3 3-8 0,0 2 0 16,-3 3-12-16,-3 0-8 0,0 2-3 0,0 4 0 31,0-1-28-31,-4 3-5 0,-2 5-2 0,0 2-599 0,-3 1-120 0</inkml:trace>
  <inkml:trace contextRef="#ctx0" brushRef="#br0" timeOffset="47231.32">14388 13719 2376 0,'0'0'52'0,"0"0"12"0,0 0 1 0,6 0 1 16,0 0-53-16,0 2-13 0,0 1 0 0,0 2 0 0,0 1 28 0,3 1 2 15,-1 9 1-15,1 0 0 0,-3 5-23 0,3 1-8 16,-3 1 0-16,0 1 0 0,0 3 0 0,0-4 0 15,0 7 0-15,-3-4 0 16,0 3-42-16,0-2-8 0,0-1-2 0,-3-5 0 16,0 0-166-16,0-2-34 0,0-6-6 0,-3-2-504 0</inkml:trace>
  <inkml:trace contextRef="#ctx0" brushRef="#br0" timeOffset="47365.2">14272 13557 1839 0,'-3'-10'40'0,"0"-6"9"0,3-5 2 0,-3-1 1 0,3 4-42 0,0-1-10 0,-3 6 0 0,3 0 0 16,0 2 41-16,3 1 7 0,-3 2 0 0,3 0 1 31,3 5-216-31,0 1-43 0,9 4-9 0,0 4-1 0</inkml:trace>
  <inkml:trace contextRef="#ctx0" brushRef="#br0" timeOffset="48089.27">14730 13811 1803 0,'0'0'40'0,"0"0"8"0,0 0 1 0,0 0 2 0,6 0-41 0,0 6-10 0,0 9 0 0,0-4 0 0,0 0 56 0,0-6 10 16,-3 3 2-16,3-3 0 0,0 3-45 0,-3-5-9 16,0 2-2-16,-3-5 0 0,0 0 2 0,0 0 0 15,0 0 0-15,6-5 0 0,0-1 22 0,-3-4 4 16,0-3 0-16,0-3 1 0,0-3-9 0,-3-2-1 15,-3 0-1-15,0-8 0 0,0 0-5 0,-3-3-1 16,-3-2 0-16,3 2 0 0,-3 3 13 0,3 0 3 16,-3-1 0-16,3 4 0 0,0 2-16 0,0 6-4 15,3 4 0-15,-3 4 0 0,3 5-20 16,3 5 0-16,0 0 0 0,0 0 0 16,-6 2-36-16,3 6-1 0,-3 5-1 0,3 6 0 15,0 7-17-15,3 6-3 0,0 5-1 0,0 3 0 0,3 0 35 0,3-1 6 0,0 1 2 0,3-3 0 16,3-3 4-16,0-2 2 0,3-5 0 0,0-1 0 15,3-2 10-15,2-3 12 0,1-5-2 0,-3-3-1 16,3-2 11-16,0-6 1 0,0-2 1 0,-3-6 0 16,-1-2 11-16,1-6 3 0,-3-5 0 0,0-2 0 15,-3-9-26-15,3-2-10 0,0-3 8 0,-9-2-8 16,6-8 19-16,-4-3-2 0,-5-6 0 16,3-2 0-16,0 1-17 0,-6-1 0 0,3 0 8 0,-3 5-8 15,0 11 0-15,0-5 8 0,0-9-8 0,3 12 0 16,-3 10 8-16,-3 5-8 0,3 8 0 0,0 3 0 15,0 2 9-15,0 3-9 0,0 0 0 0,0 8 9 16,0 0-21-16,-3 8-4 0,6 5 0 0,-3 9-1 16,3 1 2-16,-3 7 1 0,3 4 0 0,-3 6 0 15,6 2-1-15,3-2 0 0,-3 2 0 0,3-2 0 16,-3-3 15-16,9 0 0 0,-9-6-10 0,9 1 10 16,-6-5 9-16,3-6 7 0,2 0 0 0,-5-8 1 0,3 0-17 0,3-2-14 15,0 0 2-15,-6-6 1 0,3-2 19 0,-3-6 3 16,0-2 1-16,3-11 0 0,-3-8-12 0,2 3 0 15,-2 2 0-15,0-2 0 0,0-8 12 0,-3-3 0 16,6-2 0-16,-12-1 0 0,6 1-12 0,-6-6 0 16,3 6 9-16,3 5-9 0,-6 0 8 0,3 5-8 15,-3 3 8-15,3 8-8 0,3 2 0 0,-6 6 0 16,0 5 0-16,3-3 8 0,3 6-23 0,0 7-4 16,-3 6-1-16,3 3 0 15,3 7-7-15,-3 3-1 0,3 3-1 0,-1 0 0 0,-2 2 11 0,3-2 2 0,0 0 1 16,3-1 0-1,-3-2-33-15,0-2-6 0,3-3-2 0,-3 0 0 16,3-1-204-16,-3-1-42 0,12 15-8 0,-7-16-2 0</inkml:trace>
  <inkml:trace contextRef="#ctx0" brushRef="#br0" timeOffset="48213.31">15748 13621 2300 0,'0'0'51'0,"0"0"10"0,0 0 3 0,3-3 0 0,-3 3-52 0,0-8-12 0,3 3 0 0,-3 5 0 16,0 0 96-16,0 0 16 0,0 0 3 0,0 0 1 15,0 0-93-15,0 0-23 0,0 0 0 0,0 0 0 16,0 5-140-16,0 0-32 0,0 1-6 0</inkml:trace>
  <inkml:trace contextRef="#ctx0" brushRef="#br0" timeOffset="48989.43">15805 13526 2113 0,'0'0'46'0,"0"0"10"0,0 0 1 0,0 0 3 0,0 0-48 0,0 0-12 0,0 0 0 0,0 0 0 16,0 0 33-16,0 0 4 0,0 0 1 0,0 0 0 16,0 0-30-16,0 0-8 0,0 0 0 0,0 0 0 15,0 0-14-15,0 5-4 0,0 0-1 0,3 0 0 16,-3 1 19-16,3 2 0 0,0 5-8 0,-3 0 8 16,3 3-12-16,0 2 2 0,0 4 0 0,0-1 0 15,0 0 10-15,0 5 11 16,-1 9-3-16,-2-11 0 0,3-16-16 0,-3 0-4 0,3 2-1 0,-3 3 0 31,3 1-135-31,-3-4-28 0,0-2-4 0,0-3-580 0</inkml:trace>
  <inkml:trace contextRef="#ctx0" brushRef="#br0" timeOffset="49094.18">15799 13449 1982 0,'-3'-11'56'0,"3"11"12"0,-3-5-54 0,3 5-14 16,0 0 0-16,0-5 0 0,-3-1 77 0,3 6 13 15,0 0 2-15,0 0 1 16,0 0-144-16,0 0-29 0,0 0-5 0,0 0-827 16</inkml:trace>
  <inkml:trace contextRef="#ctx0" brushRef="#br0" timeOffset="49688.99">16040 13465 1384 0,'0'0'39'0,"0"0"9"0,0 0-38 0,0 0-10 0,0 0 0 0,0 0 0 15,0 0 104-15,0 0 18 0,0 5 4 0,0-2 1 16,0-3-72-16,0 2-15 0,0 4-2 0,-3-1-1 16,0 5-37-16,-3 1 0 0,6 0 0 0,-6 2 0 15,3 0 0-15,3 0 0 0,-6 3-8 0,6 3 8 16,0-3 0-16,0-3 0 0,0-3 0 0,0-4 0 15,6 2 22-15,-3-3 10 0,-3 0 1 0,3 0 1 16,0-2-18-16,-3-3-3 0,0 0-1 0,0 0 0 16,6 0 10-16,0 0 2 0,0-3 0 0,-3-2 0 15,3-3 3-15,-3 0 1 0,0-2 0 0,0 2 0 16,-3 0-28-16,0 0 0 0,6 0 0 0,-3 0 0 16,0-3 0-16,-3 6 0 0,0 5 0 0,0 0 0 0,0 0-12 0,6-3-7 15,-1 1-1-15,4 4-1 0,-6 4 5 16,9-1 0-16,-3 8 1 0,3 1 0 0,-3-1-1 0,0 3 0 15,3-3 0-15,0-3 0 0,-3 1 16 0,3-6-9 16,-6 3 9-16,6-5-8 0,-4 0 8 0,4-3 0 16,0-3 0-16,0-2 0 0,0 2 19 0,0-2 5 15,0-3 2-15,3-3 0 0,-3-2 3 0,-6 0 1 16,6-1 0-16,-4 4 0 0,1-1-18 0,0 3-3 16,0 0-1-16,0 3 0 0,-3-3-8 0,3 3 0 15,0 5 0-15,0 0 0 0,-3 0 0 0,3 0-12 16,-3 0 2-16,3-3 1 15,0 3-16-15,-3 3-3 0,5 0-1 0,-2-1 0 0,3 1 17 0,0-8 12 0,3-1-13 16,0-4 5-16,3-6-9 0,0 0-2 0,3 0 0 0,-1-2 0 31,-2-1-13-31,3-2-4 0,0-6 0 0,-3 6 0 0,-3 0 52 0,0 3 9 16,-4 2 3-16,-2 5 0 0,0 6 6 0,0-1 2 0,-3 4 0 0,3 4 0 16,-3 6-36-16,0 6 0 0,0 2 0 0,-3 5-12 15,3 0-8-15,-3 0-2 0,3 5 0 0,0 4-598 16,0 1-119-16</inkml:trace>
  <inkml:trace contextRef="#ctx0" brushRef="#br0" timeOffset="51455.68">17469 14724 1789 0,'0'0'39'0,"0"0"8"0,0 0 1 0,0 0 4 0,0 0-42 0,0 0-10 16,0 0 0-16,0 0 0 0,0 0 28 0,0 0 4 15,0 0 1-15,0 0 0 0,0 0 0 0,0 0 0 16,0 0 0-16,0 0 0 0,0 0-7 0,0 0-2 0,0 0 0 16,0 0 0-16,0 0 20 0,0 0 3 0,0 0 1 0,0 0 0 15,0 5-39-15,0 3-9 0,3 3 0 0,0 5 0 16,0 5 0-16,0 8-11 0,2 8 3 0,1-3 0 16,0 6-4-16,3 0 0 15,-3 0 0-15,3 2 0 0,-3 3 20 0,0-3 3 0,0-2 1 0,0 0 0 16,0-3-12-16,0-3 0 15,-3 3-12-15,0-5 12 0,0 0 0 0,0-6 10 0,0 0 1 0,-3-2 0 16,3 0-11-16,-3-3 0 0,0-2 9 0,-3-3-9 16,0 2 0-16,3-7 0 0,-3-3 0 0,0 2 0 15,3-4 8-15,-3-1-8 16,0-3 8-16,3-2-8 0,0 0 18 0,-3-2-1 0,-6-3 0 0,3-1 0 16,-3-7 15-16,0 2 2 0,0-2 1 0,-3-8 0 15,3 5-19-15,-2-2-3 0,2-1-1 0,0 3 0 16,0 0-4-16,3 6 0 0,0-1-8 0,0 3 12 15,3 3-12-15,3 5 9 0,0 0-9 0,0 0 8 0,0 0-8 16,0 0 0-16,0 0-10 0,0 0 10 0,0 0-14 16,3 8 3-16,0 0 1 0,3 0 0 0,0 2 10 0,0-2 0 15,3 3 8-15,3-3-8 0,-4 0 20 0,4-3 0 16,3 3 0-16,-3-3 0 0,6 1-20 0,-6-4 0 16,6 1 0-16,-6 0 0 0,6-3 14 0,-7 0-2 15,1 0 0-15,0 0 0 16,3 0-90-16,-3-3-18 0,3 0-4 0,-3 1-1 15,-3 2-107-15,6-3-22 0,6 0-4 0,-1 3-1 0</inkml:trace>
  <inkml:trace contextRef="#ctx0" brushRef="#br0" timeOffset="52803.32">18126 16772 1573 0,'0'0'34'0,"0"0"7"0,-6 0 2 0,6 0 2 0,-2-3-36 0,2 3-9 0,-6-2 0 0,6 2 0 16,0 0 88-16,0 0 15 0,-3-3 3 0,0-2 1 16,3 5-35-16,-3-6-8 0,3 1 0 0,-3 0-1 15,3 0-9-15,0-3-2 0,0 2 0 0,-3 1 0 0,3 5-6 0,0-5-2 16,0 5 0-16,0 0 0 0,-3-6-20 0,0 1-4 16,0 0 0-16,3 5-1 0,-6-3-19 0,0 1 0 15,0-1 0-15,-6 3 0 0,0 3-12 0,-3 2-10 16,-3 5-2-16,-3 1 0 15,-2 8-29-15,-4 2-7 0,0 3 0 0,3 2-1 0,-2 3 29 0,2 3 5 16,3-3 2-16,0 3 0 0,6-3 47 0,0 0 10 16,6-3 1-16,0-2 1 0,6-3 7 15,3-2 2-15,0-1 0 0,9-2 0 0,0 5-34 0,6-7-9 16,6 2 0-16,3-1 0 16,3-1 0-16,2 2 0 0,1-6 0 0,0 1 0 0,-3-1 0 0,-1 1 0 0,1-3 0 0,-3 0 0 15,0-3 0-15,-3 0 0 16,0 3 0-16,-7 0 0 0,1-3 0 0,-6 1 0 15,3-1 0-15,-6 0 0 0,3 1 11 0,-6 2-3 16,0 0 0-16,-3-1 0 0,-3 1 4 0,-3 3 1 0,3 0 0 16,-9-1 0-16,3 1-13 0,-6 2 9 0,3-2-9 0,1 2 8 15,-4-3-16-15,0 1-4 0,-3 0-1 0,3-1 0 16,0 1 0-16,0-1 0 0,0 1 0 0,1-3 0 16,-1 2-60-1,0 1-12-15,3 0-3 0,0-4 0 16,3 4-168-16,0-3-35 0,-9 11-6 0,6-9-2 0</inkml:trace>
  <inkml:trace contextRef="#ctx0" brushRef="#br0" timeOffset="53271.35">18448 17002 2358 0,'0'0'52'0,"0"0"10"0,0 0 2 0,0 0 3 0,0 0-54 0,0 0-13 15,0 0 0-15,0 0 0 0,0 0 63 0,0 0 9 16,-3 3 3-16,3-3 0 0,0 0-44 0,0 0-9 16,0 0-2-16,0 0 0 0,0 5-20 0,0 3 0 0,0 5-12 0,6 3 4 31,0 5-29-31,0 0-6 0,0 6-1 0,3-1 0 0,0 1 28 0,3-3 6 0,-1-1 1 0,-2-1 0 31,3-4-19-31,0-5-4 0,0 1-1 0,-3-4 0 0,3-5 33 0,-3 1 0 16,3-4 0-16,-3-2 0 0,3 0 0 0,-3-5 0 0,-1-3 9 0,1-2-9 15,-3-1 10-15,3-2-10 0,-3-3 12 0,0 0-12 16,-3 0 12-16,0 0-4 0,0 0 0 0,-3 3-8 16,0 0 34-16,-3 2 0 0,0 3 0 0,3 0 0 15,-3 3 15-15,3 5 3 0,0-5 1 0,0 5 0 16,0 0 3-16,0 0 0 0,0 0 0 0,0 0 0 15,0 0-39-15,0 0-7 0,0 5-2 0,6 3 0 16,0 3-8-16,3 2-11 0,0 5 3 0,3 1 0 16,0 5-36-16,0 0-6 0,0 2-2 0,2-2 0 15,-2 0-71-15,3 0-14 0,-3-1-3 0,0-2-1 16,0 1-86-16,0-9-17 0,-3 3-3 0,0-8-1 16</inkml:trace>
  <inkml:trace contextRef="#ctx0" brushRef="#br0" timeOffset="53722.42">18891 17203 1885 0,'3'-10'53'0,"-3"4"12"0,-3-2-52 0,3 0-13 16,0-2 0-16,3-1 0 0,0 1 85 0,0-1 15 15,0 1 2-15,3-1 1 0,-3 0-16 0,3 1-3 0,3 2-1 16,-3 3 0-16,3-1-57 0,-3 4-11 16,6-4-3-16,-3 6 0 0,0 3-3 0,3 2-1 0,3 1 0 0,-1 4 0 15,1 1-8-15,0 2 0 0,6 3 0 0,-12-3-11 16,6 0 2-16,-3-2 0 0,-3-1 0 0,3-2 0 15,-4-2 9-15,-2-1-13 0,3 0 5 0,-3-2 8 32,0-3-35-32,-3-3 1 0,3 1 0 0,-6-4 0 0,6 1 10 0,-3-6 3 0,3 1 0 0,0-3 0 15,-6-3 21-15,3 3 12 0,0-1-2 0,0 1 0 16,0 0 10-16,0 2 3 0,0 1 0 0,3 2 0 16,-3 2-12-16,3 1-3 0,0 5 0 0,3 0 0 15,3 3-17-15,-1 2-4 0,4 3-1 0,-3 3 0 16,3 2-4-16,0-3-1 0,-3 4 0 0,3-6 0 15,-3 2 19-15,0-5-12 0,-3 1 12 0,0-4-10 16,-1 1 10-16,1 0 0 0,-3-3 8 0,3-3-8 16,-3-2 29-16,-3-1 2 0,3-1 0 0,0-1 0 15,0-3-2-15,-3 0 0 0,0-2 0 0,0 0 0 16,0 0 2-16,0 2 0 0,0 1 0 0,0 2 0 0,-3 2-8 16,3 1-2-16,-3 0 0 0,0 5 0 0,0 0-21 0,0 0 0 15,9 0 0-15,-6 0 0 0,6 5 0 0,-3 0 0 16,6 3 0-16,-4 3 0 15,1 2-23-15,0 0-9 0,0-2-1 0,0 0-1 16,3-1-77-16,-3 1-15 0,3-1-3 0,0-2-895 16</inkml:trace>
  <inkml:trace contextRef="#ctx0" brushRef="#br0" timeOffset="54338.62">19859 16830 1911 0,'0'0'42'0,"0"0"9"0,0 0 1 0,0 0 2 0,0 0-43 0,0 0-11 16,0 0 0-16,0 0 0 0,0 0 45 0,0 0 7 0,0 5 2 0,0-2 0 15,0 2-33-15,0 1-6 0,0-1-2 0,0 0 0 16,3 1-13-16,-3 1 9 0,0 1-9 0,6 0 8 15,0 3 3-15,-3 0 0 0,3 2 0 0,0 0 0 16,-3 0 12-16,2 3 2 0,1-3 1 0,3 1 0 16,-3-1-10-16,-3 0-1 0,3-2-1 0,-3 2 0 15,0-3-14-15,3-2 8 0,-3 0-8 0,0-2 0 16,0-1 0-16,0 3 0 0,-3-8 0 0,0 0-10 16,0 0 2-16,0 0 0 0,0 0 0 0,0 0 0 0,0 0 8 0,0 0-13 15,0-11 5-15,-3 3 8 0,0-5 0 0,0 0 13 16,0-3 0-16,0 0 0 0,0-5 11 0,0 2 3 15,0-2 0-15,0 3 0 0,3-3 0 0,0 2 0 16,3 3 0-16,0 0 0 0,0 6-27 0,0-1 0 16,3 3 0-16,-3 3-11 0,0 0 11 0,9 2-8 15,0 3 8-15,-3 0-8 0,3 5 8 0,3 3 0 16,-3 0 10-16,2 3-10 0,-2-1 0 0,0 1 0 16,0-1-13-16,-3 1 4 0,3-3 9 0,-3 0 0 15,0 0 0-15,-3-3 0 0,0 0 0 0,0-2 0 0,0 0 0 16,-3-1 0-16,-3-2 0 0,0 0 0 0,3 0 0 0,0-2 0 15,3-1 0-15,-3 0 0 0,-1 1 0 0,1-1 0 16,3-2 0-16,-3 0 0 0,0-1 0 0,3 1 0 16,-3 2 0-16,-3 3 0 0,0 0 0 0,6-2 0 15,-3-4 0-15,3 4 11 0,-3-1-3 0,3 3 0 16,0 0 4-16,0 0 0 0,0 0 0 0,3 3 0 16,-3-1-12-16,3 1 8 0,0 2-8 15,3 3 8-15,-3-2-8 0,-1 1 0 0,4-1 0 16,-3-1 0-16,0 0-17 0,3-2-6 0,-3 2-1 0,-3-2 0 15,3 0-128 1,-3-1-25-16,0 1-6 0,0 0-443 0,0-3-89 0</inkml:trace>
  <inkml:trace contextRef="#ctx0" brushRef="#br0" timeOffset="55368.51">20537 16558 2300 0,'0'0'51'0,"0"0"10"0,0 0 3 0,0 0 0 0,0 0-52 0,0 0-12 15,0 0 0-15,0 0 0 0,0 0 54 0,0 0 8 0,0 0 2 16,0 0 0-16,3 5-45 15,0 0-9-15,3 1-2 0,0 4 0 0,3 1-8 0,0 2 0 0,3 3 0 0,-3 2 0 16,3 1 0-16,0-1 0 0,-3 4 0 0,0-1 0 16,0 0-11-16,-3 0 3 0,0-2 0 0,-4-1 0 15,1 1-12-15,0-1-1 0,-3-5-1 0,-3 3 0 16,0-3 7-16,1-2 2 0,-1 0 0 0,-3-3 0 16,3-3 13-16,-3-5-9 0,0 5 9 0,0 0-8 15,0-5 28-15,6 0 5 0,-3 0 2 0,-3-5 0 16,0-3-14-16,0-2-2 0,3-4-1 0,0 4 0 15,3-6-10-15,3 0 0 0,0 0 0 0,3 0 8 16,0 0-16-16,0 1-4 0,3-1-1 0,3 0 0 16,0 0-18-16,-1 3-3 0,1-3-1 15,3 0 0-15,-3 3-12 0,3-3-2 16,-3 3-1-16,0-3 0 0,0 2-28 0,0 1-6 0,-3 0 0 16,3-3-1-16,-4 6 30 0,1-1 7 0,-3 3 0 0,0 0 1 0,0 3 67 15,-3 0 12-15,0 2 4 0,-3 3 0 0,0 0 65 16,0 0 14-16,0 0 2 0,0 0 1 0,0 0-42 0,0 0-8 15,0 0-1-15,0 0-1 0,0 8-43 16,0 0-9-16,0 2-2 0,0 4 0 0,0 1-12 0,3-1 0 16,0 2 0-16,0-3-10 0,0-3 2 0,0 1 0 15,0-3 0-15,0-3 0 0,3 0 8 0,-3 1 0 16,0-6-9-16,3 2 9 16,-3-2-28-16,3 0 0 0,-3-2-1 0,3-1 0 0,-6 3 21 0,0-5 8 15,3 0 0-15,-3-1-9 0,0 1 33 0,0 0 6 16,0-3 2-16,0 8 0 0,0-6 4 0,0 6 2 0,0 0 0 15,0 0 0-15,0 0-1 0,0 0 0 0,0 0 0 0,0 0 0 16,0 0-26-16,0 0-11 0,0 0 8 0,3 6-8 16,3 4 0-16,3 4-14 0,0 1 2 0,-1-1 0 31,1-1-36-31,3 0-6 0,-3-2-2 0,-3-1 0 16,9-4-24-16,-6-4-4 0,0 1-2 0,3-3 0 15,-6-3 7-15,3-5 2 0,0 0 0 0,3-2 0 16,-10-6 37-16,4 3 8 0,0-3 2 0,-3 0 0 0,0 0 49 0,0 3 9 0,-3-3 3 0,6 3 0 15,-6-1 75-15,0 4 15 0,0 2 3 0,0 3 1 16,0 5-20-16,0-6-4 0,0 6-1 0,0 0 0 16,0 0-47-16,0 0-9 0,0 0-3 0,0 0 0 15,0 0-20-15,0 0-4 0,0 0-1 0,0 0 0 16,6 3-44-16,-3 0-8 0,3 2-3 0,0-2 0 16,0-1 11-16,3 1 3 0,0-3 0 0,3 0 0 15,-3 0-25-15,3-5-5 0,3-3-1 16,-1-3 0-16,1-2 39 0,0 0 7 0,0-3 2 0,-3 0 0 0,3 5 25 0,0-2 6 15,0 0 1-15,-6 2 0 0,5 1 22 0,-2 2 5 16,-3 2 1-16,3 1 0 16,-3 0-26-16,6 2-5 0,-9 3-1 0,6 3 0 0,-3 2-20 0,3 3-18 15,0 3 3-15,0 2 1 16,-1 5-38-16,-2 6-8 0,0 0-2 0,-6 5 0 16,3 3-4-16,-6 2-1 0,0 3 0 0,-3 0 0 0,-3 3 47 0,-6 2 10 15,0-2 2-15,-2-3 0 0,-4 5-6 0,-3-7-1 16,0-1 0-16,0-2 0 15,-3-3-20-15,-2-5-4 0,2 0-1 0,-3-3 0 16,-3-3 0-16,3-2 0 0,1 0 0 0,-1-5 0 16,3-1-22-16,3 1-5 0,0-3-1 0,4 0 0 15,-1-3 24-15,3-2 5 0,0-1 1 0,0-2-444 0,0 0-89 0</inkml:trace>
  <inkml:trace contextRef="#ctx0" brushRef="#br0" timeOffset="55822.2">17135 16772 2300 0,'0'0'51'0,"0"0"10"0,0 0 3 0,6 0 0 0,3 3-52 0,6 2-12 0,3 5 0 0,3 4 0 16,5 4 0-16,1 9 0 0,6 12 0 0,0 6 0 16,2 8 0-16,4 11 0 0,3 10 0 0,-3 3-10 31,2 7-35-31,-2 4-7 0,-3 2-2 0,-4-1 0 16,-2 1 3-16,-3-2 1 0,-3-6 0 0,-6-8 0 0,-1 0 34 0,-2-13 6 0,-3 2 2 0,0-12 0 15,-6-6 8-15,0-6 0 0,0-4 0 0,0-6 0 31,-3-8-124-31,-3-3-22 0,0-4-5 0,-3-4-1 0</inkml:trace>
  <inkml:trace contextRef="#ctx0" brushRef="#br0" timeOffset="56657.01">17269 16722 1624 0,'0'0'46'0,"0"0"10"0,0 0-45 15,0 0-11-15,0 0 0 0,0 0 0 0,0 0 77 0,6-3 14 16,0 0 2-16,3 1 1 0,6-1-43 0,3 3-9 16,6-3-2-16,2 3 0 0,7 3-12 0,3-3-2 15,14 0-1-15,1 3 0 0,3-3 14 0,8-3 2 16,10-2 1-16,8 0 0 0,6-3-15 0,9-6-3 16,7-4-1-16,8-6 0 0,9-2-8 0,0-4-2 15,6-1 0-15,6-6 0 0,6-3 11 0,0-2 3 16,3-1 0-16,0-4 0 0,-3-1-19 0,2-2-8 15,1 2 8-15,-3 1-8 0,0-4 12 0,-3 6-4 0,-3-2 0 16,-3-4 0-16,-9 4-8 0,0 2 12 0,-6 2-12 0,0 4 12 16,-2-4-12-16,-7 6 12 0,0-2-12 15,-9 7 12-15,-3-5-12 0,-2 5 0 0,-7 3 0 0,-9 3 0 16,-5 2 28-16,-4 3 3 0,-8 2 1 0,0 3 0 16,-10 3-32-16,-5 2 0 0,-3 6 0 15,-7 0 0-15,-2 2 12 0,-6 3-3 0,0 0-1 0,-6 3 0 16,2 2-8-16,-2 6 0 0,0 2 0 0,0 3 0 15,0 8 0-15,3 7-11 0,-4 4 3 0,4 2 0 16,3 5-12-16,-3 6-1 0,3-1-1 0,-3 4 0 16,-1 2 22-16,-2-1 0 0,3-1 0 0,0-4 0 15,-3 1 27-15,-3 2 0 0,3-5 0 0,-1 0 0 16,-5 0-12-16,0-2-3 0,0 2 0 0,-3-3 0 16,-3 0-12-16,0-5 0 0,-3 6 0 0,0-9 0 15,0 6 0-15,-3-3-10 0,3-3 2 0,-6 0 0 16,3-2-4-16,-6 3 0 0,3-4 0 0,-3 1 0 0,-3 0-9 15,0 0-3-15,-3-3 0 0,-6 2 0 0,1 1 5 0,-7 0 1 16,-3 0 0-16,-6-3 0 0,0 0 18 0,-5 0 0 16,-1 3-8-16,-6-3 8 0,1-3 0 0,-7 3 0 15,-5 1 0-15,-4-1 9 0,-2 0 25 0,-4 0 5 16,-5 3 1-16,-4-3 0 0,-5 2-23 0,0-1-4 16,-4-1-1-16,-2 0 0 0,-3-3 0 0,-4 1 0 15,1 2 0-15,0-5 0 0,-4 2-3 0,-5 1-1 16,3-1 0-16,3 0 0 0,-12 1-8 0,2-1 0 15,-5 1 0-15,0-1 0 0,0 1-16 0,0-1 2 16,-3 1 0-16,3-6 0 0,0 5 5 0,5-2 1 0,4 0 0 16,-3 0 0-16,3 5 0 0,3-3 0 0,-1-5 0 0,7 3 0 15,3-3 8-15,8 3 0 0,4-3 0 0,6 1 0 16,5-9 0-16,7 5 11 0,-1-4-3 0,0-1 0 16,7 0-8-16,2-2 0 0,4-6 0 0,2 3 0 15,3 0 0-15,4-3 0 0,2 0 0 16,0 1 0-16,1-4 0 0,8 4 0 0,-6-4 0 15,3 4 0-15,0-4 0 0,1 1-11 0,5-1 3 0,0 4 0 16,0-1-14-16,3-2-2 0,4 2-1 0,-1 0 0 16,0 1 17-16,3-1 8 0,3 0-8 0,-3-2 8 15,3 2 0-15,3 0 8 0,0 1 0 0,0-1 0 16,4-2 16-16,-1-1 4 0,3 1 1 0,-3 0 0 16,6-3-29-16,0 0 0 0,0 0 0 0</inkml:trace>
  <inkml:trace contextRef="#ctx0" brushRef="#br0" timeOffset="60959.82">3577 16894 1450 0,'-9'-8'32'0,"6"5"6"0,-3 0 2 0,-9-5 9 0,9 8-49 0,0-2 0 0,0 2 0 16,0 0 55-16,-2 0 9 15,5 2 1-15,-6 1 1 0,3 2-23 0,0 1-5 0,0 4-1 0,3 1 0 16,-6 5-23-16,3 0-5 0,3 5-1 0,0 0 0 16,3 3-8-16,0 0 0 0,3-3 0 0,0 3 0 15,3-3-12-15,3 0 12 0,0-3-10 0,6 4 10 16,2-4 0-16,1 1 0 0,0-3 0 0,3-1 0 15,-3-1 0-15,3-4 0 0,0 1 0 0,-7-3 0 16,4 0 0-16,0-3 0 0,0 3 0 0,-6-5 10 16,0 2 8-16,0-3 2 0,-6 4 0 0,3 2 0 15,0-3-8-15,-4 0 0 16,-2 1-1-16,0 4 0 0,-3 9 8 0,-3 2 1 0,-5 3 1 0,-1 2 0 16,-3 1-102-16,-3 2-21 0,0 0-4 0,-3-3-1 31,-3 3 16-31,3-5 3 0,-2 3 1 0,-1-4 0 0,6 1 47 0,-6-5 10 0,9-3 2 0,-3 2-349 15,6-5-70-15</inkml:trace>
  <inkml:trace contextRef="#ctx0" brushRef="#br0" timeOffset="61341.75">3875 17463 1370 0,'0'0'39'0,"6"-3"8"0,-3-2-38 0,3-1-9 16,-3 1 0-16,5-3 0 0,-5 3 116 0,3-3 22 0,-3-3 4 16,3 1 1-16,0-4-53 0,0 1-10 0,0-3-3 0,0 0 0 15,0-2-29-15,0-3-7 0,0 0-1 0,-3-1 0 16,3-1-40-16,0 1-9 0,-3 1-2 0,0-3 0 16,3 3-5-16,-3 0 0 0,-3 0-1 0,3 0 0 31,-3 2-18-31,-3 3-3 0,0 6-1 0,-3-3 0 0,3-3 15 0,-6 5 2 0,3 1 1 0,-3 4 0 15,3 1 5-15,-3 0 0 0,0 2 1 0,0 3 0 32,3 3-25-32,0 5-6 0,-3 0-1 0,3 2 0 0,1 3 20 0,2 6 4 0,0 2 1 0,3 3 0 15,0 0 22-15,0-1 8 0,6 7 0 0,-1-4 0 16,4 6 28-16,0-3 6 0,3 3 1 0,0-1 0 16,3-1-24-16,0-4-5 0,3-5-1 0,-3-5 0 15,3-3-4-15,-4-7-1 0,4-1 0 0,0-8 0 16,0 1 0-16,0-9 0 0,0 0 0 0,0-7 0 15,2-3-117-15,-5-3-24 0,24-26-5 0,-18 5-1 0</inkml:trace>
  <inkml:trace contextRef="#ctx0" brushRef="#br0" timeOffset="61640.78">4276 16806 1868 0,'0'0'41'0,"0"0"9"0,6-2 2 0,6-1 0 0,-6 3-42 0,6 3-10 15,3 2 0-15,0 3 0 0,6 0 48 0,0 5 7 16,-1 3 1-16,4 0 1 0,0 2-27 0,-3 4-6 15,0-4 0-15,0 1-1 0,-4-1-15 0,-2 3-8 16,0-5 10-16,-3 0-10 0,-3-3 8 0,0 0-8 0,-3-7 0 0,0 4 9 16,-3-4-9-16,-3-4-11 0,3 1 3 0,-3-3 0 15,0 0 8-15,-3-11 0 16,0 6 0-16,-3-8 8 0,0-3 9 0,3 3 3 0,-3-3 0 0,3 3 0 16,-3-1 3-16,3 1 1 0,3 3 0 0,3-1 0 15,0 3-11-15,3 0-1 0,0 3-1 0,3 0 0 16,6 5-11-16,6-3 0 0,-6 6 0 0,5-1 0 15,1 1 0-15,3 2 0 0,3 0 0 0,-3 1 0 16,2 4-20-16,-5-7 4 0,9 2 1 0,-9 1 0 31,3-6-33-31,2 0-8 0,-5 2 0 0,-6-4-1 16,0 2-175-16,0-6-36 0,6-12-6 0,-18-1-381 0</inkml:trace>
  <inkml:trace contextRef="#ctx0" brushRef="#br0" timeOffset="61842.58">4720 16415 1780 0,'-36'-40'50'0,"18"19"12"0,-2-6-50 0,-1 1-12 0,-3-3 0 0,6 0 0 0,0 10 77 0,9 1 13 16,0 2 2-16,3 5 1 0,3 3-10 0,3 8-3 16,0 0 0-16,0 0 0 0,9 0-48 0,3 6-9 15,6 2-3-15,3 5 0 0,3 3-20 0,3 7 0 16,-1 1 0-16,7 5 0 0,3 1 0 16,3-1 0-16,2 5 0 0,1 0 8 0,3 3-8 0,-7-2 0 15,1-1 0-15,-6 1 0 0,2-4 0 0,-5 1-8 16,0-5 8-16,-6-1 0 15,2-2-116-15,-5-3-19 0,-3 0-3 0,-6-2-1 16,-3-1-101-16,-3-5-20 0,-6 11-4 0,-12-5 0 0</inkml:trace>
  <inkml:trace contextRef="#ctx0" brushRef="#br0" timeOffset="62089.36">5086 16859 1580 0,'-24'-13'70'0,"9"8"14"0,-5-3-67 0,-4 0-17 0,0-3 0 0,0 1 0 16,3-1 160-16,3 3 29 0,7 0 6 0,-1-2 1 16,3 4-106-16,3-2-21 15,0 3-4-15,6-5-1 0,0 4-51 0,6-2-13 0,3-2 0 0,3-1 0 16,2-2-9-16,1 2-5 0,6-2-1 0,-3-3 0 31,3 3-17-31,3-3-4 0,-3-2-1 0,-1 2 0 16,1 3-192-16,-3-6-39 0,3-2-7 0,-3 0-1 15,-3 2 93-15,-3-2 19 0,-1 0 4 0,-2 0 1 0,0 2 127 0,0 3 32 0,0 3 0 0,-3 0 0 16,-3 2 180-16,3 3 41 0,-3 0 9 0,9 3 2 16,-3 5-76-16,3 0-14 0,0 0-3 0,3 3-1 15,2 5-75-15,4 0-15 0,0 2-4 0,3 1 0 16,-3 2-33-16,3 0-11 0,-4 0 0 0,1 1 0 15,-3 2-81-15,0-6-23 0,0 3-5 0,-3-2-1 16</inkml:trace>
  <inkml:trace contextRef="#ctx0" brushRef="#br0" timeOffset="62213.95">5164 16087 2392 0,'-6'0'68'0,"6"0"15"0,0 0-67 0,0 0-16 16,0 0 0-16,0 0 0 0,0 0 48 0,0 0 7 15,0 0 1-15,0 0 0 16,8 2-282-16,4 1-56 0,9 5-11 0,3-3-3 0</inkml:trace>
  <inkml:trace contextRef="#ctx0" brushRef="#br0" timeOffset="63308.4">5673 16171 2086 0,'0'0'59'0,"0"0"13"0,0 0-57 0,0 0-15 0,0 0 0 0,0 0 0 15,0 0 53-15,0 0 8 0,0 0 2 0,0 0 0 16,0 0-51-16,0 0-12 0,0 0 0 0,2 3 0 15,4-3 0-15,3 0-13 0,0 3 2 0,3-1 1 0,3-2 10 0,0 3-10 16,0 2 10-16,0 1-10 0,0 1 10 0,-3-1 0 16,2-1 10-16,-2 3-10 0,-3 0 11 0,3 0-11 15,-6-3 12-15,3 3-12 0,-3-3 0 0,0-2 0 16,-6-3 0-16,0 0 0 0,0 0 11 0,0 0-11 16,0 0 10-16,0 0-10 0,0 0 9 0,0 0-9 15,0-3 8-15,-3-5-8 0,-3 0 11 0,0-2-3 16,0 2-8-16,3-3 12 0,-3 1 0 0,3-3-1 15,0 5 0-15,0-3 0 0,0 6-11 0,6-3 12 16,-3 3-12-16,6 2 12 0,-3 0-12 0,6 1 0 16,0 2 0-16,0 0 0 0,6 2 0 0,0 1 0 15,0-3 0-15,-1 5 0 0,4 0 0 0,-6-2 0 0,3 2 0 16,0-5 0-16,0 3 0 0,0-3 0 0,-6-3 0 16,3-2 0-16,-3-3 8 0,2 0-8 0,4-2 0 0,-6-4 8 15,0-4-8-15,3 2 0 0,-9-2-12 0,3-1 12 16,3 0-16-16,-3 1 5 0,0 2 1 0,0 0 0 15,0 6 2-15,0-1 0 0,3 3 0 0,0 0 0 16,0 6 8-16,2-1 0 0,1 6 0 0,0-3 8 16,3 2 5-16,0 3 2 0,3 1 0 0,0-1 0 15,0-2-15-15,2-1 11 0,-2 6-11 0,3-8 10 16,-3 0-10-16,-3 3 0 0,3-3 0 0,-3 0 0 16,-1-3 0-16,-5 3 0 0,3-8 0 0,-6 3 0 15,3 0 0-15,-6-1 0 0,3-1 0 0,-3-1 0 16,-3 0 15-16,-3-3 4 0,-3 3 1 0,0-2 0 15,0-1 6-15,0 0 2 0,0 3 0 0,-3-2 0 0,1 5-10 16,2-3-2-16,0 8 0 0,6 0 0 0,0 0-16 16,0 0 10-16,0 0-10 0,0 0 8 0,0 0-20 0,0 0-5 15,0 0-1-15,3 2 0 0,0 6 3 0,5-3 1 16,1 3 0-16,3 0 0 0,0 0-2 0,3-2-1 16,0-1 0-16,0-2 0 0,0-1 1 0,0-2 0 15,-3-2 0-15,2-1 0 0,-2 0-6 0,0-2-1 16,-3 0 0-16,3-1 0 0,-3 1 13 0,0-3 10 15,-6 3-13-15,3-3 5 0,3 3 16 0,-3-1 4 16,3 1 1-16,-3 0 0 0,0 2-4 0,-3-2-1 16,3 0 0-16,-1 5 0 0,4-8-8 0,-3 2 8 0,6-2-8 15,-6 6 8-15,6-4-8 0,-3 6 0 16,3-2 0-16,0-4-11 0,-3 4 11 0,3-6 0 0,0 3 0 16,-3-6 0-16,-1 0 0 0,1-2 0 0,3-3 0 0,-6-2 0 15,0-3 0-15,0-6 0 0,-3-2-10 0,0-3 10 16,-3-2-15-16,-3-3 4 0,0 0 1 0,-3 0 0 15,-3 0-1-15,-3-3 0 0,-5 0 0 0,-1 1 0 16,-3-4 35-16,0 4 8 0,0-1 0 0,0 3 1 16,3 5-4-16,7 8-1 0,-1 6 0 0,6 2 0 15,0 5 20-15,3 3 3 0,-3 6 1 0,6 2 0 16,0 0-24-16,3 5-5 0,0 8-1 0,6 1 0 16,3 7-22-16,2 5 0 0,7 6 0 0,3 0 0 15,0 2 0-15,6 3 0 0,-4 3 0 0,1-3 0 16,0 5-12-16,-3 1 0 0,0-4 0 0,-3 6 0 15,-1-8-7-15,1 3-1 0,-3-6-1 0,0 3 0 16,-3-5-185 0,-6-3-37-16,0-5-7 0,-3-5-2 0,-6-6 39 15,0-3 7-15,-3-2 2 0,0-5 0 0,-3 0 308 0,6-3 61 0,0 0 13 0,0 0 2 0,-6-3 79 0,3-2 15 16,0-1 3-16,6-7 1 0,3 0-173 16,3-6-34-16,6-4-7 0,2-4-2 0,7 1-62 0,0-9 0 15,6 1 0-15,-3 2-840 16,2-5-160-16</inkml:trace>
  <inkml:trace contextRef="#ctx0" brushRef="#br0" timeOffset="64307.42">4976 17455 2609 0,'-6'0'74'0,"6"0"16"0,-6 5-72 0,3-2-18 0,3-3 0 0,0 0 0 0,0 0 21 0,3 5 1 16,3 0 0-16,3 8 0 0,6-2-22 0,3-1 0 16,6 9-12-16,-7 0 4 0,10 4 8 0,0-1 0 15,0 1 0-15,-3-4 0 0,2 5 0 0,-2-6 0 16,-6-2 0-16,3 0 0 0,-6 0 0 0,-3 0 0 15,3-3 0-15,-7-3 0 0,-2-4 0 0,3 2 0 16,-9-3 0-16,0-5 0 0,0 0 0 0,-3 5 8 16,-9-5-8-16,1-5 8 15,-7 2-29-15,-3-10-6 0,-3 0-1 0,-3-6 0 16,3-7-15-16,-2-1-3 0,-1-2-1 0,-3-8 0 0,0 3 75 0,1-8 16 0,2-3 2 0,3 8 1 16,3-3-28-16,6 3-6 0,6 2-1 15,3 12 0-15,6-1 17 0,9 8 3 0,-3-3 1 0,15 9 0 31,3 2-53-31,3 3-10 0,2 5-2 0,7 0-1 0,6 10 33 0,5-2 0 0,1-3 0 0,3 9 0 16,-1-4-10-16,-2 1 10 0,-3-3-8 0,-1 5 8 16,-5-5 0-16,0 0 0 0,-4 0 0 0,-5-3 8 15,0 3-8-15,-9-3 0 0,0 1 0 0,-7-4 0 16,-2 1-8-16,-3 0-4 0,-6-1 0 0,0 1 0 31,-3-3-12-31,-9 5-4 0,-3 3 0 0,-3-3 0 0,-5 1 45 0,-4-4 9 0,-3 4 2 0,0-1 0 16,0-2-5-16,1 2-1 0,2 0 0 0,0-2 0 15,6 2 22-15,3-5 5 0,3 3 1 0,0-1 0 16,7-2-32-16,-1 3-6 0,0 0-2 0,6-3 0 16,0 0-10-16,0 0-12 0,6 2 2 0,0-2 1 15,2 3-2-15,4-3 0 0,0-3 0 0,0 1 0 0,3-4 11 0,3-2 0 16,-3-2 0-16,3-1-8 16,-3-2 16-16,2-3 3 0,-2 0 1 0,0 0 0 0,-3-2-12 0,3 2-11 15,-3-3 3-15,-3 1 0 0,0-1 8 0,0 4 0 16,3 1 0-16,-6 1 0 15,2 3-28-15,-2-1-3 0,6 6-1 0,-3-1 0 0,0 1 32 0,3 0 0 16,-3 5 13-16,9 0-4 0,-3 0-9 0,0 0 0 16,2 2 0-16,1-2 0 0,0 3 0 0,0-3 8 15,0 0-8-15,0 0 8 0,-3 0-8 0,6-3-17 16,-1 1 4-16,1-4 1 0,0 1 12 0,-6 0 0 16,3-3 0-16,-3 3 0 0,3-1 0 0,-4-2 0 15,1 3 0-15,-3 0 0 0,0-3 0 0,0 3 0 0,0-1 0 0,0 1 0 16,0 0 0-16,-3-1 0 0,3 4 0 0,-4-3 0 15,1-1 0-15,3 1 0 0,3 0 0 0,-3-1 0 16,0 1 8-16,3-3-8 0,-3 3 9 0,6-3-9 16,-3 3 0-16,2-3 0 0,-2 0-11 0,3 2 11 15,-3-2 0-15,3 1 0 0,0 1 0 0,-3 1 0 16,2 0 0-16,-2 2 0 0,0 0 0 0,0 1 0 31,0-4-28-31,-3 6-8 0,-3 0-2 0,3 3 0 0,-3 0-105 16,3 2-21-16,-3 3-4 0,-1 0-764 0</inkml:trace>
  <inkml:trace contextRef="#ctx0" brushRef="#br0" timeOffset="64524.15">6110 17687 2480 0,'6'-8'55'0,"0"-2"11"0,6-9 2 0,9-4 1 0,0-4-55 0,5-5-14 0,7-2 0 0,0 0 0 0,3-6 0 0,5 0 0 15,1 0 8-15,0-2-8 16,-4 2-38-16,1 3-10 0,0 0-3 0,-4 0 0 16,1 3-99-16,0 0-20 0,0-1-4 0,-4 1-675 0</inkml:trace>
  <inkml:trace contextRef="#ctx0" brushRef="#br0" timeOffset="65477.73">7363 12914 1213 0,'0'0'26'0,"0"0"6"0,0 0 0 0,0 0 4 0,0 0-36 0,9-2 0 0,3-6 0 0,3 0 0 16,0-3 84-16,6-2 9 0,2 0 3 0,7-6 0 15,3 6-20-15,0-8-4 16,2 0-1-16,4 2 0 0,0-7-10 0,2 2-1 0,1-5-1 0,6 0 0 16,2 0-35-16,-2-3-8 15,-3 0 0-15,-1-2-1 0,4-1-15 0,-3 1 0 0,-1 5 0 0,1-6 0 16,0 6 0-16,-7-2-21 0,4 4 3 0,-6 1 1 31,-4 2-23-31,-2 0-5 0,0 3-1 0,-3 2 0 0,-1 3-57 0,-2 3-11 16,-3 3-2-16,-3 4-1 0</inkml:trace>
  <inkml:trace contextRef="#ctx0" brushRef="#br0" timeOffset="89776.29">12147 12467 1335 0,'0'0'29'0,"-6"-2"7"0,3-4 0 0,-3 4 2 0,0-4-30 0,0 1-8 0,0 2 0 0,3 1 0 16,3 2 8-16,-6-6 0 16,0 4 0-16,3-1 0 0,3 3 16 0,-6-3 3 0,6 3 1 0,-6-2 0 15,6 2 6-15,-6 0 2 0,6 0 0 0,0 0 0 16,-6-3-8-16,6 3 0 0,0 0-1 0,0 0 0 15,0 0-16-15,0 0-3 0,0 0-8 0,0 0 12 16,0 0 8-16,0 0 0 0,0 0 1 0,0 0 0 16,0 0-21-16,0 0 0 0,0 0 0 0,0 0 8 15,0 0-8-15,0 0 0 0,0 0 0 0,6 5 0 16,0 1 0-16,0-1 0 0,3 3 0 0,3-3-8 16,0 3 8-16,3 0 12 0,-1 0-2 0,4-3-1 15,0 3-9-15,3-2 0 0,3 2 0 0,0 0 0 16,2-1 8-16,1 1-8 0,3 0 8 0,0 0-8 0,-3 0 0 0,2 0 0 15,1-3-9-15,0-2 9 0,0 2 0 16,2 1 0-16,4-4 0 0,0 4 0 0,0-4 0 0,-1 4 8 16,7-4-8-16,-6-2 9 15,2 3-1-15,-2-1 0 0,0 1 0 0,5-3 0 0,1 3 4 0,0-3 0 16,2 0 0-16,-2 2 0 0,0-2-1 0,2 3 0 16,-2-3 0-16,3 0 0 0,-1 3 3 0,1-1 1 15,3-2 0-15,-4 3 0 16,1 0-6-16,0-1-1 0,-1 1 0 0,-2 0 0 0,6 2 1 0,-4 0 0 15,1-2 0-15,-1-1 0 0,-2 1 3 0,0 0 1 0,-3 2 0 16,2-2 0-16,1-1 3 0,0 1 1 0,5 0 0 0,-2-1 0 16,-1 4 5-16,4-1 1 0,-6-3 0 0,2 1 0 15,4 0-12-15,0 2-3 16,-4-2 0-16,4 2 0 0,-3 0-8 0,-1 1 0 0,1 2 0 0,0-1 0 16,-4-1 0-16,7 2 0 0,-4-3 0 0,4-2 0 15,-3 2 0-15,2 3 8 0,-2-3-8 0,0 0 8 16,-1 1-8-16,4-1 0 0,3-2 0 0,-1 2 0 15,1-2 8-15,-7-3-8 0,7 2 0 0,-6-2 8 16,5 3-8-16,-2-3 12 0,2 0-12 0,-2 0 12 16,0 0-4-16,-1 0-8 0,4-3 12 0,-6 1-4 15,2-1-8-15,4 0 12 0,-1-2-12 0,-2 2 12 16,3-2-12-16,-4 0 0 0,-2 2 0 0,3-2 0 16,2 0 0-16,1-1 0 0,-1-2 0 0,1 0 0 15,-3 0 16-15,-1 1 12 0,1-1 1 0,-4-3 1 16,7 3-22-16,-6 0-8 0,2-5 0 0,-2 5 0 0,0-3 14 0,-4 1-3 15,1-1-1-15,0-2 0 0,2 0 6 0,1-3 2 16,0 3 0-16,-1-1 0 0,-2-1-18 0,3 1 0 16,-4-2 0-16,-2-2-9 0,3-1 9 15,-4 4 0-15,1-1 0 0,0-3 8 0,-1 3-8 0,-2 0 0 16,0 1 0-16,-3-1-8 0,-1 0 8 0,1 3 0 16,-3-3 0-16,3 2 0 0,-1-1 0 0,1-1 0 15,-3 2 0-15,0-1 8 0,-1-1-8 0,1 2 0 16,-3-1 0-16,3 1-8 0,-7 1 8 0,4-3 8 15,-6 0-8-15,0 1 11 0,0 1-11 0,3-2 0 16,-4 1 0-16,1-1 0 0,-3 2 0 0,0-1 12 0,3-1-12 0,-6 2 12 16,3-1-12-16,-4 1 0 0,1 1 0 0,0-3-11 15,-3 3 11-15,3 0 0 0,-3-3 0 0,-3 5 8 16,0 1-8-16,3 2 9 0,-9-8-9 0,3 8 10 16,0-3 11-16,0 1 3 0,-4 2 0 0,4-3 0 15,-6 3-24-15,0 0 0 0,6-2 0 0,-6-1 0 16,-6-2 0-16,6 2 0 15,0 1 0-15,-6-3 0 16,1-1-21-16,2-1-9 0,-3 1-2 0,-3 1 0 0,0 0 32 0,3-3 10 0,-9 3 0 0,9-3 0 16,-9 3-10-16,0-1 0 0,3-1 0 0,-6 1 8 15,7 1-8-15,-10 0 0 0,0 0 0 0,3-1 0 16,-3 1 0-16,0 0 0 0,-2 0 0 0,-1-1 0 16,-3 1 0-16,0 3-9 0,-3-4 9 0,-2 4 0 15,-1-1-12-15,0 3 4 0,-3-2 8 0,4-1-13 16,-4 3 4-16,3 0 1 0,3 0 0 0,1 0 0 0,-4 6 8 15,-3-4 0-15,3 1 0 0,-2 0 0 0,-4 0 0 0,0-1-12 16,4 1 12-16,-7 2-12 0,3 1 12 0,-2-1-12 16,-1 0 12-16,-6 1-12 0,-2 2 12 0,-1-3-10 15,3 3 10-15,-2 3-10 0,5-3 10 0,-2 2 0 16,-7-2 0-16,0 3 0 16,-2 2 0-16,2-2-12 0,4 2 4 0,-4-2 0 0,1 0 8 0,-4 2 0 15,6-2 0-15,-2 2 0 16,2 3-36-16,-2-3-4 0,5 0-2 0,-3 1 0 0,1-1 32 0,-1 0 10 15,-2 3 0-15,2 0 0 0,0 0-13 0,-2 0 4 16,-1 3 1-16,-2-4 0 0,-1 4-8 0,-2 5-2 0,2-5 0 16,-5 7 0-1,2-5-7-15,1 1-2 0,-4 1 0 0,-2 1 0 0,-1-3 27 0,7 3-8 0,-4 0 8 16,-2-3 0-16,-1 6-9 0,4-3 9 0,-1 0-10 0,3 0 10 16,1-1 0-16,-1 4 0 0,1-3 0 0,2 0 0 15,-2 0-10-15,2 0 10 0,1 2-10 0,2-2 10 16,-2 0-12-16,-1 0 12 0,0 0-13 0,1-1 5 15,2 1-8-15,-2-2-2 0,-1 1 0 0,-2-1 0 16,-4 1 18-16,1 1 0 0,2 0 8 0,1-5-8 16,-4 2 0-16,1-2 8 0,-1 2-8 15,1 0 0-15,5-2 0 0,-3 2 0 0,1-3 0 0,2 6 0 16,1-8 0-16,2 6 0 0,1-4 0 0,-1 6 0 16,6-8-12-16,-2 3-3 0,5 4 0 0,-5-1 0 15,2-1 25-15,3 0 5 0,4 0 1 0,-4 1 0 16,3-1-31-16,7 0-5 0,-4-2-2 0,3 2 0 15,1-3 14-15,-1 1 8 0,0 0-10 0,3 2 10 0,4-3-12 16,-1 1 3-16,3 0 1 0,3-1 0 16,-3 1-9-16,7-1-2 0,-1 1 0 0,-3-1 0 15,6 1-12-15,0-3-2 0,0 3-1 0,3-4 0 16,1 4-6-16,2-6-2 0,0 3 0 0,3-2-439 16,3 7-88-16</inkml:trace>
  <inkml:trace contextRef="#ctx0" brushRef="#br0" timeOffset="91398.28">9170 16113 644 0,'0'0'14'0,"0"0"3"0,0 0 1 0,0 0 0 0,0 0-18 0,0 0 0 0,0 0 0 0,0 0 0 16,3 0 42-16,-3 0 5 15,3 0 1-15,-3 0 0 0,3-3-3 0,-3 3 0 16,6 3 0-16,-6-3 0 0,0 0-1 0,3 3-1 0,3-1 0 0,-3 1 0 16,-3-3-17-16,0 0-3 0,3 3-1 0,0-1 0 15,0 1 10-15,0 0 1 0,-3-3 1 0,6 5 0 16,-3 0-11-16,0-2-3 0,0 2 0 0,0-2 0 16,-1 2 0-16,1 0 0 0,0-2 0 0,0 2 0 15,0 1 4-15,0-1 0 0,0 0 0 0,0 1 0 16,0 1-4-16,0-1-1 0,0 2 0 0,3 0 0 15,-3 0-3-15,3-1 0 0,0 1 0 0,-3 6 0 16,6-1 10-16,-3 3 2 0,3 2 0 0,0 1 0 16,3 5-28-16,3-1 0 0,-1 7 8 0,4-1-8 0,3 13 0 0,0-2-14 15,3 7 3-15,0 6 1 0,2 5 10 0,4 9 14 16,3 1-3-16,-3 4-1 0,8 5-10 0,1 2 0 16,-3 0 0-16,-3 1 0 0,2-4-10 15,-2 1 10-15,-6-5-13 0,3-4 5 0,-7-2 17 0,-2-2 4 16,3-3 1-16,-6-6 0 0,3-4 15 0,-3-4 3 15,-4-2 1-15,1-2 0 0,3-1-5 0,-6-5-2 16,0-5 0-16,3-3 0 0,-3 0-26 0,0-5 0 16,-3-6 0-16,0 1 0 0,0-6-14 0,-4-5-8 15,1 0-2-15,-3-3 0 16,6 0-93-16,-3-5-19 0,-3 0-4 0,3-7-1 16,-3-1 55-16,-3-6 11 0,0-4 3 0,-3-3 0 0</inkml:trace>
  <inkml:trace contextRef="#ctx0" brushRef="#br0" timeOffset="92625.19">9227 16312 952 0,'-3'-8'27'0,"3"8"5"0,-3-6-32 0,0-2 0 0,0 3 0 0,3-5 0 0,0 2 32 0,0 0 0 16,0 0 0-16,3 0 0 0,0 0-12 0,0 0-4 16,2 0 0-16,1 0 0 0,0 0-6 0,3-2-2 15,0 2 0-15,0-3 0 0,3 3 16 0,3-3 4 16,3-2 0-16,0 3 0 0,3-4 60 0,5-1 13 15,1-1 3-15,3-3 0 0,0 1-28 0,2-1-4 16,1-5-2-16,6 3 0 0,5-3-10 0,1-2-1 16,6 2-1-16,-4 0 0 0,4-2-47 0,0 2-11 15,-1-2 0-15,7-1 0 0,-1 3 0 0,-2 0 8 16,-4 1-8-16,4-1 9 0,-6 3-9 0,-4-3 0 0,4 0 0 0,3 3-11 16,-7-3 11-16,-5 3 0 0,3-3 0 0,-7 6 0 15,1 4-8-15,-6-4 0 0,0 5 0 0,-4-1 0 16,1 1 8-16,-3 3 9 0,-3 4-1 0,0-2-8 15,-7 3 22-15,4 0-2 0,-3-1-1 0,-3 6 0 16,0 0 15-16,-3 0 3 0,3 0 1 16,-3 6 0-16,0-1-14 0,0 0-4 0,3-2 0 0,-7 8 0 15,10-1-8-15,-3 3-3 0,0-2 0 0,0 7 0 16,3 1-9-16,-3 2 12 0,3 3-12 0,0 0 12 16,0 5-12-16,2 3 0 0,1 2 9 0,0 0-9 15,3 6 0-15,3 5 0 0,-6 0 0 0,8 5 0 16,-2-2 0-16,6 5 0 0,0 2 0 0,-3 1 0 15,2 2 0-15,-2 0 0 0,0 1 0 0,-3-1-12 16,2 0 12-16,-2-2 0 0,-3 2 0 0,3-5 8 16,-3 2-8-16,3-4 0 0,-4-1 0 0,1-3 0 15,0-2 0-15,-6 0 0 0,3-2 0 0,0-1 0 0,3 0 0 16,-7-5 0-16,4 0 0 0,-3 3 0 0,0-8 0 16,3 0 0-16,-6 2 0 0,0-2 8 0,0-3-8 15,0-3 0-15,-4 1 0 0,1-3 0 0,0-3 0 0,-3 0 11 16,-3-3-11-16,3 1 12 15,-6-3-12-15,0-3 0 0,0-2 0 0,-3-1 0 0,3 1 0 0,-3-3 0 16,0 2 0-16,-3-2 0 0,3-2 25 0,-6 2 0 16,0-3 0-16,1 0 0 0,-4 0-15 0,-3 3-10 15,0-2 12-15,-3-1-12 0,0 0 0 0,-3 1 0 16,-2-1 0-16,-1-3 0 0,-6 4 0 0,0-1 0 0,0 3 0 16,-2-3 0-16,-4 3-14 0,3-2 3 15,0 1 1-15,-5 4 0 0,-1 0-7 16,0-1-2-16,1 3 0 0,-1 3 0 0,-3-2 19 0,4-1 0 0,2 3 0 0,0-3 0 15,-5 3 0-15,2 2 0 0,3-2 10 0,-6 0-2 16,7 0 4-16,-1 0 0 0,0 0 1 0,1-3 0 16,2 0-13-16,3 0 0 0,0-2 0 0,3-1 0 15,-2 1 0-15,2-3 19 16,3 0-3-16,-3-3 0 0,6 3-2 0,1 0-1 0,-1 0 0 0,3-3 0 16,0-2-13-16,0 2 0 0,3-2 0 0,0 2 0 15,1-2 12-15,2 0 0 0,0-1 0 0,3-2 0 16,0 3-4-16,0-3-8 0,3 0 11 0,0 2-11 15,0-2 11-15,3 3-11 0,3-3 10 0,0 0-10 16,0 0 0-16,0 0 0 0,0 0 0 0,0 0 0 16,0 0 0-16,0 0-10 0,0 0 10 0,0 0-12 15,0 0 0-15,0 0 0 0,0 0 0 0,0 0 0 0,0 0 3 16,0 0 0-16,-3 0 0 0,3 0 0 0,0 0 9 0,0 0-8 16,0 0 8-16,0 0-8 0,0 0 8 0,0 0-8 15,0 0 8-15,0 0-8 0,0 0 8 0,0 0 0 16,0 0 0-16,0 0 0 0,0 0 0 0,0 0 0 15,0 3 0-15,0-3 0 0,-3 2 0 0,3-2 0 16,-3 3 0-16,0-3 0 0,3 3 0 16,-3-1 0-16,-3 4-11 0,3-4 11 15,-3 1-19-15,0 0 3 0,0 2 0 0,1-3 0 0,-1 6 4 0,-3-2 0 16,0-1 1-16,0-2 0 0,0 2 11 0,0 0 0 16,-3-2 0-16,0 2 0 0,3 0 0 0,-3 1 0 15,-3-1 0-15,6-2 8 0,-2 2 8 0,2 0 1 0,0-2 1 0,0 2 0 16,0-2-30-16,3 2-7 0,-3-2-1 0,0-1 0 15,3 1 7-15,0 0 1 0,-3-1 0 16,6 1 0 0,3-3-16-16,-6 0-4 0,6 0 0 0,-6 3 0 15,0-1-20-15,6-2-4 0,0 0 0 0,-3 0-579 0,-3 3-115 0</inkml:trace>
  <inkml:trace contextRef="#ctx0" brushRef="#br0" timeOffset="93741.82">8488 16145 1414 0,'0'0'40'0,"0"0"9"0,0 0-39 0,0 0-10 0,0 0 0 0,0 0 0 15,0 0 52-15,0 0 9 0,0 0 2 0,0 0 0 16,0 0-20-16,0 0-4 0,0 0-1 0,0 0 0 16,0 0-10-16,0 0-3 0,0 0 0 0,0 0 0 0,0 0-10 0,0 0-3 15,0 0 0-15,3 5 0 0,0 0-12 0,3 3 0 16,0 3 8-16,0 5-8 0,0 0 9 0,0 5-1 15,3 0 0-15,6 3 0 16,-3 5-8-16,0 0 0 0,3 3 0 0,2 2 0 16,-2 6 0-16,6 0 0 0,-3 5 0 0,3 2 0 0,-3 3 0 0,3 1 0 15,-1-1 9-15,-2 0-1 0,3 3 1 0,-3-3 1 16,3 3 0-16,-3-5 0 0,2 0 10 0,-2-1 1 16,0-2 1-16,0-2 0 0,0-1-1 0,0 0 0 15,0 1 0-15,-6-4 0 0,8 1-5 0,-2 0 0 0,-3-3-1 16,0-3 0-16,0 0-15 0,-6 1 11 15,6-9-11-15,-3 3 10 0,-1 1-10 0,-2-7 0 0,-3 1 0 0,3 3 8 16,-3-4-8-16,0-1 0 16,0-4 0-16,0 1 0 0,0-1 0 0,0-2 0 0,0 0 0 0,-3-3 0 15,0 0 0-15,0-2 0 16,0 0 0-16,-3-4-11 0,3 1 11 0,-3-2 0 0,0-4-9 16,0-2 9-16,0 0 0 0,0 0 0 0,0 0 0 0,0 0 0 15,0 0 0-15,-6 3 16 16,0-3-2-16,0-3-1 0,-3-2-3 0,0 0-1 0,-6-1 0 0,0-1 0 15,0-4-9-15,-5-2 0 0,-1 0 0 0,0-1 0 16,0 1 0-16,0-3 8 0,0 0 0 0,1 3 0 16,2-3-8-16,-3 3 0 0,6 2-12 0,-3-2 12 15,3 3 0-15,0-4 0 0,4 4 9 0,-1-1-1 16,3-2 5-16,0 8 2 0,0-9 0 0,3 9 0 16,0 0-7-16,0 0 0 0,0-3-8 0,3 2 12 15,0 1-12-15,3 5 8 0,-3-5-8 0,3 5 0 0,0 0 0 16,0 0 0-16,0 0-8 0,0 0 8 0,6-6-25 0,0 6 1 15,0 0 1-15,6 11 0 0,3-6 5 0,3 14 1 16,2-1 0-16,4 6 0 0,0 3 7 0,3-1 2 16,-3 1 0-16,-1-1 0 0,1-5 8 0,0 0-8 15,-3-5 8-15,-3-3-8 0,0 1 8 0,0-6 0 16,-7 0 0-16,4-3 0 0,0 0 15 0,0-2 5 16,-3-3 0-16,0 0 1 0,0 0 10 15,0-6 1-15,0 4 1 0,-1-3 0 0,-2-3-20 0,0 0-4 16,3 0-1-16,-3-3 0 0,3 1 21 0,-3-1 4 0,0 0 1 15,-3-2 0-15,0-3-34 0,3-2 0 0,-3 7 0 0,0-2 0 32,-3-3-28-32,3 6-13 0,-6-4-3 0,9 4 0 15,-9-1-128-15,6 1-25 0,-6 2-6 0,5 0-1 0</inkml:trace>
  <inkml:trace contextRef="#ctx0" brushRef="#br0" timeOffset="95126.15">11018 16820 1381 0,'0'0'39'0,"0"0"9"0,0 0-39 0,0 0-9 0,0 0 0 0,0 0 0 16,0 0 53-16,0-6 9 0,0 1 2 0,0-3 0 15,0-3-1-15,0 1 0 0,0-6 0 0,-3 3 0 16,3-6-4-16,-3 1-1 0,0-3 0 0,1-3 0 16,-1 3-14-16,-3-6-4 0,3-2 0 0,-6-3 0 15,3 3-32-15,-3-5-8 0,0-1 0 0,0 1 0 16,-3-3 0-16,0 3 0 0,0-3 0 0,3-1 0 15,-3 7-32-15,3-1-11 0,-2 3-2 0,5 2-1 16,-3 4-23-16,3 7-5 0,3 0-1 0,-3 5 0 31,3 3 6-31,0 0 1 0,3 8 0 0,0 0 0 0,0 0-113 0,0 0-23 0,0 0-4 0,0 0 0 0</inkml:trace>
  <inkml:trace contextRef="#ctx0" brushRef="#br0" timeOffset="95414.15">10971 17044 1332 0,'0'0'37'0,"0"0"10"0,0 0-38 0,0 0-9 0,0 0 0 0,0 0 0 16,0 0 70-16,0 0 12 16,0 0 2-16,0 0 1 0,0 0-17 0,3-5-4 0,0-5-1 0,0-1 0 15,0-5 2-15,0 0 1 0,3-5 0 0,-3-3 0 16,0-2-12-16,0-1-2 0,0-4-1 0,0-1 0 15,-1 0-34-15,-2 0-6 0,0-2-2 0,0-3 0 16,0 3-9-16,-2-4 0 0,2 4-12 0,-3 0 12 16,0 5-27-16,0-1 3 0,0 1 0 0,0 3 0 15,3 2-6 1,-3 3-1-16,0 5 0 0,3 0 0 0,-3 3-10 0,3 5-3 16,0-3 0-16,0 6 0 0,0 5-33 15,0 0-7-15,0 0-2 0,0 0 0 0,0 0-40 0,0 0-8 0,0 0-2 16</inkml:trace>
  <inkml:trace contextRef="#ctx0" brushRef="#br0" timeOffset="95670.83">11126 17156 1641 0,'0'0'36'0,"0"0"7"0,0 0 1 0,0 0 4 0,0 0-39 0,0 0-9 0,0 0 0 0,0 0 0 0,0-6 88 0,0-2 15 16,3-5 3-16,-3 0 1 0,0-8-44 0,3 0-9 0,-3-6-2 0,2-2 0 16,-2-3-26-16,3-2-6 0,0-1 0 0,-3 1-1 15,0 0-19-15,0-3-11 0,3 0 2 0,-3 0 0 32,0 0-36-32,0-1-7 0,3 4-2 0,-3 2 0 15,3 1-200-15,0 4-40 16,3-18-8-16,0 19-2 0</inkml:trace>
  <inkml:trace contextRef="#ctx0" brushRef="#br0" timeOffset="99741.36">18546 12824 1144 0,'0'0'25'0,"0"0"6"0,0 0 1 0,0 0 0 0,0 0-32 0,0 0 0 0,0 0 0 0,0 0 0 15,0 0 98-15,0 0 14 0,0 0 2 0,0 0 1 16,0 0-24-16,0 0-5 0,0 0-1 0,0 0 0 16,0 0-16-16,0 0-3 0,0 0-1 0,0 0 0 15,0 0-12-15,0 0-2 0,0 0-1 0,0 0 0 16,0 0-50-16,0 0 0 0,0 0-9 0,6 0 1 15,0-2 8-15,3 2 0 0,0-3 0 0,0 3 0 16,3-3 0-16,6 1 0 0,-1 2 0 0,4-3 0 16,0 0 0-16,0-2 0 0,9 3 0 0,2-4 8 15,-2 1-23-15,0-3-4 0,0 0-1 0,3 0 0 16,-1 0 49-16,4-2 10 0,0 4 1 0,5-7 1 16,1 8-28-16,-3-8-5 0,-4 5-8 15,7-3 11-15,-9 0 5 0,3-2 0 0,-1 3 1 0,4-6 0 16,-3 8-17-16,-1-3-11 0,1 3 2 0,0 6 0 15,-3-6 9-15,-1 0 0 0,-5 3 0 0,3-3 0 0,-3 2 0 0,-3 1 12 16,-1 0-2-16,-2-1-1 16,0 1-9-16,-3 2-9 0,0 1 9 0,-3-3-13 15,-1 2 13-15,-2 0 0 0,-3 1 0 0,0-1 0 0,-3 3 0 0,0-3 0 16,0 3 8-16,-6 0-8 0,0 0 0 0,0 0 0 16,0 0 0-16,0 0 0 0,0 0 0 0,0 0 8 15,0 0-8-15,0 0 0 0,0 0 12 0,0 0-4 16,-6-2 0-16,0-4-8 0,0 4 0 0,-3-4 0 15,0 1-10-15,0 0 10 0,1 0 0 0,-1-1 0 16,-3 1 0-16,3 0 0 0,-3-1 24 0,3 1 12 16,-3 0 2-16,0 2 1 0,3-2-23 15,-3 2-4-15,3 1 0 0,0-1-1 0,0 0-11 0,1 3 0 0,2 0 0 0,0 0 0 16,6 0 28-16,0 0 4 0,0 0 1 0,0 0 0 16,0 0-33-16,0 0 0 0,0 0 0 0,0 0 0 15,0 0 0-15,0 0 0 0,0 0 0 0,0 0 0 16,0 0 0-16,0 0 0 0,6 3 0 0,0 0 0 15,2-1 0-15,4 4 0 0,0-4 0 0,0 1 0 16,0-1-8-16,3 1-9 0,-3 0-2 0,3-1 0 16,0-2 19-16,-3 3 0 15,2 0 0-15,-2-3 0 0,0 0-9 0,0 2 9 0,0-2-13 0,-3 3 5 16,0 0 8-16,0-3 0 0,0 2 0 0,-3 1-8 16,0 0 8-16,0 2 0 0,-3-2 0 0,0 2 0 15,0-3-8-15,-3 4 0 0,0 2 0 0,-3 0 0 16,0 2 8-16,0 1 0 0,-6-1-9 0,3 4 9 0,-3-1 0 15,0 3-9-15,0-6 9 0,-3 9 0 16,3-3-28-16,0-3 0 0,0-3 1 0,0 4 0 16,0-4-81-16,3 4-17 0,1-9-3 0,-1 5-841 15</inkml:trace>
  <inkml:trace contextRef="#ctx0" brushRef="#br0" timeOffset="100209.25">19764 11888 1265 0,'0'0'36'0,"0"0"8"0,0 0-36 0,0 0-8 0,0 0 0 0,0 0 0 15,0 0 95-15,0 0 17 0,0 0 3 0,0 0 1 16,0 0-42-16,0 0-8 0,0 0-2 0,0 0 0 0,0 0-6 0,6-3-2 16,-1-2 0-16,4 0 0 0,0 2-5 0,3-2-2 15,3 2 0-15,3-2 0 0,0-3-16 0,3 2-3 16,-1 1-1-16,1-5 0 0,0 2-17 0,-3 0-4 16,3 0-8-16,0-3 12 15,-3 3-28-15,-1-2-5 0,1 2-2 0,-3 0 0 16,0 2-25-16,-3-1-4 0,0 1-2 0,-3-2 0 15,0 6-101-15,-3-4-20 0,0 4-4 0,-6 2-1 0</inkml:trace>
  <inkml:trace contextRef="#ctx0" brushRef="#br0" timeOffset="100424.9">19972 11800 2023 0,'0'0'44'0,"0"0"10"0,0 0 2 0,0 0 0 0,0 0-44 0,-3 6-12 0,3-1 0 0,-3 0 0 15,3 3 44-15,0 0 8 0,0 0 0 0,3 3 1 16,-3 2-17-16,0 0-3 0,3 3-1 0,-3 0 0 16,3 0-16-16,-3 2-3 0,3 1-1 0,-3-1 0 15,3-2-12-15,-3 3 0 0,3-1 0 0,0 3 0 16,-3-2 13-16,3 2 0 0,0-2 0 0,0-3 0 16,3 2-78-16,0-5-16 0,-3 3-3 0,3-5-1 31,-3 2-120-31,2-2-24 0,7 7-5 0,-3-7-1 0</inkml:trace>
  <inkml:trace contextRef="#ctx0" brushRef="#br0" timeOffset="100792.02">20240 12023 2066 0,'0'0'45'0,"0"0"10"0,0 0 1 0,0 0 3 0,0 0-47 0,0 0-12 15,-3-3 0-15,3 3 0 0,-6-3 57 0,0 3 10 16,3 0 1-16,-6 0 1 0,3 3-36 0,0 0-7 16,0 2-2-16,0 0 0 0,0 3-24 0,0 3 0 15,3-1-14-15,0 4 5 0,0 1 17 0,3-1 4 16,0 2 1-16,3-3 0 16,0 0-57-16,0 0-12 0,3-5-3 0,0 3 0 15,0-6 8-15,0 0 2 0,3-2 0 0,0 0 0 0,0-3 33 0,3 0 8 0,0-3 8 0,-3 0-13 16,0 1 44-16,-1-4 9 0,1-2 1 15,0 1 1-15,-3-1-3 0,3 0-1 0,-3-3 0 0,0 1 0 16,0-1-21-16,0 0-4 0,-3 3-1 0,0 0 0 16,-3-5 2-16,0 5 0 0,0 0 0 0,0 0 0 15,-3 3-1-15,-3-3 0 0,3 6 0 0,0-4 0 16,3 6-24-16,-6-5-5 0,6 5 0 0,-6-3-1 16,6 3-117-16,-3 0-23 0,3 0-5 0,-6 0-1 15</inkml:trace>
  <inkml:trace contextRef="#ctx0" brushRef="#br0" timeOffset="101113.38">20442 11959 1922 0,'0'0'42'0,"0"0"9"16,0 0 1-16,0 0 3 0,0 0-44 0,0 0-11 0,0 0 0 0,0 0 0 0,-3 5 32 0,3 1 4 15,-6 2 0-15,3 0 1 0,-3 2-29 0,0 3-8 16,3 3 0-16,-3-2 0 15,3 1-31-15,1 1-7 0,2 0-2 0,0-3 0 16,0-2 9-16,2 0 2 0,1-1 0 0,0-2 0 16,3-3-2-16,0 1 0 0,0-4 0 0,3-4 0 0,0 2 31 0,0-3 8 15,0 0 1-15,0-2 0 0,0-3 57 0,0 0 11 16,3 0 3-16,-3-5 0 0,0 2-17 0,0 1-3 16,-1-1-1-16,-2 3 0 0,0-2-23 0,-3-1-4 0,-3 3 0 15,0 0-1-15,0 0 0 0,-3 3 0 0,-3-3 0 0,0 0 0 16,-2 3-14-16,-1 0-2 0,-3-1-1 0,3-2 0 15,-3 6-14-15,3-1 0 0,0 0 0 0,0 3-10 32,0-2-39-32,3 2-8 0,0 2-2 0,3-2 0 0,3 0-136 15,0 0-27-15,0 0-6 0,0 0 0 0</inkml:trace>
  <inkml:trace contextRef="#ctx0" brushRef="#br0" timeOffset="101651.93">20588 11663 2152 0,'0'0'48'0,"0"0"9"0,-3-3 3 0,3 3 0 0,0 0-48 0,0 0-12 0,0 0 0 0,0 0 0 0,0 0 63 0,0 0 10 16,0 0 3-16,0 0 0 0,0 0-31 0,0 0-5 16,0 0-2-16,0 5 0 0,6 3-30 0,-3 6-8 15,3-1 0-15,0 5 0 0,0 1-15 0,0-1-7 16,0 4-2-16,0 1 0 15,0-1-50-15,0-1-10 0,0-3-3 0,0 3 0 16,-1-7 39-16,1 2 7 0,-3-6 1 0,0 1 1 0,3-3 24 0,0-6 5 16,0 4 1-16,0-6 0 0,0 0 20 0,3-3 4 15,3-2 1-15,-6-3 0 0,6-3-3 0,-3-2 0 16,0 0 0-16,3-1 0 0,-3-1 3 0,2-1 0 0,-2 0 0 16,0-3 0-16,-3 3 28 0,0-2 7 0,0 2 1 0,-3 0 0 15,0 3 41-15,-3 0 9 0,0 2 2 16,0 1 0-16,-3 4-64 0,3 1-13 15,0 5-3-15,0 0 0 0,-6-3-12 0,0 1-4 0,0 4 0 16,0 1 0-16,0 2-8 0,0 3-17 0,0 0 4 16,1 0 1-16,2 0 3 0,0 0 1 0,0 0 0 0,3-3 0 15,3 3 8-15,0-3 0 0,0 1 0 0,5-1 0 16,-2 0 0-16,3-2 0 0,3 0 0 0,0-1 0 16,0 1 0-16,-3-3 11 0,6 0-3 0,0 2 0 15,0-2-8-15,0 0 10 0,-4 3-10 0,4 0 10 16,-3-1-10-16,0 1 0 0,-3 2 0 0,3 1 0 15,-6 2 0-15,3 0-9 0,-6 2 9 0,0 1-10 16,-3 5 10-16,0-1-13 0,-3 1 5 0,0 0 8 0,-6 3 0 16,3-3 0-16,-6-1 0 0,0 1 0 0,0 0-17 15,-3 0 4-15,0 0 1 0,-2 0 0 16,-1 2-128-16,0-2-26 0,0 3-5 0,-9-1-865 16</inkml:trace>
  <inkml:trace contextRef="#ctx0" brushRef="#br0" timeOffset="102064.23">19686 11816 1504 0,'0'0'43'0,"-3"-5"9"0,0 0-42 0,-3-1-10 0,3 1 0 0,0 0 0 16,-3 0 88-16,3 2 16 0,3 3 4 0,-3-5 0 15,0 2-23-15,3 3-4 0,0 0-1 0,0 0 0 16,0 0-25-16,0 0-6 0,0 0-1 0,0 0 0 15,0 0-28-15,-6 5-7 0,6 1-1 0,0 1 0 16,3 7-12-16,0 2 0 0,9 5-9 0,-9 3 9 16,9 2 0-16,-3 0 0 0,0 6 0 0,3 3 0 15,3 2 0-15,0 2 0 0,0 1 0 0,0 5 0 16,2-3-36-16,-2-2-2 0,0-3 0 0,0 0 0 16,0-2-29-16,-3-6-5 0,3 0-2 0,-3-3 0 15,-1-2 6-15,1-3 2 0,-3-2 0 0,0-3 0 16,-3-1-40-16,0-4-8 0,0 0-2 0,-3-3-516 15</inkml:trace>
  <inkml:trace contextRef="#ctx0" brushRef="#br0" timeOffset="102699.83">19508 11872 1558 0,'-6'-3'34'0,"0"-2"7"0,3 2 2 0,3 3 1 0,0 0-35 0,3-5-9 0,-3-3 0 0,6 3 0 16,3-3 32-16,2 3 4 0,-2-1 0 0,6 1 1 15,3 0 7-15,0-1 0 0,3-2 1 0,6 0 0 16,2 1 3-16,7-1 0 0,3-3 0 0,5-2 0 16,1-3-48-16,6 0 0 0,-1 0 0 0,7-2 0 15,2-1 0-15,1 1 0 0,2-4 0 0,7-4 9 16,-7 2-1-16,1-2 0 0,5-3 0 0,7 0 0 15,-13 5 13-15,4-8 3 0,-4 3 0 0,10 0 0 16,-7 5 14-16,-2 0 3 0,-7 0 1 0,4 0 0 16,-7 3-6-16,-2 3-2 0,-3 2 0 0,-1-3 0 15,-5 6-11-15,-6 0-3 0,2 0 0 0,-11 2 0 16,-6 6-10-16,0 2-2 0,-3-2-8 0,-6 5 12 0,-1 0-4 16,-5 3 0-16,3-1-8 0,-6 6 12 0,6 0-4 0,-9 3 0 15,0-1-8-15,3 3 12 0,0 3-12 0,-3 3 0 16,-3 2 0-16,3 3 0 0,-3 2-8 0,3 6 8 15,0 0 0-15,0 5 0 0,0 3 0 0,0-1 0 16,0-2 0-16,0 3 0 0,0 0 0 0,0-1 0 16,-6-2 0-16,6 6 0 0,0-9 0 0,0 3 0 15,0 0 0-15,0 0 0 0,0-5 0 0,0-3 0 16,0-2-13-16,3-1 4 0,-3 0 9 0,0-4-8 16,0 1 8-16,0-1-8 15,0-4-16-15,0 1-2 0,0-3-1 0,0-1 0 0,-3-4 27 0,3 2 0 16,-3-5 0-16,0 3 0 0,0-1 0 0,-3-2 0 0,0 3 0 15,-3-6 0-15,1 3 46 0,-4 0 14 0,-3 0 4 0,-3 0 0 16,0 0-36-16,-3 0-8 0,-3 0 0 0,-2-3-1 16,-1 3 4-16,-6-3 1 0,0 3 0 0,-5-3 0 15,-4 3 12-15,0-2 4 0,-5 2 0 0,-4-3 0 16,6 3-26-16,-2-3-5 0,2 3-1 0,-5 3 0 16,5-3-8-16,-3 2 8 0,1-2-8 0,-1 3 8 15,3-1-8-15,1 3-17 0,5 1 4 0,-6-1 1 31,1 0-57-31,2 0-11 0,-3 1-3 0,1 2-741 0,-4-3-148 0</inkml:trace>
  <inkml:trace contextRef="#ctx0" brushRef="#br0" timeOffset="103710.46">17382 12753 1267 0,'0'0'28'0,"0"0"5"0,0 0 2 0,0 0 1 0,0 0-36 0,0 0 0 16,0 0 0-16,0 0 0 0,0 0 58 0,0 0 5 15,0 0 1-15,0 0 0 0,3-3 0 0,6 3 0 16,0-2 0-16,3-4 0 0,3 4 0 0,3-4 0 16,3 1 0-16,2 0 0 0,1 0 0 0,3-3 0 15,3-3 0-15,0 3 0 0,-1-3-64 0,-2-2 0 16,0 3-9-16,-3-1 0 16,-3 6-37-16,2-3-7 0,-2 0-2 0,-3 3-551 15,0 2-110-15</inkml:trace>
  <inkml:trace contextRef="#ctx0" brushRef="#br0" timeOffset="103891.97">17382 13158 1552 0,'0'0'44'0,"0"0"10"0,0 0-43 0,3 2-11 0,3 1 0 0,0-3 0 16,6 0 53-16,0 0 9 0,0-3 2 0,6-2 0 15,3 0 0-15,2 0 0 0,4-1 0 0,0-7 0 16,6 2-12-16,-1 1-3 16,-2-1 0-16,0-5 0 0,-3 0-78 0,3 3-16 0,-7-3-3 0,4 3-1 31,-3 3-12-31,-3-1-3 0,0 3 0 0,-1 3 0 0,-5-1-102 16,-3 1-21-16,0 3-4 0,-6 2-1 0</inkml:trace>
  <inkml:trace contextRef="#ctx0" brushRef="#br0" timeOffset="104102.58">17680 13287 1497 0,'0'0'32'0,"0"0"8"0,0 0 0 0,3-2 4 0,3 7-36 0,0-2-8 15,3-3 0-15,0-3 0 0,3 0 53 0,0 1 9 16,2-6 2-16,4 0 0 0,0 0 37 0,3-3 8 16,3 1 2-16,-3-1 0 0,8 1-75 0,-8-1-16 15,3 3-2-15,6-3-1 0,-3 6-17 0,-4-3 0 16,1 3 0-16,-6-3 0 15,0 3-48-15,-3 2-12 0,-3 0-4 0,-3 3 0 16,0-2-58-16,-3 4-12 0,-1-2-2 0,-2 6-1 16,-3-4 20-16,0 6 4 0,-6 8 1 0,1 0 0 0</inkml:trace>
  <inkml:trace contextRef="#ctx0" brushRef="#br0" timeOffset="104305.5">17731 13687 1074 0,'0'0'30'0,"0"0"8"0,0 0-30 0,6-3-8 0,-1 3 0 0,4-5 0 16,0 2 104-16,3-2 19 0,-3-3 4 0,6 0 1 16,0-2 0-16,0-1 0 0,0-2 0 0,6 0 0 15,-4-1-73-15,4 1-15 0,0 2-2 0,6-2-1 16,-3 0-37-16,2 0 0 0,1 0 0 0,-3-1 0 16,0 4-32-16,-3-3-8 15,3 2-2-15,-1 0 0 0,-2-2-63 0,0 3-13 0,-3 2-2 16,-3-3-380-16,3 6-76 0</inkml:trace>
  <inkml:trace contextRef="#ctx0" brushRef="#br0" timeOffset="104478.8">18034 13745 1568 0,'-21'27'44'16,"12"-17"10"-16,-3 3-43 0,4 1-11 0,2-1 0 0,-3 0 0 0,6 0 101 0,-3-5 19 15,3 0 3-15,3 0 1 0,0-3-88 0,0 1-16 16,0-1-4-16,6 0-1 0,-3-2-5 0,6 0-1 15,0-3 0-15,-1 0 0 0,7-6-26 0,0 4-6 0,0-4-1 0,3-2 0 16,-3-5 24-16,3 0 0 0,3-6 0 0,-1 1-584 16,1 2-113-16</inkml:trace>
  <inkml:trace contextRef="#ctx0" brushRef="#br0" timeOffset="105362.51">21555 11687 1101 0,'0'0'24'0,"0"0"4"0,-3 0 2 0,-2 0 2 0,5 0-32 0,-6 0 0 0,6 0 0 0,-6 0 0 16,6 0 115-16,0 0 16 0,0 0 3 0,0 0 1 15,0 0-35-15,0 0-6 0,0 0-2 0,0 0 0 16,0 0-40-16,0 0-8 0,0 0-1 0,9 0-1 16,-1 0-27-16,4 0-6 0,3 0-1 0,0-6 0 15,6 6 2-15,0 0 0 16,0 0 0-16,2-5 0 0,1 5-10 0,0-5 12 0,0 2-12 0,0 0 12 0,-3-4-12 15,2 4 0-15,1 0 0 0,0-2 0 16,-3 2 0-16,3 1 0 0,-4-1 0 0,4-5-11 0,-3 5 11 0,0 1 0 16,0-1 8-16,0 1-8 15,-1-4 0-15,1 4 0 0,-6-1 0 0,0-2-8 0,-3 2 30 0,0 0 6 16,-3 1 2-16,-3-1 0 0,0 0-22 0,-3 1-8 16,-3 2 0-16,0 0 0 0,0 0 0 0,3-6 0 15,-3 1 0-15,-3 0 0 0,-3 0-16 0,3-1-4 16,-3 1 0-16,-3 0 0 0,0-3 20 0,-3 2 9 15,3 1-1-15,-6 0 0 0,3 2 28 0,0-2 4 16,1 2 2-16,-1 1 0 0,0-1 6 0,3 3 2 16,3-3 0-16,0 3 0 0,6 0-27 0,0 0-6 0,0 0-1 15,0 0 0-15,0 0 15 0,0 0 2 0,0 0 1 16,0 0 0 0,6-2-51-16,0 2-11 0,3 0-1 0,6 0-1 0,-4 0 19 0,7 2 11 0,0 1-12 0,-3 2 12 15,3 1-11-15,-3 2 11 0,0-3-10 0,-3 3 10 16,2 5 0-16,-5-5 0 0,3 5 0 0,-6 0 10 15,0 1-24-15,-3-1-5 0,-3 5-1 0,0 4 0 16,-6-4-4 0,0 3-2-16,3 3 0 0,-9-3 0 0,9 0-154 0,-3-2-30 15</inkml:trace>
  <inkml:trace contextRef="#ctx0" brushRef="#br0" timeOffset="105768.22">22493 10610 2004 0,'0'0'56'0,"0"0"14"0,-3 5-56 0,3 0-14 16,-3 1 0-16,0 2 0 0,3 0 21 0,0 5 2 16,0 3 0-16,0 7 0 0,0 4-13 0,3 2-2 15,-3 3-8-15,3 15 12 0,0-2 3 0,3 11 0 0,-3-3 0 0,3 8 0 16,0-3 23-16,-3 3 5 16,6 2 1-16,-3 14 0 0,0-8-19 0,0 2-3 15,3-5-1-15,2 8 0 0,-2-5 2 0,-3 5 0 0,3-5 0 0,3 5 0 16,-3-5-23-16,0 0 8 0,0 0-8 0,-3 2 0 15,3-7 56-15,-3-1 6 0,0-2 2 0,0 2 0 16,0-7-52-16,0 0-12 0,-3-6 0 0,3 0 0 16,-3-5 0-16,3-3 0 0,-6-2 0 0,8 34 0 15,-5-26 0-15,0-30 0 0,-3-2 0 0,3-3 0 16,-3-2-202-16,0-3-43 16,0 0-9-16</inkml:trace>
  <inkml:trace contextRef="#ctx0" brushRef="#br0" timeOffset="106992.42">22240 10538 906 0,'0'0'25'0,"0"0"7"16,0 0-32-16,0 0 0 0,0 0 0 0,0 0 0 16,3 6 32-16,3-1-1 0,0 0 0 0,3 1 0 0,0-4 53 0,6 3 10 15,3-2 2-15,5-3 1 0,-5 3-26 0,12-3-6 16,3 0-1-16,2-3 0 16,1-2-41-16,6 0-9 0,-1-1-2 0,7-4 0 0,0 2 0 0,5 0 0 15,4-3 0-15,5-2 0 0,-2 0-3 0,5 0-1 16,1 2 0-16,8-5 0 0,-5 3 4 0,-1-3 0 15,4 0 0-15,5-2 0 0,-6 4-12 0,-2 1 0 16,-1 3 0-16,1-4-11 0,-7 1 44 0,-2 0 9 16,-1 5 2-16,4-5 0 0,-12 5 5 0,-1 0 2 15,1-3 0-15,-7 3 0 0,1 0-30 0,-3 0-5 16,2 3-2-16,-8 0 0 0,0 0-14 0,-6-1-12 16,-4 4 3-16,-2-4 0 0,3 4-3 0,-12-1 0 15,6 0 0-15,-6 1 0 0,-1 2 12 0,-5-3 11 0,3 3-3 0,3 0 0 16,-6 0 13-16,3 0 3 15,-3 0 0-15,0 0 0 0,0 3 6 0,-3-3 2 0,3 2 0 0,-3 1 0 16,0 0-32-16,0-1 0 0,-3 4 0 16,2-1 0-16,-2 3 16 0,3-3-4 0,-3 6 0 0,0-3 0 15,0 2 2-15,3 3 0 0,-3-2 0 0,0 5 0 16,0 0-14-16,0 5 9 16,3-3-9-16,-3 6 8 0,3-3-8 0,0 3 0 0,-3 0 0 0,3 3 8 15,-3-1-8-15,3 8 0 0,0 1 0 0,-3 2 0 16,9 5 0-16,-6 0 0 0,0 1 9 0,0 2-9 15,0 0 0-15,2 2 9 0,-2 4-9 0,0 4 0 0,3-2 0 16,-3 3 0-16,0-1 0 0,0 3 0 16,3 1 8-16,-3-4-8 0,3 6 0 0,-3 0 0 0,0-8 21 15,0 5 1-15,3-5 0 0,-3 5 0 0,3-2-10 16,-3-3-1-16,3 0-1 0,-1 0 0 0,-2-3-10 0,3 0 10 16,0 3-10-16,-3-3 10 0,3 1-2 0,0-4 0 15,0 1 0-15,3-1 0 0,-3-4-8 0,0-1 0 16,3 0 0-16,-3 6 0 0,0-11 0 0,-1 0 0 15,1 0 0-15,-3 0 0 0,0-8 0 0,-3 0 0 16,3-2 0-16,-3-1 0 0,0 1 0 0,-3-3 0 16,0-3 0-16,0 0-11 0,-3-3 11 0,-3-2 0 15,6 0 8-15,-6 0-8 0,-3-3 0 0,3-2 0 0,-8 2 0 16,5-2 0-16,-3-3 0 0,-6-3 0 0,0 0 0 16,-3 0 0-16,-3 1 0 0,-2-6 0 0,-4 0 0 0,-6 5-12 15,0-5 12-15,-2 0 11 0,-1 3-3 0,-6-3 0 16,4 0 0-16,-4 2-8 0,0-2 12 0,-8 0-4 15,-1 0-8-15,1 0 0 0,-4 0 0 0,-5 0 8 16,5 0-8-16,-3 0-16 0,1 0 4 0,-63 6 1 16,36-1 11-16,44-2 0 0,0-3 0 0,-5 2 0 15,-4 4 0-15,-3-4 16 0,4 3-4 0,-7 1-1 16,7 2-11-16,-1-3 0 0,0 6 0 0,-2-3 0 16,8-1 0-16,1 1 0 0,2 0 0 0,3 0 0 15,3 0 28-15,4 0 3 0,2 0 1 0,3-3 0 16,6 1-32-16,-2 2 0 0,5-3 0 0,0-2 0 15,0 2-12-15,6-3-8 0,0 1-1 0,3 0-1 0,3-1 2 16,0-2 1-16,3 3 0 0,3-3 0 16,0 0-28-16,0 0-5 0,0 0-2 0,0 0 0 15,0 0-30-15,9-5-7 0,0-1-1 0</inkml:trace>
  <inkml:trace contextRef="#ctx0" brushRef="#br0" timeOffset="107480.33">22746 11475 1146 0,'0'0'32'0,"0"0"8"0,0 0-32 0,0 0-8 0,0 0 0 0,0 0 0 16,0 0 104-16,0 0 19 0,6-3 4 0,-3 1 1 16,3-1-40-16,3 0-8 0,0-5-2 0,6 3 0 15,0 0 2-15,5-3 0 0,1-3 0 0,3-2 0 0,0 0-32 0,6 0-5 16,-4-3-2-16,10 0 0 16,-6-3-29-16,6 4-12 0,2-4 11 0,4 0-11 0,0 4 0 0,-1-4 0 15,4-2 0-15,0 0 0 16,-1 2-39-16,1 1-1 0,0-3 0 0,-1 2 0 0,1 3 40 0,-6 0 0 15,-1 3 14-15,-2 0-4 0,-3 2-10 0,-4 1-12 16,-2 2 2-16,0 0 1 16,-6 0-44-16,-3 3-9 0,0-1-2 0,-6 4-532 15,-4 2-106-15</inkml:trace>
  <inkml:trace contextRef="#ctx0" brushRef="#br0" timeOffset="107786.18">22898 11885 1825 0,'0'0'40'0,"0"0"8"0,9-3 1 0,3 1 3 0,3-3-41 0,5-1-11 0,1 1 0 0,6-3 0 15,3-3 74-15,3-4 13 0,5 1 2 0,1-2 1 16,3 1-48-16,-1-1-10 0,4-3-1 0,3 1-1 15,-4-1-18-15,1 1-3 0,5 4-1 0,-2-4 0 16,0 5-8-16,-4-3 0 0,1 3 0 0,0-3 0 16,-4 5 0-16,-2-2 0 0,0 2 0 0,-1 1 0 15,-2-1 0-15,-6 0-11 0,-3 6 3 0,-3 0 0 16,-7 0-23-16,-2 2-4 0,-3 3-1 0,-3 0 0 16,-3 0-89-16,-3 3-19 0,-3 2-3 0,-3 3-394 15,-3 2-79-15</inkml:trace>
  <inkml:trace contextRef="#ctx0" brushRef="#br0" timeOffset="108059.65">23005 12263 1821 0,'0'0'40'0,"9"0"8"0,3 0 1 0,3-5 3 0,6 3-41 0,2-6-11 0,4 0 0 16,9-3 0-16,0 3 48 0,5-10 7 0,-2 4 1 0,12-7 1 15,-7 5-36-15,4-2-7 0,-1-3-2 0,7 2 0 16,-3-2 3-16,-4 2 0 0,1 1 0 0,3 2 0 16,-4 0-15-16,-2 0 11 0,5 3-11 0,-5 0 10 15,-3-3-10-15,-4 5 0 0,-2 3 0 0,-3-2 8 32,-3 2-33-32,-7 3-7 0,1-1-2 0,-6 1 0 0,-3 5-24 15,-3 0-5-15,-3 0-1 0,-6 5 0 0,-3 3-51 0,-3 0-10 0,-3 5-3 16,-6 1 0-16</inkml:trace>
  <inkml:trace contextRef="#ctx0" brushRef="#br0" timeOffset="108261.11">23457 12433 1983 0,'-14'13'44'0,"-1"0"8"0,0 3 3 0,3-3 1 0,3-2-45 0,0-3-11 0,6 0 0 0,0-3 0 0,6 0 17 0,3-2 2 16,0 0 0-16,6-3 0 0,3 0 11 0,6-3 2 15,2-5 1-15,4 0 0 0,3 0-12 0,3-2-2 16,-1-4-1-16,4 1 0 0,0-3-10 0,0 3-8 15,-1-3 12-15,1 0-12 0,0 3-10 0,2 3-9 16,-2-1-1-16,0-2-1 0,-3 5 21 0,-4-5 0 16,-2 2 0-16,-3 0 0 0,0 3-10 0,-6 0 10 15,0 1-13-15,-1-1 5 16,-5 5-48-16,-3-2-10 0,3 2-2 0,-6 3-530 16,-3 0-106-16</inkml:trace>
  <inkml:trace contextRef="#ctx0" brushRef="#br0" timeOffset="110626.97">22826 8731 824 0,'0'0'23'0,"0"0"6"0,0 0-29 0,0 0 0 0,0 0 0 0,0 0 0 16,0 0 92-16,0 0 12 0,0 0 2 15,0 0 1-15,0 0-3 0,0 0-1 0,0 0 0 0,0 0 0 0,0 0-27 0,0 0-4 16,0 0-2-16,-3 6 0 0,3-4-22 0,0 6-4 16,0 0 0-16,3 3-1 0,0 2-15 0,3 3-4 15,-3 2 0-15,3 3 0 0,0 6-14 0,3 2-10 16,-3-5 12-16,3 5-12 0,-3 0 8 0,0 3-8 16,0 2 0-16,0 6 0 0,0-3 8 0,-3 3-8 15,3 2 0-15,-6 0 0 0,3-2 0 0,0-6 0 16,0 1 8-16,-3-4-8 0,0 1 0 0,0-5 0 15,0-3 0-15,3-1 0 16,-3 1-24-16,0-5-9 0,3-3-2 0,-3-1 0 16,0-4-23-16,0 0-5 0,0-3-1 0,0-3-477 15,0 0-96-15</inkml:trace>
  <inkml:trace contextRef="#ctx0" brushRef="#br0" timeOffset="111668.36">22844 8988 849 0,'0'0'18'0,"0"0"4"0,0 0 1 0,0 0 2 0,0 0-25 0,0 0 0 16,0 0 0-16,0 0 0 0,0 0 92 0,0 0 14 15,0 0 2-15,0-5 1 0,-3-1-36 0,3 1-7 16,-3 0-2-16,3-3 0 0,-3-3-5 0,0 1-2 0,0-1 0 16,0-5 0-16,0 0-4 0,-2 0-1 15,-1-2 0-15,0-3 0 0,0 0-16 0,0-3-4 0,-3 0-1 0,0-3 0 16,0 1-5-16,3 0-1 0,-3-4 0 0,-3 4 0 16,3 0 2-16,-6-4 0 0,9 4 0 0,-9-11 0 15,7 8 9-15,-4 0 1 16,-3-3 1-16,3 3 0 0,3 0-21 0,-3 2-4 0,3 4-1 0,-3-4 0 15,3 6-12-15,0 0 9 16,0 0-9-16,0-1 8 0,3 1-8 0,1 0 8 0,-1 5-8 0,0-2 8 16,0 2 0-16,3 3 0 0,0-3 0 0,0 8 0 15,0-8-8-15,3 8 0 0,0-3 0 0,0 6 0 16,0-3-9-16,3 0-1 0,-3 3 0 0,3-3 0 16,-3 3 10-16,0 5 0 0,6-3 0 0,-3 3 0 15,3-3-10-15,0 6 10 0,2 0-12 0,1-1 12 16,3 1-8-16,0 2 8 0,3 1 0 0,18 4 0 0,-6-5 0 15,-15-5 0-15,5 0 0 0,1 0 0 16,3 0 0-16,3-2 0 0,3 2 0 0,0-6 0 0,-1 4 0 0,1-6 0 16,0 3 0-16,-3-3 0 0,-1 2 0 0,-2-2 0 15,0 0 0-15,0 3 0 0,-3-3 0 0,0 0 0 16,-6 3 0-16,0 0 0 0,-1 2 12 0,-2-2-3 16,-3 2-1-16,-3 3 0 0,-3 0 20 0,0 0 3 15,0 0 1-15,0 0 0 0,0 0-10 0,0 0-2 16,0 0 0-16,0 0 0 0,3 3-20 0,-3 2 0 15,0 3 0-15,0-3 0 0,-3 3 0 0,3 0-8 16,0 3 0-16,0 2 0 0,3 0 8 0,-3 3 0 16,3 0 0-16,0 3 0 0,0-1 0 0,3 3 0 0,0 0 0 15,0 3 0-15,0 3 0 0,3-4-8 16,-3 7 8-16,3 7-8 0,-3-6 8 0,3 4 0 0,3 7 0 16,-3 0 0-16,2 1 0 0,-2-1 0 0,0-2 0 0,3 2 0 15,0 0 0-15,-3-2 0 0,0 2 0 0,-3 3 0 16,3-2 28-16,-3-1 7 0,0-5 1 0,0 0 1 31,0-2-50-31,0-1-11 0,-3 0-1 0,0-2-1 0,3 0 26 0,-3 0 16 0,-3-3-3 0,2 0 0 16,-2 0 0-16,3-3 0 0,-3 1 0 0,0-3 0 15,0-6-13-15,0-2 0 0,0 3 0 0,0-6 0 16,0 3 0-16,0-3 0 0,0-5 0 0,0 2 0 16,0-4 0-16,0-1 0 0,3 0 0 0,-3-2 0 15,0-3 0-15,0 0 0 0,0 5 0 0,0-5 0 16,0 0 0-16,0 0 0 0,0 0 0 0,0 0 0 15,0 0 0-15,0 0 0 0,0 0 0 0,0 0 0 0,0 0 54 16,0 0 8-16,0 0 2 0,0 0 0 0,0 0-52 0,0 0-12 16,0 0 0-16,0 0 0 15,0 0-48-15,0 0-13 16,-3 3-3-16,3-3 0 0,0 0 52 0,0 0 12 0,0 0 0 0,-3 3 0 0,3-3 0 0,0 0 0 16,0 0 0-16,-5 0 0 15,5 0-144-15,0 0-27 0,0 0-5 0,-6-6-502 16,3 1-101-16</inkml:trace>
  <inkml:trace contextRef="#ctx0" brushRef="#br0" timeOffset="112951.59">23821 9205 1074 0,'0'0'30'0,"0"0"8"0,0 0-30 0,0 0-8 16,0 0 0-16,0 0 0 15,0 0 52-15,0 0 10 0,0 0 2 0,0 0 0 0,0 0 0 0,0 0 0 16,-3-5 0-16,3-1 0 16,-3 1-52-16,0 0-12 0,3-3 0 0,-3 0 0 0,3 0 54 0,-3 0 8 15,3-3 2-15,-3 1 0 0,3-3-52 0,-3-1-12 16,0 1 0-16,0-3 0 0,-3 0 79 0,3-2 13 16,-3 2 2-16,0-8 1 0,0 0-29 0,0-2-6 15,-3-3 0-15,0-3-1 0,0-2-27 0,-3-1-4 0,3-2-2 0,-5-3 0 16,2 3 4-16,-3-2 1 0,0-6 0 15,-3-3 0-15,-3 1-15 0,0-4-4 0,4-4 0 0,-10-1 0 16,6 1-12-16,0 2 0 0,-3 0 0 0,-3-8 0 16,7 5 0-16,-4 6 0 0,3 2 0 0,-3-4 0 15,0 4 8-15,3-2-8 0,-2-6 11 0,-4 3-11 16,6 6 8-16,-3-1-8 0,3 3 0 0,-2-5 0 16,2 5 0-16,3-3 0 0,-3 0 0 0,-15-49 0 15,10 25 0-15,17 43 0 0,-6-5 0 0,3-3 0 16,3 2 0-16,-3-5-9 0,0 1-1 0,0-6 0 15,0 2 10-15,0 4 0 0,3-1 0 0,1 6 0 16,-1 2 0-16,0 0 0 0,3 0 0 0,-3 1 0 16,0-1 0-16,3 0 0 0,0 8 0 0,0 1 0 0,0-1 8 0,3 0-8 15,-3 3 8-15,3 2-8 0,-3 3 0 0,6 3 8 16,0 3-8-16,0-1 0 0,0 3 0 0,0 0 0 16,3 3 0-16,0 2 0 15,3-2-11-15,0 2 11 0,3 3-13 0,3-2 5 0,3-1 8 0,3 0 0 16,-1 1 0-16,28-6 0 0,-9 5 0 0,-18 0 0 15,3 1 0-15,5-1 0 0,1 0 0 0,3 1 0 16,0 2 0-16,-1-3-8 0,-2 1 8 0,0-1-8 16,-3-2 8-16,0 5-8 0,-4 0 8 0,-2 0 0 15,-3 5 8-15,0-2-8 0,0 4 19 0,-3 1-1 16,-3 0 0-16,0 3 0 0,-3 0-8 0,0 7-2 0,0 3 0 16,-3 0 0-16,0 3-8 0,0 0 0 15,-1 5 0-15,1 0 0 0,-3 0 0 0,3 3 0 0,0-3 0 0,0 3 0 16,0 2 0-16,6 3 0 0,-3 0 0 0,3 6 0 15,-3-1 0-15,6-2 12 0,3 7-12 0,0-2 12 16,0-2-12-16,0 2 0 0,-4 2 0 0,10 6 0 16,-6 0-9-16,0-3 9 0,0 1-12 0,3 7 12 15,-3 0 0-15,-3-2 0 0,5 7 0 0,-2-2 0 16,0-5 0-16,-3-1 0 0,3 3 0 0,-3 6 0 16,0-3 10-16,0-3 2 0,-3 0 1 0,6 3 0 15,-4-5-13-15,-5 2-18 0,3 3 4 16,0-1 1-16,0 1 21 0,0-8 4 0,-3-3 0 0,3 6 1 15,0-8-13-15,-3 2 0 0,0-5 0 0,3 0 0 16,0-3 0-16,-3-2 0 0,3-6 0 0,-3 1 0 16,2-6 0-16,-2-3 0 0,0 3 0 0,0-5 0 0,-3 0 0 15,3-5 0-15,-3-1 0 0,0-5 0 0,0 0 0 0,0 1 0 16,-3-4 0-16,3-2 0 0,-3-2 0 16,0-1 0-16,0-3 0 0,0-2 0 0,0 0 54 0,0 0 8 15,0 0 2-15,0 0 0 0,0 0-52 0,0 0-12 16,0 0 0-16,0 0 0 15,0 0 0-15,0 0 0 0,0 0 0 0,0 0 0 0,0 0 0 0,0 0 0 16,0 0 0-16,0 0 0 0,0 0 0 0,0 0 0 16,0 0 0-16,0 0 0 0,0 0 0 0,0 0 0 15,0 0 0-15,0 0 0 16,0 0-48-16,0 0-13 0,0 0-3 0,0 0 0 0,0 0 52 0,0 0 12 16,0 0 0-16,0 0 0 0,0 0-17 0,0 0-1 15,0 0 0-15,0 0 0 16,0 0-22-16,0 0-4 0,0 0 0 0,0 0-1 15,0 0-19-15,0-5-3 0,3-3-1 0,-3-2-940 0</inkml:trace>
  <inkml:trace contextRef="#ctx0" brushRef="#br0" timeOffset="115929.22">24225 8808 806 0,'0'0'17'0,"0"0"4"0,0 0 1 0,0-5 2 0,-3-1-24 0,0-2 0 0,3 3 0 0,0-5 0 16,-3 2 107-16,3-3 17 0,-2 0 3 0,-1-2 1 15,3 0 0-15,-3-3 0 0,0 0 0 0,0-2 0 16,0-1-64-16,3-5-13 0,-3 3-3 0,-3-10 0 16,3-1 26-16,0 0 5 0,-3-5 1 0,0-5 0 15,3-1-64-15,-6 1-16 0,0-6 0 0,0-5 0 0,-3 3 54 0,3-3 8 16,-3-5 2-16,-6-5 0 0,4 4-33 0,-4 1-7 15,-3-5 0-15,-3-9-1 0,0 9-11 0,0-3-1 16,1-1-1-16,-4-7 0 0,3 8 0 16,0 0 0-16,0 0 0 0,-2-6 0 0,5 4-2 0,-3 1-8 15,6-1 12-15,-9-9-4 0,6 16-8 16,4-2 0-16,-4-4 0 0,-6-4 0 0,0 8 0 0,3-1 0 16,1 6 0-16,-1-11 0 0,0 8 0 0,3 0 0 15,0-2 0-15,-3 2 0 0,7 8 0 0,-1 0 0 16,0 3 0-16,3-3 0 0,3 3-12 0,-3-1 12 15,0 4-12-15,3 2 12 0,-5 8 0 0,8 0 0 16,-3 5 0-16,-3 3 0 0,6 2 11 0,-6 1 9 0,6-1 3 16,-3 1 0-16,3 5-34 0,0-3-6 0,0 3-2 0,3 2 0 15,1 3 19-15,-1 3 0 0,3 0 0 0,0 2 0 16,0 1-8-16,0 2 8 0,3 3 0 0,-3-1 0 16,3 4-10-16,0 2 10 0,0 0-8 0,0 0 8 15,0 0-17-15,0 0 1 0,0 0 1 0,3 0 0 16,6 0 3-16,0 0 1 0,2 0 0 0,1 2 0 15,6-2 11-15,0-2 0 0,3-1 10 0,3-2-10 16,2-1 0-16,7-4 0 0,0-1-8 0,-6 3 8 16,6 3 0-16,-1-3 0 0,1 0 0 0,0 0 0 15,2-5-13-15,-2 2 1 0,0-2 0 0,9-3 0 16,-4 6 12-16,-5-3 15 0,0 5-3 0,-6 0-1 16,-7 0-11-16,1 2 0 0,-3 4 0 0,-3-4 0 0,-3 6 0 15,-3-5 0-15,0 5 0 0,0 0 0 0,-3 5 0 16,-3 1 0-16,3-1 0 0,-3 0 0 0,-3 3-12 0,3 6 12 15,-3-1-12-15,0 3 12 0,0 2-8 0,0 1 8 16,0 7 0-16,0 1 0 0,0-1 0 16,0 6 0-16,3 2 0 0,-1 1 0 0,1 2-9 15,0 5 9-15,0 0 0 0,3 9 0 0,-3 1 0 0,0 1-8 16,3 3 8-16,3 2 0 0,0 6-13 0,0-1 1 16,0 1 0-16,3 2 0 0,0 3 12 0,-3 2 0 0,6-2 0 15,-3 2 0-15,2 3 8 0,-2 0 4 0,3 6 0 16,0 2 1-16,0-3-13 0,-3 3 0 0,0 0 8 0,3 3-8 15,0 0 18-15,-4 5 1 0,4-6 0 0,-3-4 0 16,3-1-19-16,-3-2 0 0,3-1 0 0,-3-7 0 16,3-3 0-16,-3 1 0 0,5-9 0 15,-8 0 0-15,3-3 55 0,0 1 7 0,0-6 2 0,-3-2 0 16,3 2-23-16,-3-7-4 0,0-1-1 0,-3-2 0 16,0-1-8-16,0 1-3 0,-3-6 0 0,0-2 0 15,-3-3-5-15,0-2 0 0,0-4-1 0,0-1 0 16,0-4-9-16,-3 1-2 0,3-3 0 0,-3-3 0 15,0-3-8-15,3 1 0 0,0-6 0 0,-3 3 8 16,0-3-8-16,3 1 0 0,0-6 0 0,0 0 8 16,0 0-8-16,0 0 10 0,0 0-10 0,0 0 10 15,0 0-10-15,0 0 0 0,0 0 9 0,0 0-9 16,0 0 0-16,0 0 0 0,0 0 0 0,0 0 0 16,0 0 0-16,0 0-13 0,0 0 5 0,0 0 8 0,0 0-17 15,0 0 4-15,0 0 1 0,0 0 0 0,0 0 0 16,0 0 0-16,0 0 0 0,0 0 0 0,0 0-3 0,0 0 0 15,0 0 0-15,0 0 0 0,0 0-1 0,0 0 0 16,0 0 0-16,0 0 0 0,0 0 0 0,0 0 0 16,0 0 0-16,0 0 0 0,0 0-5 0,0 0-2 15,0 0 0-15,0 0 0 16,0 0-25-16,0 0-4 0,0 0-2 0,0 0 0 16,0 0-7-16,0 0-2 0,0 0 0 0,0 0 0 15,0 0-127-15,-3-6-26 0,-6-7-4 0,6-3-2 0</inkml:trace>
  <inkml:trace contextRef="#ctx0" brushRef="#br0" timeOffset="116862.47">24592 7728 903 0,'5'-60'20'0,"-5"41"4"0,0 3 0 0,3 3 2 0,-3 0-26 0,3 5 0 0,-3 0 0 0,0-3 0 15,0 1 40-15,3 2 4 0,-3-3 0 0,0 1 0 16,3 2-44-16,-3 0-24 0,3 2 4 0,-3-1 0 16,3 1-4-16,-3-2 0 0,0 3 0 0,0 0 0 0,0 5 10 0,0 0 2 15,0 0 0-15,0 0 0 0,0 0 64 0,0 0 12 16,0 0 4-16,0 0 0 0,0 0 6 0,0 0 2 15,6 5 0-15,-3 3 0 0,3 0-20 0,0 8-3 16,0 2-1-16,3 3 0 0,0 9-36 0,0 1-7 16,0 6-1-16,-3 0-8 15,3 0 0-15,3 6 0 0,-3-4 0 0,-3 1 0 16,2 0 9-16,-2-3-9 0,0-3 0 0,3 3 9 0,-3-2 1 0,0-6 0 16,0-8 0-16,0-3 0 0,3 1-10 0,-3-3 12 15,0 0-12-15,0-6 12 0,-3 1 16 0,3-3 4 16,-3-3 1-16,-3-5 0 0,0 5 23 0,0-5 4 0,0 0 0 0,0 0 1 15,0-7 3-15,-3-1 1 0,-3-8 0 16,3 0 0-16,-6-5-30 0,3-3-7 0,-6-3 0 0,3-4-1 16,-3-4-15-16,0-4-2 0,0-4-1 0,-2-2 0 15,5 3-9-15,-6-8 10 0,0-9-10 0,0 4 10 16,0 5 16-16,-3 2 3 0,3-2 1 0,0 2 0 16,4 3-5-16,-1 0-1 0,0 3 0 0,3 13 0 15,0 0 13-15,0-1 3 0,0 1 0 0,3 0 0 16,-3 8-26-16,3 0-5 15,0 2-1-15,-3-2 0 0,9 3-8 0,-6 4 0 0,0 1 0 0,3 3 0 16,3 2 0-16,0 2 8 0,0 1-8 0,0 5 8 16,0 0-8-16,0-5 0 0,9 0 0 0,-3-1-11 15,-3 4 3-15,9-1 0 0,-3 0 0 0,3 1 0 16,3 2 8-16,0-3 0 0,3 0 0 0,0 1 0 16,-1-4 0-16,1 4 0 0,0-3 0 0,0 2 0 15,-3-2 0-15,0-1 0 0,0 4 0 0,-3-4 0 16,-1 4-16-16,1-1 0 0,-3 3-1 0,0-3 0 0,0 3 17 0,-3 3 0 15,0-3 0-15,-3 3 0 0,3-1 0 0,0 1 0 16,-3 8-8-16,0 2 8 0,3-3 11 0,-3 6 5 16,3-2 2-16,0 4 0 0,0 1-18 0,0 2-19 15,0 0 4-15,2 5 1 0,1 3 22 0,0 1 5 16,0 1 1-16,0 1 0 0,3 5-14 0,0-3 0 16,0-2 0-16,0 0 0 0,0 0 0 15,-6-3-18-15,9 0 2 0,-4 0 1 0,-2-2-1 0,-3-1-1 16,9 0 0-16,-6-2 0 0,-3-3 5 0,-3 1 2 15,3-1 0-15,-3-8 0 0,3 3 0 0,-3 0 0 0,0 0 0 16,0-3 0 0,-3 0-29-16,3 0-5 0,-3 1-2 0,0 1 0 15,-3-1 12-15,3-4 2 0,-3 1 1 0,0-3 0 16,0 0-120-16,0-3-24 0,0 3-5 0,3-8 0 16,0 3 91-16,-3 2 18 0,0-5 4 0,3 0 1 15,0 0 30-15,0 0 7 0,0 0 1 0,0 0 0 0,0 0 28 0,0 0 0 0,0 0 13 0,0 0-4 16,0 0-9-16,0 0-11 0,0 0 3 0,-6 0 0 31,6 0-39-31,0 0-7 0,-6 0-2 0,6 0 0 16,-6 0-28-16,6 0-7 0,-9 0-1 0,9 0 0 15,0 0 38-15,0 0 7 0,-12-5 2 0,12 5-235 0</inkml:trace>
  <inkml:trace contextRef="#ctx0" brushRef="#br0" timeOffset="117895.58">21743 6702 2090 0,'-9'10'59'0,"6"-4"13"16,-3-4-57-16,3 4-15 0,3 4 0 0,0 1 0 0,0 2 0 0,3 6-13 0,0 2 2 0,6 16 1 16,0 0 10-16,0 8-8 0,6 2 8 0,0 9-8 15,0 2 8-15,2 8 0 0,4 11 0 16,0 16 8-16,6 2 4 0,0 6 0 0,2 4 1 0,-2 9 0 15,3 10-13-15,0-2-10 0,-1 3 2 16,1-4 0-16,-3-12 8 0,3 2-8 16,0 5 8-16,2 9-8 0,-5-27-6 0,3-1-1 0,3 4 0 0,-1 5 0 15,-5-24 15-15,0-3 0 0,-3-5 0 0,0 3 0 16,-4-11 58-16,1-8 11 0,-3-5 3 0,3-2 0 16,0-6-43-16,-6-6-8 0,0-2-1 0,-1-2-1 15,-2-4-31-15,0-7-5 0,-3 0-2 0,0-3 0 16,0-5 67-16,0-5 12 0,-3-1 4 0,9 6 0 15,-3-11-52-15,-3-5-12 0,0 0 0 0,5-5 0 16,4 0 0-16,3-8 0 0,6-1 0 0,3-2 0 16,-1-5-25-16,7 0-8 0,3-5-2 0,11-6 0 31,1 11 5-31,3-11 1 0,-1 0 0 0,10-5 0 0,-4 5 74 0,4-2 15 0,8-3 4 0,7 0 0 0,-10 3-30 0,6 2-6 16,1 0 0-16,8 3-1 0,-11 0-17 0,-16 5-10 15,10 0 12-15,-1-2-12 0,7 2 12 0,-7 0-12 16,7 0 12-16,-10 1-12 0,4-1 27 0,14-3-2 15,-6 1 0-15,4 2 0 16,-13 3-46-16,-5 2-10 0,-7 1-1 0,-5 5-1 16,-3-1-16-16,-7 1-3 0,-5 5-1 0,0-2 0 15,-6-1-79-15,-7 3-15 0,-2-5-3 0,3 2-1 16,-12-5-38-16,-3 1-8 0,-3-4-2 0,-3-2-213 0,-6 2-44 0</inkml:trace>
  <inkml:trace contextRef="#ctx0" brushRef="#br0" timeOffset="118727.61">22118 6943 716 0,'-9'-6'16'0,"-6"-4"3"0,-6-6 1 0,-5-5 0 16,-1 5-20-16,0-3 0 0,-3 6 0 0,0-3 0 15,4 3 23-15,-4 2 1 0,3 1 0 0,0 2 0 0,4-3-6 0,-1 9-1 16,3-4 0-16,0 1 0 0,6 0 5 0,0 5 1 16,3 0 0-16,0 0 0 0,7 0 36 0,5 0 7 15,0 0 2-15,0 0 0 0,5-3-7 0,7-2-1 16,6 0 0-16,6-6 0 0,3 0-19 0,12-7-4 15,2-6-1-15,13-2 0 0,5-6 40 0,4-3 8 16,8-2 2-16,7-2 0 0,11-1-3 0,0-2-1 16,6-11 0-16,7 0 0 0,-1-3-16 0,3-2-3 15,3 0-1-15,0 2 0 0,4-2-47 0,-4-3-15 0,-6-2 8 0,-30 18-8 16,7 2-13-16,2-4-7 0,0 2 0 0,4-3-1 16,-4 1 13-16,1-1 8 0,-1-2-10 15,36-16 10-15,-18 5 0 0,-9 10 0 0,-8 4 0 0,-7 2 0 16,-5 5 0-16,-4 3 0 15,-5 5 0-15,-4 1 0 0,-5 4 0 0,-6 3 0 0,-1 1 0 0,-5 4 0 16,-3 1 0-16,-4 7 0 0,1 3 0 0,-6 3 0 31,0-3-24-31,-4 2-1 0,-2 6-1 0,-3 3 0 0,0 0 1 0,-3 5 0 0,-3 0 0 0,0 5 0 16,0 3 13-16,-3 2 2 0,0 3 1 0,-1 3 0 16,1 3 9-16,-3 4 0 0,0 6 0 0,0 8 0 15,0 3 0-15,-6 5-8 0,9 5 8 0,-6 6-8 16,-3 2 8-16,0 11 0 0,0 2 0 0,-3 8 0 15,0 9 0-15,-3-1 0 0,0 5 0 0,-3 9 0 0,3 2 0 16,-3 5 0-16,0-2 0 0,1 8 0 16,-1-3 0-16,0 0 0 0,3 0 8 0,0-3-8 0,0-7 0 15,3-3 0-15,-3 2 0 0,6-10 0 0,0-5 16 0,0-6-2 16,3-8 0-16,0 1 0 0,3-9 19 0,-3 3 4 16,3-5 1-16,3-3 0 0,-3-5-30 0,3 0-8 15,-3-3 0-15,2-5 0 0,-2 3-8 0,0-11-4 16,0-3 0-16,0-5 0 0,0 0 12 0,-3-8 0 15,3-2 0-15,-3-9 0 0,0 1 15 0,0-6 1 16,-3-3 1-16,0-2 0 0,3-2 4 0,-6-1 1 16,3-5 0-16,0 0 0 0,-3 3-6 0,3-3 0 0,-3 2-1 15,-6-2 0-15,3 3 5 0,-6-3 0 0,-3 3 1 16,1-1 0-16,-1 3-21 0,-12 1 0 0,3 2 0 16,-9 0 0-16,4 5 0 0,-7-3 0 0,0 4 0 0,-3 4 0 15,4-2 0-15,-4 3 0 0,0-1 0 0,1 1 0 16,-4-1 0-16,6 3 0 0,1-2 0 15,2-1 0 1,0-2-22-16,3 3-6 0,3-3 0 0,4-3-1 16,-1-3-85-16,3 4-17 0,3-4-3 0,0 1-490 0,0-1-97 0</inkml:trace>
  <inkml:trace contextRef="#ctx0" brushRef="#br0" timeOffset="141245.51">23859 4440 1594 0,'0'0'35'0,"0"0"7"0,0-6 2 0,0 6 1 0,0-2-36 0,3-4-9 0,-3 6 0 0,0-7 0 15,3 4 11-15,-3 3 0 0,0 0 0 0,3-5 0 16,0-1 4-16,-3 6 1 0,0-2 0 0,0 2 0 15,6-6 3-15,-6 6 1 0,3-2 0 0,0-1 0 16,-3 3-9-16,6 0-2 0,0 0 0 0,0 0 0 0,3 0-9 0,3 0 0 16,-3 3 0-16,6-1 0 15,-3 1 12-15,5 2 0 0,-2 3 0 0,0 0 0 0,6 3-12 0,-3-1 0 16,3 1 0-16,0 5 0 0,2 2 0 0,-2 4 0 16,3 4 0-16,3 3 0 15,-6 3 0-15,2 2 0 0,4 3 0 0,-6 3 0 0,3-3 0 0,0 0 0 16,-3 3 0-16,2-1 8 0,-2 4-8 0,6-4 0 15,-6 4 0-15,3-6 0 0,-4 0 8 0,1 0-8 16,-3 0 0-16,0-3 8 0,0 1-8 0,0-1 0 16,-6-5 0-16,2 0 0 0,1 3 0 0,-6-3 0 0,0-2 0 15,0-4 0-15,-3 1 0 0,0-5 0 16,0 5 0-16,0-9 0 0,-3 4 0 0,0-6 8 16,-3 0-8-16,3 1 8 0,-6-1-8 0,3-3 10 0,0-2-10 0,-3 0 10 15,3 0-10-15,-3 0 0 0,0-2 0 0,0-4 8 16,3-2 4-16,0 0 0 0,0 0 0 0,0 0 0 15,-9 0 15-15,6-2 3 0,-3-4 1 0,-3-2 0 16,3 0-3-16,-3-2-1 0,0-3 0 0,0-1 0 16,1 4-15-16,-1-1-4 0,3 3 0 0,-3-2 0 15,3-1 9-15,0 3 2 0,3 3 0 0,0 0 0 16,0-1-3-16,0-2 0 0,3 8 0 0,0 0 0 16,0 0-8-16,0 0-8 0,0 0 12 0,0 0-12 15,0 0 0-15,0 0 0 0,0 0 0 0,0 0 0 16,0 0-9-16,-3 6-9 0,0 2-2 0,0-1 0 15,3 4 20-15,0 5 0 0,-3 0 0 0,3 0 0 16,3 5 0-16,-3-3 0 0,3 4 0 0,0-7 0 16,-3 4 0-16,3-3 0 0,0-3 0 0,0-2 0 0,-3-3 0 15,6-1 0-15,0-1 0 0,-3-1 0 0,-3 0 0 0,9-2 14 16,-3 0-2-16,0-3-1 0,3 0 6 0,-4-3 2 16,4 0 0-16,-3 1 0 0,6-4 4 0,-3 1 1 15,0-3 0-15,-3 0 0 0,6-5-12 0,-3 2-1 16,3-2-1-16,-3 3 0 15,0-4-34 1,3 4-8-16,-3-1 0 0,-1-2-1 0,4 2 22 0,-3-2 11 0,3 8-10 0,-3 0 10 0,0-1-13 0,-3-2 3 16,3 8 1-16,0-5 0 15,-3 5-73-15,0 0-14 0,0 5-4 0,0-5-830 0</inkml:trace>
  <inkml:trace contextRef="#ctx0" brushRef="#br0" timeOffset="156997.49">5684 1635 1206 0,'0'19'26'0,"0"7"6"0,3 11 0 0,-3 3 3 0,9 10-35 0,-6 8 0 15,6 3 0-15,-6 11 0 0,3-6 10 0,3 5-10 16,-6 3 8-16,0 6-8 0,0-6 0 0,0 2 0 16,-3 1 0-16,0 3 0 0,0-1 12 0,0-2-4 15,0-3 0-15,-3 0 0 0,6-11-8 0,-6 3 0 16,3-7 0-16,0-4 8 0,-3-2-8 0,3-5 0 15,0-3 0-15,3-6 8 0,-3-4-8 0,0-9 0 16,3-2 0-16,-3-5 0 16,3-3-30-16,-3-6-8 0,3-5-2 0,-3-5 0 0,0 0 29 0,6-10 11 0,3-17-8 31,3-7 8-31</inkml:trace>
  <inkml:trace contextRef="#ctx0" brushRef="#br0" timeOffset="158330.91">5411 1487 810 0,'11'-8'17'0,"1"-3"4"0,6 4 1 0,9-4 2 0,6-2-24 0,5 2 0 0,10 3 0 0,0-5 0 0,8 5-13 16,4 0-7-16,8-3-2 0,4 4 0 0,-1-1-2 16,10 0 0-16,-1-3 0 0,-3 6 0 0,10-3 0 15,5 3 0-15,-3-9 0 0,3 9 0 0,7 0 24 0,2-1 15 16,3 4-3-16,3-6 0 0,-3 0 14 0,7 3 2 16,5-1 1-16,6 4 0 0,0-1 7 0,0-2 2 15,3 2 0-15,6-5 0 0,0 0 2 0,6 0 1 16,2 3 0-16,4-3 0 0,0 5 12 0,0-4 3 15,0 1 0-15,6-2 0 0,0 0-39 0,2 3-7 16,1 2-2-16,3 1 0 0,-3-4 20 0,0 1 3 16,2 3 1-16,-5-4 0 0,3 4-32 15,0-4 0-15,-3 1-11 0,-3 2 11 0,-1 1 0 0,-2-4 16 0,3 6 0 16,0-5-1-16,-3 2 10 0,-3-2 3 0,0 0 0 16,-3 5 0-16,-3-3-2 0,-1 3 0 0,-2-2 0 0,-3 2 0 15,-6 0-13-15,0 0-2 0,-5 2-1 0,-1-2 0 16,-9-5-10-16,-3 2 0 0,-3 3 0 0,-3-2 0 15,-5 2 0-15,-1-3 0 0,-6-2 0 0,-5 2 0 16,-4-2 0-16,-6 2 0 16,-2-2 0-16,-7-3 0 0,4 5 0 0,-7 1-12 15,-2-1 2-15,-6 3 1 0,-1-3 9 0,1 1 0 0,-7 2 0 0,-2 0 0 16,-3 2 0-16,0 4 0 0,-7-1 0 0,-2 6 0 16,-3-1-28-1,-3 1-6-15,-1-1-2 0,1 9 0 0,-9-6 7 16,0 8 1-16,0-2 0 0,-3 7 0 0,3 1-23 0,-6 2-4 0,-3 2-1 0,0 7 0 15,0-4 29-15,-1 0 6 0,-2 6 1 0,0 2 0 0,-3 3 20 16,3 8 15-16,0 0-3 0,-3 3 0 16,0 2-12-16,0-3 0 0,0 9 0 0,0-6 0 0,-3 11-9 0,3-6-5 15,-3 1-1-15,0 2 0 0,0 0 34 0,0 3 6 16,1-5 2-16,-1 4 0 0,3 4-3 0,0-6-1 16,0 5 0-16,-3 1 0 0,3-3-10 0,0-6-1 15,0-2-1-15,3 0 0 0,-3-3 5 0,0 0 2 16,0-10 0-16,0-3 0 0,3-5-18 0,-3-1 0 15,0-7-8-15,-3 0 8 0,0-6 14 0,-3 3 9 16,6-8 1-16,-9 3 1 0,0-8 15 0,0 0 4 16,0 0 0-16,-3 0 0 0,-3 0-22 0,0-8-4 15,-3 2-1-15,-2-2 0 0,-1 0-1 0,-9 3-1 16,-3-6 0-16,0 0 0 0,-5-2-3 0,-1 2-1 0,-3-2 0 16,-2-1 0-16,-4 1 8 0,0-3 1 0,-8 0 1 15,-1 3 0-15,1-1-30 0,-7 4-7 0,-2-6 0 0,-7 0-1 16,-5 2 17-16,-3-2 0 0,2 0 0 0,-8 6 0 15,-3-4 9-15,-4-2 6 0,1 0 1 0,-3 0 0 16,-6 0-29-16,-7 0-6 0,1 3-1 0,0-3 0 16,-6 0 20-16,0 3-12 0,-6-3 12 0,-3 0-10 15,-3 2 10-15,-3-2-12 0,0 5 12 0,0-2-12 16,-6 0 12-16,3-1-12 0,-3 1 12 0,0 0-12 16,0 2-4-16,-3-2-2 0,0-1 0 0,-3 1 0 15,0 2-2-15,1 0-1 0,-7 1 0 0,3-1 0 16,0-2-1-16,3 2 0 0,-3 0 0 0,3 3 0 15,-3-5 7-15,1 2 2 0,-1 0 0 0,6 1 0 16,0-1-3-16,0 6 0 0,3-6 0 0,0 3 0 16,3 0-23-16,0-3-5 0,6 8 0 0,-3-7-1 15,3 2 7-15,3 2 2 0,-3 1 0 0,3-3 0 0,3 2 16 0,3 1 4 16,3-1 1-16,0 6 0 0,-1-2 38 0,7-4 7 16,6 1 2-16,6-1 0 0,-3-2-16 0,8 0-4 15,7 0 0-15,0 5 0 16,5-7 7-16,1 2 1 0,2-1 0 0,4 1 0 0,6 0 16 15,2-2 3-15,6 2 1 0,1-3 0 0,-1-2-10 0,10-1-2 16,2 1 0-16,3-3 0 0,7 0-6 0,-1-3-2 16,6-2 0-16,3 0 0 0,1-1-1 0,5-2-1 15,-3-5 0-15,6 0 0 0,0-3 14 0,6 0 2 16,-6-5 1-16,7-3 0 0,-1 0 3 0,3-7 1 0,3-1 0 16,3-5 0-16,3-6-20 0,3-4-4 15,3-3-1-15,-3-6 0 0,6 0-14 0,0-4 0 16,2-9 0-16,1-3 0 0,0 4 0 0,0-9 0 0,3-5 8 0,-3 2-8 15,6-4 0-15,-3-1 0 0,0 6 0 0,-1-1-10 16,1 1 10-16,0 0 0 0,0 5 0 0,3-3 0 16,-3 5 0-16,0-4 0 0,-3 2 0 0,0 5 0 15,-1 3 0-15,1-3 0 0,0 5 0 0,-3-2 8 16,0 3-8-16,0 4 11 0,-3 9-11 0,0 0 12 16,-3 0-12-16,3 5 0 0,-3 0 0 0,0 5 0 15,0 6-9-15,-3 5 9 0,6-1 0 0,-6 4 0 16,3 5-20-16,0 2 4 0,3 3 0 0,-3 8 0 15,3 1-87-15,0 4-17 16,6 3-3-16,2 3-356 0,7 4-71 0</inkml:trace>
  <inkml:trace contextRef="#ctx0" brushRef="#br0" timeOffset="170532.5">3675 5866 548 0,'-12'-3'15'0,"6"3"5"0,-3 0-20 0,3 0 0 0,1 0 0 0,-1-2 0 15,0-1 26-15,0 3 2 0,6 0 0 0,-6-3 0 16,0 1-10-16,6 2-2 0,0-3 0 0,0 3 0 16,-9-3-5-16,9 3-2 0,0 0 0 0,0 0 0 15,-6 0 18-15,6 0 3 16,0 0 1-16,0 0 0 0,0 0-13 0,0 0-2 0,0 0-1 0,0 0 0 15,0 0-15-15,0 0-13 0,0 0 2 0,3 0 1 16,3 0 10-16,3 0 11 0,3 0-3 0,3-2 0 16,2-1 28-16,4 3 6 0,0 0 1 0,6-5 0 15,3 5-7-15,2 0 0 0,4 0-1 0,3 0 0 16,2 0-2-16,-2-6 0 0,9 4 0 0,2-1 0 0,4 0-5 0,3 1-2 16,-1-1 0-16,7-2 0 0,2 2 5 0,4-5 1 15,2 3 0-15,0-3 0 0,1-2-12 16,5 2-1-16,4 2-1 0,-1 1 0 0,3 0-2 15,1-3 0-15,5 2 0 0,-3 1 0 0,-2 0-16 0,2 0 0 16,0-1 8-16,1 1-8 0,-1 2 13 0,-3 1-1 16,1 2 0-16,-1-3 0 0,-3 3 2 0,-5 5 0 15,-4-5 0-15,-2 6 0 0,-1-4 11 0,1 1 3 16,-7 2 0-16,-2 1 0 0,-1-1-4 0,-2-3-1 16,-1 4 0-16,-2-1 0 0,-1 3 11 0,1 0 2 15,-6-3 1-15,-4-2 0 0,-2 2-37 0,0-2 0 0,-4-3 0 0,-2 2 0 16,0 1 0-16,-1 2 0 0,-5-2 0 0,3 2 0 15,-3-2 0-15,-7 0 0 0,7-3 0 0,-9 2 8 16,0-2-8-16,0 0 8 0,3-2-8 0,-4-1 8 16,1 3-8-16,-6-3-12 0,6 1 4 0,-6-1 0 31,6 0-36-31,-6 1-8 0,5-1 0 0,-5 0-1 16,0 3-143-16,0-2-28 0,21-6-5 0,-9-3-2 0</inkml:trace>
  <inkml:trace contextRef="#ctx0" brushRef="#br0" timeOffset="171198.92">9670 5694 1098 0,'0'0'24'0,"0"0"4"0,-6-3 2 0,6 3 2 0,0 0-32 0,0 0 0 0,0 0 0 0,0 0 0 16,9-2 27-16,3-1-1 0,6 3 0 0,6 0 0 0,5 0 0 0,7 0 0 15,3 3 0-15,5-3 0 16,7 2 26-16,9 1 4 0,5-1 2 0,3-2 0 15,4 6-30-15,2-1-7 0,7-5-1 0,-1 3 0 0,-3-1-11 0,1 1-9 16,2 0 12-16,-5-1-12 0,-1-2 12 0,0 0-12 16,-5-2 12-16,-1-1-12 15,1 0 48-15,-4 1 4 0,-2-4 0 0,-4 1 0 0,1 0-12 0,-1 0-1 16,-2-3-1-16,-3 2 0 0,-1 6-10 0,-5 0-1 16,-1-2-1-16,-5 2 0 0,3 0-26 0,-4 0 8 15,1 0-8-15,-3 0 0 0,-1 0 0 0,-2 0 0 0,-3 0 0 16,-3 0 0-1,-4 0-126-15,1 0-24 0,-6-3-5 0</inkml:trace>
  <inkml:trace contextRef="#ctx0" brushRef="#br0" timeOffset="172082.04">17570 5874 1493 0,'0'-11'42'0,"0"11"10"0,0-5-42 0,-6-3-10 0,6 8 0 0,0-5 0 16,0 5 30-16,0 0 4 0,0 0 1 0,0 0 0 15,0 0-47-15,0-6-10 0,0 1-2 0,0 5 0 0,0-5 4 16,0 5 1-16,6-6 0 0,-3 4 0 0,3-3 19 0,0-1 0 15,-3 1 0-15,9 2 0 0,-3-2 0 0,-1 2 0 16,4 1 0-16,0-4 0 0,3 4 0 0,0-3 0 16,6 2 0-16,0-8 0 0,3 1 13 0,5 4 7 15,4-2 0-15,6 3 1 0,2 5 6 0,7-5 1 16,0 0 0-16,5 2 0 0,10 3-12 0,2-3-3 16,4 3 0-16,5 0 0 0,0-2-3 0,4 2-1 15,8 0 0-15,1 2 0 0,8 1-9 0,3 0 0 16,-3 5 0-16,6-3 0 0,1 3 0 0,5-3 0 15,0-2 0-15,3 2 0 0,3 3 0 0,-3-3-11 0,3-2 11 16,4 0-8 0,-1-3 8-16,0 2 8 0,3 1-8 0,-3-3 11 0,-3 0 16 0,0-3 3 0,3 1 1 0,-6-1 0 15,3 0 17-15,-5-5 3 0,-1 3 1 0,-3 0 0 16,0-3-11-16,-9 0-1 16,1 3-1-16,-7-1 0 0,-3 4-20 0,-5-4-4 0,-4 4-1 0,-3-1 0 15,-5 0-14 1,-7-2 0-16,1 2 0 0,-7 1-10 15,-5-1-70-15,-12 0-13 0,-4 1-3 0,-5-1-760 0</inkml:trace>
  <inkml:trace contextRef="#ctx0" brushRef="#br0" timeOffset="173002.4">3217 7107 806 0,'-3'5'17'0,"3"-5"4"0,-9-5 1 0,9 5 2 0,0 0-24 0,0 0 0 15,0 0 0-15,0 0 0 0,0 0 0 0,0 0-10 16,0 0 1-16,0 0 0 0,0 0 9 0,0 0-12 16,0 0 12-16,0 0-12 0,0 0 36 0,0 0 8 0,9 0 0 0,-3 0 1 15,3 0-2-15,-3 0-1 0,9 0 0 0,-1 0 0 16,4 0 10-16,0 0 3 0,3 0 0 0,9 0 0 16,0 0-16-16,2 0-3 15,4-6-1-15,0 6 0 0,2-2 17 0,-2 2 4 0,12-3 1 0,-1 0 0 16,7 1-2-16,0-3-1 0,-1 2 0 0,4 0 0 15,2 3-22-15,10-2-5 0,-7 2-1 0,7-3 0 16,-1 0-5-16,4 3-1 0,2-2 0 0,-3-1 0 16,1 3 0-16,-4-5-8 0,1 2 12 0,-1 0-4 15,1 1 29-15,-1 2 6 0,-2-3 1 0,-1 1 0 16,-2-1-16-16,-1-2-2 0,1 2-1 0,-4 0 0 16,-2 1 11-16,-4-1 3 0,-5 0 0 0,-3 1 0 15,-1-4-15-15,1 4-2 0,-3-1-1 0,-4 0 0 16,-2 3-11-16,-3 0-2 0,-4-2-8 0,-5 2 12 0,-3 0-2 15,-3 0-1-15,-3-8 0 0,0 8 0 0,-6 5-9 16,0-2 0-16,0-3 0 0,-7 0 0 16,4 0-20-16,-6 0-7 0,0 0-1 0,0 0 0 15,0 0-44-15,0 0-10 0,3-3-2 0,0-2 0 0</inkml:trace>
  <inkml:trace contextRef="#ctx0" brushRef="#br0" timeOffset="173702.34">7649 7144 862 0,'0'0'24'0,"0"0"6"0,-6 0-30 0,6 0 0 16,0 0 0-16,0 0 0 0,0 0 0 0,0 0-20 15,0 0 4-15,0 0 0 0,0 0-6 0,3 5-1 16,3-2 0-16,0 2 0 16,0-2 48-16,3-1 10 0,3 1 1 0,3 0 1 0,2 2 38 0,4-2 7 0,3 2 2 0,6-3 0 15,0-2-21-15,5 3-4 16,7 0-1-16,-6-1 0 0,2-2 5 0,10 0 1 16,3 0 0-16,-1 0 0 0,10-2-24 0,-1-1-4 0,1 0 0 0,5-2-1 15,1 5-6-15,-1-5-1 0,4 0 0 0,-1 2 0 16,1 0-9-16,2 1-3 0,3-4 0 15,-2 4 0-15,-4-4-1 0,1 4-1 0,-1-1 0 0,1 0 0 16,-4 3 0-16,1-2 0 0,-7-1 0 0,1 3 0 16,-7-2 11-16,4-1 3 0,-3 0 0 0,-1 1 0 15,-5 2-9-15,-7 0-2 0,1 0 0 0,-3 0 0 16,-4 0-9-16,-2 0-8 0,0 0 12 0,-6 0-12 16,3 2 8-16,-10-2-8 0,4 3 0 0,-6-3 0 15,0 0 0-15,-3 0 0 0,-3 3-12 0,-3-3 3 16,-3 0-48-16,0-3-10 0,2 3-1 15,-8-3-1 1,6 3-13-16,3-2-2 0,-3 2-1 0</inkml:trace>
  <inkml:trace contextRef="#ctx0" brushRef="#br0" timeOffset="174965.2">14308 7220 900 0,'0'0'20'0,"0"0"4"16,0 0 0-16,0 0 1 0,0 0-25 0,0 0 0 0,0 0 0 0,0 0 0 15,0 6 67-15,0-6 8 0,0 0 1 0,0 0 1 0,2 0-52 0,7 0-10 16,0 0-3-16,3 2 0 0,0 4 26 0,6-1 5 15,6-2 1-15,0-1 0 16,5 1-16-16,4-3-4 0,3 3 0 0,3-1 0 0,2 4 4 0,1-4 0 16,6 1 0-16,-1-3 0 0,7 2-16 0,-1-2-4 15,7 3 0-15,-4 0 0 0,7-1-8 0,-1-2 8 16,4 6-8-16,5-6 8 0,-2 5 7 0,5-5 1 0,1 0 0 16,2 3 0-16,0 2 15 0,4-2 3 0,-1-3 1 0,3 0 0 15,7 2-18-15,-4 1-3 0,0-3-1 0,4 3 0 16,2-1 6-16,-3 1 1 0,4-1 0 0,-4-2 0 15,9 3-4-15,3 0 0 0,-5-3 0 0,5 0 0 16,6 2 0-16,-6-2 0 0,6 0 0 0,-9 0 0 16,4 0 2-16,-1 0 0 0,6-2 0 0,-3-1 0 15,0-2-18-15,1 0 10 0,2 2-10 0,0 0 8 16,-3-2-8-16,0 2 0 16,3 3 0-16,1-5 8 0,-1 2-8 0,-3-2 12 0,0 2-12 0,-3 1 12 15,3-1 0-15,-2-2 0 0,-7 2 0 0,3 1 0 16,3-1 8-16,-5 0 1 0,-1 1 1 0,-3-1 0 15,3 0-6-15,-2 1-2 0,-7-1 0 0,-3 0 0 16,4 1 6-16,-4-1 2 0,-3 3 0 0,-2 0 0 16,-4 0 5-16,1-3 1 0,-7 3 0 0,-2 3 0 15,-4 0-28-15,-2-3 0 0,-4 2 0 0,-2-2 0 16,-4 0 12-16,1 0-4 0,-6 0 0 0,-4 0 0 0,-2 0-8 16,-6 3 8-16,-4-3-8 0,-2 0 8 0,-3 0 0 0,-3 0 0 15,-3 0 0-15,-3 0 0 0,2 0-8 0,-8 0 8 16,3 0-8-16,-3-3 8 0,-3 3-8 0,0 0 0 15,-3 0 0-15,-3 0-11 16,0 0-45-16,0 0-8 0,0 0-3 0,0 0-651 16,-9 3-130-16</inkml:trace>
  <inkml:trace contextRef="#ctx0" brushRef="#br0" timeOffset="177652.46">4961 4794 1220 0,'-3'-8'27'0,"-3"-2"5"0,0-3 2 0,0-3 0 0,-3 0-34 0,3 0 0 0,-3 3 0 0,1-3 0 0,-4 0 40 0,-3 3 2 16,-3-1 0-16,-3 1 0 0,0 0-26 0,-3 0-4 15,-2 2-2-15,-4 1 0 0,0-1 2 0,-6-2 0 16,-2 5 0-16,-4-3 0 16,0 6 18-16,1-3 4 0,-4 5 1 0,-3-2 0 15,1 2-19-15,-4 3-4 0,1 0-1 0,-7 8 0 16,6-2-11-16,-2 2 8 0,-1 2-8 0,1 1 8 0,-1-1-8 0,0 6 0 16,1 3-12-16,2 2 12 0,4 3 0 0,2 2 0 15,6 1 0-15,1 4 0 0,2-1-15 0,0 4 5 16,3 0 1-16,4 1 0 0,5 7 9 0,0 3 0 15,0 5 0-15,6 3 8 0,4 3-8 0,5 5-8 16,6 2 8-16,3 1-12 0,9-1-2 0,-3-2-1 0,8 2 0 0,4-2 0 16,9-2 5-16,6-1 1 0,-3 3 0 0,2-6 0 15,10-2 9-15,3-3-12 0,5-5 12 16,7-2-12-16,2-4 12 0,4 1 14 0,2-3-3 0,7-3-1 16,8 1 6-16,-3-6 2 0,4-5 0 0,5-3 0 15,6-3 2-15,-2-2 1 0,-1-8 0 0,6 3 0 16,1-8-4-16,-4-9-1 0,0-2 0 0,3-5 0 15,1-3 7-15,-4-5 1 0,-6-5 0 0,0-6 0 16,-2 3 6-16,-1-3 2 0,-8-2 0 0,-1-3 0 16,0-6 9-16,-2 1 3 0,-7-6 0 0,-5 3 0 15,-4-8-8-15,-8 6-2 0,-3-6 0 0,-4 0 0 16,1-5 12-16,-12 2 2 0,0-2 1 0,-10-3 0 16,-5 5-11-16,0-4-2 0,-12 1-1 0,-3-1 0 0,-6-1-10 15,-6 5-1-15,-3 1-1 0,-8 4 0 16,-4-2-23-16,-6 6 9 0,-6-4-9 0,-5 9 0 0,-10 0 0 0,-8 2-11 15,-4 8 0-15,-2 3 0 0,-7 5-5 16,1 6-2-16,-4 5 0 0,7 2 0 16,3-2-8-16,2 8-2 0,1-1 0 0,5 6 0 15,4 6-4-15,5 2-2 16,6 5 0-16,4 5 0 0,2 1-126 0,6 13-24 16,3-1-6-16,4 6-1 0,2 6-1 0,6 4 0 0,6 4 0 0,6 4-153 15,6 9-31-15</inkml:trace>
  <inkml:trace contextRef="#ctx0" brushRef="#br0" timeOffset="178966.5">12319 12377 1134 0,'0'0'24'0,"0"0"6"16,0 0 1-16,0 0 1 0,0 0-32 0,6 0 0 0,0 6 0 0,3-1 0 16,6 3-25-16,0-3-12 0,0 3-3 0,5 0 0 0,-2 2 22 0,6-2 4 15,3 3 1-15,3-3 0 0,-1 5-3 0,7-2 0 16,6 2 0-16,3 0 0 0,5 0 16 0,1 3 0 16,-1-2 0-16,7 1 0 0,-1-1 0 0,10-1-19 15,-1 0 4-15,4 0 1 0,5-5-9 0,1 3-1 16,8-1-1-16,0-2 0 15,4-2 25-15,2-1 0 0,3 0 0 0,6-2 0 16,1 0 0-16,-1-1 8 0,3-2-8 0,6 3 8 16,9-3 11-16,-2 0 2 0,-1 0 1 0,0 0 0 0,6 0-4 0,-3 0-1 0,3-3 0 0,0 1 0 15,3-1-7-15,-6-2-2 16,9 2 0-16,-3-2 0 0,3-3 4 0,-6 0 1 0,-3-3 0 0,3 1 0 16,-3-4 41-16,-2 1 8 15,-4-3 2-15,3 0 0 0,-6 1 30 0,0-4 6 16,-3-5 2-16,3 6 0 0,-2-9-1 0,-4 9 0 0,-3-9 0 0,-3 3 0 15,-2-2-42-15,-7 0-9 0,0-1-2 16,1-2 0-16,-7 0-19 0,0 0-4 0,-5-3-1 0,-10 0 0 16,4 1-10-16,-4 1-2 0,-8 4-1 0,-7-3 0 15,-5 0-1-15,-3 2 0 0,-7 1 0 0,-2-1 0 16,-6 4-10-16,-3-4 0 0,-3 1 0 0,-10-1-11 16,1 6 11-16,-6 0 14 0,-3-3-3 0,-6 0-1 15,-3 0-10-15,-6-2 10 0,-2-1-10 0,-7-2 10 16,-12-2-10-16,-6-1-17 0,-5-3 4 0,-10 1 1 15,-5 5-14-15,-13-3-2 16,-2-2-1-16,-4 5 0 0,-5 2 9 0,-3 1 1 0,-4-1 1 0,1 4 0 16,-6 4 18-16,-6-2 0 0,-4 2 0 0,-2 3 0 0,3 3 0 0,-6 3 0 15,-3-1-8-15,3 3 8 0,-3 3 0 0,-4 2 0 16,7 1 0-16,-9 2 0 0,3 2 0 0,-6 1 0 16,6 5-8-16,-6-3 8 0,3 3 0 0,-6 3-10 15,3-1 10-15,0 1-8 0,6 7 8 0,-3-4-12 16,0 4 12-16,3 3-12 0,0-5 12 0,2 5 0 15,4 3 0-15,-3 5 0 0,3 0 0 0,6 0 0 16,3 3 0-16,-1 3 0 0,1 2 0 0,6 0 0 16,0 2 0-16,2 4 0 0,1 2 0 15,3-3 0-15,6 3 0 0,-1-3-8 16,4 3-24-16,2-2-4 0,4 2 0 0,3-3-1 0,5 0 17 0,7-2 4 0,-1-3 1 0,9 3 0 16,-5-3 15-16,11-6 0 0,4 4 0 0,2-6 0 15,3 0-12-15,9 0 12 0,-2 0-13 0,5 0 5 31,0-2-45-31,3-1-9 0,3-2-2 0,3 3 0 16,3-6-71-16,1 2-14 0,2-4-3 0,3 2-1 0</inkml:trace>
  <inkml:trace contextRef="#ctx0" brushRef="#br0" timeOffset="183716.65">7813 7223 831 0,'0'0'18'0,"0"0"4"0,0 0 1 0,0 0 1 0,0 0-24 0,0 0 0 0,0 0 0 16,0 0 0-16,0 0 0 0,0 0 0 15,0 0 0-15,0 0 0 0,0 0 13 0,0 0-1 16,0 0-1-16,0 0 0 0,3 0 0 0,9-3 0 0,-7 3 0 0,10 0 0 16,-6 0 8-16,6 0 1 15,3 0 1-15,6 3 0 0,0 0 10 0,5-1 1 0,-2 1 1 0,9 0 0 16,6 2-33-16,-4 0 0 0,10 1 0 0,3 2 0 16,2-3 20-16,4 0 1 0,2 0 0 0,7 1 0 15,2-1-9-15,1 3-3 0,-1-3 0 0,4 1 0 16,2-4 5-16,0 1 1 0,4-1 0 0,-4 1 0 15,1-6-3-15,2-2-1 0,0 3 0 0,-5-4 0 16,2 1 18-16,-5-3 4 0,2 0 1 0,-5 0 0 16,-1-2 14-16,-2 2 2 0,-7-3 1 0,1 3 0 15,-4 0-28-15,1 3-6 0,-4 0-1 0,-5-1 0 16,6 1-8-16,-10 2-8 0,-5 1 12 0,-3 2-12 16,-6 0 0-16,2 0 0 0,-8 0 0 0,0 2 0 15,-6 1 0-15,0-3 0 0,-6 3 0 0,3-3 10 16,-6 0-10-16,-3 0 0 0,-3 0 0 0,0 0 0 15,0 0 47-15,0 0 4 0,-3-3 1 0,-9 0 0 0,-3 1-31 0,-6-1-5 16,-9 0-2-16,3 3 0 0,-8-2-14 0,-10-1-12 16,0 3 3-16,-5-3 0 0,-7-2 9 0,1 3 0 15,-10-4 0-15,1 4-8 0,-7-1 8 16,7-2 0-16,-7 2 0 0,1 0-8 16,-9 6 8-16,8 2 0 0,-2 1 0 0,-1-1 0 0,1 0 0 0,-4 0-8 15,1 3 8-15,0 0 0 0,5 3 0 0,-5-1-10 16,2 1 10-16,1-3 0 0,6 3-16 0,-4-1 3 15,1-2 1-15,5-3 0 0,1 6 4 0,2-3 8 16,7-3-13-16,-1 3 5 0,7-3 8 0,2-2 0 16,-3 2 0-16,7-2 0 0,2 0 0 0,6-3 0 0,4 5 0 0,5-2-8 15,3-1 8-15,6-2 12 0,3 0-2 0,0 0-1 16,9 0-9-16,-3 3 0 0,9-3 0 0,0 0 0 16,0 0-12-16,0 0-8 0,9 3-2 0,12-3 0 15,0-6 3-15,9-2 1 0,3 3 0 0,8-3 0 16,4 0 30-16,5 0 7 0,4-2 1 0,9 2 0 15,5 0-7-15,0 0-1 0,1 0 0 0,5-3 0 16,1 6-3-16,-1-3-1 0,-2 0 0 0,-1 3 0 16,-3 0-8-16,-2-1 0 0,-4-2 0 0,1 6 0 15,-3-4 0-15,-7 4 0 0,-5 2-9 0,-4-3 9 16,1 0 11-16,-3 1 5 0,-7-1 2 0,4 3 0 16,-6-2 6-16,-3-1 0 0,-4 0 1 0,1 3 0 15,-3 0-6-15,-3 0-2 0,-6 3 0 0,0-3 0 0,2-3-17 16,-8 3 0-16,6 3 0 0,-6-3 0 15,3 0-44-15,-3 0-10 0,3 0-2 0,-3 0 0 16,0-3-116-16,3 1-24 0,12-1-5 0,-4-2-1 0</inkml:trace>
  <inkml:trace contextRef="#ctx0" brushRef="#br0" timeOffset="186600.65">18653 13666 1094 0,'0'0'24'0,"0"0"4"0,0 0 2 0,0 0 2 0,0 0-32 0,0 0 0 16,-3-6 0-16,3 6 0 0,0 0 60 0,0 0 5 0,0 0 2 0,0 0 0 16,0 0-41-16,0-5-8 0,3 0-2 0,6-3 0 15,0 3 0-15,3-3 0 0,6 2 0 0,3-2 0 16,0 1 13-16,5-1 3 0,4 0 0 0,0 0 0 15,9-3 0-15,-1 3 0 16,4 0 0-16,3 0 0 0,-4 3-32 0,4 2 0 0,0 1 0 0,-1-1 0 16,1 3 8-16,3 3-8 0,-1 2 0 0,-2-2 9 15,-1-1-9-15,-2 4 0 16,-3-1 0-16,-1 3-11 0,1 5 11 0,0 0 0 0,-6-2 8 0,2-1-8 16,-5 4 0-16,0-4 0 0,0 4 0 0,-7-1 0 15,1-3 12-15,-3 1-1 0,-3-6-1 0,-3 0 0 16,0 3 13-16,-6-5 2 0,0 2 1 0,-3-2 0 15,-3 2-9-15,-3-5-1 16,0 0-1-16,5 6 0 0,-5 2 8 0,3-3 1 0,-3-5 1 0,-3-13 0 16,-5-1 6-16,2-2 1 0,-9 1 0 0,-3-4 0 15,0 3-32-15,-3 0 0 0,0-5 0 0,-2 3 0 16,2-6 0-16,-3 3 0 0,9 2 0 0,-6 1 9 0,3 2 14 16,3 3 2-16,1 2 1 0,2 0 0 0,3 1 4 0,0 2 1 15,0 3 0-15,3-1 0 0,6 6-23 0,-3-5-8 16,3-3 0-16,0 3 9 0,0 2-21 0,9 0-4 15,3 3 0-15,3 0-1 16,2 3-18-16,4 0-3 0,3 2-1 0,0 3 0 0,3 0 15 0,-3 2 4 16,-1 4 0-16,-2-4 0 15,3-2-20-15,-9 0-3 0,6 3-1 0,-3 2 0 0,-1-2 44 0,-2-1 0 16,0 1 0-16,-6-3 8 0,3 0 24 0,-6-3 6 16,3 3 1-16,-6 0 0 0,3 2-19 0,-6 1-3 0,3-3-1 15,-6 0 0-15,0 0-4 0,0 2-2 0,-3 1 0 16,0 0 0-16,-3-1 6 0,-3 3 2 0,6 1 0 0,-9-4 0 15,3 6 2-15,3-5 0 0,-2-1 0 0,-1-2 0 32,3 5-68-32,3-2-12 0,0 0-4 0,0 2-566 0,3 3-114 0</inkml:trace>
  <inkml:trace contextRef="#ctx0" brushRef="#br0" timeOffset="187616.01">20365 13716 2271 0,'0'11'50'0,"0"-3"10"0,-3-3 3 0,3 0 1 0,0-5-52 0,0 0-12 0,0 0 0 0,0 0 0 16,0 0 48-16,0 0 8 0,6-3 0 0,-3 1 1 16,3-1-33-16,0 3-8 0,0-2 0 0,3-1-1 15,-3 3-15-15,2 3 0 0,1 2 0 0,0 0-10 16,3 0-24-16,-3 3-5 0,3 3-1 0,0 2 0 0,-3 6 15 0,3 4 2 15,3 7 1-15,-6-1 0 16,3 0-10-16,-4 5-3 0,-2 1 0 0,3-1 0 16,3-2-29-16,-6 2-5 0,0-2-2 0,3-3-821 0</inkml:trace>
  <inkml:trace contextRef="#ctx0" brushRef="#br0" timeOffset="188334.13">20975 13883 2300 0,'0'0'51'0,"0"0"10"0,0 0 3 0,0 0 0 0,0-8-52 0,0 8-12 0,0 0 0 0,0 0 0 16,0 0 9-16,0 0-1 0,0 0 0 0,0 0 0 15,0 0-19-15,0 0-4 0,-6 2-1 0,0 4 0 32,0 4-26-32,0-2-6 0,0 3 0 0,-3-1-1 0,0 9 30 0,3-1 7 0,-2 6 0 0,2-3 1 15,0 3-2-15,0-3-1 0,3 1 0 0,-3-1 0 16,6-5 14-16,0-1 10 0,0-1-2 0,0-1 0 16,3 0 5-16,3-2 1 0,-3-3 0 0,0 0 0 15,0-3-2-15,3-2-1 0,-3-1 0 0,2 1 0 0,1-1 2 0,-6-2 1 16,3-2 0-16,3-1 0 0,-3 1-2 0,0-4-1 15,0 4 0-15,0-4 0 0,0-4 4 0,-3-1 1 16,0 1 0-16,0-4 0 0,0 1-32 0,0 0-5 16,-3-3-2-16,0 0 0 0,3-2 64 0,-3 2 13 15,0 3 2-15,0-1 1 0,3 4-25 0,-3-4-4 16,3 1-2-16,0 3 0 0,0 2-11 0,0-3-3 16,0 8 0-16,0-2 0 0,3 0-12 0,-3-6 0 15,6 9 0-15,-3-4 0 0,3-4 0 0,0-1 0 16,3 3 0-16,3 3 0 0,-3 0 0 0,3-1 0 0,0-2 0 0,0 8-10 15,0-2 1-15,-4 2 0 0,4 0 0 16,0 2 0 0,-3 6-28-16,3 3-6 0,0-6-1 0,0 9 0 0,-3-4 27 0,3 3 5 0,0 3 0 0,0 0 1 15,0 3 3-15,-1-4 0 0,1 1 0 0,-3 0 0 32,6-3-24-32,-3 1-5 0,0-4-1 0,-3 1 0 0,6-6 26 0,-6 3 12 0,3-3-10 0,-3-2 10 15,-4 0 0-15,4-1 0 16,0-2 13-16,-3-2-4 0,0-1 7 0,0-2 2 0,0-6 0 0,0 3 0 15,0-2-5-15,-3-6-1 0,0 0 0 0,0-3 0 16,-3-2-2-16,0 0-1 0,-3-3 0 0,3 8 0 16,-6-2 1-16,3 5 0 0,-3-3 0 0,0 2 0 15,3 4 2-15,-3-1 0 0,0 3 0 0,0 0 0 16,0 6-12-16,0-1 12 0,6 3-12 0,-6-3 12 16,-2 1-12-16,2 2-11 0,0 2 3 0,0 1 0 15,0 0-13-15,0 2-3 0,6-5 0 0,-6 5 0 16,3 9-32-16,0-4-6 15,3-10-2-15,0 0 0 0,0 0-52 0,0 0-12 0,3 0-1 0,6 0-642 16</inkml:trace>
  <inkml:trace contextRef="#ctx0" brushRef="#br0" timeOffset="189235.17">20469 13306 1422 0,'-18'3'40'0,"6"-3"9"0,3-6-39 0,-3 4-10 0,0 2 0 0,1 2 0 15,2 1 52-15,-3 5 8 16,3 2 1-16,0 1 1 0,0 0-46 0,0-1-16 0,0 11 9 16,0-2-9-16,3 2 0 0,-3 5-14 0,0 1 2 0,3 7 0 31,-3 3-16-31,4 3-4 0,2 0 0 0,-3 2 0 0,3 6 7 0,0 2 1 0,0 6 0 0,6 4 0 31,0-1-13-31,3-1-3 0,5 3 0 0,1-6 0 0,6-2 61 16,3 0 12-16,6-3 3 0,3-5 0 0,5 0 24 0,4-5 6 0,6 0 1 0,-1-3 0 15,4 0-24-15,9 0-5 16,2-8-1-16,1-3 0 0,5-2 12 0,-2-3 3 0,5-7 0 0,0-1 0 16,7-8 0-16,-4 0 0 0,-2-7 0 0,2-4 0 15,4-4-29-15,-4-3-6 0,1-3-1 0,-7-5 0 16,1 2-16-16,-7-7 0 0,-2 4 0 0,-4-4 0 16,-2-3 32-16,-7 0 4 0,-5-3 0 0,-6-5 0 15,-3 3 22-15,-4-3 5 0,-5 0 1 0,-3-3 0 16,-3-3 0-16,-3-4 0 0,-3-6 0 0,-6-3 0 15,0-4-39-15,-3-1-7 0,-3-3-2 0,-3 1 0 16,-6 2-6-16,-3 0-2 0,0 5 0 0,-9-2 0 0,4 0-8 0,-10 0 0 16,-3 2 0-16,-3 3 0 15,-2 11 0-15,-1-6-17 0,0 11 4 0,-2 3 1 0,-7 2 0 0,0 3 0 16,-2 3 0-16,-1 7 0 16,0 3-15-16,1 6-2 0,-1 2-1 0,-2 2 0 15,-4 9-3-15,1 2-1 0,5 6 0 0,-6 5 0 16,7 2-16-16,-1 3-3 0,1 6-1 0,8 2 0 15,-3 3 12-15,7 2 2 0,-1 6 1 0,3-3 0 16,9-3 6-16,1 1 1 0,2-1 0 0,3 3 0 16,0 0-169-16,3 3-34 0,-11 34-6 0,8-18-2 0</inkml:trace>
  <inkml:trace contextRef="#ctx0" brushRef="#br0" timeOffset="193040.44">21549 13436 1821 0,'0'0'40'0,"0"0"8"0,-2-6 1 0,-1 1 3 0,3 5-41 0,-6-8-11 0,0 0 0 0,0 0 0 0,0 0 22 0,0 0 2 16,-3-2 1-16,3 2 0 0,-3 0-25 0,-3 0 0 15,0-3 0-15,-3 1 0 0,0 2 12 0,-2-5-4 16,-1 2 0-16,0-2 0 0,-3 2 13 0,-6-2 3 16,3-3 0-16,-2 3 0 0,-4 5-24 0,0 3-16 15,0-3 2-15,1 5 1 0,-4 0 27 0,3 1 6 16,0-4 0-16,0 4 1 0,-5-1-7 0,2 3-2 16,0 0 0-16,-2 3 0 0,2-1-3 0,-3 1-1 15,3 2 0-15,1 3 0 0,-1 0-8 0,3 0-9 16,0 8 9-16,1-5-13 0,-4 2 13 0,3 0 0 15,0 3-10-15,1 2 10 0,2 4-9 0,-3-1 9 0,0 3-12 0,0 2 12 16,4 1-12-16,-1-4 4 0,0 6 8 0,3 3-13 16,0 3 13-16,1 2-11 15,2 0 11-15,3-3-10 0,0 0 10 0,3 4 0 0,6-4-9 0,0 3 9 16,3 5 0-16,3 3 13 0,6-2-1 0,3-1-1 16,6 6 4-16,3-3 1 0,0 0 0 0,6 0 0 15,0-1-8-15,5 1-8 0,4-2 11 0,-3-1-11 16,9-2 12-16,-1-3-12 0,4 0 12 0,3-5-12 15,0 2 0-15,2-5 0 0,1-2 0 0,2-4 0 16,4 1 0-16,0-3 12 0,5-5-3 0,-2 3 0 16,-1-6-9-16,4 0 0 0,2-2 0 0,1-6 8 0,-1 0 9 15,-5-2 2-15,3-6 0 0,-4-2 0 16,-2-5-19-16,2-1 0 0,-2-2 0 0,-3-3 0 0,-1-3 13 16,-2-2-4-16,-3-3-1 0,-4-2 0 0,4-1 6 0,-3-7 1 15,-1 0 0-15,-2-3 0 0,0-3 21 0,-4-5 4 16,1 3 0-16,-3-1 1 0,-3-2-23 0,-6 0-5 15,-4-5-1-15,-2 2 0 0,0 1 0 0,-3-1 0 16,-3 3 0-16,-6 6 0 0,3-4 2 0,-6 3 0 16,-3 1 0-16,0-1 0 0,-3 0 10 0,0 3 1 15,-6 3 1-15,3 0 0 0,-3-1-26 0,-2 3 0 16,-1 1 0-16,-6 2 0 0,3 2 0 0,-6-2 0 16,0 3 0-16,-2-1 0 15,-4 3-20-15,0-5-10 0,0 3-2 0,-5 5 0 0,2 2 16 0,-6 1 4 0,0 2 0 16,1 0 0-16,-1 0 3 0,0 0 1 15,4 3 0-15,-1 2 0 0,3 3 8 0,0 0-8 0,4 0 8 16,-1 3-8-16,-3 0 0 0,3 2 0 0,-2 3 0 0,-1 3 0 31,3 2-29-31,-6 0-6 0,-2 3-1 0,2 3 0 16,6 0-3-16,-6 2-1 0,1 3 0 0,5-6 0 0,-3-5 20 0,3 9 3 0,-2 7 1 0,2 0 0 16,-3 3 24-16,6-6-8 0,4 4 8 0,-1-4 0 15,3 1 0-15,0-1 0 0,0 1 0 0,3-3 0 16,-2-1 0-16,2 4 0 0,0-1 0 0,0 1 0 15,3-6 0-15,-3 0-10 0,0 1 10 0,1-1 0 16,-1 0-9-16,0 0 9 0,0 3 0 0,3-3-9 16,0 1 9-16,0-4 0 0,0 3 0 0,1 1 0 15,2-4 0-15,3 1 0 0,-3-3 8 0,3 2-8 16,0 1 0-16,0 0 0 0,0 2 0 0,0 0 0 0,3 0 0 16,3-2 0-16,-3 2 0 0,3 0 0 0,-3 6 0 0,3-3 0 15,0-3 0-15,3 3 0 0,0 0 0 0,-3 2 0 16,3 1 0-16,0-1 0 0,0 9 8 0,3-9-8 15,-3 11 8-15,3-5-8 0,0 0 0 0,0 5 0 16,-3-5 0-16,12 2 8 0,-3 1-8 0,0-3 9 16,3 5-9-16,9-3 10 0,-3 3-10 0,9 0 8 15,-1 0-8-15,4-2 8 0,3 5 4 0,6-3 0 16,-4 0 0-16,7-3 0 0,0 1-12 0,5-3 0 16,-2-1 0-16,5-1 8 0,-2-1 1 0,0 0 0 0,-4 0 0 15,4-5 0-15,0 2-21 0,-4-2-4 16,4-2 0-16,-1-1-1 0,-2-3 3 0,3-2 1 0,-4 3 0 0,4-3 0 15,0-6 13-15,2-2 0 16,-2-2-10-16,2-3 10 0,-5-1 14 0,0-2 7 0,-1-2 2 16,-2-6 0-16,3 0-10 0,-7 0-1 0,-2-5-1 0,0 0 0 15,0-6-11-15,-7 1 0 0,1-3 0 0,-3-3 0 16,-3-2 9-16,-3-6 10 0,-1 3 1 0,-5-5 1 16,0 2-3-16,-3-2-1 0,-3-1 0 0,-3-2 0 15,0-2-1-15,-3-1-1 0,-3-2 0 0,-3 5 0 16,0 2-3-16,-3 4-1 0,-3-1 0 0,0 3 0 15,-3 0 8-15,0 3 1 0,-6-1 1 0,4 1 0 16,-4-9-10-16,-3 9-3 0,0 15 0 0,-6 1 0 16,6-8-8-16,-5 4 0 0,-7 1 0 0,6 3 0 15,-3-1 0-15,-2 3-11 0,-1-2 3 0,0 5 0 16,0-3-20-16,-2 0-3 16,-1 5-1-16,3 1 0 0,0-4 21 0,1 4 11 0,-1 2-12 0,0-3 12 0,0 9 0 15,4-1-8-15,-4-2 8 0,3 2 0 0,0 3 0 0,1 0 0 16,2 8 0-16,0-8 0 0,3 5 0 0,3-2 0 15,1 5 0-15,5-8 0 0,-3 0-10 0,6 2 10 16,0 4-8-16,3-4 8 0,3 1-12 0,-3 0 4 16,3-1 0-16,-3-2 0 0,3 3-11 0,6-3-1 15,0 3-1-15,0-3 0 0,0 0 1 0,0 0 1 16,-6 5 0-16,6-5 0 0,0 0 1 0,0 0 0 16,-3 3 0-16,3-3 0 15,0 0-18-15,0 0-3 0,0 0-1 0,0 0-556 16,-5 5-111-16</inkml:trace>
  <inkml:trace contextRef="#ctx0" brushRef="#br0" timeOffset="196105.05">20642 13621 2336 0,'0'0'52'0,"0"0"10"0,0-8 2 0,0 3 1 0,-6-1-52 0,6 1-13 0,0 0 0 0,-3-3 0 15,3 0 16-15,-6-3 0 0,6 3 0 0,-6 0 0 16,6 0 8-16,0-2 1 0,-6 2 1 0,3-3 0 16,-6-2-26-16,3-3 0 0,0 0 0 0,-3 0 0 15,-3 6-11-15,0-3-1 0,0-6 0 0,-2 1 0 16,-4-1 20-16,0-2 3 0,-3 0 1 0,0 0 0 16,-3-1-12-16,0 4 0 0,-2-6 0 0,2 6 8 15,-3 2-8-15,3-3 0 0,-5 3 0 0,-1-2 0 16,0-1 0-16,-3 3 0 0,-5 0 0 0,-1 3-11 15,0 0 11-15,-3 2-8 0,4 1 8 0,-10 2-8 16,4 0-4-16,-4 0-1 0,-3 5 0 0,-2-2 0 16,2 2 0-16,-2 3 0 0,-1 3 0 0,-3 0 0 0,1 2 13 0,-1 3 0 15,1 3 0-15,-1-4-9 0,1 4 9 0,2-6-12 16,-5-5 12-16,2 11-12 0,0 10 12 0,4 3 0 16,5-6 0-16,-8 4-8 0,5-4 8 15,0 1 0-15,7-1 8 0,-7-2-8 0,7 8 19 0,-4-11-1 16,12 6 0-16,-2-1 0 0,2-5-4 0,3-2-1 15,3 2 0-15,3-2 0 0,1 5-13 0,2-6 0 16,6-2 0-16,-3 0 0 16,6-3 0-16,3 1 8 0,1-1-8 0,2 0 0 0,3-5 0 0,0 3 0 0,6-3 0 15,0 0 0 1,0 0-24-16,0 0-5 0,0 0-1 0,0 0 0 16,0 0-22-16,0 0-5 0,0-5-1 0,6-1 0 15,0-2 8-15,3-2 2 0,2-6 0 0,1 0 0 0,3 5 24 0,-3 1 4 0,3-9 2 0,0 9 0 16,0-6 18-16,-6 3-8 0,6-6 8 0,-1 3 0 15,-2-2 0-15,-3 2 0 0,3 0 0 0,-3 3 9 16,0 0 8-16,0-1 2 0,0-2 0 0,-3 6 0 16,3-1-19-16,-3 1 10 0,-3 2-10 0,0 0 8 15,0 0 7-15,0 3 1 0,-3 5 0 0,0 0 0 16,0 0 3-16,0 0 1 0,0 0 0 0,0 0 0 16,0 0-5-16,-3-8-1 0,-3 2 0 0,3 4 0 15,-3-1-14-15,0 3 0 0,-3 3 8 0,0-3-8 16,0 0 0-16,-3 2 0 0,3 6 0 0,-6 0-10 15,3-2 10-15,-5-1 0 0,2 0-9 0,-3 3 9 0,0 5 0 16,3-2 0-16,-3 5 0 0,-3 2 0 16,7 1-11-16,-4 2 3 0,3-3 0 0,0 1 0 0,3 2 8 0,0 3 8 15,3-3-8-15,3 0 11 0,3-5 6 0,0-3 2 16,6 3 0-16,0-2 0 0,0-1-6 0,6 3-1 16,3-3 0-16,3-3 0 0,0-2 8 0,6 0 2 15,-4 0 0-15,4 3 0 0,0-1-4 0,3-2-1 16,-3 0 0-16,0-2 0 0,2-1-17 0,-2 0 0 15,-3 0 0-15,3 1 0 16,0 2-20-16,0 0-8 0,-4-3-2 0,4 0 0 16,0 0-35-16,-6 3-7 0,6 6-2 0,0-4-561 15,-3 3-112-15</inkml:trace>
  <inkml:trace contextRef="#ctx0" brushRef="#br0" timeOffset="201935.23">4765 8530 1022 0,'0'0'22'0,"0"0"5"0,0 0 1 0,0 0 1 0,0 0-29 0,0 0 0 0,0 0 0 0,0 0 0 16,0 0 0-16,0 0-8 16,0 5-1-16,0-5 0 0,0 6 9 0,6-4-13 15,0 4 5-15,-3-4 8 0,2 6 0 0,1-2 0 0,3-1 0 0,3 0 0 16,3 0 0-16,-6-2 0 0,6 2 12 0,0-2-4 15,6 0 12-15,0-3 1 0,-1 2 1 0,1-2 0 16,6 3 14-16,0-3 2 0,0 0 1 0,-1 0 0 16,7 0-8-16,3 0-2 0,3-3 0 0,-1 1 0 15,7-1-9-15,0 3-3 0,-1 0 0 0,1 0 0 16,2-5-7-16,4 5-2 0,0-6 0 16,5 6 0-16,1-2-8 0,2-6 8 0,1 5-8 0,2-2 8 15,7 2 14-15,-4-2 2 0,4 0 1 0,-1-1 0 16,4 1-1-16,-1 2-1 0,3-2 0 15,7-3 0-15,-4 0-10 0,4 0-1 0,5 0-1 0,0-2 0 16,1 5 10-16,-1-1 3 0,6-2 0 0,-3 3 0 16,-8-3-4-16,5 0 0 0,6 3 0 0,-2 2 0 0,-1 3-5 0,0-2-2 15,4-1 0-15,-4 0 0 0,0 3 4 0,0 0 1 16,1 0 0-16,-1 3 0 0,0-3-4 0,-2 3-1 16,2 2 0-16,-3 0 0 0,-2 3 6 0,-4 0 1 15,0-5 0-15,1 5 0 0,-4 0-20 0,-2-1-17 16,-7 1 3-16,3 3 1 0,1 0 21 0,-7-1 5 15,-2 3 1-15,-4-5 0 0,1 0-14 0,-4 0 0 16,-5 3 0-16,0-6 0 0,-1-2 9 16,-2-1-1-16,0 1 0 0,-7 0 0 0,-5-1 16 0,3 1 4 15,-7-3 0-15,1 3 0 0,-3-1 0 0,0 1 0 16,-4 0 0-16,1-1 0 0,-3 1-28 0,-3 2 0 0,0-2 0 0,0 2 0 31,-4 0-30-31,-2 1-11 0,-3-1-3 0,0 0 0 16,-3-2-99-16,0 2-20 0,0 3-4 0,-3-3-597 0</inkml:trace>
  <inkml:trace contextRef="#ctx0" brushRef="#br0" timeOffset="203653.49">15159 8641 518 0,'-9'-8'14'0,"6"6"5"0,-3-4-19 0,3 1 0 0,-6 2 0 0,3-2 0 0,0 0 55 16,0 0 7-16,0-1 2 0,0 1 0 16,3 2-4-16,-3 1 0 0,0-4 0 0,3 4 0 0,3 2-3 0,0 0-1 15,0 0 0-15,-3-5 0 0,3 5-28 0,0 0-7 16,0 0-1-16,0 0 0 0,0 0-20 0,0 0 0 15,0 0 0-15,0 0 0 0,0 0 0 0,0 0 0 16,0 0 0-16,0 0 0 0,0 0 14 0,0 0-2 16,0 0 0-16,0 0 0 0,0 0-12 0,0 0-16 15,0 0 3-15,0 0 1 0,0 0 12 0,3 0 13 16,3 0-2-16,0 2-1 0,0-2-10 0,3 3-14 16,0-1 3-16,3 1 1 0,0 2 10 0,0-2 11 0,3 0-3 15,3 2 0-15,-1-2-8 0,4 2-11 16,0-2 3-16,0-1 0 0,3 1 19 0,0-1 4 15,2 1 1-15,-2 0 0 0,3 2 9 0,-3-5 3 0,3 3 0 0,-4-1 0 16,4-2 17-16,0 0 4 0,3 6 1 0,0-6 0 16,-1 8-12-16,1-8-2 0,0 2-1 0,0-2 0 15,-1 3 3-15,-2-3 1 0,6 3 0 16,0-1 0-16,-4 1-20 0,4-6-4 0,0 8-1 0,3-2 0 16,-4-3 2-16,-2 3 0 0,6-1 0 0,-6 1 0 15,5-3 8-15,-5 0 1 0,6 3 1 0,-6-3 0 16,5 2-15-16,1 1-3 0,0 2-8 0,-1-5 12 15,1 0-12-15,3 3 0 0,-3 0 0 0,5-3 0 16,-5 0 0-16,0 0 0 0,2 0 12 0,4 0-3 16,-3-3-9-16,-1 3 0 0,4 3 0 0,-3-3 0 15,-1 0 0-15,4 0 0 0,-3 0 0 0,3-3 0 16,-1 3 0-16,4 0 0 0,-1 3 0 0,1-3 0 0,0 0 0 0,-4 2 0 16,1-2 0-16,0 0 0 0,-1 0 0 0,4 3 0 15,0-3 0-15,-4 3 0 0,4-3 0 16,0 2 0-16,-7-2 0 0,4 0 0 15,3 0 0-15,-1 0 0 0,1 5 0 0,-3-5 0 0,5 0 0 0,-5 0 0 16,0 0 11-16,-1 3-11 0,1-3 0 0,3 3 0 16,-1-1 0-16,-2-2 0 0,6 3 0 0,-4-3 0 15,1 0 0-15,-3 0 0 0,2 0 0 0,-2 0 0 16,3 0 0-16,-1 0 0 0,4 0 0 0,-4 0 0 16,1 0 0-16,3-3 0 0,-1 1 0 0,1 2 0 0,3-3 0 15,-4 3 0-15,7-3 0 0,-7 1 0 0,4 2 0 16,-3 0 0-16,2-5 0 0,1 2 0 0,2 0 0 0,1 1 0 15,-3-4 9-15,2 4-9 0,-2-1 8 0,2-2-8 16,-2-1 0-16,0 4 0 0,2-1 0 0,-2 0 0 16,-1 1 0-16,1-1 0 0,-3 1 0 0,-1-4 0 15,4 4 0-15,-4-1 8 0,1 0-8 16,-6 1 12-16,2-1-12 0,-5 0 12 0,-3 1-12 0,2-1 12 16,-2 3-12-16,-3-3 12 0,0 1-12 0,-1 2 12 15,-2 0-12-15,-3 0 0 0,-3 0 0 0,3 0-11 16,-7 0 11-16,1 0 8 0,-3 2-8 0,0-2 11 15,-3 0-11-15,0 0 0 0,0 3 0 0,-6-3 0 16,-1 0 0-16,4 3-9 0,-6-3 9 0,-3 2 0 16,3 1-24-16,0 0 3 0,-6-1 0 0,0-2 0 31,6 0-22-31,-6 0-4 0,0 6-1 0,3-4 0 0,-3 4-25 0,0-4-6 0,6 3-1 0,-12 1-434 16,3-4-87-16</inkml:trace>
  <inkml:trace contextRef="#ctx0" brushRef="#br0" timeOffset="204968.7">2511 9882 1584 0,'0'0'35'0,"0"0"7"0,-3-2 2 0,3 2 0 0,0 0-36 0,0 0-8 15,0 0 0-15,0 0 0 16,0 0-26-16,0 0-7 0,0 0-2 0,0 0 0 16,3 0-8-16,3 0-1 0,3 0-1 0,-3 0 0 0,3 5 45 0,6-5 8 15,-6 0 3-15,6 2 0 0,0-2-11 0,-3 3-17 16,6-6 4-16,-7 6 1 0,10-3 12 0,6 3 16 0,-9-1-3 0,9-2-1 15,-4 3-12-15,7 0 0 0,-9-3 0 16,9 2 0-16,-3 1 0 0,8-3 0 0,1 0 0 0,3 0 0 16,2 0 0-16,4 3 0 0,-3-1 0 0,-1 1 0 15,7 0 0 1,-3-1 0-16,5 1 0 0,1 0 0 0,3-1 0 0,-1 1 0 0,-5 2-10 0,2 3 10 16,1 0 0-16,2-3 9 0,1 1 0 0,3 2 0 15,-1-3-1-15,1 0 0 0,-1 0 0 0,4 1 0 16,2-1 0-16,4-2 0 0,-4-1 0 0,4 1 0 15,-4 0 5-15,7-3 1 0,-1-3 0 0,1 3 0 16,-4 0 11-16,4-5 3 0,-1 2 0 0,1-2 0 16,-1 2-4-16,3 0-1 0,-2-2 0 0,-1 0 0 15,1 2-2-15,-1 1 0 0,1-1 0 0,-1 0 0 16,-2 1-21-16,2-1 9 0,1 0-9 0,-1-2 0 16,1 2 33-16,-4-2 0 0,3-3 0 0,1 3 0 15,2-3-16-15,-5 3-3 0,-1-3-1 0,-2 0 0 0,-1 0-13 16,1 2 11-16,-1-1-11 0,1 1 10 0,-4 1-10 0,-2 0 0 15,-3-1 9-15,8 1-9 16,-5 2 0-16,2 1 0 0,-8-1 0 0,5 1 8 16,-8 2-8-16,3-3 0 0,-4 3 8 0,4-3-8 0,-7 3 0 0,4-2 0 15,-6-1 0-15,-1-2 0 0,-2 2 11 0,-3 3-3 16,0-5 0-16,-1 2 0 0,1 0 11 0,-3 1 1 16,-1-4 1-16,1 4 0 0,-3-1-10 0,0 3-3 15,-6-2 0-15,-1 2 0 0,1 0-8 0,-3-3 0 16,0 3 0-16,0 0 0 0,-3 3 0 0,-1-3 0 15,1 0 8-15,0-3-8 16,0 3-33-16,0-3-9 0,0 1-2 0,0-1 0 0</inkml:trace>
  <inkml:trace contextRef="#ctx0" brushRef="#br0" timeOffset="206267.43">12007 10123 644 0,'15'0'14'0,"-1"0"3"0,7-3 1 0,0 3 0 0,9 0-18 0,0 0 0 0,5-5 0 0,1 2 0 16,6 1 39-16,5-1 4 0,1 0 1 0,0-2 0 15,2 3 0-15,4 2 0 0,-1-8 0 0,7 5 0 16,-1 0 3-16,1 1 1 0,-1-1 0 0,4 3 0 15,-1-3-27-15,7 1-5 0,-1-1 0 0,1 0-1 16,5 1-5-16,4-1-1 0,2 0 0 0,0-2 0 16,7 0 19-16,2 2 3 0,0-2 1 0,4 2 0 15,-4-2-10-15,3 0-2 0,0-1 0 0,7-2 0 16,-4 3-6-16,3 0-2 0,3 0 0 0,-2-1 0 16,-1 4 15-16,0 2 2 0,-3-6 1 0,3 4 0 15,1-1-13-15,-4 3-2 0,3 3-1 0,-3-3 0 16,4-6 30-16,-4 4 7 0,-3-3 1 0,3 2 0 0,4 0-21 15,-4 1-4-15,0 2-1 0,-3-3 0 0,1 3-6 16,-4-3-2-16,3 3 0 0,-2 0 0 16,-1-2 2-16,-3-1 0 0,4 0 0 0,-4 1 0 0,6-1-20 0,-3-5-16 15,1 3 4-15,-1 0 0 0,0-1 25 0,-5-2 6 16,2 3 1-16,-9 0 0 0,4-1-11 0,-4 4-1 16,3-4-8-16,1 1 12 0,-7 3-12 0,4-4 11 15,-4 4-11-15,3-1 10 0,1 0-10 0,-7 1 0 16,4-4 0-16,-4 1 0 0,4 2 0 0,-1-2 8 15,-3-3-8-15,4 0 8 0,-1 8-8 0,1 0 8 16,2-2-8-16,-3-1 8 0,1 3-8 0,-1 0 8 0,-2 0-8 16,2 0 8-16,-5 0-8 0,2 0 0 15,3 0 0-15,-2 0 0 0,2 3 0 0,-2-3 0 0,-4 2 0 0,1 1 0 16,-1 0 22-16,-2-1 9 0,-4-2 1 0,1 3 1 16,-7 0-17-16,4-1-4 15,-4 1-1-15,1 2 0 0,-4-2 7 0,-2-1 2 16,-3 1 0-16,-7 0 0 0,1-1 11 0,0 1 2 0,-4 0 1 0,-2-1 0 15,0-2-21-15,-6 3-4 0,5 0-1 0,-8-1 0 16,-3 3-8-16,3-2 0 0,-10 0 0 0,4-1 0 16,-6 1 0-16,0 0 0 0,0-3-12 0,-9 2 12 15,6-2-9-15,-9 0 9 0,3 0 0 0,3 0 0 16,-9 0-132 0,0 0-20-16,0 0-4 0,0 0-1 0</inkml:trace>
  <inkml:trace contextRef="#ctx0" brushRef="#br0" timeOffset="210853.58">22011 6551 1179 0,'-12'-8'33'0,"6"6"8"0,-3-4-33 0,0 1-8 16,0 2 0-16,0 1 0 0,-3 2 17 0,3-3 2 15,1 3 0-15,-4 0 0 0,0 0-19 0,0 3 0 16,0-3 0-16,3 2-9 0,-3 4 9 0,-3-4-10 0,6 4 10 0,0-1-10 15,0 3 10-15,0 0 8 16,1 0-8-16,2 0 11 0,0-3-11 0,0 3 10 0,-3 2-10 0,6-2 10 16,0 3-10-16,0 2 0 0,0-2 0 0,3 5 8 15,0-3 12-15,0 3 3 0,3 2 0 0,3 6 0 16,0 10 8-16,3 6 1 0,0 0 1 0,5 7 0 16,1 4-17-16,6 7-3 0,0 5-1 0,3 11 0 15,0 8-3-15,-1 6-1 0,4 2 0 0,-3 2 0 16,3 4 9-16,-6 2 2 0,5-6 0 0,-8 3 0 15,3-5-27-15,3 0-6 0,-3 0-1 0,0 0 0 16,-1 3 25-16,1-6 5 0,-3 0 1 0,0-7 0 16,0-1-16-16,-3-7 0 0,-6-9 0 0,6 1 0 15,-1-4 12-15,-8-1-1 0,3-1 0 0,0-5 0 16,0-3 8-16,-3-2 1 0,3-3 1 0,-3 0 0 16,0-3 15-16,0-2 4 0,0-1 0 0,0-2 0 15,-3 0-25-15,3-5-5 0,-3 0-1 0,0-6 0 16,0-4-9-16,0-4 0 0,-3-5 0 0,3-5 8 0,0 0 11 0,-3-3 1 15,3 3 1-15,0-5 0 0,3 0 35 0,0-3 6 16,2-3 2-16,4 0 0 16,3-5-26-16,0 3-5 0,3 0-1 0,3 0 0 0,3-6-22 0,-1 3-10 15,7 0 8-15,3-2-8 16,3 2 0-16,2-3 0 0,1 3 8 0,3-2-8 0,-1 2 8 0,7 0-8 16,3-3 12-16,-1-2-4 0,7 2-8 0,-4-2-9 15,4 0 9-15,2-6-13 0,4 3 13 0,2-5 0 16,1 0 0-16,-1-3 0 0,1 3 0 0,-1-8 0 15,4 5 0-15,-1 0 0 0,-2 1 0 0,-4-1 0 0,1 3 0 16,-1-3 0-16,1 3 0 0,-1-1 0 0,-5 1 0 16,-1 3 0-16,1-1 0 0,-3 1-9 0,-1 2 9 0,1 3 0 15,-4-1 0-15,1-2 0 0,0 3 0 0,-7 3 0 16,-2-1 0-16,2-2 0 0,1 2 0 0,-3 1 0 16,-4-1 0-16,-2 1-8 0,0-1 8 0,-6 0 0 15,-1 1 0-15,-2 2-8 0,-3 0 8 0,-3-3 0 16,-3 3 0-16,0-2 0 0,-3-1 0 0,-1 3-8 15,-2-2 8-15,0-6 12 0,-3 3-2 0,0-1-1 16,0-2 6-16,0-2 1 0,0-3 0 0,0-3 0 16,-3-2-16-16,-3-4 0 0,0-1 8 0,0-6-8 15,-3-6 0-15,0-2 0 0,3-5 0 0,-3-3 0 16,-3-2 0-16,-3-1 0 0,0-7 0 0,0-6 0 16,-3 3 0-16,0-6 0 0,0-2 0 0,-3-3 0 15,0-5 0-15,0-2 0 0,3 2 0 0,-3-3 0 0,-2-2 0 0,2-1 0 16,0 6 0-16,0 0 0 0,0 0 0 15,3 3 0-15,3 0 0 0,-3-1 0 16,3 3 0-16,6-2 0 0,0-3 0 0,0 3 0 0,0-1 0 0,3-2-8 16,-3 3-1-16,6-1 0 0,-3 6-12 0,3-2-3 15,0 4 0-15,-3 1 0 0,3 2 2 0,0 6 0 16,-3 4 0-16,0 4 0 0,0 2 22 0,0 5 0 16,-3 3 0-16,3 3 0 0,-3 2 0 0,-3 3 0 15,3 8 0-15,-3 3 0 0,-3-1 8 0,3 6-8 16,-3 2 8-16,0 4-8 0,0-4 0 0,-3 8 0 15,-3 1 0-15,3 5 0 0,-3-3-8 0,-3 5-8 0,-2 3 0 16,-4 3-1-16,0 2 17 0,-3 0-10 0,0 3 10 16,-2 3-8-16,-4 2-1 0,-3 3 0 0,0 2 0 0,-2 4 0 15,-7-1 9-15,-3 5 0 0,-5 3-9 0,-7 0 9 16,1 6 0-16,-7-3 0 0,-5-1 0 0,-4 4 0 16,-5 2 0-16,-10 0 0 0,4 2 0 0,-6-2 0 15,-4 6 0-15,1-3 0 0,-9-1 0 16,3 1 0-16,3 2 0 0,-4-2 0 0,-5 0 0 0,6-1 8 15,-3 1-8-15,-1 2 0 0,1 1 0 0,0 2 0 16,3-6-9-16,6 4 9 0,-10-6-12 0,1 8-605 16,9-3-122-16</inkml:trace>
  <inkml:trace contextRef="#ctx0" brushRef="#br0" timeOffset="212603.56">12522 16637 2368 0,'0'0'52'0,"-3"3"12"0,3-1 1 0,-6 4 1 0,6-4-53 0,-6 4-13 0,6-6 0 0,-3 7 0 15,3-1 10-15,3 4-1 0,3 1 0 0,-6 2 0 16,6 3-9-16,3 0-11 0,2 5 3 0,1 6 0 15,6-1 8-15,0 6 0 0,6 5 0 0,3 2 0 16,5 6 0-16,-2 3 0 0,3 2 0 0,0 3-8 16,-1 3 18-16,-2 2 4 0,3 3 1 0,0-3 0 0,-1 3-15 0,1 0 0 15,-3 2 0-15,0 1 0 0,-1-1 30 0,1-2 0 16,-6-3 0-16,3-2 0 0,-6-1-10 0,-4-4-1 16,4-1-1-16,-6-2 0 0,0-6-10 0,-3 0-8 15,-3-5 9-15,3-2-9 0,-3-6 0 0,0-3 0 16,-3-5-13-16,0-2 4 15,-3-3-101-15,3-3-20 0,-6-5-4 0</inkml:trace>
  <inkml:trace contextRef="#ctx0" brushRef="#br0" timeOffset="213336.05">12554 16642 1893 0,'0'0'41'0,"0"0"9"0,0 0 2 0,6 3 2 0,3-3-43 0,3 3-11 0,12-3 0 16,6 0 0-16,8 0 0 0,7-3 0 0,6-2 0 0,8-1 0 15,4-4 38-15,5-3 6 0,7-1 0 0,-1-4 1 16,0-3-8-16,10-3-1 0,-4 0-1 0,3-2 0 15,4-1-20-15,-1-5-4 0,3-2-1 0,-2 0 0 16,-4-3 1-16,3-1 0 0,-2-1 0 0,5-1 0 16,-12-2-11-16,7 2 0 0,-4 0-12 0,-3 1 12 15,1-4 0-15,-7 1 0 0,1 0 0 0,-1 2 0 0,-2 0 0 0,-7 1 0 16,-5 2 0-16,2 2 0 0,-8 1 0 0,-1 2 12 16,-2 3 0-16,-9 0 0 0,-1 0 14 0,1 8 3 15,-9-1 1-15,0 4 0 0,-7 2-2 0,-2 3 0 16,-3 2 0-16,-6 3 0 0,0 3-16 0,-3-3-3 15,-3 5-1-15,-3 3 0 0,0 0 4 0,-3 0 0 16,3-2 0-16,-3 2 0 0,0 0-12 0,0 2 8 16,0 4-8-16,0 2 8 0,-3 5 0 0,3 3 0 15,0 5 0-15,0 8 0 0,0 3-8 0,3 5-11 16,0 10 3-16,3 6 0 0,3 8 8 0,0 5-8 0,0 0 8 0,2 3-8 16,4 3 8-16,3-1-8 0,-3 1 8 15,6 2-8-15,-3-8 8 0,0 0 0 16,-1 0 0-16,1-5 0 0,0 0 11 0,0-3-3 0,0-5 0 0,3 0 0 15,-6-3-8-15,0-2 0 0,-1-1 0 0,-2-4 0 16,-3-4 0-16,3 1 0 0,-3-6 0 0,-6-4 0 16,3-1 0-16,-3-6 0 0,0 1 0 0,-3-3 0 15,0-2 0-15,0 0 0 0,-3-4 0 0,-3 1 0 16,0-3 0-16,-9 1 0 0,3-1 0 0,-3 3 0 16,-2-3 0-16,-7 3-11 0,-6-3 11 0,-6-2-8 15,-2 2 0-15,-7-2 0 0,0 2 0 0,-5-3 0 16,-7 4 8-16,1-1 11 0,-4-3-3 0,-2 1 0 15,-4 2-8-15,-2-2 8 0,-4 5-8 0,1 0 8 16,5-1-8-16,-8 4 0 0,2-1 9 0,1 4-9 16,2-1 0-16,1 3 0 0,0 2 0 0,2-5 0 0,4 3 0 15,-1 3 0-15,3-4 9 0,4-2-9 16,5 6 0-16,1-6 0 0,-1 0 0 0,1 0 0 0,-1-2-21 0,3-1 1 16,7-2 1-16,-1 0 0 15,3 0-26-15,4-3-6 0,5 1-1 0,-3-1 0 16,3-3-18-16,3 1-4 0,1-3-1 0,2-3 0 15,-3 0-186-15,3 1-38 0,-20-1-7 0,11-2-2 0</inkml:trace>
  <inkml:trace contextRef="#ctx0" brushRef="#br0" timeOffset="213654.83">13233 16526 2188 0,'0'0'48'0,"0"0"11"0,0 0 1 0,0 0 1 0,0 3-49 0,6 4-12 0,-6-1 0 0,9 4 0 15,3 4 24-15,-3 4 1 0,6 3 1 0,5 6 0 16,1 4-26-16,0 4 0 0,6 5 8 0,3 7-8 15,2 3 0-15,1 6 0 0,3 8 0 0,0-1-11 16,-1 3 11-16,-2-2 0 0,0 7 8 0,0-2-8 16,-4-6 0-16,-2-2 0 0,0-5 0 0,0-1 0 15,-4-2 0-15,-2-5-12 0,0-6 2 0,0 1 0 16,-3-6-42-16,-3-6-8 0,3-2-1 0,-7-5-1 16,1-5-130-16,-3-6-25 0,-3-2-6 0,0-6-1 0</inkml:trace>
  <inkml:trace contextRef="#ctx0" brushRef="#br0" timeOffset="213909.69">13953 16269 2579 0,'0'0'73'0,"0"0"16"0,0 0-71 0,0 3-18 0,3 2 0 0,0 6 0 16,3-1 23-16,3 6 1 15,3 8 0-15,3 5 0 0,3 8-24 0,3 13 0 16,8 9 0-16,-2 9 0 0,6 12-15 0,0 2-7 0,-1 5-2 0,1 3 0 31,0-5-62-31,-3-3-13 0,-4-5-2 0,-2-11-1 16,-3-8 27-16,-3-8 6 0,-3-10 1 0,0-6 0 0,-6-7 43 0,0-3 9 0,0-6 1 0,-4-5-805 16</inkml:trace>
  <inkml:trace contextRef="#ctx0" brushRef="#br0" timeOffset="214134.95">14373 16028 2487 0,'0'0'55'0,"0"0"11"0,3 3 2 0,3 5 2 0,3 5-56 0,3 6-14 0,9 10 0 0,2 5 0 0,4 14 0 0,3 5 0 15,3 8 0-15,-1 7 0 0,4 12 9 0,-3 2-1 16,0 5 0-16,-4-5 0 0,1 8-8 0,-3-8 8 16,-3-8-8-16,0-2 8 0,-4-6-8 0,-5-5 0 15,3-3 0-15,-3-8-11 16,-6-2-136-16,6-3-27 0,-6-6-6 0,3-1-757 16</inkml:trace>
  <inkml:trace contextRef="#ctx0" brushRef="#br0" timeOffset="-212574.33">12763 17291 990 0,'0'0'21'0,"6"-3"5"0,3 0 1 0,-1 1 1 0,4-4-28 0,0 1 0 15,3-3 0-15,0 0 0 0,0 0 82 0,6-2 10 16,0-1 3-16,2 0 0 0,4 1-19 0,6-6-3 0,0 3-1 15,-1-3 0-15,4-3-23 0,6 3-5 0,-6-2 0 0,2-3-1 16,4 0-18-16,0-3-3 0,-1 3-1 0,4-3 0 31,0 5-45-31,-4-4-8 0,-2-1-3 0,0 3 0 16,-1 2-65-16,1 0-12 0,-6 1-4 0,2 2 0 16,-2 3-24-16,-3 0-4 0,30-9-2 0,-22 9 0 0</inkml:trace>
  <inkml:trace contextRef="#ctx0" brushRef="#br0" timeOffset="-212258.92">13248 17563 1627 0,'0'0'36'0,"0"0"7"0,0 0 1 0,6-3 2 0,0 1-37 0,9-4-9 0,0-1 0 0,5-4 0 0,4-2 39 0,9-1 5 16,-3-4 2-16,5-3 0 0,4-6-20 0,0 4-4 15,2-7-1-15,4 1 0 0,0 0-7 0,2 0-2 16,1-3 0-16,0 3 0 0,-1 3-25 0,-2-1-6 16,-6 4-1-16,2-1 0 15,1 3-19-15,-3-1-4 0,-7 4-1 0,4-1 0 0,-3 6 32 0,0 0 12 16,-1 5-8-16,-5 3 8 0,0-1-18 0,-9 6 2 15,0-2 0-15,-1 2 0 16,-5 0-39-16,0 5-7 0,-3-2-2 0,-6 5 0 16,0 2-35-16,-3 1-7 0,-3 2-2 0,-3 3-396 15</inkml:trace>
  <inkml:trace contextRef="#ctx0" brushRef="#br0" timeOffset="-212027.75">13995 17433 1504 0,'-12'16'43'0,"6"-8"9"0,-3 0-42 0,3-3-10 0,3 1 0 0,0-1 0 16,0-2 88-16,3-3 16 0,0 0 4 0,0 0 0 15,0 0-69-15,6 0-14 0,3 0-2 0,3-6-1 16,3 1-5-16,3-3-1 0,6-5 0 0,2-3 0 16,7 0 34-16,0-2 6 0,0-4 2 0,5 1 0 15,4 0-30-15,0-3-7 0,-4 3-1 0,7-3 0 16,0 1-20-16,-4 1 0 0,7 1 0 0,-6 3 0 16,-1-3-39-16,1 2-5 0,-3 3-2 15,2 0 0-15,-2 0 7 0,-3 1 2 0,2 1 0 0,4 1 0 16,-6 2 10-16,0 4 3 0,-1-1 0 0,-5 0 0 15,3 2-23-15,-3 1-4 0,-4 0-1 0,1 2 0 16,0 3-35 0,-3 0-7-16,-3 0-2 0,-4 3-553 0</inkml:trace>
  <inkml:trace contextRef="#ctx0" brushRef="#br0" timeOffset="-211043.89">16960 16137 2206 0,'0'0'48'0,"0"0"11"0,0 0 1 0,0 0 3 0,0 0-51 0,0 0-12 0,0 0 0 0,0 0 0 15,0 0 20-15,0 0 0 0,-6-3 1 0,-3-2 0 16,0 2-12-16,-3-2-9 0,-3 0 12 0,0-3-12 16,0 3 10-16,-6-3-10 0,1 2 8 0,-4-2-8 15,-3 0 19-15,-3 1-2 0,0-1 0 0,-2 2 0 16,2-2 17-16,-6 3 3 0,1-3 1 0,-4 5 0 16,0 1-14-16,0-1-4 0,-5 1 0 0,2-1 0 15,0 3-12-15,1 5-8 0,5-5 8 0,-3 0-8 16,1 8 0-16,-1 3 0 0,3-3 0 0,-2 2 0 15,2 1 0-15,-3-3 0 0,9 8 0 0,-2-3-8 16,-1 3-10-16,9-3-2 0,-3 3 0 0,3 2 0 16,4-2-17-16,-7 0-4 0,12 0-1 0,-6-3 0 15,6-2 10-15,3-1 1 0,3-2 1 0,0 3 0 16,4-11 2-16,2 5 0 0,3-5 0 0,0 0 0 16,0 0 16-16,0 0 3 0,0 0 1 0,0 0 0 0,3-5-7 15,-3-8-1-15,8 2 0 0,1-2 0 0,3-3 16 0,-6 0 16 16,6-2-3-16,-3-1-1 0,0 1-3 0,-3-1-1 15,3 3 0-15,-3-2 0 0,0 7 10 0,-3-2 2 16,0 2 0-16,3 6 0 0,-3-3 0 0,-3 8 0 16,0 0 0-16,0 0 0 0,0 0 4 0,0 0 0 15,0 0 1-15,0 0 0 0,0 0 5 0,-6 8 1 16,3-3 0-16,-3 11 0 0,0-3-31 0,-3 11 0 0,3 0 0 0,-3 2 0 31,3 4-20-31,0 1-9 0,3-2-3 0,-3 0 0 0,6 1 32 0,-6-1 0 0,6-8 0 0,6 3 0 31,-3-3-41-31,3-3-3 0,0 1 0 0,0-6-632 0,3 0-128 0</inkml:trace>
  <inkml:trace contextRef="#ctx0" brushRef="#br0" timeOffset="-210557.57">16555 15558 2530 0,'0'0'56'0,"0"0"11"0,0 0 2 0,-3-6 3 0,-3 4-58 0,3-4-14 0,-3-2 0 0,3 3 0 0,-3-3 0 0,-3 3 0 16,0-3 0-16,0 3 0 0,-3-6 0 0,-3 6-16 15,1-1 3-15,-4 1 1 16,-3 5-26-16,0 0-5 0,0 0-1 0,0 5 0 15,1 3-6-15,2 3-2 0,0 0 0 0,3 7 0 0,0 3 32 0,6 6 7 16,0 2 1-16,3 8 0 0,6 3 12 16,3 4 8-16,6 7 0 0,3-4-8 0,6-2 0 0,6 0 0 15,0-8-10-15,5-2 10 0,4-6-9 0,0-5 9 16,0-3 0-16,2-5 0 0,1-3 0 0,0-5 0 0,2-3 12 16,1-2-3-16,0-6-9 0,-1-2 0 0,-2-3 0 0,-6-3 0 15,6-4 0-15,-7-1 15 16,-5-3-3-16,3-2 0 0,-3-3 20 0,-3-2 3 15,0-3 1-15,-1-1 0 0,-11-4 0 0,3 2 1 0,-3 3 0 0,-3-5 0 16,-3 5-8-16,-3 0-1 0,-3 0-1 0,-3 2 0 16,-3 3 23-16,-3-2 5 0,3 2 1 0,-6 0 0 15,1 3-29-15,-7 0-6 0,0 5-1 0,-3-3 0 16,3 4-20-16,-6 1 0 0,-2 4 0 0,2 2 0 16,3 3-12-16,-6 2-6 0,1 6-2 0,2 2 0 15,-3 3-155 1,3 2-31-16,-3 6-6 0,4 3-2 0</inkml:trace>
  <inkml:trace contextRef="#ctx0" brushRef="#br0" timeOffset="-210294.15">16278 15708 2718 0,'0'0'60'0,"0"0"12"0,0 0 2 0,0 0 2 0,3 0-60 16,3 0-16-16,3 0 0 0,3 0 0 15,0 0-32-15,6-2-10 0,-4 2-2 0,4-6 0 16,0 4-128-16,3-1-25 0,0-2-6 0,-3 0-1 16,2-1-48-16,-2-2-9 0,0 0-3 0,-3-2 0 15,3 2 159-15,-3 0 31 0,0 0 6 0,0 3 2 0,-3-3 131 0,-1 2 27 16,-2 4 4-16,0-4 2 0,0 4 107 0,0-1 22 0,-3 3 4 0,0-2 1 16,-3 2-84-16,3 0-17 0,-6 0-3 0,3 2-1 15,0-2-83-15,3 0-17 0,-3 3-3 0,-3-3-1 16,3 2-36-16,0 4-7 0,-3-1-2 0,0 0-666 15,0 6-132-15</inkml:trace>
  <inkml:trace contextRef="#ctx0" brushRef="#br0" timeOffset="-209992.33">16510 15849 1839 0,'0'0'40'0,"0"0"9"0,0 0 2 0,-3 0 1 0,3 0-42 0,-3 5-10 0,0 0 0 0,0 0 0 15,3 3 8-15,-3-2 0 0,3-1 0 0,0-5 0 16,0 0-22-16,0 5-5 0,3 1-1 0,0 1 0 16,0-1-26-16,3-1-6 0,0 0 0 0,0 3-1 15,0-2 33-15,3 4 8 0,0-5 0 0,0 3 1 16,3 0-17-16,-3 0-3 0,3 0-1 0,2-3 0 0,-2 3 58 0,3-5 11 16,3 2 3-16,0-2 0 0,-3 0-14 15,0-6-2-15,3-2-1 0,-1 2 0 0,1-2-7 0,-3-3-2 16,3 0 0-16,0-5 0 0,-3-1-14 0,0 4-18 15,-3-3 4-15,-4 2 1 0,4 0 0 0,-9 1 0 16,6 2 0-16,-3-3 0 0,-3 3 5 0,0 3 8 16,0 0-13-16,-3 5 5 15,6-5-80-15,-6 5-16 0,0 0-4 0,0 0 0 0</inkml:trace>
  <inkml:trace contextRef="#ctx0" brushRef="#br0" timeOffset="-209591.22">16742 16214 1692 0,'-12'8'37'0,"9"-6"8"0,-2 4 2 0,-4-4 0 0,3 6-38 0,0-3-9 0,0 1 0 0,3-1 0 15,-3-2 0-15,-3 2 0 0,9-2-10 0,0-3 10 16,-6 5-11-16,6-5 11 0,0 3-12 0,-6 2 12 31,6 0-53-31,0 3-4 0,0-3-1 0,6 1 0 0,-6 2 42 0,3 0 8 0,-3-3 8 0,3 3-12 16,-3-3 12-16,3 0 11 0,0 1-3 0,0-1 0 15,0 0-8-15,0-2 0 0,-3-3 0 0,0 0 0 16,3 5 0-16,-3-2 0 0,6-1 0 0,-3-2 0 16,3 0-12-16,-6-2 1 0,6-1 1 0,0-2 0 15,2-3 2-15,-2 3 0 0,3-1 0 0,3-2 0 0,-9 0 20 16,9 1 5-16,-6-1 1 0,3 0 0 0,0-3 32 16,3 0 6-16,-6 4 2 0,3-4 0 0,0 3 11 15,3 0 3-15,-7 0 0 0,4 0 0 16,0 0 0-16,3 0 1 0,-3 0 0 0,-3 6 0 0,3-4-33 0,-3 4-8 15,3 2 0-15,-3 0-1 0,-3-3-31 0,3 6 0 16,0-1-8-16,0 4 8 16,0-1-44-16,3 3-3 0,-3 0 0 0,3 2 0 15,-7 1-22-15,4 2-5 0,-3 1-1 0,3-1 0 16,-3-3-31-16,0 4-6 0,-3-4-2 0,0 3 0 16,-3-2 42-16,0 2 8 0,-3 0 1 0,3 1-504 15</inkml:trace>
  <inkml:trace contextRef="#ctx0" brushRef="#br0" timeOffset="-209438.98">16849 16579 1983 0,'-2'8'44'0,"-1"-3"8"0,3 0 3 0,-6 1 1 0,6 4-45 0,-3-2-11 0,0 3 0 0,3-1 0 15,-3-2 88-15,3 3 16 0,0-1 4 0,0 4 0 16,3-4-61-16,0-2-12 0,0 5-3 0,3-2 0 16,-3-6-32-16,2 6 0 0,1-3 0 0,0-3 0 31,3 0-127-31,-3 3-32 0,3-2-6 0,-3-4-471 0,0 4-95 0</inkml:trace>
  <inkml:trace contextRef="#ctx0" brushRef="#br0" timeOffset="-155356.46">645 1894 576 0,'-3'-10'12'0,"0"5"4"0,3 2 0 0,0-2 0 16,0-1-16-16,-6-2 0 0,6 3 0 0,-3 0 0 15,3-3 74-15,0 3 12 0,0 2 2 0,0 3 1 0,0 0-40 0,0-5-8 16,-6-6-1-16,3 6-1 0,3-1 49 0,0 1 11 16,-6 3 1-16,0-1 1 15,6-5-8-15,-9 5-1 0,9-5-1 0,-6 6 0 0,4-1-73 0,2 3-18 16,0 0 0-16,-6-3 0 0,6 3 55 0,0 0 7 15,-3 3 2-15,0 0 0 0,-6 2-52 0,3 3-12 16,3 0 0-16,3 0 0 0,0 8 8 0,-6 0 0 16,6 2-8-16,0 3 12 0,0-5-12 0,6 8-8 15,-6-6 8-15,3 9-13 0,3-1 13 0,3 3 0 16,-6 1 0-16,6 4 0 0,-1-8 0 0,-5 4 0 16,3 1 0-16,6-4 0 0,-9-1 0 0,3-2 0 0,3-3 0 15,-3-2 0-15,0-9 0 0,3 4 0 0,0-4 0 16,-6 1 0-16,6-9 0 0,0-2 0 0,0 0 0 0,3-2 0 15,-1-1 48-15,4-5 13 0,-3 0 3 0,0-2 0 16,6-1-64-16,0-5 0 0,-6 3-9 16,6 0 0-1,-3-6-14-15,-1 1-2 0,1-1-1 0,0 3 0 16,-6 3-156-16,3-6-31 0,6 4-7 0,-15-1 0 0</inkml:trace>
  <inkml:trace contextRef="#ctx0" brushRef="#br0" timeOffset="-155022.42">955 1770 1104 0,'-15'-21'31'0,"9"8"8"0,-3 2-31 0,0 1-8 0,0-4 0 0,0-2 0 16,0 3 141-16,0 5 27 0,0-5 6 0,3 8 1 16,-3-1-31-16,0 4-5 0,1 2-2 0,-1 2 0 15,0 6-109-15,6 3-28 0,-9 0 0 0,3 4 0 0,3 1 20 0,3-2 0 16,-3 4-1-16,6 1 0 0,6-9-31 0,-6 6-5 16,9 0-2-16,0-6 0 0,3 4 19 0,0 2 0 15,5-6 8-15,7 3-8 0,0 1 0 0,0-9 0 16,3 3-8-16,-9-3 8 0,2-2 0 0,1-1 0 15,6-2 0-15,-6 0 0 16,0 0 0-16,-3 0 0 0,2 0 0 0,-2 0 0 0,3 3 0 0,-6 0 0 16,0-3 0-16,3 0 0 0,-6 5 0 0,-3-2 0 15,-1 2 8-15,-8 0-8 0,3 3 20 0,-3 3-3 16,-3 5 0-16,-2-6 0 0,-4 3 0 16,0 6 0-16,-3-8 0 0,0 2 0 15,-3 3-45-15,3-8-8 0,0 0-3 0,0-1 0 16,-6-1-173-16,7-6-36 0,2 0-6 0,-6-6-2 0</inkml:trace>
  <inkml:trace contextRef="#ctx0" brushRef="#br0" timeOffset="-154788.22">1145 1468 1432 0,'0'-29'32'0,"0"16"6"0,0 3 2 0,0-6 0 0,0 0-32 0,0 5-8 0,0-5 0 0,0 6 0 15,0 2 67-15,0 5 12 0,0 3 2 0,0 0 1 16,6 0-14-16,3 3-4 0,-3 2 0 0,9 6 0 15,-6 5-51-15,6 2-13 16,8 9 0-16,-2-6 0 0,0 5 0 0,-3-2 0 0,-3-3 0 0,0 6 0 16,0-12 0-16,0 4 0 0,-7-3 0 0,4-6 0 15,-3-2 54-15,0 0 8 0,0-2 2 0,-3-4 0 16,0-4-52-16,3-6-12 0,0-3 0 0,-3-2 0 0,0-6 54 0,3-2 8 16,0-11 2-16,-9 1 0 15,6 2-24-15,3-8-4 0,-9-1 0 0,6-1-1 0,-3 2-23 16,-3 8-12-16,5 2 12 0,-5 1-12 0,3 7-12 0,-3 1-8 15,3 10-3-15,0-3 0 16,3 9-202-16,-6 2-41 0</inkml:trace>
  <inkml:trace contextRef="#ctx0" brushRef="#br0" timeOffset="-154188.03">1044 2786 1267 0,'0'0'28'0,"0"0"5"16,0 0 2-16,0 0 1 0,0 0-36 0,0 0 0 0,0 0 0 0,0 0 0 16,0 0 38-16,0 0 1 0,0 0 0 0,0 0 0 0,0 0-22 15,0 0-4-15,0 0-1 0,0 0 0 16,0-3 52-16,9-2 11 0,-6-8 1 0,3 0 1 0,0 2-10 0,3-7-3 15,0 2 0-15,0 2 0 0,-1-4-51 0,1 2-13 16,0-8 0-16,-6 6 0 0,3-1 22 0,-3 1 2 16,6-1 0-16,-9 3 0 0,0 3-11 0,0 0-1 15,0-6-1-15,-6 11 0 0,3-2-1 0,0 2 0 16,-3-3 0-16,-3 6 0 0,6 5 7 0,-3-5 2 16,1 10 0-16,-4 0 0 0,0 3-19 0,0 3 0 15,0 2 0-15,0 3 0 0,6 5 0 0,-6 0-9 16,9 6-1-16,-6-3 0 0,3-3 10 0,3 0 12 15,0 3-2-15,3 2-1 16,3-10-58-16,-6 10-12 0,9-7-3 0,0 2 0 0,-3-8 80 0,3 3 15 0,6 0 3 0,-6-5 1 16,5-3-35-16,1 0 0 0,0 0 0 0,0-6-9 15,6 1 9-15,-3-6 0 0,3 1 8 0,-1-6-8 16,1 0 10-16,-3-3-2 0,3 0-8 0,-3-7 12 31,-3 2-42-31,0-2-9 0,-4-4-1 0,1-1-1 16,3 1-190-16,-12-1-37 0,15-30-8 0,-15 16-2 0</inkml:trace>
  <inkml:trace contextRef="#ctx0" brushRef="#br0" timeOffset="-154022.9">1359 2424 1728 0,'0'0'38'0,"0"0"8"0,0 0 2 0,0 0 0 0,0 0-39 0,0 0-9 0,0 0 0 0,0 0 0 16,0 0 0-16,0 0 0 0,6 2 9 0,0-2-9 16,3 3 0-16,0-3 0 0,0 0 0 0,9 0 0 0,-6 3 46 15,6-1 14-15,3-2 4 0,-1 3 0 0,7-1-43 0,-6 4-8 16,3-4-1-16,3 1-1 0,-6-3-11 0,5 3-16 15,-5-1 4-15,-3 1 1 16,0 0-64-16,-3-3-13 0,0 2-2 0,-9 1-1 0</inkml:trace>
  <inkml:trace contextRef="#ctx0" brushRef="#br0" timeOffset="-153848.59">1505 2278 2314 0,'0'0'51'0,"0"0"10"0,-9 0 3 0,3 0 1 0,3 0-52 0,3 0-13 15,0 0 0-15,-3 5 0 0,-5 1 26 0,8-1 2 0,0 8 1 0,-6 3 0 16,6 0-29-16,0 8 0 0,0-3 0 0,6 5 0 16,-6 1 0-16,3 2 0 0,2-3 0 0,-2 3 0 15,6 1 0-15,0-4 0 0,0 1 0 0,3-1 0 32,0 0-45-32,3-7-15 0,-3-1-4 0,6-4-614 0,-3 2-123 0</inkml:trace>
  <inkml:trace contextRef="#ctx0" brushRef="#br0" timeOffset="-153252.36">1791 1958 1728 0,'0'0'38'0,"0"0"8"15,-3 0 2-15,0 5 0 0,-3 3-39 0,0 0-9 0,3 3 0 0,-6-3 0 0,3 5 0 0,0 0 0 16,0 3 0-16,3 0 0 0,3 2 36 0,-5 1 6 15,5 5 1-15,0-6 0 16,5 9-22-16,-5-4-4 0,9 4-1 0,-9 5 0 0,9-14-16 0,-3 6 8 16,3-5-8-16,0 4 0 0,3-7 8 0,-3-3-8 15,6 1 0-15,-3-4 0 0,-3-2 0 0,6-3 0 16,-1-2 0-16,1-6 0 0,0-2 15 0,3-3 5 16,-3-2 2-16,3-4 0 0,0 1 2 0,0-5 0 15,2-3 0-15,-5-1 0 0,0-4-3 0,-3-1 0 16,0 1 0-16,-3-8 0 0,-3 4-21 0,-3-1 0 15,3 4 0-15,-3-10 0 0,-3 3 8 0,0 2-8 0,-3 6 8 16,-3-6-8-16,-3 3 0 0,0 10 0 16,0 1 0-16,3 5-8 0,-3 2 27 0,0 3 5 15,0 0 2-15,0 8 0 0,6 3 10 0,-6 7 1 0,9 1 1 0,-6 2 0 16,6 6-30-16,0-4-8 0,6 7 0 0,3-1 0 16,0 5 0-16,3-2 0 0,6 0 0 0,-6 2 0 15,6-4 0-15,-9-1 0 0,6-5 0 0,-3-1 0 31,2-1-50-31,4-9-11 0,-6 0-3 0,0-5 0 0,3-5 76 0,-3-8 16 0,6 0 2 0,-3-6 1 16,0-7-19-16,5-4-3 0,-8 1-1 0,6-10 0 16,-3-1 14-16,-3 0 2 0,0 1 1 0,-3-6 0 15,-3 2-25-15,-3-2 0 0,-6-5 0 0,-3 2 0 16,-3 6 0-16,0 2 0 0,-3 6 0 0,-3 5 0 16,3 2 23-16,0 9-1 0,6 2 0 0,-3 8 0 15,3 0 18-15,3 8 3 0,-2 3 1 0,5 7 0 16,0 6-44-16,5 0 0 0,4 11 0 0,6-1 0 0,-6 3-8 0,12 8-1 15,-6-5 0-15,9 2 0 0,0 3 9 0,2-5 14 16,-5 0-3-16,6 5-1 16,-3 5-119-16,3-5-24 15,-10 0-5-15,10-5-563 0,-3-3-113 0</inkml:trace>
  <inkml:trace contextRef="#ctx0" brushRef="#br0" timeOffset="-152550.15">1809 3207 806 0,'0'0'17'0,"-9"-6"4"0,3 4 1 0,-3-3 2 0,3 2-24 0,-3-5 0 16,3 3 0-16,0-1 0 0,-3 1 107 0,3 0 17 0,3-1 3 0,-2 4 1 15,2-1-52-15,3 3-9 0,0 0-3 0,0 0 0 16,-9-2 52-16,9 2 9 0,0 0 3 0,0 0 0 16,0 0-52-16,9 2-9 0,-6 3-3 0,5 6 0 15,4 5-51-15,3 0-13 0,3 5 0 0,3 3 0 16,0-3 0-16,3 5 0 0,2 1 0 0,4-3 0 15,0-3 0-15,0 0 0 16,-1-2 0-16,1 2 0 0,-6-3 0 0,-3-7 0 0,0 2 0 0,-9 0 0 31,5-2-48-31,-5-6-13 0,0 6-3 0,-3-6-546 0,-3 0-110 0</inkml:trace>
  <inkml:trace contextRef="#ctx0" brushRef="#br0" timeOffset="-152356.83">1976 3307 1728 0,'0'0'38'0,"0"0"8"0,0 0 2 0,0 0 0 0,0 0-39 0,0 0-9 0,3-2 0 0,0-4 0 0,0 4 0 0,0-4 0 16,5-2 0-16,-5 3 0 0,3-5 53 0,-6-1 9 15,3-2 2-15,-3 0 0 0,0-6 0 0,0 1 0 16,-3 2 0-16,3-6 0 0,-9 7-52 0,3-4-12 16,4 9 0-16,-4-4 0 0,0 4 54 0,6-1 8 15,-9 6 2-15,9 0 0 0,0 5-52 0,0 0-12 16,0 0 0-16,0 0 0 0,0 0 54 0,0 5 8 15,9 0 2-15,-3 6 0 16,2-1-103-16,7 4-20 0,-3 1-4 0,9 1-1 0,0 0 52 0,-6 0 12 16,6 3 0-16,-6-4 0 0,2 1 0 0,-2-2 0 0,6 1 0 15,-6-4 0 1,3-3-259-16,0-3-49 0,0 0-9 0,-1-2-3 0</inkml:trace>
  <inkml:trace contextRef="#ctx0" brushRef="#br0" timeOffset="-152122.24">2211 2934 1728 0,'-9'-10'38'0,"9"4"8"0,-6 1 2 0,3-3 0 0,3 5-39 0,-6-7-9 0,6 5 0 0,0-3 0 15,0 0 53-15,6 2 9 0,-6-1 2 0,0-4 0 16,9 6-12-16,-9-3-3 0,6 0 0 0,0 5 0 16,3-2-34-16,0 0-7 0,3-1-8 0,-1 6 11 15,4-2 0-15,0 4 0 0,3 1 0 0,0 5 0 16,3-3 1-16,-3 3 0 0,-1 3 0 0,4 5 0 0,-6-6 3 0,0 6 1 15,-6-5 0-15,3 10 0 16,-3-3-37-16,-6-2-7 0,6 3-2 0,-9 2 0 16,3-5-10-16,3 2-3 0,-6-7 0 0,0 2 0 15,-6-2-136-15,6-1-27 0,-3-7-6 0,0-1-479 16</inkml:trace>
  <inkml:trace contextRef="#ctx0" brushRef="#br0" timeOffset="-151985.78">2360 3029 384 0,'-18'-5'0'0,"9"-13"0"0,-3 2 0 0,-3 0 0 15,3 3 0-15,9-1 0 0,-6 9 307 0,3-3 61 16,3 3 13-16,3 5 3 0,0 0-242 0,0 0-48 15,0 0-10-15,6 0-1 0,0 0-35 0,0 3-8 16,6 2 0-16,0 3-1 0,3-6-15 0,-6 4-4 16,3 7 0-16,6-8 0 0,-4 9-12 0,-5-9-8 0,6 3 8 15,0-6-8 1,0 4-55-16,-9 2-15 0,9-6-3 0,-6-4-853 0</inkml:trace>
  <inkml:trace contextRef="#ctx0" brushRef="#br0" timeOffset="-151759.02">2520 2450 1886 0,'0'0'41'0,"0"0"9"0,0 0 2 0,0 0 1 0,0 0-42 0,6 3-11 0,-3 7 0 0,3 1 0 16,0-3 18-16,0 8 2 0,3 0 0 0,0 2 0 15,3 3 24-15,-3 6 6 0,3-6 1 0,0 5 0 16,-3-2-31-16,5-3-5 0,-2 6-2 0,0-6 0 15,0 0-13-15,6 0 0 0,-9 0 0 0,3-5 0 16,3 3 0-16,-6-9 0 0,3 4 0 0,-4-6 0 16,1 2-218-16,-3-7-37 0,9 2-7 0,-15-5-2 15</inkml:trace>
  <inkml:trace contextRef="#ctx0" brushRef="#br0" timeOffset="-151596.46">2532 2410 1728 0,'0'0'38'0,"0"0"8"0,0 0 2 0,-3-2 0 0,3-4-39 0,0-2-9 16,0 3 0-16,3 0 0 0,-3 2 53 0,0-2 9 16,6 0 2-16,-3-1 0 0,3-2 0 0,-3 3 0 0,3 0 0 0,3 2 0 15,-9-2-52-15,6 2-12 0,0 1 0 16,3-1 0-16,-9 0-17 0,9 3-7 0,-3 3 0 0,0 0-924 16</inkml:trace>
  <inkml:trace contextRef="#ctx0" brushRef="#br0" timeOffset="-151454.24">2675 2701 1605 0,'0'0'35'0,"9"-2"7"0,-6-4 2 0,6-4 2 0,3 2-37 0,3-3-9 0,-6 1 0 0,3-9 0 16,5 3 71-16,-5-2 12 0,0 2 2 0,3 3 1 16,-6-3-59-16,3 5-12 0,-3 1-3 0,0 4 0 15,-3-2-31-15,0 6-6 0,3-1-2 0</inkml:trace>
  <inkml:trace contextRef="#ctx0" brushRef="#br0" timeOffset="-150907.93">2389 3773 1728 0,'0'0'38'0,"0"0"8"0,0 0 2 0,0 0 0 0,0 0-39 0,0 0-9 0,0 0 0 0,0-3 0 0,0-7 53 0,3-1 9 16,3-7 2-16,3-1 0 15,0 1-30-15,3-6-6 0,0 3 0 0,6-11-1 16,-9 3-43-16,6 0-9 0,0 2-2 0,-7 1 0 0,1 2 27 0,3 0 0 15,-3 6 0-15,0-4 0 16,3 4-108-16,-9 2-16 0</inkml:trace>
  <inkml:trace contextRef="#ctx0" brushRef="#br0" timeOffset="-150726.39">2556 3455 2030 0,'0'0'57'0,"0"0"14"0,0 6-57 0,-6-1-14 0,6-5 0 16,6 8 0-16,-6 3 0 0,3 4 0 0,3 7 0 0,0-7 0 15,0 7 44-15,3 1 5 0,0-1 2 0,-3-1 0 16,3 0-20-16,0-3-4 0,2 6-1 0,1-5 0 16,3-3-18-16,-3 0-8 0,3-3 8 0,-3-3-8 15,0 1-8-15,3-3-8 0,-6 0 0 0,6-6-1 32,-1 1-191-32,-5 2-39 0,15-13-7 0,-9-2-2 0</inkml:trace>
  <inkml:trace contextRef="#ctx0" brushRef="#br0" timeOffset="-150438.41">2860 3164 2030 0,'0'0'57'0,"0"0"14"0,0 0-57 0,0 0-14 15,0 0 0-15,0 0 0 0,-6 6 54 0,3-1 8 16,3 3 2-16,-6 3 0 0,0 4-52 0,3-1-12 16,3 4 0-16,-3 1 0 0,6 2 31 0,-3 0 3 15,6 3 1-15,-3 0 0 16,3-1-35-16,3-4 0 0,-6 2 0 0,3-5 0 15,5 0-28-15,-2-3-4 0,-3-2 0 0,6-6 0 0,0 6 32 0,0-9 0 16,-3-2 0-16,3 0 0 0,3 0 0 0,-3-2 12 16,0-4-1-16,3-2 0 0,-4 6-11 0,1 2 0 15,0-6 0-15,3 1 8 0,-6 5-16 0,3 0-4 16,-3 5-1-16,-3-5 0 0,3 6 24 0,-3-1 5 16,-3 6 0-16,3-3 1 0,-6 5-27 0,0 5-6 0,0-7 0 15,0 2-1 1,-6 6-53-16,3-6-10 0,-3 3-3 0,0-3-516 0,-3 0-103 0</inkml:trace>
  <inkml:trace contextRef="#ctx0" brushRef="#br0" timeOffset="-149988.9">3119 2908 1123 0,'0'0'24'0,"0"0"6"0,0 0 1 0,9-3 1 0,-9 0-32 0,5 1 0 0,-5-3 0 0,3 2 0 0,6 3 89 16,-6 0 12-16,3 0 3 0,-3 8 0 15,3-3-32-15,0 6-7 0,3-1-1 0,-3 11 0 0,-3-5-8 16,3 3-3-16,0-1 0 0,0 6 0 0,-3-8-37 0,3-3-8 16,-6 6-8-16,6-9 11 0,-3 6-11 0,3-2 10 15,0-4-10-15,3 3 10 0,-9 1-10 0,12-7 0 16,-7 7-12-16,4-1 12 0,-3 3 0 0,3-6 0 15,3 1 0-15,-3 5 0 0,3-6 0 0,-3 4 0 16,6-1-11-16,-9-5 11 0,3 0 0 0,0 0 8 16,0 0 0-16,0-3 0 0,-4 3-8 0,4-8-15 15,-3 3 4-15,0-3 1 0,0 2 10 0,-3-2 14 16,3-2-3-16,-3-1-1 0,3 0-10 0,0-5 0 16,-6 0 0-16,0-2 0 0,3-3 50 0,-6-9 8 0,3 1 2 15,-6-11 0-15,3 1-21 0,-6-6-4 0,9-3-1 0,-6 0 0 16,0 1-14-16,6-1-2 0,6 3-1 15,-6 0 0-15,6 2 0 0,0 4 0 16,6 7 0-16,-9 0 0 0,6 6-1 0,-3 2-1 0,3 5 0 0,3 6 0 16,-6-3-24-16,6 5-5 0,0 3-1 0,-4 3 0 31,4 5-157-31,0-3-31 0,0 3-6 0,0 5-2 0</inkml:trace>
  <inkml:trace contextRef="#ctx0" brushRef="#br0" timeOffset="-149557.56">2550 3408 1074 0,'0'0'30'0,"0"0"8"0,0 0-30 0,0 0-8 0,0 0 0 0,0 0 0 15,0 0 72-15,0 0 14 16,0 0 2-16,0 0 1 0,6-5-40 0,-3-1-8 0,3-7-1 0,3 2-1 16,3-2-31-16,-3-3-8 0,0-2 0 0,3 2 0 15,-1 0 0-15,7 0 0 0,0 0 0 0,3-2-444 31,3 7-88-31</inkml:trace>
  <inkml:trace contextRef="#ctx0" brushRef="#br0" timeOffset="-148172.24">3139 4188 1195 0,'0'0'26'0,"0"0"6"0,0 0 0 0,0 0 2 0,0 0-34 0,0 0 0 16,-6-2 0-16,6 2 0 0,0 0 74 0,0 0 8 15,0 0 2-15,0 0 0 0,0 0-68 0,0 0-16 16,3 0 0-16,6-3 0 0,3-2 55 0,6 5 7 0,-6 5 2 15,6-2 0-15,-3-1-52 0,9 6-12 0,-9 0 0 0,2 0 0 32,1 5 0-32,0-7 0 0,0 4 0 0,0 1 0 0,-3-1 0 0,3 1 0 15,-7 0 0-15,7-1 0 0,-12 3 18 0,6-7 1 16,0 7 0-16,-9-8 0 0,0 1-19 0,0 7 0 0,-3-11 0 0,-3 1 0 16,3 2 0-16,-6-5 0 0,-3 0 0 15,0 0 0-15,0-2 0 0,-3-4 0 0,0-2 0 0,4 1 0 16,-7-4 17-16,0-2 3 0,6-1 1 0,-3-1 0 15,3 1-4-15,3 1-1 0,3 3 0 0,-3-4 0 16,3 6-16-16,3-2 0 0,0 2 0 0,0 0-9 16,0 0 1-16,3 3 0 0,3-3 0 0,-6 0 0 15,6 3-28-15,0-3-6 0,3 0-1 16,0-3 0-16,0 1 23 0,0-4 4 0,0 1 0 16,3 0 1-16,-6 0-20 0,2-1-4 0,1-4-1 0,-3-1 0 0,-6 3 14 0,3-2 2 15,3-1 1-15,-3 4 0 0,-3-1 23 0,3 2 18 16,-3 4-3-16,0 2-1 0,0 0-6 0,0 3-8 15,0 5 11-15,0 0-11 0,0 0 53 0,6 5 4 16,-3 3 1-16,3 2 0 0,0 1-33 0,3 2-6 16,3 3-2-16,0-3 0 0,0 1-17 0,0-4 0 15,2 1 0-15,1 2 0 0,-3-8 12 0,-3 1-2 16,3-1 0-16,0-2 0 0,-9-3-10 0,3 2 0 16,-3-4 0-16,3 2 0 0,-3-3 0 0,0-2 0 15,3-1 10-15,-6 1-10 0,-6 0 17 0,6-1-3 16,0-1-1-16,-3-1 0 0,0 0-5 0,0 2 0 15,-3-2-8-15,0 3 12 0,3 2 15 0,-3-2 2 16,6 5 1-16,0 0 0 0,-3-2-16 0,3 2-3 16,0 0-1-16,0 0 0 0,0 0 11 0,0 0 3 15,0 0 0-15,3 2 0 0,3 3-24 0,0 1-8 0,3-4 0 16,0-2 0-16,-3 8 0 0,0-8 0 16,0 0 0-16,3 0 0 0,0-8-1 0,-6 6 0 15,5-4 0-15,-5-4 0 0,3-1-22 16,-3 3-4-16,3-10-1 0,-3 2 0 0,-3-3-14 15,6 4-3-15,-6-4-1 0,0 1 0 0,0 2 43 0,-6-3 11 0,6 1 0 0,0 2 0 16,0 8 19-16,0-3 5 0,0 6 2 0,0 5 0 16,6-5-26-16,-6 5 0 0,0 0-14 0,3 0 5 15,6 5 9-15,0 3 11 0,0-3-3 0,0 3 0 16,0 0-8-16,3 0 0 0,-3-3 0 0,0 1 0 16,0-4 0-16,-1 1 0 0,1-1 0 0,0-2 0 0,-3-2 0 15,3-1 0-15,-6 1 0 0,3-6 0 0,0 2 9 0,0-4 0 16,-3-1 0-16,3 1 0 0,-6 2 2 0,3-3 0 15,3 0 0-15,-6 6 0 0,3 0-11 0,0 0 0 16,0-1 0-16,3 6 0 0,0-5 0 0,0 2 0 16,3 3 0-16,-3-2 0 0,5-1 0 0,-2 0 0 15,-3 1 0-15,3-1 0 0,-3-2-10 0,0 0 10 16,0-3 0-16,-3-3-9 0,0 0 9 0,-3-4 12 16,-3-1-2-16,-3-3-1 0,6 1 5 0,-3-1 1 15,-3 1 0-15,3-4 0 0,0 7-15 0,-3-1 0 16,3 2 0-16,0 4 0 0,3-1 0 0,-3 3 0 0,3 0 0 15,3 0-868-15</inkml:trace>
  <inkml:trace contextRef="#ctx0" brushRef="#br0" timeOffset="-147299.99">4166 3191 1036 0,'0'0'23'0,"0"0"5"0,0 0 0 0,0 0 1 0,0 0-29 0,0 0 0 0,0 0 0 0,0 0 0 16,0 0 41-16,6-5 3 0,0 2 0 0,3-2 0 15,0-3 14-15,3 0 3 0,0-3 1 0,3-5 0 16,3 3-32-16,-3 3-6 0,2-9-2 0,1 0 0 0,-3 1-22 0,3-1 0 15,-6-2 0-15,3 0 0 0,-3 3 31 0,0-1 1 16,-3 6 1-16,5-6 0 0,-5 3-24 0,3 1-9 16,-3 1 0-16,-3-2 9 15,0 3-36-15,3 3-7 0,-3-4-2 0,-6 6 0 16,3-2-9-16,-3 5-3 0,0-1 0 0,0 6 0 0,-3-2 26 0,-3-1 5 16,0 3 1-16,3 0 0 0,-9 3 48 0,3-1 9 15,-3 4 3-15,3-1 0 0,1 5 31 0,-4-4 6 16,3 2 2-16,-3 0 0 15,9 0-15-15,-9 2-2 0,9-5-1 0,-3 1 0 0,0-4-1 0,6-2 0 16,0 0 0-16,0 0 0 0,0 0-51 0,0 0-13 0,0 0 0 16,0 0 0-16,6 0 0 0,0-2 0 15,3-1 0-15,-3 0 0 0,3-2 0 0,-3 3 0 16,3-6 0-16,3 2 0 0,-4 4 0 0,1-1-18 16,3 0 4-16,-3 1 1 0,-3 2 13 0,3 0 0 0,3 2 0 15,-9 1 0-15,9 2 0 0,-6 3 0 0,3 3 8 0,-3-3-8 31,-3 5-40-31,3-2-12 0,0 4-3 0,-3 1-551 0,3 3-110 0</inkml:trace>
  <inkml:trace contextRef="#ctx0" brushRef="#br0" timeOffset="-146071.15">2863 1061 1015 0,'-9'-5'22'0,"-3"-1"5"0,-3-4 1 0,-3-6 0 0,0 5-28 0,0 1 0 0,0-6 0 0,1 0 0 15,5 3 77-15,-3-6 10 0,6 6 1 0,0-8 1 16,3 5-28-16,3 0-5 0,3-2-2 0,-6 4 0 16,12-7-22-16,-3 3-4 0,6 4 0 0,0-7-1 15,3 5-11-15,-3-2-3 0,6 2 0 0,-4 0 0 16,4 8-13-16,0 0 0 0,-6 0 0 0,0 3 0 15,3 5 0-15,0 0 0 0,-3 5 0 0,0 3 0 0,0 8 0 16,0 5 11-16,3 6-11 0,-4 5 10 0,1 5-10 0,6 5 0 16,-6 3 0-16,9 13 0 0,0-8 12 15,0 6-2-15,6 5-1 0,2-3 0 0,4-2-9 0,0-1 0 16,3-2 0-16,2 0 0 0,-5-8 0 0,-6-13-12 16,3-1 2-16,3-1 1 0,-1-15 20 0,4 1 4 15,3-5 1-15,-1-8 0 0,4-3 21 16,-3-3 5-16,-3-5 1 0,-4-5 0 0,-2-1-25 0,-3-9-5 15,-6 1-1-15,0-4 0 0,-3 8 20 0,-3-9 4 16,-1 3 1-16,-5-5 0 0,0 5-7 0,-3 3-2 16,0 0 0-16,-3 2 0 0,0 12-6 0,0-7-2 15,0 9 0-15,0 5 0 0,0 0 20 0,0 0 4 16,-3 5 1-16,6 6 0 0,3-1-45 0,-3 12 0 0,6-1-15 0,3 3 4 16,3-1-1-16,6 9-1 0,-3-11 0 0,5 8 0 31,4-2-23-31,3-11-4 0,-3 8 0 0,3-6-1 0,-7 3 61 0,1-5 13 0,3 3 3 0,-3-1 0 31,-3-5-58-31,2 6-11 0,-2-3-3 0,3-3 0 0,-3 6 36 0,0-9 0 0,-3 9 0 0,-1-3 0 16,1-3 21-16,-3 5 11 0,0 1 3 0,-3-3 0 15,3 8-23-15,-6-1-4 0,0-2 0 0,0 3-8 16,0-3-27 0,-3 6-12-16,-3-3-2 0,-3 2-1 0,0 6-18 0,0-6-3 15,0 4-1-15,0 1 0 0,-3 6-65 0,0-2-14 0,0-4-2 0</inkml:trace>
  <inkml:trace contextRef="#ctx0" brushRef="#br0" timeOffset="-145522.21">3708 4225 1062 0,'0'0'23'0,"-3"-5"5"0,-3 2 0 0,3-2 3 0,-3 3-31 0,6 2 0 0,-3-3 0 0,3 3 0 16,0 0 118-16,0 0 18 0,0 0 3 0,0 0 1 16,0 0-43-16,0 0-8 0,0 0-1 0,3 3-1 0,3 2-64 0,3 5-13 15,3 1-2-15,6 0-8 0,0 4 33 0,2 1 0 16,10 0 0-16,-6 3 0 0,3-1-25 0,0 1-8 16,-1-6 0-16,-2 3 0 0,-6-3 0 0,3 0 0 15,-3-2 0-15,3-1 0 16,-1-2-16-16,-8 0-6 0,3-2-2 0,-3-4 0 15,0-2-160-15,0-5-33 0,-6 0-7 0,0-3-413 16</inkml:trace>
  <inkml:trace contextRef="#ctx0" brushRef="#br0" timeOffset="-145320.75">4065 4109 1148 0,'0'-8'25'0,"0"0"6"0,0 0 1 0,0 0 0 0,0 3-32 0,0 0 0 0,0 5 0 0,0 0 0 0,3-6 99 0,3 6 13 0,0 3 4 0,3 2 0 15,0 3-67-15,0 0-13 16,3 3-2-16,0-1-1 0,3 1-1 0,-4 0-1 0,4-4 0 0,-6 1 0 15,6 0-31-15,-9-2 0 0,3-4 0 0,0-2 0 16,0 3 12-16,-6-6-3 16,3 3-1-16,0-5 0 0,-6 5 13 0,0-8 3 0,0 5 0 0,-3-10 0 15,0 3 22-15,-3 2 5 0,-3-3 1 0,-3 0 0 16,3 4-7-16,-6-4-1 0,0 3 0 0,0 3 0 16,4-3-35-16,-1 2-9 0,0 1 0 0,3 3 0 15,0-1-24-15,3 0-6 0,6 6-2 0,0-3-617 16,0 0-124-16</inkml:trace>
  <inkml:trace contextRef="#ctx0" brushRef="#br0" timeOffset="-144888.16">4232 3844 1267 0,'0'0'28'0,"0"0"5"0,6-5 2 0,-3 2 1 0,3 3-36 0,0 0 0 16,3 6 0-16,0 4 0 0,2-4 58 0,1 7 5 15,0-3 1-15,0 4 0 0,0-1-36 0,-3-3-8 16,0 1 0-16,-3-3-1 0,0 0-19 0,0-3-16 15,-3-2 4-15,-3-3 0 0,0 0 22 0,0 0 5 16,0-8 1-16,0 0 0 16,-3-8 20-16,0-2 4 0,0-1 0 0,0-2 1 0,-3 2 19 0,3 1 3 15,0 2 1-15,0-3 0 0,3 4-52 0,0 1-12 16,0 4 0-16,3-1 0 0,0 1 54 0,6 2 8 16,-3 2 2-16,6 4 0 0,0-1-36 0,0 3-8 0,2 3 0 0,4-1-1 15,0 4-19-15,-3 2-9 0,6-3 1 0,-3 3 0 16,3 0 8-16,-7-3 9 0,1 11-1 0,0-8-8 15,0-3 0-15,-6 8-11 16,0 1 0-16,0 2 0 16,-3-3-27-16,-6 3-6 0,0 2 0 0,-3 1-1 15,-3 2-18-15,0-8-3 0,-3 11-1 0,0-8 0 16,-3 2 9-16,0-4 2 0,0-4 0 0,0 1 0 0,4 2 32 0,-4-8 6 0,3 0 2 0,3-2 0 16,0 2 32-16,0-5 6 0,6 0 2 0,0 0 0 15,0 0-16-15,3-8-8 0,0 3 8 0,0-11-8 16,0 3 20-16,3 3 0 0,3-9 0 0,0-5 0 15,-1 3 0-15,4-5 0 0,3-4 0 0,-3-4 0 16,0 0-20-16,0-3-15 0,3 2 3 0,-6-2-513 16,0-3-103-16</inkml:trace>
  <inkml:trace contextRef="#ctx0" brushRef="#br0" timeOffset="-143987.84">761 2463 1500 0,'-12'3'42'0,"3"0"10"16,6-1-41-16,-6 4-11 0,1 4 0 0,-4-2 0 15,-6 8-38-15,9 2-10 0,-9 6-1 0,0 3-1 16,3 7 40-16,-12-2 10 0,7 2 0 0,-10 3 0 0,9-2 42 0,0-1 10 16,3-2 3-16,-3-6 0 0,13-2 16 0,-7-3 3 0,9-2 1 0,0-3 0 15,3-3-39-15,3-3-7 16,0-2-1-16,3 3-1 0,6 0-27 0,9 2 0 15,-7 0 0-15,10 0 0 16,6 0-25-16,-3 3-1 0,9 0 0 0,-13 3 0 0,10 2 36 0,-6 0 7 0,6 8 2 0,14-2 0 16,-5 2-19-16,6 0 0 0,8 11 0 0,-2 2 0 15,-9-2 0-15,8 5 8 0,4 5-8 0,14 5 0 16,-8-4 10-16,-1-1-10 0,-5 5 8 0,8 9-8 16,-2-11 9-16,-1 2-9 0,10 4 10 0,-1-4-10 15,-8 1 11-15,2-1-11 0,4 1 12 0,2 5-12 16,-5-14 8-16,-4 4-8 0,-2-1 0 15,3 3 0-15,-4 0 8 0,4-11-8 0,-1 6 9 0,-2-1-9 16,-7-10 10-16,-5 3-10 0,0-11 10 0,-1 0-10 16,-2-5 8-16,3-5-8 0,-1-1 0 0,4-5 9 15,-7-2-9-15,-8-3 10 0,3-3-10 0,-6 3 10 16,-1-5-10-16,-2 2 0 0,0-5-10 0,3 3 10 16,-3-3 20-16,-1 0 9 0,-5 0 3 0,3-3 0 0,0 0-22 0,0-2-10 15,-3 2 10-15,-1 1-10 0,-2-3 16 0,-3-1-2 16,0 1-1-16,0-3 0 0,-3 0 26 0,-3 0 5 15,3-2 0-15,-3-1 1 0,2-2-28 0,-2-3-5 16,3-3-2-16,-3-2 0 0,6 0 4 0,-9-3 1 16,3-5 0-16,6 0 0 0,-6 5-15 0,3-5 0 15,-3 5 0-15,3 3-698 16,-4-5-133-16</inkml:trace>
  <inkml:trace contextRef="#ctx0" brushRef="#br0" timeOffset="-136471.1">339 8065 1267 0,'0'0'28'0,"-3"0"5"0,-3-3 2 0,3 3 1 0,-3-3-36 0,6 3 0 0,-3-2 0 15,3 2 0-15,0 0 101 0,-3 0 14 0,3 0 2 0,0 0 1 16,0 0-35-16,0 0-7 0,0 0-2 0,0 0 0 16,0 0-59-16,0 0-15 0,3 2 0 0,-3 6 0 15,9 0 0-15,0 3 8 0,2 2-8 0,7 0 0 16,-6 3 0-16,9 3 0 0,0 2 0 0,3-3 0 15,-1 6 0-15,4 0 0 0,-6 0 0 0,6 2 0 16,-3-2 0-16,3 2 0 0,-10-2 0 0,4 3 0 16,-9-6 0-16,6-3 0 0,-6 1 0 0,-3-1 0 15,3-2-55-15,-3-3-7 0,-3 6-2 0,0-8-477 16,0-3-96-16</inkml:trace>
  <inkml:trace contextRef="#ctx0" brushRef="#br0" timeOffset="-135554.49">416 8416 1552 0,'-9'0'44'0,"6"0"10"0,-6 3-43 0,9-3-11 16,0 0 0-16,0 0 0 0,0 0 67 0,0 0 11 15,0 0 2-15,0 0 1 0,0 0-27 0,0 0-6 16,0 0 0-16,3-8-1 0,-3 0-26 0,6-2-5 16,3-1 0-16,3-5-1 0,-3 3 6 0,3-6 2 15,6 4 0-15,-1-4 0 0,-5 0-11 0,6-2-1 16,3-3-1-16,-9 1 0 0,6 2-10 0,-6-3 12 15,0 5-12-15,-4-2 12 0,1 5-4 0,0 0-8 0,0 3 12 16,-9 2-4-16,9 4-8 0,-9-1 0 16,0 2 0-16,3 1 8 0,-3 5 7 0,0 0 1 0,0 0 0 0,0 0 0 15,0 0 3-15,0 3 1 0,0 2 0 0,6 3 0 16,-6 0-20-16,0 5 0 0,12 3 0 0,-9 0-9 16,3-3 9-16,3 3-10 0,-6-3 10 0,6 3-10 31,0-3-13-31,-6 0-2 0,6-2-1 0,-3-6 0 0,6 3 26 0,-4-2 0 0,-5-6 0 0,6 0 0 15,0 0 0-15,0-3 0 0,-6 0 0 0,6-5 0 16,-6 3 21-16,3-6 10 16,-3 4 1-16,3-4 1 0,-6 3-1 0,0-5-1 15,0 5 0-15,0-5 0 0,-6 5-31 0,3-3-20 0,-3 6 4 0,0-3 0 16,0 3 25-16,-3-1 6 0,0 4 1 0,3-1 0 16,6 3-16-16,0 0 0 0,-9 0 0 0,9 0 0 15,0 3 0-15,0 2 0 0,0 0 0 0,3 0 0 16,3 6 0-16,-3-3 0 0,6 3 0 0,0-3 0 0,-6-1 0 15,6-1 0-15,0-4 0 0,-6-2 0 0,6 6 0 16,0-4 0-16,0-4 0 0,0-4 0 0,-6-2-13 0,3 1-6 16,3-1-1-16,-9-6 0 0,3 1 20 0,-3 0 0 15,0-3 0-15,-3-2 0 16,-3-9-32-16,3 3 0 0,-6-2 0 0,0-1 0 16,0 4-5-16,0-4-1 0,-3 1 0 0,0-4 0 0,3 1 26 0,-6 6 12 15,0-4-12-15,1 3 12 0,-1 0 12 0,0 1 9 16,0-1 3-16,-3 3 0 0,-3 5 19 0,6 0 4 15,0 5 1-15,7 3 0 0,2 0-19 0,3 6-3 16,3 2-1-16,0 0 0 0,0 0-25 0,9 2 0 16,-1 4 0-16,4 2 0 0,6 2 0 0,-6 4 0 0,6-1-9 15,-3 3 9-15,9 0 0 0,-9-1 0 16,2 4 0-16,4-3 9 0,0-3-9 0,-3 0 0 0,0-2 0 16,0-3-11-16,-3 0 11 0,-1-3 0 0,-2 0 10 0,0-2-10 15,-3-3 0-15,0 0 0 0,0-3 0 16,0-2 0-16,0-3 0 0,-9 0 0 15,3-2 0-15,-3-1 0 0,6-5 20 0,-6 0-1 0,-6 0-1 16,6-2 0-16,0 5-29 0,6-1-5 0,-6 4-2 16,3 2 0-16,6 3 18 0,0 5 0 0,3 0 0 0,-1 2 0 15,4 3 0-15,-6 3 0 0,3 3 0 0,0 0 0 16,6 2 0-16,-9-3 0 0,0 1 0 0,3-3 0 16,-3 0 0-16,3-6 0 0,-4 1 0 0,1-3 0 15,0-3 0-15,0-4 0 0,3-7 0 0,-3-2 0 16,-6-7 0-16,3 1 11 0,-3-4-2 0,6-3 0 15,-6 2 0-15,3-2 0 0,-3-2 0 0,3 4 0 0,-6 6 30 16,9 5 5-16,-9-2 2 0,3 4 0 0,0 4-37 0,3 2-9 16,3 3 0-16,-9 2 0 0,8 0 0 0,4 3 0 15,-3 6 0-15,0-1 0 0,3 0 0 0,-3 3 0 16,3 0 0-16,0 0 0 0,3 3 0 0,-3-4 0 16,6 4 0-16,-10 0 0 15,7-6-49-15,0 3-12 0,-6-3-3 16,6-2 0-16,0 5-160 0,-3-3-33 0,9 11-7 0,0 2 0 0</inkml:trace>
  <inkml:trace contextRef="#ctx0" brushRef="#br0" timeOffset="-134869.55">1467 7154 1958 0,'0'0'43'0,"0"0"9"0,-3-5 1 0,0 2 3 0,3 3-45 0,-3-5-11 16,3-3 0-16,0 3 0 0,3-3 0 0,-3 3 0 15,3-1 0-15,3-2 0 0,0-2 53 0,2 2 9 16,-2-3 2-16,9 3 0 0,-6 0-21 0,6 1-4 15,3 1-1-15,0 4 0 0,3 2-10 0,5 0-1 16,-5-3-1-16,3 6 0 0,0 5-26 0,-3 2 0 16,-3 1 0-16,2 5 0 0,-8 2 0 0,6-2 0 15,-6 2 0-15,0 4 0 0,3-4 0 0,-6 6 0 16,-3 0 0-16,0 0 0 16,3-3-46-16,-6 3-14 0,3-3-4 0,-6 0 0 0,3-3 52 0,0 1 12 0,0 2 0 15,0-2 0-15,-3-3 0 0,0-3 0 16,-6-3 0-16,6 1 0 0,-3-3 0 0,0 0 0 0,3-3 0 0,-9 0 0 31,9-5-54-31,0-2-8 0,-9 2-2 0,3-8 0 0,0-3 52 0,-3-2 12 16,9 2 0-16,-9-4 0 0,3-4 44 0,3 3 12 0,0 3 3 0,3 2 0 15,-3 3-43-15,3 3-16 0,0 5 11 0,0 0-11 16,0 0 0-16,0 0 0 0,3 5 0 0,0 3 0 16,0 6 0-16,3-1 0 0,-6 5 0 0,3 3 0 15,3-5 57-15,-6 0 6 0,9-3 1 0,-9-2 0 16,6 0-103-16,0-1-20 0,-6-2-4 0,9-3-1 15,0-2 52-15,-6 0 12 0,6-1 0 0,-1-4 0 16,-8-1 48-16,12 0 13 0,-6 1 3 0,6-4 0 16,-3 1-103-16,0 0-20 0,3-3-4 0,-3 0-1 15,6 3-153-15,-6 2-31 0,12-2-7 0,-13 2-1 0</inkml:trace>
  <inkml:trace contextRef="#ctx0" brushRef="#br0" timeOffset="-133804.5">836 8887 1497 0,'0'0'32'0,"-9"0"8"0,0-2 0 0,0 2 4 0,6-3-36 0,-3 3-8 0,3 0 0 0,3 0 0 16,0 0 53-16,0 0 9 0,0 0 2 0,0 0 0 0,0 0-1 0,0 0 0 15,0 0 0-15,3-5 0 0,6 5-50 0,3 0-13 16,6 2 0-16,8 4 0 0,-5 2 0 0,9 5 0 16,-9 3 0-16,6 2 0 0,-4-4 17 0,-8 1-1 15,6 1-1-15,-6-3 0 0,0 3-24 0,-3-2-5 16,6 1-1-16,-9 1 0 0,0-5 15 0,-4 0 0 15,4-1 0-15,-3 1 0 0,-3 2 30 0,3-8 9 16,-6 6 1-16,0-3 1 0,0-3-15 0,-6-5-3 16,3 5-1-16,-6-5 0 0,0 0-22 0,-2-5 0 15,2 0 0-15,-6-6 8 0,0-2-8 16,-3 0 0-16,-3-3 0 0,0-3 0 0,-2-2 0 0,-1-3 0 0,3-2 0 16,-9-3 0-16,6 0 15 0,0 0 1 0,4 2 1 15,5-2 0-15,3 5-27 0,3 3-6 0,6 2 0 0,-6 4-1 16,9-1 65-16,0 2 12 0,9 4 4 15,-6-1 0-15,6 1-64 0,3 2 0 0,3 5-9 0,-3 1 0 16,5-1 9-16,-2 6 12 0,0-1-2 0,3 3-1 16,-3 3-9-16,0 0 0 0,-3 0 0 0,0 5 0 15,0 1 0-15,-4-1 0 0,-2 3 0 0,3 0 0 16,-6 2 0-16,3 1 0 0,-6-3 0 0,3 5 0 16,0-3 0-16,-3 1 0 0,0-1 0 0,0-4 0 15,0-1-49-15,0-3-12 16,0-2-3-16,0-2 0 15,0-4-204-15,0-2-42 0,0 0-8 0,0 0-2 0</inkml:trace>
  <inkml:trace contextRef="#ctx0" brushRef="#br0" timeOffset="-133267.18">1074 8673 1497 0,'0'-13'32'0,"0"5"8"0,0 0 0 0,0 0 4 0,0 8-36 0,0 0-8 16,0 0 0-16,0 0 0 0,0 0 104 0,0 0 20 15,0 0 3-15,3 8 1 0,3 3-103 0,-3 2-25 16,3 3 0-16,3-3 0 0,-7 3 0 0,7-3 0 15,-6 0 0-15,6-2 0 0,-3-1 24 0,0-4-1 16,0-1 0-16,3-2 0 0,-6-3-37 0,3-3-7 16,-3 0-2-16,6-5 0 0,-6 0 70 0,3-2 13 15,-3-3 4-15,3-3 0 0,-6-3-52 0,0 3-12 16,0 0 0-16,0 1 0 0,-6 1-9 0,3 1-5 16,-3 0-1-16,3 2 0 0,-6 1 15 15,6 2 0-15,-3 3 12 0,3 2-12 0,3 3 20 0,0 0-4 16,0 0 0-16,0 5 0 0,0 6-26 0,3-3-6 0,3 0 0 0,0 2-1 15,0-2 7-15,3 0 2 0,0 0 0 0,0-5 0 16,3-1 8-16,-3 1-10 0,2-6 10 0,-2 1-10 16,3-4 10-16,0-4-13 0,-3-1 5 0,6-5 8 31,-9-2-35-31,3-1 1 0,0 1 0 0,0-3 0 0,0 2 34 16,0 1 0-16,-6 2 0 0,6 2 0 0,-4 4 0 0,4 2 11 0,-3 3 0 15,3-1 0-15,0 6-11 0,-3 0-16 0,6 3 4 0,-3 2 1 16,-6 1 11-16,6-1 0 0,0 0 0 0,0 0 0 15,0 1 0-15,-6-4 0 0,6 1 0 0,0-3 0 16,-1-3 0-16,-5 1 0 0,0-4 0 0,3-1 0 16,-3-4 0-16,3 0 0 0,-3-5 0 0,3 3 0 15,-6 3 0-15,3-4 0 0,3 4 0 0,-6-1 0 0,3 3 30 0,0 0 8 16,3 3 2-16,-6 0 0 16,0 0-20-16,3 2-4 0,3 3-1 0,-3-3 0 0,3 3-3 0,0 3-1 15,0-3 0-15,3 3 0 0,0 2-11 0,-3-3 12 16,3 1-12-16,0 2 12 0,-1-2-20 0,1 0-4 15,0-1-1-15,3-2 0 16,-3 0-96-16,0-2-19 0,0-4-4 0,0 1-700 0</inkml:trace>
  <inkml:trace contextRef="#ctx0" brushRef="#br0" timeOffset="-132333.4">1636 8099 1728 0,'-3'-3'38'0,"-6"1"8"0,6-4 2 0,3 6 0 0,0-2-39 0,0 2-9 15,0-6 0-15,0 6 0 0,0-2 0 0,6-1 0 0,0 3 0 0,3 0 0 16,0 3 65-16,3-3 11 0,0 5 3 0,3-2 0 16,-3 5-52-16,0-3-11 0,0 0-1 0,-3 0-1 15,-1 1 3-15,1-1 1 16,-3 0 0-16,6 1 0 0,-12-1-1 0,9-5 0 0,-9 3 0 0,0-3 0 16,3 2-17-16,-3-2 0 0,0 0 0 0,0 0 0 15,0 0 32-15,-3-5 2 0,3 0 1 0,-6-3 0 16,3-3-5-16,3 1-1 0,-9-1 0 0,3-5 0 15,0 0-29-15,-3-2 0 0,1 2 0 0,-4-3 0 16,-3-2 0-16,3 3 12 0,0-4-1 0,3 1-1 16,0 3-10-16,6-1-9 0,0 3 9 0,0 6-13 15,3-1 13-15,0 6 0 0,3-3 0 0,0 3 0 0,0 2 0 16,6 0 0-16,-6 6 0 0,3 2 0 0,3 3 0 16,-3 0 0-16,3 0 0 0,-3 0 0 0,3 0 0 0,-3 3 0 15,0-3 0-15,2 2 0 0,-8-2 0 0,9 3 0 16,-6-3 0-16,3 0 0 15,6 2-54-15,-3-2-8 0,-3 3-2 16,3-3 0-16,0-1 52 0,0 1 12 0,0 0 0 0,0 0 0 0,0 3 0 16,3-1 0-16,-3-4 0 0,-1 2 0 0,1 0 10 0,0 0 5 15,-3 0 1-15,0 2 0 0,-3-2-16 0,3 0 8 16,-3 0-8-16,0 2 0 0,0-2 12 0,-3 6-4 16,-3-6-8-16,3 0 12 0,-3-3-12 0,0 0 11 15,3 0-11-15,-6-2 10 16,6-3-33-16,-3 3-6 0,-3-6-2 0,0 0 0 15,0-2-129-15,3-3-25 0,-3-5-6 0,3-3-1 16,-2-2 0-16,-1-4-1 0,3-1 0 0,0-1 0 16,0 0 53-16,3 3 10 0,0 0 2 0,-6-1 1 0,6 7 255 0,0-1 52 15,0 2 9-15,0 1 3 0,0 0-1 0,0 2 0 0,0 11 0 0,0 0 0 16,-3-5-50-16,3 5-9 0,0 0-3 0,0 0 0 16,0 0-1-16,0 0 0 15,0 0 0-15,0 0 0 0,0 0-102 0,9-3-26 0,-6 3 0 0,0 0 0 16,3 3 0-16,2 0 0 0,-5-1 0 15,3-2 0-15,-3 3 0 0,3 0 0 0,0-1 0 0,0-2 0 16,3 0 0-16,-9-2 0 0,6 2 0 0,-3-6 0 16,0 4-46-16,0-4-14 0,3 1-4 0,-6-3 0 15,0 3 52-15,3 0 12 0,-3 5 0 0,0-8 0 16,0-3-54-16,-3 3-8 0,3 3-2 0,0-3 0 0,-9 0 52 16,6 0 12-16,-3 3 0 0,3-3 0 15,-6 3 0-15,9-1 0 0,-12 1 0 0,6-3 0 16,3 0 48-16,-6 0 13 0,1 0 3 0,5 0 0 0,-3 0-52 0,3 0-12 15,3 3 0-15,0 5 0 0,0-5 0 0,-6 0 0 16,6 5 0-16,0 0 0 0,0 0 0 0,6-6 0 16,-3 4 0-16,3 2 0 0,0 2 0 0,2 4 0 15,1-1 0-15,0 3 0 0,0 2 0 0,0-2 0 16,0 6 0-16,-3-1 0 16,3 3-18-16,0 0-6 0,-3 2-2 0,0 1 0 15,0-1-23-15,-3 3-5 0,3-2-1 0,-6 2 0 16,3-3-14-16,3 1-3 0,-6-3-1 0,0 0 0 15,0 0 28-15,0-3 5 0,3-3 2 0,0-2 0 0,-3-2 38 0,3-4 0 0,-3 1 0 0,0-3 0 16,3 3 0-16,5-6 15 0,-5 0-1 0,3-2 0 16,3-3 29-16,3 0 5 0,-3 0 2 0,0 0 0 15,0 0-10-15,3 0-3 0,-3 0 0 0,0 1 0 16,3 1-8-16,-3-2-1 0,0 0-1 0,-4 0 0 16,4 0-148-1,-3-5-30-15,6-16-5 0,-3 3-2 0</inkml:trace>
  <inkml:trace contextRef="#ctx0" brushRef="#br0" timeOffset="-131787.15">2163 7625 1728 0,'0'0'38'0,"0"0"8"0,0 0 2 0,0 0 0 0,0 0-39 0,0 0-9 0,0 0 0 0,0 0 0 16,0 0 49-16,0 0 8 0,0 0 2 0,0 0 0 16,0 0-46-16,0 0-13 0,0 0 0 0,0 0 8 0,0 0-8 0,0 0 0 15,0 0 8-15,0 0-8 0,0 0 0 0,0 0 0 16,0 0 0-16,0 0 0 0,0 0 0 0,0 0 0 15,0 0 0-15,0-5 0 0,0 5 56 0,3-3 6 16,3 1 2-16,-3-4 0 0,0 1 0 0,3 2 0 16,3 1 0-16,-6-1 0 0,6 1-52 0,-3 2-12 15,6 0 0-15,-3 2 0 0,0 3 0 0,-1 1 0 16,4 2 0-16,3 2 0 0,0 4 0 0,-6-1 0 16,3 3 0-16,6 2 0 0,-6 1 0 0,-6-1 0 15,9 3 0-15,-7 3 0 0,-2 5 0 0,0-2 0 16,3-3 0-16,-3 2 0 15,-3 0-43-15,0 4-11 0,0-7-2 0,-3 4-1 16,0-3 25-16,-3-3 4 0,3-3 2 0,-3 1 0 16,0-3-7-16,3-3-2 0,-6 3 0 0,3-8 0 15,3-3-25-15,-9 0-6 0,6 1-1 0,-3-6 0 16,4 5-21-16,2-5-4 0,-6-5 0 0,3-6-1 16,-3 6 20-16,3-3 4 0,0 3 1 0,0-6 0 0,3 3 68 0,-3-3 26 0,3 6-1 0,-3-5 0 15,3 4 39-15,0-4 7 0,-6 4 1 16,3-2 1-16,3 3 26 0,0 0 5 0,0 5 0 0,0 0 1 15,-6-3 6-15,3-2 1 0,0 0 0 0,3 5 0 16,0 0-65-16,-3 2-13 0,0 1-2 0,0 5-1 16,0 0-3-16,3 2-1 0,3 4 0 0,-3-1 0 15,3 0-27-15,0 3 0 0,3-3-14 0,3-2 5 16,-6 2 9-16,3-5 0 0,3 5-9 0,3-8 9 16,-3 1-8-16,-1 2 8 0,4-3-10 0,-3 0 10 15,0-10-25-15,0 5 1 0,3-5 0 0,-3-3 0 16,-3 2-25-16,3 1-5 0,-3 0-1 0,3-3 0 15,-6 3-124-15,3 5-25 0,-3-6-4 0,0 6-548 16</inkml:trace>
  <inkml:trace contextRef="#ctx0" brushRef="#br0" timeOffset="-131110.18">1175 9393 1958 0,'-3'-8'43'0,"3"-3"9"0,-6-2 1 0,6-3 3 0,-3 3-45 0,0-3-11 16,3 8 0-16,0-3 0 0,0 1 0 0,0 2 0 15,0 8 0-15,0 0 0 16,0 0 53-16,0 0 9 0,0 0 2 0,-9 8 0 0,3 2-5 0,3 6-1 15,3 3 0-15,-6-1 0 0,6 6-42 0,0-3-8 0,6 3-8 16,-3 0 12-16,3 0-27 0,3-6-5 16,-3 3 0-16,9-5-1 0,-6 0 33 0,6-5 8 15,3-1 0-15,-1 1 1 16,1-3-41-16,3-3-9 0,-3-2-2 0,3 0 0 0,0-1 31 0,-9 1 0 16,2-1 0-16,7 1 0 15,-12 0-25-15,3-1-9 0,-3 1-2 0,0 5 0 0,-3 0 60 0,0 2 11 0,-3 4 2 0,3 2 1 16,-6 2-10-16,0 3-1 0,0 0-1 0,-6 3 0 15,3 3-26-15,-6-3-11 0,6 2 1 0,-6-2 0 16,0 0 10-16,0-6 0 0,-3 1-9 0,3-6 9 16,0-3-24-16,-3 1-1 0,7-6 0 0,-4 1 0 15,6-4-25-15,3-2-5 0,0 0-1 16,-9-8-586 0,6-2-118-16</inkml:trace>
  <inkml:trace contextRef="#ctx0" brushRef="#br0" timeOffset="-130533.78">1562 9245 1497 0,'0'0'32'0,"0"0"8"0,0 0 0 0,0 0 4 0,0 0-36 0,0 0-8 16,0 0 0-16,0 0 0 0,0 0 104 0,0 0 20 16,0 0 3-16,-6 0 1 0,6 0-103 0,0 2-25 15,0-2 0-15,0 0 0 0,-3 3 56 0,3-3 7 16,0 0 1-16,0 0 0 0,0 0-52 0,0 8-12 15,3 0 0-15,-3 2 0 0,12 4 16 0,-3-1 1 16,6 0 0-16,0 3 0 0,-1-3-27 0,7 0-6 0,-6 1 0 16,3-1-1-16,-3 0 17 0,0 0 0 0,0 0 0 15,-3-2 0-15,-9 0 0 0,5-1 0 0,-2 1 0 0,0-3 0 16,-3-3 0-16,-3 3 0 16,6-3 0-16,-6-5 0 0,0 0 0 0,0 0 0 0,-9-2 0 0,-3-4 0 15,1 1 0-15,-7-6 0 0,0 1 0 0,-3-6 0 16,0 0 0-16,0-2 0 0,0-4 0 0,-2-4 0 15,2-3 0-15,0 0 0 0,-3-6 0 0,0 1 0 16,9 8 38-16,-5-4 11 0,11 1 3 0,-6 11 0 16,12 2-32-16,-3 3-7 0,0 2-1 0,6 6 0 15,0-3-12-15,0 8 0 0,3-5 0 0,6 5 0 16,0 0 0-16,0 5 0 0,6-2 0 0,2 7 0 16,10-5 24-16,-6 3 3 0,0 3 0 0,9-6 0 15,-4 6-43-15,-2-3-9 0,3-6-2 0,-3 4 0 16,3-1 27-16,-9 0 0 0,-1-2 0 0,-2 2 0 0,-6-2 0 15,3-1 0-15,-3-2 0 0,6 3 0 0,-15 0 0 0,9-3 0 16,-9 0 0-16,3 2 0 0,-3-2 0 0,0 0 0 16,0 0 0-16,0 0 0 0,0 0 0 0,-3 3 0 15,-6 2 0-15,0-2 0 0,3 2 0 0,-9 1 0 16,0 2 0-16,0-1 0 0,-2 1 0 0,-4 0 0 16,-3 0 0-16,0 0 0 0,3 3 0 0,6-3 0 15,-5 2 0-15,5 1 0 0,6-3 0 0,0 0 0 16,0 0 0-16,3 0 0 0,0-3 0 0,6 3 0 15,0-8 0-15,0 0 0 16,0 0-108-16,0 0-16 0,0 0-3 0,6 0-513 16,0-3-102-16</inkml:trace>
  <inkml:trace contextRef="#ctx0" brushRef="#br0" timeOffset="-129482.16">1871 8967 576 0,'0'0'12'0,"0"0"4"0,0 0 0 0,0 0 0 0,0 0-16 0,0 0 0 0,0 0 0 0,0 0 0 15,0-6 105-15,-3 1 19 0,3 5 3 0,0 0 1 0,0-5-52 0,0 2-9 16,-5-2-3-16,5 5 0 0,0 0 31 0,0 0 5 16,0 0 2-16,0 0 0 0,0 0-10 0,0-5-1 15,-3-1-1-15,3 6 0 0,0 0-72 0,0 0-18 16,0 0 0-16,8 0 0 15,-5 6 55-15,6-6 7 0,0 5 2 0,3 3 0 0,3 2-44 0,0-2-8 16,0 0-1-16,0 6-1 0,0-4-10 0,-1 3-14 16,4 3 3-16,0 0 1 0,-6-5 26 0,3 2 4 15,0 0 2-15,-6-2 0 0,3-3-12 0,-3 0-2 0,0 2-8 0,-3-2 12 32,-1-3-32-32,1 1-8 0,-3-4 0 0,3 1-1 0,-6-3 51 0,0 0 10 0,0 0 3 0,0 0 0 15,0 0-5-15,-9-3-1 0,3-2 0 0,-5 0 0 16,-1-3 28-16,-6-3 6 15,0 3 1-15,-3-5 0 0,0 0-52 0,0 0-12 0,-5-3 0 0,2-3 0 16,0 3-16-16,3 0-5 0,0 3-2 0,4-5 0 16,2-6 37-16,0 5 7 0,3 4 2 0,9-1 0 15,-6 2-23-15,3 4 0 0,3-3 0 0,3 2 0 16,-6 3 0-16,12-2 0 0,-6-4 0 0,0 4 0 16,9-1-13-16,-6 3-7 0,6-2-2 0,0 2 0 15,3 2 35-15,-3 1 7 0,8 0 2 0,-5-1 0 16,6 6-22-16,-9 6 0 0,3-6 0 0,6 5 0 15,-9 0-13-15,3 3-7 0,-3 3-2 0,0 2 0 16,0 3 22-16,2-5 0 0,-8 4 12 0,3 4-4 16,0-3-8-16,-3 2 0 0,0 4 0 0,0-4 0 0,3 1-28 15,-6-1 3-15,0-5 0 0,0 1 0 16,0-1-48-16,0-3-10 0,0-2-1 0,0 0-604 16,0-5-121-16</inkml:trace>
  <inkml:trace contextRef="#ctx0" brushRef="#br0" timeOffset="-128936.29">2145 8848 1792 0,'0'0'51'0,"0"0"10"0,-3-6-49 0,3 1-12 0,0 0 0 0,0-6 0 16,0 3 93-16,0 0 16 0,0 0 3 0,0 0 1 15,3 1-78-15,0-1-16 0,-3 0-3 16,3 2-1-16,0 1 16 0,0 0 3 15,3-1 1-15,-3 1 0 0,3 3-5 0,0 2-1 0,0-3 0 0,3 3 0 16,-6 3-43-16,6-3-9 0,0 2-1 0,0 1-1 16,0-1 25-16,0 4 0 0,-4-1 0 0,4 3-8 15,0 0-6-15,0 3-1 0,-3-1 0 0,6 3 0 16,-9 1-2-16,3 1-1 0,0-1 0 0,0 2 0 16,-3 5 18-16,0-3-12 0,0 3 12 0,-3 1-10 15,3-1-30-15,-3 0-7 0,0-3-1 0,-3 4 0 16,3-1 24-16,-3 0 4 0,-3 0 0 0,3 0 1 15,-3 0 19-15,3-2 0 0,-6 2 0 0,3-5 0 16,-3 3 0-16,3-4 0 0,-3-1 0 0,0-1 0 0,3-3 0 16,1 1 0-16,-4-3 0 0,3-3 0 0,3 1 0 15,-6-6 0-15,3 0 0 0,0-3 0 0,0-5 57 0,3 3 6 16,-3-6 1-16,3 3 0 16,0-2-52-16,0-4-12 0,0 4 0 0,3 2 0 15,0-3 0-15,-3 3 0 0,3 3 0 0,0 5 0 0,0 0 54 0,0 0 8 16,0 0 2-16,0 0 0 0,0 0-52 0,3 3-12 15,0 5 0-15,3 2 0 0,3 3 0 0,-6 1 0 16,3 1 0-16,0 1 0 0,0 3 0 0,3-6 0 16,-6 0 0-16,6 1 0 0,2-6 0 0,-5-1 0 15,3-1 0-15,0-6 0 0,-3 0 0 0,3 0 0 16,6-6 0-16,-9-1 0 16,0-4-25-16,3 0-8 0,3-2-2 0,-6-3 0 15,0 3 5-15,0-3 1 0,3 3 0 0,0 0 0 16,-7 5-139-16,1-3-28 0,3 3-6 0,-3 0-568 0</inkml:trace>
  <inkml:trace contextRef="#ctx0" brushRef="#br0" timeOffset="-128279.93">1053 10560 1728 0,'0'0'38'0,"3"5"8"16,-3 0 2-16,6 3 0 0,-3 0-39 0,6 3-9 0,0-1 0 0,3 6 0 0,-1-3 0 15,4 3 0-15,6 3 0 0,-3-3 0 16,3 2 24-16,0 6 2 0,5-6 1 0,4 6 0 0,-6 0-17 0,6-3-10 16,-9 3 12-16,5-3-12 0,-8 0 9 0,3 0-9 15,-3-2 0-15,3 2 9 16,-9-5-36-16,0-3-7 0,3 1-2 0,-1-1 0 0,-5-5 36 0,0 0 0 15,-3-3 0-15,3 0 0 16,-9-2-65-16,0-3-7 0,0 0 0 0,0 0-624 0</inkml:trace>
  <inkml:trace contextRef="#ctx0" brushRef="#br0" timeOffset="-127819.46">1106 10665 1922 0,'0'0'42'0,"0"0"9"0,0 0 1 0,0 0 3 0,0 0-44 0,0 0-11 0,0 0 0 0,6-5 0 15,-6-3 10-15,9-2 0 16,0-1 0-16,3-2 0 0,-3-3-10 0,12 0 0 0,-3 0 0 0,3-5 0 16,-1 2 41-16,7-4 7 15,-6-4 0-15,3 1 1 0,0 2-27 0,0 0-6 0,-7 3 0 0,4-6-1 16,-3 6-15-16,0-3 0 0,-3 1 0 0,0-1 0 16,0 0 0-16,-1 3 0 0,-5 2 0 0,3 1 0 15,0 2 0-15,-6 3 0 0,6 2 0 0,-3 1 0 16,0 4 0-16,-6 1 8 0,3 2-8 0,6 1 0 15,-12 7 0-15,12 3 0 0,-9 2 0 0,6 4 0 16,5 2 12-16,-5 5 5 0,-3 0 2 0,3 5 0 0,0-2-19 16,3 5 10-16,3-2-10 0,-3 2 8 15,0-3-24-15,3 3-6 0,0-2-1 0,-1-3 0 16,-2 0 23-16,0-6 0 0,3-2 0 0,-6 0 0 0,3 0 0 16,-3-3 0-16,3-3 0 0,-3-2 0 0,0-2 0 0,-6-1 0 15,3 0 0-15,0-2 0 0,-3 0 0 0,0-1 0 16,0 1 0-16,-3-3 0 0,0 0 0 0,0 0 0 15,0 3 0-15,-6 4 0 0,0-1 0 0,3 2 0 16,-6 2 0-16,-6-2 0 0,3 5 0 0,0 1 0 16,-9-1 0-16,0 5 0 15,3-2-56-15,-8 5-6 0,-1 1-2 0,0 1 0 0,0 1 52 0,6 3 12 16,-2 2 0-16,2 0 0 0,6 0-14 0,-3 0 0 16,9-2 0-16,-3-1 0 15,6-2-80-15,3-3-16 0,-6 0-3 0,6-2-621 0</inkml:trace>
  <inkml:trace contextRef="#ctx0" brushRef="#br0" timeOffset="-127499.5">1249 10771 1825 0,'0'0'40'0,"0"0"8"16,0-5 1-16,3 0 3 0,3-3-41 0,-3-3-11 0,6-2 0 0,-6-3 0 0,6-3 69 0,3-2 12 15,3-3 3-15,-6 1 0 0,0-1-54 0,3 5-10 16,5-2-3-16,-8 0 0 0,3 0 38 0,-3 0 7 16,0 2 2-16,3 1 0 15,-3 4-103-15,-6 4-20 0,6-1-4 0,0 6-948 0</inkml:trace>
  <inkml:trace contextRef="#ctx0" brushRef="#br0" timeOffset="-127349.64">1431 10798 1645 0,'0'0'36'0,"0"0"7"0,6-6 1 0,-6 1 4 0,3-3-39 0,3 0-9 16,3-5 0-16,-6 0 0 0,3-6 52 0,0 1 8 0,3-6 1 0,-4 3 1 15,4 0-30-15,3 2-5 0,-3-2-2 0,0 5 0 32,3 5-173-32,-9 3-36 0,6 1-6 0,-3 4-2 0</inkml:trace>
  <inkml:trace contextRef="#ctx0" brushRef="#br0" timeOffset="-127236.9">1586 10652 1267 0,'3'8'28'15,"0"0"5"-15,0 0 2 0,6 0 1 0,-9-3-36 0,8 0 0 0,-8-2 0 0,9-3 0 16,-3-3 0-16,3 1 0 0,-3-6 0 0,3-3 0 16,-3 1 31-16,0-4-1 0,3-4 0 0,0 2 0 15,-6 0-48-15,3 0-10 0,6 3-1 0,-9 0-1 0</inkml:trace>
  <inkml:trace contextRef="#ctx0" brushRef="#br0" timeOffset="-125186.71">583 12263 1267 0,'0'0'28'0,"0"0"5"0,0 6 2 0,-9-6 1 0,9 0-36 0,-3 5 0 15,3-5 0-15,-6 3 0 0,6-3 109 0,-3 0 15 0,3 0 4 0,0 0 0 16,0 0-52-16,0 0-9 0,0 0-3 0,0-8 0 16,9-3-51-16,-9 3-13 15,12-2 0-15,-3-6 0 0,-1-3 54 0,4 1 8 0,0-6 2 0,3 0 0 16,-3-5-48-16,-3 5-8 0,3 3-8 0,-3 2 9 16,0-4-9-16,0 4 0 0,0 3-10 0,-6-2 10 31,0-1-108-31,3 9-16 0,-4-4-4 0,-2 9 0 0,0 0 52 15,0 5 9-15,0 0 3 0,0 0 0 16,-2 0-8-16,-4 0 0 0,0 5-1 0,0 0 0 0,3 3 73 0,-6 3 0 0,0 0 0 0,0-1 14 16,6 1-14-16,-6-1 0 0,0 4 0 0,3-7 0 15,0 7 54-15,0-4 8 0,3 3 2 0,-3-7 0 16,12 4 0-16,-6-2 0 0,9 3 0 0,-9-6 0 16,12 3-36-16,-3 3-8 0,3-1 0 0,0-2-1 15,3-2-31-15,6 4-5 0,-4 3-2 0,4-7 0 16,0 4 67-16,-9-2 12 0,9 3 4 0,-3-3 0 0,2 2-64 15,-5 1-16-15,6 2-2 0,-12-2 0 0,3-1 29 16,-3 3 5-16,3-2 2 0,-12 2 0 0,6 3 10 0,-6-3 1 16,0 3 1-16,-6 0 0 0,3-3-4 0,-3 1-1 15,-3-1 0-15,3 0 0 0,-9 0-13 0,3 0-2 16,0-2-1-16,-3 0 0 0,4-1-9 0,-1-2-14 16,3 0 3-16,0 0 1 15,0-3-35-15,6-2-7 0,-6 0-2 0,9-3 0 16,0 0-110-16,0 0-23 0,0 0-4 0,0-8-1 0</inkml:trace>
  <inkml:trace contextRef="#ctx0" brushRef="#br0" timeOffset="-124911.23">946 11967 2188 0,'0'-5'48'0,"-6"0"11"0,0-3 1 0,0 0 1 0,3 2-49 0,-3 1-12 0,3 2 0 0,-6 1 0 15,6 2 105-15,-6 2 19 0,3 4 3 0,3 2 1 16,-6-3-88-16,9 3-18 0,0 0-3 0,0 2-1 15,3-2-29-15,3 6-5 0,3 1-2 0,0-1 0 16,6-4 7-16,0-2 2 0,6 3 0 0,-6-1 0 16,2-2 9-16,-2-2 0 0,0 4 0 0,0-5-8 15,-3 3 8-15,-3-2-12 0,0 4 12 0,-3-2-12 16,0 3 24-16,3 2 4 0,-6-2 0 0,3 2 1 16,-6 3-17-16,0 2 0 0,0 1-13 0,-6-1 5 15,3 3-40-15,3-2-7 0,0 5-1 0,-9-6-1 16,0 1-6-16,6-3-1 0,-6 0 0 0,3-6 0 15,3 1-102-15,-9-6-21 0,12 0-4 0,-9-2-589 16</inkml:trace>
  <inkml:trace contextRef="#ctx0" brushRef="#br0" timeOffset="-124399.41">1121 11869 1958 0,'0'-5'43'0,"0"-3"9"0,0-3 1 0,0 6 3 0,0 5-45 0,0 0-11 16,0 0 0-16,0 0 0 0,0 0 53 0,0 0 9 15,0 11 2-15,0-3 0 0,0 8 0 0,0 2 0 16,0 1 0-16,3 2 0 0,3-3-52 0,-6 1-12 16,6-1 0-16,0-2 0 0,3-3 0 0,-6-2-16 15,6 0 3-15,0-9 1 0,0 3-2 0,0-5 0 0,0 0 0 0,3-7 0 32,-9-15-19-32,6 9-4 0,-4 8-1 0,1-6 0 0,0-2 38 0,-3-5 0 0,-3 2 0 0,0-3 0 15,0 1 0-15,0 2 0 0,-3 0 0 0,-3 0 0 16,3 3 8-16,0 0 8 0,-5 2 3 0,-1-2 0 15,3 2 35-15,0 1 7 0,0 2 2 16,3 0 0-16,-3 2-14 0,3 1-2 0,3 0-1 0,3 0 0 16,-3 2-46-16,6-2-8 0,3 2-3 0,3 0 0 15,-3 3 11-15,5 0 16 0,4 0-4 0,0 3-1 16,0 0-11-16,3-1 0 0,-3 1 0 0,-6 0 0 16,5-1 0-16,-5 1 0 0,6-3 0 0,-12 0 0 15,0 0 0-15,3 0-14 0,0 0 3 0,-6 0 1 16,3 0 10-16,-6 0 14 0,0 0-3 0,3 0-1 15,6-3-59-15,-9-2-12 16,3 5-3-16,3 0 0 0,-3-5 43 0,-3 5 8 0,6 0 1 0,0 0 1 16,3 5-33-16,0-5-8 0,2 5 0 15,-2-2-1-15,0-3 42 0,6 5 11 0,-9-5 0 0,9 0 0 16,-6 0 0-16,-3-3 0 0,9-2 0 0,-12-3 0 0,6-2 0 16,-3-4 0-16,0 1 0 0,0-3 0 0,-3-2 49 0,2-1 12 15,-5-2 3-15,3 3 0 0,-3-4-64 0,6 4-8 16,-6-1-4-16,0 3-1 0,3 3 21 0,-3 3 4 15,0 2 0-15,3 0 1 16,-3 3-88-16,0 5-17 0,0 0-4 0,0 0-883 16</inkml:trace>
  <inkml:trace contextRef="#ctx0" brushRef="#br0" timeOffset="-123533.28">1702 11621 1728 0,'0'0'38'0,"0"-3"8"0,-9 0 2 0,6 1 0 0,3 2-39 0,-6-6-9 0,6 6 0 0,0 0 0 16,0 0 104-16,0 0 20 0,0 0 3 0,0 0 1 15,0 0-52-15,6 6-9 0,0 2-3 0,0 2 0 16,6 6-51-16,6 2-13 0,-15 4 0 0,11 1 0 15,-8 1 0-15,3-5 0 0,0 5 0 0,0-3 0 16,-3 3-48-16,0-11-13 0,0 8-3 0,-3-8 0 0,3-2 72 0,-6-3 13 16,9 0 3-16,-9-6 1 0,0 4-40 0,0-1-8 15,0 3-1-15,0-8-1 0,0-16 25 0,0-5 0 16,0 5 0-16,-6-13 0 16,6 5 0-16,-3-5 0 0,3 0 0 0,-6 2 0 0,3-7 0 0,3 5 0 15,-6 2 0-15,3 1 0 0,0 2 46 0,0 6 14 16,3 4 4-16,0 4 0 0,0 2-52 0,3 3-12 15,0 5 0-15,6 0 0 0,-6 5 0 0,6 0 0 16,0 6 0-16,0 5 0 16,0-8 0-16,0 2 0 0,0-2 0 0,2 3 0 0,-2-6 0 0,-3-2 0 15,0-3 0-15,3 0 0 0,-6-6 0 0,3 1 0 0,0-3 0 16,-3-5 0-16,3 0 0 0,0-6 0 0,-6 1 0 0,3-1 0 16,-3-2 0-16,6 2 0 15,-6-2 0-15,0 3 0 0,-6-1 21 0,6 3 2 0,0 0 0 0,0 3 0 16,0 13-37-16,0 0-7 0,0 0-2 0,0 0-1066 31</inkml:trace>
  <inkml:trace contextRef="#ctx0" brushRef="#br0" timeOffset="-122903.2">1996 12068 1933 0,'0'0'55'0,"0"0"12"0,0-3-54 0,0 3-13 0,0 0 0 0,0 0 0 16,0 0 76-16,0 0 12 15,0-5 2-15,0 5 1 0,9-3-23 0,-3 3-4 16,3 3 0-16,6 2-1 0,-3 3-63 0,6 3 0 0,0 2 0 0,-3 3-10 16,-3 0 10-16,2-1 11 0,4-1-3 0,-12 1 0 15,9-1-8-15,-6-1 0 0,-6-2 9 0,0-1-9 16,3 1 0-16,3-6 0 0,-9 0 0 0,0 1-8 16,0-6 8-16,0 0 0 0,0 0 0 0,0 0 0 15,0 0 0-15,0-6 0 0,-9-2 0 0,0-2 0 16,-3-3-24-16,3-3-4 0,3 0 0 0,-9-5 0 15,0-1-6-15,1 1-2 16,5-5 0-16,-12 2 0 0,6-2 68 0,3 2 12 0,0 0 4 0,3 3 0 16,3 2-26-16,3 9-5 0,-3-4-1 0,6 4 0 15,0 2-16-15,6 3 0 0,-6-1 0 0,9 1 0 0,0 5 55 0,0 0 7 16,0 0 2-16,3 0 0 0,0 0-52 0,6 5-12 16,-9 1 0-16,3-1 0 15,-4 3 0-15,1 2 0 0,0 1 0 0,-6-3 0 16,3 3-48-16,0-1-13 0,-6 3-3 0,6-2 0 15,-6 2 28-15,0 0 6 0,0-2 1 0,-6 0 0 16,6-1-107-16,-3 1-22 0,3-3-4 0,-6 0-426 16,6-3-84-16</inkml:trace>
  <inkml:trace contextRef="#ctx0" brushRef="#br0" timeOffset="-122698">2294 11898 1746 0,'0'0'38'0,"0"0"8"0,0 0 2 0,0 0 1 0,6-5-39 0,-3 5-10 16,3 0 0-16,0 0 0 0,0 0 51 0,3 0 8 0,0 5 1 0,-3 1 1 16,9-1-50-16,-6 3-11 0,-4 0 0 0,10 2 0 15,-6-2 12-15,-3 0 4 0,3 0 2 0,0 0 0 16,0 3-27-16,0-6-6 0,-6 3-1 0,3-5 0 16,3 2 16-16,-6-2 0 0,3-1 0 0,-6-2-9 15,0 0-127-15,0 0-24 0,0 0-6 0,0 0-1 16</inkml:trace>
  <inkml:trace contextRef="#ctx0" brushRef="#br0" timeOffset="-122530.7">2214 11750 1728 0,'-12'-10'38'0,"3"4"8"0,3 1 2 0,0 5 0 0,0-8-39 15,3 3-9-15,-6 5 0 0,9-6 0 0,0 6 53 0,0 0 9 16,0 0 2-16,0 0 0 15,0 0-52-15,0 0-12 0,0 0 0 0,0 0 0 16,0 0-120-16,0 0-26 0,0 6-6 0,3-6-565 0</inkml:trace>
  <inkml:trace contextRef="#ctx0" brushRef="#br0" timeOffset="-122290.96">2428 11663 1958 0,'0'0'43'0,"0"0"9"0,0 0 1 0,0 0 3 0,0 0-45 0,0 0-11 0,0 0 0 0,0 0 0 16,0 5 53-16,0 3 9 0,0 3 2 0,0-1 0 16,0 3-20-16,3 3-4 0,3-2-1 0,-3 4 0 31,3-2-63-31,0 2-12 0,3-4-2 0,3 2-1 0,-3-3 39 0,0 0 0 0,2-2 0 0,-2-1 0 16,0-2 0-16,0-3 0 0,0 1 0 0,0-1 0 15,0-5-16-15,0 0 4 0,-3-5 0 0,0-1 1 16,3 4-41-16,-6-9-8 0,3 1-1 0,-3 2-1 15,0-3-97-15,-3-2-19 0,6-3-4 0,-6 3-1 16</inkml:trace>
  <inkml:trace contextRef="#ctx0" brushRef="#br0" timeOffset="-121618.24">2580 11647 1728 0,'-9'-8'38'0,"3"-3"8"0,6 4 2 0,-15-9 0 0,9 2-39 16,-9-1-9-16,6-4 0 0,-3 0 0 0,1 9 104 0,-7-9 20 16,9 9 3-16,-3-1 1 0,3 3-52 0,6 3-9 15,0 0-3-15,3 5 0 16,0 0-51-16,0 0-13 0,0 0 0 0,0 0 0 0,6 0 54 0,6 10 8 15,-3-4 2-15,9 2 0 0,-9 7-52 0,5-1-12 16,-5 1 0-16,6-1 0 0,0 2 0 0,0-3 0 16,-9-3 0-16,9-2 0 15,-6 3-48-15,3-6-13 0,-3 3-3 0,0-3 0 0,-4-5 52 0,4 6 12 16,-3-6 0-16,3 0 0 16,0-6-54-16,-6 6-8 0,3-5-2 0,-3-3 0 0,0-2 52 0,3 4 12 15,-6-2 0-15,0-2 0 0,0-1 0 0,0 3 0 0,-6-2 0 16,6-1 0-16,0 11 0 0,0 0 0 0,0 0 0 15,0 0 0-15,0 0 0 0,6 0 0 0,3 5 0 0,0 1 0 16,3 4 0-16,0 4 0 0,0-4 0 16,2 3 0-16,-5 1-10 0,6-4 1 0,0 1 0 0,-6-1 0 31,0-4-37-31,3-1-7 0,0-2-2 0,-6-3 0 0,0 0 44 0,3-6 11 0,-3 4 0 0,-6-6 0 16,0 8 0-16,0 0 0 0,3-16 0 0,0-3 0 15,-3 3 0-15,0 6 0 0,-3-1 0 0,0-2 0 16,3 2 0-16,-6-2 0 0,3 3 0 0,-9-4 0 15,6 4 49-15,-6-3 12 0,3-3 3 0,-3 2 0 16,3-1-52-16,0-4-12 0,-3 6 0 0,3-3 0 16,0 3 54-16,4-3 8 0,2 8 2 0,0-3 0 15,0 6-64-15,3 0 0 0,0-1-9 0,0 6 0 16,3-2 9-16,0-1 0 0,5 6 0 0,1-3 0 16,3 5 0-16,0-2 0 0,0 7 0 0,3 1 0 0,-3-3 0 0,3 2 12 15,-3 4-2-15,0-4-1 16,0 3-58-16,2 1-12 0,-8-1-3 0,6-5 0 15,0 2 0-15,-3 4 0 0,0-9 0 0,3 6 0 0,-3-9 44 0,0 4 9 16,-3-1 2-16,3-5 0 0,-3 0-3 0,3-5 0 16,-3-3 0-16,-1-3 0 15,4-2-24-15,-6-3-6 0,3-3-1 0,0 1 0 0,-3-3 35 0,3 2 8 16,0-5 0-16,-6 6 0 0,0-3 51 0,0 2 12 16,0-5 2-16,0 11 1 0,-6-3-3 0,6-2-1 15,-3 12 0-15,0-2 0 0,3 1 2 0,0 4 0 16,-3 3 0-16,3 0 0 0,0 0 0 0,3 10 0 0,-3 4 0 0,6-1 0 31,0 3-103-31,3-3-20 0,-3 3-4 0,3-3-1 16,0 6 27-16,3-3 5 0,0 2 0 0,0-7 1 15,0 2-53-15,5-3-10 0,-2 1-2 0,3-3-1 16,-3 0-127-16,6 0-26 0</inkml:trace>
  <inkml:trace contextRef="#ctx0" brushRef="#br0" timeOffset="-120165.98">2595 10925 1497 0,'0'-6'32'0,"-6"-2"8"0,3 0 0 0,-3 1 4 0,0-1-36 15,0 0-8-15,3 2 0 0,-6 1 0 0,-3 0 71 0,0 0 12 0,-3 2 2 0,-3 0 1 16,-2 1-86-16,-1-1-18 16,0 6-3-16,-9-3-1 0,3 2 22 0,7 1 0 0,-10 0 0 0,3 2 0 15,0-3 9-15,0 4 7 0,1-1 0 0,-4 0 1 16,0 1-17-16,-9-1 0 15,-2 3 0-15,2-3 0 0,-6 6 0 0,1-1 0 0,5 6 0 0,0 0 0 16,-5 3 0-16,-1 2 0 0,-3 0 0 0,-2 0 0 16,2 3 9-16,-2-3 2 0,11 3 0 0,-9 0 0 0,-2-1-11 0,-4 1 12 15,4-3-12-15,-1-2 12 16,0 2-12-16,1 0 0 0,5 3 0 0,3-3 0 0,-8 3 8 0,2 3-8 16,1-1 0-16,5 0 8 15,-3 6-8-15,7-3 0 0,2 6 0 0,0-1 0 0,3-2 0 0,4 2 0 16,-10 1 0-16,9 2 0 0,-9 0 0 0,10 0 0 15,-1 0-12-15,3 0 12 0,0 3-9 0,6-3 9 16,1 0 0-16,8-14 0 0,3 12 0 0,-3-6 0 16,3 5 0-16,0 3 0 0,0-2 0 0,-3 2-8 15,6-3 8-15,3 19-10 0,-6-11 10 0,3 3 0 16,6-2 0-16,0-14 8 16,6 0-30-16,-3 0-6 0,3-2 0 0,3 2-1 0,3-3 53 0,-3-2 12 15,3 0 1-15,6 2 1 0,3-5-10 0,-3-2-1 16,2-1-1-16,7-2 0 0,-6-2-26 0,0-4 0 15,0 1 0-15,-3-3 0 0,2-3 0 0,1 0 0 0,0-2 0 16,6-3 0-16,-6 0-15 0,5-5-8 0,-2 2-1 16,3-2-1-16,0-3 25 0,3 0 14 0,-1-3-2 0,1-2 0 15,-6 0 1-15,3-1 0 0,-3-4 0 0,-1 2 0 16,1-2-13-16,3 2 0 0,-6-3 0 0,6 3 0 16,-7 0 12-16,1-2-1 0,-3 2 0 0,6 0 0 15,0 3-11-15,-3-3-16 0,-7 3 4 0,4 0 1 16,0-1 19-16,0 1 4 0,-3 0 1 0,0 0 0 15,-3-1-13-15,0 1-18 0,2-3 4 0,-2 3 1 16,-3-3 38-16,0 0 8 0,3 0 2 0,-3 3 0 16,0 0-25-16,0 0-10 0,-3 2 8 0,0-2-8 15,3 5 0-15,0-3 0 0,-3 4 0 0,3-1 0 16,0 2 0-16,-4 1 0 0,4 0 0 0,-3 2 0 16,3 0 0-16,0 1 0 0,3-1 0 0,-3 3 0 15,0 3 0-15,0-1 0 0,-3 1 0 0,0 0 0 0,3 2-14 0,0 0 5 16,-3 3 1-16,0-2 0 15,0 4-16-15,2-2-2 0,1 3-1 0,-3-1 0 0,0 3 27 0,3-2 0 16,0 2 0-16,-3 0 0 16,3 1 0-16,0-1 0 0,3-2 0 0,-3-1 0 0,0 1 0 0,6-3 0 15,-3 2 0-15,-4-2 0 0,1 0 0 0,3 0 0 16,0 0 0-16,3 0 0 0,-3 2 0 0,6-2 0 16,-3 0 0-16,3-2 0 0,2 2 0 0,-2 0 0 15,3 2 0-15,0-5 0 0,3 3 0 0,0 0 0 16,2-2 0-16,-5-1 0 0,0 0 0 0,6 0 0 15,-6-5 0-15,-3 3 0 0,5-6 0 0,4 1 0 0,-3-1 0 16,3-5 0-16,0 3 0 0,2-3 11 0,1 0-1 16,0-3 0-16,3-2-10 0,2 3-14 15,-5-1 3-15,9-5 1 0,-7 3 10 0,7 0 0 0,3 0 0 0,3-3 0 16,-1 2 0-16,1-1 0 0,-4-4 0 0,7 0 0 16,-6 1 0-16,2-3 0 0,4 0 0 0,3-3 0 15,-7-3 0-15,1 1 0 0,0-3 0 0,-4 0 0 16,1 2 0-16,0-2 0 0,-1 0 0 0,4-3 0 15,-3 3 49-15,-4 3 12 0,1-3 3 0,-3 0 0 16,-4 2-52-16,-2 1-12 0,0 2 0 0,-3-3 0 16,3 4 0-16,-7-1-8 0,1 0 8 0,0 0-13 15,-3 3 13-15,0 0 0 0,-3 2 0 0,-1-5 0 16,1 3 10-16,-6-3-10 0,0 3 8 0,0-3-8 16,-3 1 0-16,-3-1 0 0,0-5 0 0,-3 0 0 0,-3 0 0 15,0-3 0-15,0 0 0 0,-6 0 0 0,0-5 0 0,-3 3 0 16,-6-3 0-16,3-3 0 0,0 3 0 0,-9-3 0 15,4 3 0-15,-4-2 0 0,0 7 20 16,3-3 0-16,-9 1-1 0,3-3 0 16,1 3-11-16,-1 5-8 0,-6 2 12 0,-3 1-12 0,-2 4 0 0,5 4-20 15,-9 2 2-15,9 8 1 16,-5 0-19-16,2 8-4 0,-3 3-1 0,3 2 0 0,-2 6 19 0,-4 2 4 16,0 3 1-16,1 0 0 0,2 2 17 0,-3 3 0 15,3 3 8-15,7-3-8 0,-4 3 12 0,6-5-3 0,0 2-1 0,1 0 0 16,2 3-8-16,0-3-12 0,-3 3 2 0,3 2-895 31</inkml:trace>
  <inkml:trace contextRef="#ctx0" brushRef="#br0" timeOffset="-118486.56">1095 12303 1267 0,'0'0'28'0,"6"-5"5"0,5 0 2 0,1-3 1 0,6-3-36 0,0 3 0 0,3-5 0 0,9 0 0 16,-1 2 47-16,1-7 2 16,3-1 1-16,3-2 0 0,-4 2-29 0,7-4-5 0,0-4-2 0,5 1 0 15,-2-4 14-15,0 1 2 0,2-2 1 0,-5-14 0 16,3 2-19-16,-4 1-4 0,1-8-8 0,0 7 12 15,-6-4-12-15,2 2 11 0,-2-3-11 0,0-2 10 32,-3 2-29-32,-7-2-5 0,-2 2-2 0,-3 3 0 15,-3 3-5-15,-6 2-1 0,-3-2 0 0,3 2 0 0,-9 3 97 0,0 3 19 0,0 0 4 0,-6-1 1 16,3 6 10-16,-6-3 1 0,-3 8 1 0,3-2 0 16,-9 5-57-16,-3 2-11 0,1 3-2 0,2 3-1 15,-12 3-13-15,3 2-2 0,0 2-1 0,-2 4 0 16,-4 2-25-16,0 2-5 0,-3 4 0 0,-5 2-1 0,2 5 9 0,-12 5 8 15,4 4-12-15,11-4 12 0,-3 6-8 0,-2 2 8 16,-7 3 0-16,-3 1 0 0,1 4 0 0,-1 3 20 16,4 3-2-16,-22 18-1 15,1-5-17-15,8 2 0 0,1 1 0 0,-1-3 0 0,7 2 0 0,-1-2 8 16,6 3 1-16,1-3 0 16,5 5-9-16,0-2 0 0,4-1 0 0,-7 3 0 0,6 1-9 0,7 1-1 15,2-1 0-15,0-1 0 16,9 0 10-16,-6-5 0 0,10-3 0 0,5 3 0 0,0-3 0 0,3-2-10 15,9-8 10-15,0-1-13 0,0-4 13 0,3-6 12 0,6-3-3 16,9-4 0 0,-6-4-28-16,8-5-5 0,7 0-2 0,6-7 0 0,3-4 18 0,-4-2 8 0,7-5-8 0,0-5 8 15,-1-4 0-15,4-4 0 0,3-6 0 0,2-2 0 16,-2-6 9-16,3-3 1 16,-1-4 0-16,-5-1 0 0,3 0 12 0,-4 1 2 0,1-4 1 0,3 1 0 15,-7-3-11-15,4 3-2 0,-3 5-1 0,-1-3 0 16,-8 3-11-16,3 2 12 0,-3-2-12 0,-1 8 12 15,-2 0-12-15,0 0 10 0,-3 0-10 0,-3 5 10 16,-1-5-10-16,-2 11 0 0,-3-1-12 0,6 1 12 16,-9 4-8-16,6-2 8 0,-9 6 0 0,0-3 0 31,3-1-113-31,-4 6-19 0,-5 1-3 0</inkml:trace>
  <inkml:trace contextRef="#ctx0" brushRef="#br0" timeOffset="-117734.91">3250 11001 1407 0,'0'0'31'0,"-3"-5"6"0,0 0 2 0,3 0 1 0,0-1-32 16,0 1-8-16,0 0 0 0,-6-1 0 0,6 6 21 0,0-5 3 0,-3 0 1 0,-3-1 0 15,0 4 27-15,0-1 6 0,-3-2 1 0,0 0 0 16,-3 5-43-16,0-3-16 0,-6 3 11 0,6 0-11 16,-14 0 21-16,2 3-1 0,0-1-1 0,0 4 0 15,-3-1-3-15,4 3 0 0,-4 0 0 0,0 0 0 16,3 0 24-16,-6 2 5 0,-5 1 1 0,2 2 0 15,-6 3-46-15,4 0-18 0,-7 0 1 0,0 2 0 16,4 3 17-16,-1 0 8 0,0 6-8 0,-6 2 12 0,1-3-12 16,-4 4-8-16,7 1 8 0,-7 6-13 0,12 0 13 15,-3 3 0-15,4 2 0 0,-4 3 0 16,3 0-11-16,4-2 11 0,2 7-12 0,0 0 12 0,3-2 0 0,6 5 0 16,1-3 0-16,5 3 9 0,6-5-9 0,-3-1 0 15,9-2 0-15,3 3 8 0,9-1-8 0,-6-4 0 16,9 2 0-16,3-3 0 0,-1-7 0 0,10-4 0 15,0-2 0-15,3-2 0 0,3-6-11 0,-1-5-1 16,-2-6 0-16,9-2 0 0,0-5 12 16,2-6 0-16,1-2 0 0,6-3 0 0,-1-5 15 0,-2-3 8 15,6-8 1-15,-1-2 1 0,-5-3 14 0,9-6 2 16,-4-2 1-16,10-5 0 0,-13 0-14 16,4-3-4-16,-3-8 0 0,14-8 0 0,-8 0-8 0,-1-3-1 0,7 6-1 0,-9-5 0 15,-4-1-14-15,1-2 8 0,-6 3-8 0,-4 2 0 16,-2-3 0-16,-3 6-12 0,-6 0 1 0,-4 2 0 15,-5-2-7-15,0 5-2 16,0 8 0-16,-9-2 0 0,0 4 32 0,-3 9 5 0,0 5 2 0,-6 0 0 16,0 5-7-16,-3 3 0 0,0 5-1 0,-12 3 0 15,0 2-11-15,-2 3-16 0,-4 5 4 0,-6 3-660 16,0 8-133-16</inkml:trace>
  <inkml:trace contextRef="#ctx0" brushRef="#br0" timeOffset="-110098.66">2255 11097 754 0,'0'0'21'0,"0"0"5"0,0 0-26 0,-6 0 0 15,6 0 0-15,0 0 0 0,0 0 79 0,0 0 10 16,0 0 3-16,0 0 0 15,0 0-32-15,0 0-5 0,0-6-2 0,0 1 0 16,0-3-42-16,6-2-11 0,0-6 0 0,6 0 0 0,0-3 8 0,6-2 0 16,9-3 0-16,3-2 0 0,-1-3 4 0,10-3 1 15,-9-5 0-15,9-11 0 0,-7 1 15 0,10-1 2 16,6-2 1-16,17-6 0 0,-14 3 4 0,8-2 1 16,1-3 0-16,14-3 0 0,1 8 3 0,2 0 1 0,-6 0 0 15,22-5 0-15,-10 7-11 0,0 1-1 16,-5 3-1-16,17-1 0 0,-9 11-9 0,1 5-2 0,-4 6 0 0,9 2 0 15,-11 11-5-15,-1 7-2 0,0 6 0 16,4 8 0-16,-13 6-9 0,4 7 0 0,-1 5-12 0,3 11 12 16,-11-2-16-16,-10 7 5 0,7-8 1 0,-1 9 0 15,-5-9 10-15,-3 8-10 0,-1-7 10 0,-2 2-10 32,-10 0-13-32,1-3-2 0,-6-2-1 0,2 2 0 0,-5-5 44 0,0-2 9 0,0-1 1 0,-1 4 1 15,-2-1-20-15,-3 0-9 0,0 2 8 0,-9 1-8 16,-1 0 9-16,-2-3-9 0,0 3 10 0,-6 0-10 15,0-3 0-15,-3-6 0 0,0 1 0 0,-3-5 0 32,0-1-29-32,0-4-6 0,0-4-1 0,-6-2 0 0,3-3-17 0,0-5-4 0,0 0-1 0,-9-5 0 15,0 0-31-15,0-6-7 16,-6-5 0-16,0 0-1 0,0-5-55 0,-2-3-10 0,2 1-2 0,-6-1-1 16,3-3 113-16,0 4 22 0,0-4 5 0,-2 1 1 0,2-1 140 0,0 6 29 15,0 0 6-15,0 0 1 0,3 2-71 0,0 3-13 16,0 0-4-16,1-2 0 15,2 2 52-15,0 3 9 0,3 0 3 0,0 2 0 0,0 0-75 0,3 3-14 16,3 1-3-16,0 4-1 0,3 3-7 0,0 0-2 16,0 0 0-16,0 0 0 0,0 0-26 0,0 0 0 15,3 3 0-15,3 4 0 0,0 7-9 0,3-1-1 16,3 5 0-16,-3 1 0 0,3 0 20 0,2 4 4 16,-2 1 1-16,3 5 0 0,-3 0-24 0,0 6-5 15,3-1-1-15,-3 1 0 0,0-1 15 0,0 0 0 16,0-5 0-16,-3-2 0 0,-1-3 0 0,1-3 0 15,0-5 0-15,0-3 0 0,-3 0 0 0,3-5 0 0,-3 0 0 0,3-3 0 16,0-2-8-16,0-6-6 0,0 1-1 0,3-6 0 16,3 0 15-16,-1-5 0 0,1-1-10 0,0-4 10 31,3-1-38-31,-3-2-3 0,0-3-1 0,3 1 0 16,-3 1-10-16,-4 1-3 0,4 3 0 0,-3 2-644 0</inkml:trace>
  <inkml:trace contextRef="#ctx0" brushRef="#br0" timeOffset="-108996.97">3616 11546 658 0,'-6'-2'14'0,"3"-4"3"0,-3 1 1 0,3-3 2 16,0 3-20-16,-3 0 0 0,3-6 0 0,0 1 0 0,0 2 36 0,0-3 4 15,3 0 1-15,0-2 0 0,0 3 19 0,0-4 3 16,0 4 1-16,3-3 0 0,3 2 0 0,0-2 0 16,0 2 0-16,3-5 0 0,-3 3 51 0,3 0 10 15,6-3 3-15,-7-3 0 0,7 1-103 0,0-3-25 16,0 2 0-16,6-10 0 16,3 5 0-16,0-2 0 0,5-1 0 0,4 4 0 0,3-1 0 0,-3-3 0 15,2 11 0-15,1-7 0 0,3 7 20 0,-7 5 0 16,7 3-1-16,0 3 0 0,2 0-19 0,4 7 0 15,-6 6 0-15,2-2 0 0,-8 4-14 0,6 6-3 16,-9 0-1-16,-1 2 0 0,1 1 18 0,0 2 0 0,0 0 0 16,-3 3 0-16,-1 0 0 0,1-3 16 0,0 0-4 0,0 3 0 15,-3 0-12-15,-4 2 9 0,-2-5-9 16,-3 6 8-16,0-6-19 0,-3 3-4 0,-3 0-1 0,0-1 0 16,0-4 16-16,-3 0 0 0,-3-4 0 0,-3 1 0 15,3-2 0-15,-3-7 0 16,-3 1 0-16,3-2 0 0,0-6 26 0,0 0 8 0,-6-6 2 0,0-2 0 15,-3-2-58 1,0-3-11-16,0-6-3 0,-3 1 0 16,-3-6-19-16,-3-3-4 0,3 1-1 0,-5-3 0 0,2 5 43 0,0-3 8 15,0 1 9-15,0-3-13 0,0 2 27 0,3 1 6 0,3 2 0 0,1 0 1 16,-1 3 15-16,3 0 2 0,0 3 1 0,0-4 0 16,6 6-26-16,-3-2-5 0,3 2 0 0,-3 0-8 15,6 0 0-15,0 3 0 0,0 0 0 0,6-3 0 16,-3 5 0-16,-3-2 0 0,6 3 0 0,-6 2 0 0,6 0 37 15,-3 0 1-15,3 3 0 0,0-1 0 0,0 4-10 0,-3 2-3 16,9 0 0-16,-4 2 0 0,-2 4-1 0,9 1 0 16,0 4 0-16,0 5 0 0,0 2-37 0,6 6-8 15,-6 0-2-15,6 5 0 16,-1 0 70-16,1 3 13 0,-6 2 4 0,0 1 0 0,0-3-52 0,0-6-12 16,0 3 0-16,-1-2 0 0,1-4-9 0,-3 1-5 15,3-3-1-15,-3 3 0 0,0-3 15 0,0 1 0 16,0-4 0-16,-3-2 0 0,0-3 14 0,-3 0-1 15,0-2 0-15,0-3 0 0,-4 0-27 0,-2 0-6 16,0 0 0-16,-2 0-1 16,-1 0-18-16,-3 2-3 0,0 1-1 0,-6 5 0 15,0-3-214-15,-3 0-43 0,-12 16-9 0,0-5-2 0</inkml:trace>
  <inkml:trace contextRef="#ctx0" brushRef="#br0" timeOffset="-108084.02">4780 12046 1267 0,'0'0'28'0,"0"0"5"0,0 0 2 0,-3-2 1 0,3 2-36 0,0 0 0 0,-6-3 0 0,6 3 0 16,-3-5 77-16,3 5 9 0,0 0 2 0,0 0 0 15,0 0 7-15,0 0 1 16,0 0 1-16,0 0 0 0,0 0-21 0,0 0-4 0,0 0 0 0,0 0-1 16,3 0-57-16,6 0-14 0,-1 3 0 0,7-1 0 15,0 6-11-15,3 0-5 0,0 0 0 0,6 0-1 16,0 5 17-16,-4-2 0 0,4 2 0 0,3-2 0 16,0 2-72-16,0 0-10 0,-7 0-2 0,-2-2-496 15,0 2-98-15</inkml:trace>
  <inkml:trace contextRef="#ctx0" brushRef="#br0" timeOffset="-107859.99">5021 11888 1982 0,'-12'-6'56'0,"6"6"12"0,6 0-54 0,-6-2-14 0,3 2 0 0,3 0 0 0,-6 2 93 0,3 1 16 15,-3 2 3-15,3 3 1 16,-3 3-73-16,3 2-16 0,0 0-2 0,-3 6-1 0,3-1-11 0,3 4-2 15,-3 1-8-15,0 4 12 0,3 2-12 0,0 0-12 16,0-2 3-16,3 4 0 16,0-2-37-16,3 0-7 0,0 1-2 0,0-1 0 15,3-6-109-15,-3-1-23 0,3-4-4 0,3-2-1 0</inkml:trace>
  <inkml:trace contextRef="#ctx0" brushRef="#br0" timeOffset="-107233.68">5113 11885 1911 0,'0'-10'42'0,"0"4"9"0,0 1 1 0,0 0 2 0,0-1-43 0,3 1-11 0,0 0 0 0,3 2 0 16,-6 3 12-16,6 0 1 0,0 3 0 0,0 2 0 16,3 3 41-16,3 3 8 0,-4-1 2 0,1 6 0 15,3 0-64-15,-3-3 0 0,0 3-16 0,0-5 3 16,-3 2 13-16,0-3 0 0,0-2 0 0,0 0 0 15,-3-2 14-15,0-1-4 0,-3-5-1 0,0 0 0 0,0 0-19 16,0 0-4-16,0 0-1 0,3-5 0 0,3-3 15 0,-3-3-12 16,0-5 12-16,0-2-12 0,0-1 12 0,0-2 0 15,0 0 0-15,0 0 0 0,3 2 14 0,0 3 6 16,-1 3 0-16,1 2 1 16,0 3-38-16,6 3-8 0,0 3-2 0,0 4 0 0,3 3 18 0,0 3 9 15,0 3-10-15,0 0 10 0,-1 2 0 0,-2 3 0 16,0-3 0-16,0 0 10 0,-3-2-10 0,0-3 0 15,0-3 0-15,0-2 0 16,0-3-25-16,-3-3-11 0,0-2-1 0,0-1-1 0,3-4 65 0,-6-1 13 16,3 1 2-16,0-6 1 0,-6 0-18 0,5 0-3 15,-2 0-1-15,3 0 0 0,-6 3-21 0,0 0-10 0,6 2 1 16,-6 3 0-16,6 3 9 0,-3 0 9 0,3 2-1 16,0 3-8-16,-3 0 0 0,3 3 0 0,6 2 0 0,-3 0 0 15,0 1 8-15,3 2 0 0,3-3 1 0,-6 0 0 16,6 0-9-16,-1-2 0 0,-2-3 9 0,9-3-9 15,-6-2 0-15,0-3-8 0,6-2 0 0,-6-6 0 16,-1-3 8-16,4-2 0 0,-6-5 0 0,3-4 0 16,-3-4 25-16,0 0 7 15,-3-1 2-15,0-2 0 0,-3 0-3 0,-3 0-1 0,3 0 0 0,-6 3 0 16,-3 2-30-16,0 3 0 0,-3 0 0 0,0 2 0 16,-3 3 57-16,0 6 6 0,3 5 1 0,0-1 0 15,-3 9 0-15,3 3 0 0,0 2 0 0,0 7 0 16,0 7-52-16,3 2-12 0,0 2 0 0,3 3 0 15,3 3-21-15,0 0-7 0,3 2-2 0,3 3 0 32,0 1-3-32,3-4-1 0,0 3 0 0,6 3 0 0,-3-3-24 0,6 0-5 0,2-2-1 0,4-4 0 15,3 4-153-15,0-6-31 0,38 21-7 0,-20-13-564 16</inkml:trace>
  <inkml:trace contextRef="#ctx0" brushRef="#br0" timeOffset="-106012.08">5169 12470 1314 0,'0'0'37'0,"0"0"8"0,0 0-36 0,-3-3-9 0,-2-2 0 0,5 5 0 16,0 0 123-16,0 0 22 0,0 0 5 0,0 0 1 15,0 0-57-15,0 0-11 0,0 0-3 0,0 0 0 16,0 0-44-16,0 0-8 16,3 5-3-16,2 0 0 0,4 6-25 0,0 0 0 0,6 5 0 0,0 2 0 15,3-2 0-15,3 2 0 0,-3 1 0 0,5 2 0 16,-2-5-17-16,0 3 4 0,0-4 1 0,3-1 0 31,-9-4-67-31,-3-2-13 0,2-5-2 0,-5-3-1 0,0 0-91 16,-3-6-18-16,-3-1-4 0,0-7-1 0,0 4 65 0,-3-6 12 0,0 0 4 0,-3-3 0 15,3 4 114-15,-3-1 23 0,0 0 5 0,-3 3 1 16,0-1 181-16,3 6 36 0,-3-2 7 0,3 5 1 16,3 5-89-16,0 0-19 0,0 0-3 0,0 0-1 0,0 0-18 0,-3 8-4 15,0 2-1-15,3 6 0 0,0 2-73 0,0 6-16 16,6 3-2-16,-3 5-1 0,3-3-27 0,-3 2-6 15,0 1 0-15,6 0-1 16,-6 0-215-16,3-3-42 0</inkml:trace>
  <inkml:trace contextRef="#ctx0" brushRef="#br0" timeOffset="-105484.28">5518 12438 1958 0,'0'-5'43'0,"-3"-6"9"0,6 3 1 0,-3-2 3 0,3 2-45 16,3 0-11-16,-3 0 0 0,3 3 0 0,0-1 53 0,-1 4 9 0,1 2 2 0,3 0 0 16,0 2 0-16,0 4 0 0,3-1 0 0,-3 3 0 15,3-3-52-15,-3 3-12 0,3 0 0 0,-3 0 0 16,-3-3 0-16,0 0 0 16,3 1 0-16,-6-4 0 0,3-2 0 0,-4 0 0 0,4-2 0 0,0-4 0 15,0 1-17-15,-3-3-7 0,3-2 0 0,0-4-1 16,0 1-11-16,0-3-3 0,0 0 0 0,0 1 0 15,0-1 39-15,0 0 0 0,0 3 0 16,3 2 0-16,0 0 0 0,3 1 0 0,-6 2 0 0,3 0 0 16,5 5 0-16,-8-2 0 0,9 2 0 0,-9 1 0 15,3 2 0-15,3-3 0 0,-3 3 0 0,-3-3 0 0,3 1 0 0,3-1 0 16,-3-2 0-16,0 0 0 16,-3-3-59-16,8-3-4 0,-8 0-1 0,3-2 0 0,3-3 64 0,-3 3 0 15,3 0 0-15,-3 0 13 0,0 2-13 0,3 3-10 16,3 0 2-16,-6 0 0 15,6 6 8-15,2-1 0 0,-8 3 0 0,6 0 0 0,6 5 0 0,-6-2 0 16,6 2 0-16,-6-2 0 0,0 2 0 0,-7-2 0 16,4-3 0-16,3-3-8 0,-6 1-7 0,3-4-1 15,-3-4 0-15,3-4 0 0,-3-4 7 0,0-3 1 16,0-6 0-16,0-2 0 0,-3-3 8 0,0-2 0 16,0 2 10-16,-4-5-10 0,1 5 21 0,0 1-1 15,-6 4-1-15,0 3 0 0,1 9 89 0,-1-1 17 16,0 5 4-16,-3 3 1 0,3 3-53 0,3 5-10 0,-3 3-3 0,0 4 0 15,0 4-51-15,3 5-13 0,0 2 0 16,0 6 0 0,6-3-48-16,-3 6-13 0,6-1-3 0,-1 1 0 15,4-1 0-15,3 1 0 0,3-1 0 0,3 6 0 16,3-3-83-16,3 3-17 0,32 31-3 0,-14-18-1 0</inkml:trace>
  <inkml:trace contextRef="#ctx0" brushRef="#br0" timeOffset="-98315.83">20591 1783 1036 0,'0'0'23'0,"0"0"5"0,0 0 0 0,0-8 1 0,0 8-29 0,0-8 0 0,0 0 0 0,6 3 0 16,-6 0 56-16,0 0 6 15,0-3 1-15,0 2 0 0,6-2 16 0,-6 3 3 0,0-3 1 0,0 3 0 16,0-6 19-16,0 3 4 0,0 0 1 0,0 1 0 16,0 1-12-16,0 1-3 15,0-3 0-15,0 8 0 0,0 0-24 0,0 0-6 0,-6-5-1 0,6 5 0 16,-6 0-24-16,0 0-5 0,-3 5 0 0,-6 6-1 15,6-3-22-15,-9 2-9 0,10 9 8 0,-7-3-8 16,0 2 0-16,3 3 0 16,3 0 0-16,0-2 0 0,0-3 0 0,6 5-9 0,0-13 9 0,3 10 0 15,3-2-13-15,3-8 4 0,0 3 1 0,3 5 0 16,6-6 8-16,0 1 0 0,3-1 0 0,-1 4 0 16,4-9 8-16,-3 3-8 0,3 2 10 0,0-4-10 0,-6 7 0 15,0-5 8-15,-4 0-8 0,-2 2 0 0,0 6 0 0,-3-5 0 16,-3 5 8-16,-3 2-8 0,0-4 11 0,-6 7-1 15,-3-3 0-15,-6 3 0 0,-2-5-2 16,-1 3-8-16,-6-3 12 0,0-3-4 0,3 5-8 0,-2-4 0 16,-1-4 0-16,3 6 8 0,0-5-8 0,0-1-11 15,3-2 3-15,0 0 0 0,4 5 8 0,-1-13 0 16,3 3 0-16,3 0 0 16,0-1-76-16,3-2-12 0,6 0-4 0,0 0 0 15,0 0-160-15,0 0-32 0,6-5-6 0,0 2-448 0</inkml:trace>
  <inkml:trace contextRef="#ctx0" brushRef="#br0" timeOffset="-97982.71">20975 1855 1519 0,'0'0'43'0,"0"0"9"0,0-6-41 0,0 6-11 0,0 0 0 0,0 0 0 16,0 0 148-16,0 0 28 0,0 0 6 0,-6-2 1 15,6 2-74-15,-6 0-14 0,0 5-3 0,-3 0-1 16,0 6-57-16,3-3-11 0,-3 5-3 0,0 6 0 16,4-6-20-16,2 5 0 0,0 1 0 0,0-1 0 15,6 4 0-15,0-7 0 0,3 4 0 0,-1-11 0 16,7 3 0-16,0-4-8 0,-3 1 8 0,6 0-8 16,-3-8 8-16,3 0 16 0,0-2-4 0,0-6-1 15,0 0 15-15,-4 0 3 16,-2 0 1-16,0-8 0 0,3 3-30 0,-9 0 0 0,3 5 0 0,-6-8 0 0,6 3 0 0,-12 5 0 15,6-6 0-15,-6 4 0 0,3-1 24 0,-3 6-2 16,-3-3 0-16,-3-3 0 0,-2 6-35 0,5 2-7 16,-3 1-2-16,-6-1 0 0,6 3-1 0,0 3 0 15,6-1 0-15,0 1 0 16,0 5-129-16,3 0-25 0,3-3-6 0,3 1-773 0</inkml:trace>
  <inkml:trace contextRef="#ctx0" brushRef="#br0" timeOffset="-97262.88">21311 1635 1810 0,'0'0'51'0,"0"-3"12"0,-6 1-51 0,6 2-12 0,0 0 0 0,-9 0 0 15,9 0 120-15,0 0 20 16,0 0 5-16,-5 0 1 0,5 0-84 0,0 5-17 0,-3 0-3 0,-3 3-1 15,6 6-6-15,0-4-2 0,-6 3 0 0,6 6 0 16,6-3-25-16,-6 5-8 0,6-5 0 0,-3 2 0 16,-3 1 28-16,5-6 1 0,1 6 1 0,3-9 0 15,-3 1-30-15,3-1 0 0,-3-2 0 0,3 0 0 16,-3-5 0-16,3 0 0 0,3-3 0 0,-3 0 0 16,-3 0 0-16,3-3 0 0,3 0 0 0,-9-5 0 15,9-2 0-15,-4-3 0 0,-2 2 0 0,0-8 0 0,-3 1 0 16,3-3 0-16,0 0 0 0,-3 2 0 15,-3 3 0-15,3 3 0 0,0-3 0 0,-3 5 0 16,0 6 0-16,0 5 0 0,0 0 0 0,0 0 0 0,0 0 0 0,0 8 0 16,6 5 0-16,0 3 0 0,-3-3 0 0,3 6 0 15,0-6 0-15,-3 0 0 0,3 3 0 0,0-5 0 16,3-6 0-16,3 0 0 16,-9 1-45-16,9-4-15 0,-4-2-4 0,4-2 0 0,-3-4 53 0,6 1 11 15,-3-3 0-15,-3-8 0 0,6 0 8 0,0 3-8 16,-6-8 11-16,3 3-11 0,-3-4 15 0,0 4-4 15,-1-3-1-15,-2 0 0 0,-3 2 11 0,-3 1 3 16,0-1 0-16,0-5 0 16,0 8 9-16,-6 0 3 0,0 3 0 0,1 0 0 0,-4 2-4 0,0 3-1 0,3 3 0 0,0 5 0 15,-3-2-9-15,3-1-2 0,0 6 0 0,0-1 0 16,0-2-20-16,3 5 0 0,0 1 0 0,3 2 0 16,0-3 0-16,0 6-8 0,3-6 0 0,0 0 0 15,3 0 0-15,3 1 0 0,0-1 0 0,0-2 0 16,3-1-3-16,3 4 0 0,-7-4 0 0,10 1 0 15,0-3 11-15,-3 3 0 0,-3-1-9 0,3-2 9 16,-6 3 0-16,3 2-11 0,-6 3 11 0,-3 0-8 16,3 5-12-16,0-2-3 0,-6 5 0 0,0 2 0 15,-3 1 12-15,-3 5 3 0,0-6 0 0,0 9 0 16,-3-1-40-16,3-10-7 0,-3 10-1 16,3-10-1-16,0 3 41 0,0-3 16 0,6-3-11 0,-3-3 11 15,3 4 0-15,0-9-9 0,3 3 9 0,3-6 0 0,0 4-15 16,-3-6 3-16,9 0 0 0,-9-3 0 0,12-2 4 15,-9 0 8-15,8-1-13 0,-8-7 5 0,9 2-5 0,0-4-1 16,-3 7 0-16,3-14 0 16,-3 12-130-16,3-14-25 0,0 6-6 0</inkml:trace>
  <inkml:trace contextRef="#ctx0" brushRef="#br0" timeOffset="-96384.22">22273 1304 1213 0,'0'0'26'0,"0"0"6"0,0 0 0 0,0 0 4 0,0 0-36 0,0 0 0 0,0 0 0 0,-3-2 0 16,-3-4 111-16,6 6 15 0,-3 0 3 0,3 0 1 15,0 0-18-15,-3-5-3 0,0 3-1 0,3 2 0 16,-6-3-38-16,6 3-8 0,-6 0-2 0,6 0 0 15,-6 0-28-15,0 0-7 0,0 3-1 0,0-1 0 0,0 3 7 16,3 1 1-16,-3 4 0 0,0 6 0 0,0-5-32 0,0 5 0 16,3 5 0-16,1 0 0 0,-1-2 0 0,0-1 0 15,3 6 0-15,0-3 0 0,3 0 0 0,-3 0 0 16,3 1 0-16,-1-4 0 16,4 1-12-16,0-6-4 0,3 3-2 0,-3 0 0 0,3-9 18 0,3 1 0 15,-3-2 0-15,3-4 0 16,0 1-55-16,3-3-7 0,0-5-2 0,0-3 0 0,2 0 80 0,1 0 16 15,3-5 4-15,0-6 0 0,0 6-25 0,0-6-11 16,-1 6 10-16,1-8-10 0,-3 5 8 0,-3 3-8 16,0-8 0-16,-3 5 9 0,-3-8 2 0,0 8 0 15,-3-8 0-15,-3 8 0 0,0-2 26 0,-3 2 6 16,0 8 1-16,-3-2 0 0,0-1 8 0,0 6 3 0,3 5 0 0,0 0 0 16,-6 2-39-16,0 4-7 0,0 7-1 0,0 0-8 15,0 11 0-15,0-8 0 0,0 5-10 0,6 0 10 16,-3-2-16-16,6-1 4 0,-3-2 0 0,6 3 1 31,-3-9-26-31,3 3-6 0,0 1-1 0,0-6 0 0,3-3 28 0,-3-3 6 0,3 1 1 0,2-6 0 16,1 1 9-16,0-1 0 0,0-2 0 0,3-8 0 15,0-1 0-15,0 4 0 0,0-9 0 0,3-2 8 16,-4 11-8-16,4-14 0 0,-3 0 0 0,0-3 0 16,0 1 24-16,-3 2 1 0,0-5 0 0,0 3 0 15,-3 2 14-15,0-3 2 0,-6 9 1 0,-1-3 0 16,-2 7-14-16,0-1-4 0,0 7 0 0,-2 0 0 15,-1 2 4-15,3 6 1 0,-3 0 0 0,3 0 0 0,0 0-17 16,-6 0-3-16,3 3-1 0,0 5 0 0,3 0-8 0,0 3-17 16,0-1 4-16,3 1 1 0,6-1-2 0,-3 4 0 15,5-4 0-15,1 3 0 0,0 1 3 0,3-1 1 16,0-3 0-16,3 1 0 0,-3 2 10 0,3-5 0 16,-1 5-9-16,-2 1 9 0,3-4 0 0,-3-2-11 15,0 3 11-15,0 2-8 0,-3 0 8 0,-3-2 0 16,3-1 0-16,-6 4 0 0,-1-7 0 0,-2 7 0 15,0-1 0-15,-6-2 0 16,0-1-28-16,-2 3-3 0,-1 6-1 0,-3-3 0 16,-3 2-64-16,3-5-12 0,-3 14-4 0,-3-11 0 15,0 10-92-15,0-10-18 0</inkml:trace>
  <inkml:trace contextRef="#ctx0" brushRef="#br0" timeOffset="-94181.56">21166 3217 1119 0,'0'0'24'0,"0"-5"6"0,0-3 1 0,0-2 1 0,0 2-32 0,0-3 0 0,-3 0 0 0,3 3 0 16,-3 1 88-16,3-4 11 0,-3 0 2 0,0 3 1 15,0 1-28-15,-3 1-6 0,3-7 0 0,-3 8-1 16,0-3 25-16,0 2 6 0,-3 4 1 0,3-1 0 16,0 1-35-16,0-4-6 0,-3 4-2 0,3 2 0 15,0 0-19-15,0 8-4 0,3-6-1 0,-3 1 0 0,3 5-20 0,0 5-4 16,3 6 0-16,0 2-8 0,3 5 0 16,0 9 0-16,3 2 0 0,0-3-9 15,3-2 9-15,0 2 0 0,-3 3-9 0,0 0 9 0,3 0 0 0,3 0 0 16,-3-10 10-16,0 7-10 15,0-5 0-15,0 0 0 0,-1-5 0 0,-2 3-12 0,3-9-4 0,-6 3 0 16,3-7 0-16,-3-1 0 31,0 3-22-31,0-6-5 0,-3 1-1 0,0-3 0 0,-3 5-58 0,-3-10-12 0,3 2-2 0,-3-2-1 16,-3-3-16-16,3-3-3 0,-5 0-1 0,2 1 0 0,-3-1 109 0,0-8 28 16,-3 1 0-16,3 2 0 0,0-3 46 0,3 1 14 15,-3-1 4-15,0 1 0 0,6 2 31 0,-2-3 6 16,2 0 2-16,3 3 0 0,0 1-35 0,3-1-6 15,3 0-2-15,-3 2 0 0,6-2-40 0,-1 1-8 16,7-1-1-16,0 2-1 0,0-10 7 0,3 3 2 0,3 0 0 16,3-8 0-16,0 2 45 0,2 1 8 0,4-1 3 15,0-5 0-15,0 6-75 0,0-1 0 16,-1 3-12-16,4-2 1 0,-9 2 60 0,-3 0 12 0,-6-2 3 0,0 4 0 16,-3 7-64-16,-3 4-16 0,-3-8-2 0,2 6 0 15,-5 5 29-15,0 0 5 0,0 5 2 0,-3 6 0 16,1-1 37-16,-1 6 7 0,0 3 2 0,0 2 0 15,-3 5-103-15,3 4-20 0,0-7-4 16,6 4-1-16,0-3 52 0,0-3 12 0,3-5 0 0,2 2 0 16,1 1 0-16,0-1 15 0,0-7-3 0,0-3-1 0,0-3-11 15,3-2-16-15,0-3 4 0,0-6 1 0,-3 4 11 16,3-6 0-16,-3 0 0 0,0-3 0 0,-1 1 0 0,-2-3 0 16,0 2 0-16,-6-8 0 0,0 4 0 0,0-1 0 15,-3 2 0-15,-3-1 0 0,1-1 22 0,-4 0 6 16,-3 5 2-16,0-7 0 15,0 4-48 1,0 4-10-16,6-6-1 0,-6 5-1 0,3 9 30 0,0-3 0 0,0 2 0 0,3 0 0 0,6 3 0 0,0 0 0 16,0 0 0-16,0 0 0 15,0 0-57-15,0 0-6 0,6-2-1 0,-3-9 0 0,6 3 38 0,0 0 7 16,0 0 2-16,6 0 0 0,0-8 27 0,0 6 6 16,0-1 0-16,2-2 1 0,4-3-17 0,0 8 0 15,0 3 0-15,3 0 0 0,0-1 13 0,-1 4 9 16,1 4 2-16,0 6 0 0,-3-5-15 0,-3 7-9 15,-3 1 12-15,2 5-12 0,-5-6 36 0,0 4 1 16,-3-1 0-16,-3 0 0 0,0 0-49 0,0-2-11 0,-3 2-1 0,0-2-1 16,-3-1 40-16,-3 6 8 0,0-10 1 0,0 4 1 31,0-2-71-31,0-3-14 0,0 1-4 0,-3 2 0 0,6-8 52 0,0 0 12 0,0 0 0 0,0 0 0 16,-3-8 0-16,3 0 0 0,-3-3 0 0,3-2 0 15,6-3 0-15,-3-2 0 0,0-4 0 0,3-1 0 16,0-1 48-16,0 8 13 0,0 0 3 0,3 3 0 15,-3 0-52-15,0 7-12 16,3-4 0-16,-3 4 0 0,0 1-24 0,3 5-8 16,0 0-2-16,-1 3 0 0,1-1 54 0,-3 6 12 0,3 0 1 0,0-5 1 0,-3 0-34 15,0-1 0 1,0 1 0-16,0-3 0 0,0 0 0 0,0 0 0 0,0-3 0 0,0 1 0 0,0-1 0 0,3-8 0 16,0 3 0-16,-3 0 0 0,3 0 0 0,-4 3 0 15,4 0 0-15,-3-3 0 0,3 5 0 0,-3 3 0 16,3 0 0-16,0 3 0 0,-3 0 0 0,3 5 0 15,0-8 0-15,0 5 0 16,3-3-26-16,-6 4-12 0,3-4-2 0,-3 1-1 16,2 2 14-16,-2-5 3 0,3 3 1 0,0-6 0 0,-3 3 23 0,3-2 0 15,0-1 0-15,0-5 0 0,0-2 0 0,0-1 0 16,0-2 0-16,0 2 0 0,0-7 47 0,0 2 13 16,3 3 4-16,-4-6 0 15,1 6-80-15,0 5-15 0,-3-5-3 0,0 5-1 0,0 2 35 0,3 4 0 16,-3-1 8-16,0 3-8 0,0 0 11 0,0 3-11 15,3-1 12-15,0 4-12 0,0-1 13 0,0 0-4 16,-3 3-1-16,3-5 0 0,-1-1-8 0,1 4 0 0,-3-4 0 16,3-2 0-16,0 3 0 0,3-3 0 0,-3 0 0 0,0-3 0 15,3 1 9-15,-3-4 7 0,0 4 0 0,3-1 1 16,-3-7-17-16,2 4 0 0,1 1 0 0,0 0 0 16,0-1 0-16,0 1 0 0,-3 2 0 0,15-2 0 15,-6-3 0-15,-12 6 0 0,6-1 0 0,-1 0 0 16,1 1-36-16,3-4-10 15,0-2-2-15,3 3-1 0,0-5 39 0,0-1 10 0,3-2 0 0,-1 2 0 16,1-5 10-16,0 3 4 16,0 0 1-16,0-8 0 0,0 7 15 0,-1-7 3 0,1 5 1 0,-3 1 0 15,3 1-34-15,-6 4 0 0,3 4 0 0,-3 1 0 16,-1-3 29-16,-2 8-1 0,-3 8 0 0,-3-3 0 16,0-2-28-16,0 5 0 0,-3 3-8 0,0 2 8 0,-3-5-26 0,0 5 2 15,0-2 0-15,0 4 0 16,-3-1-27-16,-3 2-5 0,0-3 0 0,0 0-693 15,-3 0-139-15</inkml:trace>
  <inkml:trace contextRef="#ctx0" brushRef="#br0" timeOffset="-93397.05">20415 2175 1825 0,'0'0'40'0,"0"-5"8"0,-3-1 1 0,0 1 3 0,-2-6-41 0,-4 6-11 0,0 0 0 0,-3 0 0 0,0-1 37 0,-6 1 6 16,-6 5 1-16,-3-3 0 0,-2 3-17 0,-7 3-3 15,-3 2-1-15,1 6 0 0,-4-3 28 0,6 5 5 16,0-2 2-16,1-1 0 0,2 6-14 0,3-5-2 15,0-1-1-15,7 1 0 0,2 2-19 0,6-8-4 0,0 6-1 16,6-6 0-16,0 3-3 0,6 0-1 0,-3-3 0 0,3 1 0 16,3-1-4-16,3 0-1 15,3 3 0-15,0 5 0 0,3-2 3 0,0 2 0 0,6 6 0 16,0-1 0-16,3 9 2 0,2-3 1 0,1 10 0 0,3 3 0 16,0 5-26-16,0 1-4 0,0 10-2 0,2 10 0 31,-5-5-22-31,0 8-5 0,-3-5-1 0,3 11 0 15,-3-4-4-15,-4-7-1 0,-2 5 0 0,3 1 0 0,-6-12 31 0,3 1 5 0,-3-6 2 0,0 8 0 16,0-13 13-16,3-2 0 0,0-1 0 0,0-5 0 16,2 0 48-16,1-11 13 15,3-2 3-15,0-3 0 0,3-5-52 0,3-5-12 0,-1-6 0 0,7-2 0 16,0-6 0-16,3-5 0 0,5-2 0 0,-2-6 0 16,0-5 54-16,3-3 8 0,-4 3 2 0,4-6 0 15,-6 3-64-15,-3 1-21 0,-1 1 0 0,-5 4 0 0,-3-1 21 0,-3 6 0 16,-3 0 0-16,-3 8 8 15,-6-9-44-15,-1 9-10 0,-2 2-2 0,-3-2 0 16,-3 2-165-16,1 1-34 0,-7-6-6 0,-9 5-2 0</inkml:trace>
  <inkml:trace contextRef="#ctx0" brushRef="#br0" timeOffset="-92715.03">19939 3191 1177 0,'0'0'25'0,"3"-8"6"0,-3 3 1 0,3-3 2 0,0 0-34 0,0 0 0 0,3 3 0 0,-3-6 0 15,0 0 78-15,3 3 9 0,-3 1 1 0,0-4 1 16,3 3-21-16,-6 0-4 0,3 3 0 0,0-1-1 16,-3 6 1-16,0-2 1 0,0 2 0 0,0-5 0 0,0 5-1 15,0 0 0-15,0 0 0 0,0 0 0 0,-3-8-20 0,0 5-4 16,-3 3 0-16,-3 0-1 0,0 5-13 0,-3 3-2 15,-3 0-1-15,-3 3 0 0,-2 7-23 0,-4 1 0 16,-6 5 0-16,-3-3 8 0,-2 5-8 0,-1 1 0 16,0 4 0-16,-3 1 0 15,7-3 0-15,-4-2 0 0,-3 2 0 0,-2 0 0 0,5 0 0 0,3 0 0 16,0-2 0-16,1-1 0 0,2-5 0 0,3 0 0 16,3-5 0-16,0 0 0 0,10-5 0 0,-1-1 0 15,3-4 0-15,3-1 0 0,3-2 55 0,3-1 6 16,-3 1 2-16,6-3 0 0,0 0-50 0,0 0-13 15,3-5 0-15,-3-3 0 0,3-6 0 0,3 1-16 16,0 0 3-16,0-6 0 0,3 3 13 0,-3 3-9 0,3-5 9 16,-1 2-8-16,-5 0 8 0,3 3 0 0,0 0 0 0,-3 5 0 15,0 0 0-15,-3 0 9 0,0 8 0 16,0 0 0-16,-3-3-1 0,-3 3 0 0,0 3 0 0,-2 2 0 16,-4 0-8-16,0 6-11 0,0 2 3 0,0 3 0 15,0 0 0-15,3 2 0 0,0 1 0 0,0-1 0 16,3 1 8-16,6-6 0 0,-3 0-9 0,6 3 9 15,-3-2-12-15,6-1 3 0,0 0 0 0,0-5 0 16,6 0-21-16,0 0-4 16,0 0-1-16,3-6 0 0,3-2 35 0,-1 0 0 0,4 0 0 0,-3-2 0 15,3-4 0-15,0 4 0 0,0-1 0 0,-4 0 0 16,1 1-85-16,-6-1-11 0,6 1-1 0,-9 2-1 16,0 0-99-16,-3 2-20 0,0 1-4 0,-6-1-1 0</inkml:trace>
  <inkml:trace contextRef="#ctx0" brushRef="#br0" timeOffset="-90701.02">16698 4371 1267 0,'0'0'28'0,"0"0"5"0,0 0 2 0,0 0 1 0,-3-5-36 0,3 5 0 0,-3-6 0 0,0 1 0 16,-3 0 58-16,3 5 5 0,3 0 1 0,-9-6 0 15,3 6 0-15,0-2 0 0,6 2 0 0,-6 2 0 16,-3 4-4-16,3-6-1 0,0 5 0 0,3 0 0 16,-3 6-31-16,3 2-7 0,-3 0-1 0,3 3 0 15,3 3-20-15,0-3-20 0,0 2 4 0,3 1 1 16,3-1 24-16,0 1 5 0,3 2 1 0,3-3 0 16,0 1-24-16,0-3-5 0,3-3-1 0,0 0 0 15,3-2 27-15,2-3 4 0,1 0 2 0,0-6 0 16,3-2-18-16,0-2 8 0,-4-4-8 0,4-1 0 15,0-4-10-15,-3-2-9 0,0-1-1 0,-3-4-1 0,0 2 21 0,-1-2 0 16,1 2 0-16,-3 0 0 0,0 3 0 0,-3-3 0 16,-3 5 0-16,0-2 0 15,-6 2 50-15,0 1 14 0,-3 2 4 0,0 0 0 0,-3 3-7 0,0 2-1 16,-3 0 0-16,3 3 0 0,-6 3 4 0,3 2 0 16,0 6 0-16,-3-3 0 0,0 5-64 0,3 0 0 15,3 3 0-15,-3 3-10 0,3-1 2 0,3 1 0 16,0-1 0-16,3-2 0 0,3-3 18 0,0 0 4 15,0-2 1-15,3 0 0 16,3-6-15-16,-3 0 0 0,3-5 0 0,3 0 0 16,0-2-25-16,-4-4-8 0,4-2-2 0,-3-2 0 0,3-3 35 0,-3-1 0 0,-3 1 0 15,0 0 0-15,-3-3 8 0,-3 3-8 0,-3 0 0 16,-3-3 0-16,0 5 8 0,-3 3-8 0,-3-2 0 0,-3-4 9 16,3 6-1-16,-6 6-8 0,3-1 12 15,3 0-4-15,1 3-8 0,2 3-16 16,-3 0 4-16,3 2 1 15,3 0-18-15,0 3-4 0,6 3-1 0,-3-3 0 0,3 0-3 16,3 2-1-16,0-4 0 0,3-1 0 0,-1 0 11 0,4-2 3 0,0-3 0 0,0 0 0 16,3-3 24-16,-3-2-8 0,3-3 8 0,-3-3 0 15,3-2 0-15,-6-3 0 0,2 0 0 0,-5-5 0 16,0 3 0-16,0-3 0 0,0 2 0 0,-6-2 0 16,0 0 0-16,0-3 0 0,-3 3 0 0,-3-3 0 15,3 0 46-15,-6 3 14 0,3 0 4 0,-2-3 0 16,-1 0-52-16,-3 3-12 0,0-3 0 0,0 3 0 0,0 2 0 15,0 4 0-15,3 1 0 0,0 4 0 0,3 4 54 0,3 1 8 16,-3 5 2-16,6 0 0 0,0 8-52 0,3 8-12 16,0 2 0-16,0 4 0 0,6 1-16 0,0 4-7 15,3-1-1-15,0 3 0 0,3 1 5 0,0-4 1 16,0-2 0-16,2 0 0 16,-2-1-9-16,0-4-1 0,0 0-1 0,0-4 0 0,0 1 29 0,-3-2 0 15,3-7 11-15,-6-1-3 0,2-4-8 0,-2-2 0 16,3-2 0-16,-3-4 0 15,0-1-29-15,0-4-7 0,-3-5-2 0,3-2 0 16,-3-6 10-16,0 3 1 0,-3-3 1 0,-3-8 0 0,0 6 26 0,-6-1 0 16,3-5 0-16,-6 3 0 0,0-3 46 0,0 3 14 0,-3-5 4 15,0 5 0-15,3 2 0 0,-2 6 0 0,2 8 0 16,3-6 0-16,3 12-52 0,0 1-12 0,3 6 0 0,0 0 0 16,3 8 0-16,0 3 0 0,3 5 0 0,3 5 0 15,-1 3 0-15,1 2 0 0,3 1 0 0,0-4 0 16,0 4 0-16,3-1 0 15,-3-2 0-15,3 5 0 0,-3-2 8 0,3-1-8 0,-1 1 11 0,1-1-11 16,3-2 0-16,-3-6 0 0,0 4 0 0,-3-7-12 16,3-1 12-16,0-1 0 0,-1-3 0 0,-2-4 0 15,3-4-27-15,-3-2-2 0,0-5-1 16,3-3 0-16,0-2-3 0,-3-9-1 0,0 1 0 0,0-6 0 16,-1 0 34-16,1-5 0 0,0 0 0 0,-3 2 0 15,-3 1 0-15,0-1 0 0,-3 1 0 0,-3-6 0 16,-3 8 18-16,-3 0 10 0,0 3 3 0,0 3 0 0,-3 7 1 15,3-2 1-15,-6 8 0 0,4-1 0 0,-1 4 4 0,-3 4 1 16,0 6 0-16,3-2 0 0,-3 10-38 0,3 2 0 16,3-2 0-16,-3 10-12 0,6-10 0 0,3 8-1 15,0-3 0-15,3 0 0 0,3 1 4 0,-3 1 1 16,6-1 0-16,0-4 0 0,3 1-3 0,-3-6 0 16,3 3 0-16,3-3 0 0,-4-3 11 0,4-2 0 15,0-5 0-15,0 0 0 0,0-3 0 0,-3-3 0 16,3 0 0-16,0-10 0 15,-3 3-41-15,0-4-7 0,-1 4 0 0,1-3-1 0,0-9 25 0,-3 4 6 16,0-1 1-16,-3 3 0 0,0-2 17 0,-3-1 0 16,-3 4 8-16,0-1-8 0,-3-3 24 0,0 3-2 15,0 0 0-15,0 6 0 0,3 5 10 0,-3-1 1 0,3 6 1 0,0 0 0 16,0 0-22-16,6 6-4 0,0 7 0 0,0 0-8 16,3 6-8-16,0-1-9 15,-3-2-2-15,3 0 0 16,0-3-22-16,0 0-5 0,-1-2-1 0,1-6 0 15,3 3-13-15,-3-5-4 0,0-3 0 0,3-3 0 0,-3-2 52 0,0-1 12 0,0-4 0 0,0-1 0 16,0 3 48-16,0-10 13 0,0 2 3 0,-3-3 0 16,-1-2-52-16,-2-3-12 0,3 3 0 0,-3-2 0 15,0-1 0-15,-3-3 0 0,0-2 0 0,-3 3 0 16,-3-3 29-16,3-3 3 0,-2 3 1 0,-1 0 0 16,0-6 3-16,-3 6 1 0,0 5 0 0,3-2 0 15,0 5-9-15,3 7-1 0,0 4-1 0,0-1 0 16,0 9-18-16,3 2-8 0,0 0 0 0,0 0 8 15,6 5-8-15,0 8 0 0,3-5 9 0,0 11-9 16,3-9 0-16,-6 1 0 0,5 2-12 0,1 3 4 16,3-8-19-16,-3 0-3 0,3 8-1 0,0-14 0 0,3 9 31 0,-3-3 0 15,3 0 0-15,-4-3 0 16,4 3-46-16,0 0-3 0,-3 0-1 0,0 0 0 16,0 0-26-16,-3 0-4 0,-3 0-2 0,0 0 0 15,2-1-122-15,-2 1-24 0,-3 3-4 0</inkml:trace>
  <inkml:trace contextRef="#ctx0" brushRef="#br0" timeOffset="-90401.13">17177 4789 2372 0,'-33'16'52'0,"21"-14"12"0,0 4 1 0,0-4 1 0,7 4-53 0,-1-6-13 0,6 0 0 0,0 0 0 16,8 0 15-16,7-3 0 0,6-2 0 0,6-3 0 15,6-5 30-15,2-6 7 0,4 3 0 0,9-8 1 16,-1 1 16-16,10-7 3 0,2-1 1 0,7-4 0 16,-4 1-73-16,4-3-25 15,-1 0 0-15,10-3 0 0,-13 6 4 0,1-3 1 0,-4 0 0 0,1 0 0 16,-6 5 20-16,-4 3 0 0,1 0 0 0,-4 5 0 15,-5 5-10-15,-6 1 10 0,-7 5-13 0,1-1 5 16,-9 6-121-16,-3 3-24 0,-3 5-5 0,-9 0-880 16</inkml:trace>
  <inkml:trace contextRef="#ctx0" brushRef="#br0" timeOffset="-90199.05">17653 4710 2271 0,'-9'2'50'0,"-3"9"10"0,-6-6 3 0,4 6 1 0,-1-3-52 0,0 0-12 15,3 0 0-15,3-3 0 0,3 3 24 0,6-8 1 16,0 0 1-16,0 0 0 0,12-8-14 0,3 3-2 16,6-6-1-16,5-2 0 0,4-3 35 0,3-3 8 15,6-2 0-15,5-3 1 0,4-2-30 0,3-1-7 16,-1 4 0-16,7-4-1 16,-7 1-37-16,1-3-7 0,-1 2-2 0,4-7 0 15,-6 5-30-15,-4 0-7 0,-2 2 0 0,-3-2-640 16,-7 5-128-16</inkml:trace>
  <inkml:trace contextRef="#ctx0" brushRef="#br0" timeOffset="-79932.51">407 18219 1148 0,'0'0'25'0,"-3"-5"6"0,3 0 1 0,-9-1 0 0,0 1-32 0,6 2 0 0,-6-2 0 0,0-3 0 16,0 3 96-16,3 0 12 0,0-1 4 0,-2 6 0 15,8-5-7-15,-9 0-1 0,9 5 0 0,0 0 0 16,0 0 27-16,0 0 5 0,0 0 0 0,0 0 1 15,0 0-72-15,0 0-14 0,0 0-3 0,0 0-1 0,0 0-24 0,9 5-5 16,-1 0-1-16,4 6 0 0,6 2-17 0,-3-2 0 16,9 7 0-16,-3 1 0 0,9-3 0 15,-7 7 0-15,7-4 10 0,0 5-10 0,3-6 0 0,-10 3 8 16,4 1-8-16,-3-1 0 0,-3-3 0 0,3 1 0 16,-3-3 0-16,-4 2-11 15,-2-5-102-15,0 3-21 0,6-5-4 0</inkml:trace>
  <inkml:trace contextRef="#ctx0" brushRef="#br0" timeOffset="-79577.23">669 18029 1758 0,'0'-11'50'0,"-6"6"10"0,3-3-48 15,-3 0-12-15,3 0 0 0,3 0 0 0,-6 3 128 0,3-3 22 0,3 0 5 0,3 3 1 16,-3 5-78-16,6-6-15 15,-6 1-3-15,3 2-1 0,3 1-59 0,3-1-11 0,-6 3-2 0,6 0-1 16,0 3 35-16,0 2 7 0,-6 0 2 0,6 3 0 16,0 3 3-16,-1 2 1 0,1 3 0 0,-3 2 0 15,0 1-78-15,3 5-16 0,-6-3-4 0,3 3 0 16,-3-3 0 0,0 3 0-16,-3-3 0 0,0 0 0 0,0-2 0 0,-3-3 0 0,0-1 0 15,3-4 0-15,-6 2 52 0,3-5 12 0,3-3 0 0,-6-2 0 16,6-3 48-16,0 0 12 0,0 0 2 0,0 0 1 15,-3-3-22-15,-3-2-4 0,3-3-1 0,0 3 0 16,3 0-5-16,0 5-2 0,0-6 0 0,0-2 0 0,3 3-29 0,6 0 0 16,-6 0 0-16,3-1 0 15,3-2 57-15,3 3 6 0,-3-3 1 0,9 3 0 0,-6-3-52 16,6 3-12-16,-7-3 0 0,7 0 0 16,-3 0-78-16,0 2-18 0,0-2-4 15,9-2-624-15,-9 2-125 0</inkml:trace>
  <inkml:trace contextRef="#ctx0" brushRef="#br0" timeOffset="-79179.72">1062 17812 2156 0,'-9'-3'48'0,"0"3"9"0,3-3 3 0,0 1 0 0,-3 2-48 0,0 0-12 0,0 0 0 0,6 0 0 15,-6 0 84-15,0 0 14 0,0 2 3 0,4 1 1 16,-1 0-54-16,0-1-10 0,3 4-2 0,-3-1-1 15,3 0-35-15,3 3 0 0,0 3 0 0,0-1 0 16,9 6 0-16,-6 0 0 0,6 0 0 0,2 0 0 16,4 2 0-16,-3-4 0 0,0 2 0 0,3-3 0 15,-3-3 0-15,-3 1 0 0,3-3 0 0,0 0 0 16,3-3 17-16,-6-2-3 0,-4-1-1 16,4-2 0-16,0-2-13 0,0-1-18 0,0 0 4 0,-6-2 1 15,3 0 13-15,3-3 0 0,-9 0 0 0,3-3 0 16,-3 3 0-16,0-5 0 0,-3 0 0 0,3 0 0 15,-6-3-54-15,3 0-8 0,-6 3-2 16,0-3 0-16,0 3 52 0,-3 2 12 0,3 1 0 0,1 2 0 0,-1 0 48 16,0 2 13-16,0 1 3 0,6 2 0 0,3 3-52 0,0 0-12 15,0 0 0-15,0 0 0 0,0 0 54 0,0 0 8 16,0 0 2-16,0 0 0 0,0 0-64 0,0 0 0 16,0 0-9-16,3 0 0 0,3 6 9 0,3-4 12 15,0 4-2-15,0-4-1 16,2 4-47-16,-2-1-10 0,3 0-1 0,-3 0-1 15,3-2-125-15,6 2-25 0</inkml:trace>
  <inkml:trace contextRef="#ctx0" brushRef="#br0" timeOffset="-78666.95">1273 17497 2060 0,'-9'-5'58'0,"3"5"14"0,0-6-58 0,3 4-14 0,-6-1 0 0,9 0 0 15,-9-2 132-15,9 5 23 0,-3 0 5 0,3 0 0 16,0 0-92-16,-8 5-18 0,8-2-4 0,0 2-1 16,0 6-53-16,0-1-12 0,3 9-1 0,2-3-1 15,7 5 35-15,-3-5 7 0,3 2 2 0,0 6 0 16,-3-5-22-16,6-3 0 0,0 0-12 0,0-3 4 16,-9-5-8-16,9 2-2 15,-7-4 0-15,-2-4 0 0,0 1-34 0,3-3-8 0,0-3 0 16,-9-5-1-16,0-2 49 0,0-4 12 0,0 1 0 0,-9-3 0 15,0-2 0-15,3-1 0 0,0 1 0 0,-8-3 10 16,5 7-10-16,-3-4 0 0,3 2 0 0,0 8-11 0,3 0 47 16,0 0 8-16,3 3 3 0,-3 0 0 0,6 5-11 15,0 0-1-15,0 0-1 0,0 0 0 0,0 0-34 0,6-3 0 16,6 3 0-16,0 3 0 0,6 2 0 0,0 0 0 16,-1 0 0-16,-2 6 0 0,0-3-12 15,0 3-2-15,0-3-1 0,0 7 0 0,0-7 15 0,-3 11 0 16,5-3 0-16,-8 0 0 0,3 2 0 0,0 1 0 15,-3-3 0-15,0 7 0 0,-6-1 0 0,3-1 0 16,3 2 0-16,-6 1 0 0,-3 0 0 0,0 0 0 16,-3 0 0-16,3-3 0 15,-9 0-54-15,0-5-8 0,0 0-2 0,6-6 0 0,-6 1 64 0,0-3 24 16,3-3 0-16,-3-2-1 0,-5-3-23 0,8-3 0 0,-3 1 0 0,-3-6 0 16,3 0-9-16,6-3-3 15,-6 1-1-15,6-4 0 16,-3-2-13-16,6 3-2 0,0-3-1 0,0 3 0 15,0-3-115-15,6 0-22 0,-3 0-5 0,-3-2-700 0</inkml:trace>
  <inkml:trace contextRef="#ctx0" brushRef="#br0" timeOffset="-77895.47">1484 17402 2084 0,'0'-11'46'0,"0"6"10"0,-5-3 1 0,2-3 1 0,3 6-46 0,-6 2-12 0,6 3 0 0,0 0 0 15,0 0 128-15,0 0 23 0,0 0 5 0,0 0 0 16,0 3-124-16,0 8-32 0,6-1 0 0,-6 3 0 15,8 3 0-15,-5 0 0 0,6 0 0 0,3 0 0 16,-3-3 12-16,0 3-4 0,3-3-8 0,-3 3 12 16,3-5-24-16,-3-3-4 0,-3-3-2 0,3-2 0 0,-3-3 18 0,0 0 14 15,-3-3-2-15,3-2-1 16,-6-3-60-16,0 0-12 0,0-3-3 0,0-2 0 0,0 2 76 0,-6-2 14 16,3 0 3-16,0 0 1 0,0-1-14 0,-3 1-4 15,6 0 0-15,-6 2 0 0,6 1 8 0,-3 2 2 16,3 0 0-16,3 3 0 0,3-1-22 0,-6 4 0 15,6-1 0-15,3 0 0 0,5 3 0 0,-5 0 0 16,3 3 0-16,6 0 0 0,-3 2 22 0,0-2 0 16,6 2 0-16,-9 0 0 0,6 3-35 0,-7-3-7 15,4 3-2-15,-3 0 0 0,-3 0 22 0,-3 3 0 16,3-3 0-16,-3 2 0 16,3 1-158-16,-6-3-27 0,3 2-6 0,-6-2-1 15,0-2 0-15,0-1 0 0,0-5 0 0,0 0 0 16,0 0 52-16,-6-5 9 0,3-1 3 0,-6-2 0 0,3-2 153 0,-3-3 31 0,3-3 7 0,0-3 1 15,-3 1 51-15,3-3 10 0,-3-1 3 0,3 1 0 16,3-3 0-16,-2 3 0 0,5-3 0 0,-3 1 0 16,3-1-52-16,0 3-9 0,0-3-3 0,-6 0 0 15,0 3 0-15,6 0 0 0,-9-3 0 0,9 3 0 16,-9-3-51-16,9 3-13 0,-9 0 0 0,0-3 0 16,6 5 0-16,-6 1 0 0,-3 2 0 0,3 0 0 15,0 3 54-15,3 2 8 0,-3 1 2 0,3 4 0 16,0 1-14-16,3 2-2 0,3 3-1 0,0 0 0 15,0 0-24-15,0 0-5 0,3 8-1 0,9 3 0 16,3 5-17-16,3 5 0 0,3-3-8 0,0 6 8 31,0-3-53-31,-1 1-5 0,1-4-1 0,0 1 0 0,-3-1 47 0,0-5 12 0,3 1 0 0,-6-4 0 16,5-2 0-16,-8 0 0 0,6-5 0 0,-6-3 0 0,6-3-22 16,-9-2-2-16,3-6-1 0,-3-2 0 0,0-3 33 0,0-5 6 15,-4-3 2-15,1-5 0 0,-3-3 4 0,3-2 2 16,-3-1 0-16,-3-2 0 0,-3 3 3 0,3 2 1 15,-6-5 0-15,-3 0 0 0,1 5 5 0,2-2 1 16,-3 2 0-16,3 3 0 0,-6 5-32 0,9 8 0 16,-6 1-11-16,3 4 11 0,3 0 44 0,-6 6 16 15,6 2 3-15,3 3 1 0,0 3-14 0,-6 2-2 16,6 9-1-16,0 4 0 0,0 3-24 0,6 3-5 16,0 5-1-16,9 0 0 15,-6-2-40-15,6 2-8 0,6-3-1 0,2 1-1 16,-8-3 1-16,9-1 1 0,0-1 0 0,3-1 0 15,-12-5-31-15,8 0-6 0,-8-3-2 0,9 0 0 16,-3-2 8-16,-9-3 2 0,9-1 0 0,-6-4 0 16,5 0-104-16,-5-1-21 0,0-2-4 0,-3-2-1 0</inkml:trace>
  <inkml:trace contextRef="#ctx0" brushRef="#br0" timeOffset="-77306.69">1946 17661 1792 0,'-9'-5'51'0,"3"-1"10"0,3 4-49 0,-3-4-12 0,3-2 0 0,-3 3 0 0,3 0 105 0,0 0 19 16,-3-1 3-16,6 6 1 0,0-2 0 0,0 2 0 15,0 0 0-15,0 0 0 0,0 0-52 0,0 0-9 16,0 0-3-16,0 0 0 0,0 0-51 0,6 0-13 16,3 2 0-16,3 4 0 0,6 4 0 0,-3 1 0 15,6 5 0-15,2 0 0 0,-2-1 0 0,3 4 9 16,0-1-9-16,0 4 8 0,-4-4-8 0,4 1 0 0,-3-3 0 15,-9 2-11-15,6-2 11 0,-3 0 0 0,0 0 0 0,3 0 0 16,-7 2-22-16,-2-2-2 16,6 0-1-16,-6 0 0 15,0 0-11-15,-3-3-3 0,0-3 0 0,-3 1 0 16,0-6 3-16,-3 3 1 0,0-3 0 0,0-5 0 0,-3 3 35 0,-3-3 0 0,3 3 8 0,-6-6-8 16,-3 0 29-16,3 1 0 0,-6-3 0 0,1-1 0 15,-1 1-29-15,0 0 0 16,6-3 0-16,-9 2 0 0,6 1 56 0,3 0 6 0,-3 0 1 0,3 5 0 15,9 0-35-15,0 0-6 0,0 0-2 0,0 0 0 16,0 0-31-16,0 0-6 0,0 0-2 0,0 0 0 16,6 0 34-16,-3 0 6 0,3 0 2 0,0-3 0 15,3 0-37-15,-6-2-7 0,9-3-2 0,-6-3 0 0,3-2 23 16,0-3 0-16,-3 3 0 0,0-3 0 0,3 0 0 16,0 1 0-16,-4-1 0 0,1 2 0 15,3-1 0-15,0 4 0 0,-3 0 0 0,-3 1 0 16,9 2-188-16,-3 0-34 15,0 5-6-15</inkml:trace>
  <inkml:trace contextRef="#ctx0" brushRef="#br0" timeOffset="-76748.04">2422 18330 1254 0,'0'0'36'0,"0"0"7"0,-3-5-35 0,-3 0-8 0,0-1 0 0,0-4 0 0,3 7 117 0,-3-5 22 15,3 0 4-15,-9 3 1 0,6 0-27 0,-2-1-5 16,5-1 0-16,-9 1-1 0,6 1-24 0,-3 5-5 16,6-3-1-16,-9 1 0 0,6 2-13 0,0 0-4 15,0 0 0-15,0 2 0 0,3 1 0 0,-3-3 0 16,0 5 0-16,3 6 0 0,0-3-51 0,0 2-13 16,3 4 0-16,0-4 0 0,0 9 0 0,3-3 0 15,3 2 0-15,0 1 0 0,3-1 0 0,0 3 0 16,6-2 0-16,0 2 0 0,3-2 0 0,2-6-10 0,-2 5 2 0,3-7 0 15,0-1 8-15,0-2-8 0,-3-2 8 0,3-1-8 32,-7 0-25-32,1-5-5 0,0 0-1 0,-3-5 0 15,0 0-133-15,-3-3-26 0,0-6-6 0</inkml:trace>
  <inkml:trace contextRef="#ctx0" brushRef="#br0" timeOffset="-76515.16">2595 18156 1958 0,'-6'-8'43'0,"3"0"9"0,-3-3 1 0,3 3 3 0,-3-2-45 0,3 2-11 0,0 3 0 0,-3-3 0 15,3 5 131-15,3 3 24 0,0 0 5 0,0 0 0 16,0 0-52-16,0 0-10 0,0 0-2 0,0 0-1 16,0 0-66-16,3-3-13 0,3 3-2 0,3 0-1 15,-3 3-13-15,3 2-18 0,3 1 4 0,3 1 1 16,-4 1 13-16,4 3 0 0,0 0 0 0,0-1 0 0,-3 1 0 16,3-1 0-16,-3 4 0 0,0-4 0 15,0 1 0-15,-3-1 8 0,-1 1 0 0,1 2-8 0,-6-2 0 16,3 2 0-16,-3 0 0 0,-3-2 0 15,0 2-20-15,-3-2-2 0,0-1 0 0,-3-2 0 16,0 3-31-16,3-3-7 0,-8-3 0 0,2 0-1 16,0-2-39-16,0-1-7 0,-3-2-1 0</inkml:trace>
  <inkml:trace contextRef="#ctx0" brushRef="#br0" timeOffset="-76230.53">2610 17963 2419 0,'0'0'53'0,"-3"-8"11"0,0-3 3 0,0 3 1 0,0 0-55 16,0 0-13-16,3 0 0 0,0 8 0 0,0 0 84 0,0 0 13 16,0 0 3-16,0 0 1 0,3 0-61 0,3 0-13 0,3 6-3 15,5 2 0-15,1-1-16 0,6 4-8 0,-6 0 0 0,3-1 8 16,3 1-20-16,0-1-5 0,-4-2-1 0,4 0 0 16,0-5 0-16,-3 2 0 0,-3-2 0 0,0-6 0 15,0 1 6-15,-6-4 0 0,2-2 1 0,-2-2 0 16,-3-3-5-16,-3-3 0 0,3-6-1 0,-6 1 0 15,3 0 54-15,-3 0 11 0,-3 0 3 0,0-3 0 16,0 3-31-16,-3 2-7 0,-3 1-1 0,6 2 0 16,-2 0-12-16,-1 5 0 0,6 1 0 0,-9-1 0 15,9 6-31-15,0 0-5 0,0 5-2 0,0 0 0 16,0 0-181-16,0-3-36 0,9 3-7 16,-9 3-2-16</inkml:trace>
  <inkml:trace contextRef="#ctx0" brushRef="#br0" timeOffset="-75041.83">3035 17309 1832 0,'0'0'40'0,"0"0"9"0,-6 0 2 0,0-3 0 0,3 1-41 0,0 2-10 0,-6-3 0 0,4 3 0 15,-4-3 80-15,3 3 15 0,0 0 2 0,-3 0 1 0,3 0-26 0,-3 0-6 16,0 3-1-16,0-3 0 0,0 3-24 0,0-1-5 15,0 1 0-15,-3 0-1 0,0-1-5 0,-2 4-1 16,-1-1 0-16,0 3 0 0,0-3-29 0,6 3 0 16,-15 0 0-16,9 0 0 0,-6 3 37 0,1-1 2 15,2-2 0-15,-3 3 0 16,3-3-11-16,3 2-3 0,0 1 0 0,-6-1 0 0,4 1-25 0,-1 2 0 16,0 0 0-16,3 1 0 0,-6-1 0 0,3 5-16 15,-3-2 3-15,4 3 0 0,-4-3 21 0,-3 0 4 16,9 2 0-16,-9 3 1 0,3 0-21 0,7 1-5 15,-10-1-1-15,9 3 0 0,-6-1 22 0,3 1 5 16,3-3 1-16,0 6 0 0,-2-3-14 0,-1 2 0 16,3 0 0-16,0 1 0 0,6 2-9 0,-6-5-5 0,6 5-1 0,-9 0 0 15,6 3 15-15,-3-3 0 0,4 0 0 0,-1 0-9 16,3 0 9-16,0 0 0 0,6 0 0 0,-6-2 0 16,3-1 0-16,3 3 0 0,0 1 0 0,3-1-8 15,0 0 21-15,6-3 5 0,-6 1 1 0,6-1 0 16,-3 1-35-16,3-4-8 0,-3 1 0 0,9 0-1 15,-3 3 25-15,-3 2 0 0,0 0 0 0,0 0-8 16,2 0 8-16,-5-3 0 16,6 1-9-16,-3-3 9 0,0-3 0 0,3 0 0 0,6-5-9 0,-12-3 9 15,9 3-30-15,3-3-2 0,-6 3-1 0,3-3 0 16,0-2 33-16,2-1 0 0,7-2 0 0,-6 0 0 16,0 0 15-16,6-5 9 0,0-3 3 0,0 0 0 15,-1 0-27-15,4 0 0 0,-3-3 0 0,0-2 0 16,-3 2-16-16,3 1-9 15,-1-6-2-15,1 2 0 0,0-1 27 0,0-1 0 0,3 0 0 0,-3-3 0 16,2 0 18-16,4-7 9 0,3 2 1 0,0-5 1 0,-1 0-21 16,1 0-8-16,0-6 0 0,0-2 0 0,0 0 10 15,-7 2-10-15,4-2 10 0,0 0-10 0,0 3 0 0,-6-3 8 16,-4 8-8-16,1-6 0 0,3 1 0 0,0-1 0 16,0 1 0-16,0-3 0 0,-1-1 0 0,-2 1 0 15,0-5 0-15,0 5 0 0,3-3 12 0,-6 3-4 16,0-3-8-16,-6-2 12 0,2 2-4 0,-2 0-8 15,3-5 11-15,-3 3-11 0,0 0 16 0,0-1-3 16,-6 1-1-16,3 2 0 0,-3 3 5 0,0-3 1 16,0 3 0-16,-3-3 0 0,0 3-18 0,-3 0 0 0,0 3 8 15,0-1-8-15,0 1 0 0,-3-1-9 0,0 1 1 0,-3 2 0 16,0 0-3-16,3 3 0 0,-12 2 0 0,4 1 0 16,-1-3 34-16,-3 5 6 0,0 0 2 0,3 3 0 31,-3 2-50-31,0 1-9 0,1 2-3 0,2-3 0 0,-3 6 56 0,6 0 11 0,-9 2 3 0,12 0 0 15,-9 3-28-15,6 0-11 0,3 0 8 0,-2 3-8 16,-1-3 22-16,6 3-1 0,-3 2 0 0,-3-5 0 16,6 5-21-16,3-5 0 0,-6 3 0 0,0 2 0 15,3-2 0-15,3-1-13 0,3-2 1 0,-3 6 1 16,3-6 11-16,-3 5 16 0,3-5-4 0,0 0-1 16,0 0-26-16,-3 5-5 0,3-5 0 0,0 0-1 15,-3 0-18-15,3 0-3 0,0 0-1 0,0 6 0 16,0-6-17-16,0 0-3 0,0 0-1 0,0 0 0 15,3 2-51-15,0 1-10 0,-3-3-3 0,6-3-580 16,-3 3-116-16</inkml:trace>
  <inkml:trace contextRef="#ctx0" brushRef="#br0" timeOffset="-74232.23">3235 16349 1497 0,'0'0'32'0,"0"0"8"0,0 0 0 0,0 0 4 0,-3-3-36 0,-3 0-8 0,6 3 0 0,-6 0 0 16,0 0 132-16,0 0 25 0,3 0 5 0,3 0 1 15,-6 0-56-15,0 0-11 0,3 3-3 0,-3 0 0 16,0-1-45-16,3 1-8 0,-3 0-3 0,0-1 0 0,0 3-8 0,3-2-1 15,-3 5-1-15,3-3 0 0,-6 6-11 16,4 0-3-16,-1-1 0 0,-3 1 0 0,3 5-5 0,0-1-8 16,-3 1 11-16,3 3-11 15,-3 2 0-15,6 3 0 0,-9 0 0 0,6 2 0 0,-3 1-11 0,0-1-5 16,3 3-2-16,0 0 0 0,0 3 18 0,-6 2 0 16,9-2 0-16,-8 5 0 0,5 0 0 0,-3-2 0 15,0 2 0-15,0 0 0 0,3-6 16 0,-3 4 8 16,0-1 0-16,0-2 1 0,3-3-12 0,0 0-2 15,-3-5-1-15,3-5 0 0,0-1 8 0,0-5 2 16,3 0 0-16,-6-5 0 0,9 0-11 0,-5 0-1 16,5-8-8-16,0 0 12 0,0 0-12 0,0 0 0 0,-6 0 0 15,-3-5 0-15,3-3-22 0,3-3 2 0,-6 1 1 16,0-3 0-16,3-6 19 0,0 3-10 0,0-8 10 16,-3 6-8-16,3-3 8 0,0 2-13 0,3 1 5 0,-6-6 8 15,3 3 0-15,-3 0 0 0,3 5 0 0,0-5 0 16,3 2 0-16,-5 3 0 15,2 3 0-15,0 0 0 0,3 2 0 0,0 3 0 0,0 3 0 0,3 0 0 16,0 5 0-16,0 0 15 0,0 0-4 0,-6-3-1 16,6 3 16-16,0 0 3 0,-6 0 1 0,6 0 0 15,0 0-14-15,-3 5-4 0,3 1 0 0,0 4 0 16,3 3-24-16,3 3-6 0,0 3-1 0,0 2 0 16,6 3 19-16,-1-6 0 0,-2 6 0 0,6 0 0 15,0 0 0-15,-3-1 11 0,6 1-2 0,-6-3 0 16,0-5-9-16,3 0 0 0,-3 0 9 0,-1-3-9 15,1-2 0-15,-3 2 0 0,0-8-10 0,3 3 10 16,-3-5-12-16,0 0 12 0,0-1-12 0,0-4 12 0,0-1 0 0,0-2 0 16,3-1 0-16,-3-2 0 15,-1-2-111-15,4-1-15 0,0-2-3 0,3-3-1 16,-6-2-62-16,6-3-12 0,0-3-2 0,3 0-1 0</inkml:trace>
  <inkml:trace contextRef="#ctx0" brushRef="#br0" timeOffset="-73731.3">3550 15838 1936 0,'0'0'43'0,"0"0"9"0,0 0 1 0,0 0 1 0,0 0-43 0,0 0-11 0,0 0 0 0,0 0 0 16,0 5 48-16,0 1 8 0,3-1 2 0,3 3 0 16,3 2-37-16,3 1-7 0,3 7-2 0,0-2 0 15,-3-2-12-15,3 4 0 0,-4 3 0 0,4-2 0 16,-3 5 0-16,-3-3 0 0,3-3 0 0,-3 3 0 16,-3-2 0-16,3-1 0 0,-3-2 0 0,-3 0 0 15,3-3 54-15,-6-2 8 0,3 0 2 0,-3-3 0 16,0 0-52-16,-3-6-12 0,3-2 0 0,0 0 0 15,-6 0 0-15,-3-2 0 0,0-6 0 0,-3 0 0 16,3-6 0-16,-3 1 0 0,0-3-9 0,0-2 9 0,-2-3 0 16,-1-3 0-16,-3-3 0 0,0 4 10 0,0-4 43 15,-3-5 9-15,3 3 2 0,3 3 0 16,1-3-33-16,2 5-7 0,6 3 0 0,0 2-1 0,0 3-6 0,3 0-1 16,3 6 0-16,3-1 0 0,3 3-8 0,-3 0-8 15,3 3 12-15,3-3-12 0,3 5 0 0,-1 3 0 16,7-2 0-16,-3 2 0 0,0 2 22 0,0 1-2 15,0 2-1-15,0 1 0 0,-3-1-19 0,0 0 0 16,-7 3 0-16,4 3 0 0,0-1 0 0,-3-2 0 16,3 8 0-16,-9-3 0 15,6 6-25-15,-3-3-9 0,-3 2-2 0,3 1 0 16,-3-3-96-16,0 2-19 0,-3 1-4 0,3-3-566 0,-3-3-114 16</inkml:trace>
  <inkml:trace contextRef="#ctx0" brushRef="#br0" timeOffset="-73166.74">3637 15777 1292 0,'0'-10'28'0,"0"4"7"0,0 1 1 0,3-3 0 0,-3-3-36 0,0 6 0 0,2-3 0 0,-2 3 0 15,3-6 104-15,-3 3 13 0,3-2 3 0,0 2 1 16,0-3-45-16,0 6-10 0,3-6-2 0,-3 9 0 16,6-4 0-16,-3 1 0 0,3 0 0 0,-3 5 0 15,9 0-20-15,-6 0-4 0,9 5 0 0,-3 0-1 16,-6 3-23-16,5-2-5 0,1 4-1 0,0-2 0 15,-3 3-10-15,3-1 0 0,-6-2 0 0,3 3 0 16,-3-1 0-16,-3 4 0 0,3-4 0 0,-3 4 0 16,0-4-42-16,-6 3-4 0,3-2-1 0,-3 2 0 15,-3 3-13-15,-3-5-4 0,6-3 0 0,-6-3 0 0,6 5 52 0,-3-7 12 16,0 2 0-16,3-5 0 0,0 0 0 0,-6-5 0 16,-3 2 0-16,6-7 0 0,-3-1 0 0,0 3 0 15,3-8 0-15,-3 3 0 0,6-3 48 0,0 3 12 16,0-3 2-16,0 3 1 0,6 0-44 0,-3-3-9 15,3-3-2-15,-6 4 0 16,9 1-8-16,-3 4-9 0,0-4 9 0,3-1-13 0,-3 7 13 0,3-8 0 16,-1 3 0-16,-2 2 0 0,0 0 0 0,0-2 0 15,6 3 0-15,-12 2 0 0,6-3 0 0,-3 3 0 16,0 3 0-16,0 0 0 0,0 2 0 0,-3 3 0 0,0 0 0 16,0 0 0-16,6 0 48 0,-3 5 13 15,6 0 3-15,0 6 0 0,-3 0-52 0,0-1-12 0,6 1 0 0,-9 2 0 16,3-2-12-16,0-3-4 0,0-1-2 0,2 1 0 15,-2 0 29-15,0-5 5 0,0 0 2 0,0-1 0 32,0-2-66-32,0-2-12 0,-3-1-4 0,3-2 0 0,-3-1 103 0,0-2 20 0,0 1 4 0,-3-1 1 15,0 0-52-15,0 0-12 0,-3 0 0 0,0 0 0 16,0 0 54-16,0 0 8 0,-3 3 2 0,0-3 0 16,0 0-52-16,-3 3-12 0,0-1 0 0,3 1 0 15,-8 0 8-15,2 2 0 0,3 0-8 0,3 1 12 16,-6-1-12-16,6 3-8 0,0 0 8 15,6 0-13-15,0 0-195 0,0 0-38 0,0 0-8 0,0 5-2 16</inkml:trace>
  <inkml:trace contextRef="#ctx0" brushRef="#br0" timeOffset="-72370.45">4083 15298 2188 0,'0'0'48'0,"0"0"11"0,0 0 1 0,0 0 1 15,0 0-49-15,-6-2-12 0,0-1 0 0,6 3 0 0,-6 0 105 0,0 0 19 16,6 0 3-16,-6 3 1 0,0 2-103 0,3 0-25 16,-3 3 0-16,3 3 0 0,0 2 0 0,3-3 0 15,3 4 0-15,-3 2 0 0,6-1 0 0,-3 4 0 16,6-3 0-16,-3 2 0 0,3-2 0 0,0-3 0 16,0 3 0-16,3-5 0 0,-3 0 0 0,0-6 0 15,3 0 0-15,-3 0 0 0,0-2 0 0,2-3 0 16,1-3 0-16,-3-2 0 15,3 0-21-15,-3-6-10 0,0 3-1 0,-3-5-1 16,3 0 1-16,0 0 1 0,-3-3 0 0,0-3 0 0,0 3 31 0,-3 0 0 16,3-2 0-16,-3-1 0 0,0 1 45 0,-3-1 15 0,0 1 4 15,-3 2 0-15,0 0-52 0,-3 0-12 0,0 3 0 16,0 0 0-16,-6 0 18 0,6 2 1 0,-3 0 0 0,0 3 0 16,3 1 21-16,3 1 4 0,-6 1 0 0,6 2 1 15,3 3-30-15,0 0-7 0,0 0 0 0,0 0-8 16,0 8 0-16,3 3-22 0,6-1 3 0,-3 4 1 15,3-1-18-15,0 0-3 0,0 3-1 0,3-5 0 16,-3-1 8-16,3 3 2 0,-3-5 0 0,2 0 0 16,1-2 38-16,-3-6 7 0,0 2 1 0,0-4 1 0,0-1-33 15,0-2-8-15,-3-1 0 0,0-2-1 0,0-2 40 0,0-1 8 16,-3 1 1-16,-3-4 1 0,0-2-25 16,0 1 0-16,0-1 0 0,0-3 0 0,-3-2 0 0,0 3 0 15,0-4 0-15,0 1 0 0,-3 3 56 0,3-1 7 16,-6-2 1-16,6 5 0 0,-3 3 0 0,3 0 0 15,0 5 0-15,3 0 0 0,0 8-52 0,0 0-12 16,0 0 0-16,0 0 0 16,6 2-24-16,0 1-8 0,0 2-2 0,3 3 0 15,0 3 3-15,0-1 1 0,0 1 0 0,0-3 0 0,-3 3 30 0,3-3 0 16,-1-3 0-16,1 0 0 0,-3-2 0 0,3-1 0 0,-3-2 0 16,3 0 0-16,-3-2 0 0,-3-1 0 0,3-2 0 0,0 0 0 15,-3-3 0-15,3-3 0 0,-6 0 0 16,3 3 0-16,0-2 0 0,-3-1 0 0,3 1 0 0,-3-1 0 15,-3 1 0-15,3-4 0 0,-3 1 0 0,0 3 0 16,0-1 0-16,0 0 0 0,3 1 0 0,-3 2 0 16,0 3 0-16,3-1 0 0,0 6 0 0,0 0 0 15,0 0 0-15,0 0 0 16,0 0 0-16,0 0 0 0,0 0 0 0,0 0 0 0,6 0 0 0,0 0 0 16,3-5 0-16,0 0 0 0,0 5 0 0,3-3 0 15,-3 6 0-15,2-3 0 0,1 2 0 0,-3-2 0 16,3 6 11-16,-3-4 8 0,3 1 1 0,-3 2 1 15,3 0-21-15,-6 3-10 0,3 0 1 0,-3 3 0 16,3 0-3-16,-3-1 0 0,-3 1 0 0,0-1 0 31,0 3-38-31,-3 1-8 0,2-1-2 0,-2 0 0 0,-2 3-119 16,-4 0-24-16,3-3-5 0,0 6-767 0</inkml:trace>
  <inkml:trace contextRef="#ctx0" brushRef="#br0" timeOffset="-72115.03">4044 16050 1958 0,'0'0'43'0,"-3"5"9"0,3 0 1 0,-6 6 3 0,6-9-45 0,0-2-11 16,0 0 0-16,0 0 0 0,0 0 53 0,6 0 9 16,-3-2 2-16,3-9 0 0,9 6 0 0,-3-8 0 0,-3-3 0 0,6-3 0 15,6-5 21-15,-6 1 5 16,11-6 1-16,-2-6 0 0,3 3-43 0,3-2-9 0,0-3-2 0,2 0 0 15,-2 0-29-15,-3 0-8 16,0 2 0-16,-1 1 0 0,1 2 0 0,-3 1 0 0,-3 1 0 16,3 4 0-1,-4 2-50-15,-2 6-11 0,-6-1-3 0,3 6 0 16,-3 0-58-16,-6 2-12 0,3 6-2 0</inkml:trace>
  <inkml:trace contextRef="#ctx0" brushRef="#br0" timeOffset="-66665.09">306 5765 1432 0,'-15'-2'32'0,"9"2"6"0,-3-3 2 0,0 3 0 0,-6-3-32 0,3 1-8 0,0-1 0 0,-5 0 0 15,5 3 118-15,3-2 22 0,-3 2 5 16,3 0 1-16,0-3-66 0,3 3-12 16,6 0-4-16,0 0 0 0,0 0 0 0,0 0 0 15,0 0 0-15,0 0 0 0,6 5-64 0,6 1-11 0,6 2-3 0,0 5-1 16,-4 0 15-16,10 6 0 0,-3 2 0 0,0 0-9 16,0 3 21-16,6-3 4 0,-7 0 0 0,1 0 1 15,6-2-17-15,-3-1 0 0,3-2 0 0,-1 3 0 16,-5-3-48-16,3-3-12 15,-3-3-4-15,3 1 0 0,-9 0-172 16,-1-4-34-16,-2-1-7 0,-3-4-2 0</inkml:trace>
  <inkml:trace contextRef="#ctx0" brushRef="#br0" timeOffset="-66386.78">523 6001 1552 0,'-21'-11'44'0,"12"11"10"0,0-5-43 0,-3 2-11 0,4 1 0 0,2 2 0 0,3-3 123 0,3 3 22 15,0 0 5-15,0 0 1 0,0 0-88 0,0 0-18 16,0 0-3-16,-6-5-1 0,6-6 19 0,-3 3 3 15,3-2 1-15,0-6 0 16,0 2-52-16,0-4-12 0,0-1 0 0,-3-2 0 0,3-3 0 0,-6 6 0 16,6-3 0-16,-3-3 0 0,3 5 54 0,-6 1 8 15,6 2 2-15,-3 3 0 0,3 2-64 0,0 1-15 16,0 2-1-16,0 2-1 0,0 6 27 0,0 0 6 16,3 0 0-16,6 0 1 0,3-2-17 0,3 4 0 15,-4 4 0-15,7 2 0 0,0 0 0 0,3 5 0 16,-6-3-11-16,9 4 11 0,-12-1-11 0,5-3 11 15,-5 6-10-15,0-2 10 16,3 4-48-16,-3-7-4 0,-3 4-1 0,0-1 0 16,-3-4-214-16,3-2-42 0,-3-2-9 0,-3-1-2 0</inkml:trace>
  <inkml:trace contextRef="#ctx0" brushRef="#br0" timeOffset="-66200.28">621 5546 1958 0,'0'0'43'0,"-6"2"9"0,6-2 1 0,0 0 3 0,-6-2-45 0,6-4-11 0,0 1 0 0,-6-3 0 16,6 3 53-16,0-3 9 0,6 0 2 0,-6-5 0 15,3-8 0-15,0-1 0 0,3 1 0 0,3-3 0 0,0 1-52 0,3-1-12 16,-9 3 0-16,6-1 0 0,-3 1 0 0,0 0 0 16,0 8 0-16,3-6 0 15,-9-4-113-15,9 7-26 0,-9 2-5 0,0 7-786 16</inkml:trace>
  <inkml:trace contextRef="#ctx0" brushRef="#br0" timeOffset="-66027.41">642 5329 1497 0,'0'0'32'0,"0"0"8"0,0 8 0 0,9 0 4 0,-9 0-36 0,0 2-8 16,9 1 0-16,-6 2 0 0,3 3 53 0,9 0 9 16,-9 5 2-16,6-3 0 0,0-4-10 0,2 4-2 15,-2 3 0-15,0-5 0 0,3-3-37 0,-3 1-15 16,-3-1 11-16,3-8-11 15,6-5-19-15,-9-3-9 0,0 1-3 0,5-1 0 16,-5-7-201-16,12-4-40 0,-6 6-8 0,-6-5-1 0</inkml:trace>
  <inkml:trace contextRef="#ctx0" brushRef="#br0" timeOffset="-65574.88">812 5241 1728 0,'-6'-10'38'0,"-3"-1"8"0,0-2 2 0,-6 2 0 0,9 1-39 0,-3-1-9 0,3 3 0 0,3 3 0 15,3 5 107-15,0 0 19 0,0 0 4 0,0 0 1 16,0 0-107-16,9 0-24 0,0 5 0 0,-3 6 0 15,9-3 48-15,-3 0 13 0,0-3 3 0,3 0 0 16,-6 1-52-16,2-1-12 0,-2 0 0 0,0-2 0 16,-6 0 0-16,6-3 0 0,-9 0 0 0,0 0 0 15,0-3 0-15,3-2 0 0,-3-3 0 0,-3 2 0 16,3-4 54-16,-6-1 8 0,0 1 2 0,0-4 0 0,3 1-52 16,-3 0-12-16,3 0 0 0,-2 2 0 0,2 1 0 15,0-1 0-15,6 3 0 0,-3 3 0 16,3-3-48-16,2 5-13 0,4 0-3 0,0 6 0 0,6-3 52 0,0 3 12 15,0 2 0-15,0-2 0 0,6-1 0 0,-3 1 0 16,-7-6 0-16,1 3 0 0,3-5 0 0,-3 2 0 16,-3-2 0-16,0 0 0 0,3-3 0 0,-9-3 0 15,6-2 0-15,-3 0 0 0,0 0 16 0,0-1 5 16,-3-1 2-16,3 1 0 0,-6-2-23 0,3 8 0 16,3-2 0-16,-6-1 0 0,3 1-14 0,-3-6-7 15,0 0-2-15,0 3 0 0,0 2 23 0,0 3 0 16,0-2 0-16,0-4 0 0,-3 4 47 0,3-3 13 15,0-3 4-15,-6 3 0 0,3-9-52 0,3 4-12 16,-9-1 0-16,9 1 0 0,0 5 0 0,0-1 0 16,-6 4 0-16,6 4 0 0,-3 1 0 0,3 5 0 0,0 0 0 15,3 3 0-15,3 5 0 0,-6 8 0 16,12 2 0-16,-3 3 0 0,-3 0 0 0,8 3 0 0,1 0 0 16,6 3 0-1,3-4-59-15,0 1-14 0,5-5-3 0,1 5-663 0,0-3-132 0</inkml:trace>
  <inkml:trace contextRef="#ctx0" brushRef="#br0" timeOffset="-63826.12">651 6358 1958 0,'0'-8'43'0,"-9"0"9"0,6 3 1 0,-3-1 3 0,6 1-45 0,0 5-11 0,-3 8 0 0,3-8 0 0,0 0 84 0,0-5 16 16,0 5 2-16,0 0 1 0,0 10-63 0,3-4-12 16,3-1-2-16,6 6-1 0,0-1-25 0,6 6 0 15,0 3 0-15,3 4 0 0,-4 6 0 0,4 3 0 16,3 3 0-16,0 2 0 0,6 0 0 0,-10-3 0 16,4-2 0-16,0 0 0 15,-3 2-105 1,-6-10-27-16,0-6-4 0,-3-2-498 0,-1-5-99 0</inkml:trace>
  <inkml:trace contextRef="#ctx0" brushRef="#br0" timeOffset="-63431.48">788 6699 1866 0,'-9'-21'52'0,"9"21"13"0,0 0-52 16,0 0-13-16,0 0 0 0,0 0 0 0,0-10 38 0,0 2 5 0,3 2 1 0,3-2 0 16,3 0 1-16,-6 3 1 15,6-3 0-15,0 0 0 0,0 0-22 0,3-2-5 16,-4-1-1-16,1-2 0 0,0 0-18 0,3-3 0 0,-3 3 0 0,-6-3-9 15,3 0-3-15,3 3-1 0,-6-6 0 0,-3 3 0 16,9 0-27-16,-9 3-6 16,0 0-1-16,0 2 0 0,0 1 34 0,-9 2 13 0,9 0-11 0,0 0 11 15,0 8 0-15,0 0 0 0,0 0 0 0,0 0 10 16,0 3 33-16,12-1 6 0,-3 1 2 0,9-1 0 16,-6 6-31-16,5-2-7 0,1-6-1 0,-3 5 0 15,0 0-12-15,6 3 0 0,-3-5 0 0,-3 0 0 16,3-6 24-16,-1 3 0 0,1-3-1 0,3 1 0 0,-9-4-37 15,6 4-7 1,-6-1-2-16,6-5 0 0,-9-5 70 0,-1-3 13 0,-5 0 4 0,0 0 0 16,3 8-78-16,-6-5-15 0,3 8-3 0,-3 5-1 15,0 0 1-15,0 0 1 0,-3-6 0 0,-6 12 0 16,6-1 63-16,-5 11 12 0,2-3 2 0,6 3 1 16,-3 5-24-16,3 0-5 0,-9 3-1 0,9 3 0 15,0-4-49-15,0 4-11 0,0-3-1 0,0 0-1 16,0-6-31-16,9 1-5 0,-9-9-2 0,0 3-837 0</inkml:trace>
  <inkml:trace contextRef="#ctx0" brushRef="#br0" timeOffset="-63254.95">1172 6038 2188 0,'0'0'48'0,"0"0"11"0,0 0 1 0,0 0 1 0,3 0-49 0,6 2-12 0,0 1 0 0,9 5 0 16,-6 3 34-16,5 2 4 0,1 5 1 0,3 1 0 15,-3 2-11-15,3 3-3 0,0 2 0 0,-4 1 0 32,-2-9-71-32,0 1-14 0,-3-1-4 0,-3-2 0 0,0 3-90 15,0-1-18-15,-3-7-4 0,0 2-1 0</inkml:trace>
  <inkml:trace contextRef="#ctx0" brushRef="#br0" timeOffset="-63110.34">1303 6324 2030 0,'0'0'57'0,"0"0"14"16,6 0-57-16,3-6-14 0,6 1 0 0,0-3 0 15,-1-3 0-15,4-4 0 0,3 7 0 0,3-8 0 16,-3-11 52-16,9 6 10 0,-1-3 2 0,10 1 1 0,-6 4-8 0,5-2-1 16,-2 5-1-16,0-3 0 15,-3 4-242-15,26-15-48 16,-26 9-9-16,-12 11-3 0</inkml:trace>
  <inkml:trace contextRef="#ctx0" brushRef="#br0" timeOffset="-61157.38">1234 4995 385 0,'0'0'8'0,"0"0"1"0,0-5 1 0,0 5 2 0,0-5-12 0</inkml:trace>
  <inkml:trace contextRef="#ctx0" brushRef="#br0" timeOffset="-60310.79">1279 4773 675 0,'3'-18'19'0,"-3"7"5"0,0-2-24 0,6-3 0 16,-6 0 0-16,0 0 0 0,0 0 28 0,0 0 2 0,0 3 0 0,-6 3 0 15,3-4 42-15,3 6 9 0,0 3 2 0,-6-3 0 16,3 3 11-16,-6 0 2 0,0-3 1 0,-3 0 0 16,3 5-37-16,-2-2-7 0,-7 2-1 0,0 3-1 15,-3-5-27-15,0 2-6 0,0 6-1 0,1-3 0 16,2 0-8-16,-3 5-1 0,-3-5-8 0,0 5 12 16,3 1-12-16,-5-1 0 0,-4 3 0 0,3 0 0 15,-6 0 31-15,3 2 6 0,1 4 2 0,8-4 0 16,-6 6-11-16,6 0-3 0,-8 2 0 0,8 6 0 15,-9 3-25-15,12-1 0 0,-12 1 0 0,1 7 0 16,-1-2 13-16,0 5-2 0,9-5-1 0,-6 7 0 16,7 4-10-16,-1-1 0 0,3 6-10 0,-3-1 10 15,3-4-11-15,-3 2 11 0,6 0-12 0,1 7 12 0,-4 4 0 0,6-3 0 16,-6 2 0-16,9-2 0 0,-3-2 0 0,3-6 0 16,-3 2 0-16,6 1 0 0,3-6 0 15,3-2 0-15,0-3 0 0,3-3 0 0,3-5 0 0,6-7 0 16,-3-4 0-16,3-2 0 0,6-3 0 0,3-5 0 15,0-3 11-15,5 1-11 16,4-4 0-16,0 1 0 0,0-3 0 0,-1-3-9 0,-2 3 9 0,-3-5 0 16,3 5 0-16,-3 0 0 0,-1 0 11 15,-2 3 1-15,0 2 0 0,-3 0 0 0,-6 6-12 0,6 0 0 16,-6 7 0-16,-1 6 0 0,-2 8-8 0,0-1-4 16,0 9-1-16,0 5 0 0,-6 0 13 0,3 0 0 15,-3 8 12-15,6 0-12 0,-9 0 8 0,0 2-8 16,3 3 0-16,-3-2 0 0,0-6 0 0,0 1 0 0,0-4 0 0,6 3 0 15,-6-10 0-15,3 0 13 0,3-3-4 16,3-3-1-16,-6-5-8 0,9-7-14 0,-3-1 3 16,3-5 1-16,5-6 10 0,1 3 14 0,0-5-3 15,6 0-1-15,-3-5-18 0,3 2-4 0,-1-5-1 0,4 0 0 16,-3-2 13-16,3-4 0 0,0 4 0 16,2-6 0-16,1 0 0 0,0-5 8 0,3-1-8 0,-4-2 0 15,1 1 13-15,-3-4-4 0,3-2-1 0,-1-3 0 16,4-5-8-16,0 0 0 0,3-8 0 0,-1-3 0 15,4 0 30-15,0-2 4 0,-6-8 1 0,2-6 0 16,4 3-26-16,-9-2-9 0,8-1 0 0,-5-7 9 16,3 2-9-16,-6 0 10 0,-1-5-10 0,1 0 10 15,-9 10-10-15,0 1 0 0,-9-1 0 0,3-2 0 16,-9 5 8-16,-3 0 0 0,2 3 0 0,-5-1 0 0,-5 6 10 16,2-2 2-16,-9-3 0 0,3-3 0 0,-3 0-6 0,3 2-1 15,-3 4 0-15,0-6 0 0,-3 5-5 0,3-7 0 16,0-6-8-16,-5 0 12 0,5 3-12 0,-6 2 0 15,6-2 0-15,-6 3 0 16,3-1 0-16,0 8 0 0,-6 3 0 0,4 6 0 0,-1 7-12 0,-3 8-3 16,0 6 0-16,-9 4 0 0,0 1 15 0,1 8 0 15,-1 5 0-15,-6 0 0 16,6 5 0-16,-11 0 8 0,5 6 1 0,3-3 0 0,7 3-9 0,5-4-16 16,0 1 4-16,9 0 1 15,9-2-5-15,-3-4 0 0,6-2-1 0,6 0 0 16,3-2-83-16,6-4-16 0,9-4-3 0,11-9-448 0,13 3-89 15</inkml:trace>
  <inkml:trace contextRef="#ctx0" brushRef="#br0" timeOffset="-59313.41">7316 3215 774 0,'0'0'16'0,"0"0"4"0,-3 5 1 0,3-2 2 0,0 5-23 0,6-3 0 0,2 3 0 0,4-3 0 16,6 3 43-16,6-3 4 0,6 1 1 0,3 4 0 16,11-7 5-16,1 2 2 0,5 0 0 0,10-2 0 15,5 0-2-15,10-3 0 0,2 2 0 0,10-7 0 16,8 2-33-16,3 1-6 0,3-4-2 15,6 1 0-15,7-8 32 0,5 0 7 0,3-3 1 0,3 0 0 16,3 0 10-16,3-2 2 0,3-1 1 0,5 1 0 16,1-4-24-16,0 4-5 0,3-3 0 0,-3 5-1 15,-3-8-27-15,0 8-8 0,-3 0 0 0,-3-2 0 0,0 5 12 16,-3-6-12-16,-6 6 12 0,-3 2-12 16,-6-5 0-16,-6 3 0 0,-3 5 0 0,-5-2 0 15,-7 4 0-15,-9-2 0 0,-5 0 0 0,-10 3 0 0,0 2 0 0,-11-2 0 16,-9-3 0-16,-7 6 0 15,-8-1 0-15,-9 0 8 0,-6 3-8 0,-6-2 0 0,-3 2 21 16,-9 0-2-16,0 0-1 0,-15 2 0 16,-6-2 2-16,-9 3 0 0,-6 2 0 0,-5 3 0 15,-4-3-60-15,-9-2-12 0,-5 2-3 0,-7 1 0 16,-2-4 33-16,-6 4 6 0,-7-4 2 0,-2 4 0 0,-6 4 14 0,-7-7-11 16,-2 2 11-16,-6 0-10 0,-3 3 10 0,-3 0 0 15,-6 3-9-15,-4-9 9 0,1 6 0 0,0 0 0 0,-3 0 0 16,0 6 0-16,-6-9-12 0,3 0 0 0,-3 0-1 0,6 1 0 15,0 4 13-15,3 1 0 0,0-9 0 0,3 6 10 32,6 0-30-32,6 0-7 0,2 6-1 0,4-7 0 0,9 4 4 0,6-3 0 15,5 8 0-15,7-11 0 0,8 6 13 0,13-3 11 0,8 0-13 0,6 2 5 16,12-5 8-16,7 1 0 0,5-1 0 0,6 3 8 31,9-3-49-31,6 6-10 0,8-8-1 0,10 2-1 0,12 0 53 0,6-2 0 0,11-1 0 0,10-2 12 16,8-2 31-16,6-1 6 0,10 0 2 0,8 1 0 15,9-3-15-15,6-6-4 0,6 3 0 0,6 0 0 16,6-3-23-16,6 4-9 0,6-9 0 0,0 2 9 16,3 4 7-16,-3-11 0 0,0 5 1 0,-7-5 0 15,4 5-8-15,-3 0-1 0,-3 0-8 0,0 3 12 16,-9 0 24-16,-6-1 4 0,-3 4 0 0,-6 2 1 16,-2 0-10-16,-10 3-3 0,-9 2 0 0,0 0 0 15,-5 6-100-15,-4-3-21 0,57-3-4 0,-51 3-1 0</inkml:trace>
  <inkml:trace contextRef="#ctx0" brushRef="#br0" timeOffset="-55231.18">4271 5837 1212 0,'-54'-8'51'0,"36"5"-41"0,0-2-10 0,3 2 0 0,0-2 8 0,4 0 0 15,-1-1 0-15,3 1 0 0,0-3-22 0,3-2-5 16,0 2-1-16,0 2 0 15,3-2-9-15,-3 3-3 0,3 0 0 0,0-3 0 0,3 3 50 0,0 2 10 32,0 3 1-32,0-5 1 0,0-3-48 0,0 8-10 0,0 0-1 0,3-3-1 15,0 0-34-15,-3 3-6 0,0 0-2 0,3-5 0 16,0 0 34-16,-3 5 6 0,0 0 2 0,0 0 0 0,0 0 30 0,0 0 0 16,0 0 8-16,0 0-8 15,0 0 32-15,0 0 0 0,0 0 0 0,0 0 0 16,0 0 15-16,0 0 2 0,0 0 1 0,0 0 0 0,-3 5-3 0,3 0-1 15,-3 1 0-15,3 2 0 0,0-6-21 0,0-2-4 0,0 0-1 0,-3 6 0 16,6-1 26-16,-3-3 5 0,3 4 1 0,-3-1 0 16,6-2-23-16,0 2-4 0,0 3-1 0,3-3 0 15,6 1 16 1,3-1 4-16,2 0 0 0,4 0 0 0,9-2-5 0,0 0-1 16,5-1 0-16,7-4 0 0,0-4-3 0,5 1-1 0,4-3 0 0,-1 3 0 15,1-3 7-15,0 0 2 0,2-3 0 0,4 1 0 16,-1-1-34-16,1 1-9 0,-7-4 0 0,-2 1 0 15,-1 3 11-15,-2-1-3 0,0 3 0 0,-4-2 0 16,-2 2 5-16,-6-3 1 0,2 3 0 0,-8 3 0 16,-6-1-6-16,-3 4-8 15,-6-3 11-15,-3 2-11 0,-3 0 8 0,-6 1-8 0,-3 2 0 0,0 0 0 0,0 0 18 16,-12 0-3-16,0 0-1 0,-9 0 0 0,-6 2-30 16,-6 1-5-16,-5 2-2 0,-1 0 0 0,-3 1 7 15,-5-1 0-15,-1 0 1 0,-3 1 0 16,-5 4 15-16,2 1 0 0,-5-1 0 0,5 1 0 0,1 0 0 0,2-1 0 15,-3-2 0-15,-2 3 0 0,5 2 0 0,16-8 0 32,-4 3 11-32,3-3-3 0,0 1-8 0,1 2 0 0,2 0 0 0,3-3 0 0,6 3 0 0,-5 0 0 15,5 0-9-15,9-3 9 0,3 0 0 0,6 1 0 16,9-1 0-16,3-3 8 0,6 4-8 0,6-4 0 16,3-2 0-16,5 3-11 0,10-3 23 0,3-3 5 15,6 3 1-15,-1-2 0 0,7-4-18 0,-1 4 8 0,1-3-8 16,-3-1 0-16,2-2 12 0,1 3-4 0,2 0 0 15,-2-1-8-15,0 1 0 0,-1 3 0 0,-5-6 0 0,-4 5-12 16,-2 0 20-16,0 1 5 0,-3 2 1 0,-4 0 0 16,1 2-14-16,-3 1 0 0,-6 2-9 0,-3 1 9 31,-4 1-32-31,1 4 0 0,0 0 0 0,0-3-591 0,-3 2-118 0</inkml:trace>
  <inkml:trace contextRef="#ctx0" brushRef="#br0" timeOffset="-52158.21">3875 7223 1544 0,'0'0'34'0,"0"0"7"0,0 0 2 0,15-3 8 0,-4 3-51 0,1 0 0 0,0 0 0 16,3-2 22-16,0 2 2 0,6-3 1 0,3 3 0 15,-3 0-7-15,5 0-2 0,4-2 0 0,6-1 0 16,5-2 10-16,1 2 2 0,3 3 0 0,8-5 0 15,-2 2-28-15,6-2 0 0,8-6 0 0,0 6 0 16,-2 0 0-16,5-3 0 0,7 2 0 0,-4 1 8 16,4 0-8-16,-1-1 0 0,1 1 0 0,-1 3 8 15,0-4 0-15,-2 4 0 0,-4-4 0 0,-2 4 0 16,2 2 16-16,-2-3 2 0,-4 0 1 0,-2 3 0 16,-4-2 3-16,-2 2 1 0,-1 0 0 0,-2 0 0 15,0 0-15-15,-4-3-4 0,-2 3 0 0,-3 0 0 0,-7 0-12 16,-5 0 0-16,-3 0 0 0,-3 3 0 15,-3-3 0-15,-7 2 0 0,1 1 0 0,-6 0 0 0,0-3 0 0,-3 2 8 16,-3 1-8-16,-3-3 0 0,0 0 20 0,0 0-3 16,-3 5 0-16,-6 1 0 0,0-1 10 0,-6 0 1 15,-3 0 1-15,-5 1 0 0,-4 2-13 0,-9 0-4 16,0 0 0-16,-5-3 0 16,-4 0-12-16,-2 0 11 0,-1 1-11 0,-6-6 10 0,-2 10-10 0,-7-4 8 15,1-4-8-15,-1-2 8 0,1 3-8 0,-7-1 0 16,-2 4 0-16,-1-4 0 0,1-2 0 0,0 3 0 15,-4 0-14-15,1-1 5 0,-1-2-7 0,4 3 0 16,2-3-1-16,1 3 0 0,-4-3-1 0,4 2 0 0,3 4 0 0,2-1 0 16,3 0 8-16,1-5 2 15,2 0 0-15,-2 0 0 0,8 3 8 0,7-3 0 16,-1 2 0-16,6-2 0 0,4 3 0 0,2-3-8 0,3 3 8 16,3-3-8-16,3 0 8 0,1 0 0 0,-1 2 0 0,9-2 8 15,3 0-8-15,0 0 0 0,0 0 0 0,6 0 0 16,6 3-9-16,0-3 9 0,0 0-10 0,0 0 10 15,0 3-22-15,15-1 2 0,0 4 0 0,3-4 0 16,3 1 8-16,3 0 3 0,5 2 0 0,7-5 0 16,0 0 9-16,14 0 0 0,1 0 10 0,8 0-10 15,-2 0 8-15,9-3-8 0,-1 1 0 0,3-4 9 16,7 4-9-16,-4-1 10 0,-2 0-10 0,-1 1 10 16,10-6-10-16,-7 2 0 0,-2 1 0 0,-1 0 0 15,-3 0 8-15,4-1-8 0,-4 1 12 0,-2 0-4 16,-4-1 1-16,-2 1 0 0,0 0 0 0,-1-3 0 0,1 3 22 15,-4-1 4-15,1 4 1 0,-7-4 0 16,-5-2-26-16,-3 8-10 0,0-5 8 0,-7 5-8 0,-2-5 15 16,-3 5-3-16,-6 0 0 0,-1-3 0 0,-5 3-12 15,-3 0 9-15,0 3-9 0,-6 0 8 0,-3-3-8 0,3 2 8 16,-6-2-8-16,0 0 8 0,3 0 24 0,-3 0 5 16,0 0 1-16,0 0 0 0,3 5-19 0,-3-5-4 15,0 0-1-15,0 0 0 0,0 0-2 0,0 0 0 16,0 0 0-16,0 0 0 0,0 0 20 0,0 0 4 15,0 0 1-15,-6 3 0 0,0 0-27 0,0-1-10 16,6-2 0-16,-6 3 9 0,0 0-9 0,0-3 12 16,0 0-12-16,-3 0 12 0,3 0-12 0,6 0 0 0,0 0 0 15,-5 5 0-15,-1-5 0 0,6 0 0 0,-6 0 0 0,6 0 0 16,0 0-8-16,0 0-4 0,-9 0-1 0,9 0 0 16,-6 5 13-16,6-5 0 0,-6-5 12 0,6 5-12 31,-3 5-20-31,3-5-10 0,0 0-2 0,0 0-1 15,-6 6 2-15,6-6 1 0,0 0 0 0,0 0 0 16,0 0-29-16,0 0-5 0,0 0-2 0,0 0 0 16,-6 0-126-16,6 0-26 0,0 0-5 0</inkml:trace>
  <inkml:trace contextRef="#ctx0" brushRef="#br0" timeOffset="-48397.18">8831 4313 1213 0,'0'0'26'0,"0"0"6"0,0 0 0 0,-3-3 4 0,3 3-36 0,-6-3 0 0,3-2 0 0,0 2 0 15,0-2 111-15,-3 3 15 0,6 2 3 16,-3-6 1-16,-3 4-22 0,6 2-5 0,-3-3-1 0,-3 0 0 16,3 3-61-16,-3 0-12 0,0 0-2 0,-3 0-1 15,3 3 4-15,0 0 1 0,0-1 0 16,-3 4 0-16,3 1-31 0,0 4 8 0,1 0-8 0,-1-1 0 15,0 9-16-15,0-6-5 0,0 6-2 0,0-1 0 16,3-2 11-16,0 2 3 0,0-4 0 0,3 2 0 16,0-3 9-16,3-3 0 0,-3 1 8 0,3-3-8 15,0 2 0-15,3-4 0 0,0 2 0 0,0-3-8 16,0 0 32-16,0-2 6 0,2-3 2 0,4 3 0 16,-3-6-16-16,0 3-4 0,3-3 0 0,-3-2 0 0,0 0 4 15,0-1 0-15,0-2 0 0,0-2 0 16,0-1-4-16,-3 1 0 0,0-6 0 0,0-3 0 15,-3 3 10-15,2-5 2 0,-2 3 0 0,0-1 0 0,0 1-4 0,-3-1 0 16,0 3 0-16,0 3 0 0,0 0-6 0,0 2-2 16,0 6 0-16,0 0 0 0,0-1 16 0,0 6 4 15,0 0 0-15,0 0 0 16,0 0-21-16,0 0-11 0,0 0 12 0,0 0-12 0,0 0 0 0,0 6 0 16,3 2-12-16,0 2 3 0,-3 3 9 0,6-2 0 15,-3 5 0-15,3-6 0 16,0 6-20-16,0 0-6 0,0 0-1 0,0 3 0 15,0-6-39-15,0 3-8 0,0-6-2 0,-3 4 0 16,6-4-109-16,-3-2-23 0,-3 0-4 0,6-3 0 0</inkml:trace>
  <inkml:trace contextRef="#ctx0" brushRef="#br0" timeOffset="-48061.73">9075 4389 1452 0,'-3'-13'41'0,"3"5"9"0,0 3-40 0,0 0-10 0,0-3 0 0,0 0 0 16,3 3 96-16,-3 5 18 0,3-3 3 0,3-2 1 15,0 5-60-15,-3 0-12 0,6 0-2 0,-1 2-1 16,1 6-21-16,0 3-4 0,0-3-1 0,0 5 0 16,0 0-7-16,-3 0-2 0,3 3 0 0,-6-3 0 15,3-2-8-15,0 0 0 0,0-1 0 0,-3-2 0 16,0 0 9-16,0-3-9 0,-3 1 10 0,3-4-10 16,-3-2 11-16,0 0-11 0,0 0 12 0,0 0-12 0,0 0 13 0,0 0-4 15,0 0-1-15,3-5 0 0,0 0-8 0,3 2 0 16,-3-10 0-16,3 0 0 0,-1 2 12 0,-2-5 0 15,0 3 0-15,3 0 0 0,-3-3 28 0,3 5 5 16,-3 1 2-16,0 2 0 0,0-3-8 0,-3 6-2 16,3 2 0-16,-3 3 0 0,6 0-29 15,-3 3-8-15,3 2 0 0,0 6 0 0,0-3 0 0,-3 5 0 16,3 0 0-16,-3 0-8 0,0 3 8 0,0-3 0 16,0-2 0-16,0 0 8 15,-3-1-39-15,3 1-7 0,0-3-2 0,-3 0 0 16,3-3-84-16,-3 0-16 0,3 1-4 0,0-4-753 0</inkml:trace>
  <inkml:trace contextRef="#ctx0" brushRef="#br0" timeOffset="-47831.03">9393 4276 1825 0,'0'-6'40'0,"-3"4"8"0,0-9 1 0,3 6 3 0,0 5-41 0,0 0-11 0,0 0 0 0,0 0 0 15,0 0 56-15,0 0 10 0,3-3 2 0,3 6 0 16,0 2-40-16,3 6-8 0,-3-6-2 0,3 6 0 15,0 2-18-15,3-3 0 0,0 4 0 0,0-4 0 16,2 3 11-16,1-2-2 0,-3 0 0 0,0-3 0 16,0 0-9-16,0 2 10 0,0-5-10 0,-3 3 10 15,3-2 6-15,0-4 2 0,-3 4 0 0,-1-4 0 16,1 3-38-16,0 1-8 16,-3-6-2-16,0 2 0 0,0-2-149 0,0 0-29 15,-3 0-7-15,3-2-521 0</inkml:trace>
  <inkml:trace contextRef="#ctx0" brushRef="#br0" timeOffset="-47641.53">9676 4294 1624 0,'0'0'46'0,"0"-5"10"0,-3 0-45 0,3-1-11 16,0 6 0-16,0 0 0 0,0 0 104 0,0 0 20 15,0 0 3-15,0 0 1 0,0 0-77 0,0 0-15 16,-3 6-4-16,3-1 0 16,0 13 7-16,-3-7 1 0,0 5 0 0,0 2 0 0,0 1-23 0,-3 5-4 15,3-3-1-15,0 0 0 0,0-2-12 0,-3 2 9 16,0 0-9-16,0 0 8 0,0 3-8 0,0 0 0 15,-2 2 0-15,2-2 8 16,0 0-42-16,3 0-9 0,0-1-1 0,0-1-626 0,3 1-125 16</inkml:trace>
  <inkml:trace contextRef="#ctx0" brushRef="#br0" timeOffset="-47173.04">10084 4101 1954 0,'0'0'43'0,"0"-5"9"0,-6 2 1 0,6 3 3 0,-6-5-45 0,6 5-11 16,0 0 0-16,0 0 0 0,0 0 76 0,0 0 12 16,0 0 4-16,0 0 0 0,0 0-60 0,0 5-11 15,-3 3-2-15,3 3-1 0,0 2-18 0,0 5 0 0,3 4 0 0,-3 7 0 16,3 2 0-16,-3 6 0 0,0-2 0 0,3 2 0 16,3-3-12-16,-6-2 0 0,6-6 0 0,-3 1 0 31,3-6-52-31,0 0-9 0,-3-2-3 0,3-3 0 15,-1-3-118-15,-2 0-24 0,0-5-5 0,-3-3-1 0</inkml:trace>
  <inkml:trace contextRef="#ctx0" brushRef="#br0" timeOffset="-46939.55">10066 4106 1591 0,'0'0'35'0,"-3"-5"7"0,-3 5 2 0,3-8 0 0,3 8-35 0,0 0-9 0,0 0 0 0,0 0 0 0,0 0 57 0,0 0 10 15,0 0 1-15,0 0 1 0,0 0-45 16,0 0-10-16,0 0-2 0,3-3 0 16,6 1 1-16,0-1 0 0,0 1 0 0,6-4 0 0,0 4 0 0,2-4 0 15,1 1 0-15,3 2 0 0,0 1-2 0,3-4-1 16,-6 1 0-16,2 0 0 0,-2 2-10 0,0 1 0 16,-3-1 0-16,0 0-11 15,3 3-139-15,-3 0-28 0,11 3-6 0,-8 0 0 0</inkml:trace>
  <inkml:trace contextRef="#ctx0" brushRef="#br0" timeOffset="-46495.86">10134 4315 1410 0,'0'0'40'0,"0"0"9"0,0 0-39 0,0 0-10 0,0 6 0 0,0-6 0 16,3 2 73-16,0 1 13 15,3 0 2-15,0-3 1 0,3 0-12 0,0 0-2 0,3-3-1 0,3 0 0 16,0-2-42-16,0 2-9 0,0-2-2 0,2-3 0 16,-5 0-21-16,3 3-8 0,0-3 0 0,0 0 0 15,0 3-6-15,-3-6-1 0,3 3 0 0,-3 0 0 16,-1 3-4-16,-2-3-1 0,3 5 0 0,-6-5 0 16,-3 3 20-16,3 3 0 0,-6 2 0 0,0 0 0 15,0 0 31-15,0 0 9 0,0 0 3 0,0 0 0 16,0 0-8-16,0 0-2 0,0 0 0 0,-9 2 0 15,3 6-1-15,0 0 0 0,0 3 0 0,0 2 0 0,3 3-41 0,0 0-9 16,3 2-2-16,-3 1 0 0,3 2 5 16,3-3 1-16,0 4 0 0,0-4 0 0,3-5 14 15,3 0 0-15,0-2 0 0,-3-3 0 0,3-3 10 0,0 1-2 16,0-4 0-16,0-2 0 0,0 0 7 0,3-2 1 16,-3-4 0-16,0 1 0 0,0-3 6 0,-1-3 2 15,-5 1 0-15,3-1 0 0,-3 1-13 0,0-1-3 16,-3 1 0-16,0-1 0 0,-3 0 0 0,-3 1 0 15,0-1 0-15,-2 1 0 0,-4 2-8 0,3-3-11 16,-3 3 3-16,0 0 0 0,3 3-13 0,0 2-3 16,0 1 0-16,3-1 0 15,0 3-108-15,6 0-23 0,0 0-4 0,0 0-413 16,0 0-84-16</inkml:trace>
  <inkml:trace contextRef="#ctx0" brushRef="#br0" timeOffset="-46163.45">10602 4210 1677 0,'0'0'36'0,"0"0"8"0,0 0 2 0,3 0 2 0,3 0-38 0,-3 2-10 0,3 1 0 0,-3-1 0 16,2-2 89-16,1 8 16 0,-3-5 3 0,3 0 1 16,0 5-48-16,3 0-9 0,-3 5-3 0,0-3 0 15,0 4-38-15,-3-4-11 0,3 3 0 0,0 3 0 16,0-5 0-16,-3 5 8 0,0-8-8 0,0 5 0 15,0-2 0-15,-3-1 0 0,0 1 0 0,-3-3 0 16,6 2 0-16,-6 1 0 0,0-9-11 0,0 4 11 0,0-1-20 16,0-2 3-16,3-3 0 0,0 0 0 15,0 0-13-15,0 0-2 0,0-6-1 0,0-2 0 16,3-2-11-16,-3-1-3 0,6-2 0 0,0-3 0 0,0 0 36 0,0 0 11 16,3-2 0-16,0-1 0 0,0 3 26 0,-4 3 12 15,4 3 2-15,0-4 1 0,0 4-27 0,0-1-6 16,-3 3 0-16,3 3-8 15,0 2-24-15,0-5-12 0,-3 3-3 0,0 0 0 0</inkml:trace>
  <inkml:trace contextRef="#ctx0" brushRef="#br0" timeOffset="-44994.02">10929 4186 1429 0,'0'0'40'0,"0"0"10"0,0 0-40 0,0 0-10 0,0 0 0 0,3 5 0 15,0 0 95-15,0 1 17 0,6 2 3 0,-6-1 1 16,3 1-22-16,-3 3-4 0,0 0-1 0,3-1 0 15,0 1-60-15,0-1-12 0,-3 1-2 0,3-1-1 16,-3-2-14-16,3-2 0 0,-3-1 8 0,0-2-8 16,2-1 20-16,-2-2 0 0,0 0 1 0,0-2 0 15,3-1-21-15,-3 0 8 0,3-5-8 0,3 3 0 16,-6-3 0-16,3 0-13 0,-3 0 1 0,3-2 1 16,0 2 11-16,0 0 0 0,-3 3 0 0,3-1 0 15,-3 4 12-15,0-1-3 0,-3 3 0 0,0 0 0 16,6 3-9-16,-6-1 0 0,3 4 0 0,0 2 0 15,0-1 0-15,-3 4 13 0,3 0-3 0,0-3-1 16,0 2-9-16,0-2-14 0,0-3 3 0,0 1 1 16,3-1-35-16,0 0-7 0,2-5-2 0,-2 0 0 15,0 0 37-15,3-2 7 0,0-1 2 0,0 0 0 16,-6-2 8-16,6 2 0 0,-3-2 0 0,0 2 0 0,3-2 0 0,-3 0 11 16,0 2-3-16,0-2 0 0,0 2-8 0,0 3 0 15,0-2 0-15,0 2 0 0,0 2 0 0,-4 1 0 16,4 0 0-16,-3 2 0 0,3 0 0 0,-3 3 0 15,0-3 0-15,0 3 0 0,0-2 0 0,3-1 0 16,-3 0 9-16,-3 0-9 0,6 1 8 0,-3-4-8 16,0 1 8-16,3-3-8 0,-3 0 0 0,3 0 0 15,0-3 0-15,3 1 0 0,0 2 0 0,-3-6 0 16,6 4 0-16,-6-3 8 0,0-1-8 0,3 4 0 0,-4-4 0 16,1 1 8-16,0 0-8 0,-3-1 0 0,3 6 0 15,-3-8 8-15,3 6-8 0,-3-3 0 0,-3 2 8 0,3-2-8 16,0-1 21-16,-3 1 0 15,3 0 0-15,-3-6 0 0,3 3 9 0,0-2 2 0,0-1 0 0,3 0 0 16,-3 1-11-16,-6-1-1 0,6 1-1 0,0 2 0 16,-3-3 11-16,3 6 2 0,-3-3 1 0,0 8 0 15,0-5-17-15,0 5-3 0,0 0-1 0,0 0 0 16,0 0 7-16,0 0 1 0,0 0 0 0,0 0 0 16,0 0-20-16,0 0 0 0,0 0-8 0,0 0 8 15,-3 5-16-15,0 0 2 0,0 3 1 0,0 0 0 16,3 3-1-16,0-3 0 0,-3 2 0 0,6 3 0 15,-6-2-26-15,3 0-4 0,0-1-2 16,0 1 0-16,3-1 4 0,-3-2 1 0,3-2 0 0,3-1 0 0,-3 0 16 0,3 0 3 16,-3-2 1-16,0-3 0 15,0 0 9-15,3 0 3 0,-3 0 0 0,3-3 0 0,-3 1 9 16,-3 2 0-16,3-3-9 0,6-2 9 0,-9 0 0 0,3 5 0 16,-3 0 0-16,3-6 0 0,0 1 0 15,-1 0 0-15,-2-3 0 0,3 5 8 0,-3-5 0 0,3 0 0 16,-3-2 0-16,0 7 0 0,6-5-8 0,-6 0 0 15,-3 0 0-15,6 3 0 0,-3 5 0 0,0-5 8 16,0 5-8-16,0 0 8 0,0 0 10 0,0 0 2 16,0 0 0-16,0 0 0 0,-3-6 4 0,3 6 2 15,0 0 0-15,0 0 0 0,0 0-26 0,0 0 8 16,0 0-8-16,-3 3 0 0,0 2 0 0,0 1 0 16,6-1-14-16,-3 3 5 0,-3 2-9 0,3-4-2 0,0 4 0 0,0-4 0 31,3 2-12-31,0-3-4 0,0 3 0 0,0-8 0 0,0 2 23 0,0 1 4 0,3-3 1 0,0-3 0 15,-3 1 8-15,3 2 0 0,0-8 0 0,3 0 0 32,-3 0-23-32,3 0-2 0,0-3-1 0,3-2 0 0,-9 0 8 0,6 2 2 0,0-2 0 0,0 0 0 15,-1 0 16-15,-2-3 0 0,0 0-8 0,0 0 8 16,0-8 46-16,-3 0 13 0,-3 1 2 0,0-6 1 16,0 5 29-16,0-8 5 15,-3 3 2-15,3 8 0 0,-3 0-38 0,3 7-7 0,0 6-1 0,-3-2-1 16,3 2-21-16,0 8-4 0,0 0-1 0,0 0 0 15,0 13-45-15,-3 0-10 0,0 3-2 0,3 5 0 16,3 0 22-16,-3 3 10 0,3 0-10 0,-3-3 10 31,3 3-37-31,0-3-2 0,0-2 0 0,0-3 0 0,0 0 1 0,3-3 0 0,-3-3 0 0,0-2 0 16,0-2-41-16,0-1-8 0,-3 0-1 0,0-5-1 16,0 0-58-16,0 0-11 0,0 0-2 0,0 0-1 15,-3 0 81-15,-3-2 16 0,6 2 3 0,-3-3 1 0,3 3 182 0,-6-3 37 16,6 3 7-16,0 0 2 0,0 0-84 0,0 0-16 15,0 0-3-15,0 0-1 0,6 3-52 0,0 2-12 16,3 0 0-16,3 3 0 0,0-8 0 0,3 6 0 16,0-6 0-16,5 2 0 15,1-4-73-15,3 2-19 0,0-6-3 0,6 6-448 16,-4-8-89-16</inkml:trace>
  <inkml:trace contextRef="#ctx0" brushRef="#br0" timeOffset="-43876.64">12227 4204 1447 0,'0'0'32'0,"0"0"6"0,0 0 2 0,0 0 0 0,0 0-32 0,0 0-8 0,0 0 0 0,0 0 0 16,0 0 36-16,0 0 6 0,0 0 1 16,9 0 0-16,-6 0-2 0,3 0 0 15,3 0 0-15,0 0 0 0,0 0-3 0,2 3-1 16,7-6 0-16,0 3 0 0,0 0 3 0,6 6 0 0,0-6 0 0,2 2 0 16,4-2-26-16,0 0-5 0,-3 0-1 0,3-5 0 15,-1 2 4-15,1 1 0 0,0 2 0 0,3-3 0 16,2 3 9-16,4-3 3 0,3 3 0 0,-1-2 0 15,-2-1-2-15,3 0 0 0,-4 1 0 0,4 2 0 16,0-3-9-16,-1-2-1 0,4 5-1 0,-3-3 0 16,-1 0-3-16,-5 1-8 0,0 2 12 0,-3-8-4 15,-1 5-8-15,-2 1 8 0,-3 2-8 0,3-3 8 16,-7 0-8-16,1 3 0 0,-6-2 0 0,0-1 0 0,-3 3 0 16,-3 0 0-16,-3-3 0 0,-3 3 0 0,-3 0-13 0,-3 0-2 15,0 0 0-15,0 0 0 16,0 0-36-16,0 0-7 0,-3-5-2 0,-3 0 0 15,-3 2-58-15,0-2-12 0,0 0-2 0,-3-1-1 16,0 4 5-16,0-4 0 0,0 1 1 0,-3 0 0 16,3 2 42-16,-2-2 8 0,-1 2 1 0,3-2 1 15,-3 0 59-15,3 2 16 0,0-2 0 0,0-1-8 0,0 4 8 0,3-6 0 16,-3 2 8-16,4 1-8 0,-4 0 14 0,3 0-2 16,0-1 0-16,0 1 0 0,0 5 24 0,0-5 5 15,3-1 1-15,-3 4 0 0,3-3 48 0,0-1 10 0,3 1 1 16,-3 0 1-16,3 2-1 0,0 0 0 0,-3 1 0 15,3-4 0-15,0 1-28 0,0 2-5 0,0-2-2 16,0-3 0-16,3 8-1 0,-2-2 0 0,-1-4 0 0,-3 4 0 16,6 2-3-16,0 0-1 0,0 0 0 0,-3-3 0 15,3 3-29-15,-3-3-7 0,3 3-1 0,0 0 0 16,0 0 20-16,0 0 3 0,0 0 1 0,0 0 0 16,0 0-36-16,0 0-12 0,0 0 9 0,0 0-9 15,0 0 0-15,3 3 0 0,0 5 0 0,6 0 0 16,-1 5 0-16,4 0 0 0,3-5-14 0,3 6 5 15,-3-1 9-15,3 0 0 0,0-2 8 0,0-1-8 16,-1 1 0-16,1-6 0 0,0 0 0 0,3 1 0 16,-3 2 0-16,3-6 8 0,-3 3-8 0,-1 1 0 15,1-1 0-15,-3-2 8 0,3 2-8 0,-6 0 0 16,-3-2 0-16,6 2 0 0,-12-2 0 0,3 0 0 0,-3-1 0 0,0 3 0 16,-3-2 0-16,0-3-8 0,0 5 16 0,-6 3 3 15,0-2 1-15,-3 2 0 0,0-1-12 0,-3 7 8 16,0-6-8-16,-3 5 8 15,-3 0-8-15,3 0 0 0,-2 3 0 0,-1 3 0 0,3-3 0 16,-3 2 8-16,3-5-8 0,0 3 8 16,3-3-38-16,3-2-8 0,0 2-2 0,3 1 0 15,0-4-96-15,6-5-20 0,0 3-4 0,6-2-536 16,0-4-108-16</inkml:trace>
  <inkml:trace contextRef="#ctx0" brushRef="#br0" timeOffset="-43196.02">14549 3929 939 0,'0'0'20'0,"3"-5"5"0,0-1 1 0,-3 1 1 0,0 5-27 0,3-5 0 15,-3-3 0-15,3 3 0 0,-1-1 100 0,-2 1 14 0,3 0 3 16,-3 0 1-16,0 5 2 0,0-8 0 0,3 2 0 0,-3 6 0 16,-3-5-23-16,3 5-4 15,0 0-1-15,0 0 0 0,0-8-20 0,0 8-4 0,-3-5 0 0,3 5-1 16,0 0-21-16,0 0-4 0,0 0-1 0,0 0 0 16,-5-3-20-16,-1 3-4 15,3 0-1-15,-6 5 0 0,3 3-16 0,-3 0 0 0,3 6 0 0,-3 1 0 16,0 4 10-16,-3 7-2 0,3-4 0 0,-3 4 0 15,3 0 19-15,0-2 3 0,0 3 1 0,1-6 0 16,2 0-31-16,0 0 8 0,3 0-8 0,3 1 0 16,0-1 0-16,0-8 0 0,3 5 0 0,3-2 0 15,0-2 0-15,2-1 0 0,4-3 0 0,0-2 0 16,3 0 9-16,0-2-1 0,0-4 0 0,6-2 0 0,-3 0-8 16,2-2 8-16,4-6-8 0,0 2 8 31,0-2-123-31,3-2-25 0,-6-1-4 0,2-2-587 0,-2 2-117 0</inkml:trace>
  <inkml:trace contextRef="#ctx0" brushRef="#br0" timeOffset="-42813.12">14992 3897 2300 0,'3'-8'51'0,"0"0"10"0,0 1 3 0,0-4 0 0,0 3-52 0,-3 5-12 15,0-5 0-15,0 8 0 0,-6-5 102 0,0 0 18 16,3 2 3-16,-12-2 1 0,6 2-90 0,-3 3-18 0,-2 3-3 0,2 0-1 16,-3 2 0-16,3 0 0 0,0 3 0 0,0 3 0 15,3-1-12-15,0 3 0 0,3 3 8 0,0 0-8 16,3 0 0-16,0 0 0 16,6 2 0-16,0 1 0 0,3 0-12 0,3-1 4 0,0-7 8 0,3 4-13 15,3-1 13-15,0-9 0 0,3 8 0 0,-1-5 0 16,4 0 0-16,0 0 0 0,3 0 0 0,0 0 0 15,-3-5 8-15,-1 2-8 0,-2 3 0 0,-6-3 0 16,6 0 0-16,-12-2 0 0,0 5 0 0,0-3-9 16,-3 3 17-16,-3-3 3 0,-3 6 1 0,0-3 0 15,-6 5-12-15,-3-2 0 0,-3-1 0 0,-3 1 0 16,-2 0-11-16,-1-1-4 0,3 1-1 0,-6-6 0 16,0 0-28-16,3 1-7 0,3-4-1 0,4 1 0 15,-1-3-86-15,3-3-18 0,3-2-3 0,3 0-516 16,3-3-103-16</inkml:trace>
  <inkml:trace contextRef="#ctx0" brushRef="#br0" timeOffset="-42397.28">15227 3855 2300 0,'0'0'51'0,"0"0"10"0,0 0 3 0,0 0 0 0,3 0-52 0,-3 0-12 0,0 0 0 0,0 0 0 15,0 0 70-15,0 0 11 0,0 0 3 0,0 0 0 16,0 0-32-16,0 0-7 0,0 0-1 0,3 0 0 16,0 8-31-16,0 3-13 0,3 2 11 0,-3 5-11 15,3 3 8-15,0 1-8 0,0 1 0 0,-3 1 9 16,3 0-9-16,0-3 0 0,0 0 0 0,0-5 0 15,0 0 0-15,0-3 0 0,0 1 0 0,0-4 0 16,2 3 0-16,-2-10 0 0,0 2 0 0,0-2 0 16,3 0 0-16,0-6 8 0,3 3-8 0,0-5 8 15,6-1 0-15,-3-4 0 0,3-1 0 0,-3-2 0 16,-1 0-8-16,1-3 0 0,-3-3 0 0,0-2 0 16,0 3 0-16,0-1 0 0,0 1 0 0,-9-1 0 0,6 6 0 15,-3 0 0-15,-3 2 0 0,0 0 0 0,0 6 0 16,0 0 0-16,-3 5 0 0,0 0 0 15,0 0-50-15,0 0-12 0,-3 5-2 0,-3 0-1 16,3 3-117-16,-3 3-23 0,0-3-5 0,0 3-1 0</inkml:trace>
  <inkml:trace contextRef="#ctx0" brushRef="#br0" timeOffset="-41980.62">14218 4559 1443 0,'0'0'32'0,"0"0"6"0,0 0 2 0,6-3 0 0,0 3-32 0,0-8-8 0,3 6 0 0,3-1 0 16,-6 0 36-16,6 1 4 15,3-1 2-15,0 0 0 0,2 1-21 0,1-1-4 0,3 0-1 0,0-5 0 16,3 8 45-16,3-5 9 0,-1 0 2 0,10 0 0 16,0-1 19-16,5 1 4 0,4 2 1 0,6-5 0 15,-7 3-56-15,1-3-12 0,6 0-1 0,5-2-1 16,-2 2-18-16,-1 0-8 0,1-3 8 0,2-2-8 16,1 2 0-16,-3 1 8 0,-1-3-8 0,7 2 0 15,-10 0 30-15,-2 3 1 0,0 1 0 0,-4-1 0 16,-5 2-31-16,-6-2 8 0,-1 6-8 0,-2-4 0 0,-9 6 0 15,0-8 0-15,-6 6 0 0,-3-1 0 16,-4 3-131-16,1-2-29 0,-9 2-5 0,0 0-2 16,0 0 63-16,-6 2 12 0,-2-2 2 0,-4 3 1 15,0 2-57-15,-6 0-11 16,-3-2-3-16,0 2 0 0,0 1 77 0,-2 2 15 0,-1-3 4 0,-6 3-312 0</inkml:trace>
  <inkml:trace contextRef="#ctx0" brushRef="#br0" timeOffset="-41639.88">14430 4580 1321 0,'-6'3'28'0,"-3"-1"7"0,0 1 1 0,0 2 2 0,-3-2-30 0,0 2-8 0,0 6 0 0,0-6 0 15,3 0 71-15,0 1 13 0,6-1 2 0,0-2 1 16,3 2-18-16,6-3-3 0,3 4-1 0,3-4 0 15,6 4 3-15,0-6 0 0,6 2 0 0,2-2 0 16,4 0-16-16,6-5-4 0,3 5 0 0,8-8 0 16,1 3-20-16,0 0-5 15,2-6-1-15,10 0 0 0,-4 1 10 0,1 2 1 0,2-3 1 0,4-2 0 16,-7 2-34-16,-2 1 0 0,0-1 0 0,-1 1 0 16,-2 4 0-16,-7-2 0 0,-5 1 0 0,-3 4 0 15,-9 0 0-15,-7-5 0 0,-2 6 0 0,-6 2 0 16,-3 0-19-16,-3 0-10 0,-6 0-3 0,0 0 0 15,0 0-85-15,-9 0-18 0,-3 0-3 0,-3 0-1 16,0 0 50-16,-2 0 9 0,-4 0 3 0,0 0-431 16,0 0-87-16</inkml:trace>
  <inkml:trace contextRef="#ctx0" brushRef="#br0" timeOffset="-41263.29">14224 3794 1868 0,'0'0'41'0,"0"0"9"0,-9 0 2 0,3 0 0 0,0 0-42 0,0 0-10 0,-3 0 0 0,3 3 0 16,1-1 34-16,2 1 5 0,0 5 1 0,0-5 0 15,0 5-20-15,3 5-3 0,3 8-1 0,3-2 0 16,0 7-3-16,-1 8-1 0,4-2 0 0,0 8 0 16,0-1-1-16,-3-1-1 0,3 4 0 0,-3 8 0 15,0 0-10-15,0-5 0 0,-3 3 0 0,0 0-11 16,3-9 11-16,-6-2 0 0,0-2 0 0,0-1 0 0,0-5-11 15,0-5-3-15,0-3-1 0,0 0 0 16,0-5-23-16,-6-2-5 0,6-7-1 0,-3 1 0 16,0-5-60-16,3-3-13 0,-9-5-3 0,3-3 0 0</inkml:trace>
  <inkml:trace contextRef="#ctx0" brushRef="#br0" timeOffset="-40686.66">14084 3945 1652 0,'-3'-5'36'0,"0"-6"8"0,-3 0 2 0,3 4 0 0,-6-4-37 0,4 0-9 16,2 3 0-16,0-2 0 0,0 5 85 0,0-3 15 16,0 5 4-16,3 3 0 0,0 0-68 0,6-8-12 15,-3 3-4-15,5 5 0 0,7-6-20 0,3 4-8 16,6-1 0-16,9-2 0 0,5 2 16 0,10 1 3 0,3-4 1 0,8 1 0 16,-2-6-12-16,5 6 12 15,10-3-12-15,8-2 12 0,-8-1 22 0,2 3 5 16,3-5 1-16,10 0 0 0,-10 2-5 0,0-5-1 0,1 0 0 0,5 0 0 15,-8-2-17-15,-1-1-3 0,-6 1-1 0,4-1 0 16,-10 3 5-16,-2 1 1 0,-6 1 0 0,-7 1 0 16,-8 3 4-16,-6 4 1 0,-7-2 0 0,-5 3 0 15,-6 0 1-15,-3 2 1 0,-3 3 0 0,0-3 0 16,-6 1-11-16,-3 2-3 0,0 0 0 0,3 5 0 16,-3 3-12-16,0 3 0 0,0-3 0 0,0 2-10 15,0 3 10-15,0 1-13 0,0 4 5 0,-3 3 8 16,3 0 0-16,0 1 0 0,-3 1 0 0,3 4 0 15,-3 2 0-15,-3 0 0 0,3 5 0 0,-3 6 8 16,3 0-8-16,-3 0 10 0,0 2-10 0,0 0 10 0,0-7-10 16,0-1 0-16,6 3 0 0,-9-5 0 0,6 0 0 0,0-1 0 15,3-2 0-15,0 1 0 0,3-4 0 0,0 0 0 16,0-2 0-16,0 0 0 0,3-3 0 0,-3-2 0 16,3-1 0-16,-3 1-11 0,3-9 11 0,-6 4 0 15,3-4 0-15,-3-2 0 0,0 0 0 0,0-3 0 16,-3 3 10-16,-6-2-10 0,3-1 10 0,-6 0-10 15,0 0 10-15,-5 1-10 0,-4-4 12 0,0 1-3 16,-6-3-1-16,-6 3 0 0,4-3-8 0,-7 0 0 16,-3 2 9-16,-3-2-9 0,-5 3 13 0,-1-3-1 15,1 3-1-15,-4-6 0 0,6 6-11 0,4 5 0 16,2-6 0-16,3 6 0 0,7-5-11 0,2 2-1 16,0 0 0-16,6 1 0 15,0-4-40-15,9 1-9 0,0 0-2 0,6-1 0 16,4 1-106-16,2-3-22 0,0 0-4 0,8 0-446 0,4-3-90 15</inkml:trace>
  <inkml:trace contextRef="#ctx0" brushRef="#br0" timeOffset="-39731.11">16141 3773 1134 0,'0'0'24'0,"0"0"6"0,0 0 1 16,0 0 1-16,0 0-32 0,0 0 0 0,0 0 0 0,0 0 0 0,0 0 61 0,0 0 6 16,0 0 1-16,3-3 0 0,3-5-13 0,3 6-3 15,0-1 0-15,3-2 0 0,0 0 10 0,3-3 2 16,2 2 0-16,4 1 0 0,3-6-32 0,0 1-7 15,6-3-1-15,-1-1 0 0,4 1-11 0,6 0-2 16,0 0-1-16,2-3 0 0,-2 3-10 16,0-3 0-16,-1 0 0 0,1 0 0 0,-3 0 0 0,-1 0 0 15,-2 6 0-15,0-6 0 0,-3 5 0 0,-7 1 16 16,1-4-2-16,-9 12-1 0,0-9-4 0,-3 11-1 0,-3-5 0 16,-6 0 0-16,-3 5 9 0,0 0 2 0,-6-3 0 0,0 0 0 15,-3 3-19-15,-3 0-11 16,-3 0 2-16,-3-2 0 0,4 2 9 0,-4 0 0 0,0 0 0 0,0-6 0 15,-3 6 8-15,3 0 0 0,0 0 0 16,-5 0 0-16,5 0 27 16,-3 0 5-16,3 0 2 0,0 0 0 0,0 0-10 0,0 0-1 0,4 0-1 0,-1 0 0 15,3 0-13-15,6 0-2 0,0 0-1 0,6 0 0 16,0 0 16-16,0 0 3 16,0 0 1-16,3-2 0 0,9-1-34 0,0-2 0 0,6 2 0 0,-1-2 0 15,4 2 0-15,3-2 0 0,0 2 0 0,0 1 0 16,2-1 0-16,-2 3 0 0,0 3 0 0,0-1 0 15,-3 1 0-15,-6 2-12 0,2 0 0 0,1 6 0 16,-12 0 12-16,3-3 0 0,-6 7 0 0,0 1-9 16,-6 0 9-16,-3 5 0 0,-3 0-9 0,-3 6 9 15,3-9-24-15,-2 6-1 0,-1-3 0 0,3 1 0 16,-3-9-151-16,3 3-31 0,3-3-5 0,0 3-612 16</inkml:trace>
  <inkml:trace contextRef="#ctx0" brushRef="#br0" timeOffset="-37823.82">14156 3802 990 0,'0'0'21'0,"0"0"5"0,0 0 1 0,-6-3 1 0,6 3-28 0,0 0 0 0,0 0 0 0,-6-2 0 15,6 2 92-15,0 0 13 16,0 0 3-16,0 0 0 0,0 0-36 0,0 0-6 16,0 0-2-16,0 0 0 0,0 0-41 0,0 0-9 0,0 0-2 0,0 0 0 15,6 0 0-15,3 0 0 16,3 0 0-16,5 0 0 0,1 0 19 0,9 0 3 0,0 0 1 0,6 0 0 15,-1-3-18-15,1-2-3 0,6 0-1 0,5-1 0 16,4 1 31-16,3 2 7 0,2-5 1 0,7 0 0 16,-7 1 2-16,7-4 1 0,-1 3 0 0,7-5 0 15,-4 0-43-15,1-1-12 0,-9 1 0 0,5-3 0 0,-8 6 10 0,2-6-2 16,1 0-8-16,-4 3 12 16,-5-3 3-16,-3 3 0 0,-4 5 0 0,1-8 0 0,0 5 5 0,-9 1 2 15,-1 2 0-15,1 0 0 0,-3 0-22 0,-3 5 0 16,-3-2 0-16,-4 2-12 15,1 3 4-15,-3 0 0 0,-3 0 0 0,0 0 0 16,-3 3 8-16,-3-3 11 0,0 2-3 0,0 4 0 0,0 2-8 0,0 2 8 16,-3-2-8-16,3 5 8 15,-3 1-8-15,3 2 0 0,-4 5 9 0,1 3-9 0,0-3 0 0,-3 2 9 16,3 1-9-16,0 0 0 0,-3 3 10 0,0 7-10 16,0-5 8-16,0 8-8 0,-3 0 8 0,3 3-8 15,0-3 0-15,-3 5 8 0,3-7-8 0,-3-1 0 16,0-5 9-16,1 8-9 0,2-5 8 0,0-3-8 0,0 5 10 15,0-4-10-15,0-1 11 0,2-3-11 0,-2 3 12 16,3-5-12-16,-3 0 13 0,3-6-4 0,-3 1-1 0,0-3 0 16,3-3 10-16,-3-2 2 0,0-1 0 0,0-2 0 15,0 0 8-15,0 0 1 0,0-5 1 0,0 2 0 16,-3-2-30-16,3-3 0 0,0 0-11 0,-3 2 11 16,3-2 0-16,-5 3 18 0,-1-3-2 0,-3 0 0 15,0 0-5-15,-3-3-2 16,0 1 0-16,-6-1 0 0,0 0-9 0,-3-2 8 0,0 2-8 0,-5 1 8 15,-1-1-8-15,-3 3 0 0,3 3 0 0,-8-3 8 16,2 0-8-16,-3 0 0 0,-5 0 0 0,-1 0 0 16,0 2 0-16,0 4 0 0,4-1 0 0,-4-2 0 15,3 2 0-15,-2 0 0 0,-1-2 0 0,-3 2-11 16,7-2 11-16,2-1 0 0,0 4 0 0,1-4 0 0,5 4 0 16,0-4 0-16,6 1 8 0,-3 2-8 15,4-5 0-15,2 0 0 0,-3 0 0 0,3 0 0 0,3 0 11 0,-3 0-3 16,4 0 0-16,-1 0 0 0,3 0-8 0,0 0 0 15,0 0 0-15,0 0 0 0,3 0 0 0,0 0 0 16,0 0 0-16,1-8 0 0,2 8 0 0,0 0 0 16,-3 0 0-16,3 0 0 0,0 0 0 0,-3 0 0 15,3 0 0-15,-3 0 0 16,3 0 0-16,-3 0 0 0,3-2 0 0,-2 2 0 0,-1-6 0 0,0 6 0 16,0-5 0-16,-6 0 0 0,0-1 0 0,3 1 0 15,-3 0 0-15,1-3 0 0,2 3 0 0,-3-6 0 16,3 3 0-16,0-5 0 0,0 2 0 0,3-7 0 0,3-1 0 15,0-5 0-15,3 1 0 0,0-7 0 0,0 1 0 0,4-5 0 16,2 2 0-16,0 0 0 16,2 3 0-16,1 0 0 0,0 0 0 0,0 0 0 15,0 0 0-15,-3 2 0 0,3 1 0 0,0 0 0 0,-3-4 0 16,3 7 0-16,-3-1 0 0,0 3 0 0,0 2 0 0,-3 1 0 16,0 2 0-16,0 3 0 0,3-1 0 0,-3 4 0 15,-3 2 0-15,6 0-11 0,-3 3 3 0,3-1 0 16,0 6 8-16,0 0-8 0,3-2 8 0,3-1-8 15,3 0 0-15,3-2 0 0,6 2 0 16,9 1 0-16,0-1 8 0,8-5-13 0,4 0 5 0,9-2 8 16,8-6-12-16,7 0 12 0,5-5-12 0,13-8 12 15,-7 2 0-15,6-2 0 0,4 3 0 0,11-9 0 16,-9 9-30-16,1 2-2 0,2-5 0 0,9 2 0 16,-14 6 0-16,-4 3 0 0,0-3 0 0,4 2 0 15,-19 3-25-15,-5 3-6 0,-4-8-1 0,-2 2 0 0</inkml:trace>
  <inkml:trace contextRef="#ctx0" brushRef="#br0" timeOffset="-33035.42">22666 18291 1194 0,'0'0'33'0,"0"0"9"0,0 0-34 0,0 0-8 0,0 0 0 0,0 0 0 16,0 0 97-16,0 0 18 0,0 0 3 0,0 0 1 16,0 0-95-16,0 0-24 0,0-6 0 0,0 1 0 0,6 2 68 0,-3-2 10 15,3 2 2-15,3-2 0 16,-4-3-29-16,7 3-6 0,0-6-1 0,3 3 0 16,3-5-8-16,3 3-3 0,0-6 0 0,0 3 0 0,2-3 22 0,1 0 4 15,3 3 1-15,29-19 0 16,-8 11-48-16,-30 13-12 0,3 0 0 0,3 0 0 0,-4 0 40 0,4 3 5 15,-3-3 2-15,3 2 0 0,-6 4-38 0,0 2-9 16,0 0 0-16,-1 2 0 0,-5 4 0 0,3-1 0 16,-3 6 0-16,0-1 0 0,-3 3 0 0,-3 3 0 15,0 0 0-15,-3 3 0 0,0 2 0 0,-6 0-9 16,3 0 9-16,-6 3-10 0,0-3 0 0,-3 3 0 0,-3-3 0 16,0 3 0-1,-3-3-6-15,-6 3 0 0,7-6-1 0,-4 4 0 16,0-9-7-16,-3 5-2 0,-6 1 0 0,3-3 0 15,1 2-15-15,-4-5-3 0,0 1-1 0,-6-1 0 16,3-5-86-16,4 0-17 0,2-6-3 0</inkml:trace>
  <inkml:trace contextRef="#ctx0" brushRef="#br0" timeOffset="-32833.9">22943 18137 1993 0,'0'0'56'0,"0"0"13"0,0 0-55 16,0 0-14-16,0 0 0 0,0 0 0 0,0 0 96 0,5 5 17 0,1 1 3 0,0-1 1 16,0 3-55-16,3 3-11 0,0-1-3 0,12 14 0 15,-6-3-38-15,-6-10-10 0,-3 2 0 0,3 0 0 0,-3 3 0 0,3 0 8 16,0 2-8-16,-1-2 8 0,1 0-17 0,0 0-4 16,0-3-1-16,0 3 0 15,0-5-182-15,-3-3-37 0</inkml:trace>
  <inkml:trace contextRef="#ctx0" brushRef="#br0" timeOffset="-31793.76">23460 18137 2253 0,'0'0'49'0,"0"0"11"0,0 0 1 0,0 0 3 0,0-5-51 0,0 0-13 0,0 5 0 0,-3-6 0 16,0-2 23-16,3 3 1 15,0 5 1-15,-5-10 0 0,5 10-25 0,0 0 0 0,0 0 0 0,-3-3 0 16,-3 3 52-16,0 3 4 0,0-1 2 0,0 6 0 16,0 3-42-16,0 5-8 0,0-1-8 0,0 4 12 15,0-3 2-15,3 0 1 0,3 2 0 0,3-2 0 16,0 0 16-16,-3-3 3 0,3-2 1 0,3-1 0 16,0 1-11-16,0-3-1 0,3 2-1 0,0-4 0 15,0-6-22-15,2 5 0 0,1-2 0 0,-3-3 0 16,3-3 0-16,-3-2-15 0,0-1 3 0,0 4 0 15,-3-1-11-15,0-2-1 0,0 0-1 0,-3-1 0 16,0-2 13-16,-3 3 4 0,0 0 0 0,0-3 0 16,-3 3 23-16,0-1 5 0,0 1 0 0,0 2 1 15,3 3-4-15,-9-5-1 0,6 5 0 0,3 0 0 0,-6-5 20 0,6 5 3 16,0 0 1-16,0 0 0 0,0 0-32 16,0 0-8-16,0 0 0 0,0 0 0 15,0 0-24-15,0 0-7 0,3 5-1 0,3-5 0 0,6 0 32 16,-3 0 0-16,0-5 0 0,3-1 0 0,-3 1 0 0,3-3 0 15,-1-2 0-15,1-1 0 16,0-7-21-16,-3-1-5 0,-3 0-1 0,3-4 0 16,-3-1-5-16,0 0 0 0,-3-2-1 0,0-1 0 0,-3 1 21 0,0-1 4 15,0-2 8-15,-3 0-13 0,0 3 37 0,0-6 7 16,0 3 1-16,0 0 1 0,0 2-6 0,-3-2-2 16,0 8 0-16,0 2 0 0,3-2 11 0,-3 5 3 15,3 6 0-15,0 2 0 0,0 2-39 0,3 6 0 16,0 0-9-16,0 0 9 0,0 0 0 0,0 0 0 0,0 6 9 0,0 7-1 15,0 6-20-15,3 4-3 0,0 6-1 0,3 1 0 16,-3 1 24-16,3-2 5 0,0 1 1 0,3-4 0 16,-3 0-14-16,6-2-13 0,-3 0 2 0,3 0 1 15,-3-3 10-15,3 0 16 0,-1-2-4 0,1-1-1 32,-3-5-32-32,0-2-7 0,0 0 0 0,-3-3-1 15,0 0-30-15,-3-3-5 0,0-3-2 0,0-2 0 16,-3 0-24-16,0 0-5 0,0 0-1 0,0 0 0 15,-9 0 32-15,0 0 7 0,-6-2 1 0,3-1 0 0,-3 1 56 0,1-1 11 0,2-2 2 0,-3 2 1 16,3 0 71-16,0-2 15 0,3 2 2 0,0 1 1 16,3-1-29-16,0 0-6 0,6 3 0 0,0 0-1 15,0 0-47-15,-3-5-10 0,3-3-2 0,3 0 0 16,3-2-8-16,3-1-12 0,0 0 2 0,3-2 1 16,3-3 9-16,3 3 0 0,0 0 0 0,-1-3 0 0,1 3 0 15,-3-3 0-15,3 3 0 0,-3-1 0 0,-3 4 0 0,0-3 0 16,-3 5 0-16,-3 0 0 0,3 3 0 0,-7-1 0 15,4 6 0-15,-6 0 0 0,0 0 17 0,0 0 3 16,0 0 0-16,0 0 0 0,0 3-20 0,3 2 10 16,0 11-10-16,0 3 8 0,3 2-8 0,-3 0 0 15,3 3 0-15,-3 0 0 0,0-3 0 0,0-3 8 16,3 1-8-16,-3-1 8 0,3-7 0 0,0-1 0 16,0 1 0-16,-3 0 0 0,3-3-8 0,-3-8 0 15,0 5 0-15,-3-5-11 16,6 0-17-16,-3-5-3 0,0-1-1 0,0-2 0 15,-3-2-14-15,0-1-3 0,0-2-1 0,0 0 0 0,-3-1 50 0,0 1 19 0,0 0-1 16,-3 2 0-16,3 1 37 0,0-1 7 0,0 3 2 0,0 0 0 16,3 8-13-16,0-5-3 0,0 5 0 0,0 0 0 15,0 0-24-15,0 0-6 0,0 0-1 0,0 0 0 16,6 0-17-16,0 3 0 0,3 2 0 0,3 0 0 16,3 3 0-16,-1 0 0 0,4 3-8 0,-3-1 8 15,3 1-16-15,0 2 0 0,0-2 0 0,-3-1 0 31,3 1-80-31,-4-3-17 0,1 0-3 0,-3-6-701 0,-3 4-140 0</inkml:trace>
  <inkml:trace contextRef="#ctx0" brushRef="#br0" timeOffset="-31362.71">24249 17320 1914 0,'-3'-8'54'0,"3"8"13"0,0 0-54 0,0 0-13 15,0 0 0-15,0 0 0 0,0 0 73 0,-6-3 12 16,0-2 3-16,0 2 0 0,0 3-67 0,-2 0-13 16,-1 3-8-16,-3-1 10 0,0 4 9 0,-3 2 1 15,0 0 1-15,0 2 0 0,-3 1 33 0,0-1 6 16,1 1 2-16,2 2 0 0,0-2 3 0,3-1 1 0,0-2 0 15,3 0 0-15,3 0-50 0,0-5-16 0,6-3 10 0,0 0-10 16,-3 5 0-16,3-5-14 0,3 5 2 0,0 1 0 16,3-1-7-16,0 0-1 0,3 1 0 0,0-1 0 15,3 3 20-15,0 0 0 0,0 2 0 0,-1 1 0 16,4-1 0-16,-3 4 0 0,0-1 0 0,0 3 0 16,0 0-9-16,0 5 9 0,-3-5 0 0,0 5-9 15,-3 5 9-15,0-2 8 0,-3 0-8 0,0 0 11 16,3 0-11-16,-3-1 0 0,0-1-12 0,0-1 12 15,2-3 18-15,1 1 11 0,-3-3 3 16,3-3 0-16,0 0-20 0,6-5-3 0,-3 3-1 0,3-6 0 16,-3 0-8-16,6-2 0 0,-3-1 0 0,-3-4 0 15,0-3-71-15,3-1-16 0,2-4-3 16,-8-1-1-16,3-5-88 0,0 0-17 0,-3 0-4 0</inkml:trace>
  <inkml:trace contextRef="#ctx0" brushRef="#br0" timeOffset="-30978.29">24347 17682 2239 0,'0'0'49'0,"-3"-3"11"0,-2 1 1 0,2-1 2 0,3 3-51 0,-6-2-12 0,0-1 0 0,6 3 0 0,0 0 88 0,0 0 16 16,0 0 2-16,-3-5 1 0,3-1-81 0,0 1-16 16,3 0-10-16,0-1 12 0,0 4 6 0,0-4 2 15,0 4 0-15,3-1 0 0,-4 1-10 0,4-1-2 16,-3 3 0-16,3 3 0 0,0-1-8 0,3 3 0 16,0 3 0-16,0 3 0 0,0 2-10 0,-3 0 10 15,3 1-13-15,0-4 5 0,0 4 8 0,-3-7 0 16,0 4 0-16,3-6 0 0,0 3 0 0,-4-2 8 0,4-6-8 15,3 0 11-15,3-3-11 0,-6-2 0 16,6-6-10-16,3-2 10 16,-9-3-40-16,6 0-3 0,0 0 0 0,-4-2 0 0,4 4 24 0,-6 1 5 0,3 0 1 0,-3 2 0 15,-3 6 13-15,3 0 13 0,-3 0-2 0,0 2-1 16,0-2 38-16,-3 5 8 0,3 0 2 0,-3 0 0 16,-3 0-21-16,6 0-4 0,0 2-1 0,-3-2 0 15,6 0-9-15,-6 0-3 0,6 0 0 0,-4-2 0 16,4 2-32-16,0-3-6 0,0-2-2 0,0 2 0 15,0 0 8-15,0 1 2 0,0 2 0 0,0-3 0 16,0 3 10-16,-3 3 0 0,3-3 0 0,0 0 0 16,0 5 0-16,2-2 0 0,1 2 0 0,-3 3-8 15,3 0 16-15,-3 0 3 0,3 2 1 0,0 1 0 16,0-1-90-16,0 4-18 16,0 2-3-16,-3-1-1079 0</inkml:trace>
  <inkml:trace contextRef="#ctx0" brushRef="#br0" timeOffset="-29229.44">22350 17500 961 0,'0'0'20'0,"0"0"5"0,0 0 1 0,-6 0 2 0,6 0-28 0,-3-3 0 0,3 3 0 0,0 0 0 15,0 0-14-15,-6-5-9 0,3-1-1 0,3 6-1 16,0 0 46-16,-3-2 10 0,3 2 1 0,0 0 1 16,0 0 108-16,0-3 22 0,0 3 4 0,0 0 1 15,-6-5-68-15,6 5-12 0,-3-6-4 0,3-1 0 16,3 1-38-16,3-4-8 0,0 2-2 0,3-3 0 0,0 1-28 0,3-4-8 15,3 1 0-15,6 0 0 0,-6 0 11 0,0 2 1 16,5-2 0-16,-5 2 0 0,3 1-4 0,0 2 0 16,3 2 0-16,-3 1 0 15,3 2 0-15,-4 3 0 0,1 0 0 0,-3 3 0 0,3 2 5 0,-6 1 1 16,3 2 0-16,-3 0 0 0,0 0 13 0,-3 2 2 16,-1-2 1-16,-2 3 0 15,3 2-4-15,-3 0-1 0,-3 0 0 0,3 1 0 0,-6-1 5 0,0 3 1 16,0 0 0-16,-6 18 0 0,0-10-31 0,0-14 0 15,0 4 0-15,-11 15 0 0,-1 0 0 0,9-19 0 16,-3 4 0-16,-3-1 0 16,0 3-32-16,-3 0-12 0,3-3-2 0,0 0-1 15,-2 0 8-15,2-5 2 0,0 0 0 0,-3-3 0 16,3-2-134-16,0-3-26 0,-15-5-6 0,10-6-1 0</inkml:trace>
  <inkml:trace contextRef="#ctx0" brushRef="#br0" timeOffset="-29058.65">22472 17478 2257 0,'0'0'49'0,"0"0"11"0,0 0 1 0,0 0 3 0,0 0-51 0,3 0-13 0,3-2 0 0,0 2 0 16,0 0 62-16,0 2 10 0,3-2 1 0,3 6 1 15,-3-4-53-15,3 4-10 0,0-1-3 0,-1 0 0 16,4 6-8-16,-3-3-14 0,3 2 3 0,0 1 1 16,-6-3-27-16,3 5-6 0,0-2-1 15,-3-1 0-15,3-2-68 0,-3 0-13 0,-1 0-3 0,-2-3-1 31,3 1-60-31,-3-1-12 0,3-2-3 0,-3-6 0 0</inkml:trace>
  <inkml:trace contextRef="#ctx0" brushRef="#br0" timeOffset="-28545.44">22883 17367 2577 0,'0'0'56'15,"0"0"12"-15,0 0 3 0,0 0 2 0,0 0-58 0,0 0-15 0,0 0 0 0,-6 6 0 0,3-1 13 0,0 3 0 16,0-3 0-16,0 6 0 0,0-1-21 0,0-2-5 15,3 5-1-15,-3-2 0 0,3 0 14 0,0-1 0 16,0-7 0-16,3 2 10 0,-3 3-10 0,3-5 0 0,0-1 0 0,0 1 0 16,3-3-10-16,0-3-1 0,0-2 0 15,0-3 0 1,3 0-20-16,0-2-4 0,-3-6-1 0,3 2 0 16,-3 1-24-16,-3-3-4 0,0 6-2 0,0 2 0 0,-3-5 42 0,0 5 8 15,5 2 1-15,-5 6 1 0,0 0 67 16,0 0 14-16,0 0 2 0,0 0 1 0,0 0-3 0,0 0-1 0,-5 6 0 0,5 2 0 15,5 5-50-15,-5 0-16 0,3 0 8 16,-3-2-8-16,6 5 0 0,-3-3 0 0,0-2 0 0,0-1-9 16,3-2 9-16,0-3-10 0,0 3 10 0,9 0-10 15,-6-5 10-15,0-3 0 0,-9-3 0 0,18-2 0 16,-9-6 0-16,-3 6 0 0,-3-3 0 0,3-18 0 16,3 7 0-16,-3 6 0 0,-6 2 0 0,5-7 0 15,-5-1-26-15,6-2-3 16,-3 0-1-16,-3-3 0 0,0 0 30 0,0-2 0 0,0 2-8 0,-3-5 8 15,0 3 12-15,-3-1 6 0,1-2 1 0,-4-21 0 16,0 13-19-16,3 23 0 0,3 1 0 0,-3 3 0 16,3-1 15-16,3 6-1 0,-3-1 0 0,3 6 0 0,0 0-14 0,0 0 0 15,0 0 0-15,0 0 0 16,-6 6 0-16,6 4-10 0,0 4 2 0,3 20 0 16,3-5 8-16,0-13 0 0,0 2 0 0,3 4 0 0,0-1 0 0,0 0 0 15,2 3 0-15,4-3-8 0,-3 0 24 0,3 0 6 16,0-2 1-16,-3-1 0 15,0 1-117-15,0-1-23 0,-3-4-5 0,0-4-589 16,-1-5-117-16</inkml:trace>
  <inkml:trace contextRef="#ctx0" brushRef="#br0" timeOffset="-28138.45">23071 17298 2343 0,'-15'-2'52'0,"9"2"10"0,-3-3 2 0,9 3 2 0,0 0-53 0,0 0-13 0,0 0 0 0,0 0 0 15,0 0 0-15,0 0 0 0,9-5 0 0,3 0 0 16,-3-1 0-16,5 1-16 0,1 2 3 0,6-2 1 15,-3 0-7-15,0-1-1 0,3-1 0 0,-6-1 0 16,5 0 20-16,-5 0-10 0,6-3 10 0,0-2-8 16,-3 2 8-16,-6-2 0 0,9-3 0 0,-7 3 0 15,1 0 0-15,-6 0-8 0,0 2 8 0,9-8-8 16,-9 9 8-16,-9 10 0 0,0 0 0 0,0 0 0 16,3-5 111-16,-3 5 24 0,0 0 5 0,0 0 0 15,0 0-93-15,0 0-19 0,0 0-4 0,3 5-1 16,0 0-23-16,0 3-10 0,0 0 1 0,0 3 0 15,0-3 9-15,0 2 0 0,0-2 0 0,0 0 0 16,0 0 0-16,0-3 0 0,-3-2 0 0,3 2 0 16,0-2 0-16,-3-3 0 0,3 2-8 0,-3-2 8 15,6-2-12-15,0-1 4 0,-1-2 0 0,4-3 0 16,0 0 8-16,0-3 0 0,0-2 0 0,0 3 0 0,0 2 0 16,0 0 0-16,-3 0 0 0,3 3 0 0,-3-1 0 0,0 4 11 15,3 2-3-15,-3 2 0 0,3 1 4 0,0 0 0 16,-1 4 0-16,4 1 0 0,0 3-2 0,0-3 0 15,0 2 0-15,0 1 0 0,0 0-10 0,3-3 0 16,0-3 0-16,0 3 0 16,-1-6-128-16,4 1-22 0,-3 0-4 0,3-6-944 0</inkml:trace>
  <inkml:trace contextRef="#ctx0" brushRef="#br0" timeOffset="-27509.18">24035 16653 1206 0,'-15'-5'26'0,"9"-1"6"0,0-2 0 0,0 0 3 0,0 6-35 0,3-4 0 0,-3-1 0 0,6 7 0 16,-6-6 136-16,6 6 20 0,0 0 4 0,0 0 0 15,0 0-50-15,0 0-10 0,0 0-3 0,3 6 0 16,0 7-53-16,3 0-10 0,3 3-2 0,-3 8-1 15,6-6 12-15,-3 3 2 0,0 6 1 0,0-3 0 16,-3-1 9-16,3-1 1 0,-3-4 1 0,-3-2 0 0,3 0-17 0,-3-6-3 16,0-2-1-16,0 0 0 0,-3-2-20 0,0-4-5 15,0-2-1-15,0 0 0 0,0 0-10 0,-9-10-16 16,0-4 4-16,-3-1 1 0,3-4 11 0,-3-5-13 16,3 0 5-16,0-2 8 0,3-3 0 0,-3-5 0 15,0 4 0-15,3 1 0 0,0-2 18 0,3 4 11 16,-3 3 3-16,6 6 0 0,-3-1 16 0,3 6 3 15,3 5 1-15,-3-3 0 0,3 6-42 0,3 3-10 16,0 2 0-16,3 5 0 0,3 3 0 0,3 5-11 16,3 6 3-16,3-1 0 0,0 3 8 0,2 3-8 15,1 2 8-15,-3-2-8 0,3 0 8 0,0 0 0 16,-4-6 0-16,1-2 0 0,-3-2-8 0,0-4 0 0,0 1 0 0,-3-6 0 31,0-2-26-31,-3-3-5 0,-4 0-1 0,1-3 0 0,0-2 20 16,-3-1 3-16,-3-4 1 0,0 2 0 0,0-5 16 0,-6-1 0 15,3-1 0-15,-6 1 9 0,3-2 19 0,0 3 3 0,0-3 1 0,0 6 0 16,0-3-2-16,0 2 0 0,3 6 0 0,0 5 0 16,0 0-16-16,0 0-3 0,0 0-1 0,0 0 0 15,6 5-10-15,3 0-17 0,3 3 4 0,0 3 1 16,0 2 12-16,3 3 0 0,0-6 0 0,3 1 0 16,-3 0 0-16,2-3 0 0,-2-3-10 0,3-2 10 15,-6-1 0-15,3-2 0 0,3-2 0 0,-3-4 0 16,3-2 8-16,-1 0-8 0,1 3 8 0,0-3-8 15,-3 0 0-15,3 3 0 0,-3 0 0 0,3 5 0 16,-4 2-65-16,1 1-6 0,0 2-1 0,0 6 0 16,-3 2-78-16,-3 0-16 0,0 3-3 0,-6 0-869 15</inkml:trace>
  <inkml:trace contextRef="#ctx0" brushRef="#br0" timeOffset="-26573.99">22880 16301 1504 0,'0'0'43'0,"0"0"9"0,0 0-42 0,0 0-10 0,0 0 0 0,0 0 0 16,0 0 136-16,0 0 26 0,0 0 5 0,0 0 1 16,0 0-84-16,0 0-16 0,0 0-3 0,0 0-1 0,0 0-28 0,0 0-7 15,0 0-1-15,0 0 0 0,0 0 0 0,0 0 0 16,0 0 0-16,0 0 0 0,0 0-37 0,0 0-8 15,0 0-2-15,0 0 0 0,-3 5 43 0,0-2 8 16,3 2 1-16,0 3 1 0,0 0-34 0,0 0 0 16,0 0 0-16,0 5-9 0,3-5 9 0,0 5 0 15,-3-5 0-15,3 0 0 0,-3 3 10 0,3-1-2 16,-3-2-8-16,0 0 12 0,0 0 4 0,0 0 1 0,0-8 0 0,0 0 0 16,0 0-7-16,0 0-2 15,0 8 0-15,0-8 0 0,0 0 10 0,0 0 2 16,0 0 0-16,3-8 0 0,-3-2-20 0,3-9 0 15,0 1 0-15,0-4 0 0,3-1 0 0,-3-7 0 16,3 4 0-16,-3 2 0 0,9 0-12 0,-9 3-7 0,3 3-1 0,5 2 0 16,-5 5 20-16,3 1 0 0,-3 4 0 0,3 1 0 31,0 2 12-31,0 6 7 0,3 0 1 0,-3 2 0 0,3 3-10 0,0 3-2 0,-3 4 0 0,6-1 0 16,-7 1-8-16,4-1 0 0,-6-1 0 0,3 0-11 15,0-2 11-15,-3-1 11 0,3-2-3 0,-3-2 0 16,0-1-8-16,-3-2 0 0,3-1 0 0,0-2 0 15,-3 0 0-15,0-2 0 0,0-4 0 0,3 1-11 16,-3-3 11-16,0-3 0 0,0 1 0 0,0-3 0 16,0 2 0-16,0 0-8 0,0 3 8 0,-3 1-8 15,0 7 8-15,0 0 0 0,0 0 8 0,0 0-8 0,3-3 0 16,3 6 0-16,-1 4 0 0,1 1 0 0,0 3 0 0,0 0 0 16,0-1 0-16,0 3 0 0,3 3 8 0,-3-8-8 15,3-2 8-15,-3 4-8 16,3-7 0-16,-3 2-15 0,3-5 3 0,-3-5 0 15,3-1-30-15,0-1-6 0,0-4 0 0,-1-5-1 0,-2 0 32 0,0 6 6 16,3-4 2-16,-6 1 0 0,3 3 53 0,-3-1 12 16,3 3 1-16,-3 0 1 0,3 5-11 0,-6 3-3 15,0 0 0-15,0 0 0 0,0 0-19 0,3 0-4 16,3 3-1-16,0 2 0 0,0 3-31 0,0 3-6 16,-3-3-2-16,0 2 0 0,3 4-3 0,-3-4-1 15,0 1 0-15,0-3-538 16,0 0-108-16,0-3-22 0</inkml:trace>
  <inkml:trace contextRef="#ctx0" brushRef="#br0" timeOffset="-26325.09">23496 15909 3196 0,'0'0'71'0,"0"0"14"0,0 0 3 0,0 0 1 0,0 0-71 0,0 0-18 0,0 0 0 0,0 0 0 16,0 0 25-16,6 3 2 0,3 2 0 0,-6 3 0 31,3 6-63-31,3-1-12 0,-3 5-2 0,3-2-1 0,-3 3 51 0,0-1 16 0,0-2 0 0,0 0 0 31,0 0-40-31,0-6-7 0,-1 4-1 0,4-6-1 0,0-1 24 0,0 1 9 0,3-2 0 0,0-4-9 16,3-2 9-16,0-2-8 0,3-4 8 0,3-2-8 15,2-2-4-15,-2-3 0 0,3-1 0 0,0-1 0 16,0-4-32-16,-4 3-8 0,1 0 0 0,0-2-1 16,-6 5-28-16,0-1-6 0,0 4-1 0,-6 2 0 15,-3 0 4-15,9 5 1 0,-7 1 0 0,1 2-600 16,0 2-120-16</inkml:trace>
  <inkml:trace contextRef="#ctx0" brushRef="#br0" timeOffset="-24845.18">25068 17407 1792 0,'0'0'40'0,"0"0"8"0,0 0 1 0,0 0 1 0,0 0-40 0,0 0-10 0,0 0 0 0,0 0 0 32,0 0-28-32,-6-5-7 0,6 5-1 0,-6-3-1 0,0-2-17 0,3-1-3 0,0 1-1 0,3 5 0 15,-6-5 82-15,6 5 16 0,-3-5 3 0,-3-1 1 16,0 4 64-16,6 2 12 0,-6-3 4 0,0 0 0 16,-3-2-44-16,3 2-8 0,-3-2-1 0,0 0-1 0,1 2-43 0,-4-2-9 15,0 2-2-15,-3-5 0 0,3 3-16 0,-3 0-9 16,-3-1 1-16,3-2 0 0,-6 1 8 0,1-1 8 15,-1 0-8-15,3 2 11 0,-3-2-11 0,-3 3 10 16,1 0-10-16,-1 0 10 0,0-1 6 0,0 4 0 16,-3 2 1-16,0 2 0 15,-2-2 3-15,-1 0 0 0,-3 3 0 0,3 0 0 0,-2 4-20 0,2-1 0 16,-3-1-11-16,3 0 11 0,-5 3 0 0,2-2 0 16,-3 2 12-16,1 2-3 0,-4-2-9 0,0 3 0 15,0-1 0-15,4 3 0 0,-4-2 0 0,0 0 0 16,1 2 0-16,2 0 0 0,-3 0 0 0,-2 3 0 0,2 0 0 15,0 0 0-15,3 0 0 0,1 0-11 0,-1 0 3 16,0 2 0-16,4-2 8 0,-4 2 11 0,3-2-3 0,0 0 0 16,1 0-8-16,-1 0 0 0,3 0 0 0,3 0 0 15,1 0 0-15,2-1 8 0,0-1-8 0,-3-1 8 16,3 3-8-16,0-3 0 0,4 6 0 16,-4-9 0-16,0 6 0 0,0 3 0 0,3-1 0 0,1 1 0 15,-4-1 0-15,3 3 12 16,0 0-12-16,0 3 12 0,0 3-12 0,4-3 8 0,-4 2-8 0,3 3 8 15,0 3-8-15,3 0 10 0,-3-3-10 0,3 0 10 16,0 0-10-16,4-3 0 0,2 1 0 0,-3-1 0 16,6-2 0-16,0 3 0 0,3-4 0 0,0 1 0 15,0 3 0-15,3-9 0 16,3 3 0-16,0-2 0 0,3 2-11 0,0-2 11 0,3 4-8 0,0-9 8 0,3 7-8 16,5 0 8-16,1-3-8 0,3 1 8 15,0-3 0-15,3 0 0 0,2-3 9 0,10 3-9 0,-3-6 15 16,3 4-4-16,-4-9-1 0,4 0 0 0,0-2-10 0,3 2 0 15,-7-2 0-15,7-3 0 16,0-3 0-16,2 0 0 0,-2-2 0 0,3 0 0 0,-4-3 0 0,4-3 0 16,-3 1 0-16,5-3 0 0,1 2 34 0,0-5 5 15,2 0 1-15,4 0 0 0,0-2-13 0,-13 2-3 16,4-3 0-16,3 1 0 0,2-3-24 0,-2-3 0 16,5 0 0-16,-2 0 0 0,-3 0 16 0,17-10-3 15,-5 2 0-15,-4 1 0 0,-2-1-27 0,-3 3-6 16,-4-3 0-16,1 3-1 0,-3-3 21 0,-1 0 0 15,-2 1 0-15,0-1 0 0,-4 0-14 0,-2 0 2 16,3 1 0-16,-6 2 0 0,2-1 0 0,-5-4 0 16,-3 5 0-16,-6 2 0 0,0 1 12 0,-3 2 0 0,-1 0 0 0,-2 6 0 15,-3-1 0-15,-3 1 10 0,3 5-2 0,-6-1 0 16,3 4 7-16,-3-1 1 0,-3 3 0 0,0 0 0 16,0 0 19-16,0 0 4 0,-3 1 1 0,0 1 0 15,-3-2-26-15,0 0-5 0,-3 0-1 0,0 0 0 16,-3-2-8-16,0 2 0 0,1 0 0 0,-4 0 0 15,3 3 0-15,-6-3-11 0,3 3 3 0,-3-1 0 32,0 4-26-32,3-1-5 0,4 3-1 0,-4 3 0 0,-6-1 13 0,6 6 3 0,0-3 0 0,0 1 0 15,-6 2-32 1,6 0-7-16,4 2-1 0,-4 1 0 0,3-1-144 0,-3 4-28 0,-3 12-7 16,-3-5-1-16</inkml:trace>
  <inkml:trace contextRef="#ctx0" brushRef="#br0" timeOffset="-23778.45">24874 18672 1177 0,'0'0'25'0,"0"0"6"0,0 0 1 0,0 0 2 0,0 0-34 0,0 0 0 0,0 0 0 0,0 0 0 16,3 0 93-16,-3 0 12 0,0 0 3 0,0 0 0 16,0 0-8-16,6 0 0 0,-3 8-1 0,6-6 0 15,-6 4 5-15,0-4 0 0,0 6 1 0,3 0 0 16,0-3-34-16,-3 3-7 0,3 0-2 0,-3-2 0 0,0 4-39 0,3-5-8 15,-6 3-2-15,3-2 0 0,3-1-13 0,-3-2 0 16,0 4 0-16,-3-1 0 16,6-4 12-16,-6-2-3 0,0 0-1 0,3 6 0 0,0-1-8 0,-3-5 0 15,0 0 0-15,0 0 0 0,0 3 0 0,0-3 0 16,0 0 0-16,0 0 0 0,0 0 44 0,0 0 6 16,0 0 2-16,0 0 0 0,0 0-29 0,0 0-6 15,0 0-1-15,0 0 0 0,0 0-16 0,0 0 0 16,0 0 0-16,0 0-9 0,0 0 9 0,0 0 0 15,-3-3 0-15,-6-2 0 0,3-1 0 0,-3 1 0 0,0-5 0 16,-6-1 0-16,3-2 0 0,-6 0 0 16,0-1 0-16,3 1 0 0,-5-3 0 0,5 0 0 0,-3 6 0 0,0-4 0 15,3 4 0-15,0-3 0 0,3 5 0 0,0-5 0 16,4 5 0-16,-4 2 0 0,3-2 0 0,-3 3 0 16,6 0 23-16,-3-1 6 0,3 1 2 0,0 0 0 15,-3 0-18-15,6-1-3 0,-3-2-1 0,0 3 0 16,0 0-9-16,0-1 8 0,3 4-8 15,-3-3 8-15,6 5-8 0,-3-6 0 16,3 6 0-16,-3-2 0 0,3 2 0 0,0 0 0 0,-9-3 0 0,9 3 0 16,0 0 0-16,0 0 0 0,0 0 0 0,0 0-11 15,-2-3 3-15,-4 3 0 0,6 0 0 0,0 0 0 16,-6 0 8-16,6 0 0 0,-3 3 0 0,0 0 0 16,-3-1-30-16,-3 4-1 0,6-1 0 15,0 3 0-15,-3 2 31 0,0 1 0 0,0 0 0 0,0 2 0 16,0 0 0-16,0 3 0 0,-3 0 0 0,6 2 0 15,0 6 0-15,0-3 0 0,0-5 0 0,0 3 0 16,0-3 20-16,3-3 9 0,-3-5 3 0,3 0 0 0,-3 0-32 0,6-3 0 16,-3-5 0-16,0 0 0 0,0 0 0 0,0 0 0 15,0 0 0-15,0 0 0 16,0 0-22-16,0 0-7 0,0 0-2 0,0-5 0 0,3-3 31 0,0-3 0 16,0-2-8-16,0-3 8 0,-3 0 0 0,3-2 0 15,3-1 0-15,-6-2 0 0,3 0 0 16,0 0 0-16,3-1 0 0,0 6 0 0,0 1 0 0,0-4 0 15,3 3 0-15,0 0 0 0,0 3 0 0,0 0 0 16,-3 2 0-16,6-2 0 0,-4 2 24 0,-2 4 7 16,-3 1 1-16,6 1 1 0,-3 2-10 0,0-2-3 15,-6 5 0-15,0 0 0 0,0 0-6 0,6 0-2 16,0 0 0-16,-6 0 0 0,3 3 14 0,3-1 2 0,-6-2 1 0,6 3 0 16,-3 0-29-16,6 2 8 0,-3 0-8 0,0 0 0 31,0 3-22-31,0-2-7 0,-3 2-2 0,3-3 0 15,0 0 0-15,0 1 0 0,-3 1 0 0,8-1 0 16,-8-1-110-16,6 0-23 0,-3 1-4 0,0-4 0 0</inkml:trace>
  <inkml:trace contextRef="#ctx0" brushRef="#br0" timeOffset="-20660.02">24580 17195 918 0,'0'0'20'0,"0"0"4"0,0 0 0 0,0 0 3 0,0 0-27 0,0 0 0 0,0 0 0 0,0 0 0 16,0 0 31-16,0 0 1 15,0 0 0-15,0 0 0 0,0 0 25 0,0 0 6 0,0 0 1 0,0 0 0 16,0 0 16-16,0 0 3 15,0 0 1-15,0 0 0 0,0 0-32 0,0 0-7 16,0 0-1-16,0 0 0 0,0 0-11 0,0 0-2 16,0 0-1-16,0 0 0 0,0 0-8 0,0 0-2 0,0 0 0 0,0 0 0 15,0 0 9-15,0 0 2 0,0 0 0 0,0 0 0 16,0 0 3-16,0 0 1 0,0 0 0 0,0 0 0 16,0 0 4-16,0 0 1 0,0 0 0 0,0 0 0 15,0 0-29-15,0 0-11 0,0 0 8 0,0 0-8 16,0 0 16-16,0 0-3 0,0 0 0 0,0 0 0 15,0 0-5-15,0 0 0 0,0 0-8 0,0 0 12 16,0 0 2-16,0 0 0 0,0 0 0 0,0 0 0 16,0 0 3-16,0 0 1 0,0 0 0 0,0 0 0 15,6 0-29-15,-6 0-5 0,3 0-2 0,3 0 0 0,-4 0 29 0,4 0 5 16,0 0 2-16,-3 0 0 16,3 0-18-16,-3 0-12 0,3-2 1 0,0 2 1 15,0 0 22-15,0-3 5 0,0 3 1 0,0-3 0 0,0 3-18 0,0-2 0 16,0-1 0-16,3 0 0 0,-3 1 0 0,0-1 8 15,3 0-8-15,-3 1 10 0,3-1-1 0,-4 1 0 16,4 2 0-16,3-3 0 0,0-2 1 0,0-1 0 16,0 4 0-16,0-4 0 0,3 1 18 0,0 0 4 15,0-1 1-15,2 1 0 0,-2-3-33 0,3 3 0 16,0-3 0-16,0 3 0 0,3-3 8 0,-6 0 2 16,5 0 0-16,1-3 0 0,-6 3-10 0,6-2 8 0,0-1-8 0,-3 1 8 15,6-4 4-15,-1 4 0 0,-2 2 0 0,9-3 0 16,-6-2-4-16,3 0 0 0,-4 0 0 0,4-1 0 15,0-1-8-15,0 1 0 0,0-2 0 0,-1 3 0 16,1-5 28-16,0 2 3 0,0 0 1 0,-1 0 0 16,4 0-32-16,0-2 0 0,3-1 0 0,-1 1 0 15,-2-4 0-15,0-1 0 0,-3-1 0 0,0 0 0 16,-1 0-12-16,1 0-8 0,0 1-1 0,-3-4-1 16,0 3 11-16,-1-2 3 0,-2-3 0 0,0 2 0 15,-3 1 8-15,0-1 0 0,0 1 0 0,-3-6 0 16,-4 6 0-16,-2-3 0 0,0 2-10 0,0 1 10 15,0-1 0-15,-6 1 0 0,0-1 8 0,0-2-8 16,0 3 0-16,-3-1 0 0,0-2 0 0,-3 3 0 16,0-1 0-16,0 1 12 0,-3-1 0 0,3 1 0 0,3-1-12 15,-6 6-16-15,-3-3 3 0,3 3 1 16,-3 0 12-16,-2 3-11 0,-4-1 11 0,3 3-10 0,-6 3 10 16,3-3 0-16,-3 3 0 0,-3 2 0 0,0-2 0 0,1 0 0 15,-1 2-8-15,-3-2 8 0,0 5-8 16,0-3 8-16,-2 6-8 0,-1-3 8 0,0 3 0 0,0 2 0 15,0-2 0-15,1 5 0 0,-1 0-8 0,3 0 8 16,-3 0-8-16,3 3 8 0,1-1 0 0,-1 6 0 16,0-2 0-16,0 1 8 0,0-1-8 0,-2 2 0 15,2 0 0-15,0 2 0 0,0-2 0 0,0 3 0 16,0-1 0-16,1 1 0 0,5 0 0 0,-3-1 0 16,0 3 0-16,0 1 0 0,3-1 0 0,1 0 0 15,-1 0 0-15,0 0 0 0,0 1 0 0,3-1 0 16,-3 0 0-16,0 0 0 0,4 1 8 0,-1 1 0 0,0-1 0 0,-3-1 0 15,3 3-8-15,0 0-8 0,3 0 8 0,-6-3-12 16,6 3 28-16,-2-3 6 0,2 0 1 0,0 0 0 16,0 1-23-16,3-4-13 0,-3 3 1 0,0-2 1 15,3 0 11-15,0-1 0 0,0 1 0 0,0-1-8 16,0 1 8-16,4-3 11 0,-4-3-3 0,0 3 0 16,3-3-8-16,0 1 0 0,3-6 9 0,-3 5-9 15,0-5 10-15,0 5-2 0,3-2-8 0,3-3 12 16,0 0-12-16,-3 0 0 0,0 3 0 0,3-3 0 15,0 0 0-15,0 0 0 0,-6 0 0 0,6 0 0 16,0 0 0-16,-3-3 0 0,3 3 0 0,-6-3 0 16,3-2-16-16,0 0 0 0,-3 2 0 0,3-5 0 15,3 0 16-15,-3-2 17 0,3 4-3 0,0-7-1 16,0 2-31-16,0-7-6 16,0 2-2-16,3 0 0 0,-3-2 15 0,0-1 11 0,3 1-13 0,-3-4 5 0,3 4 8 0,-3-3 0 15,3 5 0-15,-3-3 0 0,3 1 0 0,-3 2 0 16,0 3 0-16,3 0 0 0,-3 2 0 0,0 0 0 15,0 3 0-15,0 0 8 0,0 3 4 0,3-3 0 16,-3 3 1-16,0 5 0 16,0-5-13-16,0 5 0 0,0 0 0 0,0 0 0 0,3-6 0 0,-3 6 0 15,0 0 0-15,0 0-10 0,0 0 10 0,0 0-10 16,0 0 10-16,0 0-10 0,0 0 10 0,0 0-13 16,0 0 5-16,0 0 8 0,0 0-17 0,-3 6 4 15,3 4 1-15,-3 1 0 0,0 5 12 0,0 5 0 0,3 3 0 16,-3 2 0-16,3 1 0 0,-3-1 0 0,0 1 0 15,3-1 0-15,-3-2-13 0,0 2 0 16,0-2 0-16,3 0 0 0,0 2 21 0,-3-2 4 0,3-5 0 0,0 2 1 16,0 0-4-16,3-5-1 0,-3 2 0 0,3-2 0 15,0 0-8-15,0-3 0 0,0 1 0 0,3-1 0 16,-3-3 0-16,0 1 0 0,3-3 0 0,0 0 0 16,0-3 0-16,0 0 8 0,0 1-8 0,0-1 8 15,3-2 20-15,0-3 4 16,0 0 1-16,3 0 0 15,-1 0-53-15,1-3-10 0,3-2-2 0,0-3-1 0,0 3-105 16,0-3-21-16,0-6-4 0,0-2-1 0</inkml:trace>
  <inkml:trace contextRef="#ctx0" brushRef="#br0" timeOffset="-19877.09">24633 15227 1335 0,'0'0'29'0,"0"0"7"0,0 0 0 0,0 0 2 0,0 0-30 0,0-3-8 16,0-2 0-16,0 5 0 0,-6-5 0 0,6 5 0 16,0 0 0-16,0 0 0 0,0 0 52 0,0 0 10 15,0 0 2-15,0 0 0 0,0 0 17 0,0 0 4 16,0 0 1-16,0 0 0 0,0 0-16 0,0 0-3 0,0 0-1 0,0 0 0 15,0 0-53-15,0 0-13 0,0 0 0 0,-6 0 0 16,6 0 0-16,-3 0-10 16,-3 7 2-16,0 1 0 0,6-2 8 0,-3 2 0 0,-3 2-9 0,1 1 9 15,5 2 0-15,0-2 0 0,-3 2 8 0,-3 0-8 16,6 0 20-16,-6 1-2 0,6-1 0 16,0 0 0-16,6 0 14 0,-6 0 4 0,0 1 0 0,6-4 0 15,-6 4-17-15,6-4-3 0,-4 1-1 0,7-3 0 16,-6 2 21-16,3-2 4 0,0 0 0 0,0 0 1 15,0-3-33-15,0 3-8 0,0-5 0 0,3 2 0 32,-3 0-19-32,3-5-5 0,-3 0-2 0,3 0 0 0,0 0-97 15,3-5-19-15,-3 0-4 0,2 0-771 0</inkml:trace>
  <inkml:trace contextRef="#ctx0" brushRef="#br0" timeOffset="-19577.63">24955 15155 2070 0,'0'0'45'0,"0"0"10"16,0 0 1-16,0 0 3 0,0 0-47 0,-3-5-12 0,3 5 0 0,-3-5 0 0,-3 2 48 0,0-2 8 16,0 5 2-16,0 0 0 0,-3 0-42 0,3 0-8 15,-3 0-8-15,3 8 12 0,0-6-2 0,0 4 0 16,0-1 0-16,0-2 0 0,3 5 28 0,3-3 6 16,-3 0 0-16,6 6 1 0,-3-3-22 0,3 2-5 15,-3 1-1-15,6 2 0 0,0-2-17 0,0 2 0 16,3 0 0-16,0-2 0 0,0 2 0 0,0 0 0 15,0-2 0-15,0 2 10 0,0-2 0 0,0-1 0 0,-3 1 0 16,3-1 0-16,-4 1 2 0,-2-3 0 0,0 0 0 0,0 2 0 16,-3 1-12-16,-3-3-17 0,0 2 4 0,-3 1 1 15,-2 2-10-15,-4-5-2 0,0 3 0 0,0-1 0 32,0 4-19-32,0-6-4 0,0 2-1 0,0-5 0 15,0 3-57-15,3-8-12 0,0 3-3 0,1 0-801 0</inkml:trace>
  <inkml:trace contextRef="#ctx0" brushRef="#br0" timeOffset="-19261.25">25074 15190 2790 0,'0'0'61'0,"0"0"13"0,0 0 2 0,0 0 3 0,0 0-63 0,0 0-16 0,3-6 0 0,-3 6 0 0,0 0 0 0,0 0 0 16,3 0 0-16,3 6 0 15,-3-1-45-15,3 6-12 0,-3 2-3 0,0 5 0 0,2 4 39 0,-2-1 7 16,0 0 2-16,0 0 0 0,0 0 33 0,3-2 7 16,-3-1 2-16,3-2 0 0,0-8 10 0,-3 0 1 15,3 0 1-15,3-5 0 0,-3 2 2 0,6-5 0 16,-3-5 0-16,6-3 0 0,-3-3-36 0,3-2-8 16,-1-8 0-16,4-1 0 15,-3-1-14-15,3-4-5 0,0 1-1 0,-3-3 0 16,0 0-13-16,3-1-3 0,-4 7-1 0,1-1 0 15,3 3-8-15,-6-1-2 0,3 4 0 0,0 5 0 16,-3 2-85-16,0 6-18 0,0 0-3 0,-1 5-1 16,-2 2-80-16,3 6-16 0,6 19-3 0,-9-1-1 0</inkml:trace>
  <inkml:trace contextRef="#ctx0" brushRef="#br0" timeOffset="-17476.1">22740 17267 1796 0,'0'0'40'0,"0"0"8"0,0 0 1 0,0 0 1 0,0 0-40 0,0 0-10 16,0 0 0-16,0 0 0 0,0 0 60 0,0 0 9 15,0 0 3-15,0 0 0 0,0 0-48 0,0 0-10 16,0 0-2-16,0 0 0 0,0 0-12 0,-6 2 0 16,0 1 0-16,-3 2 0 0,0-2 12 0,0 2 0 15,0 3 0-15,-2-3 0 0,-1 3 23 0,0-2 4 0,-3 2 1 0,3 0 0 16,-6 0-29-16,3-1-11 0,0 1 8 0,0 0-8 16,1-2 21-16,-1 2-1 0,0-3 0 0,0 0 0 15,-3-2 10-15,0-1 2 0,3 1 0 0,-3-3 0 16,1 0-16-16,-1-3-4 0,0 1 0 0,0-1 0 15,0 0 5-15,3-2 1 16,-3-3 0-16,4 0 0 0,-1 0 13 0,6 0 2 0,-6-2 1 0,0-1 0 16,3 1-11-16,-3-4-3 0,6-1 0 0,0-1 0 15,-3-3-6-15,3 1-2 0,-2-3 0 0,2-1 0 16,0-4-12-16,0 2 0 0,3-2 0 0,0-1 0 16,3 1 0-16,0-3 0 0,0-1 0 0,0-1 0 15,0-1 0-15,3 0 0 0,0-2 0 0,0 2 0 16,3-2 0-16,0-1 0 0,0 1 0 0,3 0 0 15,0-6 0-15,0 5 0 0,3 1 0 0,0-3 0 0,6 0 0 16,-4-3 0-16,4 3 0 0,3-2 9 0,3 1-9 0,0 1 0 16,6-2 0-16,-4-1 0 0,4 3 0 0,3 3 0 15,0-3 0-15,-3 0 0 16,2-3-8-16,1 0 8 0,3 6-10 0,0-9 10 0,-1 4-8 0,4 2 8 16,3 2 0-16,-4 4-9 0,1 1 9 0,-3 1 0 15,-3 3 0-15,-1 2 0 0,1 3 0 0,-3 0 0 16,-3 2 0-16,-3 1 0 0,2 4 0 0,-5 1 0 15,0 0 0-15,0 2 0 0,-3 4 0 0,-3-1 0 16,0 2 0-16,-3-2 0 0,-3 3 0 0,3 2 11 16,-3 1-3-16,-1-1 0 0,-2 3-8 0,-3 0 0 0,0 0 0 15,0 0 0-15,3 0 0 0,-3 0 0 16,0 0 0-16,0 0 0 0,0 0 0 0,0 0 0 0,0-5 0 0,-6 0 0 16,3-1 0-16,-5-2-11 0,2 0 3 0,-3 0 0 15,-3 3-7-15,0-3-1 0,0 0 0 0,0 0 0 16,-3 0 2-16,3 3 0 0,0-3 0 0,0 0 0 15,1 3 14-15,-1 2 0 0,3-2 12 0,0 2-12 16,3 1 23-16,-3 2-3 0,3-3 0 0,6 3 0 16,0 0-6-16,0 0-2 0,0 0 0 0,0 0 0 15,0 0-12-15,0 0 0 0,0 0 0 0,0 0 0 16,6-3 0-16,3-2-10 0,3 2 2 0,3 1 0 16,2-3 8-16,1-1 0 0,3 4 0 0,3-4 0 15,0 6 0-15,-3-5 11 0,2 0-3 0,-2 5 0 16,3 0-8-16,-6 2 0 0,-3-2 0 0,0 0 0 15,-3 3 0-15,0-3 0 0,-4 5 9 0,1-5-9 16,0 6 0-16,-6-1-13 0,3 0 1 0,-3 0 1 0,0-2 11 0,0 10-8 16,-3-2 8-16,0 2-8 15,0 0-4-15,-3 3 0 0,0 0 0 0,0 3 0 16,0 2-100-16,-3 0-20 16,-3 0-4-16,3 0-948 0</inkml:trace>
  <inkml:trace contextRef="#ctx0" brushRef="#br0" timeOffset="-16944.57">22490 14883 2019 0,'-12'-5'57'0,"6"2"13"0,0 0-56 0,-3 1-14 0,0 2 0 0,3-3 0 0,1 0 57 0,-1 3 9 15,-3 0 2-15,3 0 0 0,0 0-48 0,0 3-8 16,0 0-3-16,-3 2 0 16,3 3-20-16,-3 2-4 0,0-2-1 0,0 8 0 0,3 3 0 0,-3-1-1 15,0 9 0-15,0-3 0 0,3 2 32 0,0 0 6 16,-2 1 2-16,2-1 0 0,3 1-23 0,0-3 0 15,3-1 0-15,0-1 0 16,3-1 15-16,3-3 1 0,-3-2 1 0,5 0 0 0,4-3-17 0,-3-2 8 16,6-1-8-16,-3 1 0 15,3-6-16-15,0 1-11 0,3-4-1 0,-3-2-1 16,2-2-36-16,-2-6-7 0,3 0-2 0,0-3 0 16,0 1-34-16,0-9-8 0,0 1 0 0,-3-4-1 15,5-4-16-15,-5-1-3 0,6-2-1 0,-3-2 0 0</inkml:trace>
  <inkml:trace contextRef="#ctx0" brushRef="#br0" timeOffset="-16677.38">22776 14822 1641 0,'0'0'36'0,"0"-11"7"0,0 1 1 0,0-1 4 0,0 1-39 0,-3-1-9 0,3 3 0 0,-6 0 0 16,3-2 116-16,-3 2 22 0,0 2 4 0,-3 1 1 15,0 0-69-15,0 2-14 0,0 3-2 16,-12-3-1-16,7 3-45 0,8 0-12 0,0 3 0 0,0 0 0 16,0-1 0-16,0 1 0 15,3 0 0-15,0 2 0 0,3 0 0 0,0 3 0 0,0 0-9 0,6 3 9 16,0-1-11-16,6 1 11 0,3 2-10 0,-1 0 10 15,1-2 0-15,6 2 8 0,-3-2 1 0,0 2 0 16,-6-2 1-16,9-3 0 0,-6 2 0 0,-1-5 0 16,-2 6-10-16,-3-6 0 0,3 3 0 0,-9 0 8 0,9-5-8 0,-9 2 0 15,3 0 0-15,-6 1 8 16,0-1-8-16,0 0 8 0,-6 3-8 0,6-3 8 0,-3 1-8 0,-9 2 0 16,9 0 0-16,-9-3 0 15,6 6-30-15,-3-6-8 0,-3 3-2 0,1-3 0 16,-1 0-156-16,0-2-31 0,-12 0-6 0,6-6-2 0</inkml:trace>
  <inkml:trace contextRef="#ctx0" brushRef="#br0" timeOffset="-16375.05">22943 14592 2415 0,'0'0'68'0,"5"-3"16"0,-2-2-68 0,0 0-16 0,3 2 0 0,-3 3 0 15,3-3 90-15,3 6 14 0,-3-3 4 0,3 5 0 16,0 6-89-16,0 2-19 0,0 3 0 0,-3 5 0 31,6 3-27-31,-3 2-1 0,0 6-1 0,0 0 0 0,-3-6 20 0,5 1 9 0,-5-1-8 0,3-7 8 16,-3-3 0-16,3-3 12 0,-3-3 0 0,0-2-1 15,3-8 27-15,0 6 6 0,-3-6 0 0,0 0 1 16,6-6 6-16,-3-7 1 16,3-8 0-16,5-6 0 0,-8-2-12 0,6-5-3 0,0-8 0 0,6 5 0 15,-9-3-102 1,3 0-21-16,0 3-4 0,50-74-1 15,-29 53-44-15,-21 42-9 16,-6 3-1-16,6 7-1 0,-4 4-80 0,-2 7-16 0,3 3-3 0,3 8-1 16,-3 5 138-16,0 3 27 0,0 5 5 0,-3 3-460 15</inkml:trace>
  <inkml:trace contextRef="#ctx0" brushRef="#br0" timeOffset="-16012.5">23249 16724 990 0,'0'0'21'0,"0"0"5"0,-3-2 1 0,-3-1 1 0,3 0-28 0,-3-2 0 0,3-5 0 15,-3-4 0-15</inkml:trace>
  <inkml:trace contextRef="#ctx0" brushRef="#br0" timeOffset="-15739.1">23163 16677 1796 0,'0'0'40'0,"0"0"8"0,0 0 1 15,0 0 1-15,0 0-40 0,-6-3-10 0,6 3 0 0,0 0 0 0,0 0 0 0,0 0 0 16,0 0 0-16,-3-5 0 16,3 5-24-16,0 0-6 0,0 0-2 0,6-6 0 15,0 1 58-15,6 0 11 0,0 0 3 0,-1-3 0 0,7 0 19 0,3 0 4 16,0-3 1-16,6-2 0 0,3 0-8 0,-1-3 0 16,7 0-1-16,0-5 0 0,-1 2-35 0,-2-2-8 0,3 0 0 0,3 0-1 15,-7 2-11-15,4-2 12 0,-3 3-12 0,-3-1 12 16,2 1-12-16,-8-1 0 0,3 8 0 0,-3-2 8 15,-3 3-8-15,-1 2 0 0,-5 0 0 0,-3 2 8 16,-3 1-8-16,0 5-17 16,-3-2 4-16,0-1 1 15,-6 3-36-15,0 0-8 0,0 5 0 0,-6 3-588 0,0 0-116 16</inkml:trace>
  <inkml:trace contextRef="#ctx0" brushRef="#br0" timeOffset="-15526.67">23204 16820 2055 0,'-8'5'45'0,"8"-5"10"0,0 0 1 0,0 0 2 0,-6 5-46 0,6-5-12 0,0 0 0 0,0 0 0 15,6-8 31-15,-1 0 4 0,7 0 1 0,3-5 0 16,3 3 8-16,6-4 1 0,0 1 1 0,3-3 0 16,-1 0 19-16,4 0 4 0,0 1 1 0,3-1 0 0,-4 0-30 0,-2 0-7 15,3 0-1-15,-3 0 0 0,2 0-41 0,-2 0-9 16,-3 3-2-16,3 0 0 15,-3 2-19-15,-3-2-4 0,2 3-1 0,-2-1 0 16,-3 6-164-16,0-3-32 0,0 2-8 0,-6 1 0 0</inkml:trace>
  <inkml:trace contextRef="#ctx0" brushRef="#br0" timeOffset="-14261.19">23850 15698 1235 0,'-6'-8'35'0,"0"3"8"0,3-3-35 0,-2 0-8 16,-1 0 0-16,0-3 0 0,0 1 120 15,0 2 23-15,-3-3 4 0,0 0 1 0,0 3-28 0,0 1-4 16,-3-1-2-16,3 0 0 0,-6 0-13 0,0 2-2 16,-2 1-1-16,2 0 0 0,-3 0-62 0,3-1-12 15,-3 1-2-15,0 0-1 0,0-1-8 0,0 4-1 16,-2-1-1-16,-4 0 0 0,0 1-11 0,3-1-11 0,-6 3 3 0,1 0 0 15,-4 3 8-15,0-1-8 0,3 1 8 16,0 2-8-16,-2 3 26 0,2 0 6 0,0 3 0 0,-86 50 1 47,45-19-46-47,44-23-10 0,0 2-1 0,0 3-1 0,3 2 33 0,0 3 0 16,1 6 0-16,2-1 0 0,3 3 0 0,0 5 11 0,0 1-11 0,3 2 10 15,0-3-10-15,3 3 0 16,3 3 0-16,0-1 0 0,4 1 0 0,2 2 0 0,0 0 0 0,0-2 0 15,2 0 0-15,-2-1 0 0,6-2 0 0,-3 0 0 16,3-3 0-16,6-2 0 0,-6-3 0 0,3-5 0 16,3 0 10-16,0-6-10 0,-3 1 12 0,6-4-12 15,0 1 19-15,0-5-3 0,2-6-1 0,4 3 0 16,0-6 12-16,3 4 2 0,3-6 1 0,-1-3 0 16,4 3-16-16,0-8-3 0,0 0-1 0,0-5 0 15,2-1-2-15,-2-2-8 0,6 0 12 0,-1-7-4 16,1-1 0-16,0 0-8 0,0-8 12 0,-7 5-4 0,7-7-8 15,-6 5 0-15,-3-11 0 0,2 6 0 0,1-9 28 0,0 1 3 16,-3-1 1-16,-3-2 0 0,2 0-32 0,-2 0 0 16,0 0 0-16,0-2 0 15,-3-1 16-15,-4 0-4 0,-5 1 0 0,-3-1 0 0,-3-3 0 0,3 1 0 16,-6-5 0-16,-3 2 0 0,-6-3-12 0,3 0 11 16,-6-2-11-16,0 5 10 0,-3 0-10 0,1 3-17 15,-1 5 4-15,0 8 1 0,-3-1 1 0,0 4 1 0,3 5 0 16,-3 2 0-16,6 6 10 0,-6 0-13 0,1 2 5 15,-1 3 8 1,0 6-28-16,3-4 1 0,-3 4 1 0,3 2 0 16,-3 0 0-16,6 2 0 0,-6 4 0 0,0-1 0 15,-2 3-136-15,5 0-27 0,0-3-6 0</inkml:trace>
  <inkml:trace contextRef="#ctx0" brushRef="#br0" timeOffset="-13467.86">24499 14497 1414 0,'0'0'40'0,"0"-8"9"0,0 0-39 0,0 0-10 16,0-3 0-16,0 1 0 0,-3 2 15 0,3 0 1 0,3 2 0 0,-3-2 0 15,0 3-16-15,0 5-10 0,0 0 2 0,-6-5 0 16,6 5 47-16,-6 0 9 0,3 0 3 0,-6 0 0 15,3 3 30-15,-8 2 7 0,5 0 0 0,-3 3 1 16,3 5-29-16,-3 3-7 0,-3 3-1 0,-3 4 0 16,0 4-30-16,-2 5-6 0,-4 5-2 0,-6 5 0 15,0 6-14-15,-3 2 0 0,4 3 0 0,-7-3 0 16,0 8 40-16,0-7 4 0,7-4 2 0,-1-4 0 16,3-1 30-16,3-5 7 0,4-5 1 0,-1-1 0 15,-6-4-36-15,9-1-6 0,0-7-2 0,3-1 0 16,3-10-28-16,3 3-12 0,-2 0 8 0,5-6-8 0,0-3 8 0,3 1-8 15,3-3 8-15,0 0-8 0,0 0 0 0,-3-5 0 16,0-6 0-16,0-5 0 0,3 0-11 0,-3-2 11 16,6-3-8-16,-3-3 8 0,3-2 0 0,-3-4 0 15,6 1 0-15,-6 0 0 0,3 3 0 0,0 2 14 16,-3 0-2-16,3 6 0 0,-3 2-12 0,0 2 9 16,3 1-9-16,-3 5 8 0,0 3-8 0,0 5 12 15,0 0-12-15,0 0 12 0,0 0-12 16,0 0-14-16,-3 3 3 0,0 7 1 15,-6 6-14-15,3 5-4 0,-6 8 0 0,3 3 0 0,0 5 28 0,0-2 8 16,0 2 0-16,3 0 0 0,0 0-8 0,3-6-12 0,3 1 4 0,0-11 0 16,3 3 16-16,3-3 3 0,-3-2 1 0,3-6 0 15,6 3-12-15,-3-3 12 0,6-2-12 0,0-3 12 32,0-6-69-32,2-2-14 0,7-5-2 0,-3-3-699 15,3-2-139-15</inkml:trace>
  <inkml:trace contextRef="#ctx0" brushRef="#br0" timeOffset="-11939.9">23466 15700 1414 0,'0'0'40'0,"0"0"9"0,-6-2-39 0,0-4-10 15,1 1 0-15,2 0 0 0,-6-3 0 0,0 0 0 0,6-3 0 0,-9 3 0 32,3-2-36-32,-3 2-10 0,3-3-2 0,-3 3 0 0,0 3 89 0,3-3 18 0,-6 3 3 0,4 2 1 15,-1 1 39-15,0-1 8 0,0 3 2 0,0 0 0 16,-3 0-57-16,3 3-11 0,0-1-3 0,0 4 0 15,0-1-33-15,0 0-8 0,4 3 0 0,-7 0 0 16,3 3 0-16,0 2 0 0,0-3-10 0,-3 6 10 16,3 3-8-16,-3-1 8 15,0 6 0-15,1 0-9 0,-1 2 9 0,-3 4 0 0,3 4 0 0,0 3-8 16,-3 3 8-16,3-3 0 0,-3 2 0 0,6 4 0 16,-2-4 0-16,-1 1 9 0,3 2-9 0,-3-2 0 15,9-3 30-15,0 3-1 0,-3-3 0 0,3 5 0 16,3-5-9-16,0 6-1 0,0-1-1 0,6-2 0 15,-3 2-18-15,6-2 8 0,-3-3-8 0,3 0 0 16,3-3 8-16,0-2-8 0,3-3 0 0,3 0 0 16,3 0 15-16,-1-5-1 0,4-6 0 0,3 1 0 0,3 2 18 0,0-8 3 15,-1 3 1-15,4-8 0 0,3 0-11 16,-3-3-1-16,2-5-1 0,4-5 0 16,-3 3 11-16,3-9 2 0,-4 0 1 0,4-5 0 0,0-2 12 0,0-3 3 15,-1-3 0-15,-5-2 0 0,6-4-24 0,-9-7-5 16,8 0-1-16,-5 0 0 0,0-2-6 0,0-4-2 15,2-2 0-15,-11 0 0 0,6 3-14 0,-6-6-16 16,0 1 3-16,-7-4 1 0,4 1 0 0,-9 0 0 16,6 0 0-16,-6 2 0 0,3-2 12 0,-6 2 10 0,-3 3-2 15,3 3 0-15,3 5-8 0,-6 2 0 0,0 9 0 0,-3-1 0 16,0 6 8-16,-3 3-8 0,0-1 8 16,-3-2-8-16,-3 5 0 0,0 3 0 0,-3-3-9 0,-6 6 9 15,0-4-22-15,-2 1 2 0,-7 2 1 0,-3 1-795 16,-3 2-159-1</inkml:trace>
  <inkml:trace contextRef="#ctx0" brushRef="#br0" timeOffset="-9758.15">3342 18090 1829 0,'-12'0'52'16,"0"0"11"-16,6 2-51 0,-6-2-12 0,6 0 0 0,-3-2 0 0,6 2 87 0,-12 0 14 16,12 0 3-16,3 0 1 0,0 0-9 0,0 0-1 15,0 0-1-15,0 0 0 0,-5 0-62 0,5 0-12 16,0 0-2-16,0 0-1 0,0 0-8 0,0 0-1 15,0 0-8-15,5 0 12 0,-2 0-12 0,12 5-15 16,-3 0 3-16,9 3 1 0,0 3 11 0,9-3 0 16,2 5 0-16,1 0 0 0,6 0 0 0,0 1 0 15,-4-1 0-15,1-3 0 0,3 6 0 0,-4-8 0 16,7 3 0-16,0-1 0 0,-4-4 0 0,4 2 0 16,-3-3 0-16,-1 0 0 0,-2-2 0 0,0-1 0 15,-3 1 0-15,-4 0 0 0,-8-1 0 0,6-2 0 16,-3 3 0-16,-3 0 0 15,-6-1-37-15,2 1-9 0,-2 0-2 0,-6-3 0 16,0 0-56-16,0 0-12 0,-6 0-3 0,0 0 0 16,-3 0 60-16,0 0 12 0,0 0 3 0,-6-8 0 0,-3-3 98 0,-6 0 20 15,6-2 4-15,-5 0 1 0,-1-3 8 0,-3-5 1 0,0 0 1 0,0 0 0 16,3-1-24-16,0 1-5 16,0 3 0-16,9-1-1 0,-8 6-34 0,5 0-6 0,3 0-2 0,-3 5 0 15,3 0 0-15,3 2 0 0,0 1 0 0,3 5 0 16,0 0-7-16,0 0-2 0,0 0 0 0,0 0 0 15,0 0-24-15,0 0-6 0,6 3-1 0,0 2 0 16,9 3 3-16,0 3 1 0,5-1 0 0,-5 1 0 16,6-1 19-16,0 1-10 0,0 0 10 0,0-1-8 15,2 1 8-15,-2-3 0 0,-3 2 0 0,-3-2 0 16,-3 0 0-16,0-3 0 0,-3 1 0 0,-3-1-8 16,0 3 8-16,-3 0 0 0,-3 0 0 0,0 0 0 0,-6 2 0 0,0 1-8 15,-9 2 8-15,6-2 0 0,-12 2-11 0,9 0 11 16,-6 0-13-16,-3 1 5 0,7-1 8 0,-1 0 0 15,0 0 0-15,3-2 0 16,3-1-40-16,0 1-4 0,3 2 0 0,6-2 0 16,-6-1-160-16,12 1-33 0,0 15-7 0,0-7 0 0</inkml:trace>
  <inkml:trace contextRef="#ctx0" brushRef="#br0" timeOffset="-8788.01">4913 18346 2329 0,'0'0'51'0,"0"0"10"0,0 0 3 0,0 0 2 0,0 0-53 0,0 0-13 0,0 0 0 0,0 0 0 15,0 0 12-15,0 0 0 0,0 0 0 0,3 6 0 16,0-1-21-16,3 3-5 0,6-3-1 0,-3 3 0 16,3 3 3-16,3-4 1 0,0 4 0 0,-3-3 0 15,-3 0-9-15,0 3-1 0,3 2-1 0,-4-3 0 16,-2 4-3-16,3-4-1 0,-6 1 0 0,0 5 0 16,3-3 9-16,-6-3 1 0,0-2 1 0,-3 3 0 0,0-3-6 0,-3-3-2 15,0-2 0-15,-3-1 0 0,-2 1 23 16,5-6 15-16,-9 1-3 0,3-3 0 15,-6-6 4-15,3-2 1 0,-3-1 0 0,6-1 0 0,-3-4-1 0,1 1-1 16,-1-6 0-16,0 0 0 0,3 0 1 0,0-2 0 16,0 5 0-16,0-9 0 0,3 4 3 0,3 7 1 15,3 1 0-15,0 2 0 0,0 5-20 0,3 1 0 16,3 2 0-16,-3 3 0 0,3-1 0 0,3 4 13 16,0-1-2-16,0 3-1 0,3 0-10 0,3 3 0 15,3 2 0-15,3 3 0 0,0 0 8 16,2 2-8-16,1 4 8 0,3 2-8 0,-3-1 8 0,3 4-8 0,-3-1 8 15,-4 4-8-15,-2-1 0 0,3-3 0 0,-3 1 0 16,-3-6 0 0,0 0-10-16,-3 1 10 0,0-1 0 0,-3-3-9 0,3-2 9 0,-6 0 0 0,6-2-9 0,-9 1 9 15,3-1 0-15,-1-4 0 0,1 1-9 0,-3-3 9 16,0 0 0-16,-3 5-12 0,-2-2 12 0,-1 2-10 16,-3-2-2-16,0 0 0 0,0-1 0 0,-3 1 0 15,-3-1 20-15,3 1 3 0,0 0 1 0,-3-1 0 16,6 1-3-16,-3-3 0 0,1 0 0 0,2 3 0 15,0-3-9-15,3 0 0 0,6 0 0 0</inkml:trace>
  <inkml:trace contextRef="#ctx0" brushRef="#br0" timeOffset="-8001.29">5110 18076 2415 0,'0'0'68'0,"0"0"16"0,0 0-68 0,0 0-16 0,0 6 0 0,0-4 0 0,3 6 45 0,0 3 6 16,0-1 1-16,3 4 0 0,3 1-52 0,-3 4 0 15,6 2 0-15,-3 0 0 0,2 1 0 0,4 1 0 16,0 1 0-16,0-3 10 0,0 0-10 0,0 1-11 16,-3-1 3-16,3-5 0 15,-3 2-39-15,2-2-7 0,-2-8-2 0,-3 3 0 16,0-6-32-16,-3-2-6 0,0 2-2 0,-3 0 0 15,3-5 38-15,-3 5 7 0,0-5 2 0,0-5 0 0,0 5 49 0,0 0 12 16,-3 0 2-16,0 0 0 0,3-5 30 0,-3 5 5 0,0 0 2 0,0 0 0 16,0 0 0-16,3-5 0 0,-3 5 0 0,0 0 0 15,0 0-35-15,3 0-8 0,0-3 0 0,3 3-8 16,-3 3 0-16,3-3 0 0,-3 0 0 0,3 5 0 16,-3 0 0-16,3-5 10 0,0 5-10 0,-1 1 8 15,1-4 3-15,-3-2 0 16,3 3 0-16,0-6 0 0,0 3-11 0,-3-8 0 0,3 3 0 0,-3 0 0 15,3-8 0-15,-3-3 0 0,0 8 0 16,0-8 0-16,0-3 0 0,0 4-11 0,0-4 3 0,-3 6 0 16,0 2 8-16,0-2 0 0,-3 2 10 0,3 3-10 15,0-2 26-15,-3 5-1 0,3 5 0 0,0 0 0 16,3-6 4-16,-3 6 1 0,0 0 0 0,3 0 0 16,3-5-16-16,3 5-3 0,0 0-1 0,3 0 0 0,-3 5-10 15,6-5 0-15,-1 6 0 0,1-1 0 16,0 3-16-16,0-3-4 0,0 3-2 0,-6 0 0 0,0 0-2 0,3 0 0 15,-3 0 0-15,-3 0 0 16,0 0-5-16,-6 0-2 0,3 0 0 0,-6 2 0 16,3-5 1-16,-6 1 0 0,6-6 0 0,0 0 0 0,-6 5 30 0,6-5 0 15,0 0-8-15,0 0 8 0,0 0 9 0,-9-5 5 16,9-3 1-16,0 0 0 16,0 0-7-16,9-5-8 0,-3 2 11 0,3 0-11 0,2 1 23 0,4-1-3 15,0 3 0-15,-6 0 0 0,6 0-2 0,3 3-1 16,-3-5 0-16,0 2 0 0,-1 0-17 0,1 0 0 0,0-3 8 15,-6 1-8-15,3-1 0 0,0-5 0 0,-3 0 0 16,0 0 0-16,0-2-18 0,-3-1-4 0,-3-2-1 0,0 3 0 31,-3-3-26-31,-3-1-6 0,-3 1-1 0,3 5 0 16,-3 0-49-16,0 3-11 0,0 3-1 0,-3 2-1 0,6 0 118 0,-3 2 13 0,0 4 8 0,6 2 2 16,-3 0 77-16,3 0 15 0,-3 5 3 0,0 0 1 15,0 3-57-15,3 3-11 0,0 2-3 0,3 0 0 16,0 3-48-16,3 3 0 0,0-3 0 0,0 2-9 15,6 1 9-15,-3-1 8 0,3-2-8 0,-3 0 11 16,3 0-11-16,0 0 0 0,2-3-12 0,4 3 12 31,-6-3-111-31,3-2-14 0,0-1-3 0</inkml:trace>
  <inkml:trace contextRef="#ctx0" brushRef="#br0" timeOffset="-7386.5">6277 18029 2098 0,'0'0'46'0,"0"0"10"0,0 0 1 0,0 0 3 0,0 0-48 16,0 0-12-16,0 0 0 0,0 0 0 0,0 0 48 0,0 0 8 0,0 0 2 0,3 2 0 15,6-2-42-15,0 3-8 0,2-3-8 0,1 0 12 16,0 0-1-16,9 0 0 0,-6 0 0 0,9 0 0 16,-6-3 17-16,3 3 4 0,2-2 1 0,-2-1 0 15,3 0-33-15,-3 3 0 0,0-2 0 0,-1-4 0 16,1 4 0-16,-3-3 0 0,3 2 0 0,-3-5 0 15,-3 3 0-15,3-3 0 0,-3 2 0 0,-1-1 0 16,1 1 0-16,-3 1 0 0,-3 0 0 0,0-1 0 31,-3 1-20-31,0 0-10 0,-3 2-2 0,-3 3-1 0,0 0 15 0,0 0 3 0,-3-8 1 0,-6 0 0 16,0 3 14-16,-3 0 0 0,-3-3 0 0,-3 2 0 16,-2 4 0-16,-1-4 0 0,3 4 0 0,-3-1 0 15,6-2 0-15,-3 2 0 0,6 3 0 0,1 3 0 16,-1-3 44-16,6 3 8 0,0-1 1 0,6-2 1 15,-3 0-24-15,3 0-5 0,-6 3-1 0,6-3 0 0,0 0-24 0,0 0 0 16,0 0 0-16,0 0 0 0,6 0 0 0,6 0 0 16,0 0-14-16,2 0 5 0,4-3 9 0,0 3 0 15,3 0 0-15,0-5 0 0,-3 2 0 0,0 1 16 16,-1-1-3-16,1 0 0 0,-3 1-13 16,3 2 0-16,-6 0 0 0,0 0-10 15,-3 0 10-15,-3 0 0 0,3 2 0 0,-6 1 0 0,6 2-8 0,-6 3 0 16,-1 0 0-16,-2 3 0 0,0 2 8 0,-2 0-8 15,2 3 8-15,-3 0-8 0,0 0-10 0,0 0-2 0,0 0 0 16,0-1 0 0,3 4-121-16,0-11-25 0,3 8-5 0,3-8-1 0</inkml:trace>
  <inkml:trace contextRef="#ctx0" brushRef="#br0" timeOffset="-6876.45">7265 17502 1335 0,'0'0'29'0,"0"0"7"0,-6 0 0 0,0 0 2 0,3 0-30 0,-3 0-8 15,0 0 0-15,0-2 0 0,6 2 78 0,-6 0 14 16,0 0 4-16,0 0 0 0,0 0-26 0,6 0-5 16,0 0-1-16,-6 0 0 0,6 0-22 0,-5 0-5 15,-1 2-1-15,0 1 0 0,3-1-22 0,-3 4-5 16,3-1-1-16,-3 3 0 0,3 3-8 0,0-1-11 15,0 3 3-15,3 1 0 0,-3 2 8 0,3 2-8 16,0 1 8-16,3 2-8 0,0-3 8 0,3 3 9 0,0-5-1 16,3 3-8-16,0-6 52 0,2 0 4 0,1 0 1 0,0-2 0 15,3 0-20-15,-3-6-4 0,0 0-1 0,0-2 0 16,0 0 0-16,0-1 0 0,0-4 0 16,-1-1 0-16,-2-2-19 0,0-1-4 0,0-2-1 0,-3-2 0 15,0 2-8-15,0-3 0 16,-6 1 0-16,3-4 0 0,-3-1 0 0,0 1 0 0,-3-2 0 0,0 1 0 31,-6-1-26-31,3-3-1 0,-3 6 0 0,0-3 0 16,0 6-6-16,1-1-2 0,-1 0 0 0,0 6 0 15,0-3-81-15,3 3-16 0,0 2-3 0,0 6-461 0,3-1-92 0</inkml:trace>
  <inkml:trace contextRef="#ctx0" brushRef="#br0" timeOffset="-6493.18">7444 17463 1796 0,'6'0'40'0,"2"2"8"0,4 1 1 0,-3-1 1 0,12 4-40 0,-6-1-10 0,6 3 0 0,-3 0 0 0,0 0 28 0,-1 0 3 15,1 2 1-15,-3-2 0 16,0 0-32-16,-3-2 0 0,0 1 0 0,-6-1 0 0,0-1 32 0,3-2 0 16,-3-1 0-16,-3 1 0 0,-3-3-20 0,0 0-3 15,0 0-1-15,0 0 0 0,3-5 0 0,-6-3-8 16,3-3 12-16,0 1-4 0,0-1-8 0,-3-5 0 15,0 3 0-15,3 0 0 0,-3-1-11 0,3 4 11 16,0 2-8-16,0 0 8 0,0 0-12 0,0 0 4 16,3 5 0-16,0-2 0 0,0 5 8 0,3-2 11 0,2 4-3 15,1-2 0-15,0 3-8 0,3-1 0 0,0 1 0 0,3-3 0 16,0 0 0-16,3 0 8 0,-3-3-8 0,0 1 8 16,-4-3-8-16,4-1 0 0,-3-2 0 0,-3-2-11 15,3-1 19-15,0 3 3 0,-3-2 1 0,0-4 0 16,3 1 25-16,-3 0 6 0,3-3 1 0,-3 3 0 15,-1 2-20-15,4 1-3 0,-3-1-1 0,-3 3 0 16,3 0-20-16,-3 3 0 16,0 2 0-16,3 3 0 15,-3 0-38-15,0 6-12 0,0-1-2 0,-3 5-1 16,0 4-27-16,-3 2-6 0,0 2-1 0,-3 3-494 0,0 0-99 0</inkml:trace>
  <inkml:trace contextRef="#ctx0" brushRef="#br0" timeOffset="-6049.55">7467 18227 2530 0,'6'0'56'0,"6"-2"11"0,3-4 2 0,9-2 3 0,3-2-58 0,5-4-14 16,4-4 0-16,6-1 0 0,5-7 96 0,4-3 16 15,3-6 3-15,2 1 1 0,-5-6-84 0,2 1-16 16,-2-9-3-16,3-2-1 15,-4-3-46-15,1-3-10 0,-7 1-1 0,-2-3-1 16,-3 2-29-16,-3-2-5 0,-7 0-2 0,-2 2 0 16,-6 3 23-16,-3 3 5 0,-3 2 1 0,-3 6 0 0,-4 0 81 0,-5-1 17 0,-3 4 3 15,-6-1 1-15,-2 0 22 0,-7 0 4 0,-3 3 1 16,-6 0 0-16,-9 3-26 0,-5 2-5 0,-4-2-1 16,-9 2 0-16,1 6-35 0,-10 4-9 0,-2 1 0 0,-7 13 0 31,-8 11-43-31,-1 10-10 0,-5 11-3 0,-3 8 0 15,-1 10-48-15,7 8-9 0,6 6-3 0,8 5 0 0,1 2 87 0,5 1 17 0,10 10 3 0,5 5 1 16,3 1 46-16,7 4 10 0,2 1 1 0,9 5 1 31,3 0-64-31,0-3-13 0,6 1-2 0,6-4-1 0,12 1 30 0,-3-14 0 0,6-5 0 0,3-7 0 16,6-9 26-16,3-8 11 0,6-2 3 0,0-16 0 16,2-3 12-16,10-3 4 0,3-7 0 0,6-6 0 15,8-7-36-15,4-6-8 0,2-13 0 0,10-9-1 16,5-7-11-16,3-8 0 0,4-10 0 0,38-40-813 15,-9-1-167-15</inkml:trace>
  <inkml:trace contextRef="#ctx0" brushRef="#br0" timeOffset="2557.81">8435 4252 1407 0,'0'0'31'0,"0"0"6"0,0-5 2 0,3-1 1 0,3 4-32 0,-3-4-8 0,0 4 0 0,0-1 0 31,0 0-60-31,-3-5-12 0,0 3-4 0,0 0 0 0,-3-3 55 0,3 3 10 15,-3-3 3-15,0-3 0 0,0 1 8 0,0-1 11 0,-3 0-3 0,3 1 0 16,0-1 55-16,0 1 10 0,0-1 3 0,3 0 0 16,-3 1-3-16,3 2 0 0,0 3 0 0,-3-1 0 15,3 6 19-15,0 0 3 0,0 0 1 0,0 0 0 16,0 0-53-16,0 0-11 0,0 0-1 0,0 0-1 16,3 3-30-16,0 5 0 0,0 5 0 0,3 3 0 15,0 5 0-15,0 6 0 0,3 2 0 0,-3 5 0 16,5 6 0-16,-5 2 0 0,0 6 0 0,0-1 0 15,0 4 0-15,0 4 0 0,0 6 0 0,-3-3 0 0,3 1 0 0,-3 1 0 16,3-1 0-16,-3-1 0 0,3-5 0 0,-3-3-10 16,0-2 10-16,0-3-8 15,0-6-20-15,0-4-3 0,0-6-1 0,0-3 0 16,0-2-9-16,0-5-3 0,0-4 0 0,-3-1 0 16,3-6-100-16,-3 0-21 0,0-8-4 0,0 0-1 0</inkml:trace>
  <inkml:trace contextRef="#ctx0" brushRef="#br0" timeOffset="3424.19">8414 4225 1220 0,'-6'-5'27'0,"-3"-3"5"0,3 3 2 0,0 0 0 0,0-3-34 0,0 2 0 0,3 4 0 0,-3-6 0 15,6 0 32-15,0 3 0 0,0-1 0 0,6 1 0 16,0 2-6-16,0 1-2 0,6-1 0 0,3 0 0 15,0 3 29-15,9 0 6 0,2 0 1 0,4-5 0 16,9 5-7-16,3-3-1 0,5 6 0 0,4-3 0 16,2-3-35-16,10 1-7 0,-1-6-2 0,7 5 0 15,2-5-8-15,7 0 12 0,5-2-12 0,3-6 12 16,4 0 12-16,2-3 4 0,3-2 0 0,3 3 0 16,1-3-8-16,-1-3 0 0,3 3-1 0,0-1 0 15,-3 1-11-15,-29 8-8 0,8 0 9 0,1-3-9 16,2 3 8-16,0 0-8 0,1-3 0 0,-1 2 0 0,1 1 0 15,29-3 0-15,-24-2 0 0,0-1 0 0,-11 6 0 16,-19 0 11-16,-2 2-11 0,-1 3 10 0,1-2 2 0,-6 2 0 16,-4 0 0-16,-5 3 0 0,0-1-12 0,-1 4 8 15,-5 2-8-15,-3-3 8 0,-9 6-8 0,-3-3 12 16,-4 0-12-16,-5 2 12 0,0 4 1 0,0-1 1 16,-3 3 0-16,-3 2 0 15,-3 1 11-15,3 0 3 0,-3 2 0 0,0 3 0 0,0 2-15 0,0 3-2 16,0-2-1-16,0 5 0 0,-3 2-10 0,3 3 0 15,3 3 0-15,-3 2 8 0,3-2-8 0,0 0 0 16,0 2 0-16,0 3-11 0,3 0 11 0,0 0 0 16,-3 6 0-16,9-9 0 0,-9 3 0 0,6 0 0 0,0-2 10 15,3-4-10-15,0 4 0 0,-1 2 0 0,1-13 0 0,-3 5 0 16,0-3 12-16,0-2-4 16,3 0-8-16,-3-6 12 0,0 3-12 0,0-2 0 15,0-6 0-15,-3-2 0 0,-6-1 0 0,3 1 0 0,0 0 0 0,-3-4 0 16,0 1 0-16,0 0 0 0,-3 0 0 0,0 0 0 15,0 0 0-15,-6-3-10 0,0-2 2 0,0 0 0 16,-6 2 8-16,0-5 0 0,-6 3 8 0,0-3-8 16,-5-3 8-16,-4-2-8 0,-9 2 8 0,-2-2-8 15,-4 2 11-15,-6 1-3 0,-2-1 0 0,8 0 0 16,-8 1-8-16,-4-1-17 0,-3 0 4 0,-5 3 1 16,-7 3 12-16,-2 0 0 0,-3-1 0 0,-36 9 0 15,14-6 0-15,1 6 0 0,0-1 0 0,-9 6 0 16,11-5 0-16,1 5 0 0,3-1 0 0,-12 1 10 15,12-2-10-15,-1 1 0 0,4-1 0 0,-9 2 0 16,11-6 0-16,4 1 0 0,3 2 0 0,-7 0 0 0,16-2 0 0,-1-3 0 16,1 2 0-16,0-2 0 15,8 0 0-15,7 3 0 0,2-6 0 0,0-2 0 0,4-1 0 16,2 1 0-16,7 0 0 0,-4-3-11 0,9 0 11 0,0 2 0 16,7-2 0-16,-1 0-8 0,6 0 8 0,3 0 0 15,0-2 0-15,7-1 0 0,-1 3 0 0,3-3 12 16,3 1-2-16,3 2-1 0,0-3-9 0,6 3 0 15,0 0 0-15,0 0 0 0,0 0 0 0,0 0 0 16,0 0-14-16,0 0 5 0,0 0-8 0,0 0-2 16,0 0 0-16,0 0 0 0,0 0 5 0,0 0 1 15,0 0 0-15,3 5 0 0,3-2-1 0,-3 2 0 16,3 3 0-16,-3-2 0 16,0 1-20-16,0 1-4 0,3 0-1 0,0 0 0 15,0 3-80-15,-1-3-16 0,1 0-3 0,3 0-642 0</inkml:trace>
  <inkml:trace contextRef="#ctx0" brushRef="#br0" timeOffset="5407.5">14102 3831 1381 0,'3'-16'39'0,"-3"16"9"0,0 0-39 0,0 0-9 0,0 0 0 0,0 0 0 16,0 0 104-16,0 0 20 0,0 0 3 0,0 0 1 15,0 0-52-15,0 0-9 0,3 6-3 0,3-1 0 16,0 0-51-16,0 3-13 0,0 5 0 0,0 1 0 16,0 4 0-16,0 1 0 0,0 2 0 0,0 0 0 0,0 3 0 0,0 0 0 15,-3 2 0-15,2-5 0 16,-2 3 0-16,3 5 0 0,-3-5 0 0,3 5 0 0,0 0 0 0,-3 0 0 16,0-2 0-16,0 2 0 0,3-5 0 0,-3-1 0 15,0 4 0-15,3-9 0 0,-3 1 0 0,0 5 0 16,0 7 0-16,-3-12 0 0,3-11 16 0,0 0-4 15,0 0 0-15,3 2 0 0,-6-4-12 0,3 2 0 16,0-3 0-16,6 0 0 0,0 1 0 0,3-1 0 16,0-5 0-16,2 2 0 0,7-2 0 0,3 0 9 15,6 0-9-15,-3-5 8 0,5 5-8 0,7 0 8 16,3-5-8-16,-1 0 8 0,4 2-8 0,3-5 0 0,-4 3 0 16,7-1 0-16,0 1 17 0,-1 0-1 15,1-3-1-15,2 3 0 0,-2-3 10 0,0 0 3 16,2 0 0-16,-14 2 0 0,-1 1-16 0,7 0-4 0,-3 0 0 0,2-3 0 15,-2 2-8-15,0 1-11 0,-4 0 3 16,13-6 0-16,-6 3 8 0,-7 3 0 0,-2 0 8 0,0-1-8 16,-6 4 8-16,-4-4-8 0,-2 4 8 15,0-1-8-15,-3 1 0 0,-3-1 0 0,0 3 0 16,-4 0 0-16,-2 0 0 0,-3 3 0 0,0-3 0 0,-3 2 0 16,0-2 0-16,-3 0 0 0,3 3 0 0,-3-1 0 15,0 4-9-15,-3-6 9 0,3 0-10 0,-3 0 10 16,3 2 0-16,-3-2 0 0,0 0-8 0,0 0 8 15,0 0 0-15,0 0 0 0,0 0 12 0,0 0-12 16,0 0 25-16,3-2-1 0,-3-6-1 0,3 0 0 16,-3 0-7-16,3-5 0 0,0 2-1 0,0-5 0 15,-3-2-15-15,3-3 11 0,0 2-11 0,3-2 10 16,-3 0-10-16,3-6 0 0,-3 11 0 0,3-10 0 0,-3 2 11 0,3-2 3 16,-3 2 1-16,3-5 0 0,-4 2-15 0,-2 1 0 15,3 2 8-15,0-5-8 0,-3 2 12 0,0 1 0 16,0 2 0-16,0 3 0 0,0-5-3 0,-3 2-1 15,3 3 0-15,0 2 0 0,-3-2-8 0,3 2 8 16,-2 3-8-16,2 1 8 0,-3-4-8 0,3 6 0 16,-3 2 0-16,0 1 0 0,3-1 8 0,0 6-8 15,-6-3 12-15,6 3-4 0,0 5-8 0,-3-3 0 16,3 3 0-16,0 0 0 0,-6-5 0 0,0 5 0 16,0 0 0-16,-6 0 0 0,0 5 0 0,-3-2 0 15,-3-1 0-15,-3 1 0 0,-5 5 0 0,-1-3 0 16,-3 0-14-16,-6 3 5 0,-2 0 9 0,-1-5 0 0,-6 5 0 0,-5 0 0 15,-7-3 0-15,-5 0 0 0,-1 9 0 0,1-12 0 16,-7 6 0-16,1 3 0 16,2-3 8-16,-2 2-8 0,-1-2 0 0,4 3 0 0,-4 2 0 0,4 0-12 15,-1 3 12-15,4-3 0 0,2 1 0 0,7 1 0 16,-7-1-10-16,10-1-3 0,2 3-1 0,0-3 0 16,7 0-90-1,2 1-17-15,3-4-4 0</inkml:trace>
  <inkml:trace contextRef="#ctx0" brushRef="#br0" timeOffset="30927.31">10596 11240 1036 0,'0'0'23'0,"-3"-6"5"0,0 6 0 0,0-5 1 0,0 2-29 0,0-2 0 0,-3 0 0 0,3-1 0 0,-3 6 108 0,0-5 16 16,3 0 4-16,-3 2 0 0,0-2-52 0,0 5-9 16,0-5-3-16,0 5 0 0,0-6 52 0,-3 1 9 15,3 5 3-15,-2 0 0 0,2-3-73 0,-3 3-15 16,0 0-2-16,0 3-1 0,3-3-10 0,-3 3-3 15,3-1 0-15,-3 1 0 0,0 0-16 0,0-1-8 16,3 1 0-16,-3 0 8 0,0-3 45 0,3 5 9 16,0 5 2-16,0-4 0 0,-2-4-41 0,2 4-8 15,0-1-2-15,3 3 0 0,-3 0-13 0,3 0-18 0,-3 5 4 0,6 0 1 16,-3 3 13-16,3 0 0 16,3 2 0-16,0 4 0 0,3-1 0 0,0-3 0 0,0 3 0 0,3-2 0 15,-1 0 0-15,4-1 0 0,0-2 0 0,0-3 0 16,0-2 0-16,0-1 0 0,0-2 0 0,3-2 0 15,0-1 0-15,0-3 0 16,-4-2 0-16,4-2 0 0,0-3 8 0,-3-1-8 16,3 1 12-16,-3-6-12 0,0 1 16 0,-3-3-4 0,0-1-1 0,0-2 0 15,-3 1-24-15,-3-1-5 0,-3-3-1 0,0 3 0 16,0-2 19-16,-3-1 0 0,-3 1 0 16,-3-1 0-16,0-5 48 0,-3 11 12 0,0-8 4 0,-3 3 0 15,3 4-52-15,-3-2-12 0,3 3 0 0,3 3 0 16,1-1 12-16,2 6 0 0,0-1 0 0,3 1 0 15,3 5 0-15,0 0-1 0,0 0 0 0,0 0 0 0,0 0-11 0,0 0-9 16,3 5 9-16,3 1-13 0,2-1-3 0,4 6 0 16,0-1 0-16,6-2 0 0,0 3 16 0,0 2 0 15,0 3 0-15,-3-8 0 0,2 8 0 0,-2-3 0 16,0-3 0-16,-3-2 0 0,3 3 0 0,-3-3 0 16,0 2 0-16,0-4 0 15,0-1-119-15,0 0-21 0,-4 3-4 0,1-5-622 16,0 0-125-16</inkml:trace>
  <inkml:trace contextRef="#ctx0" brushRef="#br0" timeOffset="31260.08">10697 10988 1958 0,'-3'-8'43'0,"0"-2"9"0,3 4 1 0,-3-2 3 0,3 3-45 0,0 5-11 0,0 0 0 0,0 0 0 15,0 0 104-15,0 0 20 0,0 0 3 0,0 0 1 16,0 0-103-16,3 0-25 0,9 5 0 0,-6 1 0 15,6 2 0-15,6 10 0 0,-4-7 0 0,4 7 0 16,0 3 12-16,0-7-2 0,3 4-1 0,-3 3 0 16,3-2-9-16,-1-1-12 0,4-2 2 0,-6-3 1 15,3 1 17-15,-3-4 3 0,-3-4 1 0,0-1 0 16,-1 0-12-16,-8-2 0 0,6-3 0 0,0 0 0 16,-6-3 44-16,-3-2 6 0,0-6 2 0,6-2 0 15,-9-3-18-15,0-2-3 0,0 2-1 0,0-8 0 16,-6 0 3-16,3-2 1 0,0-1 0 0,0-2 0 15,-3 5-34-15,-3-2 0 0,3-1 0 0,0 4 0 16,-3-1 0-16,4 5 0 0,-1 3 0 0,3 3 0 16,0 0-8-16,3 8-9 0,0 5-2 0,0 0 0 15,3-3-123-15,0 3-25 0,3 5-5 0,-1-2-556 16,4 5-112-16</inkml:trace>
  <inkml:trace contextRef="#ctx0" brushRef="#br0" timeOffset="32777.18">11239 10657 1314 0,'0'0'37'0,"0"0"8"0,0 0-36 0,0 0-9 0,0 0 0 0,0 0 0 16,0 0 116-16,0 0 20 0,0 0 5 0,0 0 1 15,0 0-84-15,0 0-17 0,0 0-3 0,6 0-1 16,0 0-28-16,5 3-9 0,1 5 0 0,3 0 0 15,6 3 21-15,0 2-2 0,-3 0-1 0,0 6 0 16,0 2-18-16,-4-3 10 0,1 1-10 0,-3-1 8 16,0-2-8-16,-3 0-16 0,0 3 4 0,0-4 1 15,-3 1 11-15,-3-3 0 0,-3 1 0 0,0 2 0 0,0-3 29 16,-3-3 8-16,3 1 2 16,-6 0 0-16,3-3-11 0,-3-6-3 0,3 1 0 0,3-3 0 0,-9 0-1 0,6-5-1 15,-3-1 0-15,0-4 0 16,0-4 14-16,3 1 3 0,0-3 1 0,0 0 0 0,0-2-33 0,3-1-8 15,3 4 0-15,0-4 0 0,0 0 0 0,0 4 0 16,3 1 0-16,0 1 0 0,0 3 0 0,3-1 0 16,-3 3 0-16,6 3 0 0,-3-1 0 15,3 4 0-15,0-1 0 0,0 1 0 16,2-4-138-16,1 1-30 0,0 2-5 0,0-2-2 16,0-3 68-16,0 0 14 0,0 0 2 0,-3-2 1 15,0-1 42-15,-4 0 9 0,4 1 2 0,-6-1 0 16,3 3 77-16,-3 0 15 0,-3 0 3 0,0 3 1 0,-3 0 53 0,0 5 10 0,0 0 2 0,0 0 1 15,-3-5-10-15,3 5-3 0,-6 0 0 0,0 2 0 16,0 4-63-16,3-1-13 16,-3 5-2-16,6 4-1 0,0-1-33 0,0 3 0 0,3 0-12 0,3-1 3 15,3-1 9-15,3-4-13 0,0 4 5 0,3-7 8 16,-3-1-17-16,3-4 4 0,-3 1 1 0,0-6 0 16,2-2 12-16,1 0 0 0,-3-6 0 0,0-2 0 15,0 0 48-15,0-3 13 0,-3 0 3 0,0-3 0 16,-3 1-52-16,0 2-12 0,-3 3 0 0,0-3 0 15,-6 5 0-15,3 1 0 0,-6-1 0 0,0 1 0 16,0 4 46-16,-3-2 6 0,0 6 2 0,-3-1 0 16,3 0-46-16,-3 3-8 0,0 3 0 0,3 2 0 15,0 1-94-15,-2 2-14 0,5 2-2 0,-3 3-1 16,3 3-119-16,3 0-24 0,-6 19-5 0,6-6-1 0</inkml:trace>
  <inkml:trace contextRef="#ctx0" brushRef="#br0" timeOffset="33476.35">10786 11991 2188 0,'0'0'48'0,"0"0"11"0,0 0 1 0,0 0 1 0,0 0-49 0,0 0-12 0,0 0 0 0,0 0 0 16,0 0 105-16,0 0 19 0,0 0 3 0,6 5 1 0,0 6-103 0,3-1-25 15,3 6 0-15,0 3 0 16,3 2-46-16,-3 0-14 0,3 3-4 0,-4 0 0 0,4-3 52 0,-3-3 12 16,0 1 0-16,0-1 0 0,-3-2 0 0,0-2 0 15,0 1 0-15,-3-4 0 0,0 0 0 0,-6-3 0 16,3-3 0-16,-3 3 0 0,-3-6 0 0,3-2 0 16,-9 0 0-16,0-2 0 0,-3-9 0 0,0-2 0 15,-6 0 0-15,3-6 0 0,-3-2-10 0,4-3 1 0,-4-5 0 16,0 0 0-16,0-3 9 0,0 1 8 15,3 1-8-15,3 1 11 16,0 0-11-16,4 3 0 0,2 5 9 0,3-1-9 0,3 7 56 0,0 4 6 0,3 0 2 0,3 1 0 16,-1 2-52-16,7 5-12 15,0 1 0-15,3 2 0 16,0 0-20-16,3 2-8 0,-3 4 0 0,3-1-1 0,-3 3 29 0,-1 2 0 16,1 6 0-16,-3-3 10 0,-3-2-2 0,-3 0-8 0,0 2 12 0,0 0-4 15,-6 0 2-15,0 3 0 0,-3 3 0 0,-3-1 0 16,0 1-10-16,-3-3 0 0,0 2 0 0,-3 1 0 15,3-3-44 1,-2-1-2-16,2-1 0 0,-3-4 0 0,3-2-174 0,0-3-36 0</inkml:trace>
  <inkml:trace contextRef="#ctx0" brushRef="#br0" timeOffset="34159.9">11093 11779 2188 0,'0'0'48'0,"0"0"11"0,-6-5 1 0,3 0 1 0,-3 2-49 15,6 3-12-15,0-5 0 0,0 5 0 0,0 0 105 0,0 0 19 16,0 0 3-16,0 0 1 0,0 0-103 0,-9 2-25 16,9 4 0-16,-3 2 0 0,3 2 0 0,0 1 0 15,3 5 0-15,-3 0 0 0,6 2 0 0,0-2 0 16,-3 2 0-16,6-2 0 0,-3-2 0 0,0-4 0 0,3 1 0 0,-3-3 0 15,3-3 0-15,-4 0 0 0,1 1 0 0,3-6 0 16,-3 0-11-16,3-3-7 16,-6 0-2-16,3-5 0 0,0 0 32 0,3-5 7 15,-6 3 1-15,0-4 0 0,-3-2-20 0,0 3 0 0,0-3 0 0,-6 3 0 32,3 0-21-32,-3 2-8 0,-3 3-2 0,3-2 0 0,-3 4 31 15,3 1 12-15,-3 5-1 0,3 0 0 0,1 3 7 0,-4 2 2 0,3 0 0 0,6 6 0 16,-6-3-20-16,6 3 0 0,0-1 0 0,3-2 0 15,0 0 0-15,3-3 0 0,0 1 0 0,0-4 0 16,-1-2-29-16,4-2-10 0,0-4-1 0,0-4-1 16,0-4 32-16,3-4 9 0,-3-3 0 0,3 0 0 15,-3-6 0-15,6 6 0 0,-9-3 0 0,0 0 0 16,3 6 0-16,-9 2 0 0,0-3 8 0,0 12-8 16,0-4 29-16,-6 0 1 0,0 6 0 0,3 0 0 0,-3 2 21 0,0-2 4 15,0 5 1-15,3 0 0 0,3 0-33 0,0 0-7 16,-6 5 0-16,6-5-1 0,0 5-15 0,0-5 0 15,6 3 0-15,-3-3 0 0,3 5-13 0,6-5 1 16,-3 0 0-16,3 0 0 0,2 0 20 0,1 0 5 16,0-5 1-16,0 2 0 15,0 1-27-15,-3-1-6 0,3-2-1 0,-6 5 0 0,3 0 32 0,-3 0 7 16,-4 5 1-16,4 0 0 0,-6 3-20 0,0 0 0 16,-3 6 0-16,3-1 0 0,-6 5 0 0,3 3 0 15,-3 1 0-15,0-1 0 16,3 3-48-16,-6-1-12 0,6-4-4 0,-3 2 0 0,3-2 52 0,3-4 12 15,-3 4 0-15,6-6 0 0,-6 0 0 0,3-2 0 16,0-3 0-16,0 0 0 0,0-3 14 0,6-2 6 16,-9-3 0-16,6 0 1 0,3-3-21 0,-6-2 0 15,9-3 0-15,-9 0 0 16,6-3-115-16,0-2-27 0,6 3-6 0,-6-6 0 16,0 3-87-16,2-3-17 0,10-13-3 0,-6 7-1 0</inkml:trace>
  <inkml:trace contextRef="#ctx0" brushRef="#br0" timeOffset="35326.8">11602 11435 2095 0,'0'-5'46'0,"0"-6"10"0,-3 1 1 0,3 2 2 16,0 0-47-16,0 3-12 0,0 5 0 0,0 0 0 15,0 0 87-15,0 0 15 0,0 0 3 0,0 0 1 0,-6 5-47 16,3 0-10-16,-3 8-1 0,3 3-1 0,0 3-47 0,0-1 0 15,0 12 0-15,0-7 0 0,3 1-9 0,0 3 9 16,3-4 0-16,0-4-9 0,3 5 9 0,-3-6 0 16,3-2 0-16,3-3-8 0,-3-7 8 0,3 2-8 15,-3-3 8-15,3-5-8 16,3-3 8-16,-4-2-13 0,1-6 5 0,0 3 8 0,3-7 10 0,-3 1 10 16,-3-2 1-16,3-2 1 0,-6-1-22 0,3 4 0 15,-6-4 0-15,0 3 0 0,0 3 0 0,-3 0 0 16,3 2 0-16,0 6 0 0,0 5 0 0,0 0 0 0,0 0 0 0,-3 5 0 15,3 6 15-15,0 2-2 16,0 5 0-16,0 4 0 0,3-4-23 0,0 1-5 16,0 4-1-16,0 1 0 0,0-3 16 0,3 1 0 15,0-1 0-15,-3-3 0 16,6 1-16-16,-3-3-11 0,0-8-1 0,0 2-1 0,-3 3 20 0,2-5 9 0,1-2-8 0,0-4 8 16,-3-2 21-16,6-2 10 0,-6-4 1 0,3-4 1 31,0-6-77-31,0-3-16 0,0 1-4 0,-3-6 0 0,3-2 52 0,0-1 12 0,-3 1 0 0,0-6 0 15,0 3 0-15,-3 0 0 0,0 0 0 0,0 5 0 16,-3-5 48-16,0 5 13 0,3 5 3 0,-3 1 0 16,3 2-28-16,-3 5-4 0,3 3-2 0,0 3 0 15,0 5-18-15,0 0-4 0,0 0-8 0,3 3 12 16,0 5-12-16,3 2 0 0,0 1 8 0,0 5-8 16,0 2 0-16,3-7 0 0,-3 5 0 0,0 0 0 0,3-3 23 15,-4 0 1-15,4-2 1 0,-3-1 0 16,0 1-45-16,0-6-8 15,0 0-3-15,0-5 0 0,0 0 22 0,3 0 9 0,-3-5-8 0,0-3 8 16,0 0 0-16,0-2 0 0,0-4 0 0,0 1 0 0,0-3 0 0,0-2 0 16,-3 2 0-16,0-5 0 0,0 5 0 0,-3 0 0 15,0 0-8-15,-3 3 8 0,0 2 0 0,3 3 0 16,0 3 9-16,0 5-9 0,0 0 16 0,0 0-4 16,0 0-1-16,3 3 0 15,3 5-11-15,0 2-16 0,2 1 4 0,1 2 1 0,3 0 11 0,-3 1 0 16,3-4 0-16,0 1-8 0,0-3-5 0,-3-3-1 15,3 0 0-15,-3-5 0 0,0 0-8 0,0-2-2 16,-3-4 0-16,2-2 0 0,-2 0 24 0,-3-5 0 16,6 3 12-16,-3-6-4 0,-3 3-8 0,0-1 0 0,0 1 0 0,-3 0 0 15,3 2 0-15,-3 1 0 0,0-4 0 16,-3 6 0-16,3-2 12 0,0 2 1 16,0 0 0-16,-3 0 0 0,3 8-13 0,0 0-18 0,0 0 4 0,0 0 1 15,0 0 13-15,0 0 0 0,3 5 0 0,3 3 0 16,-3 0 0-16,3 0 0 0,0 3 0 0,3-3 0 15,-3 2 0-15,0-2-11 0,0-2 11 0,3-1-10 16,-3-3-3-16,3 1-1 0,-3-3 0 0,3-3 0 16,-4 1 14-16,7-6-9 0,-3 3 9 0,0-6-8 15,-3 3 24-15,3-3 6 0,3 1 1 0,-3-1 0 16,-3 1-33-16,3-1-6 0,3 3-2 0,-3-5 0 16,-3 0 18-16,3 0-12 0,-3-1 12 0,2-2-10 15,-2 3 10-15,0-3 0 0,3 0-9 0,-9-2 9 0,6-3 0 16,0 0 0-16,-3-6 0 0,-3-2 0 0,0 0 21 15,0-3 3-15,0-5 0 0,0-3 0 16,-9-2-24-16,3 0 0 0,6-1 0 0,-9 4 0 0,9 4 56 0,-6 9 6 16,6 2 2-16,0 6 0 0,0 4-52 0,0 6-12 15,6 3 0-15,-6 5 0 0,6 3 0 0,-3 5 0 16,9 2 0-16,-3 9 0 0,3 2 0 0,0 5 0 16,-3 4 0-16,3 1 0 0,0 4 0 0,-3-1 0 15,-3-2 0-15,2 2 0 16,-2 1-48-16,-3-4-13 0,3 1-3 0,0 0 0 15,0-8 0-15,-6-3 0 0,0-5 0 0,6 0 0 0,-6-8 52 0,3-1 12 16,-3-1 0-16,0-6 0 0,0 0 48 0,0 0 13 16,-3-8 3-16,6-3 0 0,-3-2-52 0,6-3-12 0,3 3 0 15,-3-6 0-15,9 6 0 0,0-3 0 0,3 0 0 0,2 1 0 16,1 1 0-16,6 1 0 0,0 2 0 0,0 1 0 16,-1-3 14-16,1 2 0 0,-3 3 0 0,0-5 0 31,-3 0-74-31,0 2-14 0,-7-2-3 0,4-3-1 0,-3 3-91 15,-3 2-19-15,12-13-3 0,-9 9-1 0</inkml:trace>
  <inkml:trace contextRef="#ctx0" brushRef="#br0" timeOffset="35943.95">12986 10395 1958 0,'-3'-10'43'0,"-3"-1"9"0,0-2 1 0,0-3 3 0,0-2-45 0,0-1-11 0,0 1 0 0,3-1 0 16,3 1 82-16,0 4 14 15,0 1 4-15,3 0 0 0,0 2-58 0,0 3-11 0,3 0-3 0,0 1 0 16,0 1-28-16,3 1 0 0,0 5 0 0,0-3 0 15,3 3 57-15,-3 3 6 0,3 2 1 0,-4 1 0 16,4 4-81-16,-3 1-16 0,0 2-3 16,0 3-1-16,-3 0 28 0,0 5 9 0,-3 0 0 0,0 3 0 15,0 2 0-15,-3-2 0 0,0 3 0 0,0-1 0 16,0-2 0-16,0 0 0 0,3-1 0 0,0-1 0 16,0-1 0-16,3-3 0 0,3-2 0 0,-3 0 0 15,6-3 0-15,0-7 0 0,2 2 0 0,-2-6 0 16,6-2 24-16,-3-2 12 0,3-4 3 0,-3-2 0 0,3-5-31 15,0 2-8-15,-4-2 0 0,4 3 0 0,-3-6 0 16,0 5 0-16,0 3 0 0,-3 3 0 0,-3 0-9 16,-3 2-3-16,3 3-1 0,-6 3 0 0,0 5 21 0,0 5 4 15,-3-3 0-15,-3 4 1 16,-3 9 41-16,0-4 8 0,0 5 2 0,0 0 0 0,0-1-52 0,-3 1-12 16,3 0 0-16,-3 0 0 15,3-3-48-15,0 3-13 0,0-8-3 0,0 2 0 16,3-2-12-16,-3-3-4 0,3 1 0 0,-3-4-656 15,3 1-132-15</inkml:trace>
  <inkml:trace contextRef="#ctx0" brushRef="#br0" timeOffset="74313.3">17171 995 907 0,'0'0'20'0,"0"0"4"0,0 0 0 0,0 0 2 15,0 0-26-15,0 0 0 0,0 0 0 0,0 0 0 16,0 0 85-16,0 0 12 0,0 0 3 0,0 0 0 0,0-8 20 0,0 8 4 15,0 0 0-15,0 0 1 16,0 0-48-16,0 0-9 0,0 0 62 0,0 0-115 0,3 8-15 16,3 0 0-16,0-3 8 0,3 6 32 0,-3 2 8 15,3 3 0-15,0-3 1 0,0 8-24 0,2-8-5 16,-2 6 0-16,3 2-1 0,0 0-11 0,-3 0-8 16,3 6 12-16,-3-6-12 0,0 3 11 0,0-6-11 15,3 6 10-15,-6-5-10 16,3 7-16-16,0-13-10 0,-1 14-2 0,-2-17-620 15,3 4-124-15</inkml:trace>
  <inkml:trace contextRef="#ctx0" brushRef="#br0" timeOffset="74866.19">17141 1082 1267 0,'0'0'28'0,"-6"-5"5"0,3-6 2 0,-6 1 1 0,6 2-36 0,-3-8 0 0,0 5 0 0,1 1 0 15,-1 4 109-15,0-12 15 16,3 7 4-16,-3 3 0 0,3-2-64 0,0-3-12 0,3 5-2 0,-3-3-1 16,3 6-27-16,0-8-6 0,3 2 0 0,0 0-1 15,0 1-15-15,3-3 0 0,3-1 0 0,-1 4 0 16,4-6 24-16,3 3 1 0,0 2 1 0,3-5 0 0,0 6-9 0,3-1-1 15,5 6-1-15,-2-1 0 0,-3-4-15 16,0 7 9-16,0-2-9 0,0 2 8 0,-6 3-8 16,2 0 0-16,1 3 0 0,-3 2 0 0,0-2 0 15,0 7 0-15,0 1 0 0,-3-3 0 16,0 5 9-16,-3 6-9 0,-1-9 10 0,-2 11-10 0,-3-5 0 0,0 5 0 16,-6-2 0-16,3 5-10 0,-6-8 10 0,0 13 0 15,-2-11-9-15,-1 6 9 0,0-5 0 0,-3 2 0 16,3-5 0-16,-3 0 8 0,0-1-8 0,0-4 8 15,3 0-8-15,0 2 8 0,0-5 4 0,0-6 1 16,3 1 0-16,1 0 0 0,5-3-13 0,-6 0 0 16,6 0 0-16,0 0 0 0,0 0 54 0,0 0 8 0,0 0 2 15,0-6 0-15,0 4-52 0,3-4-12 16,2 4 0-16,1-1 0 0,0-2 0 0,3 5 0 0,3-3 0 0,-3 6 0 16,6 2 0-16,-3-2 0 0,0 2 0 0,3-2 0 15,0-1 0-15,0 4 0 0,-1-1 0 0,1-2 0 16,0 2 0-16,3-2 0 0,-3 5 0 0,0-6 0 31,3 3-40-31,-3-2-12 0,2-3-1 0,-2 0-1 16,0 0-172-16,-6 0-34 0,12-5-8 0,-9 5-452 0</inkml:trace>
  <inkml:trace contextRef="#ctx0" brushRef="#br0" timeOffset="75722.4">17677 990 1497 0,'-3'-8'32'0,"3"2"8"16,0-2 0-16,0 0 4 0,0 6-36 0,0-3-8 0,0 5 0 0,0 0 0 15,0 0 80-15,0 0 13 0,3 2 3 0,3 1 1 0,0 2-53 0,3 0-10 16,-3 9-2-16,3 1-1 0,-3-1 26 0,0-1 6 16,3 3 1-16,-4-6 0 0,1 1-52 0,3 0-12 15,-6-1 0-15,3-2 0 0,3-5 0 0,-3 2 0 16,0-2 0-16,3-3 0 0,-3 0 0 0,3 0 11 16,-3-3-11-16,3 0 10 0,-3 1-10 0,0-4 0 15,0 1-10-15,-3-8 10 0,3 8 20 0,0-6 11 16,-3 3 1-16,0-8 1 0,-3 6-17 0,3-1-4 15,-3 0-1-15,0-2 0 0,2 5 3 0,1 0 1 16,-3 3 0-16,0-3 0 0,0 8-15 0,6-2 0 16,0-4 0-16,0 6 0 0,0 6 0 0,3-4-12 15,3 3 12-15,-3 3-13 0,6-2 13 0,-3 4 8 16,0 3 0-16,3-2-8 0,-1-3 9 0,1 3-9 0,0 2 0 0,-3-3 9 16,0-7-9-16,-3 2 0 0,0 1 0 0,0-4 0 15,-3-2 0-15,3 3 8 0,-6-6-8 0,3 3 0 16,-3-2 0-16,0-1-9 15,0-2 0-15,-3-1 0 16,3-4-29-16,-3-3-6 0,0 2 0 0,-3 3-1 16,3-5-23-16,-3-6-5 0,0 9-1 0,0-11 0 0,-3 2 42 0,3 1 9 0,-3-4 2 0,0 1 0 15,3 0 21-15,-6-3 8 16,3 3 0-16,-3-5 0 0,0 7 4 0,6-7 1 0,-9 4 0 0,6 1 0 16,3 5 36-16,0 3 7 0,3 3 2 0,0 2 0 15,0 0-35-15,0 8-7 0,3 0-2 0,0 0 0 16,3 5 0-16,6-2 0 0,-9 5 0 0,9 2 0 15,-3 6 0-15,-3-3 0 0,3 8 0 0,3-5 0 0,-3 0-14 0,-6 8 11 16,6-5-11-16,0 2 10 0,-1-3-10 0,1 3 0 16,0-5 0-16,0 5 0 15,0-7 0-15,-3-1 0 0,3 5 8 0,0-12-8 0,0 4 0 0,-3-4 0 16,3 4 0-16,0-7 0 0,0-3 0 16,-3 0 0-16,3-5 8 0,-1-3-8 0,-5 2 10 15,6 1 0-15,-3-6 0 0,-3 1 0 0,3-6-2 0,0 3-8 16,-3-6 12-16,3 1-4 0,-6 4-8 0,3-9 12 15,-3 9-12-15,0-7 12 0,0 8-4 0,0 0-8 16,3 0 12-16,-3 5-4 0,0 2-8 0,0 6 0 16,0 0 9-16,0 0-9 0,6 6 0 0,0 2-18 15,-3 7 3-15,3-1 1 0,0 4 14 0,0 3 12 0,0-2-3 16,0 2 0-16,0-2-9 0,0-1-12 0,3-7 2 0,-1-1 1 16,1 1 9-16,3-6 0 0,-3-5 0 0,3 0 0 15,0-3 0-15,0-4 0 0,0-1 0 0,-3-6 0 16,3 4 0-16,0-6 0 0,-3 0 0 0,-1 3 0 15,-2-8 0-15,3 7 0 0,-6-4 0 0,3 5 0 16,0 5 49-16,-3-3 12 16,0-2 3-16,3 8 0 0,-6-1-52 0,0 6-12 0,0 0 0 0,0 0 0 15,6 0 0-15,-3 3 0 0,3 2 0 0,3 3 0 16,-9 5-48-16,6-2-13 16,3 0-3-16,-3 7 0 0,6-7 52 0,-3 5 12 0,0 2 0 0,2-5 0 15,-2 8 19-15,3-7 6 0,-3-4 2 0,3 4 0 16,-3-1-37-16,0-5-7 0,-3 2-2 0,3-4 0 15,-3 4-137-15,-6-7-27 0,6 2-5 0,-6 0-710 16</inkml:trace>
  <inkml:trace contextRef="#ctx0" brushRef="#br0" timeOffset="75933.36">17942 1257 1497 0,'-24'13'32'0,"12"-8"8"0,3 1 0 0,0 2 4 0,3-3-36 0,0-3-8 15,6-2 0-15,0 0 0 0,0 3 82 0,3-3 14 16,3 5 4-16,6-2 0 0,0-6-32 0,6 3-7 16,3-5-1-16,3 0 0 0,2-3-22 0,4-3-5 15,-3 1-1-15,6-1 0 0,-3-5-4 0,2 0 0 16,4 3-1-16,0-5 0 0,2 4-27 0,4 1 0 0,-3-3 0 16,2 0 0-16,-5-5 0 0,0 8 0 0,0-3 0 0,-4-5 0 31,4 5-18-31,-3-2-9 0,0 2-1 0,2 2-632 0,-5-4-127 0</inkml:trace>
  <inkml:trace contextRef="#ctx0" brushRef="#br0" timeOffset="76382.84">19317 712 1954 0,'0'0'43'0,"0"0"9"0,0 0 1 0,0 0 3 16,0 0-45-16,0 0-11 0,0 0 0 0,0 0 0 0,0 0 54 0,0 0 9 15,0 0 1-15,3-6 1 16,3-1-65-16,0 1 0 0,6 6-8 0,-3 0-1 0,6 0 9 0,-3 3 9 15,5 0-1-15,-2-1-8 0,3 3 8 0,3 1-8 16,-3-4 0-16,3 1 0 0,-3 0 11 0,-1-3-11 16,1 2 10-16,-3 1-10 0,0-3 0 0,0 0 0 15,0 0 0-15,-6 0-10 0,6 3 10 0,-6-3 0 16,-1 2 0-16,-2-2 0 0,3 3 0 0,-6 2 0 16,-3-2 0-16,0-3 0 0,6 8 0 0,-6-3 0 15,0 0 0-15,-6-2 0 0,6 2 0 0,-3 1 0 0,0 2 0 0,-3-1 0 16,3-1 0-16,0-4 0 0,3-2 0 0,0 0 0 15,-2 3 0-15,2-3 0 0,0 0 0 0,-9 3 0 32,9-3-23-32,-6-3-2 0,-3 3-1 0,9 0 0 15,0-3-10-15,-6-2-1 0,3 2-1 0,-3-4 0 16,6-1-72-16,-6 5-14 0,6-2-4 0</inkml:trace>
  <inkml:trace contextRef="#ctx0" brushRef="#br0" timeOffset="76684.81">19597 532 1778 0,'0'0'39'0,"0"0"8"15,0 0 1-15,0 0 3 0,0 0-41 0,0 0-10 0,0 0 0 0,0 0 0 0,0 0 54 0,0 0 9 16,0 8 1-16,3 0 1 0,0 0-65 0,0 2-11 16,3 1-3-16,0 5-1 0,0-6 56 15,3 9 11-15,-3-3 3 0,2-6 0 0,1 6-37 0,0-5-7 16,3-3-2-16,-3 2 0 15,0-2-9-15,0 3 0 0,0-6 0 0,-3-2 0 0,3 5 0 0,-6-6 0 16,0 4 0-16,3-1 0 0,-6 0 11 0,6-2 0 16,-6 2 0-16,-6-2 0 0,6 2-11 0,-6-2-16 15,3 5 4-15,-6 0 1 0,0 2 40 0,0-2 8 16,0 0 2-16,0 3 0 0,0 2-39 0,0-5-8 0,3 0-2 16,-3 0 0-1,6 2-66-15,-3 1-14 0,6-6-2 0,0 0-1 16,3-2-79-16,3 0-16 0,3-1-4 0,6-2-272 0,0-2-56 0</inkml:trace>
  <inkml:trace contextRef="#ctx0" brushRef="#br0" timeOffset="77215.39">20320 730 978 0,'0'0'28'0,"0"0"5"15,-3-2-33-15,-3 2 0 0,3-3 0 0,-3 0 0 0,6 3 130 0,0 0 19 16,0 0 4-16,-6 0 1 0,6 0-26 0,0 0-6 16,0 0-1-16,0 0 0 0,0 0-74 0,0 6-15 15,3-1-4-15,-3 3 0 0,6 5-13 0,-3-5-3 16,0 8-1-16,3 0 0 0,0-3 3 0,0 3 1 15,-3 5 0-15,3-8 0 0,0 6-7 0,0-6 0 16,-3 0-8-16,0 3 12 16,0-8-1-16,0 0-1 0,-3 3 0 0,3-3 0 0,-3-1-10 0,0-4 0 15,0-3 0-15,0 0 0 0,-3 5 0 0,3-5 0 16,-6 0 0-16,0-5 0 0,3 0 0 0,-6-6 0 16,3 1 0-16,0-1 0 0,-3-7 0 0,3-1-12 15,-3 0 2-15,3-2 1 0,0-5 9 0,0 5 0 16,0-3 0-16,6 3 0 0,0-3 0 0,0 5 12 0,3-4-2 0,0 4-1 15,3 3-9-15,0 0 0 0,3 8 0 0,-3 0 0 32,3 0-49-32,-3 3-12 0,3 5-3 0,0 0 0 0,-3 0 83 0,3 3 16 15,0 5 3-15,-3-6 1 0,3 4-31 0,-3-1-8 0,-3 0 0 16,3 1 0-16,0 4 8 0,-4-2 0 0,-2 0 0 0,0 0 0 16,0 0 7-16,-2 3 1 0,-1 2 1 0,-3-5 0 15,0 5-17-15,-3 3 0 0,0-6 0 0,0-2 0 16,3 6-26-16,0-4-6 15,-3-2 0-15,6-5-1 0,-3 2-133 0,3 0-26 0,3-5-6 0,0 0-522 16</inkml:trace>
  <inkml:trace contextRef="#ctx0" brushRef="#br0" timeOffset="77813.8">20496 598 1292 0,'0'0'28'0,"6"-3"7"0,0 3 1 0,0-5 0 0,0 5-36 0,0-3 0 16,0 1 0-16,2 2 0 0,-2 0 85 0,3 0 11 15,0 2 1-15,0 1 1 0,0 2-38 0,0-2-8 16,3 10-2-16,-3 3 0 0,0-3 4 0,0 3 1 16,-3 0 0-16,0-3 0 0,0 8-21 0,-3-7-4 15,0-6-1-15,-3 13 0 0,-3-11-11 0,0 1-2 16,0 0-1-16,-3 2 0 0,0-5-15 0,-3-6 0 16,3 4 8-16,-3 4-8 0,3-7 32 0,-3-3 3 15,3 8 1-15,0-8 0 0,6 0-7 0,-6-5-1 0,3-1 0 16,0-2 0-16,3 0-28 0,0 0 0 0,3-5 0 15,3 0 0-15,0 2-10 0,0 1-8 0,0-6-2 0,3 3 0 16,0 5 32-16,3-8 7 0,-3 5 1 0,0 6 0 31,0-3-68-31,-1 3-12 0,-2 2-4 0,0-2 0 0,3 2 52 0,-3 3 12 16,0 0 0-16,0 0 0 16,0 0-88-16,0-2-14 0,0-1-3 0,0-2-1 0,3-1-10 15,0 4-3-15,-3-6 0 0,0 2 0 0,3-4 71 0,-3 5 13 0,3-3 3 16,-6 2 1-16,2 1 127 0,1 0 26 0,-3-3 5 0,0 5 1 15,0-2-52-15,-3 2-9 0,0 3-3 0,0 0 0 16,0 0 0-16,0 0 0 0,0 0 0 0,0 0 0 16,0 0-51-16,0 0-13 0,0 0 0 0,0 0 0 15,6 3 0-15,-3 5 0 0,-3 2 0 0,3 1 0 16,-3 0 0-16,3 2 0 0,-3 0 0 0,3-2 0 0,-3 2 54 16,0-3 8-16,3-2 2 0,0-2 0 0,-3-1-52 0,3 0-12 15,0 1 0-15,-3-6 0 0,0 0 0 0,6 2 0 16,-3-2 0-16,3-2 0 0,0-1 0 0,0 0-8 15,0-5 8-15,0 3-13 0,0-6 13 0,3-2 8 16,-3 3 0-16,0-1-8 0,0 0 0 0,0-2 0 16,-3 0 0-16,-1 5 0 0,1 0 11 0,-3-5-11 15,0 5 10-15,-3 3-10 0,1-1 0 0,-1 1 0 16,0 0 0-16,-3-1-10 0,6 6 10 0,-3-2 12 16,3 2-2-16,-6 0-1 15,3 2-65-15,3-2-14 0,-6 8-2 0,3-5-1 16,3 2-44-16,-3 1-9 0,3-4-2 0</inkml:trace>
  <inkml:trace contextRef="#ctx0" brushRef="#br0" timeOffset="78381.1">21032 574 1335 0,'0'0'29'0,"0"0"7"0,0 0 0 0,0 0 2 0,0 0-30 0,0 0-8 15,0 0 0-15,0 0 0 0,0 0 90 0,0 0 17 0,0 0 3 0,0 0 1 16,0 0-13-16,0 0-2 0,0 0-1 0,0 0 0 16,0 0-51-16,0 0-11 0,0 0-1 0,-3 3-1 15,0 7-31-15,0-2 0 0,0 0 0 0,0 5 0 16,0 1 0-16,0-4 0 0,3 1 0 0,0 2 0 16,0-5 28-16,3-3 0 0,0-2 0 0,0 0 0 31,0-1-44-31,3-2-10 0,0-5-2 0,-1 2 0 0,1-5 28 0,0-5 0 0,0 3 0 0,0-1 0 0,3-2 0 0,-3 0 0 15,0 2 0-15,0 6 0 0,0-3 0 0,0 0 0 16,0 5 0-16,0 1 0 0,-3 2 0 0,0 0 0 16,3 0 0-16,-3 5 0 0,0 3 0 0,3-3 0 15,-3 3 0-15,0-5 0 0,0 10 0 0,-3-3 0 16,3 1 0-16,-3-6 0 0,0 6 0 0,0 2 0 16,-3-8 0-16,3 1 0 0,-3-1 0 0,3 0 0 15,0-5 0-15,0 0 0 0,0 0 46 0,0 0 14 16,0 0 4-16,0 0 0 0,0 0-52 0,0 0-12 0,6 0 0 0,-3-5 0 31,6 5-48-31,-4 0-13 0,1-3-3 0,3-2 0 0,0 2 64 0,3 3 23 0,-3-5-1 0,3-3 0 16,3 3-35-16,-9 0-7 0,6-1-2 0,0 4 0 15,-3-1 22-15,3-5 0 0,2 3 0 0,-8-6 0 16,9 6 0-16,0-3 0 0,-6 5 0 0,3-5 0 16,3-2 22-16,-6 5 9 0,3-1 1 0,-3-2 1 15,-3 6-1-15,2-1-1 0,1 0 0 0,-3 3 0 16,0 0-31-16,0 3 0 0,3 0 0 0,-3-1 0 15,-6 9 0-15,6 2 0 0,-3 0 0 0,3 1 0 16,-6 4 0-16,0-5 0 0,0 3 0 0,0 0 0 16,0-5 0-16,0 2 0 0,0 0 0 0,0-2 0 15,0-6-45-15,-3 3-15 0,0-3-4 0</inkml:trace>
  <inkml:trace contextRef="#ctx0" brushRef="#br0" timeOffset="79047.33">20805 905 1173 0,'-12'8'25'0,"-5"-3"6"0,2 3 1 0,-3 0 2 0,0 3-34 16,0-1 0-16,-3-5 0 0,0 3 0 0,4 0 28 0,-1 0-2 16,3 5 0-16,0-5 0 0,3-2 25 0,3-1 5 15,3 3 0-15,3 0 1 0,0 0-4 0,3-3-1 16,0 0 0-16,6-2 0 0,3 2-11 0,3 1-2 15,3-1-1-15,6-2 0 0,-3 2-4 0,2-5-1 16,1 0 0-16,3 0 0 0,0-5-21 0,3 5-4 0,-1-3 0 0,7-2-8 16,3-3 24-16,3 0-1 0,2-3-1 0,7-10 0 15,-3 10 10-15,-1-10 1 0,7 5 1 0,8-7 0 16,-2 4-2-16,5-7 0 0,-5 4 0 0,0-4 0 16,-1 0-32-16,1 4 0 0,-1 6 0 0,-5-7 0 15,-1 9 0-15,-5-7 0 0,-3 3 0 0,-1-9 0 16,-5 6 10-16,0-3-2 0,-6 6 0 0,-1-6 0 15,-2 8-8-15,-6-8 0 0,0 8 0 16,-6-5 8-16,-3 5-8 0,-6-5 0 0,0 5-10 0,-6-5 10 16,-6 5 0-16,0 0 0 0,-6-2 0 0,-3 5 0 15,-3-6 0-15,-3 3 13 0,-181 3-1 0,-206-5 0 16,-68 4-4-16,-99-4-8 0,-26 5 11 0,211 36-44 78,905-9 9-78,6 4 0 0,-584 141-30 31,19-133 54-31,8 1 0 0,0-3-8 16,9 5-1-16,1 0 0 0,5-8-2 0,3 5 0 16,0-4 0-16,6 4 0 0,3 3 11 0,3-8 0 15,3 11 0-15,3-8 0 0,3 2 0 0,6 9-8 16,0-6 8-16,0-5-8 0,6 5 8 0,0-8 0 0,6 0 0 15,0 0 0-15,8-2 0 0,4-6 0 0,-3-2 0 16,9 2 0-16,-4-5 0 0,7-8 16 16,0 0-3-16,8 0 0 0,4-3-13 0,-1 0 0 0,-2-2 0 0,3-5 0 31,-4-1-34-31,1 0-3 0,-1-2-1 0,4-5 0 16,-1 4 6-16,-2-9 0 0,-3 7 1 0,-4-5 0 15,1 2-97-15,0 1-20 0,44-25-4 0,-15 14-1 0</inkml:trace>
  <inkml:trace contextRef="#ctx0" brushRef="#br0" timeOffset="83166.05">3238 10898 1087 0,'0'0'24'0,"0"0"4"0,0 0 2 0,0 0 1 0,0 0-31 0,-3-5 0 16,-3 0 0-16,0 2 0 0,3 0 12 0,-3 1-3 15,-6-1-1-15,3 0 0 0,-6 3-8 0,0-2 8 16,0 2-8-16,-2 0 8 0,-4 0-8 0,3 0 8 15,-3 0-8-15,0 2 8 0,0 1 11 0,0 0 1 16,4 2 1-16,-10 0 0 0,6 1 15 0,0 1 4 16,-6-1 0-16,-5 2 0 0,2-3-23 0,-3 3-4 15,0 3-1-15,1-1 0 0,5 3 2 0,-3 1 0 16,6 1 0-16,-5 1 0 0,8 3 10 0,-3-1 3 16,0 6 0-16,-3 0 0 15,0 2-15-15,-2 4-4 0,2-7 0 0,-3 6 0 0,6-2 0 0,1 2-8 0,2 0 12 0,3 3-4 16,0 0-8-16,6 2 0 0,-9 3 0 0,15-3-11 15,-6 4 11-15,3-1 0 0,-2-6 8 0,5 6-8 16,3 8 0-16,-3-2 0 16,3 4 0-16,3 1 0 0,0 0 0 0,0 4 0 0,3-7 0 0,3 6 0 15,-3-1 0-15,3 0 0 0,-1-5 0 0,4 0 0 16,-3 0 0-16,9-8 0 0,-6-2 0 0,-3-6-8 16,3-3 8-16,3-2-8 0,-3-3 8 0,9-5-8 15,-6 0 8-15,6-3 0 0,-4-5-9 0,4-3 9 16,9 1 0-16,-12-4 13 0,0-2-1 0,0 0-1 15,9-5 9-15,-7 0 3 0,7-3 0 0,3-5 0 16,3-1 10-16,14-9 3 0,1-1 0 0,-3-3 0 16,-1 1-4-16,1-6-1 0,0-2 0 0,2-3 0 0,1-3-4 15,3 0-1-15,2-2 0 0,-2-3 0 16,-6-3-26-16,-1-2 8 0,-5-3-8 0,3 0 0 0,-10 0 10 16,4 0-10-16,-6-2 12 0,-3 2-12 0,0-5 0 0,-4 2 0 15,-5 1 0-15,-3 4 0 16,0-2-15-16,-9 0-9 0,0 6-3 0,-9-1 0 0,0 3 42 0,-3 8 8 15,0-3 1-15,-6 9 1 0,1 2-2 0,-4 0-1 16,3 5 0-16,-3 5 0 0,0 3 10 0,-3 3 1 16,6 5 1-16,-3 0 0 0,-2 3-34 0,-1 2 0 15,0 6-15-15,-3 2 5 16,6 0-20-16,-6 6-4 0,4 0-1 0,-1 5 0 16,3-1-99-16,-3 1-20 0,0 3-4 0,9 2-366 0,-3 0-74 15</inkml:trace>
  <inkml:trace contextRef="#ctx0" brushRef="#br0" timeOffset="84280.97">1916 11107 936 0,'0'-13'26'0,"0"8"7"0,0-1-33 0,0 1 0 0,0-3 0 0,0 3 0 16,0 5 58-16,0-8 5 0,0 8 1 0,-3-5 0 15,3 5 3-15,0 0 1 0,-3-6 0 0,3 6 0 16,-3-5-7-16,-3 0-1 0,6 5 0 0,-3-3 0 15,-9 0-44-15,12 1-16 0,-6-3 9 0,3 2-9 16,-6-2 0-16,1 2 0 0,-1 0 0 0,-3-2 0 16,3 2 0-16,-3-2 12 0,3 2-4 0,0 1 0 15,-3-1-8-15,3 1 10 0,-6 2-10 0,0 0 10 16,1 0-10-16,-1 2 10 0,-3 1-10 0,-3-1 10 16,-3 4-10-16,3-1-12 0,-3 0 2 0,1 1 1 0,-10 2-3 0,12 2-1 15,-9 1 0-15,4-1 0 31,2 1-21-31,-3-1-4 0,6 1-1 0,-9 0 0 0,4 2 15 0,-4-3 2 0,3 6 1 0,-3-2 0 0,0 1 8 0,1 1 1 16,-1 0 1-16,6 0 0 0,-6 5 11 0,1-2 0 16,2 5 0-16,-3-3 0 0,3 3-15 0,-3-1-4 15,-2 4-1-15,2-1 0 0,0 3 7 0,0 3 1 16,1 0 0-16,-1 0 0 0,0 2 44 0,-6 3 10 0,7 0 2 16,-1 0 0-16,0 0 12 0,3-2 2 15,4-4 1-15,-7 1 0 0,9-5-25 0,-3-1-5 0,3-5-1 16,6 3 0-16,-2-3 0 0,-1-2-1 0,6-3 0 0,3-3 0 15,-3 3-15-15,3 0-4 0,3-3 0 0,3 0 0 16,-6 0-8-16,6 3 0 0,-6-3 0 0,9 3 8 16,0 3-8-16,0-1 0 0,0 6 0 0,3 0 0 15,3-3 0-15,-3 3 0 0,-3-6 0 0,9 6 0 16,0 0 0-16,0-3-11 0,-3 0 3 0,9 3 0 16,-6-3 8-16,6 0 11 0,-1 1-3 0,7-1 0 15,-3-3-8-15,6 1-11 0,3-1 3 0,-6-4 0 16,5-1 8-16,-5-3 8 0,9-4-8 0,0-6 11 15,0 0-11-15,-1-3 0 0,10 0 0 0,0-5 8 16,-1-5-8-16,-5 0 0 0,6-3-10 0,-1-5 10 16,1 0 0-16,0-6 12 0,0 1-1 0,-1-3 0 15,4-3 3-15,-3-2 1 0,-1-3 0 0,1 0 0 0,0-6 16 16,-7 4 3-16,4-9 1 0,0 6 0 0,3-3-35 16,-4 2 0-16,4-4 0 0,-9-1 0 0,3-2 0 15,-4-1 0-15,-5 1 13 0,3-3-4 0,-3 0-1 0,-3 0 0 16,-4-2 0-16,4 2 0 0,-6-3 0 0,0 6-8 15,3 2 12-15,-12 1-4 0,0-1-8 16,3 6 0-16,-9 5 0 0,0 0 0 0,-9 5 0 0,9 3 12 16,-12 5-4-16,3 0 0 0,0 6 2 0,-3-1 0 15,-3 6 0-15,-3 5 0 0,3 0-10 0,-5 3 0 16,-4 8 0-16,0 2 0 16,-6 5-97-16,-5 4-22 0,2 7-4 0,-3 3-1 0</inkml:trace>
  <inkml:trace contextRef="#ctx0" brushRef="#br0" timeOffset="88480.9">6351 11038 2333 0,'-18'-13'66'0,"6"3"14"0,-2-1-64 0,-4-2-16 15,6-3 0-15,-3 0 0 16,0 0 20-16,3 0 1 0,-6-2 0 0,0 2 0 0,-5 0-21 0,-4 0 0 16,-6 0-12-16,-6 3 4 15,-5 2-26-15,-4 4-5 0,0-1-1 0,-5 5 0 16,-10 3 12-16,1 3 1 0,-4 5 1 0,-2 2 0 0,-4 1 17 0,-2 7 9 16,-6 3-10-16,5 3 10 0,1 5 0 0,2 0 0 0,1 3 0 15,8 0 0-15,-8 2 0 0,11 1-11 0,10-1 11 0,-1 3-13 16,4 3 3-16,5 2 1 0,0 3 0 0,1 3 0 15,2 5 9-15,3 5-8 0,3-3 8 0,4 6-8 16,2-2 16-16,3-1 4 0,3 3 1 0,3-6 0 16,9-2-24-16,1-3-5 15,2-2 0-15,6 0-1 0,6-6 26 0,8 0 6 0,4 1 1 0,3-6 0 16,9-3-16-16,3-2 0 0,5-3 8 0,7-3-8 16,3-5 21-16,2-5 2 0,10-2 0 0,5-6 0 15,7-6 4-15,-4-4 1 0,7-4 0 0,2-7 0 16,9-6-8-16,1-4 0 0,-10-6-1 0,3-6 0 15,7-5-5-15,-7 1-1 0,0-4 0 0,-2-2 0 16,-7 1-4-16,4-4-1 0,-7-5 0 0,-8 0 0 0,-4-5 6 0,-2 2 1 16,-7-2 0-16,-2 0 0 15,-3-3 4-15,-7 3 1 0,-2-3 0 0,-3 3 0 16,-6 5-6-16,-3-3-1 0,-7 3 0 0,-8 3 0 0,0 2 4 0,-6 1 1 16,-3 4 0-16,-6 4 0 0,-2-1-5 0,-10 3-1 15,-3 5 0-15,-6 1 0 0,-6 7-12 0,-2 0-10 16,-4 3 2-16,-9 5 0 0,-5 3-12 0,-4 7-1 15,1 4-1-15,-1 7 0 16,1 3-18-16,2 5-3 0,-2 3-1 0,2 5 0 16,4 3-74-16,5 3-15 0,6 2-3 0</inkml:trace>
  <inkml:trace contextRef="#ctx0" brushRef="#br0" timeOffset="91081.99">6277 11221 910 0,'0'0'20'0,"0"0"4"0,-6 0 0 0,0-3 3 0,6 3-27 0,0 0 0 0,0 0 0 0,-6-2 0 15,0 2 52-15,6 0 4 16,-9-3 2-16,9 3 0 0,0 0-19 0,0 0-4 0,0 0-1 15,0 0 0-15,-3-3 6 0,3 3 2 0,0 0 0 0,0 0 0 16,0 0 0-16,-9-5 0 0,9 5 0 0,0-5 0 16,-3 0-14-16,3-1-4 0,3-2 0 0,-3 0 0 15,6 0-6-15,0 0-2 0,0-2 0 0,3-1 0 0,3-2 11 0,3 0 1 16,0-3 1-16,-1 0 0 16,4 0-29-16,3-2 0 0,3 2 0 0,0 0 0 15,0 0 0-15,2 0 14 0,1 3-4 0,0-3-1 0,0 3-9 0,2 0 0 16,-2 2-12-16,3 0 12 15,0 1 0-15,3 2 0 0,-4-3 12 0,1 3-4 16,3 1-8-16,-6-1-11 0,-1 0 3 0,1 0 0 16,-3 5 8-16,-3-2 8 0,3-3-8 0,-4 3 11 0,-5-1-11 0,3-2 0 15,-3 3 0-15,0 0 0 0,0-1 0 0,-6 4 0 16,0-1 0-16,-3 0 0 16,-3 1 0-16,-3 2 0 0,3 0 0 0,-3 0 0 0,0 0 24 0,0 0-1 15,0 0 0-15,0 0 0 0,-6-3 4 0,-3-2 1 16,0 2 0-16,-3-2 0 0,0 2-28 0,-3 1 0 15,0-4 0-15,-3 4 0 0,4-4 0 0,-4-1 0 0,0-1-9 16,0 5 9-16,0-5 0 0,-3 0 14 0,3 3-2 0,4-3-1 16,-4 0 1-16,3 0 0 0,3 3 0 0,0 2 0 15,3-2-4-15,0 2 0 0,6 0 0 0,3 3 0 16,0 0 0-16,0 0 0 0,0 0 0 0,0 0 0 16,0 0-8-16,0 0-11 15,0 0 3-15,3 3 0 0,3 0-4 0,3-1 0 0,3 4 0 0,3-1 0 16,0 3 12-16,5-3 0 0,-2 3 0 0,3-3 0 15,0-2 0-15,0 2 0 0,0-5 0 0,0 6 0 16,-1-6-12-16,1 0 4 0,-3 0 0 0,0 0 0 16,0-3 8-16,-3 3 0 0,-3 0 0 0,-1 0 8 15,1 0-8-15,-6 0 0 0,0 0 0 0,-6 0 0 16,0 0 0-16,3 0 0 0,0 3 0 0,-3-3 0 16,0 5 0-16,-3 0 11 0,0 3-11 0,-3-3 12 15,3 3-12-15,-3 0 0 0,0 0 0 0,0 3-11 0,1-3 11 0,2 2 0 16,-3 1 8-16,3 0-8 15,0 2-120-15,0-3-28 0,0 1-5 0,0 0-2 0</inkml:trace>
  <inkml:trace contextRef="#ctx0" brushRef="#br0" timeOffset="93349.46">8006 10179 1072 0,'-9'-6'24'0,"3"4"4"0,-3-1 2 0,3 0 0 0,-3 1-30 0,3-1 0 0,-2 3 0 0,2 0 0 15,0 0 30-15,-3 3 0 16,0-1 0-16,0 6 0 0,-3 0-21 0,3 3-9 0,-3-1 8 0,0 6-8 16,0 3 11-16,0-1-3 0,0 3-8 0,4 1 12 15,-4 1 0-15,0 1 0 0,6 3 0 0,0-1 0 16,3 1 7-16,0-1 1 0,3 3 0 0,3-5 0 16,0 0-20-16,0-6 0 0,3 1 0 0,0-3 0 15,3 0 13-15,6-6-1 0,-7 1 0 0,7-3 0 16,3 0-3-16,-3-3-1 0,6-2 0 0,-3-3 0 15,3-3-16-15,-1 0-4 0,1-5-1 0,-3-2 0 16,3-3-53-16,-3-1-10 16,0-2-3-16,0-2-447 0</inkml:trace>
  <inkml:trace contextRef="#ctx0" brushRef="#br0" timeOffset="93569.16">8197 10306 1378 0,'0'-14'30'0,"0"-2"6"0,-6-2 2 0,0-1 2 0,3 1-32 0,-3 2-8 0,-3 3 0 0,0 2 0 0,0 1 104 0,0 2 19 15,0 0 4-15,3 2 1 0,0 1-56 0,0 2-10 16,6 3-2-16,0 0-1 0,0 0-40 0,0 0-8 15,0 0-2-15,0 8 0 16,3 3-45-16,3 2-10 0,3 3-2 0,3 0 0 0,3 3 48 0,3 2 0 16,3-3 0-16,-1 1 0 15,4-3-45-15,-3-1-7 0,3-4 0 0,-3 0-1 0,0-1 61 0,-1-4 13 0,-5 1 3 16,0-1 0-16,-3 2-24 0,-3-3-18 0,-3-2 3 0,0-1 1 16,-3 4 14-16,0 1 0 0,-6 1 12 0,0 0-12 31,-3 3-16-31,-6 2-9 0,0 0-3 0,-3 1 0 15,-3-1-156-15,4 0-32 0,-4-2-7 0</inkml:trace>
  <inkml:trace contextRef="#ctx0" brushRef="#br0" timeOffset="93852.13">8509 10025 2098 0,'0'0'46'0,"0"0"10"0,0 0 1 0,0 0 3 0,0 0-48 0,0 0-12 0,0 0 0 0,3 5 0 15,3 3 0-15,0 3-11 0,3 7 3 0,-3 1 0 16,9 5 8-16,-3 0 0 0,-3-1 0 0,3 1 0 16,-1 0 0-16,1-5 0 0,-3-1 0 0,3-5 0 0,-3-2 0 0,0-1 0 15,-3-2 0-15,0-2 8 0,6-6 1 0,-9-3 1 16,9 0 0-16,-9-5 0 0,6-2 26 0,-3-6 4 16,6-3 2-16,-7-4 0 0,4-4-11 0,0-2-3 15,-6 0 0-15,6-3 0 0,0-2-20 16,0-3-8-16,-3 0 0 0,0 2 0 15,3-2-24-15,-3 8-12 16,0 5-1-16,3 6-1 0,-3 7-152 0,0 3-30 0</inkml:trace>
  <inkml:trace contextRef="#ctx0" brushRef="#br0" timeOffset="168905.79">22082 3926 1036 0,'0'0'23'0,"0"0"5"0,0 0 0 0,0 0 1 0,-3 3-29 0,3-3 0 16,-6 5 0-16,6-5 0 0,0 0 87 0,0 0 11 15,0 0 2-15,0 0 1 0,-3-8-8 0,3 8-1 16,0 0-1-16,0 0 0 0,-3-5-50 0,3 5-9 16,0 0-3-16,-3-5 0 0,3 5-7 0,3-8-2 15,0 0 0-15,3-3 0 0,-3 3-4 0,6-2 0 16,0 2-1-16,0 0 0 0,3-3 31 0,-3 3 6 15,3-2 2-15,0-1 0 16,-3 1-17-16,6-1-3 0,-4 3-1 0,4 0 0 0,0 0-2 0,0-2-1 16,3-1 0-16,0 3 0 0,0-2-20 0,3 10-10 15,2-8 10-15,-5 0-10 0,3 5 11 0,3 0-11 16,0-2 12-16,-3 3-12 0,-1 4 0 0,-2 1 0 0,0 2 0 16,0 3 0-16,-6 0 0 0,-3-3 0 0,3 1 0 0,-3-1 0 15,-3 5 0-15,-3 6 0 0,2-5 0 0,-5 5 0 16,-3 0 0-16,1 0 0 0,-4 2 0 15,-3 3-9-15,0 6 9 0,-6-9 0 0,-3 6 0 0,-3-11 0 16,0-2-12-16,3 7 2 0,-2 9 1 0,-4-1 0 16,3-5-19-1,3-2-4-15,-3-1-1 0,3-2 0 0,1-2-38 0,-1-4-7 0,3 3-2 0,0-7 0 16,3-1 13 0,0 0 3-16,-3-5 0 0,3 0-743 0</inkml:trace>
  <inkml:trace contextRef="#ctx0" brushRef="#br0" timeOffset="169411.2">22237 3855 1659 0,'0'0'36'0,"0"0"8"0,0 0 2 0,0 0 1 0,0 0-38 0,0 0-9 16,0 0 0-16,0 0 0 0,0 0 68 0,0-8 12 16,0 8 3-16,0 0 0 0,0 0-15 0,0 0-4 15,0-3 0-15,0 3 0 0,6-2-51 0,-3 2-13 16,3 0 0-16,0 2 0 0,3 6 54 0,0-5 8 15,-3 2 2-15,3 3 0 16,0 0-75-16,0 3-14 0,-1-3-3 0,4 0-1 16,0-3-63-16,0 0-12 0,3 0-2 0,0-2-1 15,-3 0-215-15</inkml:trace>
  <inkml:trace contextRef="#ctx0" brushRef="#br0" timeOffset="170010.13">22803 3659 1875 0,'0'0'41'0,"0"0"9"0,0 0 2 0,0 0 0 0,0 0-41 0,0 0-11 0,0 0 0 0,-6 3 0 16,3-3 80-16,0 2 15 0,-6 4 2 0,3-1 1 16,0 0-57-16,3 3-11 0,-3-2-2 0,3 2-1 15,-3-1-27-15,3-1 0 0,3 7 0 0,0-5 0 16,0 3 0-16,0-4 0 0,3 1 0 0,0 3 0 15,3-8-32-15,0 2-3 0,0 0 0 0,0-2 0 16,6-3 56-16,-6 0 11 0,3-3 3 0,3 1 0 0,-1-4-20 0,1 1-4 16,0 2-1-16,0-7 0 0,0 2-2 0,-3 0 0 15,-3 0 0-15,0 3 0 0,0-9-8 0,-3 6 0 16,-3 1 0-16,0-1 0 0,0 2 8 0,-3 1 4 16,0 0 0-16,-3-1 0 0,3 1-12 0,3 5 0 15,-6 0 0-15,-3 3 0 0,9-1 0 0,-9 4 0 16,6-1 0-16,0 0 0 0,0 3 14 0,3-2 1 15,0 1 0-15,6 1 0 0,-3 6-24 0,6-4-5 16,-3-2-1-16,3 0 0 0,-3 0 15 0,3 0 0 16,0-5 0-16,3-3 0 0,-3 0 0 0,2 0-14 15,-2-3 2-15,3 0 1 0,0-7 11 0,0 2 12 16,0 0-2-16,15-8-1 0,-9-8-9 0,-12 14 0 0,3-4 0 0,-1-2 0 31,1-2-68-31,0-3-16 0,0 2-4 0,-3-7 0 16,3 2 11-16,-3-2 1 0,0 2 1 0,-3 0 0 15,0-5 37-15,0 2 7 0,-3 1 2 0,0-3 0 0,-3 5 89 0,0-2 19 0,-3-1 3 16,0 6 1-16,0-3 1 0,0 8 0 0,0-5 0 16,0 10 0-16,0 4-20 0,3-1-3 0,0 2-1 0,3 6 0 15,0 0-24-15,0 0-6 0,0 0-1 0,3 6 0 16,3 4-41-16,0 3-9 0,3 11-2 0,0-8 0 16,0 3 23-16,3 2-9 0,3-3 9 0,0 3 0 15,0-2 14-15,0 0 10 0,2-1 1 0,-5 3 1 16,0-5-41-16,0 3-8 0,0-6-1 0,-3 0-1 15,0 3 1-15,0-8 0 0,3 2 0 0,-3-2 0 16,0-2-44-16,-3-6-9 0,-1 2-2 16,4-4 0-16,-6-1-1 0,0-2-1 0,0-1 0 0,0-1 0 15,-3-1 27-15,-3-3 6 0,3 0 0 0,-3 1 1 16,0-1 88-16,0 1 18 0,-3-4 3 0,0 4 1 0,4 2 1 0,-1-3 1 16,3 3 0-16,-3 3 0 0,3 5-52 15,0 0-13-15,3-3 0 0,2 1 0 0,4 2 0 0,-3 2 0 16,3 1 0-16,3 0 0 0,-6 5 0 0,3 2 0 15,3-7 0-15,-3 2 0 0,3-2 0 0,-3 2-16 16,0-2 3-16,0-3 1 0,3 0 12 0,-4 0 16 16,1-3-3-16,0 0-1 0,-3-2-12 0,0 3-15 15,0-4 3-15,-3-4 1 0,6 4 11 16,-9-2 11-16,3 1-3 0,0 1 0 0,-3-4 8 0,3-1 0 16,-3 0 1-16,0 1 0 0,3-6 11 0,-3 3 3 15,3 2 0-15,0 6 0 0,3-6-10 0,0 6-1 0,3 0-1 0,0 5 0 16,0 0-19-16,3 5 0 15,-1 3 0-15,4 5 0 0,-3-5 0 0,0 8 0 0,0 0 0 0,0 0 0 16,0 5 0-16,-3-8 0 0,0 6 0 0,0-3 0 16,0 2-48-1,-3 1-12-15,2-4-4 0,-2 1 0 16,0 0-51-16,-3 3-10 0,3 15-3 0,-3-2 0 0</inkml:trace>
  <inkml:trace contextRef="#ctx0" brushRef="#br0" timeOffset="170914.42">22398 4577 1497 0,'0'0'32'0,"0"0"8"0,0 0 0 0,0-5 4 16,0 5-36-16,-3-5-8 0,3 5 0 0,0 0 0 0,0-6 75 16,0 6 13-16,0 0 2 0,0-5 1 15,0 5-12-15,0 0-3 0,0 0 0 0,0 0 0 0,0 0-20 0,0 0-5 16,0-5-1-16,0 5 0 0,0 0-29 0,0 0-5 16,6 5-2-16,0-5 0 0,3 5-14 0,0 1 0 15,0 2 0-15,2 0 0 0,4 2 20 0,-3 1 5 16,-3-3 1-16,3 2 0 15,-3-2-37-15,0 0-7 0,-3-3-2 0,0 3 0 0,-3-2 20 0,3-4 0 16,-3 1 0-16,0 0 0 0,-3-3 0 0,0 0 0 16,0 0 0-16,3-6 0 0,-3 1 0 0,3-3-8 15,-3-2 8-15,0-4 0 16,0 1 0-16,0-3 0 0,0 0 8 0,3 0-8 0,-3 1 20 0,0-1-3 16,3 2 0-16,-3 1 0 0,3 3 38 0,0 2 7 15,0 2 2-15,0 1 0 16,2 0-76-16,1 2-14 0,0 6-3 0,3 2-1 0,-3-2 48 0,3 2 10 15,-3 3 1-15,39-34 1 125,-21 10-75-125,-18 10-15 0,0 4-4 0,-4 2 0 0,4-6 52 0,3 4 12 0,-3 2 0 0,3 0 0 16,3 2 28-16,0 4 8 0,0 2 1 0,-3-3 1 16,6 0-28-16,-6 1-10 0,3 4 0 0,3-2 9 15,-7 0-9-15,4 0 0 0,-3-3 0 0,-3 3 8 16,3 0-40-16,-3-3-9 0,3 1-2 0,-3-1 0 16,-6 0-37-16,6-5-8 0,-3 6-2 0,3-6-573 15,0 2-114-15</inkml:trace>
  <inkml:trace contextRef="#ctx0" brushRef="#br0" timeOffset="171208.65">22975 4514 1314 0,'0'0'37'0,"9"-5"8"0,-9-1-36 0,6 1-9 16,-3-3 0-16,3 0 0 0,0 0 136 0,-6-2 24 16,3 2 6-16,0 0 1 0,-3 0-63 0,3 0-12 15,-3-5-2-15,0-1-1 0,-3 1-33 0,3 0-8 0,-3 5 0 0,-3-5-1 16,3-1 12-16,-3 1 2 0,0 3 1 0,0-1 0 15,0 0-34-15,0 4-8 0,0 1 0 16,-3 1-1-16,6 2 36 0,-3 1 7 0,1 2 2 0,5 0 0 16,-6 5-52-16,3 0-12 0,0-2 0 0,0 2 0 15,3 3-17-15,0 3-7 0,3-1 0 0,0 1-1 32,0-3-11-32,3 5-3 0,-1 3 0 0,4-3 0 0,0 3 31 0,0-5 8 0,0 2 0 0,12 8 0 15,-3-10 0-15,-12-9 0 0,3-2 0 0,-3 3 0 16,9-3-77-16,-6 3-11 0,2-3-3 0,4-6 0 15,-3 1-58-15,3-6-12 0,-3 3-3 0,0-7-424 16,0-1-86-16</inkml:trace>
  <inkml:trace contextRef="#ctx0" brushRef="#br0" timeOffset="171421.23">23157 4064 1958 0,'-15'-29'43'0,"6"24"9"0,3-1 1 0,-3 1 3 15,3-8-45-15,-3 8-11 0,6 2 0 0,3 3 0 0,0 0 61 0,0 0 11 16,-3-3 1-16,3 3 1 0,0 6-54 0,3-1-12 15,0 8-8-15,3-5 12 0,-3 5-12 0,6 0 0 16,0 3 0-16,0 3 0 0,3-3 0 0,-3 2 0 16,3 3 0-16,0-5 0 0,0 3 0 0,-1-3 0 15,-2 0 0-15,0 2 0 0,-3-5 0 0,3 1-14 16,0-1 3-16,-3-5 1 16,-3 0-107-16,3-3-22 0,0 3-4 0,-3-3-1 15,0 0-69-15,-3-5-15 0,0 0-2 0</inkml:trace>
  <inkml:trace contextRef="#ctx0" brushRef="#br0" timeOffset="171779.78">23234 4225 1609 0,'-6'0'35'0,"-3"-10"7"0,0 5 2 0,-2-6 2 0,2 6-37 0,3-1-9 0,0 4 0 0,0-1 0 16,6 3 80-16,0-8 13 0,0 3 3 0,0 5 1 15,6-3-77-15,3 1-20 0,0 2 0 0,2-3 0 16,1 0 0-16,3 3 0 0,-3-2 8 0,-3-1-8 16,3 0 8-16,0-2-8 0,-3-3 12 0,0 3-12 15,0 0 12-15,-3-1-4 0,0 4 0 0,0-1-8 16,-1 3 0-16,-2 0-17 0,0 3 1 0,0-1 1 15,3 4 15-15,-3-1 0 0,0 5 0 0,0-2 0 16,0 3 0-16,0 2 0 0,0 0 0 0,0 1 0 16,0-1-54-16,3 0-8 0,-3-2-2 0,3-1 0 15,-3-4 52-15,3 1 12 0,-3-1 0 0,6-1 0 0,-9-5 0 16,6 0 0-16,-3-3 0 0,6-7 0 0,0-1 0 0,-9 3 0 16,3 0 0-16,-3 0 0 0,0-2 0 0,3-1 0 15,-3-2 0-15,0 5 0 0,0-8 77 0,-3 6 12 16,3 2 3-16,-3 2 0 0,3-4-9 0,0 2-2 15,0 3 0-15,0 5 0 0,0 0-65 0,0 0-16 16,6 0 0-16,0 0 0 0,3 2 17 0,-4 4 0 16,4-4 0-16,0 6 0 0,0 0-33 0,3 0-8 15,-3 3 0-15,0-4-1 16,0 4-114-16,3-8-22 0,-3 2-5 0,3-2-424 16,0-3-85-16</inkml:trace>
  <inkml:trace contextRef="#ctx0" brushRef="#br0" timeOffset="172678.01">23672 3879 1642 0,'0'0'46'0,"-6"-5"11"0,3 2-45 0,-6 0-12 0,9 3 0 0,0 0 0 16,0 0 89-16,-3-5 16 0,3 0 3 0,0 2 1 0,3-5-58 0,6 3-12 15,-6-1-3-15,6 1 0 0,0 0-10 0,3 0-2 16,2-1-1-16,-2 4 0 0,3 2-23 0,0-3 0 15,3 3 0-15,0 3 0 0,-3-3 0 0,3 5 0 16,-4 0 0-16,1 3 0 0,0 5 0 0,-3-2 0 16,-3 2 0-16,3 0 0 0,-6 1 8 0,0-1-8 15,-3-3 10-15,0 6-10 0,-3-5-12 0,-3 2-9 16,0 0-2-16,-3 3 0 16,0-2-8-16,0-1-1 0,-3 0-1 0,-3-2 0 15,3 2 4-15,-3-3 1 0,0-2 0 0,1 0 0 16,-1-8-17-16,3 6-3 0,-3-6-1 0,0 0 0 0,3 0 73 0,3-6 16 0,0-2 2 15,-3 0 1-15,6-8-18 0,0 1-3 0,0 4-1 0,3-7 0 16,3 2 35-16,0 8 6 0,3-3 2 16,6-2 0-16,0 2-52 0,-9 9-12 0,3 2 0 15,3 0 0-15,0 2 54 0,0 1 8 0,3 0 2 0,-4-1 0 16,1 1-64-16,0 2 0 0,3 0-9 0,-3-2 0 16,-3 0 9-16,3-3 12 0,-3 0-2 0,3 0-1 15,-3 0-40 1,0-6-8-16,3 4-1 0,-3-3-1 0,3-6 14 0,0 3 3 0,0-3 1 0,-1-2 0 15,1 3 37-15,-3-4 7 0,0 1 2 0,-3 3 0 16,3 2-37-16,-3-3-7 0,0 3-2 0,-3 3 0 16,3 2 23-16,-3 3 0 0,0 0 0 0,0 0 0 15,0 0 0-15,0 0 0 0,3 3 0 0,3 2 0 16,-3 3 0-16,3 0 0 0,0 0 0 0,0 3 0 16,-3-1 0-16,3 1 0 0,3-6 0 0,-3 0 0 15,0 1-9-15,3-1 9 0,-9-5 0 0,6 2 0 0,0-4 0 16,-1-1 0-16,1 1 0 0,0-6 0 0,-3 2 0 0,3-2 0 15,-3 0 0-15,3-2 0 0,-3 2 0 0,0 0 0 16,-3 5 0-16,3-7 0 0,0 2 0 0,0 3 0 16,0 2 0-16,-3 3 0 0,3-3 0 15,3 1 0-15,0-1 0 0,0 3 0 0,0 0 0 0,3 0 0 16,0 0 0-16,0 3 0 0,3-1 8 0,-3-2 0 16,2 3-8-16,-2 0 12 0,3-3-12 0,0 0 0 15,3 0 0-15,-3-3 0 0,0 0 8 0,0-2-8 16,3 0 0-16,-3-3 9 0,-1-3 6 0,1 3 1 0,0-2 0 0,-3-4 0 15,3 4-1-15,-3-1 0 0,0 1 0 16,0-1 0-16,-3 3-15 0,3 0 11 16,-3 3-11-16,0 0 10 0,3 2-10 0,-3 3 0 0,0 0-12 0,-1 0 12 15,1 3-21-15,3-3 3 0,-3 2 1 0,-3 1 0 32,3 0-35-32,0-1-8 0,0 3 0 0,-3-2-1 15,3 0-137-15,-3-1-27 0,0 1-6 0,-3-3-1 0</inkml:trace>
  <inkml:trace contextRef="#ctx0" brushRef="#br0" timeOffset="173838.7">21966 4837 836 0,'0'0'24'0,"0"0"4"0,0 0-28 0,0 0 0 0,0 0 0 0,0 0 0 16,0 0 108-16,-6-3 16 0,6 3 4 0,0 0 0 16,0 0-52-16,0 0-9 0,0 0-3 0,0 0 0 15,0 0 0-15,0 0 0 0,0 0 0 0,-6-5 0 16,6 5-18-16,0 0-4 0,0 0-1 0,0 0 0 16,0 0-21-16,0 0-5 0,0 0-1 0,0 0 0 15,6-8-4-15,0 2-1 0,3 1 0 0,-3 0 0 16,9 0 44-16,0-1 9 0,0 1 2 0,0-3 0 15,5 3-52-15,-5-3-12 0,12 3 0 0,-9-6 0 0,3 6 0 0,-6-3 0 16,6 0 0-16,-7 2-10 0,1-1 10 0,-3-1 0 16,0 0 0-16,0 2 0 0,0-2 0 0,-3 0 0 15,-3 3 8-15,3 0-8 0,-3 0 0 0,-3-1 0 16,-3 6 0-16,0-2 0 0,0-4 0 0,0 4 0 16,-3-1 0-16,-3 0 0 0,3 3 0 0,-3-2-10 15,-3-1 1-15,0 1 0 0,0 2 9 0,-3 0 12 16,0 0-2-16,0 0-1 0,0 0 44 0,-2 0 9 15,2 2 2-15,0-2 0 0,0 0-52 0,3 0-12 16,3 5 0-16,0-5 0 0,0 0 54 0,3-2 8 16,3 2 2-16,0 0 0 0,0 0-52 0,0 0-12 0,3 2 0 15,3 1 0-15,3 0-13 0,0-1-6 16,0 1-1-16,0 0 0 0,3 2 20 0,-1-2-8 16,1-1 8-16,-3 1 0 0,0 2 0 0,3 0 0 15,-3 3 0-15,-3-5 0 0,3-3 12 0,-6 5 8 0,3 1 3 16,0-1 0-1,-3-2-64-15,0-1-13 0,0 4-2 0,-6 1-1 0,3-1-114 16,0 2-22-16,0 2-5 0,-6 4-690 0</inkml:trace>
  <inkml:trace contextRef="#ctx0" brushRef="#br0" timeOffset="174506.18">21761 4315 936 0,'0'0'20'0,"0"0"5"0,-3 0 1 0,3 0 0 0,-6-2-26 0,0 2 0 0,6 0 0 0,0 0 0 15,0 0 100-15,0 0 16 0,-3-3 2 0,3 3 1 16,0 0-66-16,0 0-13 0,0 0-2 0,0 0-1 16,0 0 14-16,6 0 2 0,0 0 1 0,3 0 0 15,0 3-35-15,0-6-7 0,0 0-2 0,2 3 0 16,1-5 42-16,0 0 8 0,0 0 1 0,0-3 1 16,3-3-48-16,-3 0-14 0,0 1 0 0,0-1 8 15,0 1 32-15,0-4 8 0,2 1 0 16,-2 0 1-16,-3 5-35 0,3-8-14 0,-3 6 11 0,-3 2-11 15,0 2 14-15,0-2-3 0,-6 3-1 0,3 0 0 16,-3 5-10-16,0 0 0 0,-3-3 0 0,-3-2 0 0,0 5 53 0,-3-5 9 16,0-1 2-16,-3 9 0 0,0 2-52 0,0-2-12 15,1 2 0-15,-4-2 0 0,3 2 0 0,3 0 0 16,0 3 0-16,3-2 0 0,3-1 0 0,3-5 0 16,-3 3 0-16,3-3 0 0,0 5 0 0,3 0 0 15,3-2 0-15,3-1 0 0,0 1 0 0,0 0 0 16,3-3 0-16,3 5 0 0,-1-5 0 0,1 0 0 15,0 3 0-15,0-3 0 0,-3 0 8 0,0 0-8 16,0 2 11-16,-3 1-11 0,-3 2 0 0,0 1 0 16,0-1 0-16,-3 3-9 15,0 2-20-15,-3 1-4 0,-3 2-1 0,0 0-663 16,-3 3-133-16</inkml:trace>
  <inkml:trace contextRef="#ctx0" brushRef="#br0" timeOffset="175407.21">20302 4498 1074 0,'-3'-8'30'0,"0"3"8"0,0 2-30 0,0-2-8 16,-3 2 0-16,3-5 0 0,-2 0 104 0,2 0 19 15,-3 3 4-15,3 0 1 0,-6-1-52 0,3 4-9 16,0 2-3-16,0-6 0 0,0 6 14 0,0-2 2 16,-3-1 1-16,3 1 0 0,0 4-27 0,3 1-6 15,-3 5 0-15,0-6-1 0,3 4-38 0,-3-1-9 16,3 0 0-16,0 3 0 0,0 0 13 0,3 3 1 0,3 2 0 0,-3 3 0 15,3 2-22-15,3-2-5 0,0 0-1 16,3 3 0-16,3-1 14 0,0 1 0 0,3-3 0 0,0 2 0 16,0 1 0-16,-1-4 0 0,-2-4 0 0,3-3 0 15,0 0 0-15,-3 0 0 0,3 0-10 16,-3-3 10-16,3-5-53 0,0 3-7 16,-3-1 0-16,2-4-1 0,-2-6-156 15,3 3-31-15,-3-1-7 0</inkml:trace>
  <inkml:trace contextRef="#ctx0" brushRef="#br0" timeOffset="175705.09">20558 4442 1666 0,'0'0'36'0,"-6"-5"8"0,0-6 2 0,-3 4 2 0,4 1-39 15,-1 4-9 1,0-1 0-16,0-5 0 0,3 0 85 0,-3 3 15 0,0 2 4 0,3 3 0 16,3 0-30-16,-6 0-6 0,6 0 0 0,-6 5-1 0,3 1-23 0,0 2-5 15,-3 2-1-15,6 1 0 16,0 2-54-16,0 0-10 0,3 3-2 0,0 0-1 0,3 0 16 0,0 0 3 15,3 0 1-15,3 0 0 0,3-3 9 0,-1 0 0 16,1 0-9-16,0-2 9 0,3-3 0 0,-3-3-11 16,0 3 11-16,-3 0-8 0,3 0 8 0,-6-3 0 15,2 0 0-15,-2 1 0 0,-3-1-17 0,0 0-2 16,0-2 0-16,-3 0 0 0,0 5 34 0,0-1 6 16,-3-1 2-16,0 2 0 0,0 0-37 0,-3 0-7 15,-3 2-2-15,-3 1 0 0,3-1 32 0,-6 1 7 16,4 5 0-16,-7-3 1 15,0-8-78-15,3 1-16 0,-3 2-3 0,6-6-1 16,-6-7-140-16,3 0-28 0,3 2-6 0</inkml:trace>
  <inkml:trace contextRef="#ctx0" brushRef="#br0" timeOffset="175943.01">20665 4466 1432 0,'3'-8'32'0,"0"-2"6"0,0 2 2 0,0-6 0 0,0 1-32 0,0 5-8 0,-3 8 0 0,3 0 0 16,3 0 122-16,-3-2 23 0,3 2 5 0,0 0 1 15,0 8-74-15,3 2-14 0,0 1-3 0,0-1-1 16,0 6-47-16,3-5-12 0,-3 7 0 0,3-2 0 0,-4-3 12 0,4-2 1 16,-3-3 0-16,3 0 0 15,0-3-13-15,0-2 0 0,0-3 0 0,0-5 0 0,3-1-12 0,-3-4 0 16,3-4 1-16,-4-1 0 0,1 1 31 0,0-7 7 16,0 3 1-16,-3-4 0 15,0 1-28-15,-3 3 0 0,0-1 8 0,0 3-8 16,0 1-12-16,-3 4-4 0,3 0 0 0,-3 3-653 15,0 3-131-15</inkml:trace>
  <inkml:trace contextRef="#ctx0" brushRef="#br0" timeOffset="176607.46">20793 4863 1267 0,'0'0'28'0,"0"0"5"0,0 0 2 0,0 0 1 0,0 0-36 0,0 0 0 16,0 0 0-16,0 0 0 0,0 0 58 0,0 0 5 15,0 0 1-15,0 0 0 0,6-3-21 0,-3 1-4 16,0-1-1-16,3 3 0 0,0 3-10 0,3-1-1 16,-3-2-1-16,3 3 0 0,0 0 6 0,3 2 2 0,-3 0 0 15,3 1 0-15,-3 4-18 0,3 1-3 0,-3-3-1 0,-1 2 0 16,-2-2 5-16,0 3 1 0,0-3 0 0,0 2 0 16,-3 1-18-16,0-1 0 0,0 1 0 0,-6-3 0 15,9 3 38-15,-12-1 4 0,6 1 1 0,0-3 0 16,-6 2-31-16,0 1-12 15,3-3 8-15,-3 0-8 16,0 2-32-16,3-2-12 0,-3 0-3 0,-2 3-555 0,2-6-111 0</inkml:trace>
  <inkml:trace contextRef="#ctx0" brushRef="#br0" timeOffset="177206.2">21067 4845 1958 0,'0'-16'43'0,"0"8"9"0,0-3 1 0,0 3 3 0,-6 0-45 0,6 3-11 0,-3 2 0 0,3 3 0 0,0 0 116 0,-6 6 22 15,6-6 4-15,-6 2 1 0,-2-2-75 0,-4 3-16 16,9 5-2-16,-3 0-1 0,-3-3-39 0,9 6-10 16,-6-1 0-16,6-2 0 15,0-8-49-15,3 5-12 0,0 1-3 0,-3-1 0 0,9 3 52 0,-3-3 12 16,3 1 0-16,-3-1 0 0,2-2 0 0,-2-1 0 0,3 3 0 0,-3-2 0 15,3 0 0-15,-3 2 0 0,0 0 0 16,3 1 0-16,-3-4 0 0,0 1 0 16,-6 0 0-16,9 2 0 0,-9 0 0 0,0 3 0 0,6-3 0 0,-6 6 0 15,0 0-23-15,0-1-1 0,-6 1-1 0,6-1 0 16,-6-2-19 0,6 3-3-16,-3-3-1 0,3-3 0 0,-6 0-29 15,6 1-7-15,0-4 0 0,0-2-1 0,0 0-11 0,0 0-1 0,0-5-1 0,0-3 0 16,0-3 27-16,0 1 6 0,0-3 1 0,0-3 0 15,6 0 51-15,-6 0 13 0,9-3 0 0,-9 1 0 16,6 5 48-16,-6 0 13 0,9-1 3 0,-3 4 0 16,-6-1 27-16,6 3 5 15,-6 8 2-15,0 0 0 0,0-5-3 0,0 5-1 0,0 0 0 0,0 0 0 0,0 0-75 16,9 3-19-16,-3-1 0 0,-3 1 0 0,2-1 22 0,1 4 1 16,-6-1 0-16,9-2 0 0,-3 2-37 15,0-2-7-15,-6-1-2 0,9-2 0 0,-3-2 31 16,3 2 7-16,-3-3 1 0,0 3 0 0,3-3-16 0,-3 1 11 15,3-1-11-15,-3-2 10 0,3-3-10 0,3 3 0 16,-9 2 0-16,8-2 0 0,-2-1-15 0,-3-2-5 16,3-2 0-16,3 2-1 0,-3 3 40 0,0-1 8 15,3 1 1-15,-3 0 1 16,3 2-46-16,-3 3-10 0,0-5-1 0,3 2-1 0,-4 0 29 0,4 3 0 16,-3 3 0-16,3-3 0 0,-3 3 0 0,0-1 0 15,3-2 0-15,3 0 0 0,-9 3 0 0,9-8 0 16,-6 5 0-16,-3 0 0 0,3 0 0 0,2 0 0 15,-8 2 0-15,3 6 0 16,0 0-246-16,3 0-43 0</inkml:trace>
  <inkml:trace contextRef="#ctx0" brushRef="#br0" timeOffset="178168.14">21222 4225 1036 0,'0'0'23'0,"-6"-10"5"0,0 2 0 0,-3 0 1 0,3 0-29 0,-3 3 0 0,-3-6 0 0,4 6 0 15,-4-3 57-15,3 0 6 0,-3 5 1 0,-3-5 0 16,6 3 0-16,-6 0 0 0,0-3 0 0,-3 5 0 16,-3-2 38-16,1 0 8 0,-4-1 2 0,-3 1 0 15,0 0-45-15,6-1-9 0,1 4-2 0,-4-3 0 0,-3-3-26 0,-3 2-6 16,0-2 0-16,-2 6-1 0,-1-6-12 0,-12 8-3 15,4-3 0-15,5 3 0 16,0 0-8-16,-2 3-9 0,-1 5 9 0,0-6-13 0,0 6 35 0,-2 0 7 16,-1 3 2-16,-14 2 0 0,8 3-31 0,0-3 0 15,4 6 0-15,-1 2 0 16,3 0-19-16,4 0-9 0,2 3-3 0,-3 2 0 0,6 4 31 0,4-1 0 16,-1 0 0-16,0 8 0 0,6-5 0 0,4-3 0 15,5 10 0-15,0-2 0 0,6 3 0 0,6-3 0 16,6 5 0-16,3-2 0 15,6 0 0-15,6 0 15 0,2-9-2 0,4 4 0 0,3-6-21 0,3 0-5 16,0-8-1-16,5-2 0 0,1-4 5 0,3-1 1 16,5-4 0-16,1-4 0 0,0-4 8 0,2-4 12 0,-2-1-2 15,5-5-1-15,-2-3-9 0,0-2 0 0,5-3 0 16,-2-2 0-16,-6-3 0 0,-1-1-9 0,-5-7 9 0,0-2-13 16,-1 1 13-16,-2-1 8 0,3-4 0 15,-4-2-8-15,-5 0 0 0,0 5 0 0,-3 1 0 0,-6-6 0 16,-1 0 43-16,-2 2 1 0,-6-4 1 0,-3 2 0 15,0 5-13-15,-9-3-4 0,0 4 0 0,0 2 0 16,-6 2 10-16,-3 6 2 0,-3 2 0 0,0 6 0 16,0 0-20-16,-5 5-4 0,-1 3-1 0,0 2 0 15,-3 3-15-15,0 5 0 0,0 3 0 0,1 3 0 16,2 5-72-16,0-3-16 0,-3 5-4 0,3 4-1 16,3-1-110-16,0 5-21 0,3 1-5 0</inkml:trace>
  <inkml:trace contextRef="#ctx0" brushRef="#br0" timeOffset="178721.94">21427 4567 1101 0,'-11'0'31'0,"5"0"7"0,-3 0-30 16,0 0-8-16,-6 2 0 0,0-2 0 0,0 0 47 0,-6 0 8 0,0-2 1 0,-5 2 1 15,-1 0 57-15,0 0 11 0,0 0 3 0,-3 2 0 16,4 1-24-16,-4 2-4 0,0 1 0 0,-3 4-1 16,1-5-43-16,-1 9-9 0,-3-4-2 0,3 4 0 15,4 1-19-15,-1-1-4 0,3 1-1 0,0-1 0 16,4 2-13-16,2-1-8 0,0 7 8 0,6-1-8 15,0 0 0-15,0 0 0 0,9-2 0 0,-3 2 0 16,0 0 0-16,6 3-13 0,0 0 5 0,0-1 8 16,6 1-33-16,0 0 1 0,3-3 0 0,6 3 0 15,-3-5 32-15,12 2 0 0,0-5 0 0,3-1 0 16,5-1 0-16,4-4 0 0,6 1 0 0,9-8 0 16,-4-9 0-16,1-2 0 0,2 3 0 0,4 0 0 15,3-6 0-15,2-2 0 0,1-3 0 0,2-5 0 0,-2 0 0 16,-1 0 0-16,-5-1 0 0,9-4 0 0,-10 5 0 15,1-3-8-15,-4 0 8 0,-2-2 0 0,0 2 0 16,-10 0 0-16,1-2 0 0,-9 2 0 0,3 3 34 0,-7-1 7 16,1 1 2-16,-6 0 0 0,-3 0-25 0,-3 5-5 15,-6-2-1-15,-6-1 0 0,0 3-2 0,-6-2-1 16,-3-1 0-16,-6 1 0 0,0 7-9 0,-6-5 0 16,-2 3 0-16,-4 2 0 0,0 3 27 0,-3 0 3 15,0 3 1-15,-2-3 0 16,-1 3-50-16,-3 0-9 0,4 7-3 0,-4-2 0 15,3 3-26-15,3 0-6 0,1-3-1 0,5 0 0 16,0-3-153-16,6 0-31 0,-3 1-7 0,6-4-1 0</inkml:trace>
  <inkml:trace contextRef="#ctx0" brushRef="#br1" timeOffset="-49230.08">7932 3448 1378 0,'0'0'30'0,"0"0"6"0,0-6 2 0,3-2 2 0,0 3-32 0,0 5-8 16,-3-5 0-16,3-1 0 0,-3 6 94 0,0 0 18 16,0 0 3-16,0 0 1 0,0 0-23 0,0 0-4 15,-3-2-1-15,-3-4 0 0,0 1-38 16,-3 5-8-1,0-5-2-15,-6 5 0 0,-3 0-26 0,0 0-6 0,-6 5 0 0,4-2-8 0,-4-1 0 0,-3 4 0 16,0-4 0-16,-3 1 0 0,1 2 0 0,-4-2 10 0,3 2-2 16,0 1 0-16,4-4 0 0,-1 4 0 0,3-4 0 0,0 3 0 15,6-2 0-15,1 2 0 0,-1-2 0 0,6 0 0 16,0-1 4-16,3 1 0 0,3 2 0 0,0-2 0 16,6-3-12-16,0 0 0 0,0 0 0 0,0 0 0 15,0 0 0-15,0 3 0 0,-3 2 0 0,3 0-11 16,3 0 3-16,0 3 0 0,0 6 0 0,3-6 0 15,-3 5 8-15,3 0 0 0,-3 6 0 16,3-4 0-16,-3 7 0 0,3-4-10 0,-3 6 10 0,-3-3 0 16,0 0 0-16,0-2 0 15,0 2 0-15,0 0 0 0,-3 0 0 0,-3-2 0 0,3 5 0 0,0-3 0 16,0 5 10-16,-3-5-10 0,3 3 10 0,-3 0-10 0,3-3 0 16,0 0 0-16,0-2 0 0,3-3 0 0,-3 0 0 15,0-3 8-15,3-3-8 0,-3 1 0 0,3-3 0 0,-3-3 0 16,3 1 0-16,0-1 0 15,0-5 0-15,0 0 0 0,0 0 0 0,0 0 0 0,0 0-10 0,0 0 2 16,0 0 0-16,0 0 0 0,0 0-8 0,0 0 0 16,0 0-1-16,0 0 0 15,0 0-37-15,0 0-7 0,0 0-2 0,0 0 0 16,0 0-149-16,0 0-31 0,0 0-5 0,0 0-2 0</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4:34:25.49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C00000"/>
    </inkml:brush>
  </inkml:definitions>
  <inkml:trace contextRef="#ctx0" brushRef="#br0">1735 2865 694 0,'0'0'14'0,"0"0"5"0,0 0-19 0,0 0 0 0,0 0 0 0,5 0 0 16,-5 3 0-16,9-3 0 0,-9 0-11 0,0 0 11 15</inkml:trace>
  <inkml:trace contextRef="#ctx0" brushRef="#br0" timeOffset="42.44">1779 2802 429 0,'0'0'12'0,"-6"-5"3"0</inkml:trace>
  <inkml:trace contextRef="#ctx0" brushRef="#br0" timeOffset="509.07">1758 2521 1004 0,'0'0'22'0,"0"-5"5"0,0-3 1 0,-3 0 0 0,3 0-28 0,0 3 0 16,0-8 0-16,0 5 0 0,0-3 95 0,0 3 13 15,-3-2 4-15,3 2 0 0,-3-3-4 0,3 3 0 0,-6-5 0 0,3 5 0 16,3-2-38-16,-8 2-8 0,8 2-2 0,-9 4 0 15,9 2-9 1,-3-8-3-16,-6 0 0 0,3 0 0 0,3 3-16 0,-9 2-3 0,6 0-1 0,3 3 0 16,-6 0-19-16,0 0-9 0,3 0 8 0,0 0-8 15,-3 0 8-15,0 0-8 0,0 6 8 0,0-4-8 16,1 6 0-16,5-2 0 0,-9 1 0 0,3 7 0 16,0-6 0-16,0 7 0 0,0 1 0 0,-3 3 0 15,3 5 0-15,-3-3 0 0,3 5 0 0,0 3 0 16,0-2 0-16,0 2 0 0,-2 3 0 0,5-3 0 15,-3 5 0-15,3 1 0 0,0 2 0 0,3-3 0 16,-3 3 8-16,3 3-8 0,3-8 0 0,-6 2 8 0,6-5-8 16,6 3 0-16,-6-6 0 0,3 1 0 0,3-1 0 0,-3-7 8 15,9 5-8-15,-3-9 0 0,-3 7 0 0,8-9 0 16,1 0 0-16,3 6 0 16,-6-9 9-16,6 1 0 0,-3 5 0 0,3-11 0 0,0-2-9 0,-1 2 0 15,-2-5 0-15,3 0 0 0,0 0 0 0,0-5-19 16,3-1 3-16,0-7 1 15,-1-3-181-15,7-2-37 0,18-25-7 0,-1 9-2 0</inkml:trace>
  <inkml:trace contextRef="#ctx0" brushRef="#br0" timeOffset="871.55">2360 2405 1904 0,'0'-16'42'0,"0"0"9"0,0 0 1 0,0 3 1 0,-6-3-42 0,0 3-11 0,3 0 0 0,0 0 0 16,-6 2 114-16,6-5 21 0,-3 6 4 0,-6 4 1 15,3 1-68-15,-3 2-12 0,-3 6-4 0,0 2 0 16,-2 1-56-16,5 7 0 0,-9 3 0 0,6-3 0 16,0 3-9-16,0 2 9 0,3 6 0 0,0 3 0 15,3 4-11-15,3-4 11 0,3 7-10 0,-5 1 10 16,8-1 0-16,2 0 0 0,4-7 0 0,-3 2 0 16,6 0 0-16,0-8-9 0,3 3 9 15,3-3-8-15,6 3 8 0,-6-3-8 0,3 0 8 0,2 1-8 16,4-4 8-16,0 1 0 0,3-4 0 0,-6 4 0 15,6-8 0-15,-4 7 0 0,-5-2 0 0,0 2 0 16,-3-4 0-16,0-1 0 0,-3 3 0 0,-3-3 0 16,0 3 0-16,-9-3 9 0,9 0-9 0,-18 1 10 0,9 1-10 15,-9 1 0-15,-3 3 0 0,-6-9 0 0,6 6 12 0,-6 0-2 16,-3-8-1-16,3 5 0 0,1-5-25 16,-1-2-4-16,3 2-2 0,-3-8 0 15,0-3-85-15,6-8-17 0,-6 1-3 0,9-6-1 16,3-8-99-16,3 3-20 0,3-6-4 0,9-4-1 0</inkml:trace>
  <inkml:trace contextRef="#ctx0" brushRef="#br0" timeOffset="1172.46">2619 2294 1234 0,'8'-32'27'0,"-5"14"5"0,3-1 2 0,-6-2 2 0,6 2-36 0,-3-2 0 16,6 5 0-16,-9 3 0 0,0 0 148 0,3 5 22 0,-3 0 5 15,0 3 1-15,0 5-90 0,0 0-18 0,0 0-3 0,6 5-1 16,-3 11-51-16,0 2-13 15,0 6 0-15,3 13 0 0,0-5 0 0,-3 0 9 0,3 8-9 0,0 2 8 16,0 3 4-16,0 0 0 0,0 0 0 0,0 0 0 16,3-11 1-16,0-2 1 0,2-6 0 0,-2-4 0 15,-3-4 3-15,3-2 1 0,-3-5 0 0,3 2 0 16,-3-11 4-16,0 1 1 0,-3 0 0 0,-3-3 0 16,6-3 17-16,-3-2 4 0,3-8 1 0,-3-6 0 15,6-7-14-15,-3-4-3 0,6-7-1 0,-3-5 0 16,-3 0-27-16,3-1 0 0,-1-2 0 0,4-7 0 15,-3-1-12-15,-3 2 3 0,9-4 0 0,-9 10 0 16,6 13-2-16,-6 0 0 0,3 11 0 0,-9 3 0 16,3 10-68-16,0 2-13 0,-3 6-4 0,-3 3-596 15,0 5-119-15</inkml:trace>
  <inkml:trace contextRef="#ctx0" brushRef="#br0" timeOffset="1956.97">3631 2154 1422 0,'0'0'31'0,"-3"-8"6"0,3 0 2 0,-3 0 1 0,0 0-32 0,-3-5-8 0,6 0 0 0,6-1 0 15,-6-2 37-15,6 1 6 0,-3-1 1 0,8-6 0 16,1 7-4-16,0-7 0 0,3 4 0 0,12-1 0 16,0 1-9-16,3 2-3 0,-4-8 0 0,10 3 0 15,3 0-16-15,-1 0-4 0,-2 0-8 0,12-1 12 16,-1 4-2-16,7 2-1 0,0-3 0 0,-1 4 0 15,4-1-9-15,-4 2 0 0,7 4 9 0,2-6-9 16,1 8 0-16,-4 0 0 0,1 3 0 0,-4 2 0 16,7 3 8-16,-4-2-8 0,4 4 10 0,-6-2-10 15,-1 5 0-15,1-2 0 0,-4 8 0 0,-2-3 0 0,-1 5 0 16,-5-5 9-16,0 5-9 0,-4 0 12 0,-8-2-12 0,0 2 0 16,-3-2-12-16,-7 5 12 0,1-6 0 0,-6 6 0 15,0 0 0-15,-3-3 0 0,-3-2 0 0,-3 2-17 16,0-5 2-16,-6 0 1 0,0-3 14 0,0 0 0 15,-3 3 0-15,0-5 0 0,0-3 14 0,-6 3 9 16,0-1 1-16,-3-2 1 0,3 0-14 0,-3 0-3 16,3-2-8-16,-6-9 12 0,3 3 1 0,0-2 0 15,0-4 0-15,0-10 0 0,0 6-21 0,3-9-5 16,-3 4-1-16,3-4 0 0,-2-2 6 16,5 0 8-16,-3 5-13 0,0-2 5 0,0 5 8 15,6-3 0-15,-3 8 10 0,0-5-10 0,0 5 25 0,-3 5-1 16,6-2 0-16,0 5 0 0,-6 0 6 0,6 8 1 15,0 0 0-15,0 0 0 0,0 0-12 0,0 0-3 0,0 0 0 0,0 0 0 16,6 0-26-16,0 5-6 0,3 1 0 0,3 2-1 16,-3 5 6-16,2-5 2 15,4 2 0-15,0 4 0 0,0 2 9 0,0-6 9 0,0 3-1 0,6 3-8 16,-3-3 0-16,-7 3 0 0,10 0 0 0,0-3 0 16,-3 1 0-16,3 2 0 0,0-9 0 0,0 4 0 15,-4 0 8-15,4-6-8 0,0 0 0 0,-3-5 0 16,-3 6 11-16,0-4-11 0,-3-2 10 0,-3 3-10 15,-4-1 0-15,1 1 8 0,-3 0-8 0,-3-3 0 16,-3 5 26-16,-3 6 2 0,-2-3 1 0,-7 2 0 16,-3 3 0-16,-6 6 0 0,-3-3 0 0,0 2 0 15,-2-2-29-15,2 8 0 0,-3-8-8 0,9 0 8 16,0 2-109-16,7-2-15 0,-1 5-4 0,3-7-498 16,3 7-100-16</inkml:trace>
  <inkml:trace contextRef="#ctx0" brushRef="#br0" timeOffset="102985.35">3553 5921 727 0,'0'0'16'0,"0"0"3"0,-9 0 1 0,9 0 0 0,0 0-20 0,0 0 0 0,0 0 0 0,0 0 0 16,0 0 0-16,0 0 0 0,0 0 0 0,0 0 8 16,0 0-8-16,0 0-12 0,9 0 4 0,-6 3 0 15,3-3 8-15,9 3 0 0,-9-3 0 0,9 2 0 16,0-2 23-16,3 0 3 0,5 0 1 0,1 0 0 0,9 0 6 0,0 0 2 16,5 0 0-16,1 0 0 15,3 0 8-15,2 0 1 0,4-5 1 0,3 2 0 16,8 1-7-16,-2-4-2 0,2 1 0 0,4 0 0 0,-4 0 13 0,4-1 3 15,-1-2 0-15,-2 3 0 0,-4 2-36 0,-2 1-8 16,-3-4 0-16,-1 4-8 0,-2-1 14 0,-1 3-4 16,-2 0-1-16,0 0 0 0,-7 0 11 0,1-2 1 15,-3 2 1-15,-3 0 0 0,-4 0 2 0,4-3 0 16,0 3 0-16,-3 0 0 0,-1 3-24 16,-2-3 8-16,0 5-8 0,0-3 0 0,-3 1 0 0,-1 0-8 15,-2 2 0-15,0-2 0 16,-3 2-136-16,0 0-26 0</inkml:trace>
  <inkml:trace contextRef="#ctx0" brushRef="#br0" timeOffset="104052.74">6381 6043 745 0,'0'0'16'0,"0"0"3"0,0 0 1 0,0 0 2 0,0 0-22 0,0 0 0 0,6 0 0 0,3 0 0 16,-3 0-19-16,3 3-8 0,6-3-1 0,-1 0-1 15,1 0 19-15,3-3 10 0,3 3-10 0,0-3 10 0,0 1 0 0,5-1 10 16,1-2 0-16,3 2 0 0,3-2 11 0,3 2 3 15,2 1 0-15,1-4 0 0,0 1 7 0,2 0 1 16,1-1 1-16,3 1 0 0,2-3 23 0,4 3 4 16,2-3 0-16,-2 0 1 0,3-3-7 0,-1 6-2 15,7-3 0-15,2 0 0 0,4 0-12 0,-1 0-4 16,-5 3 0-16,8 0 0 0,1 0-16 0,2 2-3 16,0 0-1-16,-5-2 0 15,5 2-4-15,1 1-2 0,-1-1 0 0,4 0 0 0,-4-2-1 0,7 0 0 16,-1 0 0-16,3 2 0 0,-2 3 14 0,-1-3 2 0,3 1 1 15,4-1 0-15,-1 3-6 0,-3 0-2 16,1 0 0-16,-1 3 0 0,4-1-6 0,-4 1 0 0,-3 0-1 16,7-3 0-16,-1 2-11 0,-3 1 0 0,1-1 0 15,-1 1 0-15,3-3 20 0,-5 3 4 0,5 2 2 0,-5-5 0 16,-1 3 1-16,0-3 0 0,1 2 0 0,-1-2 0 16,-2 3-11-16,-1-3-3 0,0-3 0 0,1 3 0 15,-1 3 9-15,-2 0 2 0,-4-3 0 0,1 0 0 16,2 0-14-16,-3 2-2 0,-2 1-8 0,-1 0 12 15,-2-6-12-15,-4 8 0 0,4-2 0 0,-1-6 0 16,-2 9 0-16,0-6 0 0,-1 2 0 0,1 1 0 16,2 2 8-16,-2-2-8 0,2-1 0 0,-5 1 9 15,-1 0-9-15,1-1 0 0,-1-2 0 0,1 3 0 16,2-3 0-16,-2 3 0 0,-3-1 0 0,-1-2 0 16,1 0 0-16,2 0 0 0,4 3 0 0,-7 0 0 15,1-3 0-15,0 0 0 0,-1 2 0 0,1 1 0 16,-4-3 0-16,4 5 0 0,-1-2 0 0,-2-3 0 0,-3 2 0 0,-1 1 0 15,1 0 0-15,0-1 0 0,-1-2-11 0,-2 3-4 16,2 2-1-16,-5 1 0 16,0-1-132-16,-3 0-28 0,2 0-4 0,-2-2-2 0</inkml:trace>
  <inkml:trace contextRef="#ctx0" brushRef="#br0" timeOffset="104998.31">16052 5826 1146 0,'0'0'32'0,"0"0"8"0,0 0-32 0,6-3-8 0,0 3 0 0,6 0 0 16,-1 0 17-16,4 0 3 0,3 0 0 0,3 0 0 16,3 0-7-16,0 3-1 0,5-3 0 0,4 0 0 15,3 0 16-15,6 0 4 0,2 0 0 0,4 0 0 16,-1 3-32-16,7-1 0 0,0-2 0 15,8 3 0-15,4 0 0 0,2-1 14 0,1-2-2 0,8-2-1 16,9 2-11-16,-2 0-12 0,2 0 2 0,0 2 1 16,4-2 9-16,2 0 16 0,-6 0-4 0,6 0-1 15,10-2 9-15,-7 2 1 16,0 0 1-16,3-6 0 0,10 6 18 0,-7-2 3 0,0-1 1 0,0 3 0 16,6 3-26-16,3-1-5 0,-2-2-1 0,2 3 0 15,-6-3-3-15,6 0-1 0,0 0 0 0,0 0 0 16,-3 3-8-16,4-3 0 0,-1 2 0 0,0-2 0 15,0 0 18-15,-3-2 2 0,-3 2 0 0,0 0 0 0,4-3-9 0,-7 0-2 16,-3 3 0-16,0-2 0 16,1 2-9-16,-4-3 12 0,0 3-12 0,-3 0 12 0,1-3-12 0,-4 1 10 15,-3-1-10-15,1 1 10 0,-1 2-10 0,-3-3 8 16,1 3-8-16,-4 0 8 0,-3 0-8 0,-2 0 0 16,-1 0 0-16,1 0 8 0,-4 0-8 0,-3 3 0 15,10-3 0-15,-7 2 0 0,1-2 0 16,-4 0 0-16,-2 3 0 0,-4-3 0 15,-2 0 8-15,5 0-8 0,-2 2 8 0,-7-2-8 0,1 0 0 0,-4 0 0 16,7 0 0-16,-4 0 0 0,1 3 0 0,-3 0 0 16,-7-1 0-16,4 1 0 0,-1 0-12 0,1-1 3 0,-3-2 0 0,-1-2 0 15,-5 7 9-15,3-5-10 0,-7 5 10 0,1-5-10 16,-3 0 10-16,-1 6 0 0,1-9 0 0,-3 6 0 16,3-3 0-16,-4 0 9 0,1 2-9 0,0-2 10 15,0 3-26-15,-4 0-6 0,1-1-1 0,-6 1-504 16,3-1-101-16</inkml:trace>
  <inkml:trace contextRef="#ctx0" brushRef="#br0" timeOffset="106084.35">2702 7398 1364 0,'-6'0'30'0,"-3"-3"6"0,6 0 2 0,-6 3 0 0,9 0-30 0,0 0-8 0,0 0 0 0,0 0 0 0,0 0 13 0,0 0 2 16,0 0 0-16,0 0 0 0,0 0-24 0,0 0-5 15,3-2-1-15,6 2 0 0,3-3 15 0,3-2 0 16,0 2 0-16,8 3 0 16,-2-2 29-16,3-1 9 0,6-2 2 0,3 2 0 0,-4-2-14 0,4-1-2 15,3 1-1-15,3 2 0 0,2-2-23 0,-2 5 0 16,0-5 0-16,-7 0 0 15,4-1 0-15,-6 1 0 0,3-3 0 0,2 3 0 0,-5 0 8 0,-6 2-8 16,3 0 10-16,-1 1-10 0,1-1 0 0,0 0 0 16,-3 3 0-16,0 0-471 15,-1 3-100-15</inkml:trace>
  <inkml:trace contextRef="#ctx0" brushRef="#br0" timeOffset="106272.49">4827 7517 1000 0,'0'0'22'0,"-3"-3"5"0,-3-2 1 0,-6 0 0 0,9-3-28 0,-3 0 0 0,0 2 0 0,0-2 0 16,-2 3-23-16,2-3-9 0,-3-2-3 0</inkml:trace>
  <inkml:trace contextRef="#ctx0" brushRef="#br0" timeOffset="106850.63">4538 7355 862 0,'0'0'24'0,"-3"-2"6"0,-2-1-30 0,-1 3 0 0,6 0 0 0,-3-3 0 0,3 3 80 0,0 0 11 16,0 0 1-16,0 0 1 0,0 0-62 0,0 0-13 15,9-5-2-15,-1 3-1 0,1-1-15 0,6 3 0 16,0-3 0-16,3 1 0 0,3 2 16 0,0 0 0 16,2 0 0-16,4 0 0 0,6 0-5 0,0-3-1 15,5 3 0-15,4 0 0 0,3 3-10 0,2 2 12 16,-2-5-12-16,3 3 12 0,-1-3-12 0,7 0 10 0,2 0-10 16,4 0 10-16,-3 0-10 0,-1 0 0 0,4-3 0 0,2 3 0 15,4-5 8-15,-1 5-8 0,4-6 12 0,-1 6-4 16,3-5 34-16,4 5 6 0,-4 0 2 0,4-3 0 15,-1 1-32-15,1-1-6 0,5 3-2 0,0-3 0 16,-2 1 1-16,2-1 0 0,6 1 0 0,1-1 0 16,-4 0-11-16,6 3 0 0,1-2 9 0,-1 2-9 15,-3-6 23-15,1 1 0 0,2 2 0 0,3 1 0 16,0-1-35-16,-2 3-8 0,2-3 0 0,0 1-1 16,-2-4 21-16,-1 1 0 0,6 0-9 0,-3 0 9 15,4-1 0-15,-4 1 11 0,3 2-2 16,0-2 0-16,1 2-9 0,-1 1 0 0,0-1 0 0,0 3 0 15,1 0 8-15,-1 0-8 0,-3 0 8 0,0 0-8 16,1-3 0-16,-1 3 0 0,3 0 0 0,-3 0 0 16,-2 0 0-16,-1 3 0 0,0-6 0 0,4 6 0 0,-7 0 0 15,0-1 0-15,1 4 0 0,-1-1 0 0,6 3 0 0,-8 0 12 16,-1 0 0-16,-3-3 0 0,7 3-12 0,-7-3-17 16,-6 3 4-16,4-2 1 15,-4-4 12-15,-2 9 0 0,-1-9 0 0,-5 4 0 0,-1-1 29 0,0 0 9 16,1 1 2-16,-7-4 0 0,1 4-24 0,-6-4-4 15,2-2 0-15,-5 3-1 0,5-3 3 0,-5 2 1 16,-3-2 0-16,-4 0 0 0,1 0-15 0,-6 0 9 16,-7 0-9-16,1 0 8 0,-3 0 1 0,-3 0 0 15,-1 0 0-15,-2 0 0 0,-3 0 7 0,0 0 0 16,-6 0 1-16,0 0 0 0,-1 0-31 0,-2 0-6 0,-3 3-2 16,0-3 0-1,-3 3-16-15,0-3-3 0,0 2-1 0,-3 1-510 0,0 0-101 0</inkml:trace>
  <inkml:trace contextRef="#ctx0" brushRef="#br0" timeOffset="109749.58">14974 7289 831 0,'0'0'18'0,"0"0"4"0,0 0 1 0,-3 0 1 0,3 0-24 0,0 0 0 0,0 0 0 0,0 0 0 15,0 0 40-15,0 0 3 0,0 0 1 0,0 0 0 16,0 0 0-16,0 0 0 0,0 0 0 0,0 0 0 16,0 0 6-16,0 0 2 0,0 0 0 0,3 0 0 0,6 3-20 0,0-3-3 15,6 0-1-15,3 0 0 0,0 0 5 16,6-3 1-16,-1-2 0 0,7 5 0 0,6-5-17 0,0 5-3 31,2 0-1-31,7-6 0 0,3 4-13 0,-1 2 0 0,4-3 0 0,2 0 0 16,4 1 0-16,2-1 0 0,1 3 0 0,2 0 0 0,4-2 0 0,2-1 0 15,4 3 0-15,-1 0 0 0,1 3 0 0,-1-3 0 16,7 0 0-16,-1 0 0 0,0 0 0 0,1 2 0 16,8-2 0-16,6-2 0 15,-5 2 0-15,14 0 0 0,-6 0 0 0,12 0 0 0,-6 0 0 0,7 0 0 16,-1 0 0-16,3 0 0 0,-3 0 0 0,0 0 0 15,3 2 0-15,0-2 0 0,1 0 11 0,-1 3-11 0,-3-1 12 16,6 4-12-16,0-4 0 0,0 1 0 0,0 0 0 16,0-1 0-16,1 1 8 0,2-3-8 0,-3 0 0 0,0 0 0 15,-3 0 16-15,6 0-3 0,3 0-1 0,-3 0 0 16,3-3 16-16,0 3 2 0,-3 0 1 0,1 0 0 16,5 0-31-16,-6-2 0 0,0 2 0 0,-3-3 0 15,0 3 0-15,0 0-16 0,-3 0 1 0,0 0 1 16,-3 3 23-16,1-1 5 0,-4 1 1 0,0 2 0 15,-6 1-15-15,3-1 0 0,1 3 0 0,-4-3 0 16,-3 0 18-16,0-2 1 0,1 5 0 0,-4-3 0 16,-3 1 21-16,-3-1 4 0,1-3 0 0,-4 1 1 15,-5 0-26-15,-4-1-6 0,0-2-1 0,-8 3 0 16,2 0 2-16,-2-3 0 0,-13 2 0 0,1-2 0 16,-3 0-14-16,-7-2 0 0,-2 2 0 0,-3 0 0 15,-4 0 0-15,-2 0 0 0,-6 0 0 0,-3 0 0 16,-1-6-96-16,-14 6-23 0,3-5-4 0,-6 0-1 0</inkml:trace>
  <inkml:trace contextRef="#ctx0" brushRef="#br0" timeOffset="110553.58">2398 8591 1504 0,'0'0'33'0,"0"0"7"0,0 0 2 0,0 0 0 0,0 0-34 0,0 0-8 0,0 0 0 0,0 0 0 16,6 3-17-16,0-1-6 0,6 4-1 0,3-1 0 15,6-2 24-15,0 2 0 0,8 0 10 0,7-2-10 16,6-1 30-16,2-2-1 0,10-2 0 0,-3-4 0 16,5 4-11-16,4-3-2 0,8-1-1 0,1-2 0 15,-1 3-15-15,-2-3 11 0,2 3-11 0,3-3 10 16,1 3-10-16,-4-1 0 0,-5 1 9 0,-4 0-9 15,-2-1 0-15,0 4 0 0,-1-1 0 0,1-5 8 0,-4 3-8 16,-5 2 0-16,-4 3 0 0,1 0 0 0,0 3 0 16,2-3 0-16,4 3 0 0,-3-3-724 15</inkml:trace>
  <inkml:trace contextRef="#ctx0" brushRef="#br0" timeOffset="112103.04">7619 8612 1666 0,'-6'-8'36'0,"0"6"8"0,0-1 2 0,0 0 2 0,0 1-39 0,6 2-9 16,0 0 0-16,0 0 0 16,0 0 0-16,0 0 0 0,0 0 0 0,0 0-11 0,0 0-11 0,6-3-2 15,3 0-1-15,0 3 0 16,3 0-5-16,3 0-1 0,3 0 0 0,3 0 0 0,3 3 31 0,2 0 0 15,7-1 0-15,0 1 0 0,3 2 0 0,2-2 0 16,4 0-8-16,-3-3 8 0,2 5 0 0,1-3 0 0,6 1 0 16,-1-3 0-16,7 3 26 0,-1-3 5 15,-2 2 1-15,5-2 0 0,-2 0-16 0,6 3-4 16,2-3 0-16,1 0 0 0,2 0 2 0,1 0 0 0,-1 0 0 16,6 0 0-16,4 0-4 0,-4-3-1 0,-2 3 0 15,5-5 0-15,10 2-9 0,-4 1 0 0,-3-1 0 0,4-2 0 16,2 0-8-16,3 2 8 0,-8-2 0 0,5 2 0 15,0-2 0-15,1-1 16 0,-1 1-2 0,-3 0-1 16,4 0-13-16,-1 2 8 0,1 0-8 0,-4 1 0 16,0-1 16-16,4-2-4 0,-1 5 0 0,-3-3 0 15,-2 3 14-15,2 0 2 0,-3 0 1 0,7 0 0 16,-4 3-5-16,1-3 0 0,-1 5-1 0,6-5 0 16,-2 0-5-16,-1 3-1 0,3-3 0 0,-2 2 0 15,8-2-7-15,-6 3-2 0,0 2 0 0,4-2 0 16,2 2-8-16,-3-5 0 0,-2 5 0 0,-1-5 0 15,3 3 0-15,-2 0 0 0,-1-3 0 0,-3 2 0 16,7-2 0-16,-4 3 0 0,-3-3 0 0,1 0 0 16,2 3 0-16,0-3 0 0,1 2 0 0,-1-2 0 0,0 3 0 0,1-3 0 15,-4 3 0-15,0-3 0 0,1 2 0 0,-4 1 0 16,3 0 0-16,1-1 0 0,2 1 0 0,-9-1 0 16,7 1 0-16,-4 2-11 0,0-2 11 0,-2 2 0 15,2 1 8-15,1-4-8 0,-4 4 0 0,0-4 0 16,4 1 0-16,-4 0-8 0,0-1 8 0,1 1 0 15,-4-1 8-15,4 1-8 0,-1 0 0 0,0-1 0 16,-5 1 0-16,2 0 0 0,-2 2 12 0,2-5 0 16,1 5 1-16,-10-2 0 0,6 2 1 0,-5-2 0 15,5 2 0-15,-5 0 0 0,5 1-14 0,-5-4 0 0,-1 1 0 16,7 2 0-16,-7 1 0 0,1-1 14 0,2 0-1 0,-2 0 0 16,-1-2-13-16,4 0-16 0,5 2 3 0,-6 0 1 15,1-2 33-15,-4 2 7 0,4-2 2 0,-1 0 0 16,-2-1-22-16,-4 1-8 0,-2 0 0 0,2-1 0 15,1-2 0-15,-1 5 0 0,1-5 0 0,-4 3 0 16,-2 2 0-16,-1 1 0 0,-2-6 0 0,6 2 0 16,-7 1 0-16,-2 2 0 0,2-2 0 15,-5 0 0-15,0-1-11 0,-1 1-1 0,1-3-1 0,-1 3 0 16,1-1 21-16,-3-2 4 0,-1 3 0 0,-5-3 1 16,0 2-13-16,-3-2 0 0,-1 0 8 0,-2 0-8 15,0 0 0-15,-1 0 0 0,-2 3 0 0,0-3 0 16,-3 3 0-16,-3-3-16 0,-1 2 3 0,-2 1 1 15,-3-3 12-15,-3 3 16 0,0-3-3 0,-3 2-1 16,0-2-20-16,0 3-5 0,-3 0-1 0,-4-3 0 16,4 0 2-16,-3 2 0 0,0-2 0 0,3 3 0 15,-3-3 3-15,0 3 1 0,0-3 0 0,0 0 0 0,0 2 8 0,3-2-8 16,0 3 8-16,0-3-8 0,-3 0 8 0,3 2 0 16,0-2 0-16,0 0 0 0,-1 3 0 0,1 0 0 15,3-3 0-15,0 0 0 0,-3 2 0 0,3 1 0 16,3-3 0-16,0 0 0 0,3 3 0 0,0-1 0 15,-1 1 0-15,4-3-8 0,0 3 8 0,0-3 0 16,3 2 0-16,0-2 8 0,2 0-8 0,1 0 0 16,6 0 0-16,-3 0 0 0,5 0 0 0,1 0 11 15,3 0-11-15,-1 0 12 0,1 0-2 16,0 0 0-16,0-2 0 0,2 2 0 0,4 0 9 0,-1 0 1 0,4 0 1 0,0 0 0 16,-1 0-21-16,4-3 0 0,-3 3 0 0,2-3 8 15,7 3 2-15,2 0 1 0,-2 0 0 0,-1-2 0 16,4-1-11-16,5 0 0 0,-5 1 0 0,5 2 8 15,4-3-8-15,-10 0 0 0,10 3 0 0,-4 0 8 16,7-2-8-16,-7-1 0 0,1 3 0 0,-1-2-11 16,4-1 11-16,-1-2 0 0,-2 5 0 0,-1-6 0 15,-2 6 0-15,2-5 0 0,1 2 0 0,-1 3 0 16,1-2 0-16,-1-1 0 0,4 0 0 0,-4 3 0 16,0-2 0-16,1 2 0 0,2 2 0 0,-8-2 0 15,5 0 0-15,-5 0-10 0,-3 0 10 0,-1 0-10 16,1 3 10-16,-7-3 0 0,-2 0 0 0,-3 3 0 15,2-3 0-15,-5 2 0 0,-1-2 0 0,1 0 0 16,0 3 0-16,-3-3 0 0,-4 3 0 0,1-3 0 16,-6 2 0-16,2 1 0 0,-5 0-8 0,3-3 8 15,-3 2 0-15,-3-2 0 0,-1 0 0 0,1 0 8 0,-6 0-20 0,0 0-3 16,0 3-1-16,-3-3 0 0,0 3-6 0,-3-3-2 16,-1 0 0-16,-5 0 0 15,3 5-136-15,-3-8-27 0,3 3-5 0,-9 0-2 0</inkml:trace>
  <inkml:trace contextRef="#ctx0" brushRef="#br0" timeOffset="113084.88">14325 7726 1105 0,'-3'-5'24'0,"-3"-6"4"0,3-2 2 0,-5 0 2 0,2 2-32 0,0-2 0 0,0-6 0 0,3 3 0 0,-3 0 16 0,0 1-3 16,0-1-1-16,3 0 0 0,-3 0 23 0,6 3 4 16,0-3 1-16,-6 0 0 0,6 0-4 0,0 3 0 15,0 2 0-15,0 1 0 0,0 2 31 0,0 0 5 16,0 0 2-16,0 3 0 0,0 5-16 0,0 0-3 15,0 0-1-15,0 0 0 0,0 0-43 0,0 0-11 16,6 5 0-16,-6 0 0 0,3 8-11 0,3 3-4 16,0 5-1-16,0 3 0 0,0 5 16 0,3 6 0 15,-3 4 0-15,3 1 10 16,-4 8 2-16,4-3 0 0,-3 2 0 0,0-2 0 0,0 0 22 0,0 6 5 16,0-6 1-16,0 2 0 0,-3 1-23 0,3-1-4 0,-3-4-1 15,0-1 0-15,-3-2 4 0,3-1 0 0,-3 1 0 16,3-3 0-16,-3 3-16 0,0-8 9 15,0-1-9-15,0-2 8 0,0-2-8 0,0-3 0 16,0 0 0-16,0-6 0 16,0-2-24-16,0-3-6 0,0-2-2 0,0-3 0 15,0-3-41-15,0-5-9 0,0 0-2 0,0 0 0 16,0 0 40-16,-3-8 7 0,0-3 1 0,-3-7 1 16,3-3-107-16,0-6-22 0,-3-2-4 0,3-5 0 0</inkml:trace>
  <inkml:trace contextRef="#ctx0" brushRef="#br0" timeOffset="114328.73">14135 7533 1566 0,'0'0'34'0,"0"0"7"0,0 0 2 15,0 0 1-15,0 0-35 0,0 0-9 0,0 0 0 0,0 0 0 16,0 0-33-16,0 0-9 0,0 0-2 0,6-6 0 0,3 6 29 0,0 0 6 15,6 3 1-15,-4-3 0 0,7 0 8 0,0 0 11 16,3 5-3-16,0-2 0 0,3 5 4 0,-1-3 0 16,4 3 0-16,3 0 0 0,3 0-12 0,0 0 0 15,2 0 0-15,4 0 0 0,3 2 0 0,-1-7 0 16,1-3 0-16,3 0 0 0,2 8 0 0,4 0 0 16,-1 0 0-16,4-3 0 0,3-2 26 0,-1-1 3 15,1 1 1-15,5 0 0 0,4-1-16 0,-4 4-3 0,4-4-1 16,-1-2 0-16,1-2-1 0,2-1 0 0,4 3 0 0,-4-3 0 15,0 3 4-15,4 0 1 0,-1-5 0 16,4 2 0-16,-4-2 22 0,4 0 4 0,-4 2 0 0,3 3 1 16,1-5-19-16,2 2-4 0,-2 1-1 0,2-1 0 15,-3 0-1-15,4 1-1 0,2 2 0 0,1 0 0 16,2-6 6-16,3-2 2 0,1 6 0 0,-7-3 0 16,6 2-23-16,-8-8 0 0,5-10 0 0,-3 11 8 15,1 15 1-15,-1-2 1 0,3-3 0 0,-2 2 0 16,-1-2 8-16,1-2 2 0,2 2 0 0,0-3 0 15,1-2 11-15,-4 5 2 0,0-3 1 0,7 6 0 16,-1-3-34-16,-3 0 0 0,4 0 0 0,-1 2 0 16,-3 1 0-16,-2 0 0 0,-1 2 0 0,0-3 0 15,4 4 13-15,-4-4-4 0,0 4-1 0,4-1 0 16,2 0-8-16,-3 1 12 0,1-4-12 0,2 3 12 0,-6 1-12 16,7-1 8-16,-4 0-8 0,1-2 8 0,-1 2-8 15,0 1 0-15,1 2 0 0,-1-6 0 0,-3 1 0 16,1 2 10-16,2 8-2 0,-3-5-8 0,1-8 12 0,-4 0-12 15,6 0 12-15,1 3-12 0,-7-3 8 0,4 0-8 16,-4 5 0-16,0 1 0 0,4-6 0 0,-4 0 0 16,-5 0 0-16,5 0 0 0,-3-3 8 0,-2 3-8 15,5 3 0-15,-5-3 0 16,-1-3 0-16,3 0 8 0,-2 3-8 0,-1 0 0 0,-5 0 0 0,5 0 0 16,-5 6 0-16,-1-4 0 0,4-2 0 0,-7 0 0 15,1-2 0-15,-4 4 0 0,1-4 0 0,-1-4 0 0,1 6 0 16,-4-2 0-16,-5 2 0 0,0-3 0 0,-1 3 0 15,42-5 0-15,-20 2 0 0,-45 0 0 0,5 1 0 0,-2 2 0 16,3-3 0-16,-3 0 0 0,-1 3 0 0,1-2 0 16,0-1 0-16,-3 0-9 15,0 1 9-15,20-3-8 0,-17 2 8 0,-18 3 0 0,0-3 0 0,3 3 0 16,-3-2-9-16,2-1 0 0,-2 3 0 0,-3-3 0 16,3 3 9-16,-3 0 0 0,0 0 0 0,0 3 0 15,-3 2 0-15,3-5-8 0,-3 3 8 0,-3-6-8 16,3 3 8-16,0 0 0 0,-3 3-9 0,3 0 9 15,-3-1-8-15,-3-2 8 0,0 0-10 0,0 0 10 16,3 3-9-16,0-3 9 0,0 2-8 0,-3-2 8 16,2 3 0-16,1 2 0 0,-3 1 0 0,3-1 8 15,-3-5-8-15,3 3 0 0,-3 2 0 0,3 0 0 16,0-2 0-16,-3 2 0 0,0-5 0 0,3 3 0 16,0 2 0-16,-3-2 0 0,3 5 10 0,0 0-10 0,0 0 8 15,-3-3-8-15,3 0 0 0,-3 3 0 0,3 0 8 16,-3 3-8-16,0-1 0 0,3 3 0 0,-3-2 8 0,3 5-8 15,-3 2 0-15,0 4 9 0,0 1-9 0,0 4 0 16,0 2 0-16,-6-3 0 0,6 1 9 0,0-1-9 16,-6 1 10-16,6 5-10 0,0-1 9 0,-3 4-9 15,-3-4 8-15,3 1-8 0,0-3 0 0,0 0 0 16,0 3 8-16,0 3-8 0,0 2 0 0,0-3 0 16,3 0 0-16,-2-2 8 0,-1 2-8 0,3-4 0 15,-3 1 0-15,0-2 0 0,3 3 0 0,0-3 0 16,-3 0 0-16,3-2 0 0,3-1 0 0,-3-2 8 15,3-3-8-15,-3 0 0 0,3 1 0 0,0-4 0 0,-1-2 0 0,1 0 0 16,0-3 0-16,0 0 0 0,0-2 0 0,0 2 8 16,0-2-8-16,0-3 0 0,0 0 0 0,0 2 8 15,0-4-8-15,-3 1 0 0,3-1 0 0,-3-4 0 16,0 4 0-16,3-4 0 0,-3 1 8 0,0-3-8 16,0 0 0-16,0 0 0 0,0 0 0 0,0 0 0 15,0 0 0-15,0 0 0 0,0 0-11 0,0 0 11 16,0 0-9-16,0 0 9 0,0 0-10 0,0 0 10 15,0 0-14-15,0 0 3 0,0 0 1 0,0 0 0 16,0 0-2-16,-6 5-1 0,3-2 0 0,0 0 0 16,-3-3 13-16,0 0-12 0,-3 0 12 0,4 0-12 15,-4 0 12-15,0 0 0 0,-3 0-10 0,0 0 10 32,-3 0-61-32,-3 0-8 0,0-6-2 0,-3 6-553 0,-5-2-110 0</inkml:trace>
  <inkml:trace contextRef="#ctx0" brushRef="#br0" timeOffset="117081.87">14260 7416 1668 0,'-3'-8'47'0,"3"8"11"0,0-5-46 0,0 5-12 0,0-5 0 0,0 5 0 16,0-6 12-16,0 6 0 16,0 0 0-16,0 0 0 0,0 0-23 0,0 0-4 15,0 0-1-15,0 0 0 16,3 6-25-16,0-1-6 0,0 6-1 0,0 2 0 0,3 3 31 0,-3 5 5 0,0 8 2 0,0 0 0 16,-3 8 10-16,3 3 8 15,0 0-8-15,0 5 11 0,-3-3-2 0,3-2 0 0,0 2 0 0,-3 0 0 16,3 3-9-16,-3 3 0 0,0-1 9 0,0-2-9 15,-3 3 30-15,3-6 2 0,-3 3 0 0,0-2 0 16,0-4-17-16,-3 4-3 0,3 2-1 0,-3-6 0 16,3 4-3-16,-6-6 0 0,3 2 0 0,6-4 0 15,-9 2-8-15,6-5 10 0,0-3-10 0,0 0 10 16,0-5-10-16,3-1 0 0,0 1 0 0,0-8 0 16,6 0 8-16,-3 0-8 0,0-6 12 0,6 1-4 15,-3 2 20-15,0-5 3 0,3-2 1 0,0 4 0 16,3-5-9-16,-1-5-2 0,1 3 0 0,3-3 0 0,3 0 19 15,0-3 3-15,3 3 1 16,3-5 0-16,2 5-32 0,1-5-12 0,3 0 8 0,0-1-8 0,2 1 0 0,1 2 0 16,0-2 8-16,3-6-8 0,2 6 0 0,1-3 0 15,3 0 0-15,2-2 8 0,4 2-8 0,3-3 0 16,-4 3 0-16,7 0 0 0,-1-2 0 0,4 2 0 16,3-3 0-16,-1 3 0 0,1-2 0 0,-1 2-9 15,7-3 9-15,-1 1-13 0,1 2 13 0,-1-6 0 16,3 9 0-16,-5 0 0 0,8-3 0 0,1-3 0 15,-4 3 0-15,1 3 0 0,5 0 0 0,-2 2 0 16,-1-2 0-16,4 2 0 0,-1 3 0 0,0 0 0 16,4-2 0-16,2 2 0 0,3 0 0 0,-2 0 0 0,2 0-10 0,3 0 10 15,1 2 0-15,-1-2 13 0,0 3-1 16,-2-3-1-16,-1 0-11 0,0 2 8 16,-2 1-8-16,-1 0 8 0,1-1 7 0,2 1 1 0,-6 0 0 0,4-3 0 15,2 5 0-15,-6-5 0 0,7 3 0 0,-4-3 0 16,3 2-16-16,-5-2 0 0,5 3 0 0,-5-3 0 15,2 0 19-15,0 3 1 0,1-3 0 0,-4 0 0 16,-3 2-20-16,-2-4-17 0,2 7 3 0,1-5 1 16,-1 0 21-16,-5 2 4 0,2 1 0 0,-2 0 1 15,5-1-13-15,-3 1-10 0,1 2 2 0,-1 1 0 16,-2-4 8-16,2 1 0 0,4 2 8 0,-7-2-8 16,0 2 0-16,1-2 0 0,2 2 0 15,1-2 0-15,-4-1 0 0,1-2 0 0,-4 3 0 0,4 0 0 16,2 2 0-16,1-2 9 0,-7-1-9 0,1 1 0 15,5-3 14-15,0 3-4 0,-5-3-1 0,5 0 0 16,1 0-9-16,-1 2 0 0,1 4 0 0,-4-4 0 0,1-2 0 0,-1 3-11 16,0-3 11-16,1 2-8 0,-4 1 8 0,4-3 0 15,-4 3 8-15,4 2-8 0,-4-2 0 16,4-1 8-16,-4 1-8 0,4 2 0 16,-4-2 0-16,1 2 0 0,-1-2 0 0,1 2 8 0,-1 3-8 0,-2 0 0 15,-4-3 0-15,1 1 0 0,-1-1 0 0,1-2 0 16,-1 2 8-16,1 0-8 0,-4-2 13 0,-2 7-1 15,0-7-1-15,44 5 0 0,-24-5-11 0,-41-1 0 16,3 4 0-16,2-4 0 0,1 1 37 0,0 2 6 16,-1 0 1-16,1-5 0 0,0 3-28 0,2 0-6 15,-5-1-1-15,3 1 0 0,-3 2-9 0,-4-2 0 0,-5 0 0 0,3-1 0 16,-6-2 0-16,0 3 0 0,-1-3 0 0,-2 0 0 16,0 0 8-16,-3-3 0 0,0 3 0 0,-3 0 0 15,2 0-8-15,-5-2 0 0,0-1 0 0,-3 0 0 16,3 1 0-16,0-1 0 0,-3 0 0 0,0 1 0 15,0-1 0-15,-3-2 0 0,0 2 8 0,0-2-8 16,3-3 0-16,-3 0-14 0,0 0 3 0,-3 0 1 31,2-3-17-31,-5 4-3 0,3-4-1 0,0-2 0 0,-3-1 47 0,3-1 8 0,-3-1 3 0,-3 0 0 16,3-3-27-16,-3-4 8 0,0-1-8 0,0-3 0 16,-2 1 0-16,2-3 0 0,-3 0-12 0,3-3 12 15,0 3 0-15,0 0 0 0,0-3 0 0,3-3 8 16,-6 4-8-16,3-1-11 0,0 0 3 0,0 3 0 15,0 3 8-15,3 2 0 0,-6 0 0 0,3 0 0 16,0 3-12-16,0-3 0 0,-3 0 0 0,6 6 0 0,-6 2 20 0,-3 3 3 16,3-6 1-16,3 3 0 0,-3 1-12 0,0-1 0 15,-3 2 0-15,-3 1 0 0,6-3-9 0,-2 3-4 16,-4-3-1-16,3 3 0 0,-3 0-1 0,0 0 0 16,3-1 0-16,-6 4 0 15,0-6-15-15,-3 0-3 0,1 5-1 0,-4 1 0 16,0-1-9-16,-3 3-1 0,-3 0-1 0,0 0 0 0,-2 0 26 0,-4 1 6 15,0 1 1-15,-3 1 0 0,1 0 12 0,-4-1 0 16,-3-2 0-16,-5 3 0 0,-4 3 0 0,-2-1 0 16,-4 0 0-16,-3-2 0 0,-2-3 0 0,-3 3 0 0,-10 5 0 15,1 0 0-15,-4-8 0 0,-5 2-12 0,-6 4 12 16,-1 2-12-16,-5-5 12 0,3 2 0 0,-9 3 0 0,2-3 0 16,-2 1 0-16,0-1 0 0,-3 3 0 0,0-3 0 15,-4 1 0-15,-5 2 8 16,3 0-8-16,-6 0 0 0,-3 2 14 0,-3-2-4 0,0 3-1 15,3 0 0-15,-3-3-1 0,0-3 0 16,-6-2 0-16,0-1 0 0,0 1-8 0,0 2 12 0,0-5-12 0,0 3 12 16,0 0-12-16,3 0 12 0,-6-3-12 0,3 0 12 15,-3 0-4-15,0-3 0 0,0 1 0 0,-3 2 0 16,0 0-8-16,0 0 0 0,0 0 0 0,0 0-11 16,0 3 1-16,0-6 0 0,3 3 0 0,-2-2 0 15,-4 2 10-15,0 0 0 0,0 0 0 0,3 2 0 16,0 1 0-16,3 3 0 0,6-1 0 0,-6 3 0 15,9 0 0-15,0 0 0 0,6 0 0 0,0 8 0 16,-3-3 0-16,5 3 0 0,4 3 0 0,3-1-8 0,0-2-7 16,3 3-1-16,0 2 0 0,2 0 0 15,1 3-28-15,3 0-7 0,0 5-1 0,3-2 0 16,2-6-124-16,1 3-24 0,-78 10-6 0,42-5-1 0</inkml:trace>
  <inkml:trace contextRef="#ctx0" brushRef="#br0" timeOffset="119070.63">2193 8914 1792 0,'0'0'40'0,"-6"-5"8"0,3 2 1 0,-3-2 1 0,6 5-40 0,-6-3-10 0,6 3 0 0,0 0 0 16,0 0 0-16,0 0 0 0,0 0 0 0,0 0 0 16,-6 3 0-16,3 2 0 15,3 3 0-15,-6 5 0 0,6 0-16 0,0 6-6 0,0 2-1 0,6 5 0 16,-6 1 23-16,3 7-11 0,3 6 11 0,-3 5-8 15,6 3 8-15,0 2 0 0,0 5 8 0,-6 4-8 16,3 4 23-16,6-2 0 16,-9 0 0-16,6 0 0 0,-3-3-23 0,-1 3 0 0,-2 0 0 0,3-6 0 15,0 3 0-15,-6-5-13 0,0-2 1 0,0-6 1 16,0 0 19-16,0-3 3 0,0-2 1 0,0-1 0 16,-6-2-12-16,6 0 0 0,6-2 0 0,-6-6 0 15,0 0 0-15,9-3 0 0,-6-2-11 0,3 0 11 16,6-5 0-16,-3 2 0 0,6-5 0 0,3-3 11 15,0 3-30-15,5-6-5 0,1-2-2 0,0 0 0 16,6 0 26-16,0-3 0 0,5-2 0 0,4 0 8 0,6-3 11 0,-1 0 2 16,7-3 1-16,-3 0 0 0,2 1-22 0,10-1 8 15,5-2-8-15,4-1 0 0,-1 1 9 0,7-3-9 16,8 3 12-16,0-3-12 0,1 0 9 0,2 0-9 16,3 0 0-16,0 0 9 0,4 0-9 0,-4 0 0 15,3 3 0-15,10-3 0 16,-7 3-20-16,0 0-8 0,3-3-3 0,-3 8 0 0,1-6 56 0,-1 1 11 0,3 2 3 0,-3-2 0 15,1 0-7-15,-1 0 0 0,0 2-1 0,0-2 0 16,-5 2-15-16,-1-2-2 0,0 2-1 0,1-2 0 16,-4 2 9-16,-6 0 2 0,4-2 0 0,-1 2 0 15,0 1-4-15,-5-1-1 0,-4 1 0 0,1-4 0 16,-1 4-19-16,-3-1 8 0,-2-2-8 0,-4-1 0 16,-2 1 19-16,-4-3-3 0,1 0-1 0,-3 3 0 15,-1 0-15-15,-5-3 0 0,-7 2 0 16,-2-2 0-16,-3-2 0 0,-4 5 8 0,1-1-8 0,0-2 0 15,0 3-12-15,-13 0-4 0,10-3-2 0,-9 3 0 16,3-1 33-16,-9-4 6 0,-1 4 2 0,1-2 0 16,-3-2-15-16,3 2-8 0,-9 0 10 0,6 3-10 0,-6-3 16 15,3-5-4-15,-3-1 0 0,-3-2 0 0,2 1 23 0,1-1 4 16,-3-3 1-16,0-2 0 16,0 0-40-16,-3-6 0 0,3-2 0 0,-3-5 0 0,0-1 12 0,-3-4-1 15,0-1-1-15,-3 0 0 0,3-2-10 16,-6 2 0-16,3-10 0 0,-3 2-11 0,0 1 11 0,0-1-10 15,0 1 10-15,0 2-10 0,-2 0 10 0,2 0 0 16,0 2 0-16,0 6 8 0,0 0-8 0,0 6 0 16,3-1 0-16,0 0-8 0,-3 3 8 0,3 2 12 15,0 1-2-15,0 2-1 0,0 3-9 0,-3 5 0 16,6-2 0-16,-6 2 0 0,3 3 0 0,-3-1 0 16,6 1 0-16,-6 5 0 0,3-5 0 0,-3 2-11 15,0 3 11-15,3 0-8 0,0-2 8 0,-6 2 0 0,6 0 0 0,-2 0 0 16,-1 0-17-16,-3 0-2 0,-3 6 0 0,6-6 0 15,-3 2 5-15,-6 1 1 0,3 2 0 0,-3-2 0 16,0 2 13-16,-3 1 15 0,1-1-3 0,-4 0-1 16,-3 1-11-16,3-1-16 0,-3 6 4 0,-3-3 1 15,1 0 11-15,-7 0 0 0,-3 0 8 0,1 2-8 16,-7-2 0-16,3 3 0 0,-3-3 0 0,-2 3-12 16,2-3 12-16,-8 0 0 0,-1 0 8 0,-6 2-8 15,-2-2 0-15,-1 0 0 0,1 3 0 0,-10-3 0 16,-5 0-9-16,-3-3 0 0,-1 3 0 0,-5-2 0 15,-9 2-1-15,2 0 0 0,1-3 0 0,-3 3 0 16,-7 0 10-16,4 0-8 0,0-3 8 0,-3-2-8 16,-4 8 8-16,1-3 0 0,0 0 0 0,0 0 0 15,3 0 0-15,-1-3-8 0,-2 3 8 0,3 0-8 16,3 3 8-16,0-6-12 0,-1 3 12 0,4 0-12 16,3 3-16-16,-1-1-3 0,4 4-1 0,0 2 0 0,-4 0 23 0,4 5 9 15,3 0-8-15,-4 0 8 0,1 3-21 0,3 3 1 16,5-3 0-16,-2 5 0 15,3-3-5-15,-1 3-1 0,1 1 0 0,8 1 0 0,4 1 16 0,2 0 10 16,4 0-12-16,2-3 12 0,7 0-13 0,8-2 4 16,3-1 1-16,1-2 0 0,8 0 16 0,9 0 3 15,-6-3 1-15,15-2 0 16,-5-1-40-16,5-2-7 0,3 0-1 0,3-3-521 16,3 3-104-16</inkml:trace>
  <inkml:trace contextRef="#ctx0" brushRef="#br0" timeOffset="120434.06">7530 8723 2070 0,'0'0'45'0,"0"0"10"0,-6-2 1 0,6 2 3 0,0 0-47 0,0 0-12 0,0 0 0 0,0 0 0 16,-3 5-17-16,3 3-6 15,-3 5-1-15,3 3 0 0,3 8 7 0,-3 2 1 0,6 3 0 0,-3 8 0 16,6 3 3-16,-3 5 1 16,0 8 0-16,3 3 0 0,-3 4 12 0,6 7-9 0,-10-4 9 15,7 6-8-15,-3 2 8 0,0 1 0 0,-3-3 0 0,0-1 0 16,3-2 17-16,-3-2 6 0,0-6 1 0,-3 0 0 16,3-5 3-16,-3 3 1 0,0-9 0 0,0 6 0 15,0-2-13-15,-3-1-3 0,3 0 0 0,-3-2 0 16,3-6-12-16,-3-2 0 0,0-3 8 0,3-3-8 15,0-5 0-15,0-2 0 0,3-1 0 0,0-2 0 16,0-3 0-16,3-2 0 0,0-3 0 0,3 0-10 16,-3-1-6-16,9-1-2 0,0-6 0 0,0 2 0 15,5-5 18-15,1 1 0 0,9-1 0 0,3-5 0 16,5 3 0-16,4-6 0 0,3 3 0 0,-1-5 0 0,1-1 0 16,9-1 8-16,5-1-8 0,4-3 12 15,-1 3-12-15,7-2 0 0,2-1 0 0,4-2 0 16,5 2 0-16,0-2 0 0,1 2 0 0,5 1 0 0,3-1 9 0,7-2-9 15,-10 5 8-15,9 0-8 16,3 0 0-16,4 0 0 0,-1 0 0 0,3 6 0 0,-3-4 0 0,3 4 0 16,0-4 0-16,4 1 0 0,-4 0 0 0,3-1 0 15,3 4 0-15,-3-3 0 0,-3-1 0 16,-2 1 0-16,5 2 0 0,-12-2 0 0,3 2 9 0,-11-2 0 16,2 2 0-16,-6-2 0 0,-5 0 25 0,-1 0 5 15,-6-1 1-15,-2 1 0 0,-4 2 3 0,-5 1 1 16,-4-4 0-16,-2 4 0 0,-3-1-14 0,-4-2-2 0,-5 2-1 0,3 1 0 15,-4 2-15-15,1-3-2 0,-9 3-1 16,-1-3 0-16,-2 3-9 0,-6-2 0 0,3 2 0 0,-3-6 0 16,2 4 0-16,-11-1 0 0,6 0 0 0,-6 1 0 15,0-1 0-15,-3 0 8 0,-3 1-8 16,0-1 8-16,3 0 7 0,-9-2 1 0,2 3 0 0,1-4 0 16,0 1 12-16,-3 0 4 0,3-1 0 0,0-7 0 15,3 5-20-15,-3-5-3 0,3 0-1 0,-3-8 0 16,3 2-8-16,-3-5-11 0,6-10 3 0,-3-1 0 15,6-2-20 1,0-10-3-16,-7-6-1 0,7 0 0 0,-3-3 16 0,0 1 4 0,3-3 0 0,0-1 0 16,0 1-4-16,0 0 0 0,0 2 0 0,2 4 0 15,-2 1 16-15,3 4 0 0,-3 4 0 0,3 4 10 16,-3 2-10-16,0 5 0 0,0 5 0 0,-4-2 0 16,1 5 0-16,-3 6 8 0,-3-1-8 0,3 1 8 0,-3 2-8 15,0 5 12-15,0-2-12 0,0 3 12 0,-3 4-12 16,-3-7 0-16,3 8 0 0,-3-1 8 0,0 1-8 0,0-3-11 15,0 3 3-15,-3 0 0 0,3 5 8 0,-3-3-8 16,-3-2 8-16,0 2-8 0,0-5 0 16,-6 3 0-16,0 2 0 0,-3-2 0 0,1 0-9 0,-4-1-2 15,-3 6 0-15,-3-5 0 0,0 5 37 0,-3 0 7 16,-2-5 2-16,-4 5 0 0,-6 0-27 16,-2 2 0-16,-4-4 0 0,-6 2 0 0,-2 5 0 0,-4-5 0 15,-8 3 0-15,-4-1 0 0,-2 1 0 0,-10 0 0 16,4-1 0-16,-6 1 0 0,-10 0 0 0,1-3-20 0,6 2 3 15,-6 1 1-15,-4 0 16 0,1-1-10 0,3-2 10 0,-6 3-8 16,-4-1 8-16,-2 4 0 0,0-6 0 0,0 2 0 16,-3 1 8-16,-1 0 3 0,-8-1 1 0,3 1 0 15,3 2-12-15,-6-2-17 0,-3 2 4 0,0-2 1 16,-3 2-8-16,3 0-2 0,0 1 0 0,3 2 0 16,3 0 22-16,-1 2-11 0,4-5 11 0,3-2-8 15,3 0 8-15,3-1 0 0,-3 6-9 0,5 0 9 16,4 0-18-16,0-2 1 0,0 1 0 0,5 1 0 31,1 0-21-31,6 0-4 0,-4 0-1 0,10 0 0 0,-3 0 10 16,14-3 1-16,1 1 1 0,8 2 0 0,1-6-10 15,2 4-3-15,9-4 0 0,1 6-525 0,8-3-106 0</inkml:trace>
  <inkml:trace contextRef="#ctx0" brushRef="#br0" timeOffset="122035.58">12947 9133 2026 0,'0'0'44'0,"-3"-2"10"0,-3-4 2 0,3 4 1 0,0-1-45 0,-3-2-12 0,6 5 0 0,0 0 0 16,0 0 0-16,0 0 0 0,0 0 0 0,-3-5 0 15,3 5 0-15,0 0 0 0,0 0 0 0,-6 5 0 31,1-5-27-31,2 8-7 0,-3-3-2 0,3 0 0 0,0 6 22 0,3 0 4 0,0 2 1 0,0 5 0 16,0 4 9-16,3 1-13 0,0 6 5 0,3 3 8 16,-1 8 0-16,4 2 0 0,0 6 0 0,3-1 0 15,-3 6 0-15,0 0 0 0,0 0 0 0,3 0 0 16,-3 0 0-16,3 0 0 0,-3 0 0 0,0-6 0 16,-3-4 0-16,0-1 0 0,-1-2 0 0,4-3 0 15,-3-3 0-15,0-2 0 0,3-3 0 0,0 0 0 0,0-2 0 16,3-3 0-16,0-1 0 0,0-2 0 0,3-2 0 15,0-3 0-15,2 0 0 0,1-3 0 16,6 0-11-16,0-2 11 0,3-3-8 0,5 0 8 0,4-3-12 0,0-2 2 16,6-1 1-16,-1 1 0 15,1 0 9-15,3-3 12 0,2 0-2 0,7 0-1 0,-1-3 6 0,4 0 1 16,2 1 0-16,4-4 0 0,-1 1 9 0,4-3 3 16,5 0 0-16,4 0 0 0,-1 6-7 0,4-4-1 15,5 1 0-15,0 2 0 0,1 1-12 0,-1-1-8 16,9 0 8-16,-2-2-8 0,-1 5 17 0,3 0-1 15,3-5 0-15,1 5 0 0,2 5-6 0,0-8-2 16,3 6 0-16,0-3 0 0,1 3 16 0,-1-1 2 16,6 4 1-16,-12-1 0 0,4 0-3 0,-1 1-1 0,0 2 0 0,-3-3 0 15,0 0 15-15,1 3 3 0,-1-3 1 0,0 3 0 16,-3-2-14-16,1-1-4 0,-1 0 0 0,-6 0 0 16,-2-2-12-16,-7 0-4 0,-2-1 0 0,-7-2 0 15,-3 0 20-15,-2 0 3 0,-9-2 1 0,-4-1 0 16,-2 0-32-16,-7 1 0 0,1-1 0 0,-6-2 0 15,-3 2 12-15,-4-5-3 0,-2 3-1 0,0-6 0 16,-6 1 4-16,0-1 0 0,-4-2 0 0,-2 2 0 16,0-2-12-16,-3-8 8 0,0 2-8 0,0-4 8 15,0-1-8-15,-6-5 0 0,3 0 0 0,-3-6 0 16,-3 4 0-16,3-7 0 0,-3-4 0 0,-3 0 0 16,-3-1 0-16,0-4 0 0,0 2 0 0,0-3-11 15,0 9 11-15,-3-4 0 0,3 6 0 0,3-3 0 16,-3 1 0-16,0-1 0 0,0 3 0 0,3 0 0 0,-3 3 0 15,0-1 0-15,3 1 8 0,-3 2-8 0,3 6 0 16,-3 2 0-16,3 0 0 0,0 0 8 16,-3 0-8-16,-3 3 0 0,3 0 0 0,-3 3 0 15,3 2 0-15,-3 0-8 0,0 0 8 0,3 3-8 0,-3-1 8 0,0 4 0 16,-3-1 0-16,3 1-8 0,3-1-3 0,-5 3 0 16,2-2 0-16,0 2 0 0,-3-3 11 0,6 3-13 15,-6 0 5-15,3 3 8 0,-3-3-12 0,-3 0 12 16,3 0-12-16,-6 3 12 0,3 0 0 0,-3-3 0 15,-5 2 0-15,5-2 0 0,-6 3 0 0,-3 0 8 16,3-1-8-16,-3 1 0 0,1 0-12 0,-4 0-7 0,-3-1-1 16,-3 1-1-16,-5 2 8 0,-4 1 1 15,-3-1 1-15,-2 3 0 0,-4-3 11 16,-3 1 0-16,-5-1 0 0,-7 0 0 0,-2 1 0 0,-3-3-10 0,-1 2 10 0,-5-2-10 16,-4-1 2-16,-2 1 0 0,0-3 0 0,-4 3 0 15,-2 0 8-15,-3-3-10 0,-1 2 10 0,-2 1-10 16,0 2 10-16,-6-2 0 0,6 2 0 0,-13 3-8 15,7 0 8-15,-9 3 0 0,6 0 0 0,-3-1 0 16,-3 6 0-16,-1 0-8 0,1 0 8 0,3 3-8 16,0-3-7-16,0 5-1 0,-3-3 0 0,3 4 0 15,2-4-3-15,4 4-1 0,6-1 0 0,-3-3 0 16,2 4 0-16,4-4 0 0,6 3 0 0,0-2 0 16,5 0 20-16,1-4-10 0,2 1 10 0,7 0-8 15,2 0 8-15,10 0 0 0,-1-2 0 0,7-1 0 16,2 0 0-16,4 3 0 0,2-3 0 0,3 3-8 15,7 0-20-15,-1 0-3 0,6 5-1 0,0-5 0 16,10 3-47-16,-1 5-9 0,0-3-3 0,3 0 0 16,6 6-153-16,0-3-30 0</inkml:trace>
  <inkml:trace contextRef="#ctx0" brushRef="#br0" timeOffset="142483.93">11810 12298 1754 0,'-21'-13'49'0,"9"2"12"0,-2-2-49 0,-7-3-12 0,-3-3 0 0,-3-2 0 15,-3 3 26-15,-5-3 2 0,-1-1 1 0,-6 1 0 16,4 0-29-16,-13 0 0 0,0 0 0 0,-2-3 0 15,-10 3 0-15,1 0-21 0,-4 2 3 0,-5 1 1 16,-7 2 17-16,-5 5 0 0,-3 3 0 0,-7 0 0 16,-5 0 9-16,-3-2 6 0,-3 7 1 0,-3 0 0 15,-6 9-30-15,-3-1-6 0,2 3 0 0,-2 5-1 16,-3 3 8-16,-6 3 1 0,3 4 1 0,-3 6 0 16,0 3 11-16,0 5 0 0,3 8 8 0,0 3-8 15,-6 5 18-15,-3 2-1 0,-3 9 0 0,3 2 0 0,3 5-5 0,0 3-2 16,0 11 0-16,3 0 0 0,-3 7-1 15,3 4 0-15,3 7 0 0,3 3 0 0,3 2-9 0,3 9-9 16,9-1 9-16,-3 0-13 0,8 6-6 0,4 5-1 16,6 0 0-16,5 0 0 0,10 0 20 0,6-3 0 15,2-2 0-15,13-3 0 0,8 3 0 0,6-3-8 16,6-3 8-16,7 1 0 0,5-3 0 0,9-3 0 16,6 3 0-16,12-3 0 0,3-3 8 0,6-2 3 15,9-5 0-15,2-4 0 0,10-1 4 0,6-1 1 16,5-8 0-16,10-2 0 0,2 0-16 0,7-6 0 0,5-2 0 15,7-9 0-15,8-4 10 0,6-8-10 0,7-4 10 0,8-1-10 16,0-12 30-16,15-7 0 0,3-3 0 0,12-8 0 16,9-5-7-16,6-8-2 0,5-2 0 0,7-6 0 15,3-8-9-15,11-6-3 0,4-2 0 0,2-7 0 16,13-4-9-16,-4-7 8 0,7 2-8 0,2-8 8 16,-5-5-8-16,8-5 0 0,-6-8 0 0,4-3-11 15,-10-2 3-15,4-6 0 0,-4-3 0 0,-5-4 0 16,-4-6 8-16,-5-3 0 0,-1-5 0 0,-2-5 0 15,-9-3 0-15,-6-3 16 0,-4-5-4 0,-5 3-1 16,-6-3 17-16,-9 3 4 0,-9-3 1 0,0 1 0 16,-6-1 9-16,-6 0 2 0,-9 0 0 0,-6-2 0 15,-5 2 16-15,-13-3 3 0,-6 1 1 0,-8 2 0 16,-7 3-10-16,-8 0-2 0,-12-1 0 0,-4 4 0 16,-5 7-32-16,-9 1-6 0,-9 2-2 0,-9-6 0 0,-9 1-12 15,-9-3 9-15,-9 6-9 0,-9-4 8 0,-3 6-8 0,-14-5-11 16,-4 8 3-16,-8 0 0 0,-10 2 8 0,-8 3 0 15,-1 5 0-15,-8 0 0 0,-6 1-8 0,-6 2 0 16,-4 2 0-16,1 3 0 16,-6 6-20-16,-3 2-4 0,-3-2-1 0,-3 7 0 15,0 6-8-15,0 2-2 0,-7 14 0 0,1 5 0 16,-9 10-42-16,0 11-9 0,-2 13-2 0,-1 9 0 16,0 9 24-16,-6 15 4 0,0 4 0 0,-3 8 1 15,-9 6-72-15,0 7-14 0,-113 62-3 0,57-17-1 0</inkml:trace>
  <inkml:trace contextRef="#ctx0" brushRef="#br0" timeOffset="145628.13">6902 14893 2156 0,'0'0'48'0,"0"0"9"0,0 0 3 0,0 0 0 0,0 0-48 0,0 0-12 0,0 0 0 0,0 0 0 31,3 0-27-31,3 0-7 0,0 0-2 0,0 0 0 15,3 0-144-15,0 3-28 0,-1 0-7 0,1-6-469 0</inkml:trace>
  <inkml:trace contextRef="#ctx0" brushRef="#br0" timeOffset="145769.26">7205 14637 1907 0,'0'0'54'0,"0"0"12"0,0 0-53 0,0 0-13 0,0 0 0 0,0 0 0 16,0 0 66-16,0 0 10 0,0 0 3 0,0 0 0 15,0 0-61-15,6-3-18 0,0-2 8 0,3 0-638 16,0-3-128-16</inkml:trace>
  <inkml:trace contextRef="#ctx0" brushRef="#br0" timeOffset="145923.49">7580 14094 1796 0,'0'0'40'0,"0"0"8"0,0 0 1 0,0 0 1 0,0 0-40 0,0 0-10 16,0 0 0-16,0 0-530 15,0 3-108-15</inkml:trace>
  <inkml:trace contextRef="#ctx0" brushRef="#br0" timeOffset="146064.62">7825 13803 2348 0,'0'0'67'0,"0"0"13"0,0 0-64 0,0 0-16 0,-3 0 0 0,3 0 0 31,-6 6-40-31,0-1-11 0,6 3-2 0,-3 5-1 0</inkml:trace>
  <inkml:trace contextRef="#ctx0" brushRef="#br0" timeOffset="146246.15">7458 14986 1947 0,'-17'19'43'0,"8"-9"9"0,-3 1 1 0,0 2 2 0,0 3-44 0,3 0-11 16,0 5 0-16,3-3-864 0</inkml:trace>
  <inkml:trace contextRef="#ctx0" brushRef="#br0" timeOffset="146403.76">7256 15481 2374 0,'-6'8'68'0,"6"-8"13"0,-3 2-65 0,3-2-16 0,0 0 0 0,0 0 0 31,-3 8-84-31,3-8-21 0,3 0-4 0,6 0-1 16,-3 0-106-16,3-5-20 0</inkml:trace>
  <inkml:trace contextRef="#ctx0" brushRef="#br0" timeOffset="146530.68">7676 15065 2156 0,'0'0'48'0,"0"0"9"0,0 0 3 0,0 0 0 0,3-5-48 0,0-3-12 0,6 0 0 0,-3-5 0 16,5 2-72-16,1-4-17 0,3-7-3 16,3 1-1-16</inkml:trace>
  <inkml:trace contextRef="#ctx0" brushRef="#br0" timeOffset="146654.49">8012 14608 2650 0,'0'0'75'0,"0"0"17"0,0 0-74 0,0 0-18 0,0 0 0 0,0 0 0 0,0 0 44 0,0 0 4 15,0 0 2-15,0 0 0 16,0 0-110-16,0 0-23 0,0 0-4 0,0 0-670 16,0 0-135-16</inkml:trace>
  <inkml:trace contextRef="#ctx0" brushRef="#br0" timeOffset="146859.43">7634 15595 2530 0,'-9'13'56'0,"-6"3"11"0,3 2 2 0,-3 1 3 0,1-1-58 0,5-2-14 0,-3 3 0 0,6-1 0 16,0-2 0-16,3 0 0 0,0 0 0 0,0 0 0 31,0-6-32-31,3 1-10 0,3-1-2 0,0-2 0 16,0 0-134-16,3 0-27 0,0-5-6 0,3-1-1 0</inkml:trace>
  <inkml:trace contextRef="#ctx0" brushRef="#br0" timeOffset="146996.06">7866 15359 2253 0,'0'0'49'0,"0"0"11"0,3 0 1 0,0-3 3 0,3 1-51 0,0-4-13 0,6-4 0 0,3-3 0 16,3-6-48-16,0-2-12 15,5-8-2-15,-2-6-1 0</inkml:trace>
  <inkml:trace contextRef="#ctx0" brushRef="#br0" timeOffset="147117.49">8292 14613 2343 0,'0'0'52'0,"0"0"10"0,0 0 2 0,0 0 2 0,0 0-53 0,0 0-13 15,0 0 0-15,-3-5 0 16,0-1-109-16,0-2-25 0,-6-7-5 0,-6-4-1 0</inkml:trace>
  <inkml:trace contextRef="#ctx0" brushRef="#br0" timeOffset="147253.34">7741 14645 2156 0,'-30'16'48'0,"16"-8"9"0,-4 2 3 0,-3 1 0 0,0-3-48 0,3 0-12 0,-3 5 0 0,6-5 0 15,1 0 31-15,2-3 4 0,0 0 1 0,3 1 0 16,3-1-36-16,0-3 0 0,6-2-12 0,0 0-662 15,0 0-132-15</inkml:trace>
  <inkml:trace contextRef="#ctx0" brushRef="#br0" timeOffset="147383.44">7848 14216 2199 0,'0'0'48'0,"0"0"11"0,0 0 1 0,0-3 2 0,6-5-50 0,3 1-12 0,9-7 0 0,0 1 0 15,6-8-19-15,0-3-6 0,-1-5-2 16</inkml:trace>
  <inkml:trace contextRef="#ctx0" brushRef="#br0" timeOffset="147491.16">8125 13631 2023 0,'-18'8'44'0,"12"-2"10"0,-6-4 2 0,1 1 0 0,-4-3-44 0,0 3-12 16,0-1 0-16,-6 3-897 0</inkml:trace>
  <inkml:trace contextRef="#ctx0" brushRef="#br0" timeOffset="147626.79">7113 14150 2359 0,'-36'16'67'0,"19"-8"14"0,-1 5-65 0,0 0-16 0,0 0 0 0,0 1 0 15,6-1 0-15,-3-3 0 0,6 1 8 0,0-6-8 31,7 3-87-31,-7 0-21 0,3-2-4 0,3-1 0 0</inkml:trace>
  <inkml:trace contextRef="#ctx0" brushRef="#br0" timeOffset="147725.1">7146 14036 888 0,'18'-21'25'0,"-6"8"6"0,6-11-31 0,2-3 0 0,1 4 0 0</inkml:trace>
  <inkml:trace contextRef="#ctx0" brushRef="#br0" timeOffset="147829.81">7700 13544 1627 0,'0'0'36'0,"0"0"7"0,5 0 1 0,1-3 2 0,0 1-37 0,3-1-9 15,3 6 0-15,0-3 0 0,0-6 39 0,6 1 5 16,-3-3 2-16,6 0 0 16,-1-2-65-16,1-1-13 0,3 1-2 0</inkml:trace>
  <inkml:trace contextRef="#ctx0" brushRef="#br0" timeOffset="147936.54">8051 13401 2361 0,'0'0'52'0,"0"0"10"0,-6 3 2 0,-3 2 4 0,3 6-55 0,0 2-13 0,0 3 0 0,3 2 0 31,-3 1-44-31,3 5-11 0,0 5-2 0</inkml:trace>
  <inkml:trace contextRef="#ctx0" brushRef="#br0" timeOffset="148107.43">7970 15211 2718 0,'-6'16'60'0,"1"2"12"0,-1 3 2 0,0 6 2 0,3-3-60 0,3 5-16 0,6 3 0 0,0-1 0 15,-1 4-29-15,7-4-9 0,0 4-2 0,3-3-741 16,-3-3-149-16</inkml:trace>
  <inkml:trace contextRef="#ctx0" brushRef="#br0" timeOffset="148271.79">8470 15875 2325 0,'0'0'51'0,"0"0"10"0,0 5 3 0,0-5 2 0,0 0-53 0,3 6-13 16,3-1 0-16,0-2 0 0,3-1-16 0,6-2-7 15,3 3-1-15,0-11 0 16,6-11-156-16,2-4-31 0,-2-9-6 0,3 0-2 0</inkml:trace>
  <inkml:trace contextRef="#ctx0" brushRef="#br0" timeOffset="148391.31">9107 15364 1904 0,'0'0'42'0,"0"0"9"0,0 0 1 0,6-2 1 0,0-1-42 0,-3-2-11 0,6 2 0 0,0-5 0 15,0 0 0-15,3-5 0 0,-3 0-12 0,0-6-830 16</inkml:trace>
  <inkml:trace contextRef="#ctx0" brushRef="#br0" timeOffset="148609.97">8485 13912 2386 0,'-12'2'52'16,"6"-2"12"-16,1 3 1 0,-1-3 3 0,-3 0-55 0,0 3-13 0,6-1 0 0,-3 1 0 0,3 2 0 0,0-2 8 15,3-3-8-15,0 0 0 16,-6 5-118-16,3 1-30 0,3-1-5 0</inkml:trace>
  <inkml:trace contextRef="#ctx0" brushRef="#br0" timeOffset="148771.79">8503 13555 2516 0,'0'0'56'0,"0"0"11"0,-3 2 2 0,3-2 1 0,-6-2-56 0,6 2-14 0,0 0 0 0,-6 0 0 16,6 0 0-16,0 0 9 0,0 0-9 0,0 0 8 31,0 0-133-31,0 0-27 0,0 0-6 0,-3 5-496 0,3 3-99 0</inkml:trace>
  <inkml:trace contextRef="#ctx0" brushRef="#br0" timeOffset="148916.88">8566 14221 1868 0,'-9'27'41'0,"6"-14"9"0,0 3 2 0,0 2 0 0,0 4-42 0,0-1-10 0,3 0 0 0,0 3 0 0,0-3 53 15,3 0 9-15,0-2 2 0,0-1 0 0,3 1-40 16,-3-1-7-16,3 1-1 0,3-3-1 16,0 5-85-16,0-3-17 0,2 3-3 0,-2 1-1 0</inkml:trace>
  <inkml:trace contextRef="#ctx0" brushRef="#br0" timeOffset="149123.29">8703 14793 1176 0,'0'0'33'0,"0"0"7"0,0 0-32 0,3-3-8 15,3-5 0-15,-6 3 0 0,9-6 0 0,-7 3-11 0,7-2 3 16,-3-3 0-16,0-1 16 0,-3 1 3 0,3-3 1 16,3 3 0-16,-3 0-12 0,0-3 0 0,0 3 0 0,0 0 0 15,0-3 8-15,-6 2 0 0,9 1 0 0,-3 0 0 32,0 0-48-32,-3 0-9 0,3-1-3 0,0 4 0 15,0-4 20-15,0 4 3 0,0 2 1 0,-4 0 0 0,7 3 9 0,0-3 3 0,-3 0 0 0,3-3 0 16</inkml:trace>
  <inkml:trace contextRef="#ctx0" brushRef="#br0" timeOffset="149262.12">9191 13713 2530 0,'-3'8'56'0,"0"-5"11"0,3-3 2 0,0 0 3 0,0 0-58 0,0 0-14 0,0 0 0 0,0 0-1122 16</inkml:trace>
  <inkml:trace contextRef="#ctx0" brushRef="#br0" timeOffset="149420.31">9176 13729 2804 0,'0'0'62'0,"0"0"13"0,0 0 2 0,-3 6 1 0,0-1-62 16,3 5-16-16,0 1 0 0,3 5 0 16,3 2-111-16,0 4-25 0,3 7-4 0,0 2-964 0</inkml:trace>
  <inkml:trace contextRef="#ctx0" brushRef="#br0" timeOffset="149592.62">9158 14925 2698 0,'-12'13'76'0,"6"-7"18"0,0 2-75 0,-3 2-19 0,0-2 0 0,3 0 0 16,3-3 36-16,0 1 3 0,-2-1 1 0,2 0 0 16,3-2-142-16,0-3-28 0,-3 5-6 15,3-5-948-15</inkml:trace>
  <inkml:trace contextRef="#ctx0" brushRef="#br0" timeOffset="149743.34">9167 14100 2761 0,'0'0'60'0,"0"0"13"0,0 0 3 0,0 0 2 0,0 0-62 15,0-6-16-15,-3 1 0 0,3-6 0 16,0-4-103-16,3-12-23 0,-3-2-5 0,0-11-1 0</inkml:trace>
  <inkml:trace contextRef="#ctx0" brushRef="#br0" timeOffset="149864.54">8780 13332 2698 0,'-15'0'76'0,"9"0"18"0,-3 0-75 0,0 3-19 0,3-6 0 0,0 1 0 15,3-1 0-15,3 3-9 0,0 0 1 0,-5-8-1141 16</inkml:trace>
  <inkml:trace contextRef="#ctx0" brushRef="#br0" timeOffset="150071.47">9137 13356 425 0,'33'-10'12'0,"-15"4"3"0,3-2-15 0,2 0 0 0,1-2 0 0,9-1 0 0,-3 1 21 0,0-1 2 15,5 1 0-15,-8-4 0 0,3 1 124 16,-6 5 25-16,2 0 4 0,-5 0 2 0,-3 3 6 0,3-3 2 16,0 3 0-16,-3 2 0 15,0 0-96-15,-1 3-19 0,4 0-4 0,-3 3-641 16,0-8-128-16</inkml:trace>
  <inkml:trace contextRef="#ctx0" brushRef="#br0" timeOffset="150241.53">9890 14007 981 0,'0'19'28'0,"0"-11"6"0,0-1-34 0,6 7 0 0,-9-1 0 0,3 3-274 16,3 0-62-16</inkml:trace>
  <inkml:trace contextRef="#ctx0" brushRef="#br0" timeOffset="150447.75">10194 14425 2026 0,'0'0'44'0,"0"0"10"0,0 0 2 0,0 0 1 0,0 5-45 0,3 1-12 0,0-1 0 0,3 0 0 16,0 1-142-16,3-1-30 0,0 0-7 0,3-2-1 0</inkml:trace>
  <inkml:trace contextRef="#ctx0" brushRef="#br0" timeOffset="150569.43">10489 14425 1650 0,'0'0'47'0,"0"0"9"0,0 0-44 0,0 0-12 16,0 0 0-16,0 0 0 0,0 0 47 0,6 3 7 15,-3-3 2-15,5 2 0 16,1-2-70-16,0 0-14 0,3 0-2 0,0 0-482 0,3 0-97 16</inkml:trace>
  <inkml:trace contextRef="#ctx0" brushRef="#br0" timeOffset="150689.4">10742 14298 2286 0,'0'0'50'0,"0"0"10"0,0 0 3 0,0 0 1 0,0 0-51 0,0 0-13 0,0 0 0 0,0 0 0 31,0 0-21-31,3-5-7 0,-3-3-2 0,6-3-630 0,-4 1-125 0</inkml:trace>
  <inkml:trace contextRef="#ctx0" brushRef="#br0" timeOffset="150877.03">10432 13459 2236 0,'0'0'64'0,"0"0"12"0,-6 0-60 0,0 6-16 15,3-4 0-15,3 4 0 16,-3-1-20-16,3 0-6 0,0 3-2 0,3 0-594 15,0 3-119-15</inkml:trace>
  <inkml:trace contextRef="#ctx0" brushRef="#br0" timeOffset="151012.66">10819 13597 1191 0,'3'3'26'0,"6"5"6"0,6-1 0 0,3 7 2 0,5-4-34 0,1-2 0 15,3 0 0-15,-3 0-523 0</inkml:trace>
  <inkml:trace contextRef="#ctx0" brushRef="#br0" timeOffset="151185.17">11435 13369 1940 0,'0'0'43'0,"0"0"9"0,-3-2 1 0,-3-4 1 0,0 4-43 0,-3-3-11 0,3 5 0 0,-3-3 0 15,-2 0 28-15,-4 1 3 0,0-6 1 0,-3-3-927 16</inkml:trace>
  <inkml:trace contextRef="#ctx0" brushRef="#br0" timeOffset="151337.66">10631 12983 2318 0,'0'0'51'0,"-5"0"10"0,5 0 3 0,0 0 1 0,0 0-52 0,0 0-13 16,0 0 0-16,0 0-684 15,0 0-140-15</inkml:trace>
  <inkml:trace contextRef="#ctx0" brushRef="#br0" timeOffset="151513.19">11635 12716 1378 0,'17'5'30'0,"-8"-2"6"0,6-1 2 0,0 4 2 0,6-1-32 0,0 3-8 0,0-3 0 0,2 3 0 15,4-2 11-15,0-1 1 0,0 0 0 0,0-5-637 16</inkml:trace>
  <inkml:trace contextRef="#ctx0" brushRef="#br0" timeOffset="151650.84">12170 12610 2300 0,'0'0'51'0,"0"0"10"0,0 0 3 0,0 0 0 0,0 0-52 0,0 0-12 16,3 0 0-16,3 3 0 15,0 2-28-15,-3 3-8 0,6 3-1 0,-3 2-1 16,0 3-21-16,3 2-4 0,-3 3-1 0,0 3-538 16,0 3-108-16</inkml:trace>
  <inkml:trace contextRef="#ctx0" brushRef="#br0" timeOffset="151789.46">12045 13674 1911 0,'0'0'42'0,"-3"8"9"0,3 2 1 0,0 1 2 0,0-1-43 0,0 1-11 0,3-3 0 0,3 0-848 16</inkml:trace>
  <inkml:trace contextRef="#ctx0" brushRef="#br0" timeOffset="152024.01">12813 13274 684 0,'9'-5'15'0,"3"-6"3"16,-3-2 1-16,6 2 0 0,6 1-19 0,-6 2 0 0,0-3 0 0,2 3 0 0,-8 3 174 0,0 0 31 16,3 2 7-16,-3 1 0 0,-3-1-19 0,0 3-4 15,-3-3-1-15,-3 3 0 0,0 0-70 0,0 0-14 16,6 3-4-16,-6-3 0 0,0 0-100 0,0 0-12 15,0 0-6-15,9 0-2 16,-9 3-122-16,0-3-25 0,0 0-5 0,0 0 0 0</inkml:trace>
  <inkml:trace contextRef="#ctx0" brushRef="#br0" timeOffset="152145.7">13230 13145 2257 0,'0'0'49'0,"0"0"11"0,0 0 1 0,0 0 3 0,3 5-51 0,3 3-13 0,3 5 0 0,0 0 0 31,0-2-176-31,0 2-39 0,17 16-7 0,-8-2-2 0</inkml:trace>
  <inkml:trace contextRef="#ctx0" brushRef="#br0" timeOffset="152295.29">13599 13647 1796 0,'0'13'40'0,"-3"-10"8"0,3 0 1 0,-3 5 1 0,3 0-40 0,-3 0-10 0,3-1 0 0,-6 4 0 16,3 2-152-16,-3 1-32 0,-9 20-6 15,3-8-2-15</inkml:trace>
  <inkml:trace contextRef="#ctx0" brushRef="#br0" timeOffset="152499.81">12718 14547 2661 0,'-6'5'76'0,"3"-2"16"0,0 2-74 0,-3 0-18 0,3 6 0 0,0-8 0 0,-3 4 0 16,3 1-12-16,0-2 1 0,0 2 1 15,-3 0-150-15,3 0-31 0,0 2-5 0</inkml:trace>
  <inkml:trace contextRef="#ctx0" brushRef="#br0" timeOffset="152639.65">12516 14452 2602 0,'0'0'57'0,"0"0"12"0,0 0 3 0,0 0 1 0,0 0-58 0,-3 5-15 0,0-3 0 0,3-2 0 15,0 0-16-15,-6 0-7 0,0 3-1 0,0-3-1108 16</inkml:trace>
  <inkml:trace contextRef="#ctx0" brushRef="#br0" timeOffset="152837.37">12144 13131 2476 0,'0'0'55'0,"0"0"11"0,0 0 2 0,0 0 1 0,0 0-55 0,0 0-14 16,0 0 0-16,-3 8 0 16,0 0-74-16,0 5-18 0,0-2-3 0,0 2-909 0</inkml:trace>
  <inkml:trace contextRef="#ctx0" brushRef="#br0" timeOffset="153071.62">10355 12586 2318 0,'-21'6'51'0,"9"-4"10"0,-3 1 3 0,3-1 1 0,-6-2-52 0,0 3-13 0,1 0 0 0,-1-1 0 16,3 1-12-16,-3-3-4 0,-3 3-2 0</inkml:trace>
  <inkml:trace contextRef="#ctx0" brushRef="#br0" timeOffset="153209.24">9688 12581 2304 0,'-3'5'51'0,"-3"6"10"0,3 7 3 0</inkml:trace>
  <inkml:trace contextRef="#ctx0" brushRef="#br0" timeOffset="153541.72">9203 14880 2311 0,'0'0'51'0,"0"0"10"0,0 0 3 0,0-10 0 0</inkml:trace>
  <inkml:trace contextRef="#ctx0" brushRef="#br0" timeOffset="153798.09">8765 15042 3087 0,'-15'15'88'0,"9"-9"18"0,-6 2-85 0,3-3-21 0,1 0 0 0,-1 1 0 15,3-1 0-15,0 3 0 0,3-3 0 0,-3 0 0 16,3 1-146 0,0 2-34-16,0-3-6 0,0-2-2 15,0 2-108-15,3-5-23 0,0 0-4 0,0 0-1 0</inkml:trace>
  <inkml:trace contextRef="#ctx0" brushRef="#br0" timeOffset="153917.31">8622 15079 2149 0,'0'0'47'0,"0"0"9"0,-6 0 3 0,6 0 2 0,-6 2-49 0,3 1-12 0,-3 0 0 0,0-1 0 0,1 1 32 0,2-1 4 15,-3 1 1-15,3 0 0 16,-3-1-132-16,3 4-26 16,0 2-6-16,-3 2-1 0</inkml:trace>
  <inkml:trace contextRef="#ctx0" brushRef="#br0" timeOffset="154039">8360 15449 2127 0,'-15'16'47'0,"10"-11"9"0,-4 3 3 0,0-3 1 0,-3 1-48 0,6-1-12 16,3-2 0-16,3-3 0 0,-6 5 0 0,6-5-11 0,0 0 3 0,0 0 0 16</inkml:trace>
  <inkml:trace contextRef="#ctx0" brushRef="#br0" timeOffset="154173.34">8337 15065 2236 0,'0'0'64'0,"0"0"12"0,0 0-60 0,3-8-16 0,2-23 0 31,1 4-154-31,6-2-34 0,12-34-6 0,-3 7-2 0</inkml:trace>
  <inkml:trace contextRef="#ctx0" brushRef="#br0" timeOffset="154293.01">8863 14179 2128 0,'0'0'60'0,"0"0"13"0,0 0-58 0,3-3-15 0,3-2 0 0,0-3 0 16,3-2-32-16,3-4-8 0,3-2-3 0,0-5-826 15</inkml:trace>
  <inkml:trace contextRef="#ctx0" brushRef="#br0" timeOffset="154403.72">9057 13793 2142 0,'0'0'47'0,"-6"2"9"0,0 1 3 0,-3-3 1 0,0 3-48 0,3-3-12 15,0 0 0-15,-3 0 0 16,6 0-64-16,-6 0-16 0,-9 0-4 0,-2-6 0 0</inkml:trace>
  <inkml:trace contextRef="#ctx0" brushRef="#br0" timeOffset="154501.46">8634 13570 2487 0,'-30'0'55'0,"16"0"11"0,-1 6 2 0,-3-1 2 0,0 0-56 0,3-2-14 0,3-3 0 0,-3 0-734 15,3-5-150-15</inkml:trace>
  <inkml:trace contextRef="#ctx0" brushRef="#br0" timeOffset="154653.19">8128 13377 2973 0,'-6'0'65'0,"-3"0"14"0,6 3 2 0,3-3 3 0,0 0-67 0,0 0-17 0,0 0 0 0,0 0 0 16,3-8-172-16,9 3-37 0,3-3-8 0,0 0-2 16</inkml:trace>
  <inkml:trace contextRef="#ctx0" brushRef="#br0" timeOffset="154787.15">8688 13023 2672 0,'0'0'76'0,"0"0"16"0,0 0-73 0,0 0-19 15,6 0 0-15,3-3 0 0,3 3 0 0,-1 0 0 16,4 0 0-16,0 0 0 16,0 5-106-16,0 3-22 0,3-2-4 0,-3 2-879 0</inkml:trace>
  <inkml:trace contextRef="#ctx0" brushRef="#br0" timeOffset="154962.78">9194 14044 1587 0,'12'32'35'0,"-6"-16"7"0,0 0 2 0,3 5 0 0,2 0-35 0,1 3-9 0,0 0 0 0,0 2 0 16,0 3 109-16,0 0 20 0,0 3 4 0,0 0 1 16,0 2-96-16,-3-5-19 0,3 3-4 0</inkml:trace>
  <inkml:trace contextRef="#ctx0" brushRef="#br0" timeOffset="155120.01">9593 14602 2804 0,'0'0'62'0,"0"0"13"0,-3 6 2 0,0-1 1 0,3-5-62 16,0 5-16-16,3 1 0 0,3 1 0 0,-3 1-8 0,3 3-5 15,2 0-1-15,4-1 0 16,-3 3-166-16,3 1-32 0,12 17-8 0,-9-4 0 0</inkml:trace>
  <inkml:trace contextRef="#ctx0" brushRef="#br0" timeOffset="155238.7">9753 15110 2070 0,'-12'16'45'0,"4"-8"10"0,2 3 1 0,0-1 3 0,-3 4-47 0,6-4-12 0,-3 1 0 0,3-3 0 31,-3 2-126-31,3 1-27 0,-6 5-6 0,-3-3-1 0</inkml:trace>
  <inkml:trace contextRef="#ctx0" brushRef="#br0" timeOffset="155355.01">9194 15576 2300 0,'-6'5'51'0,"-3"3"10"0,0 3 3 0,0-1 0 0,-3 1-52 0,3 0-12 0,-3-1 0 0</inkml:trace>
  <inkml:trace contextRef="#ctx0" brushRef="#br0" timeOffset="155494.9">8741 15814 2487 0,'-20'19'55'0,"11"-9"11"0,-3 1 2 0,0-3 2 16,6 2-56-16,-6-2-14 0,3 0 0 0,3 0-734 15,-3 3-150-15</inkml:trace>
  <inkml:trace contextRef="#ctx0" brushRef="#br0" timeOffset="155742.65">8161 16206 529 0,'-12'0'11'0,"6"2"2"0,0-2 1 0,-3 3 2 0,3-3-16 0,-3 0 0 0,3 0 0 0,-3 0 0 16,0 3-12-16,4-3-7 0,-4 0-1 0,0-3 0 16,3 3 84-16,0 3 16 0,-3-3 3 0,3 2 1 15,0 1 182-15,-3 0 37 0,3-1 7 0,0 1 2 16,0 0-142-16,0-1-28 0,0 3-6 0,0-2 0 16,0 2-47-16,0-2-9 0,0 0-1 0,0-1-1 31,1 1-185-31,5-3-37 0,-6 3-7 0,3-3-1 0</inkml:trace>
  <inkml:trace contextRef="#ctx0" brushRef="#br0" timeOffset="155868.54">7631 16145 2602 0,'-12'5'57'0,"0"3"12"0,0 0 3 0,0 0 1 0,1-3-58 0,2 1-15 15,-3 2 0-15,3-3 0 16,-3 0-74-16,0-2-18 0,0-1-3 0,-3-4-1 0</inkml:trace>
  <inkml:trace contextRef="#ctx0" brushRef="#br0" timeOffset="156006.23">6979 16018 2786 0,'-9'5'61'0,"-3"0"13"0,0-5 2 0,4 3 3 0,-1 2-63 0,3-2-16 16,-3-3 0-16,3-3 0 15,3-2-100-15,-6-3-22 0,3-13-5 0,-3-8-1 0</inkml:trace>
  <inkml:trace contextRef="#ctx0" brushRef="#br0" timeOffset="156125.79">6816 15380 2669 0,'0'0'76'0,"-3"3"16"0,3-3-74 0,-9 0-18 0,3 0 0 0,6 0 0 15,0 0 52-15,0 0 6 0,-3-3 2 0,0-2 0 16,0-8-139-16,3-3-27 0,3-8-6 15,0-5-1015-15</inkml:trace>
  <inkml:trace contextRef="#ctx0" brushRef="#br0" timeOffset="156235.49">6935 14870 2602 0,'0'0'57'0,"0"0"12"0,0 0 3 0,0 0 1 16,0 0-58-16,0 0-15 0,0 0 0 0,0 0 0 15,6 0-48-15,-1-8-13 0,1 5-3 0,6-8-1028 0</inkml:trace>
  <inkml:trace contextRef="#ctx0" brushRef="#br0" timeOffset="156363.64">7485 13989 2847 0,'0'0'63'0,"0"0"13"0,0 0 2 0,0 0 2 0,3-3-64 0,3-2-16 0,0-1 0 0,3-4 0 31,6-4-77-31,6-4-19 0,-3-1-3 0,2-4-1066 0</inkml:trace>
  <inkml:trace contextRef="#ctx0" brushRef="#br0" timeOffset="156486.31">8048 13367 2833 0,'0'0'62'0,"0"0"13"0,0 0 2 0,0 0 3 0,0 0-64 0,0 0-16 0,6 0 0 0,3-3 0 15,3-5-9-15,2 0-6 0,4-2-1 0,6-6-813 16,3-8-163-16</inkml:trace>
  <inkml:trace contextRef="#ctx0" brushRef="#br0" timeOffset="156606">8655 12803 2833 0,'0'0'62'0,"0"0"13"0,0 0 2 0,0 0 3 0,0 0-64 0,0 0-16 16,0 0 0-16,6-2 0 0,6-1-16 0,3-2-6 15,0-1-2-15,5-2-800 16,4-2-161-16</inkml:trace>
  <inkml:trace contextRef="#ctx0" brushRef="#br0" timeOffset="156709.72">9102 12687 2579 0,'-6'8'73'0,"0"-3"16"0,3-2-71 0,3 2-18 16,0 3 0-16,0 0 0 0,9 2 0 0,-3 1 0 0,2-3 0 0,1 3-1102 16</inkml:trace>
  <inkml:trace contextRef="#ctx0" brushRef="#br0" timeOffset="156829.14">9334 13076 2650 0,'-15'18'75'0,"6"-12"17"0,6 1-74 0,0 7-18 0,6 4 0 0,3 1 0 32,6-1-149-32,-3 3-34 0,17 27-6 0,-2-14-2 0</inkml:trace>
  <inkml:trace contextRef="#ctx0" brushRef="#br0" timeOffset="157596.6">8631 15949 2602 0,'-12'5'57'0,"6"-2"12"0,-3 2 3 0,3-2 1 0,3 2-58 0,-2-2-15 0,-1 2 0 0,0-2 0 16,3-1 0-16,3 4 0 0,0-1 0 0,0-5 0 31,-6 3-64-31,6 2-16 0,0 0-4 0,6 1-636 0,-3-1-128 0</inkml:trace>
  <inkml:trace contextRef="#ctx0" brushRef="#br0" timeOffset="157785.21">8971 16002 2307 0,'0'0'51'0,"0"0"10"0,0 0 3 0,3 3 0 0,5-1-51 0,4 4-13 0,3-4 0 0,0 1 0 16,6 0-56-16,0-3-13 0,3-3-3 0,2 0-568 15,-2-7-114-15</inkml:trace>
  <inkml:trace contextRef="#ctx0" brushRef="#br0" timeOffset="157886.57">9554 15600 2355 0,'0'0'67'0,"0"0"14"0,0 0-65 0,0 0-16 0,0 0 0 0,0 0 0 0,0 0 85 0,0 0 14 15,0 0 2-15,0 0 1 0,0 0-64 0,3-3-13 0,0-2-2 16,0 0-1-1,0 2-93-15,-3-2-18 0,3-3-4 0,0 2-656 16,-3-4-131-16</inkml:trace>
  <inkml:trace contextRef="#ctx0" brushRef="#br0" timeOffset="158052.69">9366 15592 2530 0,'-20'21'56'0,"8"-8"11"0,-3 1 2 0,0 4 3 0,-6 1-58 0,6-1-14 0,-3 3 0 0,3 3 0 16,1 0 0-16,-1 0 9 0,0 5-9 0,0 0 8 15,-3 0-22-15,0-3-5 0,0 4-1 0,-2-4 0 16,-1 0-38-16,0 1-8 0,0-3-2 0,-6 0 0 16,3-1-94-16,4 1-19 15,-4-3-4-15,-3 3-1 0</inkml:trace>
  <inkml:trace contextRef="#ctx0" brushRef="#br0" timeOffset="158173.9">8601 16386 1858 0,'-14'8'52'0,"8"-6"13"0,-6 6-52 0,3-3-13 15,0 3 0-15,-3-2 0 0,0 2 106 0,0-3 18 16,3 0 4-16,-3 1 1 16,3-4-98-16,3 1-20 0,-3-1-11 0,4 1 12 15,-1-6-192-15,-3 1-37 0</inkml:trace>
  <inkml:trace contextRef="#ctx0" brushRef="#br0" timeOffset="158298.47">8223 16531 2146 0,'-20'16'60'0,"5"-8"15"0,3 0-60 0,-6 3-15 0,6-1 0 0,-3-2 0 16,0 0 44-16,0 3 7 16,3-6 1-16,-2 3 0 15,5-3-140-15,-6-2-27 0,-6-3-5 0</inkml:trace>
  <inkml:trace contextRef="#ctx0" brushRef="#br0" timeOffset="158452.06">7384 16523 2502 0,'-27'16'55'0,"15"-11"11"0,-3 1 2 0,1-4 3 0,-1 1-57 0,-3-3-14 0,0 0 0 0,0-3 0 15,3 3 9-15,-3-5-1 0,-2 0 0 0,2-1 0 16,-3-4-163-16,0-1-33 0,0-2-6 0,3 0-438 16,3 0-87-16</inkml:trace>
  <inkml:trace contextRef="#ctx0" brushRef="#br0" timeOffset="158601.84">6920 16153 1858 0,'0'0'52'0,"0"0"13"0,-3 0-52 0,-6 2-13 16,3 1 0-16,0 0 0 0,3-1 72 0,-3 1 11 16,0 0 2-16,0-1 1 15,-3-2-170-15,3 0-35 0,0-2-6 0,-3-1-2 0</inkml:trace>
  <inkml:trace contextRef="#ctx0" brushRef="#br0" timeOffset="158738.66">6411 15933 1954 0,'-6'0'43'0,"3"-2"9"0,3 2 1 0,-6-6 3 0,3 1-45 0,0-8-11 0,0-6 0 0,3-5-867 16</inkml:trace>
  <inkml:trace contextRef="#ctx0" brushRef="#br0" timeOffset="158872.29">6527 15129 2271 0,'0'0'50'0,"0"0"10"0,0-5 3 0,3-1 1 0,0-4-52 0,0-1-12 0,3-2 0 0,0-6 0 15,3-2 20-15,-1-5 2 0,4-1 0 0,-3-2 0 16,3-3-194-16,3-2-38 0,6-37-8 15,-6 15-606-15</inkml:trace>
  <inkml:trace contextRef="#ctx0" brushRef="#br0" timeOffset="158956.07">6723 14536 2131 0,'0'0'60'0,"0"0"14"0,0 0-59 0,3-8-15 15,-6 0 0-15,6-5 0 0,0 0 47 0,3-6 6 16,0 1 2-16,3-6-697 16,3-8-139-16</inkml:trace>
  <inkml:trace contextRef="#ctx0" brushRef="#br0" timeOffset="159085.09">7330 13576 2336 0,'0'0'52'0,"6"-6"10"0,0-1 2 0,0 1 1 0,-3 4-52 0,9-1-13 0,-3-5 0 0,3-5 0 16,6-11 43-16,0 8 5 0,6 6 2 0,-1-4-772 16,4-4-154-16</inkml:trace>
  <inkml:trace contextRef="#ctx0" brushRef="#br0" timeOffset="159214.31">7723 13137 2833 0,'-15'5'62'0,"7"-2"13"0,-1 2 2 0,-3-3 3 0,0 4-64 0,3-1-16 0,-3 0 0 0,3 3 0 16,0 0 14-16,-3 0-1 0,3 3 0 0,0 2 0 31,0 5-171-31,-2 6-34 0</inkml:trace>
  <inkml:trace contextRef="#ctx0" brushRef="#br0" timeOffset="159385.87">6777 14613 2563 0,'-21'24'56'0,"-3"5"12"0,0 5 3 0,1 6 1 0,2-3-58 0,3 3-14 15,0-1 0-15,3-4 0 0,0-1 0 0,6-2 0 16,0 0 0-16,3-3 0 15,0 5-144-15,3-10-31 0,3 0-6 0,-3-3-2 0</inkml:trace>
  <inkml:trace contextRef="#ctx0" brushRef="#br0" timeOffset="159532.34">6664 15214 2300 0,'0'0'51'0,"0"0"10"0,0 5 3 0,0 0 0 0,0 0-52 0,3 1-12 0,3-1 0 15,0 3 0-15,8-3 0 0,1 1 0 0,0-1 0 0,6-3-10 16,3-2-142-16,3-2-29 0,20-11-6 16,-11-14-1-16</inkml:trace>
  <inkml:trace contextRef="#ctx0" brushRef="#br0" timeOffset="159681.87">7470 14510 2818 0,'0'0'80'0,"0"0"17"0,0 0-77 0,0 0-20 0,6-6 0 0,3 1 0 16,-3-3 20-16,6-2 0 0,3-1 0 0,0-2 0 0,0-6-20 0,3 3 0 16,-4-2 0-16,1-1 0 15,0-2-147-15,0 8-33 0,-3 0-6 0,-3 0-527 16,-3 2-106-16</inkml:trace>
  <inkml:trace contextRef="#ctx0" brushRef="#br0" timeOffset="159862.84">7197 15235 2098 0,'-9'18'46'0,"0"6"10"0,0 3 1 0,-6-1 3 0,3 3-48 0,3-2-12 0,0-1 0 0,0-2 0 16,3 0 88-16,0-3 16 0,3-3 4 0,3-2 0 31,6-5-128-31,0-1-26 0,6-2-5 0,6-5-654 0,6-6-131 0</inkml:trace>
  <inkml:trace contextRef="#ctx0" brushRef="#br0" timeOffset="160043.37">8176 14303 3132 0,'0'0'89'0,"0"0"19"16,0 0-87-16,0 0-21 0,6 0 0 0,0 0 0 0,0 0 0 0,3 0 0 15,-3 3 0-15,2-3 0 16,1 3-12-16,0-1-6 0,3 1-2 0,-3 0 0 16,0 2-128-16,3 0-25 0,-6 6-6 0,3-3-586 15,-6 5-118-15</inkml:trace>
  <inkml:trace contextRef="#ctx0" brushRef="#br0" timeOffset="160207.67">7726 15219 1743 0,'-26'37'49'0,"14"-19"11"0,0 6-48 0,-6 3-12 16,3 2 0-16,0 3 0 0,-3-1 86 0,3 4 14 0,3-4 4 0,4 1 0 15,-1-5-68-15,3-1-12 0,3-2-4 0,0-6 0 16,3-2-28-16,3 0-7 0,3-3-1 0,3-2-604 16,2-6-122-16</inkml:trace>
  <inkml:trace contextRef="#ctx0" brushRef="#br0" timeOffset="160373.53">8381 14653 2833 0,'0'0'62'0,"0"0"13"0,0 0 2 0,0 0 3 0,0 0-64 0,0 0-16 0,0 0 0 0,0 0 0 15,0 0 0-15,0 0 10 0,6 5-10 0,-3 3 8 16,6 5-182-16,0 6-37 0,12 20-7 15,-6-7-2-15</inkml:trace>
  <inkml:trace contextRef="#ctx0" brushRef="#br0" timeOffset="160526.13">8316 15790 2698 0,'-18'29'76'0,"12"-15"18"0,3 2-75 0,0-1-19 15,0-1 0-15,6 2 0 16,-3-1-66-16,6 1-17 0,6 0-3 0,0-3-984 0</inkml:trace>
  <inkml:trace contextRef="#ctx0" brushRef="#br0" timeOffset="160696.81">8798 15134 2595 0,'0'0'57'0,"0"0"12"0,0 0 3 0,0 0 0 0,0 0-57 0,3-8-15 0,0-5 0 0,0-6 0 31,3-10-156-31,0-8-33 0,9-47-7 0,-9 7-2 0</inkml:trace>
  <inkml:trace contextRef="#ctx0" brushRef="#br0" timeOffset="160810.51">8694 14436 2257 0,'-9'5'49'0,"-6"-2"11"0,0 2 1 0,3-5 3 0,3 3-51 0,0-6-13 0,0-2 0 0,0-6-1000 16</inkml:trace>
  <inkml:trace contextRef="#ctx0" brushRef="#br0" timeOffset="161032.26">7959 13420 1796 0,'0'0'40'0,"0"0"8"0,0 0 1 0,0 0 1 0,0 0-40 0,-3-6-10 0,0 1 0 0,3 5 0 31,0 0-94-31,-3-5-21 0,3-3-4 0,0 8-1 15,0 0 13-15,0 0 3 0,0 0 0 0,0 0 0 0,0 0 144 0,0-5 30 0,0 5 6 0,0 0 0 16,0 0 6-16,0-6 1 0,3 1 0 0,0 0-730 16</inkml:trace>
  <inkml:trace contextRef="#ctx0" brushRef="#br0" timeOffset="161168.13">8396 12980 2599 0,'0'0'57'0,"0"0"12"0,0 0 3 0,0 0 0 0,0 0-57 0,0 0-15 0,0 0 0 0,0 0 0 16,6 0 0-16,3 0-15 0,0-7 3 0,6 4 1 16,3-5-141-16,2-3-29 0,28-12-6 0,-15-9-1 0</inkml:trace>
  <inkml:trace contextRef="#ctx0" brushRef="#br0" timeOffset="161275.84">8661 12814 2609 0,'-27'16'74'0,"15"-6"16"16,-3 1-72-16,1 2-18 0,2 3 0 0,-3 2 0 0,3 4 32 0,3 1 4 15,0 1 0-15,3 5 0 16,3 8-120-16,0-5-24 0,6 8-5 0,0 0-1 0</inkml:trace>
  <inkml:trace contextRef="#ctx0" brushRef="#br0" timeOffset="161409.51">8420 14586 2376 0,'-3'6'52'0,"-3"4"12"0,3 6 1 0,0 0 1 0,3 3-53 0,3-1-13 0,0 1 0 0,0 4-1053 16</inkml:trace>
  <inkml:trace contextRef="#ctx0" brushRef="#br0" timeOffset="161575.12">8786 14706 2588 0,'0'0'57'0,"0"0"12"0,0 0 3 0,0 0 0 0,6 2-58 0,0-2-14 0,0 0 0 0,3 0 0 16,-3 0-93-16,6 0-22 0,0 0-4 0,-1 0-576 16,1 0-115-16</inkml:trace>
  <inkml:trace contextRef="#ctx0" brushRef="#br0" timeOffset="161755.73">9146 14758 731 0,'0'0'20'0,"0"0"6"0,6 0-26 0,-6 0 0 0,0 0 0 0,0 0 0 16,6 3 120-16,-3 2 18 0,0 1 4 0,0-1 1 15,0 3 40-15,-3 0 8 0,0 0 1 0,0 2 1 16,3-4-97-16,-3 4-20 0,0 1-4 0,3 2-682 15,3-2-136-15</inkml:trace>
  <inkml:trace contextRef="#ctx0" brushRef="#br0" timeOffset="161964.7">8718 15700 2609 0,'-36'45'74'0,"18"-23"16"0,-3 4-72 0,3 3-18 0,-3 0 0 0,1 3 0 0,-1-3 16 0,-3-2-1 15,9-1 0-15,0-5 0 16,-6 3-82-16,9-8-16 0,-2 2-3 0,-1-2-1 16,0-3-77-16,0 1-16 0,-3-4-4 0,0-4-635 15</inkml:trace>
  <inkml:trace contextRef="#ctx0" brushRef="#br0" timeOffset="162114.17">7714 16015 1407 0,'-3'0'31'0,"-3"3"6"0,6-3 2 0,0 0 1 0,0 0-32 0,-2-5-8 0,-4-11 0 16,0-3 0-16</inkml:trace>
  <inkml:trace contextRef="#ctx0" brushRef="#br0" timeOffset="162385.47">8994 15311 2170 0,'0'0'48'0,"0"0"9"0,0 0 3 0,6-2 1 16,3-1-49-16,3-2-12 0,3-3 0 0,0-5 0 15,3-1-157-15,-3-4-35 0,11-24-6 0,-14-1-2 0</inkml:trace>
  <inkml:trace contextRef="#ctx0" brushRef="#br0" timeOffset="162476.2">9134 14994 1220 0,'-6'0'27'0,"-3"0"5"0,3 0 2 0,0-8 0 0,-2-3-34 0</inkml:trace>
  <inkml:trace contextRef="#ctx0" brushRef="#br0" timeOffset="162625.66">8542 14153 2782 0,'-12'5'61'0,"0"-2"13"0,0-1 2 0,3 1 3 0,0-1-63 0,3-2-16 0,6 0 0 0,0 0-822 15,0 0-167-15</inkml:trace>
  <inkml:trace contextRef="#ctx0" brushRef="#br0" timeOffset="165806.5">9783 12181 1494 0,'0'0'32'0,"0"0"8"0,0 0 0 0,0 0 3 0,0 0-35 0,0 0-8 0,3 0 0 0,6 0 0 16,-3-2-24-16,0 2-6 16,3 0-2-16,-3 0 0 0,3 0-16 0,-3-3-4 0,3 0-1 0,-3-2 0 0,0 3 28 0,2-4 5 15,-2 4 2-15,0-1 0 0,0 0 36 16,-3 1 7-16,6-1 2 0,-3 0 0 0,0 1 17 0,3-4 3 15,-3 1 1-15,3 0 0 16,-3 0-18-16,6-1-3 0,-3 1-1 0,6 0 0 0,0-3 2 0,-1 0 0 16,1 3 0-16,0-3 0 0,-3 0-13 0,3 0-3 15,0 2 0-15,3-2 0 0,0 3-1 0,-4-3-1 16,4 3 0-16,-3 0 0 0,3-1-10 0,-3 1 0 16,3-3 9-16,-3 6-9 0,3-4 0 0,-4 1 8 0,4 2-8 15,0-2 0-15,3-3 0 0,0 5 8 0,-3-2-8 16,2 0 0-16,1 2 0 0,3 1 0 0,0-1 0 0,0 0 0 15,0-2 8-15,-1 2-8 0,4 1 10 16,0-1-10-16,-3 0 12 0,3-2-4 0,-4 2-8 0,4-2 12 16,0 0 4-16,0 0 0 0,3-1 0 0,-1 1 0 15,1 0 3-15,3-1 1 16,-3-2 0-16,-4 1 0 0,4 1 0 0,0 1 1 0,-3-3 0 0,-1 3 0 16,4-1-13-16,-3-2-8 0,3 6 10 0,0-3-10 15,-7 2 20-15,10-2-1 0,-3 2-1 0,-3 0 0 16,5-2-18-16,-2 2 0 0,3 1 0 0,-3-1 0 15,-4 0 0-15,4-2 0 0,0 2 0 0,0 1 0 16,2 2 0-16,1-3 0 0,0 1 0 0,3-1 0 16,-4-2 0-16,1 2-14 0,0-2 1 0,0-1 0 15,-1 6 13-15,1 0 13 0,3-5-2 0,-3 5-1 16,2 0-10-16,-2 5 0 0,0-5 9 0,3 0-9 0,-4 6 0 16,-2-1 0-16,3-2 0 0,0 2 0 0,-1 0 0 0,4 0 12 15,-3 1 0-15,2 2-1 0,-2-3-11 0,3 0-11 16,-6 6 3-16,5-8 0 0,-5 7 8 0,3-5 0 15,0 3 0-15,-7-2 0 0,10-1 0 0,-6 0 0 16,6 6 0-16,-1-3 0 0,-5-3 0 0,6 6 0 16,-6-3 0-16,2 2 0 0,1 1 0 0,-6-3 0 15,3 2 0-15,2 1 0 0,-2-3 9 0,3 8-9 16,0-3 12-16,-1 0-12 0,1-2 0 0,0 5 0 16,-3-3-12-16,-1-3 3 0,-2 4 9 0,3-4 11 15,-3-2-3-15,0 3 0 0,-4-6-8 0,1 8 0 0,3-7 0 16,-3 7 0-16,3-3 8 0,-4-4 0 0,1 7 0 0,0-3 0 15,0 4-8-15,3-4 10 16,-4 6-10-16,-2-3 10 0,3 3-10 0,0 3 0 16,0-3 9-16,2 5-9 0,1 3 0 0,-3 5-16 0,3 0 2 0,-6 0 1 15,2 0 1-15,-5 0 1 0,3 0 0 0,0 0 0 16,-3 0 11-16,0-2 0 0,0-1 0 0,-4 1 0 16,1-1 0-16,0-2 11 0,0 3-3 0,-3-4 0 15,0 4 0-15,3-1 0 0,-3 1 0 0,3 2 0 16,-3-3-8-16,2 3 0 0,-2 0 0 0,0 1 0 15,0 1-40 1,-6 4-6-16,6 2-2 0,-6-5 0 0,3-6 34 0,0 3 14 0,-3-2-12 0,0 4 12 16,0 1 0-16,0-3 8 0,0 0 2 0,0-2 0 15,-1-1-10-15,1-2 0 0,-3 2 0 0,3-2 0 16,0 3 0-16,-3-1 0 0,-3 1-10 0,3-4 10 0,0 1 0 16,-3-3 0-16,0 3 0 0,3-3 0 0,-3 6 0 0,0-3 16 15,-3-3-1-15,0 3-1 0,0-3 0 0,0 3 0 16,0-1 0-16,-3-1 0 0,0-1 0 0,0 3 0 15,1-1 0-15,-1 1 0 0,-3 0-14 16,3 2 0-16,0 1 0 0,-3 2 0 16,3 0 0-16,-3 3 0 0,0-3 0 0,0 3 0 15,0-3 0-15,0 0-12 0,0 0 3 0,-3-2 0 0,3 7 17 0,-2-5 4 16,-1-3 1-16,0 1 0 0,0-1 3 0,3-2 0 16,-3 3 0-16,0-4 0 0,0 1-5 0,-3-5-1 15,3 2 0-15,-5 3 0 0,2-6-10 0,0 6 0 16,-3-5-12-16,0 7 12 0,0-7-14 0,-3 4 5 0,0-4 1 15,-2 2 0-15,-1 0-4 0,0 0 0 0,3-2 0 0,0 0 0 16,1-1 12-16,-1-2 9 0,3 0-1 0,-3 0-8 16,3 0 24-16,0-3-1 0,0 3-1 15,1 2 0-15,-1-5-22 0,-3 3 0 0,0 0 0 16,0 3-12 0,0-3-12-16,-2-1-4 0,-1 1 0 0,0 0 0 0,0 3 16 0,0-1 4 0,3 1 0 0,-2 2 0 15,-4 0 8-15,3 0 11 0,-3-2-3 0,-2 2 0 16,2-3-8-16,0 4 8 0,-3-1-8 0,0 0 8 15,-5 0 8-15,5 0 2 0,3 0 0 0,-3 3 0 16,1-3 13-16,-7 3 2 0,6 0 1 0,-6 0 0 16,1 0-21-16,-4 2-4 0,0-2-1 0,1 2 0 15,2-2-8-15,-3 3 12 0,0 2-12 0,1-3 12 16,-4 3-2-16,0 0 0 0,-2 1 0 0,2 1 0 16,0 1 22-16,4 0 5 0,-1 2 1 0,-3-2 0 15,4-3-19-15,-4-3-4 0,0 4-1 0,-2-1 0 0,-1 0-5 16,3-3-1-16,-2 3 0 0,5-2 0 0,-3-1-8 0,1 1-11 15,-1-3 3-15,-3-1 0 0,1 1 8 0,2 0-8 16,0-3 8-16,4 0-8 0,-4-2 8 0,0-1 0 16,-2 1 0-16,2-3 0 0,-3 0 0 0,1 0 0 15,2-1 0-15,-3-1 0 0,4 1 0 0,-1 1 0 16,0-2 0-16,-2 4 0 0,2-2 0 0,-6 3 0 16,7-6 0-16,-4 3 0 0,3-1 0 0,1-1 0 15,-4-1 0-15,9 0 0 0,-11-2-12 0,8-1 4 16,-3 1 0-16,1 2 0 0,-1-5 8 0,3 3 12 0,-2-3-2 15,2 2-1-15,-3 1-9 0,1-1 0 0,-4-2 0 0,0 3 0 16,4-3 0-16,-4 0 0 0,6 2 0 16,-2 1 0-16,2 0 0 0,-6 2 0 0,1-3 0 0,2 4 0 15,-6-4 0-15,1 1 0 16,2 2 0-16,0 0 0 0,-2 0 0 0,-1-2 0 0,-2 2 0 0,2-2 0 16,0 2 0-16,1-2 0 0,-1 2 0 0,0-3 0 15,1 4 0-15,-4 2 0 0,1-9 0 0,-7 4 0 16,7 0 0-16,-1-1 8 0,0 1-8 0,-2-1 8 15,-1 1-8-15,-2-3 0 0,-4 0 0 0,6 0 0 16,-2-3 0-16,-1 3 0 0,1-3 0 0,-4 1 0 16,7-4 0-16,-4 1 0 0,4 2 0 0,2-2 0 15,-3-1 0-15,4 1 0 0,-4-3 0 0,4 3 0 16,2-3 0-16,-3 0 0 0,7 2 0 0,-1-2 0 16,-3-2 0-16,4 2 0 0,-4-3 0 0,7 0 0 15,-10 3 0-15,6-2 0 0,4-1 0 0,2 1-11 16,-3-4 3-16,1 4 0 0,-1-6 0 0,0 2 0 0,4 1 8 15,-1 2 0-15,-3-2 0 0,6-3 0 0,1 0-21 0,2-2-3 16,-3 2 0-16,4-5 0 0,-1 2 24 0,0-5 0 16,3 0 0-16,-2 0 0 0,-1 0-13 0,3-2 5 15,3-1 8-15,-6 1-13 0,10-3 13 0,-1 2 0 16,0-5 0-16,3 6 0 0,3-3 0 0,-5 2 0 16,2-2 0-16,0 0 0 0,0-3 0 0,6 0 13 15,-6 0-1-15,-2 1 0 0,5-4-12 0,0 3-15 16,0-2 3-16,0-1 1 0,3 1 11 0,-6-3 11 0,6 0-3 15,-2 0 0-15,2 0-8 0,6-3 0 16,-6-5 0-16,0 2 0 0,3-4 0 0,0-1-14 0,0 0 3 0,3 1 1 16,3-1 10-16,-5 0 0 0,5 1 0 0,-3-1 0 15,3 3 0-15,0-3 0 0,-3 0 0 0,6 3 0 16,0-2 11-16,0 2-3 0,0 2 0 0,3-2 0 16,0 0-8-16,0 0-14 0,3-3 3 0,-3 3 1 15,3-2 10-15,0-4 14 0,-3 1-3 0,0 0-1 16,6-3-10-16,-3 0 0 0,0-3 0 0,0-5 8 15,0 0-8-15,0-2-16 0,-3 2 4 0,0 0 1 16,3 3 11-16,0-6 0 0,3 0 0 0,-3 4 0 16,2-1 0-16,1 5 0 0,3-2 0 0,3 5 0 15,0 2-8-15,0 1 8 0,3 0-8 0,0-1 8 16,0 4 0-16,6-4-8 0,-4 1 8 0,7-3 0 16,0 3 0-16,6-1 0 0,-6-2 0 0,5-2 8 15,7-3-8-15,-9-1 0 0,9 4 0 0,-1-1 0 16,1 6 0-16,3-3 0 0,5-3 0 0,1 0 0 0,3-4-8 15,-4 4 8-15,4 3-8 0,0 3 8 0,-4-1 0 0,7-2-8 16,-1-2 8-16,1 2 0 0,-6 2 0 0,5 1 0 16,-2-3 0-16,5 8 0 0,1-5 0 0,0 2 0 15,2-5 0-15,1 0 0 0,-4 3 0 0,4-1 0 16,2-2 0-16,4-2 0 0,-1 7 0 0,-2-5 0 16,-3 3 0-16,2-1 0 0,4 1 0 0,-1 2 0 15,4-5 0-15,-1 6 0 0,1-1 0 0,-4 6 0 16,6-1 0-16,1 4 0 0,-4-1 0 0,1 0 0 15,-4-2 0-15,10 2 0 0,-7 0 0 0,7 0 0 16,-4 1 0-16,1-1 0 0,5 3 0 0,-2 0 0 0,-1 2 0 0,3 1 0 16,-5 2 15-16,2 0 8 0,1 3 1 0,-1 0 1 15,1 0-40-15,-7 2-8 0,4 3-1 0,2-2-1 16,0 2 25-16,-2 3 0 0,-1 2 0 0,-2-2 0 16,5 2 0-16,1-2 0 0,-1 0 0 0,1 0 0 15,-1-1 0-15,-2-4 0 0,5 2 0 0,-6-3 0 16,1 1 0-16,-4 2 0 0,1-5 0 0,-7 8 0 15,1-3 0-15,2 2 0 0,-8-1 0 0,0 7 0 16,-4-8 0-16,1 11 0 0,-1-3 0 0,-2 2 8 16,3 1-8-16,-4 5 0 0,-2 0 0 0,-3 0 0 15,-1 5 0-15,-2-5 0 0,0 8 0 0,-1-2 0 16,-2-6 13-16,3 5 8 0,-7 0 2 0,1-2 0 16,0 2-35-16,-3-2-8 0,-1-1 0 0,-2 4-1 15,-3-1 21-15,-3-5 0 0,0 5 0 0,0-5 0 16,-4 0-10-16,4 3 10 0,-3-3 0 0,0 2-9 15,3-4-10-15,-6 4-1 0,0-2-1 0,-4 0 0 16,4 3-15-16,0-3-2 0,0 0-1 0,-3 3 0 16,-3-3-9-16,3 2-3 0,-3-2 0 0,3 0 0 15,-3 6-17-15,0-6-4 0,-3-6-1 0,2 6-712 16</inkml:trace>
  <inkml:trace contextRef="#ctx0" brushRef="#br0" timeOffset="176634.26">10182 14875 734 0,'9'8'16'0,"-9"-3"3"0,6 0 1 0,-3 1 1 0,9 4-21 0,-9-2 0 15,6 0 0-15,-3 0 0 0</inkml:trace>
  <inkml:trace contextRef="#ctx0" brushRef="#br0" timeOffset="176993.5">10620 14735 1058 0,'0'0'23'0,"0"0"5"0,0 0 0 0,0 0 3 0,0 0-31 0,0 0 0 16,0 0 0-16,0 0 0 0</inkml:trace>
  <inkml:trace contextRef="#ctx0" brushRef="#br0" timeOffset="177128.95">10846 14518 576 0,'0'0'12'0,"9"0"4"0,-3 0 0 0,0-3 0 0,0 0-16 0,0 1 0 0,11-6 0 15,-2 0 0-15</inkml:trace>
  <inkml:trace contextRef="#ctx0" brushRef="#br0" timeOffset="177263.92">11134 14250 1497 0,'0'0'32'0,"0"0"8"0,0 0 0 0,6-2 4 0,-6 2-36 0,0 0-8 0,3-3 0 0,-3 3 0 15,0 0 84-15,0 0 16 0,3 0 2 0,-3 0 1 16,0 0-70-16,3 3-13 0,0 2-4 0,0-2 0 15,-3 2-108-15,0 0-21 0,0-2-5 0,0 2-1 16</inkml:trace>
  <inkml:trace contextRef="#ctx0" brushRef="#br0" timeOffset="178008.95">10292 13838 1358 0,'0'0'38'0,"0"0"10"0,0 0-39 0,0 0-9 15,0 0 0-15,-3-6 0 0,0 1 128 0,3 5 23 16,-3-3 5-16,3 3 0 0,0 0-4 0,0 0 0 16,0 0-1-16,-3-5 0 15,3 5-70-15,0 0-13 0,0 0-4 0,0 0 0 0,0 0 4 0,0 0 0 16,0 0 0-16,0 0 0 0,0-5-32 0,0 5-7 16,3 3-1-16,3 2 0 0,0 0 4 0,0 3 0 0,0 0 0 0,3 0 0 15,0 0-32-15,0 0 0 16,0 2 0-16,3-2 0 0,0 3 0 0,-1-3-12 0,4 2 1 0,-3 1 0 15,3 2 11-15,0-2 16 0,0 5-4 0,0-3-1 16,-3 0-11-16,3 0 0 16,-1 1 0-16,-5-4 0 0,3 1 0 0,-3-1 0 0,0 1 0 0,0-3 0 15,0-3 0-15,0 3 0 0,-3-3 0 0,0 1 0 16,-3-1-49 0,3 0-12-16,0-2-3 0,0 2 0 15,-6-2-132-15,0-3-28 0,3 3-4 0,-3-3-822 0</inkml:trace>
  <inkml:trace contextRef="#ctx0" brushRef="#br0" timeOffset="178343.02">10542 13697 2116 0,'0'0'47'0,"0"0"9"0,0 0 3 0,0 0 0 0,0 0-47 0,0 0-12 16,0 0 0-16,0 0 0 0,0 0 105 0,0 0 19 16,0 0 4-16,0 0 1 0,0 0-37 0,0 0-7 15,-6 0-1-15,6 0-1 0,-3 0-15 0,-3 3-4 16,0 2 0-16,3 1 0 0,0-1-51 0,0 3-13 0,-3 0 0 16,6 5 0-16,-3 3 0 0,0 0 0 0,-2 2 0 0,2 4 0 15,-3-1 0-15,6 3 0 16,-6-1 0-16,3 1 0 0,-3 3 0 0,0-1 0 0,0-2 0 15,3 2 0-15,-3-4 0 0,3-1 0 0,-3 0 0 0,3-3 0 16,0 1 0-16,-3-1 0 0,3-2 0 0,-3 0 0 31,3-3-48-31,0-2-13 0,0 0-3 0,0-1 0 0,0-2 52 0,0-3 12 0,0 1 0 0,0-1 0 16,3-5-156 0,0 0-29-16,0 0-6 0,0 0-1 0,0 0-51 0,0 0-10 15,0 0-3-15,0 0 0 0</inkml:trace>
  <inkml:trace contextRef="#ctx0" brushRef="#br0" timeOffset="178788.47">10283 13766 1459 0,'0'0'41'0,"0"0"10"0,0 0-41 0,0 0-10 16,0 0 0-16,0 0 0 0,0 0 116 0,0 0 20 16,0 0 5-16,0 0 1 0,0 0-61 0,0 0-12 15,0 0-2-15,0 0-1 0,0 0-10 0,0 0-3 0,0 0 0 16,0 0 0-16,0 0 0 0,0 0 0 15,0 0 0-15,0 0 0 0,6 3-18 0,0 0-4 0,0 2-1 0,0 3 0 16,0-3-30-16,0 3 8 0,0-3-8 0,3 3 0 16,0 5 0-16,3 1 0 0,-3-1 0 0,2 0 0 15,1 3 0-15,-3-3 0 0,3 1 0 0,0 1 0 16,0 1 0-16,-3-3 0 0,3 3 0 0,0-2 0 16,0-1 0-16,-3 0 0 0,3-2 0 0,-4 2 0 15,1-3 0-15,0 1 0 0,0-3 0 0,0 0 0 16,0 0 0-16,-3 0 0 0,0 0 0 0,0-3 0 15,-3 0 0-15,3-2 0 0,-3 2 0 0,0-2 0 32,-3 0-48-32,0-3-13 0,0 0-3 0,0 0 0 0,0 5-117 0,0-5-24 0</inkml:trace>
  <inkml:trace contextRef="#ctx0" brushRef="#br0" timeOffset="179157.16">10578 13700 1958 0,'0'0'43'0,"0"0"9"0,-6 5 1 0,3-2 3 0,0 2-45 0,0-2-11 15,-3 2 0-15,6 1 0 0,-3-1 53 0,-3 3 9 16,0-3 2-16,6 6 0 0,-3-1 0 0,0 1 0 0,0 2 0 15,0 0 0-15,0 1-52 0,-3 1-12 0,6 1 0 16,-3 0 0-16,0 3 54 0,0-1 8 16,-3 1 2-16,3 2 0 0,0 0-52 0,-2 0-12 15,2 0 0-15,-3 1 0 0,0-1 0 0,3 0 0 0,-3 0 0 0,0-2 0 16,0 2 0-16,0-3 0 0,0-2 0 0,3 3 0 16,-3-6 0-16,3 3 0 0,-3-6 0 0,3 1 0 15,-3-3 34-15,3 0 4 0,3 0 1 0,-3-3 0 16,0 0-11-16,3-5-3 0,0 0 0 0,0 0 0 15,0 0-71-15,0 0-14 0,0 0-4 0,0 0 0 16,0 0-96-16,0 0-20 0,0 0-4 0,0 0-1 16</inkml:trace>
  <inkml:trace contextRef="#ctx0" brushRef="#br0" timeOffset="189806.95">22175 8938 787 0,'0'0'22'0,"0"0"6"0,0-6-28 0,-6 4 0 0,6-4 0 0,0 1 0 15,0 5 88-15,0-5 13 0,0 5 3 0,-6-5 0 16,6 5 12-16,0-3 4 0,0 3 0 0,0 0 0 16,0-5-21-16,0 5-4 0,0 0-1 0,0 0 0 15,0 0-6-15,0 0-2 0,0 0 0 0,0 0 0 16,0 0-20-16,0 0-4 0,0 0-1 0,0 0 0 15,0 0-25-15,0 0-6 0,0 0-1 0,0 0 0 16,0 5-29-16,0 3 0 0,0 5 0 0,6 3 0 16,-6 2-12-16,6 6 4 0,-3 0 8 0,0 5-13 15,-3 6 13-15,2-4-12 0,-2 4 12 0,0 2-12 0,0-3 1 16,0-2 1-16,0-6 0 0,0 1 0 0,3-6-1 16,-3 0 0-16,0-2 0 0,0-3 0 0,0 2-7 15,0-5-2-15,-3 1 0 0,1-4 0 16,2-2-9-16,-3-3-3 0,0-2 0 0,0 0 0 15,3-3-8-15,-6-3-1 0,-3 3-1 0,0-5 0 0,0-1 30 0,-3-2 12 16,3 1-11-16,-3-4 11 0,3 3 16 0,-3 0 8 16,3-3 3-16,0 1 0 0,0 2 29 0,1-3 7 15,2 3 1-15,0 1 0 0,0 1 0 0,6 6 0 16,0 0 0-16,0 0 0 0,0 0-26 0,0 0-5 16,0 0-1-16,0 8 0 15,3 3-51-15,0-1-10 0,3 6-3 0,0 0 0 0,2-3 32 0,1 3 0 16,3-3 0-16,3 1 0 0,0-4 0 0,-3-2 0 0,6 0 0 15,-3-3 0-15,0 1 0 0,-1-6 15 0,1 2-2 0,0-4 0 16,3-1-13-16,-3 0 0 0,3-5 0 0,-3 1 0 16,0-4 0-16,-3 3-18 0,2 0 4 0,-2 0 1 31,0-2-143-31,-3 4-29 0,0-2-6 0</inkml:trace>
  <inkml:trace contextRef="#ctx0" brushRef="#br0" timeOffset="196074.26">19552 11131 1681 0,'0'0'36'0,"-3"-5"8"0,-6 2 2 0,0 0 2 0,0-2-38 0,-2 3-10 0,2-1 0 0,-3 0 0 16,3 1 85-16,-3-1 15 0,-3 3 4 0,3 0 0 15,-3 0-39-15,0 3-7 0,0-1-2 0,1 4 0 16,-4-1-16-16,0 5-3 0,0 1-1 0,-3 2 0 15,3 3 0-15,-3 0 0 0,1 2 0 0,-1 1 0 16,-3 0-11-16,0 4-2 0,0 1-1 0,3 5 0 16,-2 0-22-16,5 0 8 0,0 3-8 0,0 3 0 15,3-1 30-15,3 0 2 0,3-5 0 0,0 6 0 16,6-6-20-16,1 3-3 0,2 2-1 0,5-2 0 0,1 2 24 16,3-2 4-16,3 0 0 0,6 0 1 0,-3 2-49 15,3-5-11-15,6-3-1 0,-4 4-1 0,1-4 25 16,0-2 0-16,6 0 9 0,-3-1-9 0,3 1 22 0,2-3-2 15,1-2-1-15,6 0 0 16,-6-6-67 0,11-3-12-16,-2 1-4 0,-3-6 0 0,-1 0 52 0,1-2 12 0,0-3 0 0,3-5 0 0,-4-3 0 0,1 0 0 15,0-5 0-15,-1-6 0 0,-2 6 0 0,0-6 0 16,-3 1 0-16,-1-6 0 16,-2 3 0-16,-3 2 0 0,0-4 0 0,-3-1 0 0,-1-3 0 0,-2 4 0 15,-3-1 0-15,-3-3 0 0,0 3 0 0,0-2 0 16,-6 0 0-16,0-1 0 0,0 3 32 0,-3-2 8 15,-3 2 3-15,0-2 0 0,0 2-3 0,-6-3-1 16,3-4 0-16,-6 7 0 0,0-5-26 0,0 5-5 0,0-5 0 16,-6 2-8-16,3 3 19 0,-6 3-3 0,7 0-1 0,-10 3 0 15,3-1-3-15,-9 1-1 0,0 2 0 0,3 0 0 16,-5 3 17-16,2-1 3 0,-3 4 1 0,0-1 0 16,4 3-32-16,-4 3 0 0,3 0 0 0,-3-1 0 15,6 1-13-15,-2 2-9 16,-1 3-2-16,0 0 0 0,3 0 6 0,0 3 1 15,1 0 0-15,-1 2 0 0,6-2 1 0,-3-1 1 0,6 4 0 0,-3-1 0 16,4 0-25-16,2 0-4 0,3 3-2 0,-3 0 0 16,3 0-61-16,3 0-12 0,0 0-2 0,0 8-1 15,3-8-70-15,0 8-13 0,0-3-3 0,3 3-638 16</inkml:trace>
  <inkml:trace contextRef="#ctx0" brushRef="#br0" timeOffset="196394.74">19314 11546 1958 0,'0'0'43'0,"0"0"9"0,0 0 1 0,0 0 3 0,0 0-45 0,0 0-11 16,0 0 0-16,0 0 0 0,-3 6 53 0,0-1 9 15,-3 0 2-15,3 3 0 0,0 0-52 0,0 0-12 16,0 3 0-16,0-1 0 0,0 1 0 0,3-1 0 15,0 1 0-15,0 0 0 0,3-1 0 0,0-2 0 0,0 0 0 0,3 0 0 16,0-3 0-16,3 1 0 0,0-4 0 0,-3 1 0 16,3-3 0-16,-3-3 0 0,6 1 0 0,-3-4 0 15,0 1 42-15,-3 0 6 0,3-1 0 0,-4-2 1 16,1 3-13-16,-3-3-2 0,0 3-1 0,-3-3 0 16,0 3 11-16,0-3 1 0,-3 3 1 0,-3-1 0 15,3 1-37-15,-2 2-9 0,-1-2 0 0,0 2 0 16,0 1-56-16,3-1-14 15,-3 3-2-15,6 0-1 16,0 0-139-16,0 0-28 0,0 0-6 0,0 0-313 0,3 5-62 0</inkml:trace>
  <inkml:trace contextRef="#ctx0" brushRef="#br0" timeOffset="196648.05">19665 11531 1728 0,'0'0'38'0,"0"0"8"0,0 0 2 0,0 0 0 0,0 0-39 0,0 0-9 16,0 0 0-16,0 0 0 0,0 5 53 0,3 3 9 15,-3 2 2-15,0-2 0 16,-3 3 0-16,3-1 0 0,0 4 0 0,0-4 0 16,0 1-103-16,0-1-20 0,3 1-4 0,-3-3-1 0,6 0 64 0,0-3 8 15,-3-2 4-15,3-1 1 0,0-2-13 0,3 0-18 16,3-2 4-16,-9-1 1 0,3-2 113 0,3 0 22 16,-3-1 5-16,3-2 1 0,-3 3-52 0,-6-3-9 15,6 3-3-15,-3 0 0 0,-3-1-51 0,0 6-13 16,0-5 0-16,0 5 0 0,-3-5 0 0,3 5 0 15,-6-3 0-15,6 3 0 16,0-3-51-16,0 3-9 0,-9-2-3 0,3 4-683 0,0 1-137 0</inkml:trace>
  <inkml:trace contextRef="#ctx0" brushRef="#br0" timeOffset="196992.14">19409 11856 2188 0,'0'0'48'0,"0"0"11"0,0 0 1 0,-3-3 1 15,3 3-49-15,0 0-12 0,0 0 0 0,0 0 0 0,0 0 105 16,0 0 19-16,0 0 3 0,0 0 1 0,0 0-103 0,0 6-25 15,3-1 0-15,-3 3 0 0,0 2 0 0,6-2 0 16,6 3 0-16,-9-3 0 16,12 0-28-16,-3-3-10 0,-3 0-2 0,6 1-1 0,3-6 41 0,-3 0 0 15,2 0 11-15,-2-6-3 16,6 1 10-16,-9-3 2 0,3 3 0 0,-6-6 0 0,6 3-20 0,-6 0 10 16,-3 3-10-16,5 0 8 15,-8 0-72-15,3 2-16 0,0 0-2 0,-6 3-1 16,0 0-167-16,0 0-34 0,6 3-6 0,-6-3-2 0</inkml:trace>
  <inkml:trace contextRef="#ctx0" brushRef="#br0" timeOffset="197309.89">19656 12266 2030 0,'0'0'57'0,"0"0"14"0,0 0-57 0,0 0-14 0,0 0 0 0,0 0 0 16,0 0 156-16,0 0 29 0,-3 3 6 0,0 2 1 16,0 3-154-16,0-3-30 0,-2 3-8 0,-1 3 0 15,0-1 0-15,0 1 0 0,0 0 0 0,0 2 0 0,0-3 0 0,-3 4 0 16,0-1 0-16,3 3 0 0,0-3 22 0,-3 3 3 15,0-3 1-15,0 3 0 0,3-3-36 0,-3-2-7 16,3 2-2-16,0-2 0 16,1-4-33-16,-1 1-6 0,3-2-2 0,-3-4 0 15,6-2-114-15,0 0-23 0,0 0-5 0,0 0-688 16</inkml:trace>
  <inkml:trace contextRef="#ctx0" brushRef="#br0" timeOffset="197506.96">19606 12314 1897 0,'0'0'41'0,"0"-6"9"0,0 6 2 0,3-5 2 0,-3 5-43 0,0-3-11 0,3-2 0 0,0 3 0 16,3-1 118-16,0 0 22 16,0 1 4-16,3-1 0 0,-1 0-64 0,4 1-12 0,-3 2-4 0,3-3 0 15,0 3-51-15,0-3-13 0,3 3 0 0,-3 0 0 16,3-2 0-16,0 2 0 16,-1-3 0-16,-2 0 0 0,3 1 0 0,0-1-13 0,0-2 2 0,0 2 1 31,0-2-34-31,0 0-6 0,-3-1-2 0,-1 1 0 15,-2 0-164-15,0-1-34 0,6-1-6 0,-9-1-2 0</inkml:trace>
  <inkml:trace contextRef="#ctx0" brushRef="#br0" timeOffset="197939.56">19790 12435 2419 0,'0'0'53'0,"0"8"11"0,-3 0 3 0,3 6 1 15,-3-1-55-15,0 0-13 0,0 6 0 0,-3-1 0 0,4 1 0 0,-4-1 0 16,0 3 0-16,0 0 0 0,3 1 54 0,-3-4 8 16,3 3 2-16,-3-2 0 0,3-1-52 0,0-2-12 15,0-3 0-15,0 6 0 0,0-3 0 0,0-3 0 16,0 3 0-16,3-6 0 0,-3 1 0 0,3-3 0 16,0-3 0-16,0 1 0 15,0-1 0-15,0-5 0 0,0 0 0 0,0 0 0 0,0 0 0 0,0 0 0 16,0 0 0-16,0 0 0 0,0 0 0 0,0 0 0 15,-3 0 0-15,3 0 0 0,-6 3 34 0,0-3 4 16,3 0 1-16,3 0 0 0,0 0 0 0,0 0 0 0,0 0 0 0,0 0 0 16,0 0 9-16,0 0 1 0,0 0 1 0,0 0 0 31,0 0-91-31,3-6-19 0,3-2-3 0,0 0-1 0,3 0 103 0,3 3 20 0,3-3 4 0,0 0 1 16,-1 0-64-16,4-2-28 0,0 7 3 0,0-5 0 31,0 3-11-31,-3 2-3 0,3 1 0 0,-3-1 0 0,-4 3 83 0,1 0 16 0,-3 5 3 0,0-5 1 15,-3 6-52-15,0 4-12 0,0 1 0 0,0-1 0 16,0 3-48-16,-3 1-13 16,0 2-3-16,0-1 0 0,0 1 52 0,-3 3 12 0,3-3 0 0,-3 0 0 15,0-1-192-15,0 1-36 16,0 0-8-16</inkml:trace>
  <inkml:trace contextRef="#ctx0" brushRef="#br0" timeOffset="198775.37">17257 11806 2286 0,'-15'-24'50'0,"9"11"10"0,-2-1 3 0,-7-4 1 0,0 2-51 0,0-5-13 0,-6 2 0 0,0-2 0 15,-6 5 67-15,1-7 10 0,-4 4 3 0,-9-5 0 0,-5 3-42 0,-1 2-8 16,-3 4-2-16,-2 1 0 0,-4 4-13 15,-2 5-3-15,-7 5-1 0,-2 7 0 16,-4 7-31-16,4 4-7 0,-7 11-1 0,-2 0 0 0,-4 6 14 16,-2 4 2-16,6 9 1 0,-1 5 0 0,-5 8 26 0,-1 0 5 15,7 2 0-15,3 6 1 0,2 5 5 0,4 0 1 16,-4 3 0-16,10 5 0 0,-1 3-19 0,9 2-8 16,10 0 8-16,-4 6-8 0,9-1 8 0,7 6-8 15,-1 6 8-15,-3-1-8 0,18 3 0 0,-6-1 8 16,13 7-8-16,2-7 0 0,12-1 8 0,-1-1-8 15,10 0 0-15,-6-32 8 0,6 1 13 0,12 2 3 16,-3 3 0-16,17-1 0 0,-2-2-24 0,9-7-16 0,5 1 2 16,31 20 1-16,-4-14 13 0,6-13-9 0,-2-11 9 15,-1-10-8-15,6-9 0 0,1-10 0 0,-4-7 0 0,6-12 0 16,-2-4 8-16,2-12 0 0,-3-4 0 0,6-6 0 16,-2-8 0-16,2-5 0 15,-6-5 0-15,6-8 0 0,1-8 16 0,-4-3-2 0,-6-5 0 0,-5-6 0 16,-1-2 10-16,-3-8 1 0,-5-3 1 0,-1-5 0 15,-14 6-26-15,-1-1 8 0,-5 0-8 0,0-2 0 16,-7-3 0-16,-5 0 0 0,-3-2 0 0,-7-4 0 16,-5 6 12-16,-6-2-4 0,-6-1 0 0,-6 6 0 15,-6 2 7-15,-6 0 1 0,-6 1 0 0,-3 7 0 16,-12 0 6-16,4 3 2 0,-7 5 0 0,-3 3 0 16,-6 5-4-16,4 3-1 0,-7 3 0 0,-6 4 0 15,1 6-10-15,-7 3-1 0,4 5-8 0,-4 3 12 0,-3 2-29 16,-2 3-7-16,-4 8 0 0,1 2-1 15,-1 6-98-15,4 5-19 0,2 3-4 0,-2 10-691 16,-1 0-139-16</inkml:trace>
  <inkml:trace contextRef="#ctx0" brushRef="#br0" timeOffset="199091.52">15840 12909 1958 0,'0'0'43'0,"0"0"9"0,0 0 1 0,0 0 3 0,0-5-45 0,3-1-11 0,-3 1 0 0,0 0 0 15,3 0 53-15,3-3 9 0,-3 2 2 0,3-4 0 16,3 2-19-16,0-3-3 0,3-2-1 0,3-3 0 15,3 3 12-15,0-3 3 0,2 0 0 0,4-2 0 16,3-1-20-16,0-2-4 0,0-3-1 0,2 0 0 16,1 1-31-16,0-1-18 0,-3 3 2 0,0-3 1 15,-4 3-129 1,1 2-27-16,-3 3-5 0,-3 3 0 0,-6 2-20 0,0 3-4 0,-3 3-1 16,0 0-469-16</inkml:trace>
  <inkml:trace contextRef="#ctx0" brushRef="#br0" timeOffset="199289.67">16022 12962 2030 0,'0'11'57'0,"0"-11"14"0,3 5-57 0,3-3-14 15,3 1 0-15,3-3 0 0,6-3 0 0,2-2 0 16,1 0 0-16,6-6 0 0,0 1 54 0,3-1 8 16,2-5 2-16,4-2 0 0,3 2 0 0,-3-5 0 15,8 2 0-15,-2-5 0 0,0 6-52 0,-4-1-12 16,-2 3 0-16,3-2 0 0,-7 5 0 0,1-1 0 15,-6 7 0-15,-6-1 0 16,-6 2-20-16,0 1-8 0,-7 5 0 0,-2 3-1 16,-3 2-56-16,-3 3-11 0,-3 2-3 0,-6 4-527 15,1 4-106-15</inkml:trace>
  <inkml:trace contextRef="#ctx0" brushRef="#br0" timeOffset="199505.37">16242 13367 1982 0,'-12'18'56'0,"9"-10"12"0,0 0-54 0,3 0-14 0,0-3 0 0,0-5 0 15,3 3 49-15,6-3 7 0,0-3 2 0,6-2 0 16,6-5-13-16,0-4-2 0,6-4-1 0,2 2 0 16,1-11-1-16,6 4 0 0,3-9 0 0,2 3 0 15,-5 0-14-15,3 0-3 0,-1-1-1 0,4-1 0 16,-3 4-37-16,-1 1-7 0,-2 2-2 0,-6 5 0 16,-3 4-21-16,-9 4-5 15,-4 0-1-15,-2 6 0 0,-3 5-10 0,-9 0-3 16,-3 8 0-16,0 3 0 0,-6 5-115 0,-6 2-23 0,-17 24-5 15,-4-5-1-15</inkml:trace>
  <inkml:trace contextRef="#ctx0" brushRef="#br0" timeOffset="200072.36">16281 13843 2206 0,'-3'3'48'0,"3"2"11"0,0 0 1 0,3 1 3 0,3-4-51 0,3-2-12 16,3-2 0-16,3-6 0 0,3-3 50 0,5-5 7 15,7 0 2-15,0-5 0 16,3 0-11-16,-4-3-1 0,7 3-1 0,0-6 0 0,0 1-22 0,-1-3-5 15,4 2-1-15,0 4 0 16,-4-1-66-16,-5 5-12 0,-3 3-4 0,-3 3 0 16,-9 3-109-16,-6 4-23 0,-7 6-4 0,-2 0 0 0,-5 8 167 0,-7 3 33 15,-6 5 8-15,-3 8 0 0,0 2-8 0,-6 0 0 0,-2 6 0 16,-4 5 0-16,0 0-12 0,0 6-4 0,1 2 0 16,-4 5-1-16,3-2 27 0,3-4 6 0,1 1 0 15,5 0 1-15,3-8 89 0,9-2 18 16,0-6 3-16,9-5 1 0,0-3-52 0,3-8-9 0,9-2-3 0,3-3 0 15,3-6-51-15,3-4-13 0,3-1 0 0,2-8 0 16,4-4 43-16,-3-4 5 0,9 1 2 0,-1-6 0 16,-2-3-29-16,6-4-5 0,0-6-2 0,5-3 0 15,1-3-26-15,-3 1-4 0,-1-3-2 0,4-2 0 16,-6 4-22 0,0 1-5-16,-1 0-1 0,1-1 0 0,-9 9 37 0,0-1 9 0,-10 6 0 0,1 3 0 15,-6-1-20-15,-3 9-1 0,-6-1-1 0,-6 3 0 16,0 3 35-16,-3 3 7 0,-3-1 2 0,-3 3 0 15,-3 3-22-15,1-3 0 0,-1 0 0 0,0 3 0 16,0-3 56-16,3 5 6 0,3-2 2 0,-3 0 0 16,6 2-76-16,3-8-16 0,0 1-2 0,3 2-1 15,6-11-1-15,0-2-1 0,6 0 0 0,3-8 0 0,3 2 33 0,3-4 0 16,2-4 0-16,1 1 0 0,3-3 0 16,-6 5 0-16,0-2 0 0,-3 5 0 0,-4 2-12 0,-2 3 12 15,-6 6-12-15,-6 2 12 0,-3 3 0 0,-6 5 0 16,-2 0 8-16,-7 5-8 0,0 0 57 0,-3 6 6 15,-3 2 1-15,3 1 0 0,-2 4-14 0,5 1-2 16,0 2-1-16,3-2 0 16,3-1-75-16,3 1-16 0,3-1-2 0,0-2-1 0,6 0 26 0,3 0 5 15,3-2 0-15,3-1 1 16,3-3-129-16,3 4-27 0,3-6-5 0,6 0-800 0</inkml:trace>
  <inkml:trace contextRef="#ctx0" brushRef="#br0" timeOffset="200658.2">17695 12658 1074 0,'0'0'30'0,"-6"-6"8"0,3 1-30 0,-3 0-8 0,-3 2 0 0,3-2 0 16,-3-6 164-16,3 6 32 0,-3 0 7 0,3-3 1 15,0-3-81-15,0-2-16 0,3-3-3 0,3 3-1 16,0-3-39-16,6-3-7 0,0-4-1 0,0 1-1 16,9-1-6-16,-3-1-1 0,6 0 0 0,3-2 0 15,0-1-8-15,5 1-1 0,1-3-1 0,6 2 0 0,-3 3-30 0,2-2-8 16,7 2 0-16,0-2 0 0,-6 4 32 0,2 1 6 16,1 3 1-16,-6 2 0 0,-3 0-31 0,2 3-8 15,7-3 0-15,-6 5 0 0,6-2 0 0,-1 2 0 16,1 1 0-16,9-3 0 0,-7 2-9 0,-5-2-3 15,-6 2-1-15,-3 3 0 0,-4 3 13 16,-5 0 0-16,-3-1 0 0,-3-2 0 0,-3 8 0 0,-6 0 0 16,0 0 0-16,0 0 0 0,-6-2 0 0,0-1 13 15,-6 1-4-15,0-1-1 0,-2 0-19 0,-1 1-4 16,-6-1-1-16,0-2 0 0,0 2 16 0,-3 3 0 16,4-3 0-16,-1 3 0 0,6 0 0 0,-3 0 16 15,6-2-3-15,6 2-1 0,0 0 0 0,6 0 0 16,0 0 0-16,0 0 0 0,6-3-12 0,0 0 0 0,9 1 0 0,0-3-10 15,6 5 10-15,2 0 0 16,-2-6 0-16,-6 6 0 0,0-2-8 0,6 2 0 0,-6 2 0 0,6-2 0 16,-7 0 8-16,4 6 0 0,0-6 0 0,-6 5 0 15,0 0 0-15,0 3 11 0,-3-3-3 0,-3 6 0 16,0-3-8-16,-3 8 0 0,0-6 9 0,0 4-9 16,-6-1 12-16,3 0-3 0,-3-2 0 0,0 2 0 15,0-3-9-15,0 1-17 0,0 0 4 0,3-1 1 16,0 1-40-16,0-3-8 0,0 2-2 0,0-2 0 15,0 0-29-15,3 0-5 0,0-3-2 0,3 1 0 16,3-1-183-16,-3 0-37 0,11 3-7 0,1-5-2 16</inkml:trace>
  <inkml:trace contextRef="#ctx0" brushRef="#br0" timeOffset="201849.71">19317 11359 1177 0,'0'0'25'0,"0"0"6"0,0 0 1 0,0 0 2 0,0 0-34 0,0 0 0 0,0 0 0 0,0 0 0 15,0 0 66-15,0 0 6 0,0 0 2 0,0 0 0 16,0 0-32-16,0 0-6 0,0 0-2 0,0 0 0 16,6 0-34-16,3 0 0 0,-3 0 0 0,3 0 0 15,3 0 60-15,0 0 11 0,6 0 2 0,-4-3 1 0,4 0-17 0,-3 1-3 16,0-4-1-16,3 1 0 16,-3 0-33-16,0 2-8 0,0 0 0 0,-4-2-1 0,1-3-3 15,0 8-8-15,-3-8 12 0,0 3-4 0,0 0 0 0,0-1-8 16,-6 4 12-16,3-1-4 0,-6 3 5 15,0 0 1-15,0 0 0 0,0 0 0 0,-6-5-23 0,0 0-5 16,0 2-1-16,-3 0 0 16,0 1-38-16,-3-1-8 0,0 0-2 0,-3 3 0 0,1 0 31 0,-1 0 7 15,0 0 1-15,-3 0 0 16,0 3 36-16,3-3 8 0,0 3 2 0,0-1 0 0,4 1 23 0,-1 0 5 16,-3-1 1-16,6 1 0 0,0-1 5 0,3 1 0 15,0-3 1-15,6 0 0 0,0 0-25 0,0 0-4 16,0 0-2-16,0 0 0 0,6 3-26 0,3-1 8 0,6-2-8 0,0 0 0 15,3 0 17-15,-1-5-1 0,4 0-1 16,3 0 0-16,-6 2 2 0,3-8 1 0,0 1 0 0,-1 2 0 16,-2 0-18-16,0-3 0 0,-6 3-13 0,3-2 5 15,-6-1 8-15,3 3 14 0,-9 3-3 0,6 0-1 16,-6-3-2-16,-3 8 0 0,0 0 0 0,-3-6 0 16,0 4 6-16,-3-4 1 15,-3 1 0-15,-3 3 0 0,3 2-25 0,-3 0-5 0,-3 2-1 0,0 1 0 16,-3-1 16-16,1 4-9 0,2-1 9 0,0 3-8 15,0-3 8-15,0 1 0 0,3 2 0 0,0-3 0 16,0 0 8-16,3 0 0 0,3 1 0 0,0-1 0 16,3 0-8-16,1-2 0 0,2 2 0 0,0-2 0 15,2 2-26-15,4-2-6 0,0-1-2 0,3 4 0 16,0-4-25-16,6 1-5 0,0 0 0 0,3-1-1 16,0-4-149-16,3 2-30 0,20-3-5 15,-5-2-467-15</inkml:trace>
  <inkml:trace contextRef="#ctx0" brushRef="#br0" timeOffset="202724.31">20186 11499 1146 0,'0'0'32'16,"0"0"8"-16,0 0-32 0,0 0-8 0,0 0 0 0,-3-5 0 16,3 5 68-16,-6 0 13 0,6 0 3 0,-3-6 0 0,3 6-28 15,-6 0-4-15,6 0-2 0,-3-5 0 0,3 5-19 0,-3-8-4 16,0 3-1-16,-3-1 0 0,6 4 11 0,-2-1 3 15,-1-2 0-15,0-3 0 0,3 3-20 0,0-3-3 16,0-3-1-16,3 0 0 0,0 4 20 0,2-4 3 16,1-8 1-16,0 6 0 0,3-3-20 0,3 0-4 15,0 1-1-15,3-1 0 0,-3 0 0 0,3 0 0 16,3 0 0-16,2-2 0 0,1 2-15 0,3 0 0 16,0-3 8-16,-3 3-8 15,3 3 0-15,2 0 0 0,4-3 0 0,6 0 0 0,3-2 28 0,-1 2 2 16,4 0 1-16,14-5 0 0,-2 0-31 0,3-1 8 15,5 7-8-15,4-7 0 0,-10 7-12 0,4-1-4 16,-4 2-2-16,7-1 0 0,-4 4 29 0,-2 0 5 0,-7 1 2 0,4 2 0 16,-9 0-8-16,-7 3-2 0,-2-1 0 15,-3 4 0-15,-3-1 39 0,-10 0 7 0,1 3 2 16,-3-2 0-16,-6 2-27 0,-3 0-5 0,-3 0 0 0,-3 0-1 16,-3 0-23-16,0 0 0 0,0 0 0 0,-6 2 0 15,-3-2-10-15,-6 0-3 0,0 0-1 0,-3 0 0 16,1 0 5-16,-4 0 1 0,0 0 0 0,-6 0 0 15,0-2 8-15,0-1 11 0,-5 0-3 0,2 1 0 16,-3-3 7-16,3 2 1 0,4-2 0 0,-1-1 0 16,3 1 18-16,3 0 4 0,0 2 1 0,7-2 0 15,-1-1-18-15,0 1-3 0,6 3-1 0,0-1 0 16,6-2-9-16,3 5-8 0,0 0 12 0,0 0-12 16,0 0 0-16,0 0-17 0,3-3 1 0,6-2 1 15,6 2 5-15,0 3 1 0,2 0 0 0,7 0 0 16,3 0-17-16,3 0-3 0,3 0-1 0,-1 0 0 0,1 3 16 0,-6-1 3 15,0 1 1-15,-1 0 0 0,4 2 10 0,-3-2 0 16,3 2 0-16,-1 0-8 16,1 3 8-16,-3-3 0 0,-3 3 0 0,6 3-8 0,-7-1 8 0,-5 1 8 15,-3 2-8-15,-6-2 11 0,-9 2-11 0,0 6 0 16,-3-4 0-16,-3 7 0 16,-9 1-69-16,0 1-7 0,1 0 0 0,-1 0-987 0</inkml:trace>
  <inkml:trace contextRef="#ctx0" brushRef="#br0" timeOffset="203043.67">22258 10316 2480 0,'0'0'55'0,"-6"3"11"0,6-3 2 0,-3 0 1 0,3 0-55 0,-6 2-14 0,6 1 0 0,-6 2 0 16,6 3 14-16,3 0 0 0,0 5 0 0,3 9 0 15,3 1 35-15,3 7 7 0,-3-1 2 0,3 8 0 16,3 5-26-16,-4 6-4 0,1 5-2 0,0-1 0 16,-3-4-26-16,-3 2 0 0,3 3 0 0,-6 3 0 15,0-3 0-15,-3 0 0 0,0 0 0 0,0-3 0 16,0-5 0-16,-3 0 0 0,3-3-14 0,-3 0 5 15,0-7-27-15,3-3-6 0,-3-6-1 0,0-2 0 16,3-6-17-16,0-2-3 0,-6-5-1 0,6-1 0 16,-3-2-153-16,0-8-31 0,3 0-7 0,-6-5-1 0</inkml:trace>
  <inkml:trace contextRef="#ctx0" brushRef="#br0" timeOffset="203509.3">22228 10507 2041 0,'-9'-19'44'0,"6"9"10"0,0-1 2 0,0-5 2 0,0 3-46 0,3-3-12 16,0 3 0-16,6-1 0 0,3 1 34 0,3 3 5 0,6-1 1 0,-3 1 0 16,6 2-16-16,5-6-4 0,10 4 0 0,0-3 0 15,6-1 19-15,2 1 3 0,4 0 1 16,23-6 0-16,-2-2 13 0,-1 3 4 16,1 2 0-16,11-3 0 0,-14 1-28 0,8 2-6 0,0-5-1 0,4 0 0 15,-10 2-25-15,1-2 0 0,-1 2 0 0,-5 3 0 16,-4 1 0-16,-8 1 0 0,-13 6 0 0,-5 3 0 15,-6 2 10-15,-9 3-10 0,-3 3 12 0,-3 2-12 16,-6 6 28-16,0 5-2 0,-6 5 0 0,-3 5 0 16,-3 4-10-16,0 4-1 0,-6 8-1 0,0 11 0 15,-3 0-14-15,0 3 0 0,0 2-12 0,0 11 12 16,3-6-20-16,3 3 4 0,1-2 0 0,2 5 0 16,6-14-7-16,6 1-1 0,-3-6 0 0,8 0 0 15,1-7-12-15,0-4-4 0,3-4 0 0,0-1 0 16,-3-2 32-16,3-6 8 0,-3-2 0 0,0-3 0 0,-3-5 0 15,2 0 0-15,-5-3 0 0,0-5 0 0,-3 3 0 0,-3-3 0 16,-3 0 14-16,-3-3-4 0,-3 3 25 0,-5-3 5 16,-7 0 0-16,-3 1 1 0,-6-1-23 0,-6 3-5 15,-5-5-1-15,-7 2 0 0,1 0-12 0,-10 6 9 16,-3-6-9-16,-8 8 8 0,5-2 0 0,1 0 0 16,8 2 0-16,-5 3 0 15,-1-3 20-15,13 0 3 0,2 0 1 0,3-2 0 16,10-1-68-16,2 1-12 0,6-3-4 0,0-3 0 15,3 1-99-15,10-4-20 0,2 1-4 0,-3-6-876 0</inkml:trace>
  <inkml:trace contextRef="#ctx0" brushRef="#br0" timeOffset="204040.45">22672 10642 2350 0,'0'0'52'0,"0"0"10"0,0 0 2 0,0 0 3 0,0 0-54 0,0 0-13 0,0 0 0 0,3-11 0 16,6 0 0-16,-6 6 0 0,5 0 0 0,4-3 0 16,6-3 84-16,0 1 15 0,6-1 2 0,3-2 1 15,-1 0-75-15,1-1-15 0,0 1-4 0,3 0 0 16,3 0-43-16,-10 5-9 0,4-3-1 0,-3 6-1 15,0 0-131-15,0-1-27 0,-4 6-4 0,1 0-2 16,-6 3 66-16,3 0 12 0,-6 5 4 0,-6 0 0 16,-3-1 12-16,-6 4 4 0,-3 0 0 0,-3 2 0 0,-6 3 96 0,0 0 16 15,-3 2 9-15,-2 1-1 0,-1 2 20 0,0 0 3 16,0 0 1-16,-3 0 0 0,3-2-7 0,1 2-1 16,-1 0 0-16,3-2 0 0,6-3 98 0,0-3 19 15,6-3 4-15,0 1 1 0,3-6-50 0,6 3-9 16,3-5-3-16,3-1 0 0,3 1-48 0,0-6-9 15,3 1-3-15,6-6 0 0,-4 3 34 0,4-1 6 16,3-7 2-16,0 8 0 0,0-1-66 0,-1-4 0 16,-2 2-16-16,-3 3 4 15,-3-1-189-15,-3 1-38 0,-3 2-7 0,-3 1-2 16,-6 2 80-16,0 0 16 0,-9 0 4 0,-3 2 0 0,-3 4 124 0,-3-1 24 0,0 3 8 16,-2 3 0-16,-1 2 146 0,0-3 29 0,0 1 5 0,3 2 2 15,0-2-48-15,6-3-10 0,1 2-1 16,5-4-1-16,0-1-43 0,6-2-9 15,0 2-2-15,6-5 0 0,0 5-76 0,8-2-24 0,1-1-1 0,0-2 0 16,6 3 25-16,0-3 0 0,0 5 0 0,3-2 11 16,-4 0-214-1,1-3-42-15</inkml:trace>
  <inkml:trace contextRef="#ctx0" brushRef="#br0" timeOffset="206742.07">19487 11224 1335 0,'-6'0'29'0,"-3"-3"7"0,0 3 0 0,-3-3 2 0,3 3-30 16,0-2-8-16,-3-1 0 0,0 3 0 0,3-3 72 16,0 1 12-16,-2-1 4 0,-1 3 0 15,3-3-32-15,0 3-7 0,0-2-1 0,-3 2 0 0,3 0-31 0,0 0-6 16,-3 2-2-16,3 1 0 15,0 0 13-15,0-1 2 0,0 1 1 0,1 2 0 0,2 1-2 0,-3-4-1 16,3 4 0-16,-3 2 0 0,0-3-22 0,0 3 0 16,3 0-10-16,-3 2 10 0,3 1 10 0,-3 2 9 15,0 3 1-15,0-3 1 0,-3 3-3 0,3 8-1 16,1-3 0-16,-4 3 0 0,0 0 12 0,3-1 3 16,-3 7 0-16,-3-1 0 0,3-3-1 0,3 1 0 15,-3 2 0-15,3 0 0 0,3 0 1 0,3 3 1 0,0-3 0 16,0 3 0-16,3-3-41 0,3 2-9 15,-3 1-2-15,6-3 0 0,0 0 19 0,3 0 0 16,0-5 0-16,0 5 0 0,3-7 0 0,3 1 0 16,0 1 0-16,0 3 0 0,0-6 0 0,-1 0 0 0,7 0 0 0,-6-2 0 15,6 2 0-15,0-5 0 0,-3 0 0 0,3-1 0 16,2 1 0-16,-2 0 0 16,6-3 0-16,-6 1 0 0,3-4 0 0,-1 1 0 0,-2-1 0 0,3-2 0 15,0 0-21-15,-3 0 2 0,3-3 1 0,-1-2 0 16,1 0-22-16,0-3-4 0,0 0 0 0,3-3-1 15,-4 0 36-15,4-2 9 0,-3 0 0 0,6-3 0 16,-3 0 20-16,-1-3 7 0,-2-2 1 0,0 0 0 16,0 0-10-16,-3 0-2 0,-1-1 0 0,-2-2 0 0,0 3 4 15,0-3 0-15,-3-2 0 0,0-1 0 16,3 1-20-16,-3-1 0 0,-1-5 0 0,1 3 0 0,-3 5 55 16,3-7 7-16,-6 1 2 0,6-1 0 0,-3-1-52 0,0-3-12 15,0 3 0-15,-3-2 0 0,2-3 0 0,-2 2 0 16,0-2 0-16,0 3 0 0,0-1 0 0,0 4-18 15,-6-1 4-15,3 0 1 16,0 5 36-16,-3 1 7 0,0-1 2 0,-3 1 0 16,0-1-16-16,-3-2-4 0,-3 3 0 0,3 2 0 0,-6-3 0 0,0 1 0 15,0 5 0-15,0-9 0 0,-3 9-3 0,-2-5-1 16,2-4 0-16,-3 7 0 0,-3-1-8 0,3 0 0 16,-3 0 0-16,3 0 0 0,-3 3 8 0,-5 0 0 15,8 2 0-15,-6 0 0 0,0 1 13 0,6 5 3 16,-6-3 0-16,0 2 0 0,4-2-24 0,-4 3 0 0,0 3 0 0,-3-4 0 15,-3 6 0-15,7-2 0 0,2-1 0 0,-9 3 0 16,6 3 0-16,0-3 0 16,6 2 0-16,-6 1 0 0,7 0 0 0,-1-1 0 0,0 1 0 0,3-3 0 31,3 5-24-31,-3-2-7 0,3-1-1 0,3 1 0 0,-3 0 12 0,3-1 1 0,-3-2 1 0,3 3 0 31,0 2-25-31,-2-2-5 0,2 0 0 0,-3-1-1 16,0 1-83-16,-3 2-16 0,3 3-3 0,-6-3-847 0</inkml:trace>
  <inkml:trace contextRef="#ctx0" brushRef="#br0" timeOffset="208927.09">17498 11946 1134 0,'0'0'24'0,"0"0"6"0,0 0 1 0,0 0 1 0,0-5-32 0,0 5 0 0,0-6 0 0,0 6 0 16,0-5 36-16,0 5 1 0,0-5 0 0,3-1 0 15,-3 1 66-15,0 0 13 0,0 5 2 0,0-5 1 16,0 5-57-16,0-8-11 0,-3 0-3 0,3 0 0 16,-3 0-4-16,0 3 0 15,3-3-1-15,-3 0 0 0,3 2-27 0,-3-2-6 0,-2 1-1 0,2 1 0 16,0-2-1-16,-3 0-8 16,3-2 12-16,-3 2-4 0,3 0 8 0,-3 0 0 0,0 0 1 0,-3 0 0 15,0 0 11-15,0-2 1 0,0 2 1 0,0 2 0 16,0-4-15-16,0 2-3 0,-3-3-1 0,0 6 0 15,1-8 4-15,-4 7 1 0,3-7 0 0,-6 5 0 16,3 0 17-16,-3-2 4 0,-3-1 1 0,1 3 0 16,-4-2-30-16,0 2-8 0,0-3 0 0,-3 3 0 15,3-2 0-15,1 2 0 0,-4 0 0 0,0 0 0 16,3 0 0-16,-3 3-10 0,4-1 10 0,-7 4-13 0,3-4 13 16,-3 4 10-16,-2 2-2 0,2 0 0 0,-3 0-17 15,0-3-4-15,1 6-1 0,2-3 0 0,-3 2 14 16,0 1 0-16,7 0 0 0,-7-1 0 0,0 1 8 0,0 0 5 15,1-1 1-15,-1 6 0 0,0-8-14 0,0 3-16 16,1 5 3-16,-1-3 1 0,3 0 12 0,-3 1 0 16,1 4 0-16,-1 1-9 0,0-1 18 0,-3 1 4 15,1 0 1-15,-4-1 0 0,6 3-26 0,-2 1-4 16,-1 1-2-16,0 4 0 0,0-3 18 0,4 2 0 16,-4-2 0-16,3 5 0 0,0-2 11 0,1 2 5 0,-1 0 2 15,0 0 0-15,3-2-18 0,4 2-16 0,2 0 4 16,-6 3 0-16,3 0 12 0,4 2 0 0,-4 1 0 0,6-1-9 15,-9 1 18-15,9 2 4 0,-3 0 1 0,-2 0 0 16,5 3-14-16,-3-3 0 0,3 0 0 0,0 5 0 16,1-5-16-16,2 6 0 0,0-1 0 0,3-10 0 15,0 8 16 1,3-3 0-16,-6 0 0 0,6 5 0 0,-3 1 0 0,1-3 0 0,-4 2 0 0,-3 11 0 16,3-5-12-16,0-1 12 0,3 4-12 0,-3-1 12 15,7 0 0-15,-1-2 0 0,0 2 8 0,0-2-8 16,3 0 0-16,0-1 0 0,3 1 0 0,-3 0 0 15,3 2 0-15,3-5 0 0,0 3 0 0,0 2 0 16,0 1 0-16,3-4 0 0,0-2 0 0,0 6 0 16,0-4 0-16,0 1 0 0,6 0 0 0,-3-1 0 15,0 1 0-15,3 0 0 0,0-1 0 0,0 4 0 16,0-4 0-16,3 4 0 0,-3-1 0 0,3-2 0 16,3-1 0-16,-3-1 0 0,0-1 0 0,2 2 0 15,4-4-16-15,0 2-10 0,0-3-2 0,0 3 0 16,0-2 45-16,-3-4 9 0,6 4 2 0,2-6 0 0,-5 0-28 0,6 0 0 15,0-3 0-15,0 1 0 16,0-1 0-16,2-4 0 0,4-1 0 0,-3 0 0 0,0-3 0 0,3 1 0 16,2-1 0-16,1-2 0 0,-3-2 0 0,3-1 0 15,0 0 0-15,-1-2 0 0,1-1 0 0,0-2 0 16,3-3 0-16,2 3 0 0,-2-5 0 0,3 2 0 16,-4-2 0-16,4-3 0 0,-3 3 0 15,3-3 0-15,-7-3 0 0,13 0 0 0,-6 1 0 0,0-1 0 16,-1-2 0-16,4-1 0 0,-3 1 0 0,5-3 0 15,-5 0 0-15,3-2 0 0,-1-1 0 0,1 0 0 16,3-2 0-16,0 0 0 0,-1 0 0 0,1 0 0 16,-3-1 0-16,-1-4 0 0,-2 2 0 0,3-3 0 0,-1 1 0 0,4-1 0 15,-3 3 56-15,-1-2 7 0,1-3 1 0,3 0 0 16,-7-1-52-16,1 1-12 0,0-3 0 0,3-2 0 16,-1 0 0-16,1-1 0 0,0 1 0 0,5-3 0 15,-5-1 0-15,0-1 0 0,-4 2 0 0,1-1 0 16,-6 1 0-16,3-8 0 0,5 6 0 0,-2-6 0 15,-6-1 54-15,0 4 8 0,2-3 2 0,1 0 0 16,-6 3-52-16,0-1-12 0,-3 1 0 0,-1-3 0 16,-2 0 0-16,-3 2 0 0,3-2 0 0,-3-2 0 15,3 2 0-15,-1 0 0 0,-8-3 0 0,6-2 0 16,0-1 0-16,0-2 0 0,-3 3 0 0,6 0 0 16,-12 2 0-16,5 0 0 0,-2 3 0 0,-3-5 0 15,0 5 0-15,3 0 0 0,-12 0 0 0,6 0 0 16,-3 0 0-16,0 0-18 0,0 2 4 0,-3-2 1 15,-3 3 21-15,0-3 4 0,-6 2 0 0,3 1 1 0,-3-6-13 0,-3 6 0 16,3-3 0-16,-6-6 0 16,1 6 24-16,-1-2 3 0,0-1 0 0,0-2 0 15,0 2-43-15,3-2-9 0,-3 2-2 0,3-2 0 0,3 7 46 0,-2 1 9 16,-1 2 1-16,-3-2 1 0,3 2-30 0,0 0 0 16,-6 3 0-16,3 0 0 0,-6 3-10 0,-2 2 2 15,-1 0 0-15,0 3 0 16,-3 2-21-16,0 3-4 0,1-5-1 0,-4 5 0 0,3 8 13 0,-3-8 2 0,0 6 1 15,1 2 0 1,-1 0-21-16,-3 3-4 0,0-1-1 0,1 6 0 0,-1-5 20 0,0 5 3 0,6 5 1 0,1-5 0 31,2 3-19-31,0 0-3 0,3 2-1 0,3 3-681 0,3-3-136 0</inkml:trace>
  <inkml:trace contextRef="#ctx0" brushRef="#br0" timeOffset="210909.75">19624 12348 1267 0,'0'0'28'0,"-3"0"5"0,-3 0 2 0,-3 3 1 0,3-3-36 0,-3 0 0 16,0 2 0-16,0-2 0 0,0 0 58 0,-3 3 5 16,0-3 1-16,0 0 0 0,3 3 0 0,-2-1 0 15,2 1 0-15,0 0 0 0,0-1-40 0,3 1-7 16,-3 0-1-16,3-1-1 0,3 1 17 0,-3 0 4 0,6-3 1 0,-3 2 0 16,3-2 4-16,0 0 1 0,0 5 0 0,3 1 0 15,3-4-6-15,3 1-2 0,0 0 0 0,3-3 0 16,0 0-26-16,3 0-8 0,-4-3 0 0,4-2 0 15,0 2 56-15,0-2 5 0,-3 0 1 0,3-3 0 16,-3 2-50-16,3-2-12 0,-6 0 0 0,2 3 0 16,1-3 0-16,-3 0 0 15,0 0 0-15,-3 3 0 0,3-3 0 0,-6 5 0 0,3-2 0 0,-6 5 0 16,0 0 54-16,0 0 8 16,0 0 2-16,0 0 0 0,0 0-52 0,0 0-12 0,0 0 0 0,-6 3 0 15,-3 2 0-15,0 0 0 0,3 1 0 0,-3 4 0 16,0 1 54-16,-2 2 8 0,2 0 2 0,-6 3 0 15,3 0-103-15,0 0-20 0,0 2-4 0,-3 4-1 0,-3-4 73 0,3 3 15 16,0 0 2-16,1-2 1 16,-1-1-43-16,0 1-9 0,3-3-2 0,0 0 0 0,3-3 27 15,0 0 0-15,0-2 0 0,3-1 0 0,0-4 0 0,3-1 0 16,3 0 0-16,0-5 0 0,0 0 0 0,6-5 0 16,0 0 0-16,3-6 0 0,3-2 0 0,0 0 0 15,3-3 0-15,3-5 0 0,3-1 0 0,-4-1 0 16,1-1 0-16,0 0 0 0,0 0-22 0,0 0 1 15,0 6 0-15,0-3 0 0,-1 5 39 0,-2 0 8 16,3 0 2-16,0 3 0 0,-3 2 3 0,0 1 1 16,0 2 0-16,0 2 0 0,-1 1-7 0,1 2-1 15,0 3 0-15,3-2 0 0,0 4-24 0,3-2 0 0,0 3 8 16,-4 2-8-16,4-2 0 0,-3 2 0 0,3 1 0 16,-3-1 0-16,0 0 0 0,0-2 0 0,-1 5 0 0,1-6 0 15,0 4 0-15,-3-4 0 0,0 1 0 0,0 0 0 16,0-1 0-16,-3 1 0 0,-3 0 0 0,2-3 0 31,-2 0-49-31,-3 0-12 0,0 0-3 0,-3 0 0 16,-3 0-153-16,0 0-31 0,0 0-7 0,0 0-1 0</inkml:trace>
  <inkml:trace contextRef="#ctx0" brushRef="#br0" timeOffset="211606.7">19808 12414 2271 0,'0'0'50'0,"0"0"10"0,0 0 3 0,0 0 1 0,0 0-52 0,0 0-12 15,0 0 0-15,0 0 0 0,0 0 87 0,0 0 14 16,0 0 3-16,0 0 1 0,0 0-33 0,0 0-6 15,0 0-2-15,0 0 0 0,0 0-51 0,-3 3-13 16,-3 5 0-16,3 0 0 0,0 0 0 0,0 5 0 16,3 0 0-16,-3 3 0 0,3 0 0 0,0 2 0 15,-3 6 0-15,3-3 0 0,0-2 0 0,0 2 0 16,0 3 0-16,-3 0 0 0,3 0-17 16,-3-3-7-16,0 5 0 0,0-5-1 15,-2 1-11-15,2 1-3 0,-3 1 0 0,0-5 0 0,3 4 39 0,-3-4 0 0,3 0 0 0,-3-4 0 16,3-1 0-16,0-1 0 0,0 0 0 0,0-5 0 15,3 3 0-15,-3-6 0 0,3 0 0 0,0-2 0 16,0-3 0-16,0 0 0 0,0 0 0 0,0 0 0 16,0 0 0-16,0 0 0 0,0 0 9 0,0 0-1 15,0 0-8-15,3-5-10 0,-3 5 10 0,0-8-13 16,0 8 13-16,0 0 0 0,0 0 0 0,0 0 0 16,-3-6 48-16,3 6 13 0,0 0 3 0,-6-5 0 15,6 5-52-15,-3-3-12 0,-6 1 0 0,3-1 0 16,0 3 0-16,0 0 0 0,0 0 0 0,0 0 0 15,0 0-24-15,0 3-7 0,0-3-1 0,-3 2-1 16,4 1 23-16,-1 0 10 0,-3-1-8 0,3 1 8 16,0 0 0-16,0-1-10 0,0 1 10 0,0 0 0 0,0-1-26 0,3 1 2 15,3-3 0-15,0 0 0 0,0 0 24 0,0 0 0 16,0 0 0-16,0 0 0 0,0 0 0 0,0 0 0 16,6-5 0-16,3-1 0 0,3 1 0 0,0-6 0 15,6-2 0-15,-1 0 0 0,4-3 46 0,0 3 14 16,0 0 4-16,3-3 0 0,0 2-52 0,-1 1-12 15,-2 3 0-15,3-1 0 0,-3 6-8 0,0-1-5 16,-4 4-1-16,-2 2 0 0,0 0 14 0,-3 0-11 16,0 2 11-16,0 4-10 0,-3-1 10 0,-3 0 0 15,0 3 0-15,0 0 0 0,-3 3 13 0,0-3 5 16,0 2 1-16,0 1 0 16,-3 0-107-16,0 2-20 0,3-3-5 0,-3 4-1 15,0-4-22-15,0 1-5 0,0-1-1 0,0 1-814 0</inkml:trace>
  <inkml:trace contextRef="#ctx0" brushRef="#br0" timeOffset="214074.62">19719 11261 871 0,'0'0'38'0,"0"0"9"0,0 0-38 0,0 0-9 0,0 0 0 0,0 0 0 16,0 0 32-16,0 0 4 0,0 0 0 0,0-6 1 16,-6 4-1-16,3-1 0 0,-3 0 0 0,0 1 0 15,3-1-12-15,-3-2-4 16,0 2 0-16,-3 1 0 0,3-1 13 0,3 0 3 0,-3 1 0 0,-6-4 0 16,9 1 0-16,-8 0 0 15,8-1 0-15,-3 4 0 0,-3-3 3 0,-3-1 1 16,6 1 0-16,-3 0 0 0,3-1-16 0,-3 1-2 0,0 2-1 0,3 1 0 15,-6-4 7-15,3 4 0 0,3-1 1 0,3 3 0 16,-9-2-21-16,7-1-8 0,-1 3 0 0,0 0 0 16,-3 3 16-16,3-3-4 0,0 0 0 0,0 2 0 15,0 1-12-15,0-1 11 0,0 1-11 0,-3 0 10 16,3-1-10-16,-3 4 0 0,3-4 0 0,0 4 0 16,-3-1 0-16,0 0 0 0,3-2 0 0,1 2 0 0,-1-2 0 15,0 2 0-15,0 0 0 0,0 1 0 0,0-1 0 16,0 0 0-16,0 1 8 0,0-1-8 0,0 3 0 0,0-3 10 15,0 6-10-15,-3-3 10 0,3 0-10 0,0 2 0 16,0 1 0-16,-3-3 0 0,3 2 0 0,-3 3 0 16,3-2 0-16,-2 0 0 0,2-3 0 0,-3 2 15 15,3 3-1-15,0-2 0 0,0 0 10 0,0-4 3 16,0-1 0-16,0 4 0 0,3-2-8 0,-3 0-2 16,3-2 0-16,-3-1 0 0,3 3-8 0,0-3-1 15,0 3-8-15,-3-3 12 0,3 1-12 0,0 2 11 16,0-1-11-16,0 1 10 0,0 0-10 0,0 3 0 0,0-3 0 15,0 2 0-15,0 1 0 0,3 0 0 0,-3-1 0 0,3 1 0 16,-3-1 0-16,0 1 0 0,3 0 0 0,-3-4 0 16,3 7-9-16,0-4 9 0,0 1 0 0,-2-1 0 15,2 4 0-15,0-4 0 0,0 3 0 0,0 1 0 16,0-4 0-16,0 4 0 0,2-1 0 16,-2 0 0-16,0 3 0 0,0-3 0 0,0 0 0 0,0 1 0 15,3 1 0-15,-3-1 0 0,0 2 0 0,3-1 0 16,-3-1 0-16,0 1 0 0,0-1 0 0,0-1 0 15,6-2 0-15,-6 2 0 0,6-3 0 0,-3 1 0 16,-3 0 0-16,6-1 0 0,-3-2 0 0,3 3 0 16,-6-1 0-16,6-2 0 0,0 3 0 0,-3-3 0 15,3 2 16-15,0-2 4 0,0 3 1 0,-3-3 0 16,3 0-21-16,0 0 0 0,-3 0 0 0,3 2 0 16,3-2-12-16,-3 0-8 0,0 0 0 0,3 0-1 0,-4 0 21 15,4 0 0-15,-3 0-9 0,3-3 9 16,0 3-36-16,3 0-4 0,-3 0-1 0,0-3 0 0,0 0 33 0,3 1 8 15,0-1 0-15,0 0 0 0,3 1 0 0,-4-1 0 16,4 0 0-16,-3 0 0 0,3 1 0 0,-3-4 0 16,0 4 0-16,0-1 0 0,0 0 49 0,0 0 12 15,-3-2 3-15,2 0 0 16,-2-1-76-16,0 1-14 0,3 0-3 0,-3-3-1 0,-3 0 30 0,3 0 0 16,0-3 0-16,0 0 0 0,0 3 28 15,0-2-2-15,3-1 0 0,-3 3 0 0,-3-3-35 0,2 1-7 16,1 2-2-16,0-3 0 0,3 1 29 0,-3-1 5 15,0 0 2-15,3 1 0 0,0-4-18 0,0 4 0 0,0-4 0 16,0 1 0-16,-3 0 0 0,2 0 0 0,1-1 0 0,0-2 0 16,0 3 0-16,0-3 0 15,-3 0 0-15,3 0 0 0,0 0 0 0,0 0 0 0,0-2 0 0,0 2 0 16,-4-3 0-16,1 1 0 0,3-1 0 0,-3 3 0 16,3-2 0-16,0 2 0 0,0-3 0 0,-3 3 0 15,3 0 0-15,0-5 0 0,-3 5 0 0,0 0 0 16,2-3 0-16,-2 3 0 0,3 1 0 0,-3 1 0 15,0-4 0-15,0 4 0 0,-3-2 0 0,3 3 0 16,0-3 0-16,0 3 0 0,0-3 0 0,-3 3 0 16,3-3 0-16,0 0 0 0,0 3 0 0,-1-9 0 15,-2 6 0-15,3-2 0 0,0-1 0 0,-3-2 0 16,0 2 0-16,3 1 0 0,-3-3 0 0,0 2 0 16,0-2 25-16,-3-3 2 0,3 0 0 0,0 0 0 15,-3 0-27-15,3 3 0 0,-3-3 0 0,3 3 0 0,-6 0 12 16,3-3-4-16,0 5 0 0,-3 1 0 0,0-1 7 0,-3-2 1 15,3 2 0-15,-3 1 0 0,3-1-4 0,-3 1-1 16,0-4 0-16,0 4 0 0,0-6 8 0,-3 3 1 16,3-3 1-16,0 5 0 0,-3-2-21 0,0 0 0 15,0-3 0-15,0 5 0 0,-3-2 0 0,3 2 0 16,0-2 0-16,-3 3 0 0,0-4 0 0,3-2 0 16,-2 9 0-16,-1-4 0 0,0-2 11 0,0 2-3 15,0 3 0-15,0 0 0 0,0-2 7 0,0 2 1 16,0 2 0-16,0-1 0 0,0 1-7 0,3 1-1 15,0 0 0-15,-3-1 0 0,-3 1-8 0,7 0 0 0,-4 2 0 16,3 0 0-16,-3-2 0 0,0 3 0 0,3-4 0 16,0 4 0-16,0-1 0 0,-3 0 0 0,3 1-8 0,-3-1 8 15,3 0 0-15,0 1 0 0,-3-1-9 0,3 0 9 16,-3 1 0-16,3-1-12 0,-3 1 12 16,1-1-10-16,-4 0 10 0,3-2-12 0,-3 2 12 0,-3 1-12 15,6-4 12-15,-3 1 0 0,-3 2 0 0,6 1 0 16,-3-1 0-16,-2 0 0 0,5 3 9 0,-6-2-9 15,3-1 0-15,-3 1 0 0,0-4-15 0,-6 4 5 16,6-1-10-16,-6 3-3 0,7-3 0 0,-4 1 0 16,0 2-10-16,3-3-3 15,0 3 0-15,-6 0 0 0,6 0-16 0,0 0-3 0,1 0-1 0,-4 0 0 16,0 3-56-16,0-1-11 0,-3 1-2 0,-3 2-688 16</inkml:trace>
  <inkml:trace contextRef="#ctx0" brushRef="#br0" timeOffset="-211167.54">19502 11234 522 0,'0'0'11'0,"0"0"2"0,0 0 1 15,-3-2 2-15,3 2-16 0,-6-3 0 0,3-2 0 0,-3 2 0 16,6 3-12-16,-3-3-4 0,3 3-2 0,0 0-196 16</inkml:trace>
  <inkml:trace contextRef="#ctx0" brushRef="#br0" timeOffset="-206889.06">15617 12499 1267 0,'0'0'28'0,"0"0"5"0,0 0 2 0,0 0 1 0,0 0-36 0,0 0 0 0,0 0 0 0,0 0 0 16,0 0 109-16,0 0 15 0,0 0 4 0,0 0 0 16,0 0-52-16,0 0-9 0,0 0-3 0,0 0 0 15,0 0 0-15,0 0 0 0,0 0 0 0,0 0 0 16,0 0 0-16,0 0 0 0,0 0 0 0,0 0 0 15,0 0-51-15,0 0-13 0,0 0 0 0,0 0 0 16,0 0 0-16,0 0 0 0,3 5 0 0,-3 1 0 16,3-4 15-16,0 9 0 0,0-6 0 0,0 0 0 15,0-2-24-15,0 2-5 0,3 1-1 0,-3-1 0 0,0-3 15 0,0 1 0 16,0 0 0-16,0-1 0 0,0 1-15 0,-3-3 0 16,0 0 0-16,0 0 0 0,0 0 15 0,0 0 0 15,0 0 0-15,0 0-9 0,0 0 9 0,0 0 0 16,0 0 0-16,0 0 0 0,0 0 9 0,0-5 7 15,0-3 2-15,0-3 0 16,0 6-28-16,0-8-6 0,0 7 0 0,-3-1-1 0,3-4 17 0,0 0 14 16,0 3-2-16,0-2-1 0,3-1-11 0,0 3 12 15,0-2-12-15,0 4 12 0,0 1-12 0,0-3 0 16,3 3 0-16,-3 0 0 0,0 5 53 0,3-6 9 16,-3 6 2-16,3 0 0 0,2-2-52 0,-2 4-12 0,0-2 0 15,3 0 0 1,0 6-48-16,0-1-13 0,0-5-3 0,0 5 0 0,0 0 52 0,-3 1 12 0,3-4 0 0,-3-2 0 15,-3 6-20-15,3-1-2 0,0-5 0 16,-3 5 0-16,0-2 0 0,-3-3 0 0,3 3 0 0,-3-3 0 31,0 0-6-31,0 0 0 0,0 0-1 0,0 0 0 16,0 0-21-16,0 0-4 0,0 0-1 0,0 0 0 0,0 0 95 0,0 0 20 0,0 0 3 0,0-11 1 16,0 6-52-16,-3-3-12 0,3 2 0 0,0-4 0 15,0 5 68-15,-3-1 12 0,3-2 1 0,0 8 1 16,3-5-29-16,-3 0-5 0,3 0-2 0,-3 5 0 15,3-3-37-15,-3 3-9 0,6-3 0 0,-4 1 0 16,-2 2 0-16,3-6 0 0,3 6 0 0,0 0 0 16,-3 0-10-16,3 0-4 0,0 6-1 0,0-6 0 0,0 2 24 0,-3-2 5 15,3 3 1-15,-3 0 0 0,3-3-15 16,-3 5 0-16,3-5 0 0,-3 5 0 0,3 0-16 0,0-5-7 16,-3 8-1-16,0-2 0 15,0 4-115-15,-3-2-23 0,3 3-5 0,-3-1-1 0</inkml:trace>
  <inkml:trace contextRef="#ctx0" brushRef="#br0" timeOffset="-206398.02">15998 12359 1720 0,'0'0'38'0,"0"0"8"0,0 0 2 0,0 0 0 0,0-6-39 0,0 6-9 0,-3-8 0 0,3 8 0 16,0-5 106-16,-3 0 19 0,3 5 4 0,0 0 1 16,-3-5-53-16,3 5-10 15,0 0-3-15,-3-3 0 0,3 3 0 0,0 0 0 0,0 0 0 0,0 0 0 16,0 0-51-16,0 0-13 0,0 0 0 0,0 0 0 16,0 0 0-16,0 0 0 0,-3 3 0 0,3-1 0 15,0 4 0-15,0-1 0 0,0 0 0 0,3 0 0 16,0 1 0-16,-3-1 0 0,3 0 0 0,0-5 0 15,-3 0 0-15,3 6 0 0,3-4 0 0,-6-2 0 16,3 3 0-16,-3-3 0 0,0 0 0 0,0 0 0 16,3-3 0-16,-3 3 0 0,0 0 0 0,6-2 0 15,-3-6 0-15,-3 2 0 0,0 6 0 0,0-8 0 0,0 3 0 0,0 0 0 16,0-3 0-16,0 3 0 0,0-1 0 0,-3 1 0 16,3-3 0-16,-3 3 0 0,3-1 0 0,0 6 0 15,0 0 0-15,0 0 0 0,0 0 54 0,0 0 8 16,0 0 2-16,0 0 0 0,0 0-52 0,0 0-12 15,0 0 0-15,0 0 0 0,0 0 0 0,6 3 0 16,-3 2 0-16,3-2 0 16,-3 2-48-16,3 1-13 0,0-1-3 0,0 0 0 0,0 1 52 0,-3-1 12 15,3 0 0-15,-3 0 0 16,3 1-54-16,-3-1-8 0,0 0-2 0,3 1 0 16,-4-1 0-16,1-2 0 0,0 2 0 0,-3-5 0 15,3 0-153-15,-3 0-31 0,0 0-7 0,0 0-1 0</inkml:trace>
  <inkml:trace contextRef="#ctx0" brushRef="#br0" timeOffset="-206105.44">16156 12263 1552 0,'0'0'44'0,"0"0"10"0,0-5-43 0,0 5-11 0,0 0 0 0,0 0 0 16,0 0 104-16,0 0 20 0,0 0 3 0,0 0 1 16,0 0-52-16,0 0-9 0,0 0-3 0,0 0 0 15,0 0 0-15,0 0 0 0,3 3 0 0,3-1 0 16,3 1-51-16,-3 2-13 0,3 3 0 0,0 0 0 15,0 0 0-15,-1 0 0 0,1 0 0 0,0 0 0 16,0 0 0-16,-3 0 0 0,3 2 0 0,0-4 0 16,-3 2 0-16,0-3 0 0,0 6 0 0,0-6 0 15,0 0 0-15,-3 3 0 0,0 0 0 0,-3-3 0 16,0 3 0-16,0-2 0 0,0 4 0 0,0-5 0 16,0-5 0-16,0 6 0 0,-3-1 0 0,-3-5 0 15,3 5-48-15,-3-2-13 0,0-3-3 0,-3 0 0 16,3 0 0-16,-3-3 0 0,3-2 0 0,-6 5 0 15,3-5-204-15,0-1-42 0,-14-7-8 0,8-3-2 0</inkml:trace>
  <inkml:trace contextRef="#ctx0" brushRef="#br0" timeOffset="-205913.05">16090 12131 1792 0,'0'0'51'0,"0"0"10"0,0-5-49 0,0 0-12 16,0 5 0-16,0 0 0 0,-3-6 105 0,3 6 19 0,0 0 3 0,0 0 1 15,0 0-52-15,0 0-9 16,0 0-3-16,0 0 0 0,0 0 0 0,0 0 0 0,0 0 0 0,0 0 0 31,0 0-102-31,0 0-21 0,0 0-4 0,0 0-1 16,0 0 5-16,0 0 1 0,3-2 0 0,3-1 0 16,0 3-163-16,3 3-33 0,6-1-6 0,-3 1-2 0</inkml:trace>
  <inkml:trace contextRef="#ctx0" brushRef="#br0" timeOffset="-205584.87">16296 12144 1494 0,'0'0'32'16,"0"0"8"-16,0 0 0 0,0 0 3 0,0 0-35 0,0 0-8 0,0 0 0 0,0 0 0 0,0 0 105 0,0 0 19 15,0 0 4-15,0 0 1 0,0 0-1 0,0 0 0 16,0 0 0-16,0 0 0 0,0 6-102 0,-3-1-26 15,3 3 0-15,0-3 0 0,0 3 0 0,0 3 0 16,0-3 0-16,0 2 0 0,3-2 0 0,0 0 0 16,0 0 0-16,-3 0 0 0,9-3 0 0,-6 1 0 15,0-1 0-15,3 0 0 0,-6-2 0 0,9-3 0 16,-6 2 0-16,0-2 0 0,-3 0 0 0,5-2 0 16,-2 2 0-16,0-3 0 0,0-2 0 0,-3 2 0 15,6-2 0-15,-3 0 0 0,0-1 0 0,-3 1 0 16,0 0 0-16,-3-3 0 0,3 0 0 0,-9 0 0 0,9 0 0 15,-3 0 0-15,-3 3 0 0,1-3 0 0,2 3 0 16,-3-1 0 0,0 4-111-16,0-4-27 0,3 4-6 0,3 2-485 0,-6-6-98 0</inkml:trace>
  <inkml:trace contextRef="#ctx0" brushRef="#br0" timeOffset="-205135.04">16326 12099 1728 0,'0'0'38'0,"0"0"8"0,0 0 2 0,0 0 0 0,0 0-39 0,0 0-9 0,0 0 0 0,0 0 0 15,6-2 53-15,-6 2 9 0,3-3 2 0,-3 3 0 16,3-3 0-16,0 3 0 0,-1 0 0 0,4 0 0 16,0 0 0-16,0 3 0 0,0 0 0 0,0-1 0 15,3 4-64-15,0-4-18 0,0 4-1 0,-3 2 0 16,3-3 19-16,0 3 0 0,0 0 0 0,-3 0 0 16,0-3 0-16,0 3 0 0,0-3 0 0,-3 3 0 0,-3-3-14 0,6 1 4 15,-4-1 1-15,-2 0 0 16,0 1-15-16,0-1-4 0,0-5 0 0,-2 5 0 15,2 0-34-15,0-5-7 0,0 0-2 0,0 0 0 16,0 0 40-16,0 0 8 0,0 0 2 0,0 0 0 0,0 0 21 0,0 0 13 16,0 0-1-16,-6-5-1 0,6-3 33 0,0 3 8 15,0-3 0-15,0-3 1 0,0 3 13 0,6 1 2 16,-4-1 1-16,1 0 0 0,-3 0-42 0,3 2-9 16,3-1-2-16,-3 1 0 0,0 4 2 0,0-4 0 15,3 1 0-15,-3 2 0 0,3-2-18 0,-3 2 0 16,0 1-13-16,3-4 5 0,0 4-3 0,-3-1 0 15,6 1 0-15,-3-1 0 0,0 0 1 0,0 3 0 16,0-2 0-16,-3 2 0 0,6-3 10 0,-3 3 12 16,0 3-2-16,0-3-1 0,-3 2-9 0,2-2 0 0,-5 3 0 0,9 2 0 15,-3 0 0-15,-6 1 0 0,9-1 0 0,-6 0 0 16,0 3 0-16,3-2 0 0,-3 2 0 0,0-1 0 16,3-1 0-16,-3-1 0 0,-3 0 0 0,0 1 0 31,6-4-66-31,-6-2-18 0,0 0-4 0,0 0-576 0,0 0-114 0</inkml:trace>
  <inkml:trace contextRef="#ctx0" brushRef="#br0" timeOffset="-204368.78">16605 11988 2188 0,'-11'-10'48'0,"5"2"11"0,-6 0 1 0,6-3 1 0,-3 1-49 0,3 2-12 0,0-3 0 0,0 6 0 16,0-3 97-16,3 5 17 0,0 1 3 0,3 2 1 15,0 0-86-15,0 0-18 0,0 0-3 0,0 0-1 0,0 0-22 0,-6 2-5 16,6 6-1-16,0-3 0 15,0 3-36-15,0-5-7 0,0 2-2 0,0-5 0 16,6 6-11-16,-3-4-2 0,0 1-1 0,3-3 0 16,0 3-32-16,3-6-7 0,-6 3 0 0,9-5-1 15,-9 2 50-15,6-2 11 0,-6 2 1 0,3-5 1 0,-4 5 102 0,-2-2 20 16,6 0 4-16,-6 0 0 0,0 5 45 0,0 0 9 16,0 0 2-16,0 0 0 0,0 0-15 0,0 0-2 15,0 0-1-15,0 0 0 0,0 0-61 0,0 0-12 16,6 5-2-16,-3 3-1 0,-3 2-24 0,6 1-10 15,0 0 8-15,-3-3-8 0,3 2-11 0,0 1-7 16,0-1-2-16,-3-2 0 0,3 0 20 0,-3 0 0 16,3-3 0-16,-3 1 0 0,3-1-18 0,0-2 0 0,0-3 0 0,0 2 0 15,0-2 29-15,-3-2 5 0,3-1 2 0,3 0 0 16,-3 1-28-16,-1-4-6 0,1 4 0 0,0-4-1 16,0 1 27-16,-3 5 6 0,3-2 0 0,-3-1 1 15,0 3-17-15,3 0 0 0,-3 0 0 0,3 3 0 31,-3-1-48-31,3 3-12 0,0-2-4 0,-3 2 0 0,3 1 0 16,-3-1 0-16,0 0 0 0,0 1 0 16,0-1-12-16,0 0-4 0,-3 3 0 0,3-3 0 15,-3-2-76-15,0-3-16 0,0 0-4 0,0 0 0 0,0 0 141 0,0 0 35 0,0 0 0 0,0 0 0 16,0 0 44-16,0 0 16 0,0 0 4 0,0 0 0 16,0 0 26-16,0 0 6 0,0-5 0 0,0-1 1 15,0-2-14-15,3 3-3 0,-3 0-1 0,3 0 0 0,-3 5-25 0,3-6-5 16,0 4-1-16,-3 2 0 0,0 0-12 0,3-6-4 15,-3 6 0-15,0 0 0 0,3-2 26 0,-3 2 5 16,0 0 1-16,0 0 0 0,3 0-64 0,-3 0-24 16,0 0 0-16,0 0 1 0,6-3 23 0,-3 3 0 15,0-3 0-15,-3 3 0 0,2 0 0 0,-2 0 0 16,6 3 0-16,0-3 0 0,-3 3 0 0,3-1 0 16,-3 1 0-16,3 0 0 0,-3 2 0 0,3 0 0 15,0 1 0-15,0 1 0 0,0 1 21 0,-3 0-1 16,3 3 0-16,0-3 0 15,-3 5-85-15,3-2-18 0,-3-1-3 0,-3 1-1 16,3-1-38-16,-3 1-8 0,-3-3-2 0,3 3 0 16,-3-4 30-16,3 1 5 0,-3-2 2 0,0-1 0 15,0-2 27-15,3-3 6 0,0 0 1 0,0 0 0 0,0 0 102 0,0 0 21 0,3-6 4 0,0-4 1 16,0-1 0-16,0 1 0 0,3-1 0 0,3 0 0 16,-3 1-32-16,0 2-7 0,0 0-1 0,0 0 0 15,-1 5-38-15,1 1-8 0,-6 2-2 0,0 0 0 16,3-3 12-16,-3 3 1 0,0 0 1 0,0 0-748 15</inkml:trace>
  <inkml:trace contextRef="#ctx0" brushRef="#br0" timeOffset="-203955.75">16073 12599 2030 0,'0'0'57'0,"0"0"14"0,0 0-57 0,0 0-14 15,6 0 0-15,0 3 0 0,5-6 84 0,4 1 13 16,3-3 3-16,3-3 1 0,3 0-8 0,0-3-1 16,2 0-1-16,1-2 0 0,3 0-22 0,-3-3-4 15,3 3-1-15,5 0 0 0,-5-3-51 0,0 5-13 16,3-2 0-16,-1 2 0 0,-5-2 0 0,0 3 0 15,-3 2 0-15,-4 0 0 0,4 0 0 0,-3 3 0 16,-3-1 0-16,0 4 0 0,-9-4 0 0,6 4 0 0,-3 2 0 16,-3-3 0-16,-4 3 0 0,1-3 0 0,0 3 0 0,-3 0 0 15,0 0 0-15,-3 0 0 0,0 0 0 0,0 0 0 16,0 0 0-16,0 0 0 16,0 0 0-16,0 0 0 0,0 0 0 0,0 0 0 15,0 0 0-15,0 0 0 16,3 3-18-16,-3-3-6 0,0 5-2 0,0-5 0 15,3 3-10-15,-3-3-1 0,0 5-1 0,0-5 0 0,0 6-72 0,0-6-14 16,-3 5-4-16,3-3 0 0,0-2-51 16,-3 6-10-16,3-6-3 0,-3 5-588 0</inkml:trace>
  <inkml:trace contextRef="#ctx0" brushRef="#br0" timeOffset="-201371.88">15459 13073 1036 0,'0'0'23'0,"0"0"5"0,0 0 0 0,0 0 1 0,0 0-29 0,0 0 0 0,0-5 0 0,0 5 0 16,-3-6 108-16,3 6 16 0,-3-5 4 15,3 5 0-15,0-5-52 0,-2 0-9 0,2-3-3 0,0 8 0 16,0 0 0-16,0 0 0 0,0 0 0 0,0 0 0 16,0 0 0-16,0 0 0 0,0 0 0 0,-6 0 0 15,0 0-51-15,6 0-13 0,0 0 0 0,-6 0 0 16,3 2 0-16,-3 4 0 0,3-1 0 0,0 0 0 15,0 3 0-15,3-3 0 0,-3 3 0 0,3 0 0 16,0 0 0-16,0-2 0 0,0 1 0 0,3-1 0 16,-3 2 0-16,3-3 0 0,3 0 0 0,0 3 0 0,-3-5 0 15,3 0 0-15,0 2 0 0,0-5 0 0,2 2 0 16,-8-2 0-16,9 0 0 0,-6 0 0 0,3-2 54 0,0 2 8 16,-3-3 2-16,0 1 0 0,0-1-52 0,0 0-12 15,0-2 0-15,0 0 0 0,-3 5 33 16,3-6 4-16,-3 1 1 0,0-3 0 0,3 3-10 0,-3 0-1 15,0-3-1-15,-3 0 0 0,0 2-26 0,0-2 0 16,3 0 0-16,-6 3 0 0,3-3 56 0,0 0 7 16,-3 3 1-16,0 0 0 0,0-1-52 0,-3 4-12 15,3-1 0-15,1 1 0 0,-1 2 0 0,0 0 0 16,0 0 0-16,0 2 0 16,3-2-22-16,-3 3-7 0,3 2-2 0,0 0 0 15,0 1-5-15,0 2-2 0,0 0 0 0,0-1 0 16,0 4-119-16,3 0-24 0,0-1-5 0,0 1-797 0</inkml:trace>
  <inkml:trace contextRef="#ctx0" brushRef="#br0" timeOffset="-200955.94">15462 13380 1497 0,'0'0'32'0,"0"0"8"0,0 0 0 0,-3 5 4 0,0 1-36 0,0-1-8 16,1 3 0-16,2-3 0 0,-3 3 53 0,3 0 9 16,-3 0 2-16,3-3 0 0,0 0-52 0,3 1-12 15,-3-1 0-15,3 3 0 0,-1-3 54 0,1 1 8 16,0-1 2-16,-3 0 0 0,6-2-52 0,-6-3-12 15,3 2 0-15,0 1 0 0,3 0 54 0,-3-3 8 16,-3 0 2-16,3 2 0 0,-3-2-52 0,6 0-12 16,-6 0 0-16,3-2 0 0,0 2 54 0,0-3 8 15,0 0 2-15,-3 3 0 0,3-2 0 0,0-3 0 16,-3-1 0-16,3 1 0 0,-3 2-52 0,0-5-12 16,0 3 0-16,0-3 0 0,0 3 0 0,-3-3 0 0,3 0 0 15,-3-3 0-15,0 6 0 0,0-3 0 0,-3 3 0 16,6 5 0-16,0 0 0 0,-3-3 0 0,-3-2 0 0,0 0 0 31,3 2-48-31,3 3-13 0,0 0-3 0,-6 3 0 16,3-1-110-16,-3 4-22 0,3-1-5 0,0 3-1 0</inkml:trace>
  <inkml:trace contextRef="#ctx0" brushRef="#br0" timeOffset="-200541.03">15522 13690 1541 0,'0'0'44'0,"0"0"9"0,0 0-42 0,0 0-11 15,0 0 0-15,0 0 0 0,0 0 107 0,-3 0 19 16,3 0 4-16,-6 2 1 0,0-2-54 0,3 3-10 15,0-1-3-15,0 1 0 0,-3 2-51 0,3-2-13 16,3 2 0-16,-3-2 0 0,0 2 0 0,3 1 0 16,0-1 0-16,0 0 0 0,0-5 0 0,0 3 0 15,3 7 0-15,0-2 0 0,0-2 0 0,3-1 0 16,-3 0 0-16,3-2 0 0,-3 0 0 0,3-3 0 16,0 0 0-16,0-3 0 0,0 0 54 0,0 3 8 15,0-5 2-15,-3 0 0 0,3 2-21 0,-3-2-4 16,0-1-1-16,0 1 0 0,0 0-9 0,-3 0-1 0,0-1-1 0,0 1 0 15,0 5-27-15,0-8 0 0,-3 3 0 0,0-3 0 16,0 2 53-16,-3 4 9 0,3-3 2 0,-3 2 0 31,0 0-103-31,0 1-20 0,0-1-4 0,0 3-1 16,3 3 0-16,-3-3 0 0,3 2 0 0,-3 1 0 16,3 0-153-16,0-1-31 0,3-2-7 0,-3 5-1 0</inkml:trace>
  <inkml:trace contextRef="#ctx0" brushRef="#br0" timeOffset="-200021.67">15665 14060 1497 0,'0'0'32'0,"0"0"8"0,0 0 0 0,0 0 4 0,0 0-36 0,0 0-8 0,0 0 0 0,0 0 0 16,0 0 120-16,0 0 21 0,0 0 5 0,-6 0 1 15,6 0-31-15,0 0-5 0,-6-3-2 0,6 3 0 16,0 0-36-16,-6 0-7 0,6 0-2 0,-3 0 0 16,3 0-51-16,-6 3-13 0,0 0 0 0,3 2 0 15,0 0 0-15,0 0 0 0,3 1 0 0,-3 2 0 16,3 0 0-16,0 0 0 0,3-3 0 0,-3 3 0 16,3-3 0-16,3 0 0 0,-3 1 0 0,3-1 0 15,0-2 0-15,0-1 0 0,0 1 0 0,0-3 0 16,3 0 0-16,-3 0 0 0,0-3 0 0,0 1 0 15,0-1 0-15,-3 0 0 0,0-2 0 0,2 0 0 16,1 2 0-16,-6-2 0 0,3 0 0 0,0-1 0 16,-3 6 54-16,-3-5 8 0,3 5 2 0,-3-5 0 15,0-1-52-15,-3 4-12 0,4-4 0 0,-4 4 0 0,0-1 0 16,0 0 0-16,3 3 0 0,-3-2 0 31,0 2-151-31,6 0-33 0,0 0-6 0,-6-3-898 0</inkml:trace>
  <inkml:trace contextRef="#ctx0" brushRef="#br0" timeOffset="-199683.78">15823 13396 1994 0,'-3'21'44'0,"0"-16"8"0,0-2 3 0,3-3 1 0,0 0-44 0,-6 0-12 0,0-3 0 0,3 1 0 16,3 2 148-16,-6-3 27 0,6 3 5 0,-6 0 2 15,6 0-94-15,0 0-20 0,0 0-3 0,0 0-1 16,0 0-51-16,-3 0-13 0,-3 5 0 0,3-2 0 16,3 2 0-16,0-2 0 0,0 2 0 0,3 0 0 15,-3-2 0-15,3 0 0 0,-3-3 0 0,0 0 0 16,3 2 0-16,-3-2 0 0,6 0 0 0,0-2 0 15,0 2 0-15,-3-3 0 0,-3 3 0 0,6-3 0 16,-3-2 0-16,0 0 0 0,0 2 0 0,-3 3 0 16,3-5 0-16,-3 5 0 0,0 0 0 0,0 0 0 15,0 0-94-15,0 0-22 0,0 0-4 0,0 0-660 16,0 0-133-16</inkml:trace>
  <inkml:trace contextRef="#ctx0" brushRef="#br0" timeOffset="-199474.15">15960 13824 2412 0,'0'0'53'0,"0"0"11"0,0 6 3 0,0-4 0 0,0-2-54 0,0 0-13 16,0 0 0-16,0 0 0 0,0 0 54 0,0 0 8 16,0 0 2-16,0 0 0 0,0 0 1 0,0 0 1 15,0 0 0-15,0 0 0 0,0 0-53 0,0 0-13 16,0 0 0-16,0 0 0 0,0 0 0 0,0 0 0 15,0 0 0-15,0 0 0 16,0 0-100-16,0 0-22 0,0 0-5 0,0-5-649 0,-3-3-131 0</inkml:trace>
  <inkml:trace contextRef="#ctx0" brushRef="#br0" timeOffset="-199160.25">16111 13203 1552 0,'0'0'44'0,"0"0"10"16,-3-3-43-16,0-2-11 0,0 2 0 0,3 3 0 15,-6-5 104-15,6 5 20 0,0 0 3 0,-3-5 1 0,3 5 0 0,0 0 0 16,0 0 0-16,0 0 0 15,0 0-52-15,0 0-9 0,0 0-3 0,0 0 0 0,0 0-51 0,0 0-13 16,3 5 0-16,-3 3 0 16,0-3-48-16,3 0-13 0,0-2-3 0,0 2 0 15,0-2 0-15,0 0 0 0,3-1 0 0,-3-2 0 16,0 0 0-16,0 0 0 0,-3 0 0 0,6-2 0 16,0-1-51-16,-3 0-10 0,3-2-3 0,-3 0 0 0</inkml:trace>
  <inkml:trace contextRef="#ctx0" brushRef="#br0" timeOffset="-198962.69">16308 13451 2260 0,'-6'14'50'0,"6"-9"10"0,0 0 3 0,0 3 0 0,0 3-51 0,-3-6-12 0,3 3 0 0,0-3 0 15,-3 1 38-15,3-1 5 0,0 0 1 0,-6 0 0 16,6-2 16-16,3 2 3 0,-3-2 1 0,0 2 0 15,0-2-52-15,0 0-12 0,0 2 0 0,0-2 0 16,3 2-151-16,-3 0-33 0,3 3-6 0,0 0-795 16</inkml:trace>
  <inkml:trace contextRef="#ctx0" brushRef="#br0" timeOffset="-198822.07">16376 13705 2419 0,'0'0'53'0,"0"0"11"0,0 0 3 0,0 0 1 0,0 0-55 0,0 0-13 0,0 8 0 0,0-8 0 0,0 6 54 0,0-1 8 15,-3 3 2-15,3-3 0 0,-3 0-52 0,0-2-12 16,3 5 0-16,-3-3 0 16,0 3-151-16,3-2-33 0,-9 7-6 15,9-13-2-15</inkml:trace>
  <inkml:trace contextRef="#ctx0" brushRef="#br0" timeOffset="-189269.2">20186 11274 888 0,'0'0'25'0,"0"0"6"0,0 0-31 0,0 0 0 16,0 0 0-16,0 0 0 15,0 0 122-15,0 0 18 0,0 0 4 0,0 0 1 0,0 0-23 0,0 0-5 16,0 0-1-16,0 0 0 0,0 0-68 0,0 0-15 16,0 0-2-16,0 0-1 0,0 0 3 0,6-5 1 15,0-1 0-15,0 4 0 0,3-4-22 0,-3 1-4 0,6 2 0 0,0-2-8 16,3 0 11-16,0-3-11 0,2 3 10 0,1-6-10 15,0 3 20-15,0-2-1 0,6-4-1 0,0 1 0 16,-1 0 13-16,7-3 2 0,0 0 1 0,3 3 0 16,-1-3-18-16,4 3-3 0,0-3-1 0,0 3 0 15,-4-3-4-15,1-3-8 0,3 3 11 0,0 6-11 16,-1-3 12-16,4-1-12 0,-3 6 12 0,2-2-12 16,-2 2 15-16,0 3-4 0,-3-6-1 0,-1 3 0 15,1 0-10-15,-3 3 0 0,3-3 0 0,-1 3 8 16,-2-1-8-16,6 1 0 15,-4 0 0-15,4-1-11 0,-3 1 35 0,-3 0 6 0,-1 0 2 0,-2-1 0 16,3 1-32-16,-6 0 0 0,3-1 0 0,-4 1 0 16,-2 2 0-16,-3 1 0 0,0-3 0 0,0 2 0 15,-3 0 0-15,-3 1 0 0,0 2 0 0,-1 0 0 0,-2 0 0 16,-3-3 0-16,0 3 0 16,-3-3 0-16,-3 3 12 0,0 0-3 0,0 0-1 0,0 0 0 0,0 0-8 0,0 0 0 15,0 0 0-15,-9 0 0 16,0 0 0-16,0-2-11 0,1-1 3 0,-4 3 0 15,3-3-20-15,-3 1-3 0,-3-1-1 0,3 0 0 0,0 1 32 0,0-1 0 16,-3 0 0-16,0-2 0 16,-2 0 0-16,2 0 0 0,0-3 0 0,0 2 0 0,-3 1 0 0,0-3 0 15,0 3 0-15,0-3 0 0,-2 3 0 0,-1-3 0 16,3 2 0-16,-3 1 0 0,6 0 0 0,-3 0 10 16,4-1 0-16,-4 1 0 0,3 0 10 0,3-1 1 15,0 4 1-15,0-4 0 0,3 4-8 0,0 2-2 0,3-3 0 16,6 3 0-16,0 0 0 0,0 0-1 0,0 0 0 0,0 0 0 15,0 0-3-15,0 0-8 0,0 0 12 0,0 0-4 16,0 0-8-16,9 3 0 0,3-1 0 0,3 4 0 16,3-4 32-16,3 4 0 0,2-1 1 0,4 0 0 15,0 1-33-15,3-1-14 0,-3 0 1 0,2 0 0 16,1 1 13-16,0-4 0 0,0 4 0 0,-1-1 0 16,-2-2-18-16,-3 2-1 0,3 0 0 0,-6 0 0 15,-1 1 19-15,-5-1 14 0,3 3-2 0,-6-3-1 16,0 1-11-16,-3-1 0 15,-6 0 0-15,0 3 0 0,-3-3 19 0,-3 6 1 0,0-3 1 0,-6 0 0 16,0 2-21-16,0 1 0 0,-6 0 0 0,-3 2 0 16,1-3 0-16,2 4 0 0,-3 1 0 0,-3 1 0 15,3 3 0-15,-3-1 0 0,3 1 0 0,4-1 0 16,2-2-28-16,-3 0-3 0,6-3-1 0,0 1 0 16,6-4-72-16,0 1-14 0,3-3-3 0,0 2-575 15,6-2-114-15</inkml:trace>
  <inkml:trace contextRef="#ctx0" brushRef="#br0" timeOffset="-187784.7">22303 10351 1410 0,'0'0'40'0,"0"0"9"0,0 0-39 0,0 0-10 0,0 0 0 0,0 0 0 16,0 0 65-16,0 0 11 0,0 0 3 0,3 2 0 15,0 6-20-15,2 0-4 0,-2 3-1 0,0 4 0 16,6-1-28-16,-3 2-6 0,0 2 0 0,3 3-1 16,-3 3-11-16,3 0-8 0,-3 5 12 0,0 3-12 15,0 2 0-15,0 3 0 0,0 0 0 0,-3 6-9 16,3-4 9-16,-3-2 0 0,0 3 0 0,0 5 0 0,-3-3 0 0,3 1 16 15,0 2-4-15,-3-3-1 0,3-2 8 0,-3-3 1 16,3-3 1-16,0 0 0 0,0-4 19 0,0-1 3 16,0 2 1-16,-1-4 0 0,-2-3-4 0,3-6-1 15,0 3 0-15,0-5 0 16,0-3-15-16,-3 1-4 0,6-4 0 0,0 1 0 0,-3-6 4 0,9 3 1 16,-3-3 0-16,6-2 0 0,-3 0-12 0,3-3-2 15,6 0-1-15,2-3 0 0,-2 0 5 0,3-2 1 16,9 0 0-16,-3 0 0 0,-1-3-8 0,7 0-8 15,3 0 11-15,-1-3-11 16,1 1 32-16,-3-1 0 0,6 0 0 0,-4-2 0 0,4 3-19 0,-6-1-4 0,2-2-1 16,1 5 0-16,0-5 4 0,-7 2 0 0,1 6 0 0,0-9 0 15,-6 9 3-15,-3 0 1 0,-4-3 0 0,1 3 0 16,-3-1-16-16,-6 1 0 0,3 2 0 0,-3 1-10 16,-3 2 10-16,0-3 0 0,-3 3 0 0,3-2 0 15,-4 2-8-15,1 0 0 0,-3 0 0 0,3 0 0 16,-3 0 8-16,0 0-8 0,-3 0 8 0,0 0-8 15,3 0 8-15,-3 0 0 0,6 0 0 0,-6 0 0 16,3-3 0-16,-3 3 0 0,3-3 0 0,0 1 0 16,3 2 0-16,-3-6 0 0,0 4 0 0,3-6 0 15,-3 0 0-15,3 0 0 0,0-3 0 0,0-5 0 16,0 0-8-16,0 1 0 0,3-4 0 0,0-5 0 31,3 0-24-31,2-2-5 0,1-6-1 0,3-2 0 0,-3-3 6 0,-3 2 0 0,0 1 1 0,0-8 0 16,3 2 17-16,-9 0 3 0,-3 1 1 0,3-4 0 0,-6 9 36 0,5 0 7 15,-5 2 2-15,-5 0 0 0,5 6 14 0,-6-1 3 16,6-2 1-16,-9 3 0 0,3 2-33 0,6 0-8 16,-9 3 0-16,3-3-1 0,3 3 17 0,-6 2 3 15,6 1 1-15,-3-1 0 16,0 6-52-16,0 0-9 0,0 0-3 0,3 2 0 0,0 3 32 0,0 0 0 16,0 0 0-16,3 0 0 0,-3 6 0 0,3 2 0 15,0 0 0-15,0 0 0 0,0 0 0 0,0 0 0 16,0 0 0-16,0 0 0 0,0 0 0 0,0 0 0 15,0 0 0-15,0 0 0 0,0-6 0 0,0 6 0 16,0 0 0-16,0 0 0 0,0 0 0 0,0 0 0 0,-3-2 0 16,-3-4 0-16,3 4 0 0,-3-1 0 0,-3 0 0 0,1 1 0 15,-4 2 0-15,0-3 0 0,-3 0 0 0,0 3 0 16,-3-2 0-16,0-1 0 0,-6 3 0 0,1-3 0 16,-1 3 0-16,-3 0 0 0,0 3 0 0,-3-3 0 15,-5 0 0-15,2 3 0 0,-3-3 0 0,1 0 0 16,2 2-12-16,0 1 3 0,0 0 1 0,1-1 0 15,2 4 8-15,3-1 0 0,0 0 0 0,3-2 0 16,-2 2-21-16,2 0-3 0,0-5 0 0,3 6 0 16,0-6-32-1,6 2-6-15,-5-2-2 0,-40 8 0 16,24-2 0-16,24-4 0 0,-2 4 0 0,2-1-634 16,-3 0-127-16</inkml:trace>
  <inkml:trace contextRef="#ctx0" brushRef="#br0" timeOffset="-186082.91">22758 10597 1044 0,'0'0'21'0,"0"0"7"0,0 0-28 0,0 0 0 0,-6 0 0 16,6 0 0-16,0 0 92 0,-3 0 12 16,3 0 4-16,0 0 0 0,0 0-39 0,0 0-7 15,0 0-2-15,0 0 0 0,0 0 16 0,0 0 4 0,0 0 0 0,6 0 0 16,6 0-4-16,0 0 0 0,3-3 0 0,3 0 0 15,5 1-10-15,1-4-2 0,-3 1-1 0,6 0 0 16,-3-1-27-16,-1-1-6 0,1-1-1 0,21-6 0 16,-12 6-29-16,-21 6 0 0,-1-4 0 0,4 4 0 15,-3-1-20 1,0-2-9-16,-3 2-3 0,0 1 0 0,0 2 0 0,-6-3 0 0,-3 3 0 16,0 0 0-16,0 0-19 0,0 0-4 0,0 0-1 0,0 0 0 15,-6 3-43-15,-3-1-9 0,0 1-1 0,-6 2-1 16,3 0 22-16,-6 3 5 0,4 0 1 0,-4 3 0 15,-3 0 59-15,3-1 12 0,0 1 3 0,0 2 0 0,0-2 32 16,4-1 6-16,-4 3 2 0,6-2 0 16,0-3 50-16,3 0 10 0,3 0 3 0,0-3 0 0,3 0-27 15,3-5-4-15,3 6-2 0,0-4 0 16,6 4-23-16,0-4-5 0,3-2-1 0,0 0 0 0,6-2 22 0,-4-1 4 16,7 0 1-16,21-5 0 0,-12 0-48 0,-18 3-12 15,2 2 0-15,1-2 0 0,3 0 0 0,-6 0 0 16,3 2 0-16,-3-2 0 15,0 2-42-15,-3-2-10 0,0 2-3 0,-3 0 0 16,0 3-35-16,-6 0-7 0,0 0-2 0,0 0 0 16,0 0-13-16,0 0-4 0,0 0 0 0,0 0-566 0</inkml:trace>
  <inkml:trace contextRef="#ctx0" brushRef="#br0" timeOffset="-184682.35">17460 11843 1432 0,'0'0'32'0,"-3"-8"6"0,0 3 2 0,0-3 0 0,-3 0-32 0,0 0-8 16,0-3 0-16,0-5 0 15,0 6 49-15,0-4 9 0,-3 4 2 0,3-6 0 0,-3 3-43 0,0 0-8 16,-3-3-1-16,0 2-8 0,-2-1 38 0,-1 1 1 15,-3-2 0-15,-3 1 0 0,0-1-11 0,0 0-3 16,1-3 0-16,-4 1 0 0,0 5-4 0,0-3-1 16,-3 0 0-16,1 3 0 0,-4-1-20 0,0 4 0 15,-6-3 0-15,4 5 0 0,-4 0 0 0,3 0 17 16,0 2-2-16,1 1-1 0,-7 2-14 0,0 1 0 0,6-1 0 0,-5 1 0 16,-7 2 0-16,6 2 0 0,-2 1 8 0,-1 2-8 31,0 3-12-31,1 3-4 0,-4-3-2 0,3 5 0 0,1 0 18 0,-7 0 0 0,3 6 8 0,1-1-8 15,-4 3 0-15,4 1 0 0,-1-4-11 0,0 6 11 16,4 0-10-16,-4 0 10 0,-3 5 0 0,13-8-9 16,-1 5 9-16,0 1 0 15,-3 2 0-15,1 3-8 0,2-1 8 0,-3 1 0 0,4 3 0 0,-16 12 0 16,3 3-9-16,4-2 9 0,8 0-10 0,-6-3 10 16,4 2 0-16,-4-2 0 0,6 6 0 0,1 1 0 15,5-4 0-15,-6 8 0 0,3-3 0 0,1-1 0 16,-1 1 0-16,3 3 8 0,0 0 0 0,-2 2-8 15,2-3 25-15,3 4-1 0,0-4-1 0,6 1 0 16,1 4-12-16,2-1-3 0,0-1 0 0,6-3 0 0,0 1-8 16,6-3 0-16,0-3 0 0,3 3 0 15,0 3 8-15,3-3-8 0,3 0 0 0,3-3 8 0,3-3-8 0,0 4 0 16,3-4 0-16,3 4 0 0,3-1 8 0,2-3-8 16,4-2 8-16,0 0-8 0,3 0 0 0,3-5 0 15,-1-3 0-15,4 0 0 0,0 0 8 0,-3-2-8 16,11-6 8-16,-5 5-8 0,6-10 0 0,2 5 0 15,7-5 0-15,-6 0 0 0,-1-6 0 0,4 1 0 16,-1-3 0-16,1-1 0 0,6-7 0 0,-4 3 0 16,7-3 0-16,-18-3 0 15,5-2 20-15,4-3-2 0,2 0 0 0,1-3 0 0,3-5 6 0,-1 0 2 16,1 0 0-16,17-7 0 0,-2-1-26 0,-7-3 8 0,4-2-8 16,-4-3 0-16,-5-2 0 0,2-3 0 0,-2-3 0 0,2-3 0 15,-2 4 11-15,-1-9 0 0,-5 3 0 0,3-8 0 16,-4 8 16-16,4-11 3 0,-1-2 1 0,1 0 0 15,0 2 1-15,-1-5 1 0,-5 3 0 0,-1-3 0 16,-5-3 0-16,0 4 0 0,-1-1 0 0,4-3 0 16,-3 3-44-16,-10-2-9 0,7-4-1 0,-6-1-1 15,0 4 22-15,-10-2 0 0,4 0 0 16,3-3 0-16,-9 3 0 0,0-1-9 0,2 1 9 0,-8 16 0 16,0-3-11-16,0 0 11 0,0-5-10 0,-3-1 10 15,3 1-8-15,-9 2 8 0,3-5 0 0,-3-10-9 16,0 5 9-16,-6 5-8 0,-3 0 8 0,0 5-8 15,-6 3 8-15,-3 3 0 0,-6 0 0 0,0 2 0 16,0 0 0-16,-6 3 0 0,1 3 0 0,-1-1 0 16,-6 4 0-16,0-1 0 0,-6 0 0 0,1 3 0 15,-4 0-54-15,0 5-6 0,1 0 0 0,-7 3-648 16,-3 8-130-16</inkml:trace>
  <inkml:trace contextRef="#ctx0" brushRef="#br0" timeOffset="-164701.75">20469 10665 1653 0,'-51'-55'69'0,"34"34"-55"0,-10-1-14 0,6-1 0 16,-9-1 12-16,6 0 0 0,-2 3 0 0,-10 0 0 15,3 2 48-15,-3 1 10 0,-5 4 2 0,2 1 0 16,-3 0-16-16,-2 2-4 0,-1 3 0 0,0 1 0 16,-2 1-32-16,2 4-6 0,-3-1-2 0,1 6 0 15,-1 2-12-15,1 3-8 0,-1 2 8 0,0 4-13 16,-2 4 13-16,-1-2 0 0,1 5 0 0,-1 3 0 0,0 2-16 0,7 4 4 15,-7 4 0-15,0 3 0 0,1 3 12 0,-1 2 0 16,7 3 0-16,2 5 0 0,-3 3 0 0,4 5 10 16,5 6-2-16,0 2 0 0,0 11-8 0,4 5 8 15,-1 8-8-15,3 8 8 0,-2 0-8 0,2 5 0 16,6 3 0-16,-3 5 0 16,3 0 0-16,3 3 0 0,4-3 0 0,2-3 0 0,6 1 0 0,3-6 0 15,3-5 0-15,3-3 0 0,3 0 0 0,6-7 0 16,6-4 0-16,3-2 0 0,2 0 0 0,7-5 0 15,3-3 0-15,3-2 0 0,5-9 8 0,4 1 0 0,-3-6 0 0,11-3 0 16,-2-2-8-16,6-5 0 0,2-8 0 0,4-3 0 16,-1-3 26-16,1-5 3 0,5-5 1 0,-2-6 0 15,5-4 21-15,1-4 4 0,-4 1 1 0,1-9 0 16,8-10-18-16,-3-2-3 0,1-6-1 0,2-8 0 16,-8-5-8-16,5-3-2 0,4-7 0 15,-7-4 0-15,-2-2 13 0,-4-8 3 0,1-5 0 0,-1-8 0 16,1-11-26-16,-4 1-5 0,-5-6-1 0,-1-3 0 15,-2-8-8-15,-4 1 0 0,-2-1 0 0,0-5 0 16,-4 3 0-16,-2-3 0 0,-3 3 0 0,-6 0 0 16,-1-1 0-16,-5 1 8 0,-3 0-8 0,-3 2 8 15,-6-2-8-15,-3 2 0 0,0 1 0 0,-3-3 0 16,-6 2 0-16,-3 6 0 0,0 2 0 0,-6 3 0 16,-3 3 0-16,-3 4 0 0,-6 7-12 0,0 2 12 15,-8 10-13-15,-7 0 5 0,-3 6 8 0,-3 3-13 16,-2 4 13-16,-7 3 0 0,-2 9-10 0,-7-1 10 15,-5 8-32-15,-4 6-1 0,1 4-1 0,-4 6 0 16,-8 3-18-16,2 5-4 0,1 3-1 0,-3 2 0 16,-4 6-83-16,4 2-17 0,3 3-3 0,-1 5-755 0</inkml:trace>
  <inkml:trace contextRef="#ctx0" brushRef="#br0" timeOffset="-160018.08">19463 13367 1743 0,'0'0'49'0,"0"0"11"0,0 0-48 0,0 0-12 0,0 0 0 0,0 0 0 16,0 0 80-16,0 0 12 0,0 0 4 0,3-6 0 15,0-1-65-15,3 4-13 0,0 8-2 0,0 0-1 16,6-7 5-16,0 2 0 0,2 0 1 0,4-3 0 16,3 1 13-16,3-4 2 0,3-2 1 0,2 6 0 15,7-4-12-15,0 4-2 0,-3-4-1 0,5 4 0 16,-2-6 9-16,0-3 1 15,5 1 1-15,-5-1 0 0,0 3-33 0,-6 3-11 0,-1-6 0 0,1 3 0 16,-6-2 11-16,0 4 16 0,-6 4-4 0,-3-1-1 16,-4 1-11-16,1-4 0 0,-3 4 0 0,-3-1 0 15,-3 3 0-15,-3 0 0 0,0 0 0 0,0 0 0 16,0 0 0-16,0 0 0 0,-6 0 0 0,-3-3 0 0,-6 1 0 16,-2 4-17-16,-4 4 4 0,-3 2 1 15,-6-1-6-15,6 4-1 0,-8-3 0 0,2 3 0 0,0-1 8 0,-3 3 2 16,7 1 0-16,-7-1 0 15,3-3 9-15,6 1 0 0,3 0 0 0,1-1 0 16,5 1 20-16,0-3 0 0,9 0 0 0,-3-6 0 0,6 1 8 0,3-3 2 16,0 0 0-16,0 0 0 0,3 3-15 0,6-1-3 15,6-4-1-15,0-1 0 0,5 3-11 0,-2 0 0 16,0 3 0-16,3-3 0 16,0-6-101-16,-3 4-26 0,0-1-5 0,-9 0 0 15,2 1-150-15,-5-4-30 0,6 4-5 0,-12 2-2 0</inkml:trace>
  <inkml:trace contextRef="#ctx0" brushRef="#br0" timeOffset="-159524.33">16269 11816 943 0,'-42'19'20'0,"22"-11"5"0,-13 5 1 0,-3 3 1 0,-9 5-27 0,-2 3 0 0,-4 5 0 0,1 3 0 31,-1 2-16-31,0 3-8 0,-2 5-1 0,-1 1-368 0</inkml:trace>
  <inkml:trace contextRef="#ctx0" brushRef="#br0" timeOffset="-159181.18">17028 14549 1004 0,'113'-50'22'0,"-56"21"5"0,5-13 1 0,13-9 0 0,2-7-28 0,-3-5 0 15,4-11 0-15,-4 2 0 0,1-10 0 0,-1 5 0 16,-5-7 0-16,-7-1 0 0,1 0 44 0,-7-2 16 16,-5 0 3-16,-1-3 1 0,-5-3 25 0,-3-2 6 15,-7-5 1-15,-5-4 0 16,-6 4-79-16,-6-1-17 0,-3-2 0 0,-9 0-693 0</inkml:trace>
  <inkml:trace contextRef="#ctx0" brushRef="#br0" timeOffset="-159094.39">17859 11570 906 0,'-63'-8'25'0,"33"6"7"0,-11 2-32 0,-4 0 0 0,-6 5 0 0,-2 0 0 0,-4 1 61 0,1 4 6 0,2-2 1 0,-2 5 0 16,-1 3-39-16,0 0-7 0,4 3-2 0,2-1 0 15,4-2-12-15,2 2-8 0,3 4 10 0,4-1-10 16,2-3 8-16,0 1-8 0,3-1 0 0,4-2 9 31,5 0-33-31,-3 0-6 0,6-3-2 0</inkml:trace>
  <inkml:trace contextRef="#ctx0" brushRef="#br0" timeOffset="-147531.15">19692 13732 1792 0,'0'0'40'0,"0"-5"8"0,6-3 1 0,-6 0 1 0,0-3-40 0,3 3-10 0,0 3 0 0,0 0 0 0,-3 5 69 0,6-6 12 15,-3 1 3-15,-3 5 0 16,3 0-28-16,-3 0-6 0,3-8-1 0,3 5 0 0,-3 3-26 0,0 0-6 16,3 3-1-16,3 0 0 0,-9 2-16 0,9 3 10 15,-3 5-10-15,2 0 8 16,1 1-8-16,3 7 0 0,-3 16 0 0,-3 0 0 0,3 3 0 0,-3 5 0 15,0 2 9-15,0 1-9 0,-3-1 0 0,0-2 0 16,0 0 0-16,0-2 0 0,-3-4 0 0,0-2 8 0,0-2 0 0,0-3 0 16,0-1-8-16,0-2 0 15,0-2 0-15,-3-3 0 0,3-3 27 0,-3 0 4 16,0-2 1-16,3-1 0 0,-3-7-41 0,0-1-8 0,0-2-2 16,3 0 0-16,-3-3 3 0,3 1 1 0,0-6 0 0,0 0 0 15,0 0 3-15,0 0 0 0,0 0 0 0,0 0 0 16,0 0-4-16,0 0 0 0,-6 0 0 15,6 0 0-15,-6-6 16 0,0 1 0 0,0 0 0 0,0 0-9 32,0-3-25-32,0 0-5 0,0 0-1 0,-2-5 0 0,2-1-16 15,-3-2-3-15,0 1-1 0,0-4 0 0,0-5-112 0,3 0-22 16,0-2-5-16,0-3-1 0,-3-3 64 0,6 0 13 0,-3-31 3 16,3 13 0-16</inkml:trace>
  <inkml:trace contextRef="#ctx0" brushRef="#br0" timeOffset="-147127.1">19713 13589 1666 0,'0'0'36'0,"0"0"8"0,0 0 2 0,0 0 2 0,0 0-39 0,0 0-9 15,0 0 0-15,0 0 0 0,0-5 72 0,0 5 13 16,0 0 3-16,0 0 0 0,0 0-42 0,0 0-8 16,0 0-2-16,0 0 0 0,0 0-25 0,3 2-11 15,0 4 8-15,-3-1-8 0,0 3-11 0,0 5-7 16,0 6-2-16,-3 2 0 0,0 3 1 0,-3-1 0 15,0 4 0-15,3-1 0 0,-3 3 19 0,0 1 12 16,0-1-1-16,0-6-1 0,0 7-10 0,0-7 0 16,0 1 0-16,0 0 0 0,-2-5 12 0,2-1-4 0,0-7 0 0,3-1 0 15,-3-2 11-15,6 3 1 0,-3-6 1 16,3-5 0-16,-3 0 11 0,3 0 3 16,0 0 0-16,-3-5 0 0,3-6-3 0,-6-2 0 15,3-6 0-15,3-10 0 0,0 0 3 0,0-5 0 0,3 2 0 16,3-8 0-16,-3-2-22 0,9 0-4 0,-6-1-1 0,5 6 0 15,7 3 11-15,-9 2 1 0,3 0 1 0,3 9 0 16,-9 1 6-16,9 7 1 0,-6 1 0 0,0 1 0 16,-3 0-12-16,3 2-1 0,-3 3-1 0,0 3 0 15,2 0-3-15,-5 2-1 0,3 3 0 0,0 0 0 16,-3 3-10-16,6-1-11 0,-3 4 3 0,3 2 0 31,0 5-29-31,3 3-6 0,3 5-1 0,-9 3 0 16,6 5-76-16,-3 3-15 0,3 5-3 0,-1 0-880 0</inkml:trace>
  <inkml:trace contextRef="#ctx0" brushRef="#br0" timeOffset="-146299.09">19912 15161 2142 0,'0'0'47'0,"0"0"9"0,0 0 3 0,0-3 1 0,-6-2-48 0,6-1-12 0,0 6 0 0,0-5 0 15,0 5 32-15,-6-8 3 16,3 3 1-16,1-3 0 0,-4 0-25 0,3 0-11 0,-3 3 10 0,3-1-10 16,-6 1 12-16,3 0-4 0,-3 0-8 0,0 2 12 15,0-2-4-15,-3 5-8 16,0 0 11-16,-3 0-11 0,3 5 9 0,-2 3-9 0,-4-3 0 0,3 3 9 15,0 3-9-15,3-1 0 0,-3 6 0 0,0-3 0 16,3 3 0-16,0 3 16 0,0-3-2 0,4 5-1 16,-1-5 1-16,3 8 0 0,0-6 0 0,3 6 0 15,3 0 0-15,3-1 0 0,0 1 0 0,3-3 0 16,3 3-6-16,0-5 0 16,8 2-8-16,-8-3 12 0,12 1-12 0,0 0 8 0,-3-4-8 0,3-1 0 15,5-4 0-15,-2 1 0 0,-3-3 0 0,6 0 0 16,-9 0-33-16,9-3-13 15,-10-2-2-15,4-1-1 0,0-4-33 0,-3 2-6 0,0-3-2 0,0 0 0 16,0-2-30-16,-4 0-5 0,1-1-2 16,-3 1 0-16,0-3 22 0,0 0 4 0,-3 0 1 0,-3-2-496 15</inkml:trace>
  <inkml:trace contextRef="#ctx0" brushRef="#br0" timeOffset="-145366.15">20133 15431 2023 0,'0'0'44'0,"0"0"10"0,0 0 2 0,0 0 0 0,0 0-44 0,0 0-12 15,0 0 0-15,0 0 0 0,3 5 37 0,-3-5 6 16,3 2 1-16,0 1 0 16,3 0-9-16,-1-1-2 0,1-2 0 0,0 0 0 0,3 0-4 0,-3-2-1 0,0-1 0 15,0-2 0-15,0 0-9 0,3-3-3 16,-3 0 0-16,0 0 0 0,0-3-8 0,-3-2-8 16,0 0 9-16,0-3-9 0,0 3 12 0,-3-6-4 0,0 3-8 0,0 0 12 15,0 0 12-15,-3-2 3 0,0-3 0 0,0 5 0 16,-3-3 5-16,3 3 0 0,0 3 1 0,-3 3 0 15,3 2-33-15,0 2 0 0,0 1 0 0,0-3 0 16,3 8 0-16,0 0 0 0,0 0 0 0,0 0 0 31,-3 3-19-31,-3 7-10 0,3 1-3 0,0 2 0 0,0 0 10 0,3 3 2 0,3 5 0 0,-3-2 0 16,3-3 20-16,3 0-11 0,0 0 11 0,3-3-8 16,0 3 8-16,0-6 14 0,0 4-3 0,3-7-1 15,-3 1 10-15,3-2 1 0,-1-1 1 0,4-2 0 16,-3-3-7-16,3 0-2 0,0-3 0 0,0-2 0 15,-3-3-3-15,3 0-1 0,-3 0 0 0,3-5 0 16,-7 2-9-16,4-2 0 0,-3 0 0 0,0-3 0 16,0 3 0-16,0 2 0 0,-3-2 0 0,-3 2 0 0,3 8 0 0,-3-4 0 15,0-1 8-15,0 5-8 0,-3 3 0 0,6-3 0 16,0 1 0-16,3 4 0 0,0 6 0 0,3 0 0 16,-1 3 0-16,1-1 0 0,0 4-16 0,3-1-4 15,-3 0-2-15,0-2 0 0,0-1 22 0,3 1 0 16,-3-6 0-16,-3 3 0 0,5-3 13 0,-2 1 7 15,3-4 2-15,-3 1 0 0,-3-3-22 0,3-3 0 16,-3 3 0-16,0-5 0 0,0 2 12 0,0-2 0 16,0-3 1-16,-3 3 0 0,3 0 14 0,-6-3 2 15,8 0 1-15,-2 0 0 0,-3 2-22 0,3 1-8 16,0-3 0-16,0 3 0 0,0 2 0 0,3-2-13 0,-3 2 1 0,0 1 0 16,0-1 3-16,0 0 1 0,3 1 0 15,-4-1 0-15,4 0 8 0,-3-2 0 0,0 0 0 0,0 0 0 16,0-6 0-16,0-2 0 0,0-3 0 0,-3-11 0 15,6 4 0-15,-9-7-8 0,0-4 8 0,0-8-8 32,-3 2-36-32,0-2-6 0,-3-3-2 0,0-3 0 0,-3 1 29 0,-3-1 6 0,3 0 1 0,-6 1 0 15,0 2 25-15,3 2 6 0,-3 4 1 0,0 4 0 16,3 1-3-16,1 10 0 0,2 6 0 0,0 2 0 16,0 5 21-16,0 6 4 0,6 5 1 0,-6 5 0 15,0 3-39-15,0 8 0 0,6 10-12 0,-3 3 4 16,6 6-5-16,0 5-1 0,6 2 0 0,0 0 0 15,3 1 14-15,0-1 0 0,-1 0 0 0,10-5 0 16,-6-2 10-16,3-6-2 0,3 0 0 0,-6-5 0 16,6-3-8-16,2-5 0 0,-2 0 0 0,0-9 0 0,3 1 0 15,-3-5 0-15,3 2 0 0,-4-10 0 0,1 2 0 16,0-7 0-16,0-1 0 0,-3-5 0 0,0 1 9 0,-4-4 3 16,1-2 1-16,-3-3 0 0,0 3 25 0,0-3 5 15,-3 3 1-15,0 0 0 0,0 2-29 0,-3 1-6 16,0 4-1-16,0 6 0 0,0 1-8 0,-3-1-11 15,0 5 3-15,0 0 0 16,3 3-29-16,-3 3-6 0,2 2-1 0,1 6 0 0,0-1 26 0,0 1 5 16,6 2 1-16,-3-2 0 0,6 2 12 0,0-2 0 15,3-3-10-15,3 0 10 0,2-3-8 0,4-3 8 16,0-2-10-16,-3-2 10 16,3-1-48-16,-1-2-3 0,-5 0-1 0,0-3 0 0,0 2 32 0,0-2 5 0,-3 3 2 0,-1 2 0 15,1 1 13-15,-3 2 10 0,3 0-2 0,-3 2 0 31,-3 4-63-31,0 2-13 0,-3 5-2 0,-3 3-976 0</inkml:trace>
  <inkml:trace contextRef="#ctx0" brushRef="#br0" timeOffset="-145000.35">19820 15891 2609 0,'0'0'74'0,"0"0"16"0,9 0-72 0,3 0-18 0,3 0 0 0,6 0 0 0,5-5 55 0,4-1 7 16,12-2 2-16,3 0 0 15,8-5-39-15,7 3-7 0,2-1-2 0,7-5 0 0,11 0-6 0,0-5-2 16,4 5 0-16,2 0 0 0,12 0-8 0,0-5 0 15,4 5 0-15,-1-5 0 0,3-3 0 0,-3 6 0 16,0-9 0-16,-2 4 0 0,-4-1 0 0,-9-5 0 16,1 2 0-16,-10 1 0 0,-3-1 0 0,-2 1-11 15,-7 2 3-15,-5 0 0 0,-1 3 8 0,-2 0 0 16,-6 2 0-16,-4 1 0 0,-2 2 0 0,-9 3 0 0,-4-3 0 16,-5 5 0-16,-6 1-21 0,-3 2-3 15,-6 0 0-15,-3 0 0 16,-3 0-176-16,-9 0-35 0,-9-8-7 0,-15 3-2 0</inkml:trace>
  <inkml:trace contextRef="#ctx0" brushRef="#br0" timeOffset="-138195.71">19377 11279 1008 0,'0'0'28'0,"0"0"7"0,0 0-35 0,0 0 0 16,0 0 0-16,0 0 0 0,0 0 59 0,0 0 5 16,0 0 0-16,0 0 1 0,6 3-52 0,-3-3-13 15,0 0 0-15,2 0 0 0,1 2 9 0,0-2-1 16,3 0 0-16,3 0 0 0,-3 0 29 0,3 0 6 16,-3-2 1-16,3 2 0 0,0 0 3 0,-3 0 1 15,3 0 0-15,-3-3 0 0,-1 3-40 0,1 0-8 0,0-2 0 0,0-1 0 16,0 3 0-16,0 0 0 15,-3-3 0-15,0 3 0 0,0-2-8 0,-6 2 8 0,0 0-12 0,0 0 12 16,3-3 0-16,-3 3 16 0,0 0-2 0,0 0 0 16,0 0-6-1,0 0-8-15,0 0 11 0,-6-5-11 0,0 2 0 0,-3-2 0 0,0 5 0 0,0-3-12 16,0 3 12-16,0 0 0 0,-3 3 0 0,4-1 0 16,-4 1 0-16,3 0 0 0,0-1 0 0,-3 4 0 15,3-4 0-15,-3 4 0 0,3-4 12 0,0 3-12 16,3-2 16-16,-3 2-3 0,6-2-1 0,3-3 0 15,-6 3 23-15,6-3 4 0,0 0 1 0,0 0 0 16,0 0-7-16,0 0-1 0,0 0 0 0,6 0 0 16,0 0 13-16,3 0 3 0,0-3 0 0,0 0 0 15,3-2-24-15,-3 2-4 0,3 3 0 0,-3-2-1 0,3-1-19 0,-3 1 8 16,0 2-8-16,-4-3 0 0,4 0 8 16,-3 3-8-16,0-2 0 0,0-1 0 0,-6 3 0 15,3-3 8-15,-3 3-8 0,0 0 0 0,0 0 0 0,0 0 0 16,0 0 0-16,0 0 0 0,0 0-19 0,0 0-4 15,0 0-1-15,-6 0 0 0,0 3 7 0,0 0 1 16,-3-3 0-16,3 2 0 0,-2 1 16 0,-1 0 0 16,3-1 0-16,-3 1 0 0,3-1 0 0,-3 1 0 15,3 0 0-15,0-1 0 0,0 1 0 0,0 2 9 16,3-2-1-16,3-3 0 0,0 0-8 0,-6 3 8 0,6-3-8 0,0 0 8 16,0 2-8-16,0-2 8 0,0 0-8 0,0 0 8 15,0 0 10-15,0 0 2 0,0 0 0 16,0 0 0-16,3 0 4 0,6 0 2 0,-3 3 0 0,0-6 0 15,3 6-26-15,-3-8 8 0,0 2-8 0,0 0 0 16,3-2-13-16,-3 0-8 0,0-1-2 0,0 1 0 16,-1 3 23-16,1-4 0 0,0 1 0 0,0 0 0 15,0-3 0-15,0 2 0 0,-3 1 0 0,3 0 0 16,-3 2 0-16,-3 3 0 0,3-2 0 0,0-1 8 16,0-2-8-16,0 2 0 0,-3 3 0 0,0 0 0 15,0 0-12-15,0 0 12 0,0 0-12 0,0 0 12 16,0 0-24-16,0 0 4 0,0 0 0 0,0 0 0 15,0 0 8-15,-3-3 3 0,-3 1 0 0,0 2 0 16,0-3 9-16,-3 3-10 0,3 3 10 0,-3-3-10 16,0 2 10-16,1-2 8 0,-1 0-8 0,0 3 11 15,-3 0-11-15,0-1 0 0,3 1 0 0,-3 2 0 0,0-2 0 16,-3 2-11-16,3-2 3 0,0-1 0 0,4 4 8 16,-4-1 0-16,0 0 0 0,3 1 0 0,-3-1 0 0,3 0 0 15,-3 3 0-15,0-3 0 16,3 3 0-16,0-2 0 0,-3-1 0 0,3 6 0 0,0-4 0 0,1-1 0 15,-1 4 0-15,0 1 0 0,0-3 0 0,0-3 0 16,0 6 0-16,0-3 0 0,3 5 0 0,-3-3 0 16,0 1 0-16,3-3 0 0,-3 0 0 0,3 0 0 15,0 0 0-15,0 0 0 0,0 2 0 0,1-2 0 16,-1 3 0-16,0-3-8 0,0 2 8 16,3-2 14-16,-3-2-3 0,0 2-1 0,3-1-10 0,-3 4 0 15,0 0 0-15,3-1 0 0,-3-2 0 0,3 5 0 0,-3-2 0 16,3 0 0-16,-3-1 0 0,3 1 0 0,-3-1 0 0,3 1 0 15,0-1 0-15,-3 4 0 0,6-1 0 0,-3-2 0 16,0 4 0-16,0-4 0 0,3 2 0 0,-3 3 0 16,0-3 8-16,3 3 0 0,3 0 0 0,-3 0 0 15,3 0-8-15,-3 5 0 0,0-2 0 0,3-4 8 16,0 4-8-16,0-1 12 0,-6 1-12 0,9-1 12 16,0 4-12-16,-3-1 0 0,-3-3 0 0,6-2 0 15,-3 8 0-15,3-3 0 0,0-2 0 0,-3-1 0 16,3 1 0-16,-3-1 0 0,3 3 0 0,-3-2 8 15,6-1-8-15,-3-2 8 0,3 0-8 0,-3 0 8 16,0-3 1-16,2 1 0 0,7-1 0 0,-9 0 0 16,9-2 6-16,-3-1 1 0,-3-2 0 0,6 0 0 15,0 0 0-15,0 0 0 0,3-3 0 0,-1 1 0 0,1-4-6 16,0 3-1-16,3-2 0 0,-3 0 0 0,3-3 6 16,0 0 1-16,-1-3 0 0,4 0 0 0,-3 3 12 15,0-5 4-15,0-3 0 0,2 3 0 0,-2-3-32 16,0 0-13-16,3 0 1 0,0 0 0 0,0-2 12 0,2 2 0 15,-2-3 0-15,3 3 10 0,-6-5 5 0,3 2 1 16,-4 1 0-16,4-1 0 0,-3 1-16 0,-3-4 0 16,3 4 0-16,0-1 0 0,-4-2 0 0,1 2 0 15,0 1 0-15,0-3 0 0,-3 5 0 0,3-3 0 16,-3-2 9-16,3 0-9 0,-4-3 12 0,1 5-2 16,-3-2-1-16,3 2 0 0,-3 3-9 0,-3-5 0 15,3 3 0-15,-3-1 0 0,3 0 0 0,-3 3 0 0,-3-5 0 0,0 3 8 16,-1-4 2-16,4 4 0 0,-6-3 0 15,3-1 0-15,-3-2 1 0,3 3 0 0,-3-3 0 0,0 1 0 16,0-1-11-16,-3 2-16 0,3 1 4 0,-3 0 1 16,0-3 11-16,0 3 9 0,0 0-1 0,0-1-8 15,-3 1 0-15,0 3 0 0,0-4-10 0,0-2 10 16,0 3 0-16,-3 0 12 0,0 0 0 0,0 0 0 16,0-1-12-16,-2-2 0 0,2 3 0 0,-3 0 0 15,0 0 0-15,0 0 0 0,-3-1-8 0,0-2 8 16,0 3-11-16,0 3 3 0,0-4 0 0,-3-1 0 15,1 4 8-15,-1-2-13 0,0 2 5 0,3-2 8 16,-3 5-15-16,3-3 5 0,-3 1 1 0,3 2 0 16,-3 0 9-16,3-5-8 0,1 5 8 0,-7 2-8 15,3-4 8-15,0 5 0 0,0-1 0 0,0 1 0 16,3-3 0-16,-3 3 0 0,1-1 0 0,5 1 0 16,-6 0 0-16,3 0-8 0,-3-3 8 0,6 2-8 0,-3-2-12 0,-3 3-1 15,6 0-1-15,-3 0 0 0,-3-1 3 0,7 1 1 16,-4 0 0-16,-3-1 0 15,0 4-27-15,-3-1-6 0,0 0-1 0,0 3 0 16,0 0 7-16,-2 0 1 0,-1 3 0 0,-3 0 0 16,-3 5-144-16,3-3-29 0,-23 6-6 0,8-1-1 0</inkml:trace>
  <inkml:trace contextRef="#ctx0" brushRef="#br0" timeOffset="-124164.91">14266 7885 1558 0,'-3'-11'34'0,"0"8"7"0,0-5 2 0,3 3 1 0,0-3-35 0,0 3-9 16,3 0 0-16,0 2 0 16,3-2-32-16,3-1-8 0,3 1-1 0,0 5-1 0,2-3 21 0,1 1 4 15,3-6 1-15,0 0 0 0,6 5 16 0,3 1 0 16,2-4 0-16,4 4 0 0,3-6 0 0,3 0 0 16,2 3 0-16,1-3 9 15,6 0-9-15,5 0-9 0,4-3 9 0,5 1-13 0,4 2 13 16,2 0 8-16,7 0 0 0,2-5-8 15,6-1 0-15,4 1 0 0,5-3 0 0,3 6 0 0,3-1 10 0,4 0-10 16,5 3 8-16,0 1-8 0,3-7 14 0,6 6-2 16,-3 0-1-16,15 1 0 0,-6 1 1 0,9 1 0 0,0 0 0 15,6-3 0-15,6 8-12 0,3-3 0 0,0 3 0 16,2-3 0-16,1 1-9 0,6-1 9 0,0 3 0 0,-3-3 0 16,2 3 20-16,4 0 12 0,0-2 1 0,3-1 1 15,-1 3-34-15,-2 0 0 16,0 3 0-16,0 5 0 0,2 5 0 0,-5-5 0 0,3-11 0 0,-6 6 0 15,0 2 23-15,-7 3-3 0,-2 0 0 0,-3 0 0 16,0-5 17-16,-6 2 3 0,3 3 1 0,-3-3 0 16,-3 6-13-16,-3-3-2 0,-3 0-1 0,0 0 0 15,-3-3-16-15,0 0-9 0,-3-2 10 0,-3 2-10 16,3 3 0-16,-9-3 0 0,0 1 0 0,-5-1 0 16,-7 3-21-16,-3-3-11 0,-3-2-1 15,-5 2-1-15,-4-5-14 0,-6 0-4 16,-2 0 0-16,-10 0 0 0,1-3 40 0,-7 1 12 0,-2 2 0 0,-9-3 0 15,-4 1 8-15,-2-1 9 0,-6 0 2 0,-4-5 0 0,-2-5 1 0,-3 8 0 16,-3 10 0-16,-3 0 0 0,-1-2-20 0,-5 0 0 16,0 2 0-16,9 6 0 0,-12-4 0 0,-9-4 0 15,3 5 0-15,0 13 0 0,0-2 0 0,-6-11 0 16,3 2 0-16,-3 3 0 0,3 6 0 0,-3 0-17 16,0 4 1-16,-3 6 1 0,3 3 15 0,-6 3 0 15,6-1 12-15,-6 40-12 0,-3-16 0 0,9-34 0 16,-9 8 0-16,3 0 0 0,-6 5 15 0,3 2-4 15,0 1-1-15,0-3 0 0,0 0-10 0,0-3 0 16,6 1 0-16,-6-3 0 0,7-1 8 0,-1-4 0 16,0-1 0-16,-3-5 0 0,3 3 12 0,0-3 3 0,0-5 0 15,0-2 0-15,-3-1-23 0,0-3 9 0,3 1-9 0,-3-3 0 16,0 0 18-16,0-3-3 0,-3 0-1 0,-3 1 0 16,0-4-2-16,-3 1 0 0,0-3 0 0,-2 0 0 15,-4 0 10-15,-3 0 2 0,0-3 0 0,-6 1 0 16,-2 2-13-16,-1 0-3 0,-3 0 0 0,0 0 0 15,-2-6-8-15,-7 4-16 0,0-1 4 0,-5 3 1 16,-4-3 11-16,-5 3 0 0,2 0 0 0,-2 0 8 16,-13 0-16-16,7 0-4 0,-7 3 0 0,-2 0 0 15,-1-1 12-15,-2 1 14 0,-3 2-3 0,-4-2-1 16,4 2-10-16,-3 3-17 0,-4-3 4 0,4 1 1 16,-6-1 12-16,-1 0 0 0,-2 1-10 0,-3 2 10 15,0 2-8-15,-4-5 8 0,1 9-10 0,-3-4 10 16,-3-2 0-16,3 3-9 0,-7-1 9 0,1 1 0 0,0 0-14 15,-6-1 2-15,9 3 1 0,-12-2 0 0,3-3-5 16,0 5 0-16,-4-8-1 0,4 6 0 0,0-3 4 16,3-3 1-16,-3-2 0 0,0 0 0 0,3-3 12 0,-3 0 0 15,0 0 0-15,-1 0 0 0,1-3 0 0,3 0 0 16,-3 1 0-16,0-1 0 0,0 3 0 0,3-5 0 16,-3-6-10-16,2 6 10 0,-2 2 0 0,3 0 18 15,-3 1-3-15,6-1-1 0,-3 1-14 0,0-1 0 16,-6 0 0-16,2 1 0 0,10-1 0 0,0 0 0 15,0 3 0-15,6-2 0 0,2-1 12 0,4 0-3 16,3 1-1-16,6-1 0 0,-1 0 6 0,4 1 1 16,2-1 0-16,10-2 0 0,-9-3-15 0,11 3 11 0,1-6-11 15,2 6 10-15,4-6-10 0,2 3-11 0,-2-2 3 0,2-1 0 16,6 0 29-16,4 1 7 0,-1-1 0 16,0 1 1-16,1 2 3 0,-1-3 0 0,4 1 0 0,-4-1 0 15,6 3-15-15,1-2-2 0,2-1-1 0,3 3 0 16,-2 0 6-16,2 0 0 0,3-2 1 0,0 2 0 15,1 0-21-15,2 0 0 0,0 2 0 0,3-2 0 16,0 3 0-16,4-3 0 0,-1 0 0 0,0 3 0 16,0-3-12-16,3 3-4 0,-2 0-1 0,2-1 0 15,-3 4 28-15,3-4 5 0,-3 4 2 0,0-1 0 16,4 0-30-16,-1 1-7 0,0-1-1 0,0 0 0 16,3 3 7-16,-3 0 1 0,4-2 0 0,-1 2 0 15,3 0 12-15,0 0 16 0,0-3-3 0,0 3-1 16,6 0-12-16,0 0-16 0,-3 0 3 0,3 0 1 15,1-3 12-15,2 3 0 0,0 0 0 0,-3 3 0 0,6-3 0 16,-3-3 16-16,6 3-3 0,-3 0-1 0,3 0-12 16,0 0 0-16,-6 0 0 0,6 0 0 0,0 0 0 15,0 0 8-15,-3 3-8 0,3-3 0 16,0 0 15-16,0 0-3 0,0 0-1 0,0 0 0 0,0 0 12 0,0 0 2 16,0 0 1-16,0 0 0 0,0 0-14 0,0 0-2 15,0 0-1-15,0 0 0 0,0-8 3 0,3 0 1 16,3-2 0-16,0-4 0 0,0-1-4 0,3-4-1 15,-3 1 0-15,3-6 0 0,-1 0 5 0,1-3 1 16,0 1 0-16,0-3 0 0,3-3-14 0,0-2-10 16,0-3 2-16,3-3 0 0,-3 0 8 0,3-2 0 15,0 0 0-15,-1-1 0 0,7-4 0 0,-3 2 0 0,-3 0 0 0,3-6 0 16,3 6 0-16,-1 0 11 0,-2 3-3 0,3 2 0 16,-3 3-8-16,0 6 0 0,0 2 0 0,-3 5 0 15,0 3 0-15,-1 5-11 0,1 0 3 0,-3 5 0 16,3 1 8-16,-3 2-8 0,3 2 8 0,0 4-8 15,0-6 16-15,0 5 3 0,2-2 1 0,1 2 0 16,3 6-28-16,3-3-4 0,0 3-2 0,0-1 0 16,5 1 22-16,-2 2 0 0,6 3-9 0,3 0 9 15,2 0 0-15,7 0-10 0,5 2 10 0,7 4-8 32,0-1-23-32,2 0-4 0,10 3-1 0,-1 3-649 0,6-1-131 0</inkml:trace>
  <inkml:trace contextRef="#ctx0" brushRef="#br0" timeOffset="-122479.93">22237 13531 1728 0,'0'0'38'0,"0"0"8"0,0 0 2 0,0 0 0 0,0 0-39 0,0 0-9 0,0-5 0 0,0-1 0 16,0 6 104-16,0 0 18 0,0 0 4 0,0-5 1 16,0 5-33-16,0 0-6 0,0 0-2 15,0 0 0-15,0 0-29 0,0 0-5 0,0-3-2 0,0 3 0 16,6 0 6-16,-3 0 0 0,3 3 1 0,0 2 0 0,0 1-45 0,0 4-12 16,3 1 0-16,-3 2 0 15,3 3-49-15,-3 0-12 0,3 0-3 16,-4 2 0-16,1-2 52 0,-3 0 12 0,3-3 0 0,-3 0 0 0,0-5 0 0,0 3 0 15,0-3 0-15,0-3 0 16,0 0 0-16,-3-5 0 0,0 0 0 0,0 0 0 16,0 0 0-16,0 0 0 0,0 0 0 0,0 0 0 15,0 0 0-15,0-5 0 0,-3-3 0 0,3 0 0 0,0 0 0 0,0-2 0 16,0-1 0-16,0-2 0 16,0 0 0-16,0-1 0 0,0-2 0 0,0 3 0 0,0 0 48 0,3 0 13 15,0 2 3-15,0 3 0 0,3-2-52 0,0 2-12 16,3 2 0-16,0 4 0 0,0-1 0 0,3 1 0 0,0 2 0 0,0 0 0 15,-1 0 0-15,4 0 0 0,0 2 0 0,0 1 0 16,-3-1 0-16,0 4 0 16,0-1 0-16,0 0 0 15,-3 3-48-15,0-2-13 0,0 1-3 0,-4 1 0 0,1 0 32 0,0 0 7 0,0 0 1 0,0-2 0 16,-3-1-1-16,0 0 0 0,0 0 0 0,-3 1 0 16,0-6 8-16,0 0 1 0,0 0 1 0,0 0 0 15,0 0 15-15,0 0 0 0,0 0 0 0,0 0 0 16,3-6 0-16,0-2 0 0,0 1 0 0,0-1-9 15,-3-3 9-15,3 0 0 0,-3 1 0 0,3-3 0 16,0-1 56-16,0 4 6 0,0-1 2 0,0 1 0 16,0-1 0-16,3 3 0 0,-3 5 0 0,3-2 0 15,3-3 0-15,-3 3 0 0,3 0 0 0,-3 2 0 16,3 3-52-16,-1-3-12 0,1 3 0 0,0 3 0 16,0 2 0-16,0-2 0 0,-3 2 0 0,3 1 0 0,0-1 0 15,-3 0 0-15,3 3 0 0,0 0 0 16,0 3-48-16,-3-3-13 0,0 2-3 0,3 1 0 15,-6-1 0-15,3 3 0 0,-1-2 0 0,-2 2 0 16,0-2-124-16,0-1-26 0,0 4-5 0</inkml:trace>
  <inkml:trace contextRef="#ctx0" brushRef="#br0" timeOffset="-122131.43">22934 13573 2188 0,'0'-8'48'0,"3"0"11"0,0-2 1 0,0-1 1 0,2 1-49 0,1-1-12 15,-6 0 0-15,3 1 0 0,3 2 105 0,-6 0 19 0,3 0 3 0,0 3 1 16,-3-1-52-16,0 6-9 0,0 0-3 0,0 0 0 16,0 0-43-16,0 0-9 0,0 0-1 0,3 6-1 15,-3-1-20-15,0 3-4 0,0 0-1 0,0 5 0 32,3 0-35-32,-3 1-7 0,0 1-2 0,3 1 0 0,3-3 46 0,0-2 13 0,-3 0 0 0,3-3 0 15,3 2 0-15,3-5 0 0,-6 1 0 0,3-1 0 16,6-2 0-16,-9-3 0 0,9 0 0 0,-7-3 0 15,4-2 0-15,-3-1 0 0,0 1 0 0,3-3 0 16,-6 3 0-16,3-3 0 0,-3-3 0 0,-3 1 0 16,3 2 50-16,-6-3 11 0,0 1 3 0,0 2 0 15,-3-3-52-15,-3 1-12 0,0-1 0 16,0 3 0-16,0 0 0 0,0 0 0 0,0 3 0 0,0 0 0 16,0 2 0-16,0 0 0 0,3 3 0 0,3 0 0 15,-6 3-202-15,3 2-43 0,0-2-9 0,3 2-2 0</inkml:trace>
  <inkml:trace contextRef="#ctx0" brushRef="#br0" timeOffset="-121465.1">23416 13375 2649 0,'0'0'58'0,"0"0"12"0,0 0 2 0,0 0 4 0,0 0-61 0,0 0-15 0,-6-6 0 0,6 6 0 16,0-2 54-16,-9 2 8 0,3 0 2 0,-3 2 0 16,3 4-52-16,0 2-12 0,-3 0 0 0,3 2 0 15,-3 1 0-15,3 5 0 0,0-3 0 0,-3 3 0 16,4 2 0-16,5-5 0 16,-6 3 0-16,6 0 0 15,0-5-48-15,0 2-13 0,3-2-3 0,0-1 0 0,-3-2 52 0,2 0 12 0,4-5 0 0,-3 2 0 16,3-2 0-16,0-6 0 0,0 0 0 0,0-5 0 15,3 0 0-15,0-2 0 0,0-3 0 0,0-6 0 16,0 3 0-16,3-2 0 0,-3-1 0 0,-3-2 0 16,-3-3 0-16,3 0 0 0,0-2 0 0,-6-3 0 15,0 0 48-15,0-6 13 0,0 1 3 0,0 0 0 16,0-1-12-16,0-2-3 0,-6 0 0 0,3 0 0 16,0 0-13-16,0 3-2 0,0 5-1 0,-3-24 0 0,0 21-33 15,3 21 0-15,0 3 0 0,0-2 0 0,0 10 17 0,3 0-3 16,0 0-1-16,0 0 0 0,0 0-21 0,0 5-5 15,-3 6-1-15,3 2 0 16,0 11-13-16,0 2-2 0,3 6-1 0,-3 0 0 0,6 2 4 0,0 3 1 16,3 3 0-16,-3 5 0 15,3-3-52-15,3 0-11 0,2 1-1 0,1-1-1 0,6-8 72 0,0 1 18 16,0-6 0-16,6-5 0 0,-4-6 0 0,1-2 0 16,0-3 0-16,3-5 0 0,-3-2 0 0,-1-6 0 15,1-6 0-15,0-2 0 0,3-5-24 16,-3 0 0-16,-1-6-1 0,1-2 0 0,-3-3 13 0,0-2 4 15,-3 0 0-15,-3-6 0 0,0 8 54 0,-6-10 11 16,-1 4 3-16,-2 1 0 0,-3 3 12 0,0-1 2 0,-3 1 1 0,-3 5 0 16,-3 0-19-16,3 5-4 0,-5 3-1 0,2-1 0 15,-3 9-30-15,-3 0-5 0,0 2-2 0,-3 6 0 16,3 5-14-16,-3 5-16 0,0 0 3 0,3 6 1 16,0 2 1-16,4 3 1 0,2 5 0 0,3 0 0 31,3 5-16-31,0 1-3 0,6-4-1 0,-1 4 0 0,4-3 17 0,0 2 3 0,6-5 1 0,-3-8 0 15,3-2-3-15,3-1 0 0,0 1 0 0,3-1 0 16,-1-2-50 0,4-3-10-16,0-2-3 0,0 0-765 0,3-4-154 0</inkml:trace>
  <inkml:trace contextRef="#ctx0" brushRef="#br0" timeOffset="-120837.08">24371 12597 2142 0,'-9'-8'47'0,"-6"-3"9"0,-2-5 3 0,-4 1 1 0,-6-7-48 0,-3 1-12 16,-3-3 0-16,1 1 0 0,-10-1 28 0,-3-3 4 15,1 4 0-15,-7-1 0 0,-8 3-32 0,-1-3 0 0,-2 3-13 0,-4 2 4 16,-2 1 21-16,-7 4 4 0,1 6 0 0,-4 3 1 16,1 5-8-16,-6 3-1 0,-1 2-8 0,-2 3 12 15,9 8 4-15,-13 0 1 16,4 10 0-16,-3-2 0 0,5 10-6 0,-2 3-2 0,0 3 0 0,-1 8 0 16,4 2 2-16,0 6 0 0,5 2 0 0,1 8 0 15,6 5 16-15,2 6 3 0,7-3 1 0,5 6 0 16,3 4-16-16,7 3-3 0,-1-2-1 0,9 2 0 15,4 6-11-15,5 0 10 0,6-3-10 0,9 2 10 16,3 1-10-16,3-3 0 0,15 0 0 0,-3-3 0 16,12-5 0-16,6-5 0 0,9 0 0 0,9-9-11 15,2-4 29-15,7-3 6 0,11-6 0 0,7-4 1 16,5-4 2-16,13-7 0 0,-1-6 0 0,9-5 0 16,9-5-12-16,-2-8-3 0,8-5 0 0,0-6 0 0,-3-10-12 15,3-9 0-15,3-4 0 0,-2-9 0 0,8-4 0 16,-6-9 0-16,3-2 0 0,0-9-10 0,0-4 10 0,-3-6 0 15,0-3 0-15,-5-7 0 0,-4-6-8 0,-3 1 0 16,-9-4 0-16,-5 1 0 0,-1-1 8 0,-9-2 11 16,-5 0-3-16,-7 8 0 15,-5 0 32-15,-6 3 7 0,-7 2 1 0,-5-2 0 0,-6-1-16 0,-13 6-2 16,-2-3-1-16,-9 6 0 0,-6 2-13 0,-9 3-4 16,-3-1 0-16,-8 6 0 0,-10 1-3 0,-9 7-1 15,-3 5 0-15,-5 3 0 0,-10 5-22 0,1 8-5 16,-7 3-1-16,0 5 0 0,-2 3 7 0,-1 8 1 0,1-1 0 15,-7 9 0 1,10 2-14-16,-7 3-2 0,1 8-1 0,2 5 0 16,1 6-126-16,-1 5-25 0,7 5-4 0,-4 5-940 0</inkml:trace>
  <inkml:trace contextRef="#ctx0" brushRef="#br0" timeOffset="-120030.56">23392 16219 1450 0,'0'0'32'0,"0"0"6"0,0 0 2 0,0-5 1 0,0-3-33 0,-3 0-8 0,3-3 0 0,0-2 0 15,3-3 34-15,-3 0 5 0,3-5 1 0,-3-3 0 16,3 0 12-16,0-2 4 16,0-3 0-16,0-3 0 0,0-2 57 0,0-3 12 0,0-3 3 0,6-42 0 15,-9 16-103-15,3 31-25 0,0-7 0 0,-6 5 0 16,3-5 124-16,0-3 19 0,0-3 4 0,0-5 1 15,-3 0-99-15,3 0-19 0,0-2-4 0,-3-19-1 16,0 13 21-16,3 3 4 0,-3 2 1 0,0 1 0 16,0 7-31-16,0 0-5 0,0 1-2 0,-3 2 0 15,3 5-13-15,-3 0 0 0,0 6 0 0,3 0 0 16,0 4 33-16,-3 4 4 0,0 2 1 0,0 3 0 16,-3 2-22-16,3 1-4 0,3 5 0 0,-3-3-1 15,0 5-2-15,3 3 0 0,-2 0 0 0,-1 0 0 16,0 3-9-16,-3 3 0 0,9-1 0 0,-6 3 8 15,-3 3-20-15,0-1-5 0,-3 6-1 0,6 3 0 16,-9 5-19 0,6 5-4-16,-6 3-1 0,0 5 0 0,-2 2-18 0,-1 1-3 0,0 3-1 0,0-1 0 0,-3 0 52 0,6-2 12 15,-6-3 0-15,13-5 0 0,-4-5 0 0,3-4 0 16,0-7 0-16,6 3 0 0,3-6 0 0,0-5 0 16,0 0 0-16,3-5 0 0,6 0 0 0,0-11 0 15,11-3 0-15,-5-2 0 0,6-5 41 0,3-4 11 16,-3-1 3-16,6-6 0 0,-4 0-19 0,-2 0-3 15,6 0-1-15,-3 0 0 0,3 7-44 0,-4 1-8 16,-2 6-3-16,21-17 0 0,-18 19 23 0,-12 15 0 16,-3 4 0-16,3 2 0 0,-1 2 0 0,-5 1 0 0,6 5 0 15,0 5 0-15,-3 0 0 0,3 1 0 0,0 4 0 16,0 1 0 0,0-3-107-16,0 5-17 0,-3 3-3 0,3 2-717 15,-4-2-144-15</inkml:trace>
  <inkml:trace contextRef="#ctx0" brushRef="#br0" timeOffset="-101295.49">6241 15229 910 0,'0'0'25'0,"0"0"7"0,0 0-32 0,0 0 0 0,0 0 0 0,0-2 0 0,0 2 68 0,0 0 6 15,0 0 2-15,-3-6 0 0,3 6-22 0,-6-5-4 16,6 0-1-16,0 5 0 16,0 0-38-16,0 0-11 0,6-5 0 0,-3-3 0 0,3 0 0 0,6 0 0 15,-3 3 0-15,3-3 8 0,6-3-8 0,2 0 0 16,4 1 0-16,6-3 0 0,0-1 0 0,5-2 0 15,4 1 0-15,3-7 0 0,5 4 22 0,4-6 3 16,6 0 1-16,-1 0 0 0,7 3 25 0,2-8 5 16,4 5 0-16,2-5 1 0,6 3-25 0,-2-1-6 0,5-4-1 15,1 7 0-15,5-5-4 0,0 2-1 16,-2 1 0-16,-1-1 0 0,3-2-20 0,-2 3 0 0,-4-1 0 16,3 4 0-16,-2-4 20 0,2 3-1 0,-6 3 0 0,1-3 0 15,2 3 20-15,-2-3 4 16,-1 3 1-16,-6-3 0 0,1 3-19 0,-4-3-3 0,-2 6-1 0,-1-3 0 15,1 2-2-15,-10 1-1 16,1-1 0-16,-7 3 0 0,-2 0-18 0,0 3 8 0,-10-3-8 0,1 3 0 16,-3 5 0-16,-6-3 0 0,-7 1-15 0,-2 5 5 15,-3-1 18-15,-6 1 3 0,-3 2 1 0,-3 1 0 16,0-1 5-16,-6 3 2 0,0 0 0 0,0 0 0 16,0 0-8-16,0 0-2 0,-6-8 0 0,-3 3 0 15,-6 0-9-15,3-1-11 16,-6-2 3-16,3 3 0 0,1 0 8 0,-1-1 0 0,0 1 0 0,0 3 0 15,3-1 0-15,0 0 16 0,3 3-4 0,3-2-1 16,0-1 16-16,0 0 3 0,3 1 1 0,3 2 0 16,0 0-1-16,0 0 0 0,0 0 0 0,0 0 0 0,0 0-21 15,0 0-9-15,0 0 8 0,3-3-8 0,6 3 0 0,6 0-20 16,0-3 3-16,3 1 1 0,6-1 16 16,-1-2 0-16,1-1 0 0,0 1 9 0,-3 0-9 0,3 2 0 15,-6 1 0-15,-1-1 0 0,1-2 0 0,-6 2 0 16,-3 3 0-16,0 0 0 0,-3-3 0 0,0 3 0 15,-6 0 0-15,0 0 0 0,0 6 0 0,0-1 0 16,-3 0 9-16,-6 3-9 0,0 8 0 0,-3 0 0 16,0 0 0-16,-3 2 8 15,-2 1-29-15,2-1-6 0,-3 1-1 0,3-3 0 16,0-3-38-16,6 0-8 0,3 0-2 0,3-2-589 16,6 0-119-16</inkml:trace>
  <inkml:trace contextRef="#ctx0" brushRef="#br0" timeOffset="-101019.63">12798 13470 1148 0,'45'-19'25'0,"-15"9"6"0,6-3 1 0,-1-1 0 0,16-1-32 0,-7 1 0 0,4-2 0 0,3-2 0 0,-4-3 22 0,1 0-2 15,0 2 0-15,-1 1 0 0,1 4-20 0,-1-7-15 16,-2 3 3-16,-6-4 0 16,0 4-32-16,-1-1-7 0,-2 1-1 0,-3-1-419 15</inkml:trace>
  <inkml:trace contextRef="#ctx0" brushRef="#br0" timeOffset="-100445.89">14090 12748 1407 0,'9'-11'31'0,"-6"8"6"0,6-2 2 0,-6 2 1 0,0 1-32 0,-3 2-8 16,3-3 0-16,-3 3 0 0,0 0 94 0,0 0 18 0,0 0 3 0,0 0 1 16,0 0-73-16,-6 0-15 0,-3 3-2 0,-3 2-1 15,-6 0-25-15,0 3-12 0,1 3 0 0,-7 2 1 16,0 0 11-16,-3-2 0 0,0 2 8 0,-5 3-8 15,-4-3 34-15,-3 6 2 0,-2-1 1 0,-4 4 0 16,-3-4-29-16,1 3-8 0,-10 3 0 0,1-3 0 16,-7 0 10-16,-2 1-2 0,2-1-8 0,-5 0 12 15,-7 0 17-15,1 3 3 0,-1-3 1 0,1 0 0 16,0 6-1-16,-4-4 0 0,7 4 0 0,2-3 0 16,1 0-9-16,-4 2-3 0,10-8 0 0,-4 6 0 15,4-5-12-15,-1-3-8 0,7 5 8 0,-4-3-8 16,1 1 15-16,2-1-2 0,-2-2 0 0,5-2 0 15,3 1-22-15,1-1-5 0,5 2-1 0,4-9 0 16,-4-9 15-16,6 7 0 0,3 11 0 0,1 0 0 16,-1-3 0-16,3-2 10 0,4-1-10 0,-1-2 8 15,3-5-8-15,3 2 0 0,0-2 0 0,7 2 0 0,-4 0 0 16,3-2 8-16,3-3-8 0,0-3 8 0,6 3-8 16,0 0 0-16,3 0 0 0,0 0 0 0,0-2-19 0,6 2 1 15,0-8 0-15,0 0 0 0,3 0-2 0,-3-3 0 16,3 1 0-16,3-4 0 0,3 1 0 15,-3-3-1-15,3 3 0 0,0-3 0 0,0 6 21 0,0-1 0 16,3-2 0-16,-3 2 0 0,-3-2 8 0,3 2 0 16,-3 4 0-16,-4-1 0 0,4 5-8 0,-3-2 12 15,-3 5-12-15,0 0 12 0,0 0 4 0,0 0 0 16,0 0 1-16,0 0 0 0,0 0-1 0,0 0 0 16,0 0 0-16,0 0 0 0,-3 8-8 0,-5 2-8 0,2 6 12 15,-3 0-12-15,3 0 0 0,-3-3 0 0,0 3 0 0,3-5 0 16,0 10 0-16,3-11 0 0,3-4 0 0,0 4 0 15,0 3-12-15,3-2-2 0,3 0-1 0,3-4 0 32,0 4-29-32,3-6-5 0,3-5-2 0,-1-2 0 15,4 2-127-15,0-6-26 0,0-2-4 0,0 1-2 0</inkml:trace>
  <inkml:trace contextRef="#ctx0" brushRef="#br0" timeOffset="-99811.14">10122 11851 1947 0,'0'0'43'0,"0"0"9"0,0 0 1 0,0 0 2 0,0 0-44 0,-3 0-11 0,3 0 0 0,-5 5 0 16,2 0 0-16,3 3 0 0,0 5 0 0,0 3 0 15,3 5 0-15,0 9 0 16,-1 1 0-16,4 6 8 0,0 8-8 0,6 3 0 0,-3 5 0 0,-3 2 0 16,6 1 0-16,0 2 0 0,-3 3 0 0,3 0 0 15,-3 0 0-15,6-3 0 0,-9 0 8 0,6-2-8 16,-10-3 8-16,10-3-8 0,-3-5 0 0,0-3 8 16,-3 1 7-16,0-6 1 0,0-3 0 0,-3-5 0 15,3 0-6-15,0-8-1 0,-3-2 0 0,-3-3 0 16,0-6-9-16,6 4 10 0,-6-4-10 0,0-2 10 15,0-3 6-15,0-5 0 0,0 0 1 0,0 0 0 16,0 0 27-16,-6-5 4 0,-3-3 2 0,3-5 0 16,-3 0-25-16,3-3-5 0,-3-5 0 0,3 2-1 15,-3 1 5-15,3-3 2 0,0 2 0 0,4 3 0 16,-1 0 14-16,0 6 4 0,-3-4 0 0,6 9 0 16,0-3-13-16,0 8-3 0,0 0 0 0,0 0 0 15,0 0-46-15,0 0-10 0,0 0-1 0,6 5-1 0,0 11 5 0,-4 0 1 16,7 0 0-16,-3-3 0 15,0 3 24-15,3 0-10 0,-3-5 10 0,3 2 0 0,-3-3 0 0,3-2-8 16,-3 0 8-16,6 0 0 0,-3 0-9 0,0-2 9 16,-3 4-13-16,6-7 5 15,-3 2-130 1,-4 0-26-16,4 3-4 0,0 0-779 0</inkml:trace>
  <inkml:trace contextRef="#ctx0" brushRef="#br0" timeOffset="-98961.89">10712 14766 2394 0,'0'0'52'0,"0"0"12"0,0 0 1 0,0 0 3 0,0 0-55 16,0 0-13-16,0 0 0 0,0 0 0 0,0 0 28 0,0 0 4 15,0 0 0-15,0 0 0 0,0 0-32 0,3 8 0 16,0 6-13-16,0 1 4 16,3 7-20-16,0 1-4 0,3 7-1 0,0 4 0 0,-1 0 20 0,1 6 4 15,0 5 1-15,3 0 0 0,0 5 28 0,-3 1 5 16,0-1 2-16,0 5 0 0,0-2-26 0,-3 5-16 0,0-2 3 0,0 2 0 15,0-5 36-15,0 0 7 0,-3 0 2 16,3-5 0-16,-1 2-32 0,1-5 0 0,0 0 0 0,-3-5 0 16,0-6-14-16,0-8-9 15,3-2-1-15,-6-5-1 16,0-3-15-16,0-6-4 0,0-2 0 0,0-3 0 16,3 3-12-16,-3-8-2 0,0 0-1 0,-12-10 0 15,3-6-37-15,-2-5-7 0,-4-6-1 0,0-10-1 16,0-2 24-16,0-6 5 0,0-3 0 0,0 0 1 0,3-5 57 0,0 0 18 15,0 1-10-15,4-1 10 0,-4 0 24 0,6 0 11 0,-3 0 1 0,3 0 1 16,0 0 35-16,0 5 6 0,3-4 2 0,-3 7 0 16,6 2-24-16,-3 4-5 0,0 1-1 0,0 4 0 15,3 5 9-15,-3 3 1 0,3-1 1 0,0 9 0 16,0-1-1-16,0 6 0 0,-3 2 0 0,3 1 0 16,0 4-36-16,0 6-8 0,0 0-2 0,0 0 0 15,0 0-32-15,-3 11-6 0,0 7-2 0,0 6 0 16,-3 5 1-16,3 6 0 0,-3 2 0 0,0 0 0 0,0 5 25 0,0-5 0 15,-2 0 0-15,2-8 0 0,-3 0 24 0,3-5 6 16,0-8 2-16,0 0 0 0,3-5-2 0,0-3 0 16,3-3 0-16,0-5 0 0,-3 2-14 0,3-2-2 15,0 0-1-15,-3-10 0 0,3-11-13 0,-3-3 0 16,3-8 0-16,3-5 0 0,-3-8 0 0,3-2 0 16,3-4 0-16,0 1 0 0,3 0 0 0,0 2 0 15,0 6 0-15,2 5 0 0,4 5-8 0,-3 8 8 16,3 3 0-16,0 5 0 0,3 6-13 15,-3 2 4-15,3 5 1 0,2 6 0 16,-2 5-27-16,9 5-5 0,-3 3 0 0,0 2-1 16,2 6-131-16,-2 2-27 0</inkml:trace>
  <inkml:trace contextRef="#ctx0" brushRef="#br0" timeOffset="-96880.05">10649 13563 1609 0,'0'0'35'0,"0"0"7"0,-6-6 2 0,0 1 2 0,0 5-37 0,-2-3-9 0,5-5 0 0,-6 0 0 16,6 1 27-16,0-1 3 0,0 0 1 0,-6 2 0 15,3 1 11-15,3-3 2 0,0 3 1 0,-6-3 0 16,3 3 6-16,-3-1 1 0,3 1 0 0,-3 0 0 16,0-1-21-16,-3 4-4 15,-3-4-1-15,4 1 0 0,-4 3-16 0,0-1-10 0,-3-2 12 0,3 2-12 16,-3-2 8-16,0-1-8 0,0 4 0 0,1-1 0 16,-4 3 28-16,3-3-2 0,3 1 0 0,-3 2 0 15,0 2-5-15,-3 1-1 0,1 0 0 0,-1 5 0 16,0 0-20-16,0 0 0 0,0 2 0 0,0 3 8 15,1 1-8-15,2-1 0 0,-3 8 8 0,3 3-8 16,0 0 0-16,3 2 0 0,-3 3 0 0,4 0 8 0,2 3-8 16,-3 0-10-16,3 0 10 0,-3 5-13 0,3-3 13 0,3 3-9 15,0-3 9-15,3 1-8 0,3 2 8 0,0 0 0 16,3-3 0-16,0-2-8 0,3-6 8 0,3 4 8 16,3-4-8-16,3-2 11 15,3 2-1-15,6-5 0 0,0 3 0 0,2-3 0 16,7-2 14-16,3 0 4 0,3-1 0 0,2-2 0 0,4-3-28 0,0 0 0 15,-1-5 0-15,7 0 0 0,0 0 0 0,-1-3 13 16,4-2-1-16,-4-3-1 0,1-5-1 0,-3-3 0 16,2 3 0-16,1-3 0 0,-6-6-10 0,8 1 12 0,-8-3-12 15,-3-2 12-15,2-3 13 0,-5-1 3 0,-6-1 1 16,-3-4 0-16,-1 3 7 0,-2-2 0 0,-3-1 1 0,-3-4 0 16,-3-1 0-16,-3-2 0 0,-3-3 0 0,-6-1 0 15,0 4-15-15,-3 0-3 0,-6-6-1 0,-3 0 0 16,0-5-6-16,-6 3-2 0,-3 2 0 0,0 1 0 15,0-1-10-15,-6 6 0 0,1-1 0 0,-1 6 0 16,-3 3 0-16,0 7 0 0,0 1 0 0,1 4 0 16,-4 1 0-16,3 3 0 0,-3-1 0 0,4 3 0 15,-1-3-14-15,0 9-2 0,3 4 0 0,3 6 0 16,1 0-20 0,-1 0-5-16,3 0-1 0,0 0 0 0,3 8-43 0,0-3-9 0,6 0-2 0,0 6 0 15,3-1-60-15,0 1-13 0,3 0-3 16,0 2-761-16</inkml:trace>
  <inkml:trace contextRef="#ctx0" brushRef="#br1" timeOffset="-69155.58">7786 14870 1541 0,'0'0'44'0,"0"0"9"0,0 0-42 0,-3-6-11 0,3 6 0 0,0 0 0 16,0 0 82-16,-3-2 14 0,3 2 4 0,0 0 0 16,-3-6-40-16,3 6-8 0,0 0-2 0,0 0 0 15,0 0-24-15,0 0-5 0,0 0-1 0,0 0 0 16,0 0 11-16,0 0 1 0,0 0 1 0,0 0 0 16,0 0-8-16,0 0-1 0,0 0-1 0,0 0 0 15,6 0-23-15,3 6 0 0,0-1 0 0,3 6 0 16,3-4 14-16,-4 4-2 0,7 0 0 0,0 2 0 15,3-3-3-15,-3 4-1 16,3-1 0-16,-6 0 0 0,5 0 0 0,-5-2 0 0,0 0 0 0,0-4 0 16,0 4-8-16,-3-3-11 0,3 0 3 0,-6-3 0 15,0 1 8-15,0 1 14 0,-1-1-3 0,-2-1-1 16,-3-2-10-16,3 2 0 0,-6-2 9 0,0-3-9 16,0 0 0-16,0 0 8 0,0 0-8 0,0 0 0 0,0 0 17 15,0 0-1-15,0 0 0 0,-6-3 0 0,-3 0 1 16,1-2 0-16,-4-3 0 0,0 0 0 0,-3-2-1 0,0-1-1 15,-3-2 0-15,3 2 0 0,-6-5 1 0,9 6 0 16,-2-4 0-16,-1 7 0 0,0-4 0 0,6 3 0 16,-3-3 0-16,3 6 0 0,0 0-6 0,0 0-1 15,0 2 0-15,3 0 0 0,0 1-9 0,6 2 0 16,0 0 9-16,0 0-9 0,0 0 0 0,0 0 0 16,0 0 0-16,0 0 8 0,0 0-16 0,0 0-4 15,9 5 0-15,0 6 0 16,3-1-16-16,3 1-4 0,0 2-1 0,0-3 0 0,0 4 33 0,5-1 0 0,-5 0 0 15,0-5 0-15,-3 3 0 0,0-3 8 0,-3 0-8 0,3-3 12 16,-6 0-12-16,0 0-10 0,0 1 2 0,-3-4 0 16,0-2 16-16,-3 0 4 15,0 0 1-15,0 0 0 0,0 0 11 0,0 0 1 0,0 0 1 0,-3-5 0 16,-3 2 0-16,-3-2 0 0,0-3 0 0,-3 0 0 16,0-2 5-16,-6-1 1 0,3 1 0 0,0-4 0 15,-5 1-32-15,5 0 0 0,0 2 0 0,0-2 0 16,3 5 0-16,0 0 0 0,3 3 0 0,0 0 0 15,3-1 0-15,3 4-8 0,3 2-1 0,0 0 0 16,0 0-11-16,0 0-3 0,0 0 0 0,-3 8 0 16,9 2 12-16,0 1 3 0,3 2 0 0,0 0 0 15,3 0-4-15,3 1 0 0,-3-1 0 0,3 0 0 16,-3-2 12-16,3-1 0 0,-4 1 0 0,1-3 0 16,-3 0-8-16,3-3 0 0,-3-2 0 0,-3 2 0 0,3 0 8 15,-6-2 0-15,3 0 8 0,-6-1-8 0,0-2 0 16,0 0-8-16,0 0 0 0,0 0 0 15,0 0 8-15,0 0 9 0,0 0-1 0,0 0-8 0,3-5 16 0,0 0-4 16,-3 5-1-16,3-6 0 0,0 1-11 0,-3 5 0 16,0 0 0-16,0-5 8 0,0-1-8 0,0 6 0 15,0 0 0-15,0-5 0 0,0 5 0 0,0-5 0 16,-3 0 0-16,0-3 0 0,0 0 0 0,-3 0 0 16,0 0 0-16,0 0 0 0,-3-3 0 0,3 1-12 15,-3-1 4-15,-6 1 8 0,0-4-11 0,4 1 11 16,-4 0-8-16,0 0 8 0,0 2-12 0,0 0 2 15,0 4 1-15,0 1 0 16,-3 1-18-16,4 2-3 0,-1 3-1 0,0 6 0 0,0-1 22 0,0 3 9 0,3 2-8 0,3 4 8 16,0 4-13-16,3 3 2 0,3 0 1 0,3 3 0 15,3 3 10-15,0-3-12 0,3-3 12 16,3 0-12-16,0-3 12 0,3-2 0 0,3-2 0 0,-3-4-8 16,6-2 24-16,-1-3 4 15,1-2 2-15,0-3 0 0,0-3 8 0,0-2 2 0,0-3 0 16,-3 0 0-16,0-2-20 0,-4-6-3 0,-2 0-1 0,0-3 0 15,0 1 4-15,-3-3 0 0,-3-1 0 0,-3-1 0 16,0 4-2-16,-9-2 0 0,9 0 0 0,-12 0 0 16,3-1-10-16,3 1 0 0,-5 5 0 0,-1 1 8 15,3-1-8-15,-3 5 0 0,6 3 0 0,-9 3 0 16,6 2 0-16,3 6 0 0,-9 0 0 0,0 4 0 16,3 7 0-16,1 4-17 0,2 1 4 0,0 2 1 15,0 0-8-15,6 0-2 0,3 3 0 0,0 0 0 16,3-3 22-16,3 3 0 0,3-6 0 0,0 1 0 0,2-3 0 0,-2-3 0 15,3-2 0-15,0-4 0 0,0 1 8 0,3-2 0 16,-3-6 0-16,0 2 0 0,-3-2-8 0,3 0 8 16,-3-5-8-16,-3 0 8 0,2-1 0 0,-5-1 0 15,0-7 0-15,0 4 0 0,-3-3 4 0,-3-1 0 16,0 1 0-16,-3 0 0 0,3-3-12 0,-8 0 0 16,2 3 0-16,-3 0 0 0,3-1 12 0,0 6 1 15,-3 1 0-15,0-1 0 0,3 2-13 0,-3 4-18 16,0-1 4-16,0 6 1 0,1-1 3 0,-1 6 1 15,0 3 0-15,3 2 0 0,0 3-2 0,3 2 0 0,3 1 0 0,3 2 0 16,0 0 11-16,0 0-8 0,6 1 8 16,0-7-8-16,0 1 8 0,6 0 0 0,0 0 0 0,-1-5 0 15,1-1 0-15,0-4 0 0,3-1 8 0,-3-2-8 16,3-3 14-16,-3 0-2 0,0-6 0 0,0 1 0 16,0-6-3-16,0 1-1 0,-4-1 0 0,1-5 0 15,-3 0 20-15,0 1 3 0,-3-1 1 0,-3-3 0 16,0 1-32-16,-6 2 0 0,6-3 0 0,-9 1 0 15,3 2 12-15,0 0-3 0,-2 3-1 0,-1 0 0 16,-3 5-8-16,6-3 0 0,-3 3 9 0,0 3-9 16,3 2 0-16,0 0 0 0,-3 3 0 0,3 3 0 15,-3 2-13-15,3 6 2 0,0 0 1 0,-3 4 0 16,6-1-10-16,-3 4-1 0,3-2-1 0,3 3 0 16,3-1 22-16,0-2-11 0,3 0 11 0,-3-3-8 15,6-2-4-15,-3-1 0 0,3-2 0 0,0 0 0 0,0-3 12 16,0-2 0-16,3-3 0 0,-3-3 0 0,3 1 0 15,0-4 11-15,-4-1-3 0,1-4 0 0,0 0 4 0,-3-2 1 16,0 0 0-16,-3-3 0 0,-6 3 3 0,9 0 1 16,-12-1 0-16,6 1 0 0,-6-3-5 0,6 3-2 15,-9 2 0-15,3 4 0 0,0-1-10 0,3 0 0 16,-2 5 0-16,-1 0 8 0,-3 1-8 0,3 2 0 16,-3 2 0-16,-3 4 0 0,9 2-21 0,-9 2 0 15,9 3 0-15,-3 3 0 0,0 0 8 0,0 3 1 16,3 2 1-16,3-3 0 0,0-2 11 0,0 0-12 0,3 0 12 15,3 0-12-15,-3-6 12 0,3 1 0 16,0 0 0-16,3-3-8 0,0-3 8 0,-3-3 0 0,3 1 0 16,0-3-8-16,0 0 18 0,0-3 4 0,-4-4 1 0,4-1 0 15,-3-3 3-15,0 0 1 0,0 1 0 0,-3-6 0 16,-3-3-19-16,0 4 0 0,-3-1 0 0,-3 2 0 16,0-4 10-16,3 2-2 0,-3 3 0 0,-8 0 0 15,8-1-8-15,-3 4 0 0,3 2 0 0,0 3 0 16,-3-1 0-16,3 4 0 0,-3-1 11 0,3 3-11 15,6 0 0-15,-3 5 0 0,-3 3 0 0,0 3 0 16,0-1-13-16,3 6 4 0,0 0 1 0,3 0 0 31,0 0-21-31,0 0-4 0,0-3-1 0,6 0 0 0,0 0 34 0,-3-2 0 0,3 0 0 0,3-6 0 16,0 0 0-16,0-2 0 0,0-3 0 0,0 0 0 16,3-3 0-16,-1-2 0 0,-2-3 0 0,3-3 0 15,-3 1 0-15,-3-3 12 0,3-3-3 0,-9 0-1 16,6 3 4-16,-3-3 0 0,-3 2 0 0,0 1 0 0,-3 3 6 15,-3-1 2-15,0 1 0 0,3 2 0 0,-3-3-20 16,0 3 0-16,-3 3 0 0,3-1 0 0,0 4 0 0,-2 2 0 16,2 0 0-16,-3 2 0 0,-3 6 0 0,3 0-11 15,0 6 2-15,-3-1 0 0,3 0 9 0,6 6 0 16,0-4 0-16,0 1 0 0,-3 0-15 0,3 0-4 16,3-3-1-16,3 1 0 0,-3-4 7 0,3 1 1 15,0-3 0-15,0 0 0 0,0-3 12 0,0-3 0 16,3 1 0-16,0 0 0 0,-3-3 0 0,3-3 13 15,3-2-2-15,-3-3-1 0,3 0 10 0,-3-3 1 0,0-2 1 16,-3-3 0-16,-3 0-22 0,6-2 0 16,-6 2 0-16,-6-3 0 0,6 1 11 0,0 2-3 0,-9 0 0 0,3 0 0 15,0 6-8-15,3-1 0 0,-3 3 0 0,-3 0 0 16,3 6 0-16,0-1 0 0,-3 3 0 0,0 0 0 16,0 5 0-16,-3 3-12 0,3 3 2 0,-3 2 1 15,4 3-7-15,2 2-2 0,0 1 0 0,0 2 0 16,3-2 4-16,0 2 1 0,6-3 0 0,0-2 0 15,-3 0 13-15,6-3 0 0,3 1 0 0,-4-4 0 16,4-2 0-16,0 0 0 0,0-3 0 0,3-2 0 16,0 0 20-16,-3-6 11 0,0 0 1 0,0-2 1 15,3 0-33-15,-3-3 0 0,0 0 0 0,0-3 0 16,0-5 16-16,-7 3-3 0,4-5-1 0,-9 4 0 16,3-1 0-16,0-1-1 0,0 2 0 0,-8 1 0 15,2 0 23-15,6 2 5 0,-9 1 1 0,3-1 0 16,-3 3-40-16,-3 0 0 0,3 6 0 0,3-1 0 0,-3 0-9 0,0 3-7 15,-3 6 0-15,3-1-1 0,-3 3-5 0,0 5-1 16,4 0 0-16,-1 3 0 0,3 3 11 0,0-3 1 16,3 5 1-16,3-3 0 0,0-2 1 0,0 0 0 15,6-3 0-15,0 1 0 0,3-7 9 16,-1 4 0-16,1-3 8 0,3-3-8 0,0-2 0 0,3-3 0 16,3-3-12-16,-3-2 4 0,3-3 16 0,-3 0 3 15,-1-2 1-15,1-6 0 0,0 0-4 0,-3 0 0 16,0-3 0-16,-6 1 0 0,6-1 0 0,-9 3-8 15,3 1 12-15,0-1-4 0,-3 0-8 0,-3 0 10 16,0 3-10-16,0 2 10 0,0 3 0 0,0 0 0 16,-3 6 0-16,3 2 0 0,0 0-10 0,0 0-12 15,-12 0 2-15,9 5 1 0,-3 0-3 0,0 6-1 0,-3-1 0 0,3 4 0 16,0 2 4-16,3-3 1 0,-3 0 0 0,6 3 0 16,0-3 8-16,0 0-10 0,0 1 10 0,6-7-10 15,-3 4 10-15,0-6-10 0,3 1 10 0,-3-4-10 16,0 1 10-16,3 0 8 0,-3-1-8 0,3-4 11 15,-3-1-20-15,3-2-4 0,-3-1-1 0,0 1 0 16,3-3 14-16,-6 0 0 0,0 0 12 0,0 0-12 16,0 0 16-16,-9-2-4 0,9 2-1 0,-9-3 0 15,-3 1 1-15,6 2 1 0,-9 0 0 0,0 3 0 16,0-1-13-16,6 1 0 0,-2 0 0 0,-4 2 0 16,6 3 0-16,-3 0-16 0,-3 0 3 0,6 3 1 15,3 2-7-15,-3 0-1 0,0 3 0 0,3-3 0 16,0 3-6-16,0 0-2 0,3 0 0 0,0 0 0 15,0 0-32-15,3 0-6 0,0 0-2 0,3-3 0 16,-3 3-9-16,6-2-3 0,-3-4 0 0,3 1 0 16,0-1-25-16,0-2-6 0,0 0-1 0,0-2 0 15,3-1 48-15,0 1 8 0,-3-6 3 0,3 2 0 0,-3 1 25 0,3 2 6 16,-3-2 1-16,0 2 0 16,3 1-17-16,-3-1-3 0,-1 0-1 0,-2 1-634 15</inkml:trace>
  <inkml:trace contextRef="#ctx0" brushRef="#br1" timeOffset="-67026.33">7482 14674 1432 0,'0'0'32'0,"-3"-5"6"0,-3 2 2 0,0-2 0 0,0-1-32 0,3 1-8 0,-3 0 0 0,4 2 0 16,-1-2 98-16,3 5 18 0,0 0 4 0,-3-6 1 16,3 6-45-16,0 0-10 0,-3-2-2 0,3 2 0 0,0 0-16 0,0 0-3 15,0 0-1-15,0 0 0 0,0 0-35 0,0 0-9 16,3 2 0-16,5 4 0 0,4 2 0 0,0 5 0 15,3 3 0-15,3 0 0 0,-3 2 0 0,3 3 0 16,0 3 0-16,0-5 0 0,-1-1 0 0,1-5 0 16,-3 3 0-16,-3-2 0 0,3-4 0 0,-3-2 0 15,0 0 0-15,0-3 0 0,0-2 31 0,-1-3 4 16,1-3 1-16,-3 1 0 0,6-4 19 0,-3-2 4 0,3-5 1 16,0-5 0-16,-3-1 1 0,9-7 1 15,-7-1 0-15,1-2 0 0,0-3-22 0,6-2-5 16,0 0-1-16,-3-1 0 0,-6 1-34 0,8-3 0 0,-5 0 0 0,0 2 0 15,0-2 0-15,3 3 0 0,-3 2-15 0,0 3 5 16,0 0-5-16,0 5-1 16,-4 3 0-16,4 2 0 15,-3 4-19-15,0 4-4 0,-3 0-1 0,0 3 0 16,-3 3-104-16,-6 5-22 0,6-5-4 0,-6 5-866 0</inkml:trace>
  <inkml:trace contextRef="#ctx0" brushRef="#br1" timeOffset="-66509.22">7461 14542 1444 0,'0'0'40'0,"0"0"11"0,0 0-41 0,0 0-10 16,0 0 0-16,0 0 0 15,0 0 66-15,0 0 11 0,0 0 3 0,0 0 0 0,0 0-33 0,0 0-7 0,0 0 0 0,0 0-1 16,0 0-31-16,0 0-8 0,0 0 0 0,0 0 0 15,0 0 0-15,0 0-8 0,0 0 0 0,0 0 0 16,0 0-9-16,0 5-2 0,-3 0 0 0,3-2 0 16,0 2 47-16,0 0 8 0,3 1 3 0,0-1 0 15,3 5-17-15,-3 1-3 0,6 0-1 0,0 5 0 16,3-1-18-16,0 1 0 0,3 3 8 0,0-3-8 16,0 2 0-16,-3-2 0 0,2 0 0 0,-2-3 0 15,0-2 23-15,3-1 1 0,-3 1 0 0,0-3 0 16,0-3 3-16,0-2 1 0,3-1 0 0,0-4 0 15,-1-1 20-15,4-2 5 0,0-6 1 0,3-2 0 16,3-3 3-16,-3-2 1 0,2-4 0 0,4-1 0 16,-6-1-30-16,9-3-7 0,-9 4-1 0,2-4 0 15,-5 3-5-15,0-2-2 0,0-1 0 0,0 4 0 16,-3-1-5-16,0-3-8 0,3 6 11 0,-7-3-11 16,4 1-16-1,0 1-11-15,-3-1-1 0,0 4-1 0,0 1-68 0,-3 2-14 0,-3 0-2 0,3 0-579 16,-3 3-116-16</inkml:trace>
  <inkml:trace contextRef="#ctx0" brushRef="#br1" timeOffset="-63909.99">8408 12819 1594 0,'0'0'35'0,"0"0"7"0,0 0 2 0,0 0 1 0,0 0-36 0,0 0-9 16,0 0 0-16,0 0 0 0,0-5 22 0,0 5 2 16,0-6 1-16,0 1 0 0,0 5-16 0,0-5-9 15,0-3 10-15,0 8-10 0,3-5 9 0,-3 5-9 16,0-3 8-16,0 3-8 0,3-5 20 0,0 2 0 15,0-2-1-15,0 0 0 0,3 2-19 0,0 0 0 0,0-2 0 0,0 2 0 16,6 1 0-16,-4-1 0 0,4-2 0 0,0 2 0 16,3 0 0-16,3-2 8 0,0 2-8 0,0 1 0 15,3-1 16-15,-1 3-3 0,1 0-1 0,0 0 0 16,0 0-3-16,3 0-1 0,-3 3 0 0,-1-1 0 16,1 1 0-16,-3 2-8 15,0 1 12-15,0-1-4 0,0 0-8 0,0 6 10 0,-1 2-10 0,4-5 10 16,0 8-10-16,-3 0 0 0,3 2 0 0,0 3 0 15,5 1 0-15,4 1 8 0,-6-7-8 0,0 8 0 16,0 11 0-16,-1-4 0 0,-2 1 8 0,0 0-8 16,3 2 0-16,0-5 0 0,-3 0 0 0,-4-2 0 15,4-1 0-15,3-2 0 0,-3 3 0 0,0-1-11 16,-6 0 44-16,5-2 9 0,-5-3 2 0,3-2 0 16,0 2-17-16,-3 0-3 0,0 0-1 0,0 1 0 15,0-1-11-15,-6 3-3 0,8 2 0 0,-8 1 0 16,6 2-1-16,-6 0 0 0,3 0 0 0,-3-3 0 15,3 3-8-15,3-2 12 0,-6 2-12 0,3 0 12 0,-3 3-4 16,-4-3-8-16,4 0 12 0,3-2-4 16,-3-1 9-16,-3-2 2 0,3 2 0 0,-3 1 0 0,-3 2-7 0,0-3 0 15,6 1-1-15,-3-1 0 0,-6 1 17 0,3-1 4 16,3 1 1-16,-3 2 0 0,0 0-20 0,-3-3-4 16,0 6-1-16,0 0 0 15,0-3-8-15,0 0 0 0,0 0 0 0,-3 0 0 0,3-5 0 0,-3 2 0 16,3-2 0-16,0 3 0 0,-3-1 0 0,3-2 8 15,-3 2-8-15,3 1 8 0,-3-1-8 0,3 1 0 16,-3-1 0-16,0 1 0 0,-3-3 8 0,0 2-8 16,3-2 12-16,-3 2-4 0,0 1-8 0,0-1 0 0,0-2 0 15,0 5 0-15,-3-2 0 0,3-4 0 0,-3 4 8 16,4-3-8-16,-4 2 0 0,0-2 0 0,-3 2 0 0,3 1 8 16,0-1-8-16,-3-2 0 0,3 3 0 0,-3-1 0 15,3 0 12-15,-6 1-4 0,3 2 0 0,-2-3 0 16,2-2-8-16,-3 3 0 0,-3 2 0 0,3-3 0 15,-3 1 0-15,3 2 0 0,0-3 0 0,-5 1 0 16,-1 2 0-16,0-3 0 0,0 3 0 0,-3-2 0 16,6 2 0-16,-2-3 0 0,-4 4 0 0,3-1 0 15,-3-3 0-15,-3 1 0 0,1-4 0 0,-1 1 0 16,-3 3 0-16,0-6 0 0,0 3 0 0,1-3 0 16,-1 3 0-16,0-1 0 0,0-1 0 0,4 1 0 15,-10-1 0-15,6 1 12 0,-6-1-2 0,1 4 0 0,-4-2-10 16,3 0-11-16,1-1 3 0,-4-1 0 0,6 1 8 0,-3-4 0 15,1-1 0-15,-1 1 0 0,0-3 0 16,-2 0 0-16,2-3 0 0,-3 0 0 16,3 0 0-16,1-2 0 0,2 0 0 0,-3-1 8 0,0-2-8 0,1 3 0 15,-7-3 8-15,6 0-8 0,-5 2 0 0,-1-2 0 16,3 0 0-16,-2-3 0 0,2 3 0 0,0 0-8 16,1 0 8-16,-1-3-8 0,0 1 8 0,1-1 0 15,2-2 0-15,-3-1 0 0,3 1 14 0,1-6 5 16,2 3 1-16,0-2 0 0,0-4 3 0,1 1 1 15,-4-3 0-15,3 3 0 0,-2-8-10 0,-1 5-2 16,0-6 0-16,3 1 0 0,-2 0-12 0,2 0 0 16,-3 0 8-16,3-3-8 0,-2-3 0 0,-4-2 9 0,6 2-9 0,-5-2 8 15,5-3 2-15,-3-2 0 0,3 0 0 0,4-4 0 16,-1-1 5-16,3-1 1 0,3 0 0 0,3 0 0 16,1 1-4-16,-1-4-1 0,0 1 0 0,3-3 0 15,0 0-2-15,0 0 0 0,3-3 0 0,-2 0 0 16,5-5-9-16,0 0 0 15,-3-2 0-15,3-3 0 0,-3-3 0 0,9-3 0 0,-3-2 0 0,0 2-11 16,3-5 11-16,6 1 0 0,-6-1 0 0,6 3 0 16,0 2-19-16,6 3-1 0,0-5-1 0,0 5 0 15,3 0 1-15,0 5 1 0,0-5 0 0,3 3 0 16,0 3 19-16,3-1 0 0,0 3 0 0,2-3 0 16,-2 3 0-16,0 0 0 0,3-2 0 0,-3 4 0 15,3-2 0-15,-3 0 0 0,3-2-8 0,-4 2 8 16,4 3 0-16,0-6 0 0,6 3-8 0,0-3 8 0,3 1 0 0,-1-1 0 15,7 6-8-15,0-3 8 0,0 2 0 0,2 4 0 16,-2-4 0-16,3 9 0 16,-1-3 0-16,7 3 0 0,0 2 0 0,-1-3 0 0,1-2 0 0,9 3 8 15,-10 0-8-15,4 2 12 0,0 0-4 0,2-2 0 16,4 2-8-16,3-2 12 0,2-3-12 0,-2 5-10 16,2 0 2-16,-2 3 0 0,5 0 16 0,-2-3 3 15,-1 6 1-15,4-1 0 0,-3 3 4 0,-4 1 0 16,4-1 1-16,-4 3 0 0,7 5-17 0,-7-3 8 15,-2 3-8-15,0 0 0 0,-4 3 0 0,-2 3 0 16,2-4 0-16,-5 6 0 0,-3-2 0 0,0 2 0 0,-1 3 0 16,-5-1 0-16,0 1 0 0,-4 5 0 0,4-8 0 15,-6 5 0-15,3 3 0 0,-3 0 0 0,-1 0 0 0,4-2 0 16,-6 2 0-16,3 2 0 0,-3 1 0 0,2 0 0 16,-2 2 0-16,-3-2 0 0,0-1 0 0,-6 4 0 15,0-1 0-15,-1 3 0 0,-2-3 0 0,3 3 0 16,-6 0 0-16,0 0 0 0,3 0 0 0,-6 2 0 31,3 1-19-31,0 5-10 0,3 0-3 0,-3 2 0 0,-3 6 20 0,3-3 3 0,2-2 1 0,-2 5 0 16,0-1-7-16,3 4-1 0,-3 2 0 0,3 5 0 15,3 6-35 1,-6 5-7-16,6-3-2 0,-3 1 0 0,3 2-140 0,-7 0-29 0,19 45-6 16,-12-22-1-16</inkml:trace>
  <inkml:trace contextRef="#ctx0" brushRef="#br1" timeOffset="-63045.86">12444 12539 198 0,'0'0'0'0,"0"0"8"0,0 0-8 0,0 0 11 0</inkml:trace>
  <inkml:trace contextRef="#ctx0" brushRef="#br1" timeOffset="-62824.9">12379 12353 788 0,'0'0'17'0,"-6"3"4"0,-3-3 1 0,3 3 0 0,-3-1-22 0,0 1 0 0,0 0 0 0,0-1 0 16,-3 1-14-16,-3 0-7 0</inkml:trace>
  <inkml:trace contextRef="#ctx0" brushRef="#br1" timeOffset="-62669.32">11789 12375 964 0,'-15'2'21'0,"7"1"5"0,-4 0 1 0,0 2 0 0,-3-3-27 0,3 4 0 0,-3-4 0 0,0 1 0 0,0 0 11 0,0-3-3 16,1 2-8-16,-7 1-431 16</inkml:trace>
  <inkml:trace contextRef="#ctx0" brushRef="#br1" timeOffset="-62560">11334 12425 234 0,'-6'0'0'0,"0"0"9"0,-6 0-9 0,0-3 13 0</inkml:trace>
  <inkml:trace contextRef="#ctx0" brushRef="#br1" timeOffset="-62430.91">11027 12406 712 0,'-6'0'16'0,"-3"0"3"0,-2 3 1 0,-1-3 0 0,0 3-20 0</inkml:trace>
  <inkml:trace contextRef="#ctx0" brushRef="#br1" timeOffset="-62343.14">10623 12380 1234 0,'-6'0'27'0,"-3"0"5"0,-3-3 2 0,0 3 2 0,-3 3-36 0,0-3 0 0,0 3 0 0,-3-1 0 16,0 3 12-16,1-2-12 0,2 0 12 0,-3 2-12 15,0 0 0-15,0 1 0 0,0-1 0 0,0 3-12 16,1 0-76-16,-1 0-16 0,-15 8-2 15,6-6-1-15</inkml:trace>
  <inkml:trace contextRef="#ctx0" brushRef="#br1" timeOffset="-62199.53">9974 12557 1044 0,'-9'11'23'0,"0"-9"5"0,3 4 0 0,-6-4 1 0,6 6-29 0,-3 0 0 15,0 0 0-15,0 0 0 0,0 0 33 0,0 0 1 16,3 3 0-16,0-1 0 15,-3-2-83-15,7 3-17 0,-10 7-3 0,6-5-1 0</inkml:trace>
  <inkml:trace contextRef="#ctx0" brushRef="#br1" timeOffset="-61208.8">9899 13748 856 0,'3'16'19'0,"-3"-11"4"0,0 0 1 0,0 1 0 0,6 9-24 0,-9-1 0 0,3 1 0 0,0 1 0 16,0 3 14-16,0-3-2 0,0 2 0 0,0 1 0 15,-3 7 11-15,3-2 1 0,0-3 1 0,0-2 0 0,0 2 31 0,6 0 7 16,-9-2 1-16,3-1 0 0,3-2 0 0,-3 3 0 16,3-4 0-16,0 1 0 0,-3-2-26 0,3 1-5 15,3-1-1-15,-3-1 0 31,3 0-143-31,-6 0-29 0,6-2-5 0,3 2-2 0,-3 0 56 0,0 1 11 0,3-1 3 0,0 0 0 16,-3 3 24-16,2-3 5 0,1 0 0 0,-3-2 1 0,3 2 39 0,-3 0 8 16,6 1 0-16,-6 2 0 0,3-3 11 0,3 3 1 15,-3-1 1-15,-3 1 0 0,3-2-13 0,3 1 0 16,3 1 0-16,-9 0 0 0,5-3-13 0,1 3-9 16,0 0-2-16,-3-3 0 0,0 1 13 0,3-1 3 15,-3 0 0-15,3 0 0 0,-3-2 8 0,0 0 16 0,0 2-4 16,0-5-1-16,-1 2 17 0,1 1 4 0,-3-1 1 0,3 1 0 15,0 0 25-15,-3-1 5 0,0 1 1 0,3-1 0 16,-3 1 0 0,3 0 0-16,-3-4 0 0,0 1 0 0,3 0-36 0,0 3-6 0,0-6-2 0,-3 3 0 15,3-3-20-15,-1 3 0 0,-2-2 0 0,3-1 0 16,0 0-11-16,3-2 0 0,0 2 0 0,0-2 0 16,-3 2 11-16,3-2 0 0,3-1 0 0,-3 1 0 15,2 0 0-15,1-3 0 16,3 2 0-16,-3 1 0 0,3-3 0 0,0 3 0 0,0-3 0 0,-3 0 0 15,2 0-8-15,1 0-4 0,0 0 0 0,3 0 0 16,-3-3 12-16,3 3 0 0,0-3 0 0,2 3 8 16,-2 0 10-16,3 0 2 0,-3 0 1 0,0 0 0 15,5-2-21-15,-5 2 0 0,3-3 0 0,0 3 0 16,-3-3 0-16,0 3 0 0,-1-2 0 0,7 2 0 0,-3 2 0 0,0 1 0 16,-3-3 0-16,5 3 0 0,-2-1 0 0,3 1-15 15,-3 0 3-15,0-1 0 16,-1 4-39-16,-2-6-7 0,0 0-2 0,-3 0 0 15,0 0 39-15,0-3 7 0,0 3 2 0,-1 0 0 0,-2-5 12 0,3 5 0 16,0 0 0-16,-3-6 0 0,3 6 39 0,0-2 10 16,-3 2 3-16,-1-3 0 0,4 3 24 0,-3-3 4 15,0 3 2-15,0-2 0 0,0 2-54 0,3-3-12 16,-3 3-1-16,2-3-1 16,1 1-62-16,0 2-13 0,0 0-3 0,0-5 0 15,0 5-9-15,0-6-3 0,-1 4 0 0,1-4 0 0,0 1 42 16,0 5 8-16,0-5 2 0,0-1 0 0,0 1 88 0,-4 2 19 0,4-2 3 0,0 0 1 15,3 0 24-15,0-3 5 0,-3 2 0 0,0-2 1 16,5 1-81-16,-2-7-16 0,-3 4-3 0,3 2-1 31,0-8-36-31,3 8-8 0,-4 0-2 0,1 0 0 16,6-3 0-16,-9 1 0 0,3-1 0 0,-3 3 0 0,2 0 30 0,-2 3 0 0,3-3 0 0,-6 0 0 16,3 6 56-16,0-4 12 0,-3 1 1 0,-1 0 1 15,1 2-8-15,0-2-2 0,-3 2 0 0,3 1 0 16,0-4-40-16,0 1-8 0,0 0-1 0,0 2-1 15,5-2-26-15,-2-3-6 0,3 0-1 0,-3 0 0 16,3 0-125-16,0-3-24 0,2 1-6 16,1-3-1-16</inkml:trace>
  <inkml:trace contextRef="#ctx0" brushRef="#br1" timeOffset="-60608.11">13108 14306 1749 0,'0'0'38'0,"6"-3"8"0,3 3 2 0,6-2 2 0,-6 2-40 0,3-3-10 0,2 0 0 0,1 1 0 15,-3-1 47-15,3 1 7 0,-3-4 2 0,0 4 0 0,3-1-46 0,-3-2-10 16,0-1 0-16,3 1 0 16,-4-3-56-16,1 0-12 0,0-2-1 0,3-4-1 15,-3 4-18-15,-3-3-3 0,3-3-1 0,-3 0 0 16,3 0 42-16,0-3 8 0,-3-2 2 0,-1 3 0 0,-2-6 118 0,3 3 24 16,-3-3 5-16,0 0 1 0,0-2-40 0,0 2-7 0,0 8-1 15,-3-8-1-15,3-8-45 0,0 1-14 0,-3 2 8 0,0-1-8 31,0-1-31-31,0 4-9 0,-3 1-3 0,0 5 0 16,3-1 8-16,-3 1 2 0,0 0 0 0,0 5 0 0,0 0 33 0,0 3 9 0,-3 0 1 16,0 0 0-16,0-3 8 0,0 3 2 0,-3-1 0 0,0-2 0 15,-3 6-34-15,3-6-6 0,-3-3-2 0,3 1 0 32,-3-1-38-32,0-2-8 0,3 3-2 0,-2-1 0 15,-1 1 27-15,3-3 6 0,0-3 1 0,0 5 0 0,-3 1 36 0,3-3 0 0,-3-1 0 0,0 1 0 16,0 0 0-16,0 0-9 0,0 0 0 0,0 0 0 15,-3-1-63 1,3 4-12-16,-2-3-2 0,2-3-1 16,-3 0 8-16,0 0 2 0,0 0 0 0,-3 3 0 0,3-3 77 0,-3 1 0 0,3 1 16 15,-3 1-3-15,4 0 67 0,-1 3 12 0,0-4 4 0,-3 4 0 16,0-3-42-16,3 2-8 0,-6 1-2 0,3 2 0 0,0-3 13 0,1 3 3 16,2 1 0-16,-3-1 0 0,0 2 3 15,0 1 1-15,0 5 0 0,0-2 0 0,-3-1-7 0,1 3-1 16,-1-2 0-16,-3 2 0 15,-3 0-71-15,3 0-14 0,-3 0-3 0,-2 0-1 16,5 0 1-16,6 3 1 0,-6-1 0 0,6-2 0 0,0 1 31 16,0-1-9-16,0 0 9 0,7-3 0 15,-4 0-80-15,-3-2-12 0,6 3-1 0,-3-1-1 16,-3 1 24-16,6-1 5 0,-3 0 1 0,-3 3 0 0,6 0 76 0,-5 1 16 16,-1 4 4-16,-3 0 0 0,0 1-32 0,-3 4 0 15,-3-2 0-15,0 6 0 0,1-1 22 0,2 0 11 16,0 0 3-16,0 3 0 0,0 0-36 0,0 3 0 0,4 2 0 0,2-2-355 15,0 5-77-15</inkml:trace>
  <inkml:trace contextRef="#ctx0" brushRef="#br1" timeOffset="-56103.34">9224 12980 378 0,'0'0'8'0,"0"0"1"0,0 0 1 0,0 0 2 0,-6 0-12 0,0-5 0 16,6 3 0-16,-9-1 0 0,9 3 48 0,-6 0 7 15,6 0 1-15,-6-3 1 0,6 3 23 0,-3-2 5 16,-3-1 1-16,-3 0 0 0,9 3-24 0,-6 0-5 16,0-2-1-16,6 2 0 0,-6 0-56 0,6 0-14 0,-3 0-2 15,-3 0 0-15,6 0 16 0,-6 0 0 16,0-6 0-16,0 6 0 0,6 0 0 0,-6-2 0 0,-3 2-8 0,3 0 8 16,3-3 12-16,-2 3 4 0,-1-3 2 0,-3 1 0 15,3 2 4-15,-3-3 1 0,3 3 0 0,-3-3 0 16,3 1-15-16,0-1-8 0,0-2 8 0,-3 2-8 15,0 1 11-15,0-1-3 0,0 0 0 0,-3-2 0 16,3 2 29-16,-2 1 6 0,2-4 1 0,-6 1 0 16,9 3 11-16,-9-4 2 15,6 4 1-15,-3-4 0 0,0 1-23 0,0 2-5 0,0-2-1 0,3 2 0 16,-2-2-2-16,-1 0-1 0,0 5 0 0,0-8 0 16,3 5-26-16,-3-2 0 0,0 2 0 0,0-2 0 15,0 5 0-15,0-8 0 0,0 3 8 0,-2 2-8 16,-1-2 0-16,0 2 0 0,0 1 0 0,3-1 8 15,-3 3-8-15,0-5 0 0,0 2 0 0,3 3 0 16,-2-3 0-16,2 1 10 0,-3 2-2 0,0 0-8 0,3 0 0 16,-3 0 0-16,3 2 0 0,-3-2-12 0,3 0 12 0,0 3-11 15,1 0 11-15,-4 2-10 0,3-5 10 0,0 5 0 16,-3-2 10-16,0-1-10 0,3 1-10 0,0 0-8 16,0 2-2-16,1-2 0 0,-1 2 7 0,-3-5 1 15,0 3 0-15,3-1 0 0,0 4 12 0,-3-4 16 16,0 1-3-16,0 5-1 0,0-8-12 0,1 5-16 15,-1 3 3-15,0-3 1 0,0-2-1 0,3 0 0 16,-3-1 0-16,0 4 0 0,3-1 13 0,-3 0 0 16,4-2 0-16,-1 5 0 0,-3-6 0 0,0 4 0 0,0-1 0 15,-3 3 0-15,0-3 0 0,0 0 0 0,1 1 0 0,-1-1 0 16,0 0 0-16,0 3 0 0,0 0 0 0,-3-2 0 16,3 1 0-16,-2 1-9 0,2-2 9 0,0 2-8 15,-3 2 8-15,3-2 0 0,0 3 0 0,-2-3 0 16,2 0 0-16,-3 2 0 0,0-2-9 0,0 3 9 15,-3-1-11-15,4-2 3 0,-1 5 0 0,0-2 0 16,-3 0 8-16,3-6-12 0,-3-8 12 0,4 14-12 16,-1 7 12-16,3 1 0 0,-3-3 0 0,3-3 0 15,0-2 0-15,0 2 0 0,4 3 0 0,-4 2 0 16,0-2 0-16,0 0 0 0,0-3 0 0,-3 0 0 31,0 3-28-31,1 3-3 0,-1 2-1 0,6-2 0 0,-6-4 20 0,-3 4 3 0,3-1 1 0,1 4 0 16,5-7 8-16,-6 7 0 0,0-4 0 0,9 1 0 15,-6-3 0-15,0-1 0 0,1 1 0 0,2 0 8 16,0 3-8-16,-3-1 0 0,3 1-8 0,-3-1 8 16,0-2 0-16,3 3 0 0,1-3 0 0,-4 2 0 0,0 1 0 0,0-4 0 15,0-9 0-15,0 7 0 0,3 13 0 16,-3 1 0-16,1-3 0 0,-1-3 0 0,3 3 0 0,0-3 8 16,0-3-8-16,0-2 0 0,3 5 11 0,3-5-3 15,-3 0 0-15,1 5 0 0,5-7-8 0,-6 4 12 16,3-2-12-16,-3 0 12 0,3 2-12 0,0-2 0 15,0 3 0-15,0-1 0 0,3 6 0 0,-3 0 0 16,0 2 0-16,-3 1 0 0,4-3 0 0,-1 5 0 16,3-5 0-16,0 5 0 0,0 2-9 0,0-2 9 15,0 1-12-15,0-1 12 0,0 2 19 0,0 4 10 0,3-1 3 16,0 6 0-16,0-6-32 0,3 3 0 0,0 0 0 0,0 0 0 16,0-2 0-16,3-1 0 0,3 3 0 0,-3 3 0 15,3 0 0-15,-3-1 0 0,0 1 0 0,3 0 0 31,3-1-40-31,0 1-8 0,-3-3-2 0,3-2 0 16,-3-1-14-16,2 0-2 0,-2-2-1 0,0 2 0 0,6-2 39 0,0-3 8 0,0 0 2 0,-3-2 0 16,6 2 18-16,-3-5 12 15,-3 2-1-15,6 1-1 0,-1-1 12 0,4-2 2 0,-3 0 1 0,0 2 0 16,6 1-13-16,-3-1-4 0,3 3 0 0,-1-2 0 16,4-1-8-16,-3 3 0 0,0-2 0 0,6-1 0 15,-3 1 0-15,2-6 0 0,-5 3 10 0,3-3-10 16,0 0 26-16,0-5-2 0,5 5 0 0,-5-2 0 15,6-4-8-15,-6 1-1 0,6-2-1 0,-1-1 0 16,7 0-2-16,-6-2-1 0,3-3 0 0,-4 5 0 16,4-8 9-16,-3 6 1 0,0 2 1 0,2-5 0 15,1 0-22-15,0-3-16 0,3 3 2 0,-1 0 1 0,1 2 13 16,0-2 0-16,-1 0 0 0,1-2 0 0,-3-1 0 0,6 0 0 16,-4-2 0-16,4 0 10 0,0-1-10 0,2-2 0 15,1-2-12-15,-3-1 12 0,2 0 33 0,1-2 15 16,0 0 2-16,-1-3 1 0,4 0-4 0,0 0-1 15,-1 0 0-15,1-3 0 0,0-2-32 0,-4 0-6 16,1 0-8-16,3-3 11 0,-1 0-11 0,-2-3 0 16,3 1 0-16,-4-1 0 0,-2-2 13 0,3-3 1 15,-10 3 0-15,4-5 0 16,3-1 24-16,-4-2 5 0,1-3 1 0,0-2 0 0,3-3-26 0,-1 0-5 0,-2 0-1 16,0-3 0-16,-3 3 9 0,-4-3 2 0,4-2 0 0,-3 2 0 15,0-2-11-15,-1 0-1 0,-2 2-1 0,0-2 0 16,0 5-10-16,-1 0 0 0,1 0 0 0,-3-3 0 15,0 3 0-15,-3-3 0 0,0-2 0 0,-1 2 0 16,1 0 16-16,0-2 2 0,-3 2 0 0,0-2 0 31,0-3-40-31,-1 0-8 0,-2-5-2 0,3 0 0 16,-3-1 1-16,-3-2 0 0,0 3 0 0,-3-3 0 0,-3 0 31 0,0 0 0 0,0-2 0 0,-6-1 0 16,6-2-12-16,-3 0 3 0,0-3 1 0,-6 0 0 15,3-2 23-15,0-1 5 0,-3 6 0 0,3 2 1 16,-6 11-13-16,6-7-8 0,-9-9 8 0,3 0-8 15,-3 5 8-15,-3 3-8 0,-3 3 8 0,0-6-8 16,0 4 14-16,0-1-2 0,-8 5 0 0,5 3 0 16,-6-3 20-16,3 6 3 0,-6 2 1 0,1 1 0 15,-1-1-8-15,0 3-2 0,0 5 0 0,3 0 0 0,-5 3-26 16,-4 0 8-16,3 8-8 0,0 0 0 0,7 2 0 0,-13 6-19 16,3 0 3-16,-3 5 1 15,-2 3-17-15,2 2-4 0,-9 3-1 0,4 0 0 16,5 3-9-16,-6 2-2 0,7 3 0 0,-4 0 0 15,3 0-3-15,-3 2-1 0,7 1 0 16,-1 2-512-16,0-2-104 0</inkml:trace>
  <inkml:trace contextRef="#ctx0" brushRef="#br1" timeOffset="-53325.11">1312 12771 1728 0,'0'0'38'0,"0"0"8"0,-3 0 2 0,3 0 0 0,-6 0-39 0,6 0-9 0,0 0 0 0,0 0 0 16,0 0 53-16,0 0 9 0,0 0 2 0,0 0 0 0,-6-2 37 0,6 2 8 15,0 0 2-15,0 0 0 0,0 0-41 16,0 0-8-16,0 0-2 0,0 0 0 16,0 0-25-16,0 0-6 0,6 5-1 0,0 3 0 0,3 3-28 0,3 4 0 15,6 1-11-15,-7 6 11 0,7-1 0 0,-6 8 0 16,6 0 0-16,0 3 0 0,3 5 0 0,-6-3 0 16,3 3 0-16,2 5 0 15,4 1 44-15,-3-4 16 0,-3 1 3 0,6 3 1 16,-3-9-78-16,-1 0-15 0,4-2-3 0,-3-3-1 15,-3-2 1-15,3-6 1 0,-6 3 0 0,-1-3 0 16,-2 0-14-16,0-3-3 0,3-4-1 0,-9-1 0 16,3-3-127-16,-3-2-24 0,-6 0-6 0,3-5-686 0</inkml:trace>
  <inkml:trace contextRef="#ctx0" brushRef="#br1" timeOffset="-52791.97">1461 12880 1220 0,'-6'-5'34'0,"-3"2"9"0,0 0-35 0,3-2-8 0,0 2 0 0,-3-2 0 16,0 0 130-16,-3 0 24 0,3 2 5 0,0-5 1 16,0 3-44-16,0-1-9 0,1 1-2 0,5-3 0 15,-6 0-18-15,3 0-4 0,3 0-1 0,0-2 0 16,3-1-16-16,0 1-3 0,3-4-1 0,0-2 0 15,6-2-44-15,0-1-9 0,-1-2-1 0,4 3-8 16,-3-3 0-16,0 2 0 0,9 3-10 0,-9-2 10 0,0 2 0 0,3 0 10 16,0 3 1-16,0 2 0 0,3 1-11 0,-4 4-16 15,7 1 4-15,-6 2 1 0,6 6 11 0,-9 0 0 16,6 2 8-16,0 5-8 0,0 1 0 0,0 5 0 16,-4 2-12-16,1 6 4 0,3 3-12 0,-6-1-1 15,0 3-1-15,3 3 0 0,-3 2 2 0,-6-2 0 16,0 0 0-16,3 0 0 15,3-1 0-15,-6-1 1 0,3-7 0 0,3-2 0 0,3-5 27 0,-9 0 4 16,11-5 2-16,-5-3 0 0,3 0-22 0,-3-3-5 16,3-2-1-16,-3-1 0 0,9-2 14 0,-6 0 0 15,6 0 0-15,-6 0 0 0,5-2 20 0,4 2 8 16,-6 2 0-16,0 1 1 0,3 0-16 0,-3-1-3 16,0 4-1-16,-3-1 0 0,-1 0 3 0,-5 3 0 0,3 0 0 0,-3 3 0 15,0-1 13-15,-6 1 3 0,0 2 1 0,0 0 0 16,0 0-9-16,-12 6-1 15,3-3-1-15,-6 5 0 0,1 0-6 0,-7 3 0 0,3 0-1 0,-3 2 0 16,3-5 0-16,-3 1 0 0,-2-7 0 0,2 12 0 16,0-9-30-1,-3 4-5-15,0-4-2 0,0 3 0 0,4-2-54 16,-7-1-10-16,9 1-2 0,-3-1-1 0,9-2-131 0,-3 0-25 0,3 0-6 16</inkml:trace>
  <inkml:trace contextRef="#ctx0" brushRef="#br1" timeOffset="-52470.32">1910 12385 1728 0,'-3'3'38'0,"-3"-3"8"0,3 2 2 0,3-2 0 0,-6 3-39 0,6-3-9 15,0 0 0-15,0 0 0 0,0 0 104 0,0 0 20 16,0 0 3-16,6-8 1 0,-3-2-103 0,9-4-25 16,3-2 0-16,-3-2 0 0,6-3 56 0,0-6 7 0,2 1 1 0,1-1 0 15,9-2-54-15,-9 0-10 0,0 0 0 0,-3 0 0 31,-1 3-54-31,7 2-6 0,-9 3 0 0,-3-1-1 16,0 1-125-16,-3 3-25 0,3 2-5 0,-6 0 0 0</inkml:trace>
  <inkml:trace contextRef="#ctx0" brushRef="#br1" timeOffset="-52205.02">2148 12123 1429 0,'-15'27'40'0,"9"-17"10"0,3 3-40 0,-3 3-10 0,-2 0 0 0,5 0 0 16,3 0 80-16,0-3 13 0,9 6 3 0,-1-3 1 15,1-3-26-15,0 3-6 0,0 0-1 0,6-1 0 16,-3-1-51-16,3 2-13 0,3-1 0 0,3 1 0 16,-7 0 13-16,4 3 0 0,-3-3 0 0,0-1 0 15,6 1-13-15,-6-2 8 0,-3-1-8 0,0-3 0 16,-3 1 34-16,2 0 1 0,-5-1 0 0,3-2 0 0,-9 3 26 0,0-1 6 16,0 1 1-16,0 5 0 0,-9 0-17 0,0-1-3 15,-2 4-1-15,-4-1 0 0,0 4-28 0,-6-4-6 16,3 3-1-16,-3-2 0 0,3 2-24 0,-2 0-6 15,2-2-1-15,-3-3 0 16,3 2-9-16,0-2-3 0,-3-3 0 0,3 3 0 16,4-5-180-16,-7-1-36 0,12-2-7 0</inkml:trace>
  <inkml:trace contextRef="#ctx0" brushRef="#br1" timeOffset="-51725.04">2520 12187 2113 0,'0'0'46'0,"6"-6"10"0,-6 1 1 0,3 2 3 0,-3 3-48 0,6-2-12 0,0 2 0 0,0 2 0 15,3 1 20-15,3 5 0 0,0 0 1 0,3 5 0 16,0 0 8-16,0 6 2 0,2 0 0 0,4 4 0 16,0-2-31-16,-3 3-12 0,3-3 1 0,-6 3 0 15,2-3 11-15,-2-2 0 0,0-1-9 0,-3-2 9 16,-3-2 0-16,0-1 0 0,0-3 0 0,0-2 0 15,-9-2 12-15,6-1-4 0,-6-5 0 0,0 0 0 16,0 0 23-16,-6-3 4 0,-3 1 1 0,-9-6 0 16,3-3-36-16,-9-5 0 0,4 0 0 0,-1-5 0 0,-3 0-11 15,0-3-9-15,3-2-1 0,0-6-1 0,1 0 35 16,-7 1 7-16,6-4 2 0,0-2 0 16,0 3 7-16,0-1 2 0,4 1 0 0,-4-1 0 0,3 4-6 0,6 2-1 15,-3 2 0-15,3 3 0 0,9 1-12 0,-3 4-2 16,3 1-1-16,3 2 0 0,3 2-1 0,0 1 0 15,0 3 0-15,3-1 0 0,0 3-8 0,3 0-11 16,0 5 3-16,3-2 0 0,0 0 8 0,0 5 9 16,-3 0-1-16,6 0-8 0,-7 3 0 0,1-1 0 15,3 3-10-15,-3-2 10 0,0 5 0 0,-3 0 0 16,9 3 0-16,-15-6 0 0,12 3 0 0,-3 2 0 16,-6 4 0-16,3-4 0 0,0 3 0 0,-3 3 0 15,0 0 0-15,0 0 0 0,-3 0 0 0,-3 2 0 0,3 4 0 16,-6-1 0-16,3 3 0 0,0-1 0 0,-6 4 0 0,3-1 0 31,-3 1-160-31,3-1-24 0,-3 3-4 0</inkml:trace>
  <inkml:trace contextRef="#ctx0" brushRef="#br1" timeOffset="-51081.79">1824 13772 1497 0,'0'0'32'0,"0"0"8"0,0 0 0 0,0 0 4 0,0 0-36 0,6-6-8 15,-6 1 0-15,0 0 0 0,3-3 0 0,3 0 0 16,3 0 0-16,-6 0 0 0,6-3 0 0,2 1 0 0,1-3 0 0,3-1 0 15,0-4 20-15,9 2 1 0,0-5 1 0,3 0 0 16,5-3 1-16,-2 0 0 0,0 0 0 0,0-2 0 16,2-6-3-16,-2 0-1 0,0-2 0 0,0-1 0 15,-1-2 19-15,4 0 4 0,3-2 1 0,5-4 0 16,-2 6 3-16,-3-5 1 0,-3 2 0 0,-1-5 0 16,1 3-23-16,-3 2-4 0,3 1 0 0,2-1-1 15,-2 8-8-15,0 0-2 0,0 3 0 0,-4 3 0 16,-2-1 0-16,-3 6 0 15,-6-3 0-15,-3 6 0 0,0 2-9 0,-1 3 0 0,-8 2 0 0,9 1 0 16,-9 2 0-16,-3 0 0 0,3 5 0 0,-3-2 0 16,-3 5 19-16,0 0-2 0,0 0 0 0,0 0 0 15,0 0 24-15,0 0 5 0,0 0 1 0,0 0 0 0,0 0-23 16,0 0-4-16,0 0 0 0,-3 5-1 0,3 0-31 0,-9 1-5 16,9-1-2-16,-6 0 0 0,0 1 40 0,3-1 8 15,0-3 2-15,0 4 0 16,-3-1-50-16,6-2-9 0,0-3-3 0,-8 2 0 0,8-2 42 0,0 0 8 15,-6 3 1-15,6-3 1 16,-6 5-53-16,6-5-12 0,0 0-1 0,-3 3-1 16,3-3-29-16,0 0-5 0,0 0-2 0,0 0-559 15,0 0-112-15</inkml:trace>
  <inkml:trace contextRef="#ctx0" brushRef="#br1" timeOffset="-50173.7">3270 11988 836 0,'0'0'24'0,"-6"0"4"0,1 0-28 0,-4-2 0 0,3 2 0 0,-6 0 0 16,3 0 104-16,0 0 16 0,-6 0 2 0,6 0 1 16,-3 0-31-16,3 0-7 0,0 0-1 0,-3 0 0 15,9 0-29-15,-9 0-7 0,12 0 0 0,0 0-1 16,0 0 15-16,0 0 3 0,-2-6 1 0,4 1 0 0,-2-3-53 0,12 0-13 16,-9-2 0-16,12-1 0 0,-3-2 0 0,3 0 0 15,0-1 0-15,0-2 0 0,0 1 0 16,0 1 0-16,2-2 0 0,1 3 0 0,-3-3 0 0,6 3 0 15,0-3 0-15,-3 3 0 16,6 0 0-16,2 0 0 0,-5 2 0 0,6-2 0 0,0 5 0 16,0 0 0-16,-1 0 0 0,-2 3 0 0,-3-1 0 0,-3 4 0 15,0-1 0-15,0 3 0 0,-1 0 0 0,-2 0 0 16,0 3 0-16,0 2 0 0,-3 0 26 0,3 3 2 16,-3 0 1-16,3 0 0 15,-3 5-46-15,2 1-10 0,-2 1-1 0,0 1-1 0,-3 3 29 0,0-1 0 16,3 4 0-16,-9 1 0 0,6 1 0 0,-6 0 0 15,0 0 0-15,0 2 0 0,-3 1 25 0,0-1 11 0,0 3 3 16,-3 6 0-16,0-4-11 0,-3 4-3 0,3-1 0 0,-3 3 0 16,-3 0-25-16,3-2-9 0,-3-1 0 0,3 3 0 15,-6-2 9-15,3-1 14 0,3 0-3 0,-2 1-1 16,-1-4-10-16,-3-1 0 0,6-1 0 0,0 0 0 16,-3-3 50-16,0-2 11 0,0 0 3 0,6-3 0 15,-6 0-64-15,0-2-18 0,3-3-1 0,0-3 0 16,0 0 19-16,0-2 0 0,3-1 0 0,-3-5 0 15,3 1 19-15,-3-1-3 0,3 0 0 0,3-5 0 16,0 0-5-16,0 0-2 0,0 0 0 0,0 0 0 16,-5-5-9-16,5-3-12 0,-6 0 2 0,3-2 1 15,0-4 9-15,0 1 0 0,3-3 0 0,0 0 0 16,0 1 0-16,0-7 0 0,0 4 0 0,0-1 0 16,0 3 0-16,0 1 0 0,0 1 0 0,3 1 0 0,-3 3 0 0,0-1 0 15,0 3 0-15,-3 0 0 0,3 3 0 0,0-3 0 16,0 3 0-16,0 5 0 0,-3-6 16 0,3 6 6 15,0 0 1-15,0 0 0 16,0 0 14-16,0 0 3 0,0 0 1 0,0 0 0 16,0 0-33-16,0 0-8 0,0 0 0 0,3 6 0 15,0 1-49-15,0 4-12 0,0 2-3 0,3 3 0 0,-6 0 52 0,3 3 12 16,-1 2 0-16,1-3 0 0,-3 3 0 0,3-2 0 16,0-1 0-16,0-2 0 0,0 0 0 0,0-3 0 15,0 1 0-15,3-4 0 0,0 1 0 0,-3-6 0 16,3 0 0-16,0 1 0 0,0-4 0 0,3-2 0 15,0-2 0-15,0-1 0 0,3-2 48 0,-3 2 13 16,3-2 3-16,-3 0 0 16,5-3-103-16,-2 2-20 0,0 1-4 0,3 0-1 15,0-1 28-15,-6 1 6 0,3 0 1 0,3-3 0 16,-3 5-72-16,2-2-15 0,-5 2-2 0,6 1-792 0</inkml:trace>
  <inkml:trace contextRef="#ctx0" brushRef="#br1" timeOffset="-48924.98">2437 14208 1526 0,'0'0'33'0,"0"0"7"0,0 0 2 0,0-5 2 0,-9 2-36 0,9 3-8 15,-6-2 0-15,6 2 0 0,-3-3 98 0,3 3 18 16,-6-3 3-16,6 3 1 0,0 0-25 0,0 0-5 0,0 0-1 0,0 0 0 16,0 0-38-16,0 0-8 15,0 0-2-15,6 6 0 0,3 1-41 0,0 4 0 0,3 2 0 0,6 6 0 16,-6-1-15-16,6 6 5 0,-1 0 1 0,-2 5 0 16,0 0 9-16,6 0 0 0,-6 3 0 0,0 0 0 31,6 0-46-31,-7-3-4 0,1 0-1 0,-3 0 0 0,3-5 31 0,0-1 7 0,-3-1 1 0,0-1 0 15,0-3-186 1,-3-2-37-16,3 13-7 0,-4-13-2 0</inkml:trace>
  <inkml:trace contextRef="#ctx0" brushRef="#br1" timeOffset="-48648.19">2574 14422 1728 0,'0'0'38'0,"0"0"8"0,0 0 2 0,0 0 0 0,0 0-39 0,0 0-9 15,0 0 0-15,0 0 0 0,6 0 53 0,0-2 9 16,3-3 2-16,-3-3 0 0,0 0-8 0,3 0 0 16,0-6-1-16,-7 1 0 0,4-3-31 0,3-2-5 15,-3-1-2-15,0-2 0 0,3 0-27 0,-9 0-6 16,3-3 0-16,0-2-1 0,0 4 17 0,-3-1 0 16,-3 1 0-16,0 1 0 0,0 3 15 0,3-1 9 15,-6 1 3-15,3-1 0 0,-6 6 31 0,3-3 6 16,0 3 2-16,3 2 0 0,-2 1-17 0,5 2-3 15,-6 2-1-15,3 1 0 0,3 5 15 0,0 0 4 16,0 0 0-16,0 0 0 0,0 0-52 0,0 0-12 16,9 5 0-16,-7 6 0 0,10 2 0 0,3 0 0 0,-6 6 0 15,6 0 0 1,3-1-48-16,-3 3-13 0,6 0-3 0,-1 3 0 0,1 0 52 0,-3 0 12 16,3 2 0-16,-3-2 0 15,3 0-83-15,-12-3-13 0,6 0-4 0,-1 3-624 0,-5-5-126 0</inkml:trace>
  <inkml:trace contextRef="#ctx0" brushRef="#br1" timeOffset="-48438.23">3023 14134 2206 0,'0'0'63'0,"0"0"13"0,0 0-61 0,0 0-15 0,0 0 0 0,0 0 0 16,0 0 68-16,0 0 10 0,0 0 2 0,3 5 1 15,3 3-48-15,0 3-9 0,3-1-3 0,0 4 0 0,0-1-33 16,3 0-8-16,-3 3 0 0,3-3-1 0,-3 3 5 0,3 0 0 16,-3 0 1-16,-1 0 0 15,1-3-27-15,0 3-6 0,-3 0 0 0,3-3-624 16,-3 0-124-16</inkml:trace>
  <inkml:trace contextRef="#ctx0" brushRef="#br1" timeOffset="-48269.68">2913 13888 2185 0,'0'0'48'0,"-6"-3"9"0,3 1 3 0,-6-4 2 0,9 6-50 0,0 0-12 0,0 0 0 0,0 0 0 16,0-2 8-16,0 2-8 0,0 0 11 0,0 0-11 31,0 0-223-31,0 0-51 0,0 0-10 0,12-6-3 0</inkml:trace>
  <inkml:trace contextRef="#ctx0" brushRef="#br1" timeOffset="-47924.61">3187 13909 2012 0,'0'0'44'0,"0"0"10"15,0 0 2-15,3 5 0 0,0 3-45 0,0 0-11 0,3 0 0 0,0 3 0 16,0-1 28-16,0 4 3 0,6 2 1 0,-6-1 0 15,3-1-32-15,0 2 8 0,-4-1-8 0,1-1 0 0,0-1 8 0,3 0 0 16,-6-2-8-16,0-3 12 0,0 0-12 0,0-1 0 16,0-1 0-16,0-4-10 0,-3-2 10 0,0 0 0 15,0 0-9-15,0 0 9 0,3-5-18 0,-3-3 1 16,0 0 0-16,0-5 0 16,0 2-11-16,0-4-3 0,3-1 0 0,-3 0 0 0,-3-3 56 0,3 3 11 15,0-5 3-15,0 5 0 0,0-2-7 0,0 5-2 16,3-3 0-16,-3 3 0 15,6 5 0-15,-3-3 0 0,0 3 0 0,0 3 0 0,3-3-1 0,-3 5 0 16,3-2 0-16,0 5 0 0,0 0-29 0,3 0 0 16,0 3 0-16,0-1 0 0,0 3 0 0,-1 1 0 15,4 2 0-15,-3 2-10 16,3 1-63-16,-3 2-13 0,0 0-2 0,0 3-891 0</inkml:trace>
  <inkml:trace contextRef="#ctx0" brushRef="#br1" timeOffset="-47257.73">3663 13647 2188 0,'0'0'48'0,"0"0"11"0,0 0 1 0,0 0 1 0,0 0-49 0,0 0-12 0,0 0 0 0,0 0 0 15,0 0 54-15,0 0 8 0,-3 3 2 0,-3 2 0 16,0 3-52-16,3 0-12 0,-2 5 0 0,2 0 0 15,3 6 0-15,0 2 0 0,0 6 0 0,0 2 0 0,0 0 0 16,3-3 0-16,2 3 0 0,1 3 0 0,0 0-12 0,3 0-4 16,0-6-2-16,3 1 0 15,-3-6-74-15,0-3-14 0,-3-7-3 0,0-1-1 0,0-4 88 0,-3-1 22 16,-3-5 0-16,0 0 0 0,3-8 47 0,3-3 13 16,-6-4 4-16,0-4 0 0,-6-5 0 0,3-5 0 15,0 0 0-15,-3-3 0 0,-3 3-64 0,0-5 0 16,3-9-9-16,-6 1 0 0,6 0 9 0,-6-1 12 15,3 4-2-15,-3-4-1 0,1 6 44 0,-1 3 9 16,0-3 2-16,-6 5 0 0,6 3 0 0,-6 0 0 16,6 8 0-16,3 2 0 0,-3 3-52 0,3 6-12 15,4 2 0-15,2 3 0 0,3 5 0 0,0 0 0 16,0 0 0-16,3 2 0 0,2 9 0 0,7 2 0 0,3 6 0 16,0 4 0-16,3 4 0 0,0-1 0 0,-3 1 0 0,3 5 0 31,-1-1-48-31,1-2-13 0,-3 3-3 0,3-11 0 0,-3 1 52 0,0-4 12 0,0-5 0 0,-3-2 0 31,3-6-54-31,-4 0-8 0,1-5-2 0,0-2 0 0,-3-4 48 0,0-1 16 0,3-4-12 0,-3-5 12 16,-3-2 0-16,-6-4 0 0,6 1 0 0,-3 0 0 15,3 0 13-15,-6 2 3 0,0 4 0 0,0 1 0 16,6 4 28-16,-6 2 5 0,0 8 2 0,0 0 0 16,3-3-41-16,3 3-10 0,0 3 0 0,3 2 0 15,-1 3 0-15,4 3 0 0,0-1 0 0,0 1 0 16,3-1 0-16,-3-2 0 0,-3 0 0 0,3-3 0 15,-3 1-49-15,3-6-12 0,-3-3-3 0,-1-2 0 16,4 0 52-16,-3-6 12 0,3-2 0 0,-6-3 0 0,0 0 48 16,3-3 13-16,-3 1 3 0,0-1 0 0,3 4-52 15,-9 1-12-15,3 4 0 0,0 2 0 16,0 3 54-16,-3-1 8 0,0 6 2 0,0 0 0 0,0 0-52 0,0 0-12 16,6 6 0-16,0 1 0 15,3 7-100-15,-6-1-22 0,6 3-5 0,-3 0-649 16,2 2-131-16</inkml:trace>
  <inkml:trace contextRef="#ctx0" brushRef="#br1" timeOffset="-45105.25">3645 13274 1285 0,'-8'-2'28'0,"-1"2"5"0,0-3 2 0,0 0 2 0,-6 1-29 0,-3-1-8 0,0-2 0 0,0-1 0 15,0 4 78-15,-2-1 14 0,-1-2 4 0,-3 2 0 16,6 3-56-16,-6-3-10 16,0 1-2-16,-2 2-1 0,5-3-27 0,-9 3 0 0,-3 3 0 0,-5-1 0 15,-1-2 32-15,0 8 0 0,-2 0 1 0,-4 3 0 16,6 0-1-16,-2 2-1 0,-7 3 0 0,-6 2 0 16,7 1-3-16,-7 4-1 0,4 4 0 0,-1 5 0 15,3-6-27-15,1 9 0 0,2 2 0 0,-12 8 0 16,7-3 0-16,5 3 0 0,1 5 0 0,2 8 0 15,3 1 0-15,4 4 8 16,5 1-8-16,0-1 0 0,0 3 13 0,0 3-2 0,4 0-1 0,2 0 0 16,6-1-10-16,6-1 0 0,-3-1 0 0,12-3 8 0,-3 1-8 15,12-1 0-15,3-7 0 0,3-1 0 16,15-7 0-16,-12 0 8 0,9-6-8 0,-1-8 8 16,4 1 9-16,3-6 2 0,3-5 0 0,5-1 0 0,4-9-19 0,3 1 0 15,2-7 0-15,7-2 0 16,2-6 0-16,1-3 0 0,3-8 0 0,2 1 0 0,6-3 0 0,1-6 13 15,-1-2-4-15,1-3-1 0,11-5-8 0,-2-3 0 16,-4 1 9-16,0-6-9 0,10-3 0 0,-4-2 0 16,-2-6 0-16,-4-2 8 0,3-1 4 0,-2-2 2 15,-1-2 0-15,-2-3 0 0,-4-1-14 0,-2-1 0 16,-1 1 0-16,-2-1 0 0,-1 1 18 0,-8-2-2 0,-1 1-1 16,-5 1 0-16,-4-1-4 0,1 1-1 0,-3 1 0 15,-6 0 0-15,-4 0 27 0,1 2 6 0,-6 3 1 0,-3 0 0 16,-4 0-21-16,-8-2-4 0,-3 2-1 0,-3 11 0 15,-6-1 13-15,0 1 2 0,0-3 1 0,-9 0 0 16,-3 0-21-16,-2 0-4 0,-4 3-1 0,-9-17 0 16,-3 9-8-16,-3 8 0 0,1 5 0 0,-4 5 0 15,0 3 8-15,-3 5 0 0,-2 3 0 0,-4 5 0 16,1 3 0-16,-7 5 0 0,0 3 0 16,1 5 0-16,-1 5-8 0,1 6 0 0,-1-1 0 0,-3 3 0 15,1 6 0-15,2 2 0 0,1 5 0 0,2-2 8 16,0 5-20-16,1 3-5 0,5 5-1 0,-9 0 0 15,4 3-94-15,-1 0-18 16,4-1-4-16,5 4-598 0,3-1-120 0</inkml:trace>
  <inkml:trace contextRef="#ctx0" brushRef="#br1" timeOffset="-43972.73">4747 13272 1036 0,'0'0'23'0,"0"0"5"0,0 0 0 0,-3-3 1 0,-3-2-29 0,3 2 0 0,3 0 0 0,-9-2 0 15,9 2 66-15,-6 1 7 0,3-1 2 0,-3 0 0 16,0-2-3-16,0 2 0 0,-3 1 0 0,3-1 0 15,-3 1-6-15,3 2-2 0,3 0 0 0,-3-3 0 16,1 3-5-16,5 0-2 0,-3 3 0 0,3-3 0 16,0 0-21-16,0 0-4 0,0 0 0 0,0 0-1 15,0 0-19-15,0 0-3 0,0 0-1 0,0 0 0 16,3 0-8-16,5 2 0 0,-2-2 0 0,9-2 8 16,-3-1 8-16,3-2 2 0,0-3 0 0,3 0 0 15,0-3-18-15,0 1 0 0,5-4-13 0,-2 1 5 16,3-3 37-16,0-2 8 0,0 2 2 0,2 0 0 0,-2-3-11 0,-3 1-3 15,0-1 0-15,0 1 0 16,-3-1-71-16,-4 3-14 0,-2-2-4 0,0 2 0 0,0 0 103 0,-3 3 20 16,0 0 4-16,-6 2 1 0,3 1-64 0,-3 2-15 15,0 0-1-15,-3 0-1 16,-3 2 27-16,3 1 6 0,-3 0 0 0,-3 0 1 0,0 2-17 0,-3 0 0 16,0 1 0-16,-3 2 0 0,0 0 0 0,-2 0 0 15,-1 2 0-15,0 1 0 0,-3 0 55 0,3 2 7 16,0 0 2-16,6 0 0 0,0-2-52 0,0 0-12 15,6-3 0-15,-3 2 0 0,6-2 0 0,0 0 0 16,0 0 0-16,0 0 0 16,9 3-48-16,3-3-13 0,3 0-3 0,3-3 0 0,-3 1 64 0,3-1 12 0,0-2 2 0,-1 0 1 15,-2 2-24-15,0-2-5 0,0 2-1 0,0 0 0 16,-3 1 15-16,0-1 0 0,-3 3 0 0,0 0 0 16,-3 3 0-16,-3-1 0 0,3 6 9 0,-6 0-9 15,3 3 0-15,-3 2 0 0,0 6 0 0,-6 2-10 16,3 0 10-16,-3 3 0 0,0 2 0 0,0 1 0 15,0-1-110-15,0 0-20 16,0-2-4-16,0 3-502 0,0-3-100 0</inkml:trace>
  <inkml:trace contextRef="#ctx0" brushRef="#br1" timeOffset="-39258.27">1339 13586 576 0,'0'0'12'0,"0"0"4"0,0 0 0 0,9 0 0 0,-6 0-16 0,5-5 0 0,1 5 0 0,0-3 0 15,0 3 0-15,-3-2 0 0,9 2 0 0,-6-3 0 16,0 3 15-16,-3-3 0 0,3 1 0 0,0-1 0 15,3 1-15-15,-3-1 0 0,5 0 0 0,-8 3 0 16,9-5 0-16,3 2 9 0,-6 1-9 0,6-4 8 16,3 4 30-16,0-4 6 0,5 1 0 0,4 3 1 15,6-4 21-15,0 1 4 0,-1-3 1 0,1-3 0 16,0 3-11-16,2-5-3 0,4 3 0 0,6-12 0 16,2 7 6-16,-2-7 1 0,0-1 0 0,2-4 0 0,-2 1 0 0,-4 2 0 15,10-8 0-15,6 0 0 0,-7 3-64 0,1-2-15 16,-7-6-1-16,7-3-1 15,-6 0 27-15,-1 0 6 0,4-5 0 0,2-2 1 0,-11 2-17 0,3 0 0 16,-10-5 0-16,1-6 0 0,-3 3 54 0,-3-2 7 16,-1-1 2-16,1-2 0 0,0 5-29 0,-9-3-6 15,3 1 0-15,-1-6-1 0,-5 3-17 0,3 2-10 16,-9 3 12-16,-3-8-12 16,-12 6-19-16,3-1-10 0,-6 3-3 0,-6-2 0 0,-9 7 57 0,3 6 11 15,-8 2 3-15,-1 3 0 0,-3 3 10 0,-3 2 3 16,1 3 0-16,-13 5 0 0,-3 0-15 0,-2 8-2 0,-1 3-1 0,-5 3 0 15,5 4-34-15,-6 4 0 0,-2 10 0 0,-13-3 0 16,13 5 0-16,-7 4-16 0,4 4 5 0,-13 3 1 16,10 3 2-16,-3 0 0 0,5 5 0 0,-5 5 0 15,2 6 8-15,1 0-10 0,-4 10 10 0,10-2-10 16,2-1 10-16,12 6-10 0,-2 5 10 0,-1 3-10 16,1 3 10-16,5-1-10 0,-6 3 10 0,10 1-10 15,-1 4 10-15,9 3-12 0,6-2 12 0,6 2-12 16,1-11-6-16,5 3-2 0,3 0 0 0,9 3 0 15,3-8 32-15,3-5 7 0,11-1 1 0,4-2 0 16,3-8-20-16,3-3 8 0,6-5-8 0,2-2 0 16,-2-11-12-16,3-1-8 0,-3 1-3 0,2-8 0 15,7 0 23-15,-3-5 0 0,2-6 0 0,4-5 0 16,-3 0 0-16,-1-3 0 0,-5-2 0 0,3-6 0 16,-1 1-12-16,1-1 3 0,0-7 0 0,3-1 0 15,5-5-67-15,-8 1-14 16,3-4-2-16,5-7-774 0</inkml:trace>
  <inkml:trace contextRef="#ctx0" brushRef="#br1" timeOffset="-13970.38">2339 14859 780 0,'0'0'22'0,"0"0"5"0,0 0-27 0,0 0 0 15,0 0 0-15,0 0 0 0,0 0 93 0,0 0 14 16,0 0 2-16,0 0 1 0,-9 0-37 0,9 3-7 15,0-3-2-15,-9 5 0 0,3 0-9 0,0 1-3 16,-3-1 0-16,0 3 0 0,3 0-43 0,-3 0-9 0,3 5 0 0,-9-3 0 16,4 4 0-16,2-4 0 0,-9 6 0 0,3-3 0 15,6 3 0-15,-12-3 0 0,12 3 0 0,-12-2-9 16,3 1 9-16,1 1 16 0,-7 5-4 16,0-7-1-16,0 4-11 0,-3 1 0 0,-2 2 9 0,2-5-9 15,-3 2 12-15,0 1-1 0,1-3-1 0,-1 2 0 16,6-2-10-16,-6 0 8 15,-6-3-8-15,4 3 8 0,-4 0 0 0,3-3 0 0,-2-2 0 0,2-1 0 16,3 1 4-16,-9-3 0 0,10 0 0 0,-1-3 0 16,3-2 6-16,-3-3 2 0,3-3 0 0,4 0 0 15,-4-2-2-15,3 0 0 0,0-6 0 0,3-2 0 16,6 2-7-16,-2 1-2 0,-4-3 0 0,12-1 0 16,-6-1-9-16,9-7 10 0,-3 1-10 0,3-3 10 15,3 1 8-15,3-6 2 0,-6-3 0 0,12-3 0 16,-6-2 0-16,9-5 0 0,0 2 0 0,-3-7 0 15,9-1-20-15,-3-2 8 0,0 0-8 0,6-3 0 0,-1-3 10 16,4 0-10-16,0 1 8 0,0-3-8 0,3-3 0 16,-3 0 0-16,-1 0 0 0,1 0 0 0,6 3 0 0,-6 0 0 15,0-3 8-15,5 5-8 0,-5 4 0 16,3 4 0-16,0 3 9 0,-3 5-9 16,-3 1 0-16,-3 4 0 0,-1 1 0 0,-2 7 0 0,-3 6 0 0,0 3 0 15,-3 2 0-15,-6 0 0 0,6 5 0 0,-6 3 11 16,0 8-11-16,0-5 12 0,-6 0-4 0,6-1 0 15,-6 4 0-15,-3-1 0 0,3 3-8 0,-3 3 0 16,-6-1 0-16,7-2 0 0,-4 3 0 0,-3 5 0 16,0-3-9-16,0 6 9 0,-6-3 0 0,9 2-10 0,-6 1 10 15,6 0-8-15,-5-1 8 0,5-2 0 16,-6 5-9-16,6-2 9 0,-3 0 0 0,3-4 0 16,3 1 0-16,0 0 0 0,6-2 0 0,-6-1 0 0,3-2 0 0,6-3 0 15,0 0 0-15,-3-6 15 0,3-7-4 0,0 2-1 16,0 11-10-16,0 0 0 0,9-5-12 0,0-3 12 15,0-2 0-15,0-4 0 0,3-1 0 0,0-7 12 16,0 4-12-16,3-3 8 0,0 2-8 0,0 3 8 16,-4 0 0-16,1 6 0 0,3-1 0 0,-6 3 0 15,-6 3-8-15,6 2-11 0,0 6 3 0,-9 0 0 16,0-1 8-16,0 6-8 0,0 3 8 0,0 7-8 16,-9 6 8-16,9 0 0 0,-9 2 0 15,6 4 0-15,-6-1 0 0,9 2 0 0,-6 1 0 0,3 0 0 16,3-3 0-16,0-3 0 0,3 1 0 0,3-1 0 15,3 1-12-15,3-1 0 0,6-2 0 0,-3 3-928 16</inkml:trace>
  <inkml:trace contextRef="#ctx0" brushRef="#br1" timeOffset="22042.98">8762 12774 1105 0,'0'0'24'0,"0"0"4"0,0 0 2 0,0 0 2 0,0 0-32 0,0 0 0 15,0 0 0-15,0 0 0 0,0 0 32 0,0 0 0 16,0 0 0-16,0 0 0 0,0 0 10 0,0 0 2 15,0 0 0-15,0 0 0 0,0 0-9 0,0 0-2 0,0 0 0 0,0 0 0 16,0 0 25-16,0 0 5 0,0 5 1 0,-3 1 0 16,0-4-46-16,0 4-9 0,0-1-1 0,0 0-8 15,-3-2 28-15,0 2-2 0,-3 0 0 0,1 1 0 16,-4-1-4-16,0-2-1 0,-3-1 0 0,-3 4 0 16,-3-4 12-16,-3 4 3 0,-2-1 0 0,-1-5 0 15,0 5-16-15,-3-2-2 0,-3 2-1 0,-2-2 0 16,-1 2 2-16,-3 0 0 0,-2 3 0 0,-1 0 0 15,3 3-11-15,-2-3-8 0,-1 5 12 0,0-3-12 16,4 4 8-16,-7-1-8 0,-3 3 0 0,1-6 0 16,2 6 0-16,3 0 0 0,-2-3 0 0,-1 3 0 15,3 0 0-15,-2-3 20 0,-1 6-4 0,-3-3 0 16,4 5-16-16,-1-3 0 0,1 6 0 0,2-5 0 0,0-1-9 0,0 6-9 16,1 8-2-16,-4-3 0 15,1 3 20-15,-1 2 0 0,0 1 0 0,4-1 0 0,2 3-11 0,-3 0 11 16,1 0-10-16,-1 0 10 0,-3 5-10 0,1-2 10 15,2 5-10-15,0 0 10 0,6 3-8 16,-2 2 8-16,2 0 0 0,0 0-9 0,1 3 9 0,2 0 0 16,0 3 0-16,3-1 0 0,4 1 8 0,-4 0-8 15,0 4 8-15,6-1-8 0,0-1 0 0,4-3 0 16,2 1 0-16,3-3-8 0,0 0 16 0,3-3 4 16,0 0 1-16,6 1 0 0,-3-4-23 0,6 4-5 15,-3-7-1-15,6 4 0 0,6 2 16 0,-3-2 0 0,0 2 0 0,6-2-9 16,-3 0 9-16,0 2 0 15,3 0 0-15,-3 3 0 0,9-3 0 0,-3 3 0 16,3-5 0-16,0-1 0 0,2 1 0 0,1-3 0 0,3 0 10 0,3-3-10 16,3-2 16-16,-1 0-4 0,4-3 0 0,0-3 0 15,0-5 13-15,5 0 3 0,1-5 0 0,3 3 0 16,9-1-20-16,-1 1-8 0,7-1 8 0,-4-2-8 16,4-3 0-16,-1 3 0 0,4 2 0 0,0-2 0 15,-1 0 0-15,1-3 0 0,-4-2 0 0,4-1 0 16,-1 1 0-16,1-4 8 0,0-1-8 0,-1-4 0 15,1-2 10-15,-1 0-10 0,4 0 12 0,-1-5-12 16,1 2 24-16,2-2-1 0,-5-3-1 0,2-3 0 16,4 0 3-16,-1-2 1 0,-2 0 0 0,2-3 0 15,-2 3-8-15,-1-6-2 0,-2 0 0 0,0 1 0 16,2-6-3-16,-2 0-1 0,-1-2 0 0,-8-1 0 0,2-2 16 16,4-3 4-16,0-2 0 0,-4-6 0 0,4 3-20 0,-4-8-3 15,-2 0-1-15,3 0 0 0,-7-6 4 0,1-4 0 16,3-1 0-16,-1-5 0 0,-2 0 10 0,-4-2 2 15,-2-1 1-15,0-2 0 0,-3-3-25 0,-1 0 0 16,-2 3-12-16,-3-3 12 0,0 6 13 0,-4-4 11 16,4-2 1-16,-6 1 1 0,0-1-26 0,0 3 0 15,-4-3 0-15,1 3 0 0,0-3 0 0,-3 5 15 16,-3-2-4-16,0 2-1 0,-6 3-10 0,-3 3 0 16,3-3 0-16,-4 3 0 0,-5-3 0 0,0 3 0 0,0-1 11 15,-8-1-11-15,2 1 0 0,-9-4 0 0,0-1 0 0,-6 3 0 16,6-2-13-16,-12-1 4 0,4 6 1 0,-4-3 0 31,-3 3-22-31,0-1-4 0,3 1-1 0,4 3 0 0,-4-1 35 0,-3 0 0 0,3 3 0 0,3-2 0 16,-5 2 0-16,2 0 0 0,3 5 0 0,-3 3 0 15,3 0 0-15,-2 0 0 0,-1 5 8 0,3 0-8 16,-3 6 0-16,6 5 0 0,-2 0 8 0,-7 2-8 16,3 8 0-16,-3-4 0 0,1 1-9 0,-7 6 9 15,0 3-15-15,0 3 3 0,1-1 1 0,-1 3 0 16,3 3-9-16,0 2-1 0,1-3-1 0,2 6 0 15,-3 0-19 1,-2 3-4-16,5 2-1 0,-6 0 0 0,3-2-79 0,1 5-16 0,2 0-3 0,0 5-524 16,0-3-104-16</inkml:trace>
  <inkml:trace contextRef="#ctx0" brushRef="#br1" timeOffset="37383.17">14325 7408 2098 0,'0'0'46'0,"0"-5"10"0,0 5 1 0,0-8 3 0,0 8-48 0,-3-5-12 15,3 5 0-15,0 0 0 0,0 0 0 0,0 0-11 16,0 0 3-16,0 0 0 0,0 0 8 0,0 0-8 16,0 0 8-16,0 0-8 0,0 0 8 0,0 0 0 0,0 5 0 0,3 3 0 15,-3 0 0-15,3 3 0 16,-3 2 8-16,3 5-8 0,0 1 11 0,0 5-3 0,-3-1 0 0,3 7 0 16,-3-4-8-16,3 3 0 0,-3 0 0 0,0 6 8 15,-3-6 2-15,0 5 0 0,0 1 0 0,0-4 0 16,-6 9-10-16,3 2 12 0,-2 1-12 0,-4-1 12 15,0 0-12-15,3 1 0 0,-3-6 0 0,0 2 0 16,0-2 9-16,3 0-9 0,0 0 10 0,0-5-10 16,0 3 0-1,3-1 0-15,0-2 0 0,3-3 0 0,0-3 8 0,0-2-8 0,3 0 0 0,-2-3 9 16,2 0 4-16,-3 0 1 0,3-2 0 0,0 0 0 16,0-4 7-16,3 4 2 0,-3-6 0 0,0-2 0 15,2-1-6-15,1 4-1 0,0-9 0 0,0 3 0 16,0-3 10-16,0 0 2 0,3 1 0 0,3-1 0 15,0-2-13-15,0 2-3 0,0 0 0 0,3-5 0 0,3 5 7 0,3-5 1 16,-3 0 0-16,2 0 0 0,1 0-20 16,6 0 0-16,0 0 0 0,3 0 0 15,0 0 28-15,2 0 1 0,1 0 1 0,6-2 0 0,-4 2-22 0,4-3-8 16,0 1 0-16,0-1 0 0,2 3 0 0,4-3 0 16,3 1 0-16,2-1 0 0,1 0 0 15,0 1 0-15,2-1 0 0,-2 3 0 16,5 0 0-16,1 0 0 0,2 0 0 0,4 0 0 0,-3 0 0 0,-1 0-16 15,4 5 1-15,2-2 1 0,1 0 22 0,-1-3 5 16,4 8 1-16,-4-3 0 0,4 0-14 0,-1 0 0 16,4-5 0-16,-4 8 0 0,1-2 0 0,-1 4 0 15,6-5 0-15,-2 3 0 0,5 0 0 0,1 3 0 0,-1 0 0 0,4-4 0 16,-1 4 0-16,3-3 0 16,1 0 0-16,2 0 0 0,6 0 0 0,1 0 0 15,-1 2 0-15,0-4 0 0,4-1 0 0,-1 3 0 0,-3-3 0 0,3 3 0 16,4-3 0-16,-1 3 0 0,-6-2 0 0,6-4 0 15,4 4 0-15,-4-1 0 0,0 0 0 0,0 0 0 16,4 3 0-16,-1-5 0 0,0 0 0 0,3-1 0 16,0 4 0-16,1-1 0 0,-1 0 0 0,0 0 0 15,-3-2 0-15,6 5-16 0,-2-3 3 0,2 3 1 16,0-2 12-16,3-1 16 0,-3-3-3 0,1 4-1 16,2-1-12-16,-6 0-18 0,6-5 4 0,0 6 1 15,-3-4 21-15,1 1 4 0,-4 0 0 0,3-3 1 16,0 0-27-16,0 0-6 0,1-3 0 0,-4-2-1 15,3 2 11-15,-3-2 10 0,-3-1-13 0,-2 1 5 16,5 0 8-16,-6 0 0 0,-3-6 0 0,7 6 0 16,-4-1 0-16,-3-2-8 0,0 6 8 0,-2-3-8 15,2-1 8-15,-3 1 0 0,-5-3 8 0,-4 5-8 0,3 1 0 0,-2-1 0 16,-4 0 0-16,-6 1-8 0,-2-1 8 0,-4 0 0 16,4 1 0-16,-7-1 0 0,-2 1 0 0,-4-1 0 15,-2-2 0-15,-3 5 0 0,-4-6 0 0,1 1 0 16,-1 5 0-16,-2-3 0 0,0 1 0 0,-7-1 0 15,-5-2 0-15,0-1 0 0,-3 1 0 0,-3 0 0 16,-1 0 0-16,-5-1 8 0,0 1-8 0,-3-3 8 16,0-2-8-16,-3 2 8 0,-4 0 13 0,-2 0 3 15,0-3 1-15,-3 1 0 0,3-1-13 0,-6-2-4 0,0-3 0 16,0 0 0-16,0 0-8 0,0-2 8 16,0-4-8-16,0 1 8 0,0-3 0 0,3 3 0 0,0-5 0 0,-3-3 0 15,3-3-8-15,-3 3 0 16,3-3 0-16,-3 0 0 0,3-2 0 0,-3 2 0 0,0-2 0 0,0 2 0 15,-3 0 0-15,0 1 8 0,3 1-8 0,-3 1 8 16,-3 0 0-16,3 0 0 0,-6 0 0 0,0-3 0 16,-3 6-8-16,3-1 0 0,-3 4 0 0,-3-1 0 15,3-3 10-15,3-2 0 0,-3 5 0 0,0 1 0 16,3 4-10-16,-3 1-14 0,-2-1 3 0,-1 3 1 16,3-2 10-16,-6-1 0 0,3 1 0 0,-6-1 0 15,3 3 0-15,-3-2 0 0,-6-6 0 16,1 5 0-16,-4 3-8 0,0 6 0 0,-6-6 0 0,-2 0 0 15,-4 6 8-15,0-6 0 0,1 2 0 0,-7 1 0 16,-3-3 0-16,-2 6 0 0,-7-1 0 0,-2-2 0 16,-4 2 0-16,-2 1 0 0,-7-1-10 0,-2 3 10 0,-7 0-15 0,1 0 4 15,0 3 1-15,-10-3 0 0,4 0 10 0,-6 0-10 16,-1 3 10-16,-2 0-10 0,-3-1 10 16,-3 1 0-16,0 0 0 0,-4-1 8 15,4 6-8-15,-9-5 0 0,-3 3 0 0,0-1 0 0,-3 0 0 0,0 1 0 16,-3 2-11-16,-6-3 11 0,0 3 0 15,-3-3 8-15,0 1 1 0,0-1 0 0,0 3-9 16,-6 0 0-16,0-3 0 0,-6 1 0 0,3 2 0 0,-3-3 0 16,6 0 0-16,-3 1 0 0,3 2 0 0,-3 0 0 15,-3 2 0-15,0-2 0 0,-2 0 8 0,2 0 0 16,3 0 0-16,0 0 0 0,-3 3-8 0,0 2 0 0,3-2 0 16,-3 2 0-16,0-5 0 0,3 3 0 0,-2 0 0 15,2-1 0-15,3 1 0 0,-3 2-11 0,3 0 3 0,9 1 0 16,-3-1 8-16,3 3 0 0,3-3 0 0,6-2 0 15,-3 8 0-15,2-6 0 0,7 3 0 0,0-3 0 16,0 3-8-16,3 0 0 0,6-3 0 0,0 1 0 16,2 1 8-16,4 1 0 0,3-2 0 0,2 2-8 15,4-3 8-15,3 0 0 0,8 3 0 0,4 0-8 16,0 0 8-16,5-3 0 0,4-2 0 16,5 2 0-16,6-2-17 0,4 2-2 0,2 0 0 0,0 3 0 31,7 3-46-31,-1-3-10 0,3 3-1 0,1-1-1 0,2-2-67 15,3 3-12-15,3 4-4 0,1 1 0 0</inkml:trace>
  <inkml:trace contextRef="#ctx0" brushRef="#br1" timeOffset="41669.25">9024 12991 2527 0,'-9'-5'72'0,"3"2"15"0,-3 0-70 0,-3-2-17 0,-2 3 0 0,-4-6 0 16,0 0 14-16,0 2-1 0,-3 1 0 0,3-3 0 16,0 3-47-16,-2-3-10 0,-1-5-1 0,0 5-1 0,-3 2 30 0,-3 4 7 15,-2-6 1-15,-4 3 0 0,0-1 8 0,0 4 0 16,-2-4 0-16,-4 6 0 16,0 0-9-16,0-2 9 0,-5 2-10 0,-1 0 10 0,-2 2-8 0,-4 4 8 15,0-1 0-15,1 3-9 16,2 0-23-16,-5 2-4 0,-1 4 0 0,-3 4-1 0,-5-5 27 0,-1 6 10 15,4-1 0-15,-4 4-9 0,-2-1 9 0,-1 0 0 16,1 3 0-16,2 2 0 0,1 1-8 0,-1-1 0 0,1-2 0 16,-1 8 0-16,4 7 8 0,-1-4-8 0,7 2 8 15,-7 0-8-15,7-3 8 0,-7 14-8 16,1 7 8-16,5-2-8 0,3-16 8 0,4 6 0 0,2 2 0 0,-3 0 0 16,4 8 0-16,2 2 0 0,6 3 8 0,-5 3-8 15,8 3 0-15,0-1 0 0,6 6 0 0,1 0 0 16,-1 0 18-16,6 2 2 0,0 0 1 0,3 4 0 15,3-1-7-15,1 0-2 0,5 0 0 0,0-3 0 16,3 1-12-16,3-1 0 0,3-2 0 0,6 0 0 16,0-6 0-16,3 3 0 0,0-2 0 0,2-1 0 15,4 1 0-15,0-1 0 0,6-4 0 0,6 1 0 16,0-1 0-16,2-1 0 0,4 0 0 0,3 0 0 16,3 0 0-16,2-5 0 0,-2-2 0 0,6-4 9 15,-1 4 7-15,7-7 2 0,-4 1 0 0,7-2 0 16,3-4-18-16,-4-1 0 0,4-7 0 0,-1 4 0 0,7-9-13 15,2-2 3-15,-5 0 1 0,5-6 0 0,4 6 21 16,-1-8 5-16,7 2 1 0,-4-7 0 0,1 0-3 0,2-6-1 16,0 0 0-16,1-5 0 0,-1-5 5 0,1 0 1 15,-4-3 0-15,0-6 0 0,7-1 9 0,-4-4 3 16,-2-2 0-16,-1-3 0 0,1-2-23 0,-1-6-9 16,-5-5 8-16,-4 0-8 0,-2-6 16 0,5-4-3 15,-2-1 0-15,-1-5 0 0,1-5 1 0,-7-5 0 16,-2-4 0-16,-4-1 0 0,1-4-14 0,-3-4 11 15,-4-1-11-15,-5-5 10 0,6 2 8 0,-10-4 2 16,1 2 0-16,-6-6 0 0,-1 4-32 0,-5-4-7 16,3-2-1-16,-6 0 0 0,-3 3 20 0,3-3 0 0,-7 0 0 15,1 6 0-15,-3-1 9 0,-3 3 3 0,0 3 0 16,-6 4 0-16,-3 1 0 0,-3 6 1 0,-3 4 0 16,-9 3 0-16,3 6-13 0,-2 4 9 0,-1 1-9 0,-6 0 8 15,0 0 2-15,0 5 0 0,-3 0 0 0,3 2 0 16,-2 4 2-16,-4 2 0 0,-3-3 0 0,0 3 0 15,4-3-12-15,-10 3 0 0,6 0 0 0,0 0 0 16,1 5 0-16,-4 1-9 0,-3-1 9 0,-3 5-13 16,4-2 0-16,-1 5 0 0,0 1 0 0,-2 4 0 15,5 3 13-15,-3 3 0 0,6 2 12 0,1 1-12 16,2 4 28-16,0 1 0 0,0 0-1 0,3 0 0 16,4 2-42-16,-1 0-8 0,3 1-1 0,0 2-1 15,6-3 10-15,-3 3 3 0,3 0 0 0,3 0 0 16,0 0-42-16,0 0-8 15,4 0-2-15,-4 0 0 0,3 3-28 0,0-3-7 0,0 2-1 0,-3 1 0 16,3 2-102-16,3-2-21 0,-3 2-4 0,3 0-503 16</inkml:trace>
  <inkml:trace contextRef="#ctx0" brushRef="#br1" timeOffset="42684.12">7914 15010 781 0,'0'0'16'0,"0"0"4"0,0 0 1 0,0 0 3 0,0 0-24 0,0 0 0 0,0 0 0 0,0 0 0 15,0 0 8-15,0 0-8 16,0-5 8-16,0 5-8 0,0 0 23 0,0 0 0 16,0 0 0-16,0 0 0 0,0 0 67 0,0-6 14 0,0 1 2 0,0 5 1 15,0 0-9-15,-3-5-2 0,-3 2 0 0,0-2 0 16,6 2-61-16,-9-2-13 0,9 5-2 0,-3-3-1 16,-3-2 1-16,0 0 1 0,6 5 0 0,-6-3 0 15,0-2-21-15,0 2 9 0,6 3-9 0,-3-3 0 16,3 3 19-16,-6-2-3 0,6 2-1 0,-6 0 0 15,6 0-7-15,-6 0-8 0,3 0 11 0,3 0-11 16,0 0 0-16,-5 0 0 0,-1 0 0 0,3 5 0 0,0 0 0 16,0 1 0-16,3-1 0 0,-3 0 0 0,3 3-13 15,3 0 3-15,-3 0 1 0,3 0 0 0,0-3 9 0,0-2 9 16,-3-3-1-16,3 5-8 0,3 0 13 0,-6-5-4 16,2 3-1-16,-2-3 0 0,6 3 2 0,0-1 0 15,0-2 0-15,0-2 0 0,0-1 30 0,-3 0 7 16,0-2 1-16,0 0 0 15,3 2-16-15,-3-5-4 0,-3 0 0 0,3 0 0 0,-3 0-28 0,0 0 0 16,0 1 0-16,0-1 0 0,0 0 0 0,-3 2 12 16,3 6 0-16,-3-5 0 0,3 5-12 0,0 0 0 15,0 0-9-15,0 0 9 0,-6-3-13 0,6 3 3 16,0 0 1-16,-3 3 0 0,-3 2 9 0,3 3-12 16,0 0 12-16,3 3-12 0,0-3 12 0,0 0-8 0,0 2 8 15,3-2-8-15,0-2 17 0,0-1 4 0,-3-5 1 16,0 0 0-16,3 2 13 0,3-2 2 0,0 0 1 0,0-5 0 15,-3 0-30-15,6 0 0 16,-3-6 0-16,3 3 0 0,-9 0 0 0,6 3 0 0,-6-3 0 0,0 0 0 31,0 3-42-31,0-1-2 0,0 6 0 0,0-5 0 0</inkml:trace>
  <inkml:trace contextRef="#ctx0" brushRef="#br1" timeOffset="45851.01">7280 14116 1862 0,'0'0'52'0,"0"0"13"0,-3-3-52 0,0 0-13 15,-3-2 0-15,3 0 0 0,0 2 54 0,0-2 8 16,-3 2 2-16,6 3 0 0,-3-5-37 0,0 2-7 16,-3-2-2-16,3 0 0 0,-3 2-10 0,0-2-8 15,3-1 12-15,-6 6-12 0,3-8 8 0,0 3-8 16,1 0 0-16,-4 0 0 0,0-1 0 0,0 1-16 0,0-3 2 0,0 0 0 15,0 0-5-15,-3 0-1 0,-3 0 0 0,3 0 0 16,-3 0 20-16,3-2 0 0,-2-3 0 0,-1 2 0 31,0-2 12-31,0 0 5 0,0-1 2 0,0 1 0 0,0-5 5 0,0 2 0 0,0-3 1 0,1 3 0 16,-1 0-11-16,0-5-2 0,0 0-1 0,3-5 0 16,0 2 3-16,3-3 1 0,0 4 0 0,0-1 0 15,3-5-31-15,3-1-5 0,3-1-2 0,3-1 0 16,0 6 14-16,3-12 9 0,0 4-12 0,3 0 12 15,3-1 0-15,-6-2 0 0,12-5 0 0,-3 0 0 16,3-1 13-16,3-2 0 0,-7 3 0 0,10-6 0 16,3-2 2-16,-3 0 0 0,3 0 0 0,2 2 0 15,1-2-15-15,0 2 0 0,0 0 0 0,-1 1 0 16,-2 2 0-16,0 2 12 0,-3 1-1 0,3 2-1 16,-4-2-10-16,1 5 0 0,3 3 0 0,-6 2 0 15,3 3-11-15,-6 2 3 0,-4 1 0 0,1 5 0 0,3 0 8 16,-6 7 11-16,-3-2-3 0,0 3 0 0,0 3-8 0,-3 2 0 15,-3 2 0-15,0 1 0 0,0 2 0 0,-3 3 0 16,0 0 0-16,0 0 0 0,0 0 12 0,0 0-2 16,-6-7-1-16,0 4 0 0,-3 0-9 15,0 1 0-15,0 2 0 0,-3 0-11 0,-3 0-1 0,-3 2 0 16,4-2 0-16,-4 6 0 0,3-4 12 0,-3 3 0 16,-3 3 0-16,6-5 0 0,0 2 0 0,-3 1-12 15,7 2 12-15,-4-3-12 0,3 0 12 0,0-2 12 16,3-1-2-16,3 1-1 0,0 0 0 0,3-1 0 0,3-2 0 15,0 0 0-15,0 0-9 0,0 0 0 0,0 0 0 0,0 0 8 16,0 0-8-16,0 0-14 16,6-5 3-16,3 0 1 0,6-3 10 0,0-3-13 0,3-2 5 0,2-3 8 15,1 3 0-15,3-3 0 0,3 0 14 0,-3 0-4 16,2 0-10-16,1 3 0 0,-3 0 0 0,0 2 8 16,0 1-8-16,-6 5-17 0,-1-1 4 0,-2 1 1 15,-3 2 12-15,0 1 0 0,-3 2 0 0,0-6 0 16,-3 12 0-16,-3-6 0 0,3 0 0 0,0 2 0 15,-3 4 0-15,3 2 0 0,-6-1 8 0,3 7-8 16,-3 2 22-16,3-1-2 0,-3 7-1 0,0 4 0 16,0 1-19-16,-3-1 10 0,0 3-10 0,0 0 8 15,-3 0-8-15,3 3 0 0,-3-6 0 0,3 1 0 16,-3-1-43-16,3 1-4 0,-3-6-1 16,3 0 0-16,3 0-139 0,-3-2-28 15,3-9-5-15,3-4-2 0</inkml:trace>
  <inkml:trace contextRef="#ctx0" brushRef="#br1" timeOffset="46474.02">8107 11033 1754 0,'0'0'49'0,"-6"-3"12"0,0 1-49 0,3 2-12 16,-3-3 0-16,-2 3 0 0,2 0 24 0,0 3 1 0,-3-1 1 0,-3 6 0 31,3 3-61-31,0 2-12 0,-3 0-2 0,-3 9-1 15,0-4 10-15,3 3 3 0,-2 3 0 0,-1 0 0 0,6 2 28 0,-3 4 9 0,-3 4 0 0,3 3 0 16,0-3 16-16,3 6 9 0,0-3 3 0,3 3 0 16,0-1-13-16,3-2-3 0,3 1 0 0,3-4 0 15,3 0 16-15,0-2 4 0,6-3 0 0,0 0 0 16,6-2 2-16,0-6 1 0,3 0 0 0,-1-8 0 16,7 3 1-16,-3-5 0 0,6-3 0 0,3-3 0 15,2-2-10-15,1-3-2 0,3-3 0 0,-1-2 0 16,1-6-2-16,3 1-1 0,-7-6 0 0,1-3 0 0,-6 1-6 0,6-6-2 15,-7 0 0-15,7-2 0 16,-9-1 24-16,3-2 5 0,-4 0 1 0,-2 0 0 0,3 0-31 0,-9-3-12 16,0 0 11-16,-6-2-11 0,3 2 20 0,-6-2-3 15,-1 2 0-15,-2 0 0 0,-3 3 6 0,0 0 1 16,-6-3 0-16,0 3 0 0,0 0-7 0,-5 0-1 16,-1 0 0-16,-3 2 0 0,0 1-5 0,-6-1-2 15,0 4 0-15,-3-1 0 16,0 3-9-16,-2-1 0 0,-1 4 0 0,0 2 0 0,-3 3 9 0,0 2 0 15,1 1 0-15,-1 4 0 0,-3 4-9 0,0 2-14 16,-2 2 3-16,-1 1 1 0,-3 5-6 0,3 0-2 0,4 2 0 16,-4 4 0-16,6-1 2 0,0 3 1 0,3 0 0 0,1 5 0 31,5-3-24-31,-3 3-5 0,0-2 0 0,6 2-1 16,6 6-25-16,-6-9-5 0,3 6-1 0,4 0-876 0</inkml:trace>
  <inkml:trace contextRef="#ctx0" brushRef="#br1" timeOffset="46642.36">8045 11380 3042 0,'0'0'86'0,"0"0"19"0,0 0-84 0,0 0-21 0,0 0 0 0,0 0 0 16,0 0-128-16,0 0-31 15,0 0-5-15,6 5-2 0,0-5-56 0,3 0-11 0,3 3-3 0,-4-3-566 16</inkml:trace>
  <inkml:trace contextRef="#ctx0" brushRef="#br1" timeOffset="46764.03">8307 11176 2433 0,'0'0'53'0,"0"0"11"0,0 0 3 0,0 0 2 0,0 0-55 0,0 0-14 15,0 0 0-15,0 0 0 0,0 0 39 0,0 0 5 16,0 0 0-16,0 0 1 15,3 3-240-15,0 5-48 0,6 10-9 0,-6 1-3 0</inkml:trace>
  <inkml:trace contextRef="#ctx0" brushRef="#br1" timeOffset="47049.14">8036 11713 2404 0,'0'0'68'0,"0"0"15"0,0 0-67 0,0 0-16 0,0 0 0 0,0 0 0 16,0 0 35-16,0 0 3 0,0 0 1 0,6 3 0 16,0-3-47-16,3 2-10 0,3 6-2 0,0-5 0 15,-1 2 12-15,4 1 8 0,0 4-12 0,3-7 12 16,-3 5-12-16,3 0 12 0,-3-3-12 0,3 0 12 16,-7 1-36-16,10-6-1 0,-6-3 0 0,6-2 0 15,-6-1-36-15,0-2-7 0,0-5-2 0,-3-3 0 16,2-2 10-16,-5-1 3 0,3-5 0 0,-3 1 0 15,-9 4 33 1,6 1 6-16,-6 2 2 0,0 2 0 0,-6 1-4 0,6 3 0 16,-6 2 0-16,3 0 0 0,-3 5-98 0,0 3-20 0,-3 3-4 15,4 2-1-15</inkml:trace>
  <inkml:trace contextRef="#ctx0" brushRef="#br1" timeOffset="47455.07">8241 11882 1384 0,'-3'14'39'0,"0"-6"9"0,0 0-38 0,-3-1-10 16,3 7 0-16,0 2 0 0,0-3 104 0,-2 5 20 15,-1 1 3-15,0 5 1 0,0 2-77 0,-3 1-15 16,0 2-4-16,0-3 0 0,0 3-32 0,0 0 0 16,-3 3 0-16,3-8 0 0,-3 0 19 0,3 0 0 0,3-6 0 0,-3-2 0 15,3-3 2 1,1-2 1-16,2-3 0 0,0-3 0 0,0-2-22 0,3-3 0 0,0 0 0 0,0-6 0 16,0-2 0-16,0-7 0 0,3-1 0 0,3-8 0 15,-1 0 0-15,1-10-12 0,3-1 4 0,3 1 0 16,0-1 8-16,0 4 0 0,3 4 0 0,-6 3 0 15,3 1-16-15,-3 7-4 0,3 0 0 16,-3 5-1-16,0 1 33 0,-1 2 6 0,1 0 2 0,3 0 0 16,0 3-20-16,3 2 0 0,-3-2-8 0,6 2 8 15,-3 0 0-15,0 3-9 0,2-2 9 0,-2 2 0 32,3 0-48-32,-3-6-4 0,0 4 0 0,-3 2-1 0,0 0-70 0,0 0-13 15,-3-3-4-15,-3 3 0 16,0 0 69-16,-1 0 14 0,-2 0 2 0,0 0 1 0,-3 0 71 0,0 0 15 0,3 3 2 0,-3 5 1 15,-3 0 35-15,3 2 7 0,-6 3 2 0,3 3 0 16,-2 3-39-16,-4 2-8 0,3 0-2 0,3 6 0 0,-3-1-20 16,-3 3-10-16,0 0 10 0,0 0-10 0,0 1 0 0,-3-1 0 15,3-3 0-15,0-2 0 16,0 0-16-16,3-6-10 0,0 1-2 0,3-3-442 16,-3-3-89-16</inkml:trace>
  <inkml:trace contextRef="#ctx0" brushRef="#br1" timeOffset="86157.22">8530 3326 1422 0,'0'0'31'0,"0"-3"6"0,3-2 2 0,-3 2 1 15,3-7-32-15,-3 4-8 0,3-2 0 0,-3 6 0 16,0 2 100-16,3-6 17 0,-3 6 4 0,0-2 1 0,0-1-35 0,0 3-7 16,0 0-2-16,0 0 0 15,-3-2-18-15,-3-6-3 0,0 5-1 0,0 0 0 16,-6 3-40-16,3 0-8 0,-6 0-8 0,0 0 12 16,1 3-12-16,-4 0 0 0,-3 2 0 0,0-2 8 0,0-1-8 0,3-2 0 15,-2 0 0-15,-1 3 0 0,3-1 0 0,3 1 0 16,-3 0 0-16,6-1 0 0,0-2 28 0,0 3 3 15,6 0 1-15,-3-3 0 0,4 2-20 0,5-2-3 16,0 0-1-16,0 0 0 0,0 0-8 0,-3 3 0 16,3 2 0-16,-3 6 0 0,3-8 0 0,3 7-11 15,-3-2 3-15,6 8 0 0,-4-5 8 0,1 4 0 16,0 4 0-16,0 2 0 16,0 3 0-16,-3 2 0 0,0 1 0 0,-6 7 0 0,3 1 0 0,-2 2 0 15,-1-3 0-15,-3 3 0 0,-3-3 0 0,3-2 0 16,-3 3 0-16,0 2 0 0,3-8-17 0,0 3-2 0,3-3 0 0,0 5 0 15,0-8 30-15,3 1 5 0,0 2 2 16,0-10 0-16,6 2-18 0,-3-3 0 0,3-2 0 0,3-3 0 16,0-2 0-16,3-3 10 0,0 0-2 0,3 2 0 15,3-4 6-15,0-1 1 0,3 0 0 0,2 1 0 16,1-4-3-16,0 3 0 0,3-2 0 0,3-3 0 16,-1 3 13-16,-2-3 3 0,0 0 0 0,0 5 0 15,0-5-28-15,0-5 0 0,-1 5 0 0,1-3 0 16,0 0-21-16,3 1 0 0,0-1 0 0,2 1 0 15,-2-1-147-15,6 0-28 0,32-5-7 16,-14 3-1-16</inkml:trace>
  <inkml:trace contextRef="#ctx0" brushRef="#br1" timeOffset="93486.66">8866 3493 1213 0,'0'0'34'0,"0"0"8"0,0 0-34 0,0 0-8 0,0 0 0 0,0 0 0 16,0 0 96-16,0 0 16 15,0 0 4-15,0 0 1 0,0 0-14 0,0 0-3 0,0 0-1 0,0 0 0 16,0 0-30-16,0 0-5 0,0 0-2 0,0 0 0 15,0 0-24-15,0 0-5 0,0 0-1 0,0 0 0 16,0 5-24-16,0 3-8 0,0 10 0 0,0-7 0 16,0 7 0-16,0 4 0 0,0 1 0 0,3 1 0 15,-3 3 0-15,0-6 0 0,0 3 0 0,3-3 0 0,-3 3 8 16,0-3-8-16,3 0 0 0,-3-3 0 16,0 4 0-16,3-1-19 0,-3 0 3 0,0-3 0 15,0 1-68-15,3-1-14 0,-3 4-2 0,0-12-796 16</inkml:trace>
  <inkml:trace contextRef="#ctx0" brushRef="#br1" timeOffset="93937.04">9078 3553 1713 0,'0'0'48'0,"0"0"12"0,0 0-48 0,0 0-12 15,3-2 0-15,-3 2 0 0,0 0 84 0,0 0 14 16,0 0 3-16,0 0 1 0,0 5-56 0,0 6-11 16,-3-1-3-16,3 6 0 0,0 3-22 0,0 2-10 15,3 0 8-15,-3 0-8 0,3-2 0 0,3-1 0 0,-3 1 0 0,3-9-11 16,-1 6 11-16,1-3 0 0,3-7 0 0,0 2 8 16,0-1-8-16,0 1 0 0,0-5 0 0,0 5 0 15,-3-5 0-15,3-3 11 0,-3 0-11 0,3 0 12 16,-3-8-4-16,0 2 0 0,3 4 0 0,-3-6 0 15,0 3 0-15,-1-3-8 16,1 2 12-16,0-4-4 0,-3-1 8 0,3 1 0 0,-3 2 1 0,0-11 0 16,0 3 33-16,0 0 6 0,-3 3 2 0,3 0 0 15,-3 0-18-15,0 2-3 0,3 3-1 0,-3 3 0 16,0 0-9-16,0 5-3 0,0 0 0 0,0 0 0 16,0 0-16-16,0 0-8 0,3 5 8 0,0 0-8 0,-3 6 0 15,0 2-14-15,0 0 2 0,3 0 0 0,-3 3 12 16,0-5 0-16,0 2 0 0,3 3 0 0,-3-8 0 0,0 5 0 15,0-2 0-15,3 2 0 16,-3-2-26-16,0-1-2 0,0 1-1 0,0-1 0 16,3 1-18-16,-3-1-3 0,3-2-1 0,0 3 0 15,-3-6-74-15,3 1-15 0,0-1-4 0,0 0-476 16,0 0-96-16</inkml:trace>
  <inkml:trace contextRef="#ctx0" brushRef="#br1" timeOffset="94271.35">9539 3622 1792 0,'6'-10'40'0,"0"2"8"0,-3-8 1 0,0 5 1 0,0 1-40 0,0-4-10 16,0 9 0-16,0 0 0 0,0 2 103 0,-3 3 18 0,0 0 4 0,0 0 1 15,0 0-48-15,0 0-10 0,-3 8-1 0,-3 3-1 16,3 2-66-16,-3 3-19 0,3 2-1 16,0 3 0-16,0 1 20 0,0-1-8 0,3-3 8 0,0 1 0 15,0 2-11-15,0-13 11 0,6 8-10 0,-3-8 10 16,0 5-18-16,3-8 2 0,0 1 1 0,0-6 0 15,3 5 1-15,0-5 0 0,0 0 0 0,0 0 0 16,-1-5 14-16,4 2 0 0,-3-5 0 0,0 0 10 16,3 0 0-16,-3 0 0 0,-3 0 0 0,0 0 0 15,0-2 2-15,-3-1 0 0,0-2 0 0,-3-3 0 16,0 3 25-16,-3 0 6 0,0-3 1 0,-3 2 0 16,3 1 6-16,-3 5 2 0,-3-5 0 0,3 5 0 15,-3 5-42-15,3-2-10 0,-6 5 0 0,6 0 0 16,-6 0-40-16,4 5-9 0,-1 6-3 0,0 0 0 15,3-3-61-15,0 7-13 0,0-1-2 0,3-1-868 16</inkml:trace>
  <inkml:trace contextRef="#ctx0" brushRef="#br1" timeOffset="94757.43">10072 3723 1594 0,'0'0'35'0,"0"0"7"0,0 0 2 0,0 0 1 16,0 0-36-16,0 0-9 0,0 0 0 0,0 0 0 15,0 0 108-15,0 0 19 0,0 0 4 0,0 0 1 0,0 0-48 0,0 0-10 16,0 0-2-16,0 0 0 0,0 0-22 0,0 5-5 16,0-2-1-16,-3 5 0 15,0 0-25-15,0 2-6 0,0 6-1 0,0-3 0 0,0 0-3 0,0 3-1 16,0 3 0-16,-3 2 0 0,3-2-8 0,-3 2 0 16,6-5 0-16,-6 2 0 15,0 1-14-15,6-1-5 0,-3 1-1 0,0-3 0 16,0-3-131-16,3 0-26 0,0-2-6 0,0-1-738 0</inkml:trace>
  <inkml:trace contextRef="#ctx0" brushRef="#br1" timeOffset="95254.4">10709 3363 1661 0,'0'0'47'0,"0"0"10"0,0 0-45 0,0 0-12 15,0 0 0-15,0 0 0 0,0 0 107 0,0 0 19 16,0 0 4-16,0 0 1 0,0 0-51 0,0 0-11 16,0 0-1-16,-3 5-1 0,-3 0-50 0,3 1-9 0,-3 4-8 0,3 1 9 15,-3 2-9-15,3 6 0 16,0-1 0-16,-3 6 8 0,6 0-8 0,-3 2 0 0,0-2 0 0,3 5 0 16,-3 0 0-16,3-2 0 0,0-1 0 0,0-2 0 31,-3-5-33-31,3-1 1 0,3 1 0 0,-3-6 0 15,0 5-188-15,3-7-36 0</inkml:trace>
  <inkml:trace contextRef="#ctx0" brushRef="#br1" timeOffset="95694.59">10834 3403 1868 0,'0'0'41'0,"0"0"9"0,0 0 2 0,3-3 0 0,-3-5-42 15,3 3-10-15,0-1 0 0,0 1 0 0,3 0 61 0,0 0 11 16,3-1 1-16,0 1 1 0,-1-3-6 0,4 3-2 16,0-1 0-16,0 1 0 0,0 0-18 0,0 0-3 15,3 2-1-15,-3 0 0 0,0-2-25 0,0 5-6 16,-3-3-1-16,2 3 0 0,-2 0-3 0,-3 3-1 15,3 2 0-15,-3-5 0 0,0 3-8 0,0 7 0 16,0-4 0-16,-3 2 0 0,0 0 0 0,0 2-12 0,0-4 4 0,0 7 8 16,-3-3-8-16,-3 4 8 15,0-1 0-15,0 0 0 0,-3 3-13 0,0 0 1 0,0 2 1 16,-3-2 0-16,-3 11 1 0,0-9 0 16,-2 6 0-16,2-6 0 0,-3 6 10 0,3-5 0 15,3 5 0-15,-3-9 0 0,0 1 0 0,3 0 8 0,3-5-8 0,0 2 11 16,3-2-11-16,0-6 0 0,3 3 0 0,0-3 0 15,0 0 0-15,3 1 0 0,3-1 0 0,0-5 0 16,0 5 0-16,6-5 0 0,0 0 0 0,0 0 0 16,3-5 0-16,0 0 0 0,2-3 0 0,-2 3 0 15,3-3-56 1,-6 0-14-16,3 0-2 0,0-6-630 0,3 1-126 0</inkml:trace>
  <inkml:trace contextRef="#ctx0" brushRef="#br1" timeOffset="96022.89">11447 3416 1844 0,'0'0'52'0,"0"0"12"0,0 0-52 0,0 0-12 0,0 0 0 0,0 0 0 0,-6 2 87 0,0 4 14 15,0-1 3-15,-3 6 1 0,0-3-45 0,0 2-10 16,-3 6-2-16,4 3 0 0,-4-1-36 0,6 1-12 16,0 2 0-16,-3 3 0 0,6-3 0 0,0 3 0 15,0-3 0-15,0-3-9 0,3-2 9 0,3-3 0 16,3-2 0-16,0-3 0 0,3 2 0 0,3-4 0 15,0-1 0-15,-1-5 0 0,1 0 0 0,3-5 11 16,0-1-1-16,3-2 0 0,-3 1-10 0,0-4 12 16,3 0-12-16,-7-2 12 0,4 0-12 0,0 0 0 0,-6 2 0 15,3-2 0-15,-3 2 0 0,-3-2 0 16,-3 0 0-16,0 0 0 0,-3-3 36 0,-3 0 4 16,0 5 2-16,-3-2 0 0,0 0-16 0,-3 5-3 0,0 3-1 0,-6-1 0 15,3 1-22-15,-2 2-8 0,-1 6 0 0,-3 5 0 16,3-5-13-16,-3 5-3 0,0-1 0 0,0 1 0 31,3 6-32-31,4-9-6 0,-1 5-2 0,0 4-977 0</inkml:trace>
  <inkml:trace contextRef="#ctx0" brushRef="#br1" timeOffset="96456.8">11956 3760 1825 0,'0'0'40'0,"0"0"8"0,0 0 1 0,0 0 3 0,0 0-41 0,0 0-11 0,0 0 0 0,0 0 0 15,0 0 114-15,0 0 21 16,0 0 4-16,0 0 1 0,0 0-71 0,0 0-13 0,0 5-4 0,-6 3 0 15,3 3-41-15,0 4-11 0,-3 1 0 0,3 3 0 16,-3 2 0-16,3 0 0 0,-3 0 0 0,3 3 0 31,0-3-30-31,-3 3-8 0,3-3-2 0,0 3 0 0,0-5-68 0,0-1-15 0,3-2-2 16,0-3-803-16</inkml:trace>
  <inkml:trace contextRef="#ctx0" brushRef="#br1" timeOffset="97142.12">12685 3387 1652 0,'0'0'36'0,"0"0"8"0,0 0 2 0,0 0 0 0,0 0-37 0,0 0-9 15,0 0 0-15,0 0 0 0,0 0 108 0,0 0 19 16,0 0 4-16,0 0 1 0,0 0-58 0,0 0-11 15,0 0-3-15,-3 5 0 0,0 3-44 0,0 2-16 16,0 6 9-16,0 6-9 0,0 1 0 0,0 4 0 16,3 2 0-16,-3 8 0 0,3-8 0 0,0 3 0 15,0-3 0-15,0 0 0 0,0-5-9 0,3 2 9 16,-3-5 0-16,3 1 0 16,0-4-50-16,0 1-3 0,0-3-1 0,3-3 0 15,-3 0-85-15,3 0-17 0,-3-2-3 0,3-3-1 0</inkml:trace>
  <inkml:trace contextRef="#ctx0" brushRef="#br1" timeOffset="97539.66">12894 3403 1868 0,'0'0'41'0,"0"0"9"0,0 0 2 0,0 0 0 0,0-3-42 0,0-5-10 0,3 3 0 0,0-1 0 16,0-2 86-16,3 3 15 0,8 0 3 0,-8 0 1 16,9-6-30-16,0 3-7 0,3 0 0 0,0 3-1 0,-3 0-35 0,3 2-8 15,-4 3 0-15,4 0-1 0,-9 0-23 0,3 0 0 16,-3 3 0-16,0-1 0 0,-3 3-12 0,0 1 4 16,0 2 0-16,-3-3 0 0,0 8-4 0,-3-7 0 15,0 4 0-15,-3 1 0 16,-3 2-16-16,3-3-3 0,-9 6-1 0,6 0 0 0,-3-3 20 0,0 3 3 15,0 0 1-15,3 3 0 0,6-1-2 0,-6-7 0 16,6 5 0-16,6 0 0 0,-6-3-4 0,6 0-1 16,3 0 0-16,3-2 0 15,-3-1-13-15,6 1-2 0,-3 0-1 0,3-1 0 0,-3 1 50 0,3-3 9 16,-4 2 3-16,-2-4 0 0,0 2-31 0,-3-1 0 16,-3 1 0-16,-3 3 0 0,0-6 25 0,-3 1-1 15,-6 2 0-15,0-1 0 0,-3 1 14 0,-2 3 2 0,-4-3 1 0,-3 2 0 16,3 4-33-16,-3-6-8 0,3 2 0 15,-5 1 0 1,2-1-42-16,3 1-10 0,-3-8-3 0,6 2 0 16,0 0-88-16,0-2-17 0,6-3-4 0,-5 0-416 0,5 0-82 0</inkml:trace>
  <inkml:trace contextRef="#ctx0" brushRef="#br1" timeOffset="97875.98">13435 3440 2026 0,'9'-11'44'16,"-6"6"10"-16,0 2 2 0,-3 3 1 0,0 0-45 0,0 0-12 0,0 0 0 0,0 0 0 0,0 0 28 15,-3 8 3-15,0 3 1 0,-3-1 0 16,0 9-18-16,0-1-3 0,0 6-1 0,4-3 0 0,-1 3-10 0,3-3 0 16,0 0-12-16,3-2 12 0,-1-1-12 0,4-2 12 15,0-3-12-15,3-2 12 0,0-3 0 0,6 0 0 16,-3-3 0-16,3-2 12 15,0-3 12-15,0-3 4 0,3-2 0 0,-1-3 0 0,1 0-13 0,-3-5-3 16,0 0 0-16,0-1 0 0,-3 1-3 0,-3 0-1 16,0 0 0-16,0-3 0 0,-9 3-8 0,3-1 0 15,-3-2 0-15,-3 3 8 0,3 3 28 0,-9-1 4 16,0 1 2-16,-3 2 0 0,0 2-34 0,-6-2-8 16,3 0 0-16,-3 8 0 15,0 0-75-15,4 0-17 0,-4 8-3 0,0 0-1 16,3-2-76-16,0-1-16 0,6 3-4 0,-3 2 0 0</inkml:trace>
  <inkml:trace contextRef="#ctx0" brushRef="#br1" timeOffset="98171.04">13989 3731 2142 0,'0'0'47'0,"0"0"9"0,0 0 3 0,0 0 1 0,-3 2-48 0,0 4-12 15,3 4 0-15,-12 3 0 0,6 1 51 0,-3 4 7 16,-3 1 2-16,3 4 0 0,1 7-48 0,-1-1-12 15,0-6 0-15,0 4 0 0,6 5-12 0,-3-8-7 16,3 2-1-16,0-2-1 16,3 0-118-16,0-3-23 0,3 3-5 0,0-1-681 0</inkml:trace>
  <inkml:trace contextRef="#ctx0" brushRef="#br1" timeOffset="98656.05">14477 3379 1904 0,'0'0'42'0,"0"0"9"0,0 0 1 16,-3-6 1-16,3 6-42 0,0 0-11 0,0 0 0 0,0 0 0 0,0-5 100 0,0 5 17 15,0 0 4-15,0 0 1 0,0 0-40 0,0 0-8 16,0 0-2-16,0 0 0 0,0 0-32 0,-3 8-6 16,3 3-2-16,0 2 0 15,-3 8-51-15,3 0-10 0,0 8-3 0,0 3 0 0,3 0 32 0,-3 0 0 16,3-1 0-16,0 4 0 0,0-9 0 0,3 3-9 16,-3-2 9-16,3-3 0 15,0 2-30-15,0-5-1 0,0 3 0 0,3-11 0 16,0 6-51-16,-6-6-10 0,3-2-3 0,3-1 0 15,-6-5-97-15,3 1-19 0,5-4-4 16,-2-7-1-16</inkml:trace>
  <inkml:trace contextRef="#ctx0" brushRef="#br1" timeOffset="99037.09">14766 3342 1965 0,'0'0'43'0,"0"0"9"0,0 0 1 0,3 5 3 0,-3 6-44 0,3-3-12 0,-3 5 0 16,0 8 0-16,0-5 17 0,-3 8 2 0,0-1 0 0,3 1 0 16,0 0-11-16,0 0-8 0,0-3 9 0,3 0-9 15,0-2 0-15,0-3 8 0,3-3-8 0,-3-3 0 16,3 1 12-16,0-8 0 0,3 2 0 0,0-2 0 16,-1-6 24-16,1 0 5 0,0 1 1 0,0-6 0 15,3 0-22-15,-3-3-5 0,3-2-1 0,-3 0 0 0,3-1-5 0,-3-1-1 16,3-4 0-16,-3-2 0 0,0 2 12 0,-1-2 1 15,4 3 1-15,-3-3 0 0,0 5 25 0,-3 0 5 16,0 3 0-16,0 2 1 0,0 3-16 0,-3 3-3 16,0 2-1-16,-3 3 0 0,6-3-20 0,-6 3-4 15,6 3-1-15,-3 5 0 0,0 0-8 0,0 5 0 16,0 3 0-16,0 5 0 16,0-2 0-16,-3 5 0 0,0-3 0 0,0 3 0 0,3-1 0 0,-3-1-11 15,0-4 3-15,0 3 0 0,0 0-11 0,0-2-1 16,0-3-1-16,0 2 0 15,0-10-18-15,0 5-3 0,0-2-1 0,3 0 0 16,-3-6-145-16,3 0-30 0,0 1-6 0,0-6-656 0</inkml:trace>
  <inkml:trace contextRef="#ctx0" brushRef="#br1" timeOffset="99355.32">15281 3429 1825 0,'6'-5'40'0,"-3"-9"8"0,0 9 1 0,0-3 3 0,0-2-41 0,0 4-11 0,-3 6 0 0,0 0 0 16,0 0 98-16,0 0 18 0,0 0 3 0,0 0 1 15,0 0-77-15,0 8-15 0,-3 3-4 0,0 5 0 16,0 2-24-16,0-4 0 0,0 9 0 0,0-1 0 16,0-1 0-16,0-3 0 0,3 1 0 0,0-3 0 15,3-1 0-15,0 1 0 0,0-5 0 0,3 2 0 16,0-5 12-16,0 0-4 0,6-5 0 0,-4 2 0 16,7-10 26-16,-3 5 5 0,3-6 1 0,0 1 0 15,0-8 12-15,3 2 4 0,-3 3 0 0,0-8 0 16,-1 6-39-16,-2-6-7 0,0 0-2 0,-3 0 0 0,0 0-8 0,0 1 8 15,-3 1-8-15,-3-2 8 0,0 1 4 0,-3 7 0 16,0-6 0-16,-3 4 0 0,-3 2-4 0,0 3 0 16,0 2 0-16,-6 0 0 0,0-2-8 0,-3 5 0 15,4 0 0-15,-7 0 0 0,6 5 0 0,-3-2-17 16,0-3 4-16,0 5 1 16,3 0-32-16,0 1-7 0,0 2-1 0,3 2 0 15,1 4-112-15,-1-4-22 0,3 3-5 0,3 1-1 0</inkml:trace>
  <inkml:trace contextRef="#ctx0" brushRef="#br1" timeOffset="99555.51">15540 3514 1653 0,'0'0'47'0,"0"0"10"0,3 2-45 0,-3 6-12 0,3 0 0 0,0 3 0 15,0-1 21-15,3 6 3 0,-3 3 0 0,0 5 0 16,0-1 76-16,-3 1 16 0,3 0 4 0,-3 5 0 15,-3 0-90-15,3 3-18 0,0 0-3 0,-3-3-1 16,3 0-8-16,0 3 0 0,0-6 0 0,0 3 0 16,0 0-112-16,0-5-24 15,0-3-4-15,0-2-2 0</inkml:trace>
  <inkml:trace contextRef="#ctx0" brushRef="#br1" timeOffset="99957.14">16064 3328 1566 0,'0'0'34'0,"0"0"7"0,0 0 2 0,0 0 1 0,-3-5-35 0,3 5-9 0,0 0 0 0,0-5 0 15,0 5 111-15,0 0 20 0,0 0 4 0,0 0 1 16,0 0-39-16,0 0-7 0,0 0-2 0,0 0 0 15,0 0-44-15,0 8-10 0,0 0-2 0,0 5 0 16,0 3-32-16,-3-3 0 0,3 8 0 0,-3 0 0 16,0 6 0-16,3-1 0 0,0 1 0 0,0-1 0 15,0-5-25-15,3 1-12 0,-3 1-3 0,3-1 0 16,0-4-83-16,3 1-17 0,-3-6-3 0,0 0-465 16,3 0-92-16</inkml:trace>
  <inkml:trace contextRef="#ctx0" brushRef="#br1" timeOffset="100337.11">16457 3307 1839 0,'0'0'40'0,"0"0"9"0,0-5 2 0,0 0 1 0,0-1-42 0,0 1-10 16,0 5 0-16,0 0 0 0,-3-5 101 0,-3 2 19 15,0 3 3-15,-3 0 1 0,0 0-80 0,0 3-16 16,-3 5-4-16,0 0 0 0,0 0 6 0,0 5 1 0,0-5 0 0,0 5 0 16,4 3-31-16,-1-5 8 15,3 2-8-15,0 0 0 0,3 3 0 0,3-3 0 0,0 6 0 0,3-9 0 16,0 3 0-16,0 3 0 0,3-5 0 0,3-1 0 16,-1 1 0-16,1 2 0 0,0-5 0 0,0 0 0 15,0 0 0-15,0 0 0 0,-3 3 0 0,3-3 0 16,0-1 0-16,-3 1 0 0,0 0 0 0,-3 0 0 15,0 3 0-15,0-1 0 0,-3 1 0 0,0 2 0 16,-3-5 0-16,0 3 0 0,-3-1 0 0,0-2 0 16,3 0 0-16,-6 0 0 0,0 0 0 0,3 0 0 15,-3 3-44-15,0-9-9 0,3 4-2 16,-3-1 0-16,0-2-90 0,4-3-19 0,2 2-3 0,-3-4-681 16</inkml:trace>
  <inkml:trace contextRef="#ctx0" brushRef="#br1" timeOffset="100773.71">16436 3347 1911 0,'0'0'42'0,"0"-8"9"0,6 0 1 0,-3 0 2 15,0 3-43-15,3-3-11 0,0 3 0 0,0 2 0 0,-1-2 69 0,1 2 12 16,0 0 3-16,0 3 0 0,0 0-47 0,0 0-9 16,3 0-1-16,-3 3-1 0,0 0-26 0,0 2-17 15,3-2 2-15,3 2 1 16,-6 3-40-16,6-5-8 0,0 2-2 0,0 0 0 15,-1-2-36-15,1-1-7 0,0 1-1 0,3 0-1 16,-3-3 21-16,3 0 4 0,-3 0 0 0,-3-3 1 0,3 3 67 0,-6 0 16 0,3 0 0 0,-3-3 0 16,-4 3 73-16,-2 0 19 15,0 0 3-15,0 0 1 0,0 0 6 0,0 0 2 16,0 6 0-16,-2-1 0 0,-1 3-39 0,0 3-7 0,-3 2-2 0,0 0 0 16,-3 3-44-16,3 2-12 0,3 1 0 0,-3 2 0 15,3 0 9-15,0-2-9 0,3-1 10 0,0 1-10 16,3-3 0-16,0 0 0 0,6-3-8 0,-3-3 8 15,3-2-9-15,3 0 9 0,-1-2 0 0,1-6-9 16,3-3 29-16,0-2 5 0,0-1 2 0,0-2 0 16,3 0 10-16,-3-5 3 0,0 3 0 0,-4-6 0 15,4 2-26-15,-9 1-5 0,3 0-1 0,0-3 0 16,-6 6 0-16,0-4 0 0,-3 1 0 0,-3 3 0 16,0-4 15-16,-6 4 2 0,3-1 1 0,-3 3 0 15,-6 0-26-15,4 3-11 0,-1 2 1 0,-6 1 0 16,3 2-19-16,0 0-4 0,0 5-1 0,0 0 0 15,3-2-51-15,3 7-11 0,-3-2-1 0,4 0-579 16,2 6-116-16</inkml:trace>
  <inkml:trace contextRef="#ctx0" brushRef="#br1" timeOffset="101173.07">17141 3620 1862 0,'0'0'52'0,"0"0"13"0,0 0-52 0,0 0-13 0,0 0 0 0,0 0 0 16,0 0 80-16,0 2 12 0,-3 3 4 0,0 3 0 15,3 6 0-15,-3-4 0 0,0 6 0 0,0-3 0 16,-3 6-79-16,3 2-17 0,-3-5 0 0,3 5 0 15,0 3 0-15,1 0 0 0,-4-1 0 0,6 1 0 16,0 3-24-16,-6-6-1 0,6 0 0 0,-3 3 0 16,3-6-87-16,0 1-18 0,3-3-3 0,3-3-494 15,-6 0-98-15</inkml:trace>
  <inkml:trace contextRef="#ctx0" brushRef="#br1" timeOffset="101538.63">17388 3278 2109 0,'0'0'60'0,"0"0"12"0,0 0-57 0,0 0-15 0,0 0 0 0,0 0 0 15,0 0 39-15,0 0 5 0,3 5 0 0,-3-2 1 16,3 2-7-16,-3 1-2 0,3 2 0 0,-3 5 0 16,3-5-20-16,0 5-4 0,0 6 0 0,-3-4-1 15,-3 9-11-15,0-5 0 0,3 7 0 0,-3 1 0 16,3-1 28-16,0 3 4 0,-3-2 1 0,3-1 0 15,0-5-53-15,0 3-12 0,-3-5-1 0,3-3-1 16,0-1-89-16,0-4-17 0,0 0-4 0,0-1-761 16</inkml:trace>
  <inkml:trace contextRef="#ctx0" brushRef="#br1" timeOffset="101886.81">17716 3249 2325 0,'0'0'51'0,"0"0"10"0,0 0 3 0,0 0 2 0,0 0-53 0,0 0-13 0,-6 3 0 0,0 5 0 15,-3 0 12-15,-6 5 0 16,0 0 0-16,-3 3 0 0,3 5 17 0,-3 3 3 0,4-3 1 0,-4 6 0 16,-3-1-33-16,6 3 0 0,0 3 0 0,3 0 0 15,0-6 0-15,6 1 0 0,0-6 0 0,6 0 0 16,-3-3-9-16,6-2-9 15,0-3-2-15,3-2 0 0,0 2-1 0,3-10-1 0,3 5 0 0,0-5 0 16,3-3 22-16,-6 0 12 0,6-3-2 0,-3 0 0 16,0-2-10-16,-4-3 0 0,4 3 0 0,-3-3 0 15,-3 0 0-15,0-3 0 0,-3 6 0 0,0-8 0 16,-3 5 28-16,0-3 3 0,-3 3 1 0,0 0 0 16,-3 0-20-16,3 0-3 0,-3 6-1 0,-3-3 0 15,3 5-45-15,-2 0-10 0,-4 2-1 0,3 3-1 16,0 1-31-16,0 2-5 0,0 0-2 0,6-3-866 15</inkml:trace>
  <inkml:trace contextRef="#ctx0" brushRef="#br1" timeOffset="102190.77">17903 3421 2257 0,'9'-5'49'0,"-6"-1"11"0,0 1 1 0,3 0 3 0,-6 5-51 0,0 0-13 16,0 0 0-16,0 0 0 0,0 0 60 0,0 0 10 15,-6 0 2-15,-6 5 0 0,3 6-55 0,0-1-17 16,3 9 10-16,-9-1-10 0,7 4 0 0,2-4 0 16,3 3 0-16,0 0 0 0,0 1-14 0,3-7 5 15,3-1 1-15,0-1 0 16,3-2-29-16,0-4-6 0,2-1-1 0,4-4 0 0,-6-2 44 0,9-2 0 0,-3-4 0 0,3-1 0 16,0-1 36-16,-3-6 4 0,3 1 0 0,-6 3 0 15,0-6-40-15,-1 2 0 0,-2 4-12 0,-3-3 4 16,0-3 18-16,-3 5 4 0,-3 1 1 0,0-4 0 15,-6 1 0-15,4 3 0 0,-7 2 0 0,3-3 0 16,-6 3-23-16,3 3-5 0,-3 5-1 0,3-6 0 31,0 12-149-31,0-6-29 0,3 0-7 0,-3 5-719 0</inkml:trace>
  <inkml:trace contextRef="#ctx0" brushRef="#br1" timeOffset="102598.93">18225 3585 1821 0,'0'0'40'0,"0"0"8"0,0 0 1 0,0 0 3 0,0 0-41 0,-3 0-11 0,3 0 0 0,-6 3 0 15,3-1 72-15,-3 1 12 0,0 8 2 0,3-3 1 16,-3 5-31-16,0 3-7 0,3 2-1 0,-6 3 0 16,3-2-34-16,0 5-14 0,0-6 11 0,-3 3-11 15,0 3 0-15,0 3 0 0,3-6-11 0,-2 0 11 16,2 0-59-16,3-2-4 0,-3-3-1 16,3-3 0-16,3 0-96 0,-3-5-19 0,3 3-4 0,3-6-553 15</inkml:trace>
  <inkml:trace contextRef="#ctx0" brushRef="#br1" timeOffset="102957.64">18344 3366 1566 0,'0'0'34'0,"0"0"7"0,0 0 2 0,0 0 1 0,0-6-35 0,0 6-9 16,0 0 0-16,0 0 0 0,0 0 80 0,0 0 13 16,0 0 3-16,0 0 1 0,0 0-22 0,0 0-5 15,0 0-1-15,0 0 0 0,0 0-33 0,0 0-8 16,6 6 0-16,-3 1-1 0,0 1-9 0,0 3-2 15,-3 5 0-15,3 0 0 0,-3 2-6 0,0 3-2 0,0 1 0 0,-3-1 0 16,3 3-8-16,-3-6 0 0,3 3 0 0,-3-2 0 31,0-1-52-31,3-2-4 0,-3-3 0 0,3 1 0 16,-3-1-174-16,3-5-35 0,0 5-7 0,0-13-2 0</inkml:trace>
  <inkml:trace contextRef="#ctx0" brushRef="#br1" timeOffset="103339.54">18490 3387 1429 0,'0'0'40'0,"0"0"10"0,0 0-40 0,0 0-10 0,0 0 0 0,0 0 0 0,3-6 111 0,-3 4 20 16,3-6 4-16,0 8 1 0,2-5-22 0,1 2-4 15,0 0-1-15,0-2 0 0,3 0-27 0,-3 5-6 16,3-3 0-16,-3 3-1 0,0 0-44 0,-3-3-9 15,3 3-2-15,-6 0 0 0,0 3-20 0,0-3-12 16,3 3 2-16,-3-3 0 0,0 8 0 0,0-3 0 16,0 0 0-16,-3 0 0 0,0 3-2 15,0 3 0-15,0-3 0 0,-6 5 0 16,6-2-30-16,0-1-6 0,0 1-2 0,0-3 0 16,3 5 2-16,-3-8 0 0,6 9 0 0,-3-6 0 0,3-1 20 0,3 4 4 0,-3 0 0 15,0-9 1-15,0 9 23 0,3-3 16 0,0 0-2 0,-3 0-1 16,0 0-1-16,0 0 0 0,0 2 0 0,0-2 0 15,-3 3 12-15,0-3 1 0,0 5 1 0,-3-3 0 16,0 1-8-16,0-3-2 0,0 2 0 0,0 1 0 16,-6-3-16-16,3 3 0 0,0-3 0 0,-3-1 0 15,0 1-10-15,0-2 1 0,-3 2 0 0,4 0 0 16,-1-3-135-16,-3 0-26 16,3-2-6-16,0-1 0 0</inkml:trace>
  <inkml:trace contextRef="#ctx0" brushRef="#br1" timeOffset="103760.01">18784 3461 2055 0,'0'0'45'0,"6"-3"10"0,3 0 1 0,0 1 2 0,0-1-46 0,-3 1-12 0,3 2 0 0,0 0 0 15,-9-3 65-15,6 3 11 0,-3 0 3 0,0-3 0 16,-3 3-107-16,6 0-22 0,0-2-4 0,0-4-606 15,0 4-122-15</inkml:trace>
  <inkml:trace contextRef="#ctx0" brushRef="#br1" timeOffset="107041.33">18868 3400 1616 0,'0'0'46'0,"0"0"10"0,0 0-45 0,0-3-11 15,0-5 0-15,0 8 0 0,0 0 106 0,0-5 19 0,-3 0 4 0,3 5 1 16,0 0-32-16,0 0-6 0,0 0-2 0,-3-3 0 15,-6 3-42-15,3 0-8 0,-3 0-1 0,-3 5-1 16,0 1-38-16,0-1 0 16,0 3 0-16,-3 0-8 0,6 0 20 0,0 2 4 0,6-2 0 0,-5 3 1 15,5-3 13-15,3 0 2 0,0 2 1 0,0 1 0 16,3-3-33-16,5 0-17 0,-2 2 1 0,3 4 1 16,0-6 15-16,3-3 12 0,0 5-3 0,-3 1 0 15,0 0-9-15,3-6 8 0,-3 5-8 0,-6-2 8 16,3 0-8-16,0 3 0 0,-3 0 0 0,-3-4 0 15,0 1 0-15,0 6 0 0,-3-9 0 0,-3 0 0 16,3 3-50-16,-3-3-9 0,-3 1-1 0,0-6-1 16,-3-3-156-16,0-2-31 15,0-6-7-15,0 1-1 0,3-4 103 0,3 1 20 0,3-5 4 0,3-4 1 16,0 7 51-16,3-9 10 0,0 5 3 0,6-7 0 16,-3 7 184-16,3-2 38 0,-3 5 7 0,3 0 2 0,0 3-23 0,0 5-5 15,3 0-1-15,-3-2 0 0,0 4-70 0,0 1-15 16,3 0-2-16,-3 2-1 0,-1 1-8 0,1-1-2 15,0 3 0-15,0 0 0 0,3 0-19 0,-3 0-4 16,0 0-1-16,-3 0 0 16,3 0-48-16,0 0-9 0,0 0-3 0,0 0-607 0,0 3-121 15</inkml:trace>
  <inkml:trace contextRef="#ctx0" brushRef="#br1" timeOffset="107236.9">19118 3614 2023 0,'0'0'44'0,"0"0"10"0,0 0 2 0,0 6 0 0,0 1-44 0,0 1-12 0,0 6 0 0,-3-1 0 16,0 0 57-16,0 0 10 0,0 3 1 0,0 0 1 16,-3 0-36-16,0 0-7 0,0 5-2 0,-3-5 0 15,3 5-24-15,0-5-19 0,0 5 3 0,0-5-673 16,3 0-135-16</inkml:trace>
  <inkml:trace contextRef="#ctx0" brushRef="#br1" timeOffset="110436.98">19692 3347 735 0,'0'0'20'0,"0"0"6"0,0 0-26 0,0 0 0 0,0 0 0 0,3-5 0 15,-3 5 68-15,0-6 8 0,3 1 1 0,-3 5 1 16,0 0 40-16,0 0 8 0,0 0 2 0,0-5 0 16,0 5-17-16,3-5-3 0,-3 2-1 0,0 3 0 15,0 0-27-15,0 0-6 0,0 0-1 0,0 0 0 16,0 0-23-16,0 0-5 0,0 0-1 0,0 0 0 0,0 0-19 0,0 0-4 16,0 0-1-16,3 5 0 0,0 0-3 0,0 6-1 15,0 0 0-15,0 2 0 16,-3 3-16-16,3 5 0 0,0-3 0 0,0 6-9 15,-3 0 9-15,3 0 0 0,0 0 0 0,0-1 0 16,0 7 0-16,0-15 0 0,0 9 0 0,0-3 0 0,0-7-11 0,0 2 11 16,0 2-13-16,0-10 5 15,3 8-90-15,-6-11-18 0,6 8-3 0,-4-7-802 16</inkml:trace>
  <inkml:trace contextRef="#ctx0" brushRef="#br1" timeOffset="111972.04">19972 3376 684 0,'0'0'15'0,"0"0"3"0,0 0 1 0,0 0 0 0,0 0-19 0,0 0 0 0,0 0 0 0,0 0 0 15,0 0 28-15,0 0 3 0,0 0 0 0,0 0 0 16,0 0 0-16,0 0 0 0,0 0 0 0,0 0 0 16,0 0 17-16,0 0 3 0,0 0 1 0,0 0 0 15,0 0 12-15,0 0 2 0,0 0 1 0,0 0 0 0,-3-3-28 16,3 3-6-16,0 0-1 0,0 0 0 15,0 0 10-15,0 0 2 0,0 0 0 0,0 0 0 0,0 0-10 0,0 0-2 16,0 0 0-16,0 0 0 0,0 0-3 0,0 0-1 16,0 0 0-16,0 0 0 0,0 0-16 0,0 0-3 15,0 0-1-15,0 0 0 16,0 0-8-16,0 0 12 0,0 0-12 0,0 0 12 0,0 0-2 0,0 0 0 16,0 0 0-16,0 0 0 0,0 0 15 0,0 0 3 15,0 0 1-15,0 0 0 0,0 0-21 0,0 0-8 16,0 0 0-16,0 0 0 15,0 0 19-15,0 0-3 0,0-5 0 0,0 5 0 0,0 0 4 0,0 0 1 16,0 0 0-16,0 0 0 0,0-5-5 0,0 5-2 16,3-3 0-16,-3 3 0 0,0 0-5 0,3-5-1 15,-3 5 0-15,6-5 0 0,-6 5 4 0,3-8 1 16,-3 8 0-16,6 0 0 0,-3-3-13 0,3 0 11 0,-3 1-11 0,3-1 10 16,0 0-2-16,0 1 0 0,-1-1 0 0,1 1 0 15,0-1 3-15,3 0 0 0,0-5 0 0,0 6 0 16,0-1-11-16,0 0 0 0,0 3 0 0,0 0 0 15,0-2 0-15,0 2 0 0,0 2 0 0,0 1 0 16,-3 2 0-16,0-2 0 0,-1 5 0 0,1 0 0 16,-3 2 0-16,-3 1-14 0,3 2 5 0,-6-2 1 15,0 2-2-15,-3 3 0 0,1 0 0 0,-4 0 0 16,3 0-2-16,-3 5 0 0,0-3 0 16,0 1 0-16,0-1 12 0,0-2 0 0,-3 0 0 0,3 3 0 15,0-6 0-15,0 5 0 0,3-4 0 0,0-1-8 16,-3 0 8-16,4-2 0 0,2-4 0 0,-3 1 0 0,3 0 14 15,3 0-2-15,-3-5 0 0,3 2 0 0,0-5 2 0,0 0 0 16,3 3 0-16,0 0 0 0,3-1 9 0,-1 1 1 16,7-3 1-16,-6 0 0 0,3 0-5 0,3 0 0 15,0 0-1-15,0-3 0 0,0 1-19 0,3-1-11 16,0 0 2-16,0-2 0 16,-1 2-34-16,1-5-6 0,3 0-2 0,0-2-652 15,3-1-130-15</inkml:trace>
  <inkml:trace contextRef="#ctx0" brushRef="#br1" timeOffset="112305.08">20502 3265 2055 0,'0'0'45'0,"0"0"10"0,0 0 1 0,0 0 2 0,0 0-46 0,-3-3-12 0,3 3 0 0,0 0 0 15,0 0 98-15,-6-2 18 0,6 2 3 0,-6 0 1 16,0 0-80-16,0 5-16 0,-3 3-4 0,3-3 0 15,0 0-20-15,-3 3 0 0,3 0 0 0,0 3-8 16,3-3 8-16,-3 0-8 0,6 0 8 0,-3 0-8 16,3 0 8-16,0 2 0 0,3-2 0 0,-3 0 0 15,6 3 0-15,-3 2 11 0,3-8-3 0,3 6 0 16,0-1-8-16,0 4 0 0,3-6 0 0,0 2 0 16,0 1 0-16,0 2 0 0,0-2 0 0,-4-1 0 15,1 1 0-15,0-1 0 0,-3 1 0 0,0-1 0 16,-3 1 0-16,0 0 0 0,0-1 0 15,-6-2 0-15,0 3 0 0,0 2-11 0,-3-2 3 0,0-1 0 16,-3 1-29-16,-2-3-6 0,-1-3-1 0,0 3 0 16,0-3-145-16,0-2-30 0,-15-3-5 0,9-3-2 0</inkml:trace>
  <inkml:trace contextRef="#ctx0" brushRef="#br1" timeOffset="112461.43">20460 3347 2070 0,'0'0'45'0,"6"-8"10"0,0 0 1 0,0 0 3 0,3 3-47 0,0-6-12 15,0 6 0-15,0 0 0 0,3-1 72 0,-4 1 13 16,4 2 3-16,-3 1 0 0,3-1-52 0,-3 3-9 16,3-2-3-16,-3-1 0 0,3-2-24 0,0-1-17 15,0 4 2-15,3-1 1 16,-4 0-28-16,4 1-6 0,0-1 0 0,0 0-1 16,0 1-187-16,3-1-38 0,12 8-7 0,-7-5-2 0</inkml:trace>
  <inkml:trace contextRef="#ctx0" brushRef="#br1" timeOffset="112732.08">20948 3630 2534 0,'0'0'72'0,"0"0"16"0,0 0-71 0,0 0-17 0,0 0 0 0,0 0 0 0,0 0 64 0,0 0 10 16,0 0 2-16,-3 5 0 0,0 9-52 0,-3-9-9 16,3 3-3-16,-3 2 0 0,0-2-12 0,-2 6 0 15,-1-4 0-15,3 1 0 0,-3 5 0 0,3-3 0 16,0 3 0-16,-3 2 0 16,3 1-100-16,3 7-22 0,-6-5-5 0,3 1-1 15,0-1-40-15,3-3-8 0,0-5-1 0,3 6-1 0</inkml:trace>
  <inkml:trace contextRef="#ctx0" brushRef="#br1" timeOffset="113221.45">21457 3122 1851 0,'0'0'52'0,"0"0"12"0,0 0-51 0,0 0-13 16,0 0 0-16,0 0 0 0,3-3 67 0,-3 3 10 16,0 0 3-16,0 0 0 0,0 0-4 0,0 0 0 15,0 0 0-15,0 0 0 0,3 3-30 0,0 2-6 16,0 6-2-16,0 5 0 0,0 0-15 0,-3 8-3 15,0 2-1-15,0 3 0 0,0 0-11 0,0-2-8 16,-3-1 12-16,3 6-12 0,-3-6 10 0,-3 3-10 16,6 3 8-16,0 0-8 0,0-8-12 0,-3 2-7 15,3-2-1-15,0 0-1 16,0 0-32-16,3-8-7 0,-3-1 0 0,3 1-1 16,0-5-148-16,0-3-30 0,0-3-5 0,3 0-2 0</inkml:trace>
  <inkml:trace contextRef="#ctx0" brushRef="#br1" timeOffset="113713.68">21838 3135 1609 0,'0'0'35'0,"0"0"7"0,-3-2 2 0,3 2 2 0,-3-3-37 0,3 3-9 15,-3-5 0-15,3 5 0 16,0 0 69-16,0-6 12 0,0 6 3 0,3-5 0 0,3 3-26 0,-3-4-5 16,3 1-1-16,3 0 0 0,0 2-7 0,-3 3-1 15,3 0-1-15,-3 3 0 0,0-1-35 0,0 6-8 16,-3-5 0-16,0 0 0 0,0 2-16 0,-3 3-4 15,3 0-2-15,-3 2 0 0,-3 1 10 0,3-3 1 16,-3 5 1-16,0-2 0 0,0-1 10 0,-3 1 0 16,3 2 0-16,0 3 0 0,0-6 0 0,3 4 0 15,0 4 0-15,0-7 0 0,3-1 0 0,0 1-8 16,3 0 8-16,0-1-12 0,3 1 12 0,0-3 0 0,0 2 0 16,2-2-8-16,1 0 8 0,-3 0 0 15,0 0 0-15,0 0 0 0,0-3 0 0,0 3 11 16,0-3-3-16,-6 1 0 0,0-1-8 0,0 0 0 0,0 3 0 15,-3-2 0-15,-3 1 44 0,0-1 6 0,-3 2 2 16,0 5 0-16,-3-5-8 0,-3 0 0 0,0 5-1 0,-3 0 0 31,0-5-59-31,-2 0-12 0,-4 0-3 0,3 0 0 16,-3 3-10-16,3-9-3 0,-3 4 0 0,1-1 0 0,2-3-95 16,0 1-19-16,0 0-4 0,6-3-659 0</inkml:trace>
  <inkml:trace contextRef="#ctx0" brushRef="#br1" timeOffset="114040.08">22186 3217 2228 0,'0'0'49'0,"0"0"11"0,0 0 1 0,0 0 1 0,0 0-50 0,0 0-12 16,0 0 0-16,-5 3 0 15,-1 8 17-15,0-6 1 0,-6 8 0 0,3 0 0 0,-3 6-18 0,6-3-11 16,0 2 2-16,0-5 0 0,6 1 9 0,0 2-12 15,6-8 12-15,0 2-12 0,0 1 12 0,0-1-13 16,6-7 5-16,0 0 8 0,0-3 0 0,2 0 0 16,1-3 9-16,3-5-1 0,0 0 16 0,0 0 4 15,0-2 1-15,0 2 0 0,-4-6-17 0,4 4-3 16,-6-3-1-16,0 2 0 0,0-2 20 0,-6 2 3 16,0 3 1-16,-3-8 0 0,-3 6-10 0,-3-1-2 15,-3 1 0-15,0-4 0 0,-6 4-6 0,-3 7-2 16,0-7 0-16,1 10 0 0,-4 0-12 0,-3 5 0 0,3 0 0 15,-3 0 0 1,3 3-36-16,3 6-4 0,0-4-1 0,1 1 0 16,2-1-108-16,6 6-22 0,0-11-4 0,6 6-737 0</inkml:trace>
  <inkml:trace contextRef="#ctx0" brushRef="#br1" timeOffset="114300.93">22666 3405 2286 0,'0'0'50'0,"0"0"10"0,0 0 3 16,0 0 1-16,0 0-51 0,0 0-13 0,0 5 0 0,-3 3 0 0,3 3 22 0,-3 2 2 15,0-2 0-15,0 5 0 0,-3 5-24 0,0 0 0 16,-3 0 0-16,3 3 0 16,0 0-18-16,-3 2-8 0,3-7-2 0,3 5 0 15,-3-9-135-15,3 1-27 0,0 0-6 0</inkml:trace>
  <inkml:trace contextRef="#ctx0" brushRef="#br1" timeOffset="114631.92">23062 3088 2257 0,'0'0'49'15,"0"0"11"-15,0 0 1 0,0 0 3 0,0 0-51 0,0 0-13 0,0 0 0 0,0 0 0 0,0 0 0 16,0 0 0-16,0 0 0 0,-3 18 0 0,3-7 0 0,-3-1 0 16,3 6 0-16,-3 19 0 0,3 2 0 0,-3-19 0 15,0 1 0-15,3 7 0 16,-3-7-23-16,3 5-7 0,-3-1-2 0,0 1-939 0</inkml:trace>
  <inkml:trace contextRef="#ctx0" brushRef="#br1" timeOffset="114991.14">23306 3122 2235 0,'0'-10'49'0,"0"10"11"0,0-3 1 0,0 3 2 0,0 0-51 0,0 0-12 16,0 0 0-16,0 0 0 0,0 0 47 0,-3 5 6 0,-3 6 2 0,0 5 0 16,0 2-42-16,0 3-13 0,0 3 8 0,-3 8-8 15,0-11 0-15,3 0 0 0,3-2-13 0,0 2 5 16,0-5-4-16,6 0 0 0,-3-6 0 0,6 1 0 16,0-3 12-16,0-3 0 0,0 0-9 0,6-5 9 15,-3 3 0-15,3-6 12 0,3-2-2 0,-4 0 0 16,4-1 10-16,-3-1 1 0,3-1 1 0,9-11 0 15,-6 6-22-15,-12 8 0 0,0 2 0 0,0-5 0 16,0-3 25-16,0 3 1 0,0 3 0 0,-3-3 0 16,0 6 10-16,2-1 1 0,-5 3 1 0,3 0 0 15,0 5-29-15,0-2-9 0,0 5 0 0,-3 0 0 16,0 5 0-16,0 0 0 0,0 3 0 0,-6 0 0 16,3-3-37-16,-5 6-11 0,2-1-3 0,3-2 0 15,-3 5-13-15,3-8-4 0,0 3 0 0,-3-2-640 16,6-1-129-16</inkml:trace>
  <inkml:trace contextRef="#ctx0" brushRef="#br1" timeOffset="115291.56">23675 3342 1937 0,'6'-16'55'0,"-3"8"12"0,0 0-54 0,0-3-13 16,3 3 0-16,-6 3 0 0,3 0 117 0,-3 5 21 15,0 0 4-15,0 0 1 0,3 8-91 0,-6 2-19 16,3 6-3-16,-3-5-1 0,-3 7-29 0,0-2 0 0,0 3 0 0,-3 2 0 31,3-5-29-31,6 0-3 0,0-3 0 0,0 0 0 0,0-2 20 0,0 2 3 0,6-10 1 0,3 2 0 16,0-2 20-16,0-1 4 0,2-4 0 0,1-4 1 15,3 4 17-15,0-9 3 16,3 0 1-16,-3 1 0 0,3-1-22 0,-9 1-4 0,6-4 0 16,-6 4-1-16,-1 2-2 0,-2-3 0 0,0 1 0 0,-3-1 0 15,-6 3 19-15,0-5 3 0,-3 2 1 0,-3 1 0 16,-2 2-32-16,-1 5 0 0,0-5 0 0,-3 6 0 15,0 2-20-15,-3 2-9 16,3 1-3-16,0 5 0 0,0-5-124 0,4 2-26 0,2-3-5 16,3 1-781-16</inkml:trace>
  <inkml:trace contextRef="#ctx0" brushRef="#br1" timeOffset="115945.7">24175 2823 1504 0,'0'0'43'0,"0"0"9"0,0 0-42 0,0 0-10 0,3 0 0 0,3-5 0 16,3 0 79-16,0-1 13 0,3 4 4 0,5-4 0 15,1 4-37-15,3-4-7 0,3 4-2 0,3-1 0 16,-1 0 21-16,-2 3 4 0,3-2 1 0,-3-1 0 16,0 3-52-16,-1 0-9 0,-2 0-3 0,0 3 0 0,-3-1-12 0,0 1 0 15,-3 2 0-15,0 3 0 0,-3 3 12 0,-4 2 0 16,1 3 0-16,-3 5 0 0,-3-5-1 0,-3 8-1 15,-3-6 0-15,-3 9 0 0,3-6-10 0,-3 5 0 16,-2 6 0-16,2-5 0 0,0 2 0 0,3 3-14 16,0-3 3-16,3 0 1 0,0 0 10 0,0-3-8 15,3-2 8-15,3 0-8 0,0-6 8 0,3 1 0 16,-1-1 0-16,1-2 0 0,0 0 0 0,0-3 0 16,-3 3 0-16,3-5 0 0,-3-1 15 0,0 1-2 15,0-3 0-15,-3 3 0 16,3-3 13-16,-6-1 2 0,0 1 1 0,-6 3 0 15,0 0-12-15,-3-3-2 0,-3-1-1 0,-3 4 0 0,-3 2-14 0,1-2 0 0,-1-3 0 0,-3-3 0 32,6 6-37-32,-6-3-11 0,3 0-1 0,-3-6-1 15,7 9-48-15,-1-6-10 0,-3-2-1 0,0-1-1 16,3 4-101-16,0-6-20 0,-3 0-4 0,3-6-1 0</inkml:trace>
  <inkml:trace contextRef="#ctx0" brushRef="#br1" timeOffset="118842.36">9009 4165 1566 0,'0'0'69'0,"0"0"15"0,0 0-68 0,0 0-16 0,-6 0 0 0,6 0 0 16,0 0 32-16,0 0 4 0,0 0 0 0,0 0 0 16,0 0 3-16,0 0 1 0,6 0 0 0,3 0 0 15,3 0 9-15,6-3 3 0,3 0 0 0,3-2 0 16,2 2-26-16,-2-2-5 15,3 2-1-15,0-5 0 0,3 3-20 0,-4 0 0 0,1-3 0 0,0 3 0 16,0 2 8-16,-6 0-8 0,2-2 8 0,-2 5-8 0,-3-5 0 0,0 2 0 16,0 0 0-16,-3 1-8 15,2 2-76-15,-11 0-16 0,6 0-2 0</inkml:trace>
  <inkml:trace contextRef="#ctx0" brushRef="#br1" timeOffset="119205.88">10861 4024 1666 0,'-6'-10'36'0,"6"10"8"0,0 0 2 0,0 0 2 0,0 0-39 0,0 0-9 0,-3-3 0 0,3 3 0 16,0 0 40-16,0 0 7 0,0 0 1 0,0 0 0 15,0 0-19-15,0 0-3 0,6-3-1 0,6 3 0 16,2 0-12-16,7 0-2 0,-6 3-1 0,9-3 0 15,-3 3 5-15,6-3 1 0,2 5 0 0,1-5 0 16,0 0-16-16,3 0 0 0,-1-5 0 0,4 5 0 16,0-3 0-16,0 0 0 0,-1-2 0 0,-2 3 0 15,0-4-34-15,0 6-10 0,-1 0-1 0,1-2-1 16,3-1-162-16,-1 3-33 0,34 3-7 0,-19-3 0 0</inkml:trace>
  <inkml:trace contextRef="#ctx0" brushRef="#br1" timeOffset="119539.53">12730 4167 1792 0,'0'0'40'0,"0"0"8"0,0 0 1 0,0 0 1 0,0 0-40 0,0 0-10 0,0 0 0 0,0 0 0 16,0 0 38-16,0 0 6 0,0 0 0 0,0 0 1 16,3 3-20-16,6-1-4 0,3-2-1 0,3 3 0 15,2-3-20-15,1 3 0 0,3 2 0 0,3-5 0 16,3 3-35-16,0-3-11 0,2-3-2 0,7-5-1 15,-3 5-15-15,3-2-2 0,2 0-1 0,-2 2 0 16,0-2-1-16,-1 2 0 0,1 1 0 0,0-4-579 16</inkml:trace>
  <inkml:trace contextRef="#ctx0" brushRef="#br1" timeOffset="119924.99">14745 4075 1381 0,'0'0'39'0,"0"0"9"0,0 0-39 0,-3-3-9 0,3 3 0 0,0 0 0 15,0 0 52-15,0 0 9 0,0 0 2 0,0 0 0 16,0 0-15-16,0 0-4 0,6 0 0 0,3 0 0 15,3 0-12-15,3 3-4 0,0-3 0 0,5 2 0 16,4 1-28-16,0 0 0 0,3-1-8 0,3 1 8 16,2-1-186-16,-2-2-30 0,36 0-7 0,-13-2-1 0</inkml:trace>
  <inkml:trace contextRef="#ctx0" brushRef="#br1" timeOffset="120273.4">16162 3961 1422 0,'0'0'31'0,"0"0"6"0,0 0 2 0,0 0 1 0,0 0-32 0,0 0-8 0,0 0 0 0,0 0 0 16,6 0 53-16,3 2 9 0,-3-2 2 0,3 3 0 16,3-3-21-16,-3 3-4 0,2-3-1 0,4 2 0 15,-3 4-29-15,3-6-9 0,3 2 0 0,-3-2 0 16,3 0 0-16,0 3 0 0,-4 0 0 0,7-3 0 15,0 2-96-15,0-2-25 0,24 6-6 16,-10-6-1-16</inkml:trace>
  <inkml:trace contextRef="#ctx0" brushRef="#br1" timeOffset="120622.39">17367 4019 1832 0,'0'0'40'0,"0"0"9"0,0 0 2 0,-3 0 0 0,3 0-41 0,0 0-10 0,0 0 0 0,0 0 0 16,0 0 45-16,3-5 7 0,0-1 2 0,3 4 0 16,3-1-44-16,3 3-10 0,0-2 0 0,6 2 0 31,-3 0-25-31,3 0-5 0,3 0-1 0,-1 0 0 16,4 5-42-16,0-5-9 0,3 0-2 0,0 0 0 0,-1 5-16 15,4-5-3-15,-3-5-1 0,6 5 0 16,-1-3-4-16,-8 3 0 0,39-5-1 0,-16 0 0 0</inkml:trace>
  <inkml:trace contextRef="#ctx0" brushRef="#br1" timeOffset="120899.24">18430 3958 1265 0,'0'0'36'0,"0"0"8"0,0 0-36 0,0 0-8 16,6 0 0-16,0 0 0 0,0 0 79 0,0 0 13 15,3 0 4-15,0 0 0 0,3 0-77 0,-3 5-19 16,2-5 0-16,1 0 0 15,3 0-23-15,0 3-8 0,0 0-1 0,-3-3-1 16,0 0-91-16,3 0-19 0,20 2-3 0,-5-2-1 0</inkml:trace>
  <inkml:trace contextRef="#ctx0" brushRef="#br1" timeOffset="121201.33">19969 3993 1220 0,'0'0'27'0,"0"0"5"0,0 0 2 0,0 0 0 0,0 0-34 0,0 0 0 0,0 0 0 0,6 2 0 0,0 1 0 0,3 0 0 15,0-1 0-15,3 1 0 0,0-3-9 0,2 0-9 16,4 0-2-16,0 0-502 0</inkml:trace>
  <inkml:trace contextRef="#ctx0" brushRef="#br1" timeOffset="121561.18">21707 3815 1191 0,'0'0'26'0,"0"0"6"0,0 0 0 0,0 0 2 0,6 0-34 0,0 0 0 16,6 0 0-16,0 0 0 0,3 0 0 0,0 0 0 15,3 0 0-15,2 0-523 0</inkml:trace>
  <inkml:trace contextRef="#ctx0" brushRef="#br1" timeOffset="121845.29">23344 3799 1839 0,'0'0'40'0,"0"0"9"0,0 0 2 0,0 0 1 0,0 0-42 0,6 0-10 0,0-2 0 0,3-1 0 15,0 0 0-15,3 3 0 0,3-2 0 0,3 2-11 16,0-3 3-16,5 3 0 0,1 0 0 0,3 0 0 16,3 3-122-16,0-3-24 0,-1 0-5 0,4 0-1 15</inkml:trace>
  <inkml:trace contextRef="#ctx0" brushRef="#br1" timeOffset="125041.24">19356 1548 906 0,'0'0'25'0,"0"0"7"0,-3-3-32 0,0 1 0 0,3 2 0 0,0-6 0 16,0 6 76-16,-6-8 9 0,6 8 2 0,0-2 0 15,0 2 21-15,-6-6 4 0,6 6 0 0,0 0 1 16,0 0-30-16,0 0-7 0,0 0 0 0,0 0-1 15,0 0-19-15,0 0-3 0,0 0-1 0,0 0 0 16,0 0-28-16,0 0-5 0,0 0-2 0,0 8 0 0,-3 6-17 0,6-4 0 16,-3 14 0-16,3-6-9 15,0 14 9-15,0-5 0 0,0 4 0 0,3 1 0 0,-3 0 0 16,3-8 11-16,-3 2-3 0,3 3 0 0,0-8-8 16,0 6-11-16,2-9 3 0,1 6 0 15,-3-5-31 1,3 2-5-16,-3-5-2 0,3 5 0 0,-3-10-179 0,3-1-36 0,3 14-7 0,-3-13-2 0</inkml:trace>
  <inkml:trace contextRef="#ctx0" brushRef="#br1" timeOffset="125359.95">19719 1601 1839 0,'0'0'40'0,"0"-8"9"0,3 3 2 0,-3-3 1 0,0-3-42 0,0 3-10 0,0 3 0 0,0-1 0 15,0 6 69-15,0 0 12 0,0 0 3 0,0 0 0 16,0 0-32-16,0 0-7 0,0 0-1 0,-6 3 0 16,0 2-35-16,0 11-9 0,0-2 0 0,0 1 0 15,0 9 0-15,0 0 0 0,3 0 0 0,3 5-11 16,0-3 3-16,3-2 0 0,3-3 0 0,0-2 0 16,0-6 8-16,6-2 0 0,0 5 0 0,3-8 0 15,0-3 0-15,3 0 0 0,-1 0 0 0,-2-2 0 16,3-3 11-16,0-3 4 0,0-2 1 0,0 0 0 15,0-3-2-15,-4-3 0 0,-2-5 0 0,0 1 0 16,0 1 14-16,-6-7 4 0,0 8 0 0,-3-8 0 16,0 5-32-16,-3 3 0 0,-6-6 0 0,3 6 0 15,-6 0 0-15,0-1 8 0,3 6-8 0,-6 3 0 16,3 0-21-16,-2 2-11 0,-1 3-1 0,3 0-1 16,-6 3-17-16,3 2-3 0,0-2-1 0,0 2 0 15,3 3-73-15,0 0-14 0,3 3-3 0,0-3-672 16</inkml:trace>
  <inkml:trace contextRef="#ctx0" brushRef="#br1" timeOffset="126026.39">21076 1381 1350 0,'0'0'29'0,"0"0"7"0,0 0 0 0,0 0 3 0,-3 0-31 15,0-3-8-15,3 3 0 0,-6-5 0 0,3 3 91 0,0-6 17 16,0 2 3-16,3 1 1 0,0 5-26 0,-6-3-5 15,6 3-1-15,-3-2 0 0,0-4-32 0,-2 4-6 16,2 2-2-16,-3 0 0 0,-3 2-17 0,3 4-4 16,-6-1-1-16,6 6 0 0,-3 4-18 0,0-4 0 15,-3 5 8-15,6 0-8 0,-3-3 0 0,3 3 0 16,3-3-11-16,0-2 11 0,0 7-9 0,3-7 9 16,3-3 0-16,3 5-9 0,0-2 9 0,0-3 9 0,3-3-1 15,-3-3-8-15,3 4 19 0,6-6-3 0,-9 0-1 16,9-8 0-16,-3 5 6 0,-3-5 2 15,5-5 0-15,-5 0 0 0,3 5 2 0,-6-8 1 0,3 3 0 0,-3 2 0 16,0-7-26-16,-3 2 0 0,0 3 0 0,-3-9 0 16,-3 9 11-16,-3 0 0 15,3-6 0-15,-3 9 0 0,0 2-11 0,-3-3 8 0,0 3-8 0,0 3 8 16,3 5-27 0,-3-3-5-16,1 3-2 0,2 6 0 0,-3-1-21 15,0 6-4-15,3-3-1 0,0-3 0 16,3 3-109-16,-3 2-23 0,6 1-4 0,0-3-364 0,0-3-74 0</inkml:trace>
  <inkml:trace contextRef="#ctx0" brushRef="#br1" timeOffset="126472.4">21314 1003 2275 0,'0'0'50'0,"0"0"10"0,0 0 3 0,0 0 1 0,0 0-52 0,0 0-12 16,0-3 0-16,0 3 0 0,0 0 14 0,0 0 0 15,0 0 0-15,3 5 0 0,-3 1-14 0,3 7-8 16,0 5 8-16,3-4-13 0,-3 7 13 0,3-3 0 16,0 6-10-16,-3-3 10 0,3 6 0 0,0-3 0 15,0-1 0-15,0 1 0 0,-3-3 0 0,3 1 0 0,-3-7 0 16,3 7 0-16,-3-9 0 0,0 0 0 15,3-5 0-15,-6 3 0 0,3-3 0 0,0-3 0 0,-3-3 0 16,0-2 0-16,0 0 0 0,0 0 0 0,0 0-11 0,0 0 11 16,3-7-10-16,-3-7 10 0,3 4-12 0,3-1 12 15,-4-10 0-15,1 5 11 0,3 3 0 0,0-6 0 16,3 9 2-16,-3 2 1 0,6-5 0 0,-3 7 0 16,3-2-14-16,0 6 0 0,0 2 0 0,0 2 0 15,-3 1 8-15,3 5 0 0,-1 3-8 0,-2-1 12 16,0-2-12-16,0 3 0 0,-3 2 0 0,3-3 0 15,-3-2 0-15,-3 0 0 0,0 0 0 0,-3 3 0 16,0-3 0-16,0-3 0 0,0 0 0 0,-6 1 0 16,0-1 0-16,-3 3 0 0,-3-3 0 0,0 0 0 15,-2-2 0-15,-1-3-18 0,0 3 4 0,-3-3 1 16,3 0-21-16,0 0-4 16,0-3-1-16,3 3 0 15,0 0-81-15,1 0-17 0,2-3-3 0,0 3-691 0</inkml:trace>
  <inkml:trace contextRef="#ctx0" brushRef="#br1" timeOffset="127412.88">21886 1050 1970 0,'3'-8'56'0,"-3"3"12"0,0-5-54 0,0 4-14 15,0 1 0-15,0 0 0 0,-3 2 133 0,3 3 24 16,-6-3 5-16,0 1 1 0,-3 2-115 0,0 5-22 0,-3-2-5 0,0 5-1 15,-3 0-20-15,0 5-15 0,1-3 3 0,2-2 0 16,0 3 2-16,0 2 1 0,6-2 0 0,0-1 0 16,3-2 0-16,3 5 0 0,0-5 0 0,6 3 0 15,-3 2 0-15,3-2 0 0,3-1 0 0,3 1 0 16,-3 2 9-16,6-5-12 0,-1-3 12 0,4 3-12 16,-3-2 12-16,0 4 0 0,0-4 10 0,0 1-10 15,-3-1 22-15,-3-1-2 0,0 3 0 0,0 0 0 16,-7 3-20-16,4-6 0 0,-6 0 0 0,0 3 0 15,-3 0 0-15,0 3 0 0,-5-3 0 0,-1-1 0 16,-3 4-40-16,0 0-4 16,0 2 0-16,-3-8 0 0,3 3-7 0,0 3-1 0,-3-6-1 0,3 0 0 15,1 1-5-15,2-6-1 0,0 2 0 0,3-2 0 16,0 0-65-16,6 0-14 0,0 0-2 0,0 0-1 16,0 0 32-16,3-8 6 0,3-2 2 0,0 2 0 0,3 0 82 15,-1 2 19-15,4-1 0 0,0-4 0 0,3 0 64 0,0 3 12 16,0 1 3-16,0-9 0 15,0 2-14-15,3 4-2 0,-4-11-1 0,4 5 0 0,0 5 5 0,0-7 1 16,-3 4 0-16,3 1 0 0,0-3-40 0,-3 6-8 16,-1-3-2-16,-2-3 0 0,0 2 34 0,-3 6 6 15,0-5 2-15,0 0 0 0,-3 5 0 0,0-2 1 16,-3-4 0-16,0 1 0 0,0 0-11 0,-3-3-2 16,0 3-1-16,-3 7 0 0,3-4-10 0,-6 2-1 15,3 8-1-15,3 0 0 0,0 0-35 0,-6 0 0 16,-3 13 0-16,3-5 0 0,-3 0 0 0,3 5-20 15,0 0 2-15,0-2 1 0,3 5 2 0,0 0 1 16,3-6 0-16,-3 6 0 0,6 0-9 0,-3-5-1 0,3 2-1 16,0 0 0-16,3-5 12 0,0-3 2 0,3 3 1 0,0-2 0 15,0-4 10-15,3 1-12 0,3-6 12 0,0-2-12 16,3-3 12-16,-1 3 0 0,4-6 10 0,3-5-10 16,0 3 12-16,-3 2-3 0,3-4-1 0,-1-1 0 15,-2 5-8-15,-3-7 0 0,0 2 0 0,-3-11 0 16,-3 11 8-16,-3-5 4 0,-3 5 0 0,0-5 0 15,-6 8 22-15,0 2 5 0,-6 1 1 0,3-1 0 16,0 6 0-16,-3 2 1 0,3 3 0 0,-9 3 0 16,3 2-33-16,0 6-8 0,0-3 0 0,0 0 0 15,6 5-24-15,-6 3-6 16,6-6-2-16,0-2 0 0,3 3 32 0,3-1 0 0,-3-2 0 0,6-2 0 16,0 2-12-16,0-6 3 0,3 6 1 0,3-8 0 15,0 3 8-15,3-3-10 0,-3 0 10 0,2 0-10 0,-2 0 10 16,0 0 0-16,3-3 0 0,-6 3 8 0,0 0-8 0,0 3 0 15,-3-3 0-15,0 5 0 0,0 0-11 16,-6 1-3-16,0-4-1 0,0 6 0 16,0 0-10-16,0 6-3 0,-6-7 0 0,3 1 0 15,0 3 0-15,3-3-1 0,-3 5 0 0,3-5 0 16,0 3 0-16,0-3 0 0,3 2 0 0,-3-2 0 0,3-5 18 0,0-3 11 16,3 5-12-16,0-2 12 0,0-1 0 0,3-2 0 15,0-2 0-15,2-1 0 0,1-2 20 0,0 2-3 16,0-2 0-16,3 0 0 15,0-3-49-15,-3 5-9 0,0-2-3 0,-3-1 0 16,3 1-160-16,2 2-32 0,16-5-6 0,-6-2-2 0</inkml:trace>
  <inkml:trace contextRef="#ctx0" brushRef="#br1" timeOffset="129405.06">22862 929 1177 0,'0'0'25'0,"0"0"6"0,0 0 1 0,0-6 2 0,0 1-34 0,-6 0 0 16,6-3 0-16,0 5 0 0,0-2 103 0,0 5 13 16,0-5 4-16,0 5 0 0,0 0-39 0,0 0-7 15,0 0-2-15,0 0 0 0,0 0-48 0,0 0-9 16,6 10-3-16,-3-4 0 0,3 9-1 0,0-1-1 15,0 9 0-15,-3-4 0 0,3 2-10 0,0-5 0 16,0 0 0-16,3 0-11 0,-3-8 11 0,3 0 0 16,-3 0 0-16,0-3 0 0,2-5 19 0,-2 5 5 0,3-5 2 0,-3-5 0 15,0 5 30-15,3-13 7 0,0 5 1 0,0 0 0 16,3-13-36-16,-6 5-6 0,-3 2-2 0,6-7 0 16,-6 5-7-1,-3-5-1-15,0 3-1 0,0-3 0 0,0 5-11 0,0-3 0 0,-6 3 0 0,0 6 0 16,3-6 0-16,-3 8-14 15,0 0 2-15,3 3 0 16,-3 5-104-16,6 0-20 0,0 0-4 0,0 0-465 0,0 0-94 0</inkml:trace>
  <inkml:trace contextRef="#ctx0" brushRef="#br1" timeOffset="129928.27">23237 812 1605 0,'0'0'35'0,"0"0"7"0,0 0 2 0,0 0 2 16,3-2-37-16,-3 2-9 0,0 0 0 0,0 0 0 15,0 0 109-15,0 0 20 0,0 0 4 0,0 0 1 0,0 0-95 16,0 0-19-16,0 0-4 0,-6 2-1 0,3 4-15 0,0-1 9 16,3 8-9-16,-3-5 8 0,3 0-8 0,3 0-11 15,0 5 3-15,0-8 0 0,3 3 8 0,0-5 0 16,3 0 8-16,-3-1-8 0,3-2 20 0,3 0 0 16,0-2 0-16,0-4 0 0,0 4 0 0,-4-4 0 15,4-2 0-15,0-2 0 0,0-1-20 16,-3 6 0-16,0-3 0 0,-3 3 0 0,-3-3 0 0,3 3 9 15,-6 5-9-15,0 0 10 0,0 0-10 0,0 0 0 16,3-3 0-16,-3 3 0 0,3 3 0 0,0-1-17 16,3 4 4-16,-3 1 1 15,0-1-16-15,3-1-4 0,0 0 0 0,0 1 0 0,0-4 23 0,3 1 9 0,-1-3-8 16,4 0 8-16,0-5-8 0,3-1 8 0,0 1-8 16,3-6 8-16,-3-2-14 0,0 3 2 0,3-4 1 0,-4-4 0 15,1 5 11-15,-3-3 0 0,0-3 10 0,0 6-10 16,-3-5 20-16,0 2-1 0,-3-3-1 0,0-7 0 15,-6 4 15-15,3 4 3 0,-3 2 1 0,0-5 0 16,-3 8-12-16,3-1-2 0,0 7-1 0,-3 1 0 16,3 6 8-16,0 0 2 0,0 0 0 0,0 0 0 15,-3 6-52 1,3 1-11-16,0 7-1 0,0-1-1 0,0 0 21 0,0 3 4 0,3-3 8 0,0 0-13 16,3 6 5-16,-3-11 8 0,6 5-13 0,-3-2 5 15,3-3-8-15,2-3 0 0,1-2-1 0,0 2 0 16,6-2 17-16,-3-1 0 0,3-4 0 0,0 4 0 15,0-2-15-15,2 0-2 0,1 0-1 0,-3 3 0 16,3-3 18-16,-3 3-12 0,3-1 12 0,-6 3-10 16,-4 1-42-16,1-4-9 0,0 4-2 0,-3-1 0 15,-3 3-149-15,0 5-29 0</inkml:trace>
  <inkml:trace contextRef="#ctx0" brushRef="#br1" timeOffset="131056.78">19412 2257 831 0,'-15'0'18'0,"-2"3"4"0,-1-3 1 0,0 0 1 0,0 2-24 0,0 1 0 0,3-3 0 0,3 0 0 31,0 2-37-31,4-2-12 0,2 0-3 0,6 0 0 0,0 0-35 0,0 0-7 0,0 0-2 0,0-5 0 15,0 0 108-15,3 0 22 0,2 2 4 0,1 0 1 16,0 1 21-16,0-1 5 0,0-5 1 0,3 8 0 0,-3 0-9 16,0-3-1-16,0 1-1 0,0 2 0 0,3 0-20 15,-3 0-4-15,3-3-1 0,0 3 0 0,0 0 13 0,0 0 2 16,3 0 1-16,-1-2 0 16,1 2-21-16,3-3-4 0,0 3-1 0,3-3 0 0,0 3 16 0,3-5 4 15,2 2 0-15,1 3 0 0,3-5-13 0,0 5-3 16,6-5 0-16,2-3 0 0,4 2 13 0,3 4 3 15,2-3 0-15,4-1 0 0,0-2-16 0,2 3-4 16,7-8 0-16,2 5 0 0,4-3 13 0,5 1 3 16,4-9 0-16,2 6 0 0,6 2-20 0,4-10-3 15,2 8-1-15,6-11 0 0,4 6 1 0,5-4 0 16,0 4 0-16,6-6 0 0,0 6-13 0,4-9 11 16,2 9-11-16,-3-11 10 0,3 13 18 0,-3-8 4 0,6-3 1 0,0 4 0 15,0-1-6-15,3 0-2 0,-3-5 0 0,3 0 0 16,1 5 12-16,-1-8 3 0,3 6 0 0,-6-1 0 15,3-5-20-15,0 6-3 0,0 0-1 0,-3-6 0 16,-3 3-8-16,-6 0-8 0,-3 0 12 0,-2-3-12 31,-10 0-38-31,0 0-14 0,-11 3-4 0,-10-3 0 16,-6 6 13-16,-5-1 3 0,-6-2 0 0,-7 3 0 0,-2-1 48 0,-9 1 11 0,-1 5 1 0,-8-6 1 16,-6 6 17-16,-3 0 3 0,-3 3 1 0,-3-1 0 15,-3 0-15-15,-7 1-3 0,-2-1-1 0,-2-2 0 16,-4 5-23-16,-3-2-15 0,-6 2 3 0,-3-5 0 15,-3 5-77-15,-6 0-15 0,-3 0-4 0,-2 3 0 16,-7 0 50-16,-6-6 10 0,-2 6 1 16,-4 0 1-16,-5-3 73 0,-4 8 14 0,-2-5 3 15,-4 0 1-15,-5 2 8 0,-1 0 2 0,-2 3 0 0,-1-2 0 0,-5 2-27 0,-3 5-4 16,-4-2-2-16,1 0 0 0,-6 2-14 0,0 0-8 16,-4 1 8-16,1 2-8 0,-3 2 0 0,-3 1 9 15,-1 0-9-15,-2-1 0 0,-3-2 10 0,-3 8-10 16,3-2 8-16,0 9-8 0,2-4 8 0,-2 0-8 15,0 10 0-15,0-8 8 0,0-2-8 0,-3 2 0 16,-3 0 9-16,2 0-9 0,1 3 12 0,0 0-1 16,3 3-1-16,0 2 0 0,3-3 10 0,-1 6 1 0,1 2 1 15,3-4 0-15,3 7-6 0,0-3 0 0,-1 6-1 16,7-3 0-16,-3 5-15 0,6-7 8 0,2 5-8 0,4-1 0 16,6 6 8-16,-1-2-8 0,4-6 0 0,8 3 9 15,4 5-9-15,8 0 0 0,-2-3 0 0,5 3 8 16,3-8-8-16,7 6 0 0,2-4 0 0,3 7 0 15,7-4 0-15,2-5-12 0,3 5 2 0,6 1 1 16,3-1 9-16,6 3 0 0,6-8 0 0,0 3 0 16,6-3 0-16,3 0 0 0,3-2 8 0,6-1-8 15,0 3 0-15,3-5 0 0,0 5 0 0,2 0 0 16,4-5-8-16,0 3 8 0,3-1-8 0,0-2 8 16,-1 0 0-16,4-8-8 0,0 2 8 0,6-2 0 15,-4-3-8-15,7-2 8 0,6-3-8 0,-1-3 8 16,1 0 0-16,0 1 12 0,5-6 0 15,1 0-1-15,3 0 0 0,2 0 0 0,1-3 0 0,-4 0 0 16,-2 3-29-16,-4-2-6 0,1-1 0 0,0-2-1 16,-4-6-41-16,-2 6-8 0,-3 0-2 0</inkml:trace>
  <inkml:trace contextRef="#ctx0" brushRef="#br1" timeOffset="132542.32">9241 4196 957 0,'0'0'20'0,"0"0"5"0,-6 0 1 0,0 3 2 0,1-3-28 0,-1 0 0 0,0 3 0 0,6-3 0 16,-6 0 64-16,0 0 8 0,3 0 0 0,-3 0 1 15,6 0-14-15,-6 0-3 0,0-3-1 0,6 3 0 16,-6 0 8-16,6 0 1 0,-6 0 1 0,6 0 0 16,0 0-4-16,0 0-1 0,0 0 0 0,0 0 0 0,0 0-12 0,0 0-4 15,0 0 0-15,0 0 0 0,0 0-35 0,0 0-9 16,0 0 0-16,6 3 0 0,3-3 0 0,0 0 0 15,3-3 0-15,3 0 0 0,2 1 8 0,4-4 0 16,0 4 0-16,-3-1 0 0,6-5 4 0,-3 3 0 16,-1 0 0-16,-2 2 0 0,0-2-12 0,0 2 8 15,-6 0-8-15,0 1 8 16,-3-1 8-16,-3 0 0 0,0 3 1 0,-6 0 0 0,0 0 11 0,0 0 1 16,0 0 1-16,0 0 0 15,-9 0-11-15,0 0-3 0,-3 0 0 0,-3 0 0 0,-6 0-16 0,3 0 0 16,-5 3-8-16,-1 2 8 0,-3 1-11 0,3-1 11 15,-6 3-12-15,4-3 12 0,-1 3 0 0,0-3 0 16,3 1 0-16,0-1 0 0,4 0 0 0,2 1 0 0,3-1 0 16,0 5 0-16,6-10 0 15,0 6 0-15,6 4 9 0,0-7-9 0,3-3 0 0,0 0 0 0,3-3 0 0,3-2 0 16,6 2 0-16,0-2 0 0,3 2-9 0,3-5 9 16,-1 1 0-16,4-1 0 0,3 2 0 0,0-2 9 15,-3 3-9-15,3-8 0 0,-4 8 9 0,1-3-9 16,-3 2 0-16,0 4 0 0,-3-1 0 0,-3 0 0 15,-3 3 0-15,3 0-16 0,-9 0 4 0,2 3 0 16,-2 0-24-16,0-1-4 0,0 4-2 16,0-1-610-16,0-2-123 0</inkml:trace>
  <inkml:trace contextRef="#ctx0" brushRef="#br1" timeOffset="133376.27">10768 4133 675 0,'0'0'19'0,"-9"0"5"0,3-3-24 0,-2 3 0 0,2 0 0 0,-3 0 0 16,0 0 76-16,3-2 10 0,0-4 2 0,0 6 1 15,6 0 7-15,0 0 2 0,0 0 0 0,0 0 0 16,0 0-7-16,0 0-2 0,0 0 0 0,0 0 0 16,0 0-29-16,0 0-7 0,0 0-1 0,0 0 0 15,9 0-32-15,0-5-6 0,3 5-2 0,6 0 0 16,-1-3-12-16,4 1 0 0,3-1 8 0,0 0-8 16,6 1 0-16,-4-1 11 0,4 3-11 0,-3 0 10 0,0-5 2 0,3 2 1 15,-4 0 0-15,4-2 0 0,0 3 11 16,-3-1 1-16,-1 0 1 0,1-2 0 0,0 2-14 15,3 1-4-15,-9-4 0 0,-1 6 0 0,1 0-8 0,-3-2 0 16,-6-4 9-16,-3 6-9 16,0 0 15-16,-3 0-2 0,-6 0 0 0,0 0 0 15,0 0 19-15,0 0 3 0,-3 0 1 0,-3 8 0 0,0-8-15 0,-3 0-2 16,0 0-1-16,-6 3 0 16,-3 0-18-16,0-3 0 0,1 2 8 0,-4-2-8 0,0 3 10 0,3-3-2 15,-3 3 0-15,-3-1 0 0,4-2 0 0,-1 3-8 16,-3-3 12-16,0 3-4 0,-3-3-8 0,-2 0 0 15,-1 0 0-15,3 0 0 0,3 2 0 0,0-2 0 16,4 0 0-16,2 0 0 0,0 3 0 0,6-1 10 0,3-2 1 16,3 0 0-16,0 0-11 0,6 0-16 0,0 0 4 0,0 0 1 15,0 0-1-15,9 3 0 0,6-3 0 0,0 0 0 16,6 0 12-16,5 3 0 0,1-3 0 0,3 0-8 16,0 0 8-16,0 0-8 0,2-3 8 0,1 0-8 15,0 1 8-15,-1-1 0 0,1 1 8 0,-3-1-8 16,-3 3 0-16,0-3 0 0,-7 1 0 0,-2-1 0 15,-3 3 0-15,-3-3 0 0,-3 3 0 0,-9 0 0 16,0 0 9-16,0 0 1 0,0 0 0 0,0 0 0 16,-6 3 22-16,-6-3 4 0,-6 3 0 0,-3-1 1 15,1 1-29-15,-7 0-8 0,-3 2 0 0,-3-3 0 16,1 4-14-16,-1-1-4 0,0-5-1 0,-3 3 0 16,4-1 19-16,2-2 0 0,-3 3-8 0,3-3 8 15,7 0-9-15,-1 0 9 0,6 3-13 0,3-3 5 16,0 0-100-16,6 0-20 0,3 0-4 0,0 0-796 15</inkml:trace>
  <inkml:trace contextRef="#ctx0" brushRef="#br1" timeOffset="134008.12">9229 4442 1393 0,'0'0'30'0,"0"0"6"0,0 0 2 0,0 0 2 0,0 0-32 0,0 0-8 16,0 0 0-16,0 0 0 0,0 0 47 0,0 0 7 15,0 0 2-15,0 0 0 0,0 0-3 0,0 0 0 16,3 3 0-16,0 2 0 0,0 1-31 0,0 2-6 15,3 2-2-15,-3-2 0 0,0 3-5 0,3-1-1 16,0 3 0-16,-3 1 0 0,0-1-8 0,0 3 10 0,3-3-10 0,-3 3 10 16,0-3-10-16,0 0 0 0,0 1 0 0,-3-1 0 15,6-3 0-15,-6-2 0 16,3 3 0-16,0-1 0 0,0-2-20 0,-3-8-2 0,0 0-1 0,0 0 0 31,0 0-65-31,0 6-12 0,0-6-4 0,0 0-590 0</inkml:trace>
  <inkml:trace contextRef="#ctx0" brushRef="#br1" timeOffset="134324.44">9212 4495 1384 0,'0'0'39'0,"-3"-5"9"0,-3-3-38 0,3 0-10 0,-3-2 0 0,3-1 0 16,-3 3 72-16,3 0 13 0,3 3 3 0,-3-6 0 16,0 6-13-16,3 5-3 0,0 0 0 0,-3-5 0 15,3 5-20-15,0 0-4 0,0 0 0 0,0 0-1 0,0 0-27 0,0 0-4 16,-3 5-2-16,0 3 0 0,3 5-14 0,-3 0-15 15,0 1 3-15,0-1 1 0,0-3 11 0,0 4 0 16,-3-4 0-16,0 1 0 0,0-1 0 0,3 1 0 16,-3-3 0-16,0 0-8 0,3-3 8 0,0 0 11 15,3-5-3-15,0 0 0 0,0 0 0 0,0 0 0 16,0 0 0-16,0 0 0 0,-3-5 16 0,6-3 4 16,0-5 0-16,3 2 0 0,0-2-19 0,3 0-9 15,0-3 10-15,0 0-10 0,0-8 15 0,0 6-3 16,0 2-1-16,0 0 0 0,0 5 10 15,-3 1 3-15,0 2 0 0,0 3 0 0,-3 2-24 0,-3 3 0 16,6-3 0-16,-6 3 0 0,2 6 0 0,4-1 0 16,0 3 0-16,3 0 0 0,-3 2-12 0,0-2-6 0,3 3-2 15,0-3 0 1,3 2-38-16,0 1-8 0,0-6-2 0,3 3-576 0,3 0-116 0</inkml:trace>
  <inkml:trace contextRef="#ctx0" brushRef="#br1" timeOffset="134856.18">11155 4527 1443 0,'0'0'64'0,"0"-5"13"0,0-3-61 0,0 8-16 0,0 0 0 0,0 0 0 32,0 0 106-32,0-5 18 0,0-6 4 0,3 3 1 0,-3 3-48 0,0-1-9 0,0 6-3 0,0 0 0 15,0 0-23-15,0 0-5 0,0 0-1 0,0 0 0 16,3 6-32-16,0-1-8 0,0 0 0 0,3 6 0 15,0-1 0-15,-3 4-9 0,0-4 9 0,3 6-13 16,-3-3-10-16,0 1-1 0,0-4-1 0,-3-2 0 16,0 3-16-16,0-1-3 15,3 1-1-15,-3-1 0 0,0 1-149 0,-3-3-30 16,3 3-5-16,-6-1-2 0</inkml:trace>
  <inkml:trace contextRef="#ctx0" brushRef="#br1" timeOffset="135184.07">11129 4453 1864 0,'0'0'41'0,"0"0"9"0,0-5 2 15,0-1 0-15,-3 1-42 0,3 5-10 16,0 0 0-16,0 0 0 0,0 0 59 0,0 0 9 0,0 0 3 0,0 0 0 0,0 0-28 0,0 0-6 16,0 8-1-16,-6 0 0 0,3 3-36 0,-3-1-21 15,3 3 2-15,-3 1 1 0,0-1 5 0,3 0 1 16,-9 0 0-16,6 3 0 0,-3-3 12 0,3-2 16 15,0 0-3-15,0-1-1 0,0-5-4 0,6 1-8 16,-6-1 11-16,6-5-11 0,0 0 23 0,0 0-3 0,0 0 0 16,0 0 0-16,0-5-8 0,0-3-1 0,6 0-1 15,-6-5 0-15,6 2-10 0,0-5 12 0,3 0-12 0,-3 0 12 16,3-5-12-16,0 0 0 0,0-3 0 16,0 6 8-16,-3 2 26 0,-3 3 5 0,3 2 1 0,-3 3 0 15,0 3-27-15,0 2-5 0,-3 3 0 16,0 0-8-16,0 0 8 0,0 0-8 0,3 3 0 0,2 2 0 15,-2 3 0-15,3 3-9 0,3-1 1 0,0 1 0 32,-3-1-36-32,0 1-8 0,6 0 0 0,-3-1-1 15,6-5-45-15,-3 3-9 0,0 0-1 0,3-2-804 0</inkml:trace>
  <inkml:trace contextRef="#ctx0" brushRef="#br1" timeOffset="135940.84">12706 4255 1191 0,'0'0'26'0,"-6"-3"6"0,0 0 0 0,3 1 2 16,0-4-34-16,0 1 0 0,0 2 0 0,3 3 0 16,-3-2 64-16,3 2 7 0,0 0 1 0,0 0 0 0,0 0-32 0,0 0-7 15,3-3-1-15,6 0 0 0,3 3-16 0,3 0-3 16,6-5-1-16,3 5 0 0,-1-3 50 0,4 1 10 16,0-1 1-16,3-2 1 15,3 0-16-15,-4-1-3 0,1 4-1 0,-3-4 0 16,3 4-32-16,-7-1-6 0,1-5-2 0,-3 5 0 0,3 1-14 0,-9-1 8 15,0 1-8-15,-3-1 0 0,-3 3 9 0,-1-3-9 16,-5 3 8-16,3 0-8 0,-6 0 21 0,0 0-1 16,0 0 0-16,-9 0 0 0,1-2 3 0,-4 2 0 15,-3 2 0-15,-6-2 0 0,3 3-23 0,-3 2 0 16,-3-2 0-16,1 2-12 0,-1 3 12 0,0-5 0 16,0 2 0-16,0-2-8 0,1 2 8 0,5-2 0 0,0-3 0 15,3 2 0-15,0-2 17 0,9 3 3 0,-3-3 0 0,3 3 0 16,6-3 3-16,0 0 1 15,0 0 0-15,6-6 0 0,3 4-24 0,3-1 0 0,0 0-12 0,6 1 4 16,0-1-4-16,2-2 0 16,4 5 0-16,0 0 0 0,0-3 1 0,-3 3 0 0,3 3 0 0,-4-3 0 31,4 2-141-31,-6 1-29 0,0 2-6 0</inkml:trace>
  <inkml:trace contextRef="#ctx0" brushRef="#br1" timeOffset="136199.7">13034 4524 1882 0,'0'0'41'0,"0"0"9"0,0 0 2 0,0 0 1 0,0 0-42 0,0 0-11 16,0 0 0-16,0 0 0 0,0 0 40 0,0 0 7 15,0 0 1-15,0 0 0 0,0 0-24 0,5 6-5 16,1-1-1-16,0 6 0 0,3-1-6 0,-9-2-2 15,6 5 0-15,-3 3 0 0,0 0-10 0,0-3 0 16,3 3 0-16,-3-3 0 0,0 3 0 0,0-3 0 16,0-2 0-16,0 0 0 0,0-1-14 0,-3 1-2 15,3-6 0-15,-3 0 0 16,0-5-104-16,0 6-22 0,0-6-4 0,0 0-638 0</inkml:trace>
  <inkml:trace contextRef="#ctx0" brushRef="#br1" timeOffset="136529.18">13028 4503 1821 0,'-6'-5'40'0,"0"0"8"0,0-3 1 0,0 2 3 0,0 1-41 0,3-5-11 0,0 4 0 0,0 1 0 15,3 5 60-15,0 0 11 0,0 0 1 0,0 0 1 16,0 0-15-16,0 0-3 0,0 0-1 0,-6 0 0 16,3 8-54-16,-3 0-18 0,6 0 0 0,-9 5 0 15,3 0 8-15,-3 3 2 0,6 0 0 0,-6 0 0 16,3-3 8-16,0 0 8 0,3 1-8 0,-6-4 11 15,7-2-11-15,-1-3 0 0,-3 1-10 0,6-6 10 16,0 0 10-16,0 0 8 0,0 0 2 0,3-8 0 16,0 0-8-16,2-3 0 0,4-5-1 0,0 0 0 0,3 3-11 0,0-5 8 15,0 2-8-15,3-3 8 0,-3 3 0 0,0 3 0 16,0-3 0-16,-3 6 0 0,0 2 5 0,-4 0 1 16,1 5 0-16,0 1 0 0,-6 2 10 0,0 0 1 15,6 2 1-15,-3 1 0 16,0 5-42-16,0 0-8 0,0 0-1 0,-3 2-1 15,3 1-26-15,0-3-6 0,3 0-1 0,0 0-615 16,3 0-123-16</inkml:trace>
  <inkml:trace contextRef="#ctx0" brushRef="#br1" timeOffset="137162.41">14727 4167 1265 0,'0'0'36'0,"0"0"8"0,0 0-36 0,0 0-8 15,0 0 0-15,0 0 0 16,0 0 96-16,0 0 18 0,0 0 3 0,0 0 1 0,0 0-34 0,6-2-8 15,-3-1 0-15,6 0-1 0,3 3-5 0,0-2-1 16,6-1 0-16,3 0 0 0,-1 1-28 0,10-1-5 16,0 0-2-16,0 3 0 0,2 0-26 0,-2-5-8 15,0 2 0-15,0 1 0 0,0-3 0 0,-1-1 8 16,1 1-8-16,0 0 0 0,-3-1 23 0,-1 4-3 16,-5-1 0-16,3-2 0 0,-6 2 8 0,3 0 0 15,-3 3 1-15,-7-2 0 0,1-1-21 0,-3 3-8 0,-3 0 0 16,-6 0 9-1,3 0-38-15,-3 0-8 0,0 0-2 0,-3-2 0 16,-6 2-9-16,-3 0-1 0,-2 0-1 0,-4 2 0 0,-3-2 22 0,-3 3 4 0,-3-1 0 0,0 1 1 16,-2 5 36-16,-1-8 7 0,-3 3 2 0,3-1 0 15,-2 6 10-15,2-5 1 0,0 2 1 0,-3-2 0 16,10 2-10-16,-1-2-3 0,9-3 0 16,3 2 0-16,3 1 15 0,3-3 4 0,6 0 0 0,0 0 0 15,0 0-40-15,0 0 0 0,6 0 0 0,3 0-12 16,3 0 12-16,0 0 0 0,6 0 0 0,3 5 0 15,-4-5-52-15,4 0-11 0,0 3-2 16,0-3-1-16,3 3-90 0,-3-1-17 0,2-2-4 0,-2 3-1 16</inkml:trace>
  <inkml:trace contextRef="#ctx0" brushRef="#br1" timeOffset="137416.61">15153 4392 2023 0,'0'0'44'0,"0"0"10"0,0 0 2 0,0 0 0 0,0 0-44 0,0 0-12 15,0 0 0-15,0 0 0 0,-3 5 0 0,0 1 0 16,3 2 0-16,-3 0 0 0,3-1 0 0,0 4 0 16,-3 0 0-16,3-1 0 0,0 1 0 0,0 2 0 15,0 0 0-15,0 1 0 0,0-1 0 0,0 0 0 0,0 0 0 16,0 0 0-16,0-2-12 0,3 2-5 0,-3 0-1 0,0-2 0 15,0 0 18-15,0-1 0 0,0-2 0 0,0-3 0 32,0 1-140-32,0-6-22 0,0 0-4 0,0 0-536 0</inkml:trace>
  <inkml:trace contextRef="#ctx0" brushRef="#br1" timeOffset="137731">15114 4442 1645 0,'-3'-21'36'0,"3"11"7"0,-3-1 1 0,3 0 4 0,0 1-39 0,3-1-9 0,-3 3 0 0,3 0 0 16,-3 8 86-16,0 0 15 0,0 0 3 0,0 0 1 16,0 0-59-16,0 0-12 0,-3 6-2 0,0 4-1 15,-3 4-31-15,0 1 0 0,0 4 0 0,-6-3 0 16,4-3 0-16,-1 3 0 0,-3-3 0 0,0 0 0 16,0-2 0-16,3 0 0 0,3-6 0 0,0 0 0 0,3-2 0 0,3-3 0 15,0 0 0-15,0 0 0 0,0 0 0 0,3-6 9 16,3-1-9-16,6-4 8 0,-3-2-8 0,3-3 12 15,0 0-12-15,0-3 12 0,-1 1 8 0,1-3 1 16,-3 5 1-16,3 3 0 0,-3 2-10 0,0 0-3 16,-3 6 0-16,0 0 0 0,0 2-9 0,-3 1 0 15,3 2 0-15,-3 0 8 16,3 5-38-16,0 0-8 0,0 0-2 0,0 3 0 16,0 3-118-16,3-6-24 0,-1 3-5 0,1 3-577 0</inkml:trace>
  <inkml:trace contextRef="#ctx0" brushRef="#br1" timeOffset="138323.62">16123 4083 1638 0,'0'0'36'0,"-3"-3"7"0,-3 3 1 0,0-3 3 0,3 3-38 0,3 0-9 16,0 0 0-16,0 0 0 0,0 0 88 0,0 0 16 16,0 0 4-16,3-5 0 0,6 0-36 0,0-1-6 15,6 4-2-15,0-9 0 0,6 3-25 0,0 0-6 16,5 0-1-16,4 3 0 0,0-3-12 0,0 3-4 15,2-3 0-15,-2 3 0 0,0-1 0 0,3 1 0 0,-6 2 0 0,-1-5 0 16,-2 3-27-16,-3 2-5 0,-3 1-2 0,0-1 0 16,-3-2 29-16,-4 2 5 0,-5 3 2 0,0-2 0 31,-6 2-47-31,0 0-10 0,0 0-1 0,0 0-1 16,-9 2-13-16,-2-2-2 0,-4 3-1 0,0 2 0 15,-3-2 21-15,0-1 5 0,-3 1 1 0,0 0 0 0,4-1 30 0,2 6 0 0,0-8 13 16,3 3-4-16,3-3 22 0,0 3 4 15,9-3 1-15,0 0 0 0,0 0-7 0,0 0-1 0,0 0 0 0,0 0 0 16,6 0-20-16,0 0-8 0,3 0 0 0,0 2 0 16,3-2-54-16,3 3-17 0,-1 0-3 0,1 2-1 15,0-2-146-15,-3 2-30 0,18 8-5 16,-15-2-2-16</inkml:trace>
  <inkml:trace contextRef="#ctx0" brushRef="#br1" timeOffset="138557.31">16492 4337 1850 0,'0'0'40'0,"0"0"9"0,0 0 2 0,0 7 1 0,0 1-41 0,0 6-11 16,0-1 0-16,0 3 0 0,0 0 31 0,-3-1 4 15,0 1 1-15,0 3 0 0,0-3-26 0,0 2-10 16,0-2 8-16,0 3-8 0,3-3 0 0,0-1 0 0,0 1-12 0,0 0 12 31,0 3-176-31,0-6-27 0,0 3-5 0,-3-8-457 0</inkml:trace>
  <inkml:trace contextRef="#ctx0" brushRef="#br1" timeOffset="138913.78">16439 4318 1982 0,'-3'-8'56'0,"3"5"12"0,-6-5-54 0,3 3-14 0,3 0 0 0,-3 0 0 16,3 5 86-16,0-6 14 0,0 6 4 0,-6-2 0 16,3-1-32-16,0 0-7 0,-3 3-1 0,0 3 0 0,-3 2-48 0,0 3-16 15,0 0 10-15,-3 5-10 0,-3 3 0 16,4-2 0-16,-4 4 0 0,0-2 0 0,0 2 0 0,3-2 0 15,0-2 0-15,3-1 0 0,0-11 0 0,3 6 0 16,3-8 0-16,3 0 0 16,0 0 0-16,0 0 0 0,0 0 0 0,0-2 0 0,6-6 0 0,0-5 10 15,3-6-10-15,0 3 10 0,0-2-10 0,3 2 12 16,3-5-12-16,-3 2 12 0,0 1-12 0,0 2 8 16,-1 8-8-16,-2-8 8 0,3 8-8 0,-3 0 0 15,-3 3 0-15,3 2 0 0,-3 0 0 0,3 3 0 16,-3 3 0-16,3 2 0 0,0 1 0 0,0 2 0 15,0 0 0-15,0-1-11 16,2 4-20-16,1-3-4 0,3 3-1 0,-3-4 0 16,3 1-86-16,0-2-18 0,3-4-3 0</inkml:trace>
  <inkml:trace contextRef="#ctx0" brushRef="#br1" timeOffset="139476.73">17445 4061 1328 0,'0'0'29'0,"0"0"7"0,0 0 0 0,0 0 1 0,0 0-29 0,0 0-8 16,0 0 0-16,0 0 0 0,0 0 17 0,0 0 3 15,6 3 0-15,0 0 0 0,3-3 49 0,6 2 11 16,-1 1 1-16,1-3 1 0,6 0 14 0,0 0 4 15,0 0 0-15,3 0 0 0,-4-3-61 0,1 1-12 0,0-4-3 16,0 4 0-16,-3-4-16 0,3 1-8 0,-1 0 8 0,1 0-8 16,-3 2 0-16,0-2 0 15,-6 2 0-15,3 0 0 0,-6 1 0 0,0-1 0 0,-3 3 0 0,-3 0 0 16,-3 0 0-16,0 0 0 0,0 0 0 0,-6 0 0 16,-6 3 0-16,0-1-20 0,-6 1 3 0,0 0 1 15,0 2-4-15,0-2 0 0,-2 2 0 0,-4-3 0 16,3 1 20-16,-6 2 16 15,6-5-4-15,-3 0 0 0,7 8 31 0,-1-8 5 0,6 0 2 0,0 0 0 16,3 0-13-16,3 0-2 0,6 0-1 0,0 0 0 16,0 0-2-16,0 0 0 0,6 0 0 0,6 0 0 15,3-8-32-15,0 8 0 0,6 0 0 0,-4-5 0 32,4 5-28-32,0 0-2 0,-3-3-1 0,0 3 0 0,3 0-50 0,-4 0-11 0,1 0-1 0,0 3-551 15,0 0-111-15</inkml:trace>
  <inkml:trace contextRef="#ctx0" brushRef="#br1" timeOffset="139770.21">17686 4313 1785 0,'0'0'39'0,"0"0"8"0,0 0 1 0,3 5 4 0,-3 0-42 0,0 3-10 16,3 0 0-16,-3 3 0 0,3 2 38 0,0 0 6 0,0 3 0 0,-3 0 1 15,3 0-17-15,-3 0-3 0,3 0-1 0,-3-3 0 16,3 3-16-16,-3 0-8 0,3-1 0 0,-3-1 8 16,3 2-8-16,-3-3 0 15,0 0 0-15,0 0 8 16,0-2-27-16,0-1-5 0,0 1-2 0,0-3 0 0,0 0 6 0,-3-3 2 0,3-5 0 0,-3 3 0 31,0-1-145-31,3-2-29 0,-12 0-5 0,12 0-2 0</inkml:trace>
  <inkml:trace contextRef="#ctx0" brushRef="#br1" timeOffset="140107.07">17680 4276 1803 0,'0'0'40'0,"0"0"8"0,0-6 1 0,-3 4 2 0,0-6-41 0,3 3-10 0,0 5 0 0,-3-6 0 0,3 6 76 0,0 0 12 16,0 0 4-16,0 0 0 0,0 0-23 0,0 0-4 16,0 0-1-16,-6 3 0 0,-3 5-41 0,3 2-9 15,-3 4-2-15,-3 4 0 0,3 1-12 0,-2-1 0 16,2 3-12-16,-3 1 12 0,0-7-9 0,0 1 9 16,3-3 0-16,-3-2-9 0,3-3-11 0,0 0-3 15,3-3 0-15,3-2 0 0,0 0 15 0,3-3 8 16,0 0-10-16,0 0 10 0,0 0-10 0,6-8 10 15,0 0-10-15,3-6 10 0,0-1 0 0,3 1 13 16,-3-4-1-16,6 2 0 0,-3-3-1 0,0 4-1 0,-1 1 0 16,1 1 0-16,-3 2 6 0,0 4 0 0,0-1 1 0,0 5 0 15,-3-2-5-15,0 2 0 0,0 0-1 16,0 9 0-16,0-4-11 0,-3 4 0 0,3-1-10 0,0 0 10 31,0 3-41-31,0 0-3 0,0 0 0 0,3 0-646 0,-1 0-130 0</inkml:trace>
  <inkml:trace contextRef="#ctx0" brushRef="#br1" timeOffset="140674.17">18549 4059 1335 0,'0'0'29'0,"0"0"7"0,-6 0 0 0,-3 0 2 0,3-6-30 0,-3 6-8 16,3 0 0-16,0 6 0 0,6-6 102 0,0 0 19 16,0 0 4-16,0 0 1 0,0 0-32 0,0 0-6 0,0 0-2 15,0 0 0-15,0 0-50 0,6-8-9 16,3 5-3-16,0 0 0 0,6 3 8 0,0-5 2 0,6 5 0 0,0-5 0 16,0 2-16-16,2 1-3 0,1-1-1 0,0 0 0 15,0-2-14-15,0 5 0 0,-4-8 0 0,1 5 0 16,0-2 8-16,-3 0-8 0,0 2 0 0,-3 1 9 15,-3-1-9-15,-3 0 0 16,-4 1 0-16,1-1 8 0,0 3-19 0,-6 0-4 0,0 0-1 0,0 0 0 31,-9 0-30-31,1 3-6 0,-4-1-2 0,0 1 0 0,-3 0 4 16,-3-1 1-16,0 1 0 0,0 0 0 0,0-1 35 0,-2 1 14 0,-1 2-11 0,3-2 11 16,0-3 24-16,0 5 12 0,3-5 1 0,6 0 1 15,0 0 18-15,3 0 3 0,1 0 1 0,5 0 0 16,0 0-36-16,0 0-6 0,0 0-2 0,0 0 0 15,5 0 0-15,1 0-1 0,6-11 0 0,0 9 0 16,0-3-15-16,0 2 8 0,3-2-8 0,0 2 0 16,-3 3-51-16,3-3-16 0,-4 3-3 0,4 0-601 15,-3 0-120-15</inkml:trace>
  <inkml:trace contextRef="#ctx0" brushRef="#br1" timeOffset="140978.81">18781 4233 2019 0,'0'0'44'0,"0"0"10"0,0 0 2 0,0 0 0 0,0 6-44 0,0 2-12 0,-3 2 0 0,3 1 0 15,-3 2 0-15,0 3 0 0,3 0 0 0,-3 2 8 16,0 1 0-16,0-1-8 0,3 1 12 0,0-1-4 16,-3 1-8-16,3-1 0 0,0 1 0 0,0-3 0 15,-3 0 0-15,3 0 10 0,-3-3-10 0,3 3 10 16,-2-3-10-16,2 0 0 0,-3-2 0 0,3-1 0 16,-3-2-28-16,0 0-4 0,3 0 0 0,0-3-1 15,-3 1-191-15,3-6-37 0</inkml:trace>
  <inkml:trace contextRef="#ctx0" brushRef="#br1" timeOffset="141311.91">18787 4257 1915 0,'0'0'42'0,"0"0"9"0,0 0 1 0,0 0 2 0,-3 0-43 0,-3-5-11 15,3 5 0-15,-3-5 0 0,0 5 36 0,-3 0 4 16,1 5 2-16,-4 0 0 0,3 0-10 0,-3 9-1 15,0-9-1-15,-3 8 0 0,3 0-10 0,-3-5-3 16,3 3 0-16,0 0 0 0,1-4-2 0,2 1-1 16,0-2 0-16,0-1 0 0,3-2-14 0,0-1 0 15,3 1 0-15,3-3 0 0,0 0 0 0,0-5-12 16,3-6 12-16,3 6-13 16,3-11-13-16,3 3-2 0,0-6-1 0,5 1 0 0,-2 2 44 0,3-5 9 0,3 5 1 0,-3 0 1 15,0 5-26-15,0 1 0 0,-4 2-9 16,-2-3 9-16,0 6 0 0,-3 0 12 0,0 2 0 0,-3 3 0 15,0 0-4-15,0 3 0 0,0 2-8 0,-3 0 12 32,6 6-62-32,-9-1-13 0,3 1-2 0,3-1-1 0,0 1-182 15,0-3-36-15,12 13-7 0,-1-16-1 0</inkml:trace>
  <inkml:trace contextRef="#ctx0" brushRef="#br1" timeOffset="141895.12">19927 4109 1562 0,'0'0'34'0,"0"0"7"0,0 0 2 0,0 0 1 0,6 0-35 0,0-3-9 15,6 3 0-15,-3-5 0 0,3 5 58 0,6-5 10 16,0 2 1-16,2-2 1 0,1 2 1 0,3-2 0 0,0 2 0 0,6-2 0 16,-6 0-43-16,2-1-8 0,-2-2-1 0,-3 0-1 15,3 3-18-15,-6-5 0 0,2 2 8 0,1 5-8 16,-3-8 0-16,-6 6 0 0,3 0 0 0,-6 2 0 16,-3 1 0-16,0-1 10 0,-6 3-10 0,0 0 8 15,0 0-20-15,0 0-4 0,-6-3 0 0,-6 3-1 16,0 0-35-16,0 3-6 15,-3 0-2-15,-3-1 0 0,0 1 39 0,-2 0 7 0,-1 2 2 0,-3 0 0 16,0-5 12-16,0 8 10 0,1-5-2 0,-1-1 0 16,3 1 49-16,3 0 10 15,3-3 1-15,0 0 1 0,6 2 0 0,0-2 0 0,3 3 0 0,6-3 0 0,0 0-30 0,0 0-7 16,0 0 0-16,0 0-1 0,6-3-15 0,3 1-4 16,6-4 0-16,0 1 0 0,3 5-12 0,3-8 0 15,0 8 0-15,0 0 0 0,-1-5 0 0,-2 5-10 16,3 0 2-16,-3-5 0 15,0 5-39-15,-3-3-7 0,0 3-2 0,-4 0-647 16,1 3-129-16</inkml:trace>
  <inkml:trace contextRef="#ctx0" brushRef="#br1" timeOffset="142187.82">20168 4276 2070 0,'0'0'45'0,"0"0"10"0,0 0 1 0,0 0 3 0,0 0-47 0,3 2-12 0,0 1 0 0,-3 2 0 16,3 3 9-16,-3-3 0 0,3 6 0 0,0 0 0 15,0 2 2-15,-3 3 0 0,0-3 0 0,3 6 0 16,-3-1-2-16,0-2 0 0,3 0 0 0,-3-3 0 15,3 3-9-15,-3-3 0 0,0 3 9 0,0-3-9 16,0 3-10-16,0-3-6 0,0-2-2 0,3-3 0 16,-3 2-27-16,0-4-6 0,3-1-1 0,-3 0 0 15,0-5-116-15,0 0-24 0,0 0-5 0,0 0-1 0</inkml:trace>
  <inkml:trace contextRef="#ctx0" brushRef="#br1" timeOffset="142577.14">20171 4292 1929 0,'0'0'42'0,"0"-6"9"0,-3 1 1 0,3-3 4 0,-3 3-45 0,3-1-11 15,0 6 0-15,0-5 0 0,0 5 84 0,0 0 16 16,0 0 2-16,0 0 1 0,0 0-35 0,0 0-6 16,0 0-2-16,-6 3 0 0,-2-1-44 0,-1 9-16 15,0 0 9-15,-3-1-9 0,0 6 0 0,0 0 0 0,3 0 0 0,-3 2 0 16,0-2 0-16,0 0 0 0,3 0 0 0,-3-5 0 15,4 2-14-15,-1-5 5 0,3-3 1 0,0 0 0 16,3 1 8-16,-3-4 0 0,6-2 0 0,0 0 0 31,0 0-30-31,0 0-4 0,6-5-1 0,0-6 0 0,0 1 16 0,6-6 3 0,2 0 1 0,4-2 0 16,0-4 15-16,0 1 0 0,3-3 0 0,0 1 10 16,-3-1 6-16,-1 5 0 0,1 3 1 0,-3 3 0 15,-3 3 10-15,0 2 1 0,-6 2 1 0,3 1 0 16,-3 2-2-16,0 3-1 0,-3 0 0 0,3 0 0 15,-3 3-6-15,0 2-2 0,0 1 0 0,0-1 0 32,0 3-35-32,-1 2-7 0,4-4-2 0,0 2 0 0,3 0-40 0,0 0-8 15,0-1-2-15,6-1 0 0,-3-4-107 0,6 1-21 0,6 0-5 0,-1-6-594 16</inkml:trace>
  <inkml:trace contextRef="#ctx0" brushRef="#br1" timeOffset="143157.2">21600 3985 1429 0,'0'0'40'0,"0"0"10"0,0 0-40 0,-6-3-10 0,6 3 0 0,0 0 0 16,0 0 69-16,0 0 12 0,0 0 3 0,0 0 0 16,0 0-26-16,6 0-5 0,3-3-1 0,3 3 0 15,6-8-6-15,0 6-2 0,2-4 0 0,7 1 0 16,0 0-11-16,0 5-2 0,3-5-1 0,2-1 0 16,1 4-19-16,0-1-11 0,0-5 12 0,2 3-12 0,-2 2 0 0,-3-2 0 15,0 2 0-15,-7 1 0 0,-2-1 0 0,0 0 0 16,-6 1 0-16,-3 2 0 0,-3 0-11 0,-3 0-2 15,0 0-1-15,-6 0 0 16,0 0-40-16,-9 0-8 0,-6 2-2 0,0 1 0 16,-3 0-1-16,-3-1-1 0,0 3 0 0,-5-2 0 0,2 0 66 0,0-1 9 15,0 1 4-15,3 5 1 0,1-8 46 0,5 0 10 16,3 3 2-16,0-3 0 0,3 0 0 0,3 0 0 16,6 0 0-16,0 0 0 0,0 0-45 0,0 0-9 15,0 0-2-15,6 0 0 16,0-3-44-16,3 3-10 0,3 0-2 0,0 0 0 15,0 0-156-15,-1 0-32 0,16 0-7 0,-6 0-468 0</inkml:trace>
  <inkml:trace contextRef="#ctx0" brushRef="#br1" timeOffset="143405.46">21942 4117 1983 0,'0'0'44'0,"0"0"8"0,0 0 3 0,0 0 1 15,0 0-45-15,0 5-11 0,0 3 0 0,-3 0 0 16,0 3 40-16,3-1 7 0,-3 1 1 0,0 5 0 16,1-3-48-16,-1 3 0 0,3 2 0 0,-3-2 0 0,3 3 0 0,-3-6 0 15,3 3 0-15,3 0 9 0,-3-6-20 0,0 4-4 16,3-1-1-16,-3-8 0 15,0 3-33-15,0 0-7 0,3-5-2 0,-3-3 0 16,0 0-122-16,0 0-24 0,0 0-4 0,0 0-422 0</inkml:trace>
  <inkml:trace contextRef="#ctx0" brushRef="#br1" timeOffset="143715.24">21933 4191 1598 0,'-3'-13'35'0,"1"7"7"0,-1 1 2 0,0-3 1 0,0 3-36 0,0 0-9 16,3-1 0-16,0 6 0 0,-3-5 104 0,3 5 18 0,0 0 4 15,-6 0 1-15,0 0-59 0,-3 5-11 16,0 3-2-16,0 0-1 0,-3 5-42 0,-3 3-12 0,3 0 0 0,-3 5 8 16,0-5-8-16,1 3 0 0,-1-3 0 0,3-3 0 15,3 0 0-15,0-2 0 0,0-6 0 0,6 0 0 16,-3 1-16-16,6-6 0 0,0 0-1 0,0 0 0 16,3-8 4-16,3-6 1 0,3-1 0 0,3-1 0 15,3-3 12-15,-3 1 0 0,5-4 0 0,-2 4 0 16,0 2 19-16,0-5 6 0,0 8 2 0,-3-3 0 15,0 3-2-15,0 5 0 0,-6 0 0 0,3 0 0 16,-6 2-12-16,3 4-2 0,-6 2-1 0,0 0 0 16,0 0 18-16,3 2 3 0,-3-2 1 0,5 3 0 15,-2 5-61-15,3-5-12 0,-3 5-3 0,6-3 0 16,-3 3-16-16,3-3-4 0,0 0-1 0,6 6 0 16,0-6-152-1,3 1-31-15,0-4-5 0</inkml:trace>
  <inkml:trace contextRef="#ctx0" brushRef="#br1" timeOffset="144344.16">23446 4048 990 0,'0'0'21'0,"0"0"5"0,0 0 1 15,0 0 1-15,0 0-28 0,0 0 0 0,0 0 0 0,0 0 0 16,0 0 0-16,0 0 0 0,0 0 0 0,0 0 0 15,0 0-45-15,6-3-15 0,-1 1-4 0,1-1 0 16,0 1 52-16,0-1 12 0,3 3 0 0,0-3 0 0,-3 1 48 0,3-4 13 16,-3 6 3-16,3-5 0 0,-6 5 25 0,3-8 6 15,-3 8 1-15,-3 0 0 0,0 0-17 0,0 0-3 16,0 0-1-16,0 0 0 0,0 0-4 0,0 0-1 16,6 0 0-16,-3 11 0 0,-3-3-32 0,0 0-6 15,0 2-2-15,0 3 0 0,0 1-21 0,0-1-9 16,-3 3 8-16,3 0-8 0,0 2 8 0,0 1-8 15,-3 2 8-15,3-3-8 0,0 1 14 0,0 2-2 16,3-5-1-16,-3 2 0 0,3-4-11 0,-3-1 0 16,3 0 9-16,0-2-9 0,0-1-10 0,0-4-6 0,0 1-2 15,0-1 0 1,-3-6-30-16,0 0-7 0,0 0-1 0,0 0 0 16,3 0-37-16,3-6-8 0,0 1-2 0,-3-3 0 0</inkml:trace>
  <inkml:trace contextRef="#ctx0" brushRef="#br1" timeOffset="144703.62">23553 4040 1566 0,'-3'0'34'0,"-3"-2"7"0,3-1 2 0,-3-2 1 0,3-1-35 0,3 6-9 0,-6 0 0 0,3 0 0 16,-3 0 60-16,0 0 9 0,0 0 3 0,-3 6 0 0,0-4-32 15,0 4-7-15,-3 1-1 0,0 7 0 0,1-9-22 0,-7 6-10 16,3-1 8-16,0 6-8 0,0-5 21 15,0-1-1-15,0 1 0 0,3-1 0 0,0 1-20 0,4-6 0 16,2 3 0-16,0-5 0 0,3-1 11 0,3-2-3 16,0 0 0-16,0 0 0 0,0 0 2 0,0-5 0 15,6-3 0-15,0-2 0 0,3-1 3 0,2-2 1 16,1 0 0-16,3 2 0 0,3-7 14 0,0 2 4 16,0-3 0-16,-3 1 0 0,3 2 0 0,-7 3 0 15,4 2 0-15,-6 0 0 0,3 3 9 0,-6 6 3 16,0-4 0-16,0 6 0 0,-6 0-20 0,3 6-3 15,0-4-1-15,0 9 0 0,0 0-20 0,-3-3-15 16,3 10 3-16,-3-13 0 16,3 11-45-16,0-5-9 0,0-1-2 0,3 1 0 15,0-3-145-15,3 0-30 0,3-3-5 0,-1-2-2 0</inkml:trace>
  <inkml:trace contextRef="#ctx0" brushRef="#br1" timeOffset="145655.2">24163 2667 1148 0,'0'0'25'0,"-6"-3"6"0,-3 1 1 0,3-1 0 0,0 3-32 0,0-3 0 0,0-7 0 0,6 10 0 15,-3 5 22-15,3-5-2 0,-3 3 0 0,3-3 0 16,-3 5 16-16,3-5 4 0,3 0 0 0,6 5 0 16,0 3 22-16,3 3 5 0,6-1 1 0,3-4 0 15,0-1 3-15,5 3 1 0,4 0 0 0,0-3 0 16,3 6-26-16,-4-6-5 0,4-2-1 0,-3 2 0 16,0 0-6-16,-1 1-2 0,-5-1 0 0,3 0 0 15,-3 3 4-15,-3-3 0 0,-3-2 0 0,-1 2 0 16,1 1-26-16,-6-1-10 0,-3 0 8 0,0-2-8 15,0 5 10-15,0-6-10 0,-3 1 12 0,-3-3-12 16,0 3 10-16,0-1-10 0,0 1 8 0,0 2-8 0,-3 3 9 0,0-2-9 16,0 4 10-16,0-2-10 0,0 3 15 0,0 2-3 15,0 3-1-15,0 0 0 16,0 5-11-16,0-5 12 0,3 5-12 0,0-3 12 0,0 6-12 0,0-5 8 16,0 7-8-16,0-5 8 0,0 3-8 0,0 3 12 15,-3-1-12-15,3 3 12 0,-3-2-12 0,0-4 0 16,-3 7 9-16,3-7-9 15,-3 4 14-15,-3-3-2 0,0 2 0 0,-3-2 0 0,6 2-12 0,-3-2 0 16,0 0 0-16,0 2-10 0,3-2 10 0,-9-3 0 16,6 3 0-16,0-5 0 0,0-1 15 0,0 1-2 0,0-3 0 15,3-3 0-15,0 3-13 0,0-3 0 0,3-2 0 0,0-3 0 16,0 2 0-16,0-2 0 0,0 0 0 0,0-5 0 16,3 2 0-16,0 0 9 0,0-2-9 0,-3 0 8 15,0-3 8-15,0 0 2 0,0 0 0 0,0 0 0 16,0 0 19-16,0 0 4 0,0 0 1 0,0 0 0 15,-3-3-14-15,-3-2-4 0,0 2 0 16,-3-2 0-16,-2 5 7 0,2-8 1 0,-6 2 0 0,0 1 0 16,0 5-20-16,-3-3-4 0,3 3-8 0,-3 0 12 15,0 3-12-15,-2-3-8 0,2 5 8 0,0-2-13 16,-3 0 13-16,3 2 0 0,0-2 0 0,1-3 0 16,2 0-22-16,0 2-2 0,3 1 0 0,3 0 0 15,0-3-3-15,3 0-1 0,6 0 0 0,-6 0 0 16,6 0-19-16,0 0-4 0,-3 0-1 0,3 0 0 15,0 0-22-15,0 0-5 0,0 0-1 0,0 0 0 32,0 0-28-32,0 0-7 0,0 0-1 0,0 0-492 0,3-6-98 0</inkml:trace>
  <inkml:trace contextRef="#ctx0" brushRef="#br1" timeOffset="146444.62">24371 2813 906 0,'-32'-3'25'0,"17"0"7"0,-3-2-32 0,-3 0 0 0,-3-1 0 0,0 1 0 16,1 2 0-16,-4 3 0 0,0-5 0 0,3 2 0 15,-3-2 32-15,4 3 0 0,-1-1 0 0,3 6 0 16,0-3 63-16,3 2 12 0,3-2 2 0,6 0 1 0,0 0-24 15,3 0-5-15,6 0-1 0,0 0 0 16,3 8-35-16,6-3-7 0,3-2-2 0,6 5 0 0,3-3 8 0,3-2 0 16,3 5 1-16,5-8 0 0,4 8 29 0,3-8 6 15,2 2 0-15,4-2 1 0,-3 0-49 0,-1 0-9 16,-2 0-3-16,3 0 0 0,-7 0-11 0,1 0-9 16,-3 0 12-16,-3 0-12 0,-3 3 37 0,-1-3 1 15,-2 0 0-15,-3 3 0 0,0 2-21 0,-3-2-4 16,-3-1-1-16,-4 1 0 0,-2 0-12 0,0-3 0 15,-3 0 0-15,0 5 0 0,-3-5 0 0,3 5 0 16,-3-5 0-16,-3 8 0 0,3-5 0 0,0-1 0 16,0 6 0-16,-3-2 0 0,0 4 12 0,3 1 0 15,-6-1 0-15,3 6 0 0,-3 3-3 16,0-3-1-16,-3 10 0 0,0-2 0 0,-3 2-8 0,-3 6 0 0,-3 5 0 16,1-5 0-16,-1 5 0 0,-3 0 0 15,-3 3 0-15,3-9 0 0,0 4 0 0,-3 2-17 0,1 5 4 0,-1-5 1 16,0 8-9-16,3 0-2 0,0-10 0 0,0 12 0 31,0-7-4-31,7-8-1 0,2-3 0 0,0-3 0 0,6-2 28 0,0-3 0 0,0 0 0 0,6-5-8 16,0-2 30-16,0-1 6 0,0 0 2 0,3-5 0 15,0-3-18-15,0 3-3 0,0-3-1 0,-4-2 0 16,1 0-8-16,-3-3 10 0,0 0-10 0,0 0 10 16,0 0 17-16,0 0 3 0,0 0 1 0,0 0 0 15,-3-3 9-15,-2 0 1 0,-4 1 1 0,0-1 0 16,0 1-42-16,-3-4 0 0,0 4-16 0,-3-1 5 15,3 3-25-15,-3-5-4 0,0 2-2 0,1 3 0 16,2-3 8-16,-3-2 2 0,0 2 0 0,3 1 0 16,-6-4-16-16,3 4-4 0,-3-3 0 0,0 2 0 15,-2-2-70-15,-1 2-14 0,-3 0-4 0,-6 1-742 16</inkml:trace>
  <inkml:trace contextRef="#ctx0" brushRef="#br1" timeOffset="147511.63">8658 3257 961 0,'0'0'20'0,"0"0"5"0,0 0 1 0,-6 0 2 0,0 0-28 0,6 0 0 0,0 0 0 0,0 0 0 15,0 0 96-15,-6 0 12 0,0-3 4 0,-3 3 0 16,3 3-26-16,-6-3-5 0,3 0-1 0,-2 3 0 15,-4-1-32-15,0 4-6 0,-3 2-2 0,0-6 0 16,-3 1-32-16,0-1-8 0,1 6 0 0,-7-2 0 16,3-1 0-16,-3 0 12 0,-3 3-4 0,1-5 0 0,-1 5-8 15,0-3 0-15,0 3 0 0,4-3 0 16,2 1 29-16,0 4 1 0,3-7 0 0,0 0 0 0,6 2 11 0,0-3 3 16,4 1 0-16,2 0 0 0,3-3-15 0,-3 2-2 15,6-2-1-15,3 0 0 0,0 0-6 0,0 0 0 16,0 3-1-16,0 2 0 0,3 3-19 0,3-5 0 15,0 2 0-15,0 3 0 0,6 3 0 0,-4 5 0 16,4-3 0-16,0 8 0 0,3 5 11 0,-3 4-2 16,3-1 0-16,-3 5 0 0,0 0-9 0,-3 1 0 15,6-3 0-15,-9 5 0 0,-1-6 0 0,1 6 0 16,0 0 0-16,0 3 0 0,0-3 0 0,-3 3 0 0,0-3 0 16,-3-3 0-16,3-5 0 0,-3 1 0 0,3-4 0 0,-3 0 0 15,-3 1 0-15,3-3 0 16,0 0 0-16,3-3 0 15,-3 0-20-15,0-3-5 0,0-2-2 0,0-3 0 0,3 1 55 0,0-6 12 0,-3 0 1 0,0-3 1 16,3 0-20-16,-3 0-4 0,0-5-1 0,3 6 0 16,0-6-9-16,-3 0-8 0,6 2 9 0,0-2-9 15,-3 3 0-15,6-3 0 0,3-3 0 0,0 1 0 16,0 2 57-16,3-6 6 0,-1 1 1 0,4 0 0 16,0 0-73-16,0-1-15 0,3-2-2 15,3 0-1-15,-1 0-17 0,1 1-4 16,0-1-1-16,3-3 0 15,-3 6-39-15,-1-6-7 0,1 3-1 0,0 3-550 0,0 0-110 0</inkml:trace>
  <inkml:trace contextRef="#ctx0" brushRef="#br1" timeOffset="155428.04">8482 3154 666 0,'0'0'14'0,"0"0"3"0,0 0 1 0,-3 0 2 0,-3 0-20 0,3 2 0 0,3-2 0 0,0 0 0 15,-5 3 65-15,5-3 10 0,0 0 1 0,0 0 1 16,0 0-17-16,0 0-4 0,0 0-1 0,0 3 0 16,0-3-23-16,0 0-5 0,0 5-1 0,0-2 0 15,0 2 11-15,2-2 3 0,1-1 0 0,0 1 0 16,3 5 8-16,0-5 3 0,0-3 0 0,3 0 0 15,0 2-32-15,3 1-7 0,0-1 0 0,3-2-1 16,0 0 9-16,3 0 1 0,-1 0 1 0,4 0 0 16,3 0 8-16,0 0 2 0,6-2 0 0,-1-1 0 0,1 1-20 15,3 2-3 1,0 0-1-16,5-8 0 0,-2 5-8 0,3 0 0 0,2-2 0 0,1 2 0 0,3-2 0 0,-1 0 8 16,1-1-8-16,6 4 8 0,-4-9-8 0,1 6 0 15,6 0 9-15,-1-3-9 0,4 2 12 0,-1-1-3 16,-2 1 0-16,2-4 0 15,1 4-1-15,-1 1 0 0,4 0 0 0,0-3 0 0,-4 3 4 0,4-3 0 16,-1 2 0-16,4 1 0 0,-1 0 6 0,1-3 2 16,-7 2 0-16,7 4 0 0,-7-6-20 0,1 5 0 15,2 1 0-15,1-1 0 0,-1-2 0 0,-2 2 0 16,-3 3 0-16,5-3 0 0,-2 3-9 0,-4-2-6 0,1-1-1 16,2 3 0-16,-5-5 26 0,3 5 5 15,-1 0 1-15,4 0 0 0,-4 0-16 0,4 0 0 0,-4 0 0 0,4 0 0 16,-3-3 0-16,-1 3 0 0,1 0 0 0,5 0 0 15,-2-2 0-15,-4 2 0 0,1 0 0 0,5-3 0 16,-5 3 0-16,3 0 0 0,-4 0 0 0,4-5 0 16,-7 5 0-16,1-3 0 0,0 6 0 0,5-3 0 15,-5 0 0-15,-1-6 0 0,1 6 0 0,-1 0 0 16,-2-2 0-16,0-1-16 0,-1 3 3 0,4 0 1 16,-3 0 12-16,-1-3 16 0,1 1-3 0,5-1-1 15,-11 0-12-15,6 3 0 0,-1 0 0 0,4 0 0 16,-3-2-10-16,-1 2-5 0,1-6-1 0,2 6 0 15,-2 0 26-15,0-2 5 0,2-1 1 0,4-2 0 16,-4 2-16-16,1 1 0 0,3-4 0 0,-1 4 0 16,1-1 0-16,-1-2 0 0,4-1 0 0,2 4 0 15,-5-1 0-15,0 0 0 0,-1-4 0 0,7 4 0 0,-4 0 0 0,4 1 0 16,-4-4 0-16,10 4 0 0,-13-1 0 0,10-2 0 16,-1 2 0-16,7 0 0 0,-7 1 0 0,1 2 0 15,-1-3 0-15,7-5 0 16,-4 6 0-16,-2 2 0 0,2-3 0 0,4 0 0 0,-7 3 0 0,1 0 0 15,2 0 0-15,4-2 0 0,-4 2 16 0,-2 0 0 16,2-3 0-16,7 3 0 0,-7-5 3 0,4 5 1 16,-4 0 0-16,7 0 0 0,-4 0-20 0,0 0 0 15,-2 0-8-15,8 0 8 0,-8 2 0 0,-1-2 0 16,1 0 0-16,5 0 0 0,-5 0 0 0,-4 0 16 16,4 0-3-16,2 0-1 0,-2 0 7 0,-4 0 1 0,7 3 0 15,-1-3 0-15,-8 0-20 0,2 0 0 0,4 0 0 16,-4 0 0-16,-2 0 10 0,-4 0-2 0,4 3 0 15,2-3 0-15,-2 0-8 0,-4 0 8 0,1 0-8 0,2-3 8 16,-2 6-8-16,-3-3 0 0,-1-3 0 0,7 0 0 16,-7 3 0-16,1 0 0 0,-4-2 0 0,7 2 0 15,-6-3 12-15,2 0 0 0,1 3 0 0,2-2 0 16,-5 2-4-16,0-3-8 0,-1 3 12 0,4-3-4 16,-4 1-8-16,1 2 0 0,-1 0 0 0,4-8 0 15,-3 8 0-15,-1-3 0 0,1 3 0 0,5-2 0 16,-5 2 0-16,0-3 0 0,-1 3 0 0,4-3 0 15,-4 3 0-15,-2-2 0 0,0 2 0 0,5-3 0 16,-2 3 0-16,-1-5 0 0,1 5 0 0,3-3 0 16,-7 3 0-16,4 0 0 0,-4 0 0 0,7 0 0 15,-3 0 0-15,-1 0 0 0,1 0 0 0,2 0 0 0,-5 0 10 16,3 0-10-16,-4 0 12 0,7 0-12 0,-4-3 0 0,-2 3 0 16,0 0 0-16,2 0-12 0,-5 0 12 0,3 0 0 15,-1 0 0-15,4-2 0 0,-4-1 0 0,-2 3 0 16,3-3 0-16,-1 3 0 0,-2-5 0 0,3 3 16 15,-1-1-3-15,1 3-1 0,-1-5-12 0,-2 2-16 16,0 0 3-16,2 1 1 0,-2-1 12 0,0 0 13 16,2 1-2-16,4-1-1 0,-6 3-10 0,2-3-14 15,-2 1 3-15,2-3 1 0,-2 2 10 0,0-2 14 16,-1 5-3-16,7-3-1 0,-6 0-10 0,2 3-17 16,-2-2 4-16,3-1 1 0,-7 3 20 0,4 0 5 15,0-3 1-15,2 3 0 0,-2-2-14 0,2 2-16 16,1-3 3-16,-3 3 1 0,-1 0 12 0,1 0 16 0,0-3-3 15,2 3-1-15,-2 0-12 0,0-2 0 0,-1 2 0 16,4 0 0-16,-9 0 0 0,5 0 0 16,-2 0 0-16,3 2 0 0,-1-2 0 0,-2 0 0 0,2 0 0 0,1 3 0 15,-6-3 0-15,3 3 0 0,-7-1 0 0,7-2 0 16,0 3 0-16,-4-3 0 0,1 0 0 0,0 3 0 16,-1-1 0-16,-2 4 0 0,3-4 0 0,-4 1 0 15,-2 0 0-15,3 2 0 0,0-3 0 0,2 1 0 16,-5 0 0-16,3-1 0 0,-3 1 0 0,2 0 0 15,-5-1 0-15,3-2 0 0,-3 3 0 0,-1 0 0 16,-2-1 0-16,0-2 8 0,0 3-8 0,-1-3 0 16,1 3 0-16,-3-3 0 0,0 0 0 0,0-3 0 15,-3 3 0-15,-1-3 0 0,1 3 9 0,-3 0-9 16,0 0 0-16,0 0 0 0,0-2 0 0,0 2 0 0,-4-3 0 16,4 0 0-16,-3 3 0 0,0-2 0 0,0-1 0 15,0 3 0-15,0-3 0 0,-3 1 0 0,5 2 0 0,-2 0 0 16,0 0 0-16,-3 0 0 0,3 0 0 0,-3 0 8 15,-3 0 2-15,3 0 0 0,-6 2-10 0,3-2 0 16,-3 0 0-16,2 3 0 16,-2-3-9-16,0 3 9 0,0-1 0 0,0-2 0 0,0 3 0 0,0 0 0 15,0-1 0-15,0 1 0 0,0 0 0 0,0-1-12 16,0 3 12-16,0-2-13 0,0 2 13 0,0-5 0 16,0 6 9-16,0-4-9 0,0 1 0 0,0 0 0 15,0 2 0-15,0 0-10 0,-3 1 10 0,2 1 0 0,-2-4 0 16,0 2 0-16,0 3 0 0,3 0 0 0,-3 0 0 15,0 3 0-15,0-6 0 0,0 3 0 0,0 3-9 0,0-3 9 16,0 2 0-16,0-5 0 0,-3 6 0 0,3 0 0 16,0 2 0-16,0-8 0 0,-3 6 0 0,3 2 0 15,-3 3 0-15,0-6 0 0,3 6 0 0,-3 0 0 16,-3 5 0-16,3-2 0 0,-3 7 0 0,0-2 0 16,0 3 0-16,0-1 0 0,-3 6-12 0,0-3 12 15,0-5 0-15,0 2 0 0,0 3 0 0,3-5 0 16,-3 5 0-16,1 3 0 0,-1-3 0 0,3 3 0 15,-3 0 0-15,3-1 0 0,0-2 10 0,0 0-10 16,0 3 0-16,0-8 0 0,0-3 0 0,0 3 0 16,3-5 0-16,-3 2 0 0,0 0 0 0,3-3 0 15,-3 1 0-15,3 2 0 0,0-5 0 0,0 2-9 16,0 1 9-16,0-8 0 0,0 2 10 0,0-3-10 16,0-2 0-16,0 0 0 0,0-2 0 0,0-1 0 0,0-3 0 0,0-2 0 15,-3 6 0-15,3-6 0 0,0 0 0 0,0 0 0 16,0 0 0-16,0 0 0 0,0 0 0 0,0 0 0 15,0 0 0-15,0 0 0 0,0 0 44 0,0 0 2 16,0 0 1-16,0 0 0 0,-6 0-24 0,3 2-5 16,-3-2-1-16,0 0 0 0,0 0-27 0,-3 3-6 15,0-6 0-15,-3 3-1 0,0-2 17 0,4-1 0 16,-4 0 0-16,-6 1 0 0,3 2 0 0,-3-5-8 16,0 2 8-16,-3-2 0 0,3 2 0 0,-2-2 0 15,-1 5 0-15,-3-6 0 0,3 4 12 0,-6-1 5 16,4-2 2-16,-7 2 0 15,0 1-36-15,0-1-7 0,-3 0-2 0,1 1 0 0,-1-1 42 0,0 3 8 0,1-3 1 0,-4 3 1 16,0 0-41-16,0 0-8 0,1 0-1 16,-7 3-1-16,0-3 25 0,4 3 0 0,-1-1 0 0,-3-2 0 15,4 3-8-15,-1 0 8 0,0-1-8 0,-5 3 8 16,2-5 0-16,0 6 0 0,-2-4 0 0,-1-2 8 16,3 6-8-16,1-6 0 0,-4 2 0 0,-3 1 0 15,10-3 0-15,-10 3 0 0,3-3-11 0,1 2 11 16,-4-2 0-16,3 0 0 0,4 3 0 0,-4 0 0 15,3-3 0-15,-2 2 0 0,-1 1 0 0,-3-3 10 16,4 2-10-16,2 1 0 0,-3-3 0 0,-2 3-11 16,2-3 11-16,-2 2 0 0,-1 1 8 0,-3 2-8 15,7-5 0-15,-1 3 0 0,-3-3 0 0,1 3 0 16,-1-1 0-16,-2 4 0 0,-1-6 0 0,-3 5 0 0,7-5 0 16,-1 5 0-16,1-2 0 0,-7-1-8 15,6 1 8-15,-2 0 0 0,-1-1 8 0,1 4-8 0,-1-4 0 0,3-2 0 16,-2 3 0-16,-4 2-8 0,4-2 8 0,-4 0 0 15,6-1 8-15,-5-2-8 0,2 6 0 0,1-4 0 16,-4 1 0-16,-3-1 0 0,4 1 0 0,-1-3 0 16,-2 3 0-16,-1-3 0 0,1 5 0 0,-1-5 0 15,-3 0 0-15,-2 0 0 0,2 0 0 0,4 0 0 16,-4 3 0-16,-5-3 0 0,2 0 0 0,1-3 0 16,2 3 0-16,-8 0 0 0,5 3 0 0,1-3 0 15,-4 0 0-15,-5 0 0 0,5 0 0 0,1 2 0 16,-1-2 0-16,-8 6 0 0,6-6 0 0,-7 0 0 0,4 0 0 15,-4 2 0-15,4-2 0 0,2 0 0 0,-5 3 0 0,3-3 0 16,2 3 0-16,-2-1 0 0,-1 3 0 0,-5-5 0 16,-1 0 0-16,1 6 0 0,0-4 0 0,2-2 0 15,1 6 0-15,2-6 0 0,-2 2 0 0,0-2 0 16,5 0 0-16,-8 0 0 0,2 0 0 0,1 3 0 16,5-3 0-16,-2 0 0 0,-3 0 0 0,-4 3 0 15,-2-3 0-15,-1 0 0 0,4 0 0 0,3 0 0 16,-4 0 0-16,4 2 0 0,-4-2 0 0,4 3 0 15,3-6 0-15,-1 3 0 0,-5 0 0 0,2 0 0 16,-2 0 0-16,3-2 0 0,-4 4 0 0,4-2 0 16,-7 0 0-16,4 3 0 0,0-3 0 0,-1 5 0 15,-2-5 0-15,2 3 0 0,-2-3 0 0,6 3 0 16,-4-1 0-16,4 1 0 0,-6-1 0 0,2-2 0 0,4 6 0 16,-1-1 0-16,1-2 0 0,-3-3 0 15,2 2 0-15,1 1 0 0,-1 0 0 0,1 2 0 0,2-5 0 0,19 3-12 16,-10-1 12-16,4 1-12 0,-7 2 12 0,1-5 0 15,-1 5 0-15,-2-2 0 0,-4 2 0 0,-26 1 0 16,9-4 0-16,3 1 0 0,2 2 0 0,7-2 11 16,2 0-3-16,1 2 0 0,3-3-8 0,-4 4 0 15,4 2 0-15,2-6 0 0,1 1 0 0,-1 2 0 16,1-2 0-16,17 2 0 0,-5-2 0 0,2 0-11 16,-2 2 3-16,-4-3 0 0,-2 6 8 0,-1-5 0 15,4 8 0-15,-28-1 0 0,16-2 0 0,2 3 0 16,-2-6 0-16,-4 3 0 0,13 0 0 0,-4 0 0 15,4-3 0-15,-4 3 0 0,7 0 0 0,-4-5 11 0,4 5-3 0,-4 0 0 16,7-3-8-16,-4 3 0 0,1-6 0 0,-4 1 0 16,7 2 0-16,-4 1 0 0,7-6-12 0,-10 2 12 15,7 1 0-15,-1-3 0 0,-3 5 0 0,1-5 12 16,5 0-12-16,-2 0 0 0,2 0 0 0,-8 0 0 16,5-2 0-16,4 2 0 0,-1 0 0 0,-3-3-11 15,7 0 11-15,-1 1 0 0,-2-1 8 0,-1-2-8 16,3 2 11-16,4-2-3 0,-1-1 0 0,-2-1 0 15,5 4-8-15,0-8 8 0,-2 3-8 0,-4 0 8 16,6 0-8-16,-2-2 0 0,5 2 0 0,-5-3 0 16,5 1 0-16,0-3 0 0,-2 2 0 0,-1 0 0 15,3 1 0-15,1 2 0 0,-1-3 0 0,3 3 0 16,6 3 0-16,-2-6 0 0,-1 6 0 0,0-3 0 16,4 0 0-16,-1 3 0 0,0-3 0 0,-3 0 0 15,4 6 0-15,-1-4 0 0,0 6 0 0,3-5 0 0,1 5 0 16,2 0 0-16,0-3 0 0,-3 3 0 0,3-2 0 0,1 2 0 15,-1 0 0-15,0 0 0 0,3 0 0 0,0 2 0 16,4 1 0-16,-4 0 0 0,3-1 0 0,0 1 0 16,3 2 0-16,0 0 0 0,1 3 0 0,2-8 0 15,3 6 0-15,-3-1 0 0,3-2 0 0,0-1-11 16,0 4 3-16,0-1 0 0,0-3 8 0,0 4 0 16,7 2 0-16,-10-8 0 0,6 5 0 0,0 0 0 15,0-2 0-15,0 2 0 0,3-2-12 0,-3 0 0 16,0-1 0-16,6 3 0 0,-3-2 0 0,0 2 0 15,3-5 0-15,-3 3 0 16,6-3-35-16,-3 3-7 0,-3-1-2 0,6-2 0 16,0 0-25-16,-6 3-6 0,6-3-1 0,-6 0 0 0</inkml:trace>
  <inkml:trace contextRef="#ctx0" brushRef="#br1" timeOffset="157562.16">8342 3532 1220 0,'0'0'27'0,"0"0"5"0,0 0 2 0,0 0 0 0,0-5-34 0,-2 2 0 16,2 3 0-16,0-8 0 0,-3 3 82 0,3 0 10 16,-3-1 1-16,0 1 1 0,3 0-46 0,-3 0-8 15,0 2-3-15,0-8 0 0,0 6 19 0,0 0 4 16,0-3 1-16,-3 0 0 0,3 3-4 0,-3-6-1 15,0 3 0-15,-3 0 0 0,0 0-14 0,0 3-3 16,-3-6-1-16,-3 3 0 0,0 0-19 0,1 1-4 16,-4 1-1-16,-3-4 0 0,0-1-6 0,-3 0 0 0,-3 1-8 15,-5-6 12-15,2 3-12 0,-3 2 9 16,0-2-9-16,-5 0 8 0,2-3-8 0,0 11 0 0,-2-11 0 16,-4 5 0-16,0 1 0 0,-2-1 0 0,-1 0 0 0,-6 1 8 15,4 2-8-15,-1-5 0 0,0 2 0 0,1 3-11 16,-4 0 11-16,-2 0 0 15,-1-2 8-15,1-1-8 0,-1 8 8 0,-3 1-8 0,1-4 10 0,-4 4-10 16,4 2 8-16,-7 0-8 0,4 0 0 0,-1 2 0 16,1 1 0-16,-1 2 0 0,1 1 0 0,2 2 0 15,3 5 0-15,4-3 0 16,5 4 0-16,-2 7 0 0,-1-5 0 0,0-3 0 0,4 11 0 0,2-6 0 16,3 3 0-16,1 1 0 0,2-1 0 0,3-3 0 15,3 1 0-15,4-3 0 0,-1 2 0 0,0-7 0 16,3 2 0-16,3 3 0 0,1-8 0 0,2 2 0 15,3-2 0-15,0 0 0 0,6 0 0 0,0-2 0 16,3-1-8-16,0-3 8 0,0 1 0 0,6-3 0 0,0 0-15 0,0 0 4 16,0 0 1-16,0 0 0 0,0 0-5 0,0 0-1 15,6-5 0-15,0 0 0 16,0-1-28-16,0-7-7 0,0 5-1 0,0-3 0 16,0 1 0-16,3-3 0 0,0-3 0 0,0 3 0 0,-3-6 23 0,3 6 4 15,-4-3 1-15,1 0 0 0,0 0 24 0,-3 0 0 16,3 3 0-16,-3 0 0 15,0-3 0-15,-3 3 0 0,0 0 0 0,-3-1 0 0,3 4 11 0,-3-1 7 16,3 3 2-16,-3-2 0 0,0-1 18 0,0 3 4 16,0 3 1-16,0 0 0 0,0 2-24 0,0-5-5 15,0 3-1-15,3 5 0 0,0-6 6 0,0 6 1 0,0 0 0 0,0-2 0 16,0-4 9-16,0 6 3 0,0 0 0 0,0 0 0 16,0 0-20-16,0 0-3 0,0 0-1 0,0 0 0 15,0 0-8-15,0 0 8 0,0 0-8 0,0 0 8 16,-5 3-8-16,-1-3 0 0,0-3 0 0,0 9 0 15,0 7 0-15,-3 5 0 0,0 1 0 0,3-1 0 16,-3 4 0-16,0-1 0 0,0 0 0 0,3 0 0 16,-3 0 0-16,3-2 0 0,0-1 0 0,3 1-11 15,0-3 11-15,0 0 0 0,0 0 0 0,3-3 0 16,0-3 0-16,3 4 0 0,3-7 8 0,-3 1-8 16,3 0 0-16,0 0 0 0,3 0 0 0,-3-2 0 15,6-1 13-15,0-3-1 0,0 1-1 0,3-3 0 16,0 3-2-16,-1-3 0 0,1-3 0 0,3 0 0 15,0 3-9-15,0-2 0 0,3-1 0 0,0 1 0 16,-4-1 0-16,-2 3 0 0,0-3 0 0,-3 3 0 16,3-2-17-16,0-4-6 0,0 4-1 0,-3 2 0 15,3 0-134-15,2 2-27 0,-2-2-6 0,-3 0-1 0</inkml:trace>
  <inkml:trace contextRef="#ctx0" brushRef="#br1" timeOffset="162043.57">6089 2627 1562 0,'0'0'34'0,"0"0"7"0,0 0 2 0,0 0 1 0,0 0-35 0,-6-5-9 15,6 5 0-15,0 0 0 0,0 0 66 0,0 0 11 16,0 0 3-16,0 0 0 0,0 0-40 0,0 0-8 16,0 0-2-16,0 0 0 0,0 0-15 0,0 0-3 15,0 0-1-15,0 0 0 0,6 3 1 0,0 2 0 16,-3-2 0-16,3 5 0 0,9 2 1 0,-3-2 1 0,-3 0 0 0,6 3 0 16,-9 4-3-16,9-4-1 15,-7 2 0-15,-2-2 0 0,0 2 6 0,0-2 0 0,0 2 1 0,-3 0 0 16,0-8-17-16,0 1 0 15,0 4 0-15,-3-4 0 0,3-1 0 0,-3-5 0 0,0 0 0 0,0 0 0 16,0 0 0-16,0 0 0 0,0 0 0 0,0-11 0 16,-3 6 0-16,3-6 0 0,0-2 0 0,-3 0 0 15,3-3 25-15,-3-2 2 0,3 4 0 0,0-7 0 16,0 3-19-16,6 2-8 0,-6-3 8 0,0-2-8 16,0-5 22-16,0 10-1 0,0-11 0 0,0 14 0 15,0-3 8-15,0 0 2 0,3 8 0 0,-3-2 0 16,3 5-19-16,-3-3-3 0,0 8-1 0,0 0 0 0,3 0-8 0,3 0 0 15,-3 0 0-15,6 8 0 0,-3-3 0 0,0 3-11 16,3 0 3-16,0 2 0 0,0 1 8 0,3 2 0 16,-3 0 0-16,-4 1 0 15,4-1 0-15,-3-3-8 0,0 1 8 0,-3 0 0 16,3-1-9-16,0-7 9 0,-3 7-10 0,3-2 10 0,-6-2 0 0,0-1 0 16,0-5 8-16,0 0-8 0,0 0 0 0,0 0-12 15,0 0 0-15,0 0 0 0,0 0 12 0,0 0 0 16,0 0 0-16,0-5 0 0,0-6 0 0,0 3 13 15,0-8-1-15,0 3 0 0,6-3-12 0,-6-8 0 16,0 3 0-16,0 0 0 0,3 0 0 0,0-6 0 16,0 11-9-16,0-7 9 0,0 9 0 0,3-2 20 0,-3 9-4 15,3-4 0-15,0 6-16 0,-6 5 0 0,9-6 8 16,-3 6-8-16,0 0 0 0,3 6 0 16,-1-6 0-16,4 5 0 0,-3 6 0 0,-3-4 0 0,3 7 0 0,-3-4 10 15,3 4-10-15,3 4 0 0,-6-5 0 16,3 3 0-16,0 5 0 0,-3-2 0 0,0 2 0 0,-6-2 0 31,3 2-24-31,3-5-8 0,-6 2 0 0,0-5-1 0,6 1-85 0,-6 4-17 16,0-10-3-16,0 3-493 0,0-1-98 0</inkml:trace>
  <inkml:trace contextRef="#ctx0" brushRef="#br1" timeOffset="162732.49">6616 2593 1015 0,'0'0'28'0,"0"0"8"0,0 0-36 0,0 0 0 16,0 0 0-16,0 0 0 0,6 0 141 0,3 0 22 15,-3-5 4-15,0-1 1 0,-3-2-52 0,9-5-11 16,-3 3-1-16,-3-4-1 0,3-2-51 0,2 3-9 16,-8 0-3-16,9-5 0 0,-9 4-21 0,9 1-5 15,-6-8-1-15,-3 5 0 0,3 0 15 0,-6 3 2 16,6 0 1-16,-6-3 0 0,-6 3-4 0,6 2-1 15,0 3 0-15,-6-3 0 0,-3 4 10 0,3 1 1 16,0 1 1-16,0 0 0 0,-3 5-30 0,3 0-8 16,-2 0 0-16,-1 2 0 0,0 6 0 0,3 0 0 15,0 0 0-15,-3 5 0 0,3 1-22 0,0 1-2 16,6 1-1-16,-6 3 0 0,6-1 17 0,0 1 8 16,0 5-8-16,6-8 8 0,-6 5-8 0,6-5 8 0,-6 5-8 15,6-5 8-15,-3 0-13 0,3-1 2 0,0-4 1 0,3 0 0 16,-3-3-8-16,3 2-2 0,-3-5 0 0,-1-2 0 31,4 2-28-31,0-2-7 0,3 0-1 0,-3-1 0 16,3-2-100-16,3-2-21 0,-6 2-4 0,3-6-1 0,3 1 68 0,-6 0 14 15,0 2 2-15,2-7 1 0,4 4-10 0,-6-4-1 16,3 2-1-16,-3 0 0 0,3-5 63 16,-3 2 13-16,-3 0 2 0,3 3 1 0,-3-7 103 0,0 4 21 0,-3 0 4 0,-3-7 1 15,0 5 75-15,0 2 15 0,0-5 3 0,6 3 1 16,-12 2-48-16,6 3-9 0,0-2-3 0,0 2 0 15,0 5-54-15,0 3-11 0,0 0-3 0,0 0 0 16,0 0-38-16,0 0-8 0,0 6-2 0,6 1 0 0,-6 9-17 0,6-5 0 16,-3 2 0-16,3 6 0 0,-6-9 0 0,5 4 0 15,-2-1 0-15,3-5 0 0,0 2 0 0,0-2 0 16,-6-3 0-16,9 3 0 0,-3-2-11 0,-3-6 11 16,3 0-12-16,0 0 12 0,3-6 0 0,-3-2 0 15,0 1 0-15,3-1 9 0,0-3-9 0,3-2 0 16,-6 0 0-16,3-1 8 0,-3-2-8 0,-4 1 0 15,4 1 0-15,0 1 0 0,-6 5 40 0,3 0 4 16,3 3 0-16,-6 5 0 0,0 0-28 0,0 0-4 16,0 0-2-16,0 5 0 0,6 3-10 0,-6 5 0 0,6 1 0 15,-6 2 0-15,3 2 0 0,3-7 0 0,0 5 0 16,-6-1-11 0,9-7-31-16,-3 3-6 0,3-3-2 0,-3 2 0 15,9-4-125-15,-3-1-25 0,17 8-4 0,-2 3-2 0</inkml:trace>
  <inkml:trace contextRef="#ctx0" brushRef="#br1" timeOffset="164221.81">4357 3871 918 0,'0'0'26'0,"0"0"6"0,0 0-32 0,0 0 0 0,0 0 0 0,-3-5 0 16,3 5 105-16,0-8 15 0,-3 5 4 0,3 3 0 15,-3-8 1-15,3 8 1 0,0 0 0 0,0-5 0 16,0 5-34-16,0-6-8 0,0 6 0 16,0 0-1-16,0 0-20 0,0 0-4 0,0 0-1 0,0 0 0 0,0 0-5 15,0 0-1-15,0 0 0 0,0 0 0 0,0 0-35 16,0 0-7-16,0 0-2 0,0 0 0 0,0 3-8 0,0 5 0 16,3 3 0-16,0 5 8 0,0 5-8 0,0-3 0 15,3 6 0-15,3 0 0 0,-3 5 0 0,3 0 0 16,-3-3 0-16,0-2 0 15,-1 0 0-15,4 0 8 0,-6-6-8 0,3 6 8 0,0-8-8 0,0 3-17 16,0-1 4-16,0-2 1 16,-3 3-108-16,3-9-22 0,0 3-4 0,0 1-813 0</inkml:trace>
  <inkml:trace contextRef="#ctx0" brushRef="#br1" timeOffset="164926.57">4696 3897 1497 0,'0'0'32'0,"0"0"8"0,0 0 0 0,-3-2 4 0,3 2-36 0,-3-8-8 15,3 8 0-15,-3-6 0 0,3 6 88 0,-3-2 16 16,3 2 4-16,-3-5 0 0,3 5-25 0,0 0-5 16,0 0-1-16,-6-3 0 0,3 3-9 0,3 0-3 15,0 0 0-15,0 0 0 0,0 0-15 0,0 0-3 16,-3-5-1-16,3 5 0 0,0 0-22 0,0 0-5 16,0 0-1-16,0 0 0 0,0 0-18 0,0 0 8 15,0 0-8-15,0 0 0 0,0 5 0 0,3 5 0 16,0-2-12-16,3 8 3 0,-3 0 9 0,3 0 16 0,3 5-4 0,-3 0-1 15,3 1-23-15,0-4-4 0,0 3 0 0,-3 0-1 16,0-7 17-16,0-1 0 0,0 0 0 0,0-5 0 16,3 0 10-16,-3-3 6 0,0 1 0 0,2-1 1 15,-2-3-29-15,0 1-7 0,0 2-1 0,0-5 0 16,0-5 32-16,-3 2 7 0,3 1 1 0,-3-3 0 16,0 2-30-16,3-5-6 0,-3 3 0 0,3-6-1 15,-3 0 27-15,0-2 6 0,-3 0 0 0,3-3 1 16,0 3-17-16,-3 0 0 0,0-3 0 0,0 3 0 15,0-1 0-15,0-2 0 0,0 3 0 0,0 0 0 16,-3 2 0-16,3 1 0 0,0 2 0 0,0 3 0 16,0-3 55-16,0 8 7 0,0 0 2 0,0 0 0 15,0 0-52-15,0 0-12 0,0 0 0 0,0 0 0 16,0 0 0-16,0 0 0 0,6 0 0 0,-3 5 0 16,3 3-18-16,0 2-6 0,3 1-2 0,-3 0 0 0,3 5 26 0,-3-3 0 15,2 3 0-15,-2 0 0 0,3 2 0 0,-3-2 0 16,0 2 0-16,0-2 0 0,0-2-12 0,-3-1-1 15,0 0 0-15,0 0 0 16,0-2-62-16,0-1-12 0,0-2-2 0,-3 0-1 16,3 0-82-16,0 0-16 0,0 0-3 0,0-5-692 0</inkml:trace>
  <inkml:trace contextRef="#ctx0" brushRef="#br1" timeOffset="165284.31">5146 3884 2070 0,'0'0'45'0,"0"-5"10"0,0 0 1 0,0-3 3 0,0 2-47 0,0 1-12 0,0-3 0 0,0 3 0 15,0 5 95-15,0-6 17 0,0 6 3 0,0 0 1 16,0 0-42-16,0 0-8 0,0 0-2 0,0 0 0 16,0 0-52-16,0 0-12 0,0 0 0 0,-6 3 0 15,0 0-11-15,3-1 1 0,0 9 0 0,0-6 0 16,3 3 10-16,0 0-13 0,0 3 5 0,0-3 8 15,3 5-12-15,0-5 12 0,0 2-10 0,0 1 10 16,3-3 0-16,0 0 0 0,3 0 0 0,-3 0 10 16,5 2-10-16,-2-4-12 0,0 2 2 0,0 0 1 15,3-1 9-15,3 4 12 0,-6-3-2 0,3 0-1 16,-3 2-9-16,0 4-16 0,0-6 4 0,-3 2 1 0,0 1 11 16,-1 2 0-16,-2-5 0 0,0 3 0 0,0-6 8 15,-3 8-8-15,-3-5 8 0,3 0-8 0,-3 0 0 0,-2 0 8 16,2-3-8-16,0 6 0 0,-3-9-11 0,0 6-6 15,0-2-2-15,0-4 0 16,0 1-77-16,0 0-15 0,3-6-3 0,-3 0-578 16,0 1-116-16</inkml:trace>
  <inkml:trace contextRef="#ctx0" brushRef="#br1" timeOffset="165447.87">5202 3897 1694 0,'0'0'48'0,"0"0"11"0,0-2-47 0,0-6-12 16,-3 2 0-16,6 1 0 0,-3 3 89 0,3-4 16 15,3 1 3-15,0 0 1 0,3 2-31 0,0-5-6 16,0 5-2-16,3-5 0 0,0 8-10 16,0 0-1-16,-3 0-1 0,2 0 0 0,1 0-58 0,0 0-20 15,0 0 0-15,0 0 0 16,3 6-98-16,-3-9-19 0,0 6-4 0,-3-1-791 0</inkml:trace>
  <inkml:trace contextRef="#ctx0" brushRef="#br1" timeOffset="166561.01">5830 3905 1422 0,'0'0'31'0,"-3"-5"6"0,-3 0 2 0,3-1 1 0,0 4-32 0,0-1-8 16,-3-2 0-16,0 2 0 0,1 1 95 15,-1-1 17-15,0 3 3 0,-3 0 1 0,3 0-43 0,-3 3-8 16,0-1-1-16,3 3-1 0,-3 1-31 0,0 2-5 16,6 2-2-16,-9 3 0 15,6 6-25-15,3-6 0 0,-3 3 0 0,3 3-11 0,3-1 19 0,3-2 4 16,0 3 1-16,0 2 0 0,3-8-13 0,0 0-16 15,0-2 3-15,3-1 1 0,0-2 12 0,0 0-9 16,3-2 9-16,0-1-8 0,0-3-8 0,0 1 0 16,-1-3-1-16,-2-3 0 0,3 1 5 0,-3-3 0 0,0-1 1 15,0 1 0 1,0-3-65-16,0 0-12 0,-3-5-4 0,0 0 0 16,0 2 45-16,3-2 9 0,-6 2 2 0,3-2 0 0,-3 0 54 0,-3 2 11 0,3-2 3 0,0 2 0 15,0-2 65-15,-3 3 14 0,3-1 2 0,-3 3 1 16,3 5-34-16,-3 3-6 0,0 0-2 0,0 0 0 15,0 0-44-15,2 3-8 0,4 0-3 0,0 5 0 16,0 5-6-16,0-3-2 16,0 6 0-16,0 0 0 0,3 0 3 0,-3-3 0 0,3-2 0 0,-3-1 0 15,3 1-12-15,-3-3 0 0,3-3 0 0,0 1 0 16,-3-4-12-16,3-2-4 0,0 0 0 0,-1 0-1 16,1-2 27-16,0-4 6 0,0 1 0 0,0-3 1 15,-3 3-17-15,0-6 0 0,0 6 0 0,0-3 0 16,0 3 0-16,-3-1 12 0,3 1-1 0,-3 5 0 0,-3 0-11 15,0 0-9-15,6 0 9 0,-3 0-13 0,3 5 13 0,0 1-9 16,0-1 9-16,0 3-8 0,0 0-3 0,-3 2 0 16,2-7 0-16,1 2 0 0,3-5-6 0,-3 0-2 15,0 0 0-15,3 0 0 0,-3-5 19 0,3 2 0 16,0-10 0-16,-3 5 9 0,3-2 0 0,0-1 0 16,0 3 0-16,-6-2 0 0,6-4 9 0,0 6 2 15,-3 0 0-15,-1 0 0 0,1 3-7 0,0 5-1 16,-6 0 0-16,3-5 0 0,0 5-1 0,-3 0-1 15,3 5 0-15,0 0 0 0,3-2 0 0,-3 8 0 16,0-6 0-16,0 3 0 0,0 0-10 0,3 2 0 0,0 1 0 16,-3 0 0-16,0-1-17 0,0 1-6 0,3-1-1 0,0-2-732 15,3 0-148 1</inkml:trace>
  <inkml:trace contextRef="#ctx0" brushRef="#br1" timeOffset="167509.87">4643 4474 874 0,'0'0'19'0,"0"0"4"0,0 0 1 0,0 0 1 0,0 0-25 0,3 5 0 0,3-2 0 0,2 2 0 15,4-2 22-15,0 0-1 0,3 2 0 0,0-2 0 16,3-1 36-16,3 1 7 0,6-3 2 0,2 3 0 15,7-1-10-15,6 3-3 0,8-2 0 0,1 0 0 16,2-1-30-16,4 1-7 0,3 2 0 0,8-2-1 16,3-3-15-16,1 3 11 0,-1-3-11 0,7 2 10 15,5-2-10-15,-3 0 0 0,-2-2 0 0,5-1 0 16,3 0 64-16,-5-2 18 0,-1-3 3 0,1 0 1 16,-4-5-2-16,0 2 0 0,1-10 0 0,-4 3 0 0,-2-6-21 15,-7 0-5-15,-2-2-1 0,-4 2 0 0,1-3-23 16,-13 3-5-16,-5 1-1 0,-3-1 0 0,-10 3 2 0,-2 0 0 15,-6-1 0-15,-3 1 0 0,-6 0 4 0,-6-5 1 16,-3-1 0-16,-3 6 0 0,-3-3-3 0,-3 0 0 16,-9-2 0-16,6-1 0 0,-9-2-32 0,-3 0-11 15,0 0 0-15,-14-8 0 0,-1 5 11 0,-6-2 0 16,1 5 0-16,-4 0-8 0,-3 2 8 0,1 1 0 16,-4 5 10-16,-2-6-10 0,-7 1 14 0,1 5-3 15,-1-3-1-15,-8 8 0 0,-1-3-10 0,-5 1-16 16,-4 5 4-16,-2-3 1 0,0 5 11 0,-7 3-10 15,1 0 10-15,-3 8-10 0,-1-2-3 0,-2 4-1 16,-3-2 0-16,3 6 0 0,2 1-3 0,-2 1-1 0,0 8 0 0,5-2 0 16,4 4 10-16,0 3 8 0,-1 6-12 0,4 2 12 15,0 3-10-15,2-1 10 0,-2 1-8 0,5 2 8 16,4 6 0-16,6-3-10 0,8 3 10 0,0 2 0 16,10 0-10-16,-1 1 10 0,9-1-8 0,1 0 8 15,8 3 0-15,6-2 0 0,3-1 12 0,3 8-4 16,4-5-17-16,8 3-3 0,3-6-1 0,3 1 0 15,6-6 13-15,6 0 8 0,5 0 0 0,4-5-8 16,3 2 13-16,3-5-4 0,3 0-1 0,2-5 0 16,4 0-8-16,6-6 8 0,5 1-8 0,10-3 8 15,-4-3 0-15,4-2-8 0,3-9 12 0,-1 3-4 16,7-5-8-16,-4 0 0 0,1 0 0 0,-7-2 8 16,1-3-8-16,-1-1 0 0,-2-2 0 0,-1 3 0 15,1-3 0-15,-3 0 0 0,-4 0 0 0,1-2 0 16,-4 2-14-16,4-3 2 0,0 0 0 0,2-4-739 15,1-1-147-15</inkml:trace>
  <inkml:trace contextRef="#ctx0" brushRef="#br1" timeOffset="187366.14">172 9840 1280 0,'0'0'36'0,"0"0"8"0,0 0-35 0,0 0-9 0,-3 0 0 0,3 0 0 15,0 0 120-15,0 0 23 0,0 0 4 0,0 0 1 16,0 0-76-16,0 0-16 0,0 0-2 0,0 0-1 15,0 0 9-15,0 0 2 16,0 0 0-16,0 0 0 0,3 0-52 0,6 5-12 0,0-5 0 0,9 5 0 16,-7 6 0-16,7-6 0 0,-3 9 0 0,0-4 0 15,6 3 0-15,-9-2 0 0,6 0 0 0,0 2 0 16,-4 3 0-16,4-3 0 0,0 0 0 0,0 0 0 16,-3 3 0-16,0-3 0 0,0 1 0 0,0-1 9 0,-7-5-9 0,1 2 0 15,-6-2 9-15,0-2-9 16,3 2 0-16,-6-6-20 0,0-2 4 0,0 0 1 0,-6 3-3 0,0-3-1 15,-9 0 0-15,4-5 0 16,-1-3-15-16,-6 0-3 0,0-6-1 0,-3 1 0 0,3-3 18 0,-3-2 4 16,1-1 1-16,-1-4 0 15,-6 1 27-15,0-4 4 0,3 2 2 0,-5-5 0 0,2 5-2 0,6 0-1 16,3 6 0-16,3-6 0 0,0 8 28 0,6-2 5 16,3 2 2-16,-2 0 0 0,2 5 10 0,6-5 3 15,0 3 0-15,0-3 0 0,6 0-63 0,-3 1 0 16,5-1-9-16,1 2 0 0,0 1 9 0,3-3 12 0,6 6-2 15,-6-1-1-15,6 3-9 0,3 0 0 16,-9 3 0-16,5 0 0 0,-8 5 0 0,3 0 0 0,6 5 0 0,-9 0 0 16,0 1 0-16,3 4 0 0,-9 1 0 15,3 2 0-15,3 3 0 0,-6 0 0 0,3 5 0 0,-3 0 0 16,-3 3 0-16,0 0 0 0,0 0 0 0,-3-1 0 16,3 1-49-1,-6 0-12-15,3-3-3 0,3 3 0 0,-6-6 0 16,3-2 0-16,3-2 0 0,-9-4-546 0,9 3-110 0</inkml:trace>
  <inkml:trace contextRef="#ctx0" brushRef="#br1" timeOffset="188012.24">377 9541 1609 0,'0'0'35'0,"0"0"7"0,6-8 2 0,-3 0 2 0,-3-3-37 0,3 1-9 16,-3-3 0-16,0-1 0 0,6 1 77 0,-6-5 14 16,0 2 2-16,0 0 1 0,0 3-73 0,0-6-21 15,0 1 9-15,0-1-9 0,-6 3 0 0,3 0 0 16,0 3 0-16,-6 0 0 0,0 2 56 0,3 1 6 16,-3-1 2-16,3 6 0 0,1-3-14 0,2 5-2 15,-6 1-1-15,3 2 0 0,3 2-24 0,-6 4-5 16,6 1-1-16,3 4 0 0,0 5-17 0,0 5 0 15,0-2 0-15,3 4 0 0,3-1 0 0,-3-1 0 0,6 0 0 16,0-3 0-16,-1 1 0 0,4 0 0 16,-3-4 0-16,3-4 0 15,0 2-20-15,3-5-7 0,-3-3-1 0,0-2-1 16,3-3-5-16,-3-3-1 0,-3 1 0 0,2-6 0 0,-2-5 66 0,3-3 13 16,-6 0 2-16,3-8 1 0,-6-2-10 0,0-4-1 0,3-1-1 0,-6-6 0 15,-6 2-16-15,3-2-3 0,0 3-1 0,-6-3 0 16,-6 5-4-16,3 0-1 0,1 6 0 0,-4-1 0 15,0 6 9-15,6 5 1 0,-3 3 1 0,3 3 0 16,3 4-1-16,-3 4-1 0,6-1 0 0,0 6 0 16,-6 5 21-16,9 2 4 0,0 1 0 0,0-1 1 15,0 4-68-15,0 1-13 0,3-1-4 16,3-4 0-16,-3 1 32 0,6-1 8 0,0-4 0 16,0-1 0-16,3-2-23 0,-3-1 0 0,6-4 0 0,0-1 0 15,2-2 23-15,-2-1 0 0,6-2 0 0,-3 1 0 0,3-4 0 0,-3 3 0 16,0 0 0-16,-1 3 0 0,-5-1 0 0,0 6 0 15,0 0 0-15,-3 6 0 0,0-1 0 0,0 6 0 16,0 5 0-16,0 2 0 0,-6 6 0 0,3-3 0 16,-3 3 0-16,3 2 0 0,-3 1 0 0,6-3 0 15,-9-1 0-15,8-1 0 0,-8-7 0 0,9 1 0 16,-6-2 0-16,6-7 0 0,-6 1 0 0,3-5 0 16,-3-3 0-16,3-3 0 15,0-5-56-15,0-2-6 0,3-9-2 0,-6-2 0 0,3-3 52 0,3-2 12 16,-3-3 0-16,3-6 0 15,0 4-105-15,3-4-19 0,-4 6-3 0,7-5-1 0</inkml:trace>
  <inkml:trace contextRef="#ctx0" brushRef="#br1" timeOffset="188652.95">699 8334 1958 0,'0'0'43'0,"0"0"9"0,0 0 1 0,0 0 3 0,0 0-45 0,0 0-11 16,0 0 0-16,9 3 0 0,3 2 0 0,-4 3 0 15,13 3 0-15,-3-1 0 0,-3 6-10 0,9 0-4 16,-3 3-1-16,-1-1 0 0,-2-2 23 0,-3 0 4 0,3 2 0 0,0-2 1 16,-6 0-13-16,-3 0 0 15,3 0 8-15,-3-5-8 0,-3-1 0 0,-6-2 0 16,3 0 0-16,-3-3 0 0,0-5 54 0,0 0 8 0,-9 0 2 0,-3-5 0 16,-6-3 0-16,0-5 0 0,-3-3 0 0,-3-3 0 15,1 1-64-15,-1-6-15 0,3-5-1 0,-9-3-1 16,6 1 27-16,3-1 6 0,-2-3 0 0,-7 1 1 15,3-3-17-15,0 5 0 0,6 3 0 0,1 3 0 16,8 2 0-16,3 5 0 0,0 1 0 0,6-1 0 16,3 6 0-16,3 0 0 0,6 0 0 0,0 2 0 15,0 0 0-15,3 3 0 0,5 1 0 0,-2 1 0 16,3 1 0-16,0 2 0 0,0 3 0 0,-6-2 0 16,6 7 0-16,-3 0 0 0,-1 1 0 0,1-1 0 15,0 3 0-15,-3 2 0 0,-3 4 0 0,3-4 0 0,-3-2 0 16,0 8 0-16,0 2 0 0,-9 4 0 15,3 1-19 1,3 1-7-16,-12 0-2 0,6-3 0 0,-3 0-132 0,3 1-28 0,-9-4-4 0</inkml:trace>
  <inkml:trace contextRef="#ctx0" brushRef="#br1" timeOffset="189633.01">955 8004 1216 0,'0'-16'34'0,"0"5"9"0,0 1-35 0,0-9-8 0,0 3 0 0,0-5 0 16,0 0 74-16,0-3 13 0,-6-8 2 0,3 3 1 15,-3-3-21-15,0 3-4 0,-3-2-1 0,-6-1 0 16,3 0-51-16,0 3-13 0,-6 8 0 0,6 2 0 15,-5 11 54-15,5 3 8 0,-3 2 2 0,3 1 0 16,0-3 0-16,3 5 0 0,-3 7 0 0,6 9 0 16,3 8-64-16,-6 0 0 0,9 2-9 0,0 4 0 15,0-4 9-15,3 3 12 0,3 3-2 0,3-3-1 16,3 0-24-16,6-3-5 0,-3-4 0 0,3-1-1 16,2 3-18-16,1-6-3 0,3-2-1 0,-3 3 0 15,0-9 63-15,-3-2 12 0,2-3 2 0,-8-2 1 16,3 0-56-16,0-9-11 0,0 1-3 0,-3-3 0 0,-3-2 66 0,0-4 13 15,3-4 2-15,-3-6 1 0,0 0-24 16,-9-8-5-16,9-5-1 0,-9-5 0 0,2-3 13 0,-2-3 2 16,0-4 1-16,0 4 0 0,-2 6-13 0,-4-1-4 15,3 1 0-15,-12 0 0 0,3 2 6 0,9 11 1 16,-15 0 0-16,6 8 0 0,3 5 26 0,0 5 6 16,-3 6 1-16,3 2 0 0,0 6-45 0,0 2-11 15,1 3 0-15,5 5 0 0,-3 3 8 0,6 0-8 16,6 2 12-16,-6-2-4 0,11-2-8 0,-8-1-9 15,6 3 9-15,0-6-13 0,0-4 13 0,0-4 0 16,0 4-10-16,0-9 10 0,3-2 0 0,-3-1 0 16,0-2 0-16,-3 3 0 0,9-3 0 0,-6-5 0 15,0 0 0-15,2-1 0 0,-8-1 0 0,6 1 0 16,-3 4 0-16,-3-1 0 0,6 3 0 0,0 6 0 16,-6-1 0-16,3 3 0 0,6 5 0 0,-3 6 0 0,0-1 0 15,3 1 0-15,-3 0 0 0,8 4 0 0,-5-1 0 0,-3-1 0 31,3-3-46-31,6-4-14 0,-9-6-4 0,6 0 0 0,0 0 52 0,-6 0 12 0,3-3 0 0,-3-2 0 16,-1-3 0-16,-2 0 0 0,3-8 0 0,-3-2 0 16,3-4 0-16,-9-4 0 0,3-1 0 0,-3-2 0 15,3 6 0-15,-3-1 0 0,-3 3 0 0,0-3 0 16,-3 3 25-16,-3-6 8 16,0-2 2-16,-5 5 0 0,5 11 3 0,-9 0 1 0,6-6 0 0,0 6 0 15,6 5 1-15,-3 3 0 0,6-3 0 0,3 8 0 16,0 10-21-16,0-10-4 0,0 0-1 0,3-5 0 0,3 8-14 15,6-1 0-15,6 1 0 0,-6 0 0 0,6 2 0 16,-7-2 0-16,7 2 0 0,-6 0 0 16,6 1-48-16,-9 1-13 0,6 1-3 0,0 0 0 0,-3 8 52 0,0 0 12 15,2-5 0-15,-8-3 0 0,9 0-16 0,-6-3-1 16,-6-3 0-16,3 1 0 16,-6-3-24-16,3 3-5 0,0-1-1 0,-3-2 0 0,0-8 38 0,0-2 9 15,0 2 0-15,-3-8 0 0,0-5 0 0,3-3 8 16,0-2-8-16,-9-6 11 0,9-2-3 0,-9-4 0 15,3 1 0-15,0 0 0 0,3 0 34 0,-3 6 6 16,6 1 2-16,-8 7 0 0,8 4-40 0,0 6-10 16,0 2 0-16,0 6 0 0,0-3 53 0,0 8 9 15,0 0 2-15,0 5 0 0,8 1-52 0,-2 2-12 0,3-3 0 0,-3 6 0 16,6-1 0-16,-3 1 0 0,9-3 0 0,-9-3 0 16,0 0-13-16,6 0-3 0,6 3 0 0,-7-5 0 31,1 0-24-31,9-3-6 0,-3 2-1 0,-6-2 0 15,3 3-13-15,-3 0-4 0,0-1 0 0,-1 4-682 0,-2-1-137 0</inkml:trace>
  <inkml:trace contextRef="#ctx0" brushRef="#br1" timeOffset="190105.01">720 10036 1497 0,'-6'5'32'0,"0"-2"8"0,0 5 0 0,3-6 4 0,-3 3-36 0,3-2-8 16,3-3 0-16,0 0 0 0,0 0 104 0,0 0 20 16,0 0 3-16,0-5 1 0,-6-3-103 0,6-3-25 0,0 1 0 0,6-4 0 15,-6-1 56-15,3-9 7 16,6-5 1-16,0-8 0 0,8-8 0 0,-5-6 0 0,9-2 0 15,0-15 0-15,15 2-14 0,-7-16-2 0,10 0-1 0,9-24 0 16,-12 10-24-16,8-4-5 0,4-9-1 0,5-18 0 16,-5 22-17-16,9 1 0 0,-7 1 0 0,7-11 0 15,-16 22 0-15,7 2 0 0,-9 3 0 0,5 2 0 16,1 16 0-16,-6 6 0 0,-1 4 0 0,-5 1 0 16,-3 11-101-16,-3 4-21 0,11-31-4 15,-14 29-1-15</inkml:trace>
  <inkml:trace contextRef="#ctx0" brushRef="#br1" timeOffset="190565.11">1074 9829 1314 0,'0'0'37'0,"0"0"8"0,-6 3-36 0,3 0-9 0,0-3 0 0,3 0 0 15,-9 5 80-15,3-2 15 0,6-3 2 0,-3 0 1 16,3 0-3-16,0 0-1 0,0 0 0 0,0 0 0 16,0 0-24-16,0 0-5 0,0 0-1 0,0-6 0 15,0-2 0-15,0-2-1 0,3-4 0 0,3-4 0 16,-3-1-50-16,3-2-13 0,6-5 0 0,-9-1 0 15,6 4 0-15,0-1 0 0,-3 0 0 0,5-3 0 16,-2 6 21-16,0 0-1 0,-6 0 0 0,6 2 0 16,-6 4-46-16,3 1-10 0,-3 4-1 15,3 2-1-15,-6 3-109 0,0 5-21 0,0 0-5 0,0 0-699 16</inkml:trace>
  <inkml:trace contextRef="#ctx0" brushRef="#br1" timeOffset="191455.45">1121 9644 1666 0,'0'0'36'0,"-6"3"8"0,6 2 2 0,6 3 2 0,-6 0-39 0,0-3-9 15,9 3 0-15,-9 0 0 0,6-3 67 0,3 3 11 16,0 0 2-16,3-2 1 0,3 4-65 0,-6-2-16 16,3 0 0-16,6 0 0 0,-10 0 0 0,4 2 0 15,0-2 0-15,-3 6 0 0,9-4 0 0,-15 1 0 16,6 2 0-16,-3 0 0 0,0 0 0 0,0-2 0 16,-3 2 0-16,-3 0 0 0,0-2 0 0,0 0 0 15,0-3 0-15,0-3 0 0,-3 0 55 0,-3 0 7 0,6-5 2 16,0 0 0-16,0 0 0 0,0 0 0 15,0 0 0-15,0 0 0 0,0 0-52 0,0-7-12 0,6-1 0 0,-3 0 0 16,3-3 0-16,-6-2 0 0,9 2 0 0,-3-2 0 16,3 0 0-16,-3-3 0 0,2 3 0 0,1-3 0 15,3 3 0-15,-9-3 0 0,6-3 0 0,0-2 0 16,-6 3-151 0,3 2-33-16,-3-3-6 0,3 1-2 0,-6 2 121 0,0 0 24 0,0 3 5 15,0-3 1-15,-6 5-3 0,6 1-1 0,-3-1 0 0,3 3 0 16,-6 0 97-16,6 0 20 0,-3 3 4 0,3 0 1 15,0 5-3-15,0 0-1 0,0 0 0 0,0-6 0 16,3 1-7-16,3 2-2 0,-6 1 0 0,9-1 0 16,-9 6-51-16,9-3-13 0,-3 2 0 0,3 1 0 0,0 2 0 15,-3 1 0-15,3-4 0 0,-3 4 0 0,0-1 33 16,2-3 4-16,-8 4 1 0,6-6 0 16,-6 0-10-16,0 0-1 0,0 0-1 0,0 0 0 0,0 0-34 15,0 0-8-15,0 0 0 0,0-6-1 0,3-4 17 0,-3-1 0 16,0-2 0-16,0 0 0 0,0-3 8 0,0 3-8 15,0 0 11-15,0-3-11 0,3 5 9 0,0 0-9 16,-3 6 0-16,6 0 9 0,-3 0-9 0,3 2 12 16,3 0-12-16,-6 1 12 0,6-1-12 0,0 0 0 15,0 3 0-15,-3 0 0 0,3 3 0 16,0-3 0-16,0 0 0 0,0 0 0 0,0 0 0 0,-1 0 0 16,1-3 0-16,-6 1 0 0,6-4-8 0,-6-2-4 15,3-2-1-15,-3-3 0 16,3-3-31-16,-6 0-5 0,0-3-2 0,6 1 0 15,-6-3-10-15,0 0-3 0,0-1 0 0,-6 1 0 0,6 3 40 0,0 2 8 0,-9-3 2 0,3 1 0 16,3 2 14-16,-3 11 16 0,6-3-3 0,-3 2-1 16,3 6 44-16,0 0 8 0,0 0 1 0,3 0 1 15,3 8-53-15,-3 3-13 0,12 5 0 0,-9-6 0 16,9 4 0-16,-6 1 0 0,-3-1 0 16,9-1 0-16,-3-2 0 0,-3-1 0 0,3-2 0 0,-4-3 0 15,-2 1 0-15,3-4 0 0,-3 1 0 0,3 0 0 16,-3-6 0-16,0 0 0 0,-3-5 0 0,3 0 0 15,-6 0 0-15,6-5 0 0,-6 0 0 0,9-3 0 16,-9 0 39-16,0 0 5 0,0 0 0 0,0-2 1 16,0 2-21-16,0 0-4 0,-6 6 0 0,6-4-1 0,-3 1-19 0,3 3 0 15,0-1 0-15,0 3 0 0,0 5 0 16,0 3 0-16,0 0 0 0,0 0 0 16,3-5 0-16,3 2 0 0,-6-2 0 0,9 3 0 15,-6-1 0-15,6 3-11 0,0 0 2 0,0 0 0 0,-3 0 9 0,3 3 0 16,-1-3 0-16,4-6 0 0,-3 6 0 0,6 0 12 15,-6-5-2-15,3 2-1 0,-3-2-9 0,3 2 0 16,-3-5 0-16,3 3 0 0,0 3 0 0,-4-4 0 16,1 1 0-16,0 0 0 15,-6 2-32-15,3 3-8 0,3-3-1 0,-9 3-1 16,0 0-138-16,0 0-27 0,0 6-5 0</inkml:trace>
  <inkml:trace contextRef="#ctx0" brushRef="#br1" timeOffset="192005.89">1407 10403 1926 0,'0'0'42'0,"0"6"9"0,0-1 1 0,0 0 3 0,0-5-44 0,0 0-11 0,0 0 0 0,0 0 0 15,3-5 9-15,3 0 0 0,3-6 0 0,3-2 0 16,0-6 44-16,0-7 9 0,6-6 2 0,-1-8 0 16,4 1 36-16,6-6 7 0,3-5 1 0,0-11 1 0,8 2-72 15,1-1-14-15,0-9-3 0,-1-5-1 0,4-3 0 16,6 3 0-16,-10 0 0 0,7-3 0 0,0 3-19 0,-4 0 0 16,-5 5 0-16,0 0 0 0,-7 1 8 0,1 1 0 15,-3 1 1-15,0 3 0 16,-6-3-9-16,0 5 12 0,-4 3-12 0,-2 2 12 0,-6-2-4 15,0 5-8-15,-3 3 12 0,-6 2-4 0,0 0-8 0,-9 6 10 16,-6 8-10-16,0-9 10 0,0 14 7 0,-5 0 2 16,-4 0 0-16,-6 8 0 15,-6 2-51-15,-5 6-11 0,-4 5-1 0,-6 8-1 16,7 8 12-16,-1 5 2 0,3 8 1 0,-8 9 0 16,-7 4-18-16,7 8-4 0,-1 6-1 0,-2 10 0 0,5 3 53 0,3 5 0 0,-8 6 0 15,-1 10 12-15,3-6-20 0,4 4-4 0,-1 2-1 0,-2 13 0 16,14-13-7-16,-3 5 0 0,6-2-1 0,-5 18 0 15,8-18 21-15,0 2 0 0,0 0 0 0,10 9 0 16,-1-14 15-16,3-3 10 0,6 0 3 16,3 4 0-16,0-15-2 0,9-2 0 0,0-5 0 0,9-5 0 15,-6-11 10-15,6-5 1 0,3-9 1 0,3-4 0 16,6-6-10-16,-1-5-3 0,-2-8 0 0,3-8 0 16,9-6-25-16,-6-7 0 0,9-11 0 0,2-5 0 15,10-8 0-15,-3-8 8 0,8-8-8 0,-2-5 0 16,-1-5 0-16,1-4-12 0,6-4 0 0,-1-3-795 15,7-3-159-15</inkml:trace>
  <inkml:trace contextRef="#ctx0" brushRef="#br1" timeOffset="203113.34">208 10464 978 0,'0'0'28'0,"0"0"5"0,-9 0-33 0,9 0 0 16,0-2 0-16,0 2 0 0,0 0 52 0,0 0 4 15,0 0 1-15,0 0 0 0,0 0-29 0,0 0-7 16,0 0-1-16,0 0 0 0,0 0 10 0,0 0 2 15,0 0 0-15,0 0 0 0,0-6-32 0,0-2 0 16,9 0 0-16,-6 1 0 0,5-1 0 0,1-6 9 16,0 1 1-16,3-3 0 0,-3 0 0 0,9-2 0 15,-3-3 0-15,3-3 0 0,3 0 14 0,8-2 4 16,-2-6 0-16,6 0 0 0,3 0-4 0,2-2 0 0,1-3 0 0,0-5 0 16,-1-6-12-16,7-2-4 15,3-3 0-15,2-5 0 0,4-1 12 0,-4-4 3 0,1-6 0 16,6 0 0-16,2-2-6 0,4-6-1 0,2 0 0 0,4 1 0 15,-10-6-4-15,1 5 0 0,11-5-1 0,-5 0 0 16,2 5-11-16,0-8 0 0,-8-2 0 0,3 5 8 16,11-8-8-16,-15 6 0 0,10-4 0 0,-10 1 0 15,-2-6 0-15,0 1 0 0,-1 2 0 0,1-3 0 16,-4-2 0-16,1-3 0 0,-10 3-11 0,1-1 11 16,-3-1 0-16,-4 1 11 0,-2 4-1 0,0-1 0 15,-6 1-10-15,-1 7 0 0,-5 0 0 0,-6 3 8 16,3 0-8-16,-12 5 0 0,0 6-10 0,-6 2 10 15,-6 6 10-15,-3 4 8 0,-3 1 2 0,-3 5 0 0,-6 6 8 16,-3 4 3-16,-5 4 0 0,2 10 0 0,-6-3 0 16,-6 5 0-16,4 4 0 0,-7 1 0 0,-9 7-41 0,-2 1-8 15,-4 6-2-15,3 3 0 16,-2 5-51-16,-7 3-10 0,-5 5-3 0,-1 2 0 16,1 6 4-16,-4 5 1 0,-5 3 0 0,3 5 0 0,-10 8 50 0,4 3 9 15,2 5 3-15,-5-3 0 0,0 11 17 0,2 0 0 16,7 8-8-16,-7 0 8 0,-2 8 0 0,6-6 0 15,2 11-8-15,-2 3 8 0,11 13 0 0,-5-3 0 16,-4 11 0-16,4-3 0 0,8 8 0 0,-5 3 0 16,5 3 0-16,4-1 9 0,2 3-9 0,-2-5 0 15,8 5-12-15,-3 6 12 0,10-1 0 0,-4 3 0 0,12 3 0 16,4 0 12-16,-1 7-12 0,3-2 0 16,3 0-12-16,0-2 12 0,10-1 0 0,-4-2 0 0,12-3 0 15,0 0 12-15,-3 0-1 0,9-11 0 0,3-10 0 0,6-5 0 16,0-8-3-16,3 2 0 0,0-10 0 0,2-1 0 15,7-15 11-15,-3-3 1 0,-3-5 1 0,12-10 0 16,-6-9 3-16,8-5 0 0,-2-5 0 0,6-8 0 16,3-3 16-16,2-5 3 0,1-5 1 0,0-9 0 15,-4-2 1-15,10-7 1 0,-3-4 0 0,8-7 0 16,4-6-14-16,-3-8-4 0,-4-5 0 0,7-8 0 16,2-2-12-16,4-6-2 0,-1 3-1 0,1-6 0 15,5 1-13-15,-5-4 0 0,-1 4-9 0,1-6-912 16</inkml:trace>
  <inkml:trace contextRef="#ctx0" brushRef="#br1" timeOffset="208864.09">594 17476 1022 0,'0'0'28'0,"0"0"8"0,0 0-28 0,0 0-8 16,0 0 0-16,-2 0 0 0,-7-3 83 0,9 3 15 16,0-3 3-16,-9 1 1 0,6-1-15 0,-6-2-3 15,0 2-1-15,3-2 0 0,0 2-12 0,0 1-3 0,3-1 0 0,-3 0 0 16,3 1-12-16,3 2-4 16,0 0 0-16,0 0 0 0,0 0-16 0,0 0-3 0,0 0-1 0,0 0 0 15,0 0-32-15,0 0-19 0,0 0 3 0,0 0 0 16,3 2 16-16,3 6 0 0,3 0 0 0,-3 0 9 15,9 3-9-15,-6-1 0 16,3 1 0-16,-3 5 0 0,2-3 0 0,1 0 0 0,3 3 0 0,-6 0 0 16,6 3 0-16,0-1 0 0,0-2 0 0,0 2 0 15,0-2 0-15,2 3-17 0,1-3 4 0,0 0 1 32,-3 5-35-32,3-3-6 0,0 1-2 0,3-1 0 0,-4 3-137 15,-2-2-27-15,18 15-5 0,-18-10-2 0</inkml:trace>
  <inkml:trace contextRef="#ctx0" brushRef="#br1" timeOffset="209312.62">916 17357 1278 0,'0'-6'28'0,"0"-2"5"0,-9-2 2 0,9 2 1 0,0-3-28 0,0 1-8 16,-3 2 0-16,3-3 0 0,0 6 48 0,0 5 8 15,0 0 1-15,0 0 1 0,0 0-5 0,0 0-1 16,0 0 0-16,0 0 0 0,0 0-25 0,0 0-6 16,0 0-1-16,0 11 0 0,0-1-4 0,0 3-2 15,3 6 0-15,0 2 0 16,3 0-37-16,3 0-7 16,0 3-2-16,-3 0 0 0,3-3 32 0,0 0 0 0,0-2 0 0,2-3 0 0,-2 0 20 0,6-6 9 15,-9 3 3-15,3-5 0 0,0-2-10 0,0-1-2 0,0-2 0 0,0-3 0 16,0-3 2-16,-3 0 0 0,3 1 0 0,0-6 0 15,-3 0 18-15,-3-3 3 0,5 1 1 0,1-4 0 16,-6-2 0-16,3 1 1 0,-6-4 0 0,0-5 0 16,0 3-22-16,-6-3-5 0,6 0-1 0,-3 1 0 15,-8-4-4-15,2 3-1 0,0-2 0 0,0 7 0 16,-3-4 3-16,3 7 0 0,-6-3 0 0,0 1 0 16,6 2 5-16,-3 3 2 0,-3-1 0 0,3 1 0 15,1 5-22-15,2 0 0 0,0 0 0 0,-3 3 8 16,6 0-8-16,3 2 9 0,3 3-9 0,0 0 10 15,0 0-10-15,0 0-14 0,0 0 3 0,-6 3 1 16,6 7-55-16,0 1-11 0,6 5-3 16,-3 2 0-16,6 1-1 0,0 2-1 0,3-2 0 0,-6 4 0 15,8 1-28-15,-5-3-6 0,6 0-1 0,-9-5-381 16,3 3-77-16</inkml:trace>
  <inkml:trace contextRef="#ctx0" brushRef="#br1" timeOffset="209629.23">1574 16574 1677 0,'0'0'36'0,"0"-3"8"0,0 3 2 0,-6-5 2 0,6-3-38 0,0 8-10 0,-6-6 0 0,6 6 0 16,0 0 86-16,0 0 15 0,0 0 3 0,0 0 1 16,0 0-61-16,0 0-13 0,0 0-3 0,0 0 0 15,6 6-28-15,0 7-10 0,3-5 0 0,0 8 0 16,3 2 10-16,-1 3-8 0,7 1 8 0,-6 1-8 16,3-1 8-16,0 1 0 0,-3 1 0 0,3 0 0 15,-3-3 0-15,0 0 0 0,-3 0 0 16,5-2-8-1,-5 2-42-15,3-2-8 0,-3-1-2 0,-3-2-812 0</inkml:trace>
  <inkml:trace contextRef="#ctx0" brushRef="#br1" timeOffset="209785.81">1416 17005 2203 0,'0'0'48'0,"0"0"11"0,0 0 1 0,0 0 2 0,0 0-50 0,0 0-12 0,0 0 0 0,0 0 0 16,9 0-37-16,-3 2-11 0,3-2-1 0,9 0-574 16,0-2-114-16</inkml:trace>
  <inkml:trace contextRef="#ctx0" brushRef="#br1" timeOffset="209942.08">1985 16436 2303 0,'-6'-3'65'0,"6"3"15"0,0 0-64 0,0 0-16 16,0 0 0-16,0 0 0 0,0 0 20 0,0 0 2 0,-3 6 0 0,3 2-694 16,3 5-138-16</inkml:trace>
  <inkml:trace contextRef="#ctx0" brushRef="#br1" timeOffset="210730.53">2300 16097 1750 0,'-9'-8'49'0,"9"3"12"0,-12 0-49 0,3-3-12 16,0-3 0-16,-6 1 0 0,10 2 54 0,-10 0 8 16,0-5 2-16,0-1 0 0,3 4-28 0,-6-1-4 15,0 1-2-15,-6-1 0 0,4 0-14 0,-16-2-4 16,3 3 0-16,-3-1 0 0,-2 3-12 0,-1 3 0 16,-3 2 0-16,1 0 0 15,-7 3-26-15,0 6-8 0,-5-1-2 0,-1 3 0 16,1 8-28-16,-7 0-7 0,1 2-1 0,2 3 0 0,-11 3 42 0,8 3 8 0,1-1 2 0,2 6 0 15,0 0 20-15,4 2 0 0,-7 6 0 0,4 2 0 16,5 3 12-16,1 3 6 0,2-1 2 0,0 9 0 16,7 2 0-16,-4 3 0 0,3 0 0 15,4 5 0-15,-1 0-7 0,0-2-1 16,7 4 0-16,2-1 0 0,0-4-12 0,0-2 0 0,3 2 0 0,7-2 0 16,-1 3 0-16,3-6 0 0,6 0 0 0,-3-2 0 15,3-1 9-15,0-2-1 0,6 0 0 0,3-5 0 16,6-1-8-16,3-4 8 0,3-1-8 0,3-2 8 15,-3-6 0-15,12 0 0 0,0-2 0 0,6 0 0 16,2-3-8-16,4 0 0 0,3-5 0 0,2-3-11 16,4-5 19-16,0-3 3 0,2-2 1 0,1-3 0 15,3-6-12-15,2-2 0 0,4-2 0 16,-1-3 8-16,1-6-8 0,-3-2 0 0,2-3 0 0,1-3 8 0,5-2-8 16,-5-3 8-16,5 1-8 0,-5-4 8 15,6-2 16-15,-10-5 4 0,7-1 0 0,2-2 0 0,1 0-7 0,-7-8-1 16,1 3 0-16,-3 2 0 0,2-5 20 0,1 0 3 15,-1-5 1-15,1 0 0 0,-12-3-29 0,5-3-6 16,-8 1-1-16,3-1 0 0,-4-2-8 0,1-3 0 16,0-3 0-16,-10 1 8 0,4-1 0 0,-6-2-8 15,-3 3 12-15,0-1-4 0,-10 1 0 16,1 2-8-16,0 3 12 0,-9 5-4 0,3 3-8 0,-9-1 0 16,-6 4 0-16,-3 2 0 0,-6 2 12 0,0 4 0 15,3-1 0-15,-11 6 0 0,5 2 12 0,-6 3 4 16,3 0 0-16,-3 5 0 0,4 0-28 0,-4 5 0 0,3 4 0 15,0 1 0-15,-3 4 21 0,6 2-1 0,-11 3 0 16,-1-1 0-16,6 4-20 0,-9 2 0 0,4 5 0 0,-4 3 0 31,6 0-37-31,-3 5-12 0,0 3-3 0,1 2 0 16,2 4 16-16,6 1 4 0,0 1 0 0,0 3 0 16,4-1-61-16,5 3-12 0,3-2-3 0,0 2 0 15,3-3-108-15,3-2-23 0,6 26-4 0,3-18-1 0</inkml:trace>
  <inkml:trace contextRef="#ctx0" brushRef="#br1" timeOffset="211405.08">2544 16372 1582 0,'0'0'44'0,"0"0"12"0,0 0-45 0,-3-2-11 0,-3 2 0 0,6 0 0 0,-6-3 74 0,6 3 13 16,-3-3 2-16,3 3 1 0,0 0-42 0,0 0-8 15,0 0-1-15,0 0-1 0,0 0-28 0,-6-5-10 16,6-3 0-16,0 0 9 0,6 3-9 0,-3-3-12 16,9 0 2-16,-3-2 1 0,6-1 9 0,0 0 0 15,0 1-9-15,3-1 9 0,2 1 0 0,4-4 0 16,3 1-9-16,0 0 9 0,0 0 0 0,-1-3 0 15,1 3 0-15,-3-3 0 0,3 0 0 0,0 3 0 0,-1-1 0 16,1-1 0-16,0 4 0 0,-3 0 8 0,3 1-8 16,-1-1 0-16,-5 3 0 0,0 0 0 0,-3 0 0 0,-3 3 0 15,-6 0 0-15,0 0 0 0,0 2 0 0,-1 0 0 16,1 1 16-16,-9 2-4 0,0 0 0 0,0 0 0 16,0 0 49-16,0 0 10 0,0 0 1 0,0 0 1 15,0 0-7-15,0 0-2 0,-9-3 0 0,-2 3 0 16,2 0-18-16,3 0-4 0,-9 0-1 0,0 0 0 31,0 3-57-31,0-1-12 0,-6 1-3 0,9 0 0 0,-8-1 20 0,5 3 11 0,0-2-12 0,6 0 12 16,-9-1 0-16,6-2-8 0,3 3 8 0,0-3 0 15,0 3 0-15,3-3-10 0,3 0 10 0,3 0-8 16,0 0 8-16,0 0 0 0,0 0 0 0,0 0 0 16,0 0 0-16,0 0 0 0,0 0-11 0,0 0 11 0,0-6-19 15,6-2 3-15,3 1 0 0,3-1 0 0,-3 0 16 0,3-3-10 16,6-2 10-16,-3 5-8 15,3-3 8-15,-1 3 0 0,4-2 0 0,-3-1 0 16,-3 3 0-16,0 3 0 0,0 0 0 0,-3-1 0 16,0 1 0-16,-6 2 0 0,3 1 0 0,-4-1 0 0,4 1 0 15,-6 2 0-15,-3 0 0 0,3 2 0 0,-3 1 12 0,0-1 5 16,6 4 1-16,-6 2 0 0,0 0-18 0,0 0-11 16,-6 7 2-16,3 1 0 0,0 3 9 0,3-1-13 15,-12 4 5-15,4 1 8 16,2 1-41-16,3 0-1 0,-6 0 0 0,3-3 0 15,0 0-4-15,3 0-1 0,0 0 0 0,3-2 0 16,3-1-23-16,0-2-5 0,0 0-1 0,3 0-500 16,6-3-100-16</inkml:trace>
  <inkml:trace contextRef="#ctx0" brushRef="#br1" timeOffset="212031.71">3919 15547 1393 0,'12'-24'30'0,"-12"14"6"0,6-6 2 0,-6 0 2 0,3 3-32 0,0-3-8 0,-3-3 0 0,0 6 0 16,0-3 101-16,-3 3 19 0,0 0 3 0,0 2 1 16,0-2-46-16,-3 2-9 0,0 3-1 0,-3 0-1 15,3 0-16-15,-3 3-3 0,1 2-1 0,-1-2 0 0,0 8-27 0,0-1-4 16,-3 1-2-16,0 8 0 0,0-1-14 0,-3 6 0 15,0 5 0-15,3 6-10 0,0-1 2 0,4 9 0 16,-1-1 0-16,3-2 0 0,0-3 8 0,3 5 0 16,3-5 0-16,3-5 0 0,-3 0-16 0,6-5 3 15,-6-4 0-15,6-1 0 0,3-4 13 0,-3-2-9 16,2-3 9-16,-2 1-8 0,3-6 8 0,-3 0 0 16,0-6 0-16,3-2 8 0,-3-2-8 0,3-3 0 15,3-3-8-15,-9-8 8 0,0 5 0 0,0-10 0 16,0 0 0-16,-3 0 0 0,0 0 0 0,0 0 0 15,-3 0 0-15,-3 0 0 0,3 2 10 0,-3 1 4 0,0 2 1 0,3 5 0 16,0 1-3-16,0 5-1 0,0 2 0 0,3 3 0 16,0 3-11-16,0 0 8 15,0 5-8-15,0 0 8 0,0-3-8 0,6 3 0 16,6 5-10-16,-6 1 10 0,6-1-21 0,3 3 1 0,0 2 1 0,5 1 0 16,-8 7 19-16,6 1 0 0,0 0-8 0,0-1 8 15,0 1 0-15,0-1 0 0,0 3 0 0,-4-2 0 16,4 2 0-16,-6-3 16 0,3 1-4 0,-3 2 0 15,0-2 4-15,-3-1 0 0,-3 1 0 0,3-3 0 16,-9-1 1-16,6 4 1 0,-6 0 0 0,0-4 0 16,-6 4-4-16,0-1-1 0,-3 6 0 0,-3-3 0 15,0-2-13-15,-6-1 0 0,-3 6-9 0,0-3 9 16,4-2-20-16,-10-1 1 0,0 1 1 0,0 5 0 16,-3-8 2-16,-2 2 1 0,-1 3 0 0,0-5 0 15,3 3-23 1,4-1-5-16,2-2-1 0,6 0 0 0,0-5 20 0,6-1 4 0,-3 1 1 0,9-3 0 15,-3-3-71-15,6 0-14 0,3 1-4 0,0-6 0 16,6 0-16-16,0-3-4 0,6 0-1 0,3-7-287 16,3-4-58-16</inkml:trace>
  <inkml:trace contextRef="#ctx0" brushRef="#br1" timeOffset="212432.14">4363 15232 2041 0,'-3'-8'44'0,"3"0"10"0,0 0 2 0,0 0 2 0,0-2-46 0,0 2-12 16,0 3 0-16,0-3 0 0,-3 2 100 0,3 6 19 16,0 0 3-16,0 0 1 0,0 0-71 0,0 0-13 0,-3-2-3 0,-3 4-1 15,0 1-35-15,-3 5-14 0,3 5 1 0,-3 3 0 32,3 2-13-32,3 6-2 0,0 3-1 0,0-1 0 0,0 3 29 0,3-2 0 0,3-1 0 0,3-2 10 15,-3-3-19-15,3-2-4 0,3-1-1 0,-3-5 0 16,3-2 23-16,3-3 5 0,0-3 1 0,0-5 0 15,0 3-15-15,0-8 0 0,2-1 0 0,-2-4 0 16,0-1 10-16,0-2-1 0,-3-6 0 0,0 1 0 16,0-1-1-16,0 1 0 0,-3-3 0 0,-3 2 0 15,-3 1 1-15,-3-3 0 0,-3 2 0 0,3 0 0 16,-3 4-1-16,-3-1 0 0,-3 0 0 0,0 3 0 16,0-1 18-16,0 6 3 0,3 1 1 0,-2 1 0 15,2 1-18-15,-3 2-3 0,3 3-1 0,3 0 0 16,-3 0-28-16,3 0-7 0,0 6-1 0,0-4 0 15,3 4-87-15,0 1-17 16,0 1-4-16,3 6-1 0,3-4-13 0,0 1-2 0,6-1-1 0,-3 4 0 16,3-4-73-16,3-2-14 0,12 3-4 0,-7-11 0 0</inkml:trace>
  <inkml:trace contextRef="#ctx0" brushRef="#br1" timeOffset="212591.28">4878 14721 2343 0,'0'0'52'0,"0"0"10"0,0 0 2 0,0 0 2 0,0 0-53 0,0 0-13 16,0 0 0-16,0 0 0 0,0 0 59 0,0 0 9 0,0 0 1 16,0 0 1-16,0 0-70 0,0 6 0 15,3 4-12-15,3 6 0 0,0 0-5 0,-6 8-2 0,12-3 0 0,-9 5 0 32,2-2-36-32,1 3-7 0,0-1-2 0,0-2-634 0,0-3-127 0</inkml:trace>
  <inkml:trace contextRef="#ctx0" brushRef="#br1" timeOffset="212727.91">4783 15073 2266 0,'-9'0'64'0,"3"0"14"0,0-2-62 0,0 2-16 0,0-3 0 0,6 3 0 15,0 0 91-15,0 0 15 0,0 0 3 0,0 0 1 32,0 0-143-32,0 0-29 0,0 0-6 0,0 0 0 0,3 0-112 0,6-5-21 0,6-1-5 0,-1-1-624 15</inkml:trace>
  <inkml:trace contextRef="#ctx0" brushRef="#br1" timeOffset="212878.51">5172 14568 2266 0,'3'-11'64'0,"-3"6"14"0,0 0-62 0,0 0-16 0,3-3 0 0,-3 2 0 0,0 6 120 0,0 0 22 15,0 0 4-15,3-5 1 0,-3 5-107 0,0 0-22 16,0 0-4-16,6 0-1 16,0 3-116-16,3-1-23 0,-3 6-5 0,3 3-608 15,3 2-121-15</inkml:trace>
  <inkml:trace contextRef="#ctx0" brushRef="#br1" timeOffset="213354.78">5152 14295 1844 0,'-24'-29'52'0,"12"16"12"0,-3 0-52 0,-6-8-12 0,3 2 0 0,-6 1 0 16,1-1 92-16,-4 3 16 0,-3 3 4 0,0-5 0 15,-5 7-48-15,2 3-8 0,-3 5-3 0,-3 3 0 16,-5 8-37-16,-4 6-8 15,-11 7-8-15,-4 5 11 16,-5 11-66-16,-1 6-13 0,-8 9-2 0,-1 4-1 16,1 8 25-16,-3 2 5 0,2 8 1 0,1 2 0 0,5 6 40 0,-5 6 0 0,12 2 0 0,-4 5 0 15,4 3 12-15,-1 2 8 0,7 4 2 0,5-1 0 16,3-5 11-16,10 2 3 0,5 1 0 0,6-1 0 16,4-10 0-16,8 0 0 0,3-2 0 0,15-6 0 15,-3-6-24-15,9-4-4 0,6-9 0 0,3-5-8 16,5-7 32-16,7-6 0 0,9-6 0 0,3-7 0 15,8-3-32-15,10-10 0 0,-4-9 0 0,10-7 0 16,8-6 13-16,7-10-1 0,5-11 0 0,9-7 0 16,10-9-4-16,5-5 0 0,3-5-8 0,-3-3 12 0,9-5-12 0,-9-3 0 15,3 0 0-15,-5-3 0 16,-7 3-37 0,-6 1-1-16,-3-4 0 0,-5-2 0 0,-4 2 21 0,-12-2 4 0,-5 0 1 0,-6 0 0 0,-4-3 40 0,-11 0 8 15,-1 3 1-15,1-3 1 16,-12 3 21-16,-6-2 4 0,-3-1 1 0,-10 5 0 0,-2-2-17 0,-6 5-3 15,-6 0-1-15,-9-2 0 0,-2 2-2 0,-10 3 0 16,-3 8 0-16,-6-1 0 0,-5 4-21 0,-7 4-4 16,-9 1 0-16,-5 8-1 0,-7 5-15 0,-5 5 0 0,-4 8 0 15,-5 8 0-15,-3 8-20 16,-1 5 4-16,4 6 0 0,-3 5 0 0,-1 5 16 0,4 3-12 0,3 5 12 16,-4 2-10-1,1 7-89-15,2 9-17 0,4 6-4 0</inkml:trace>
  <inkml:trace contextRef="#ctx0" brushRef="#br1" timeOffset="-213898.83">4440 16253 1400 0,'0'0'31'0,"0"0"6"0,3-10 2 0,0 4 0 0,-3 6-31 0,0-5-8 0,0 5 0 0,0 0 0 15,0 0 94-15,0 0 18 0,0 0 3 0,0 0 1 16,0 0-53-16,0 0-11 0,0 0-1 0,0 0-1 16,0 0-3-16,0 0-1 0,3-2 0 0,-3 2 0 15,0 0-16-15,0 0-3 0,0 2-1 0,0 9 0 16,0 5-26-16,0-3 0 0,3 11 0 0,-3 0 0 16,0-1 0-16,0 6 0 0,-6 6 0 0,6-3 0 15,-6 2-10-15,6 6-7 0,-3 2-2 0,-3-2 0 16,3-3 30-16,-3 0 5 0,3 0 2 0,0-5 0 15,-3 2-18-15,3-5 0 0,-2-2 0 0,2-4 0 16,-3 1 0-16,3-5 0 0,-3-1 0 0,3-2 0 16,0-5 0-16,0-3 0 0,0 0 0 0,0-3 0 15,3-5-20 1,-6 0-12-16,-3-5-1 0,3-1-1 0,-6-4 34 0,0-6 0 0,-3 0 0 0,3-3 0 0,0 3 0 0,1 3 11 16,2-3-2-16,0 6 0 0,3 5 15 15,3-1 2-15,3 6 1 0,0 0 0 16,0 0 21-16,0 0 4 0,0 0 0 0,-6 3 1 0,3 5-39 0,3 0-14 15,0 5 9-15,3 3-9 0,0 0 8 0,6 0-8 16,-3-1 0-16,3-1 8 0,-1-6-8 0,4 0 0 16,-6 2 0-16,6-5-11 0,3 1 19 0,-3-1 4 15,6-5 1-15,0-3 0 0,0 1-13 0,-1-6 0 16,7 0 0-16,-3-3 0 16,0-5-55-16,0 6-13 0,3-3-4 0,-1 2-630 15,-2 3-126-15</inkml:trace>
  <inkml:trace contextRef="#ctx0" brushRef="#br1" timeOffset="-212978.48">3940 17690 2146 0,'0'0'60'0,"0"0"15"0,0 0-60 0,0 0-15 0,0 0 0 0,6 5 0 16,0 1 16-16,3 4 0 0,6 6 0 0,3 3 0 16,3 4-16-16,5 1 0 0,4 5 0 0,3 3-10 15,0 0 10-15,-1 0 0 16,4 5 0-16,-3-3 0 0,0 3 0 0,-4-3 0 0,1 4 8 0,0-4-8 16,-3 0 0-16,-1 1 0 0,-2-4 0 0,0-1 8 31,-3-1-31-31,-3-6-5 0,0 1-2 0,-4 0 0 15,-2-5-78-15,-3-4-15 0,-6-4-3 0</inkml:trace>
  <inkml:trace contextRef="#ctx0" brushRef="#br1" timeOffset="-212448.9">3934 17830 2094 0,'0'0'60'0,"0"0"12"0,0 0-58 0,0 0-14 0,0-5 0 0,0-3 0 0,3 0 24 0,0-2 1 16,6-4 1-16,6 1 0 0,-3-5-17 0,12-4-9 16,-3-1 10-16,8-7-10 0,4 1 40 0,12-2 3 15,-4-6 0-15,7 0 0 0,0-6-20 0,2-2-4 16,1-2-1-16,5-1 0 0,4-2-9 0,-4 2-1 16,-2 0-8-16,0-2 12 0,-4 5-20 0,1-5-5 15,-7 5-1-15,7-3 0 16,-9 1-26-16,-4 7-6 0,-2 6-1 0,-6-3 0 0,-3 5 24 0,-6 3 5 15,-1 2 1-15,-5 6 0 0,0 5 17 0,-3 0 0 0,-3 6 8 16,0 2-8-16,-6 3 19 0,0-1-3 16,-3 6 0-16,0 0 0 0,3 6 15 0,0 1 2 0,0 4 1 15,0 8 0-15,0 2-11 0,3 5-3 0,3 6 0 0,-3 5 0 16,2 3 12-16,4 7 1 0,3 1 1 0,6 5 0 16,0-6-21-16,3 6-4 0,0 0-1 0,5-2 0 15,1-1-8-15,-3-3 0 0,0-4 0 0,-1-1 0 16,4-2 0-16,-3-3 0 0,3-3-9 0,0 3 9 15,-4 0-8-15,1-2 8 0,-3-4-12 0,-3-1 12 32,0-4-33-32,-4-2 0 0,-5-3 0 0,0-2 0 0,-6-1 33 15,-3-2 0-15,0 0 0 0,-3 0 0 0,-6-3 0 0,0 3 9 0,-3-3-1 16,-6 0 0-16,-2 0 14 0,-4 3 2 0,-9 0 1 0,0 0 0 16,-5 3-25-16,-10-1 0 0,-3 6-9 0,-8 0 9 0,-7 0-17 15,1-1 3-15,-4 7 1 0,4-4 0 16,-4 0-11-16,7-2-3 0,5 3 0 0,4 2 0 0,5-3 27 15,0 3 0-15,7 0 0 0,11-7 0 16,0 1-12-16,0 1 2 0,0 3 1 0,4-1 0 16,2-2-139-16,3-3-27 0,3 0-5 0,0 6-2 15</inkml:trace>
  <inkml:trace contextRef="#ctx0" brushRef="#br1" timeOffset="-211898.48">6214 18082 2336 0,'0'0'52'0,"0"0"10"0,0 0 2 0,0 0 1 0,0 0-52 0,0 0-13 0,0 0 0 0,0 0 0 16,0 0 0-16,0-6 0 0,-3 1 0 0,3 0 0 16,0 5 0-16,0 0 0 0,0-6 0 0,0 6 0 15,0 0 0-15,0 0 0 0,0 0 8 0,0 0-8 16,0 0 14-16,0 0-3 0,3 6-1 0,0 2 0 16,3 5-18-16,0 0-4 0,-3 3-1 0,6 0 0 15,-3-3 13-15,0-2-9 0,-3-1 9 0,3-2-8 0,-3 0 8 0,3-3 0 16,-3-2 0-16,-3-3-8 0,0 0 8 0,6-3-8 15,-3 1 8-15,6-6-8 0,-3 0 8 16,0-3 0-16,-3-2 0 0,-1-3 0 0,1 0 0 0,0 1 8 16,3-1 0-16,-3-3 0 0,3 3-8 0,-3 0 0 15,9 6 0-15,-3-1 0 0,0 3 0 16,-3 0 0-16,9 3 0 0,3 2 0 0,-3 1 0 0,3-1 11 16,5 3-11-16,-2 0 12 0,0 0-12 0,3 0 0 15,0-3 0-15,2-2 0 0,-2 0 0 0,0-3 8 16,0-3-8-16,0 1 0 0,-1-3 0 0,-2-1 0 15,-3-2-9-15,0 3 9 0,-3-3-15 0,0 3 4 16,-3 3 1-16,0-1 0 0,2 3 10 0,-2 5 0 0,0-2 0 16,3 5 0-16,0 0 20 0,0 0 5 0,0 5 2 0,3 3 0 15,-6 3 10-15,5-1 3 16,1 4 0-16,0-6 0 0,-3 0-24 0,3 2-4 0,6-2 0 0,-3 0-1 31,-1 0-61-31,1 0-12 0,3-3-2 0</inkml:trace>
  <inkml:trace contextRef="#ctx0" brushRef="#br1" timeOffset="-207583.4">9637 17597 2286 0,'0'0'50'0,"0"0"10"0,0 0 3 0,0 0 1 0,0 0-51 0,-6-2-13 16,3-1 0-16,3 3 0 0,-6-2 32 0,0-4 4 16,6 6 1-16,-6-2 0 0,6 2-10 0,-5 0-3 15,-1-3 0-15,0 6 0 0,-3-3-24 0,3 5 0 0,-3 0 0 16,-3 0 0-16,3 6-10 0,0 2 10 0,0 0-13 0,3 6 5 15,0-3-1-15,6 2 0 0,-3 1 0 0,6-3 0 16,-3 5 9-16,6-5-13 16,0 0 5-16,0-3 8 0,3 0-8 0,0 0 8 0,3-2 0 0,0 0 0 15,3-3 19-15,0-1 8 0,2 1 1 0,4 0 1 16,0 0-19-16,0 0-10 0,0-3 10 0,0 3-10 16,-4 0 12-16,4 0-4 0,-6 3-8 0,0-3 12 15,0 2-12-15,-3 1 9 0,-3 0-9 16,0 2 8-16,-3 3-8 0,0 0 0 0,-6 2 0 0,0 3-11 31,0 0-29-31,-6 1-7 0,0-1-1 0,-6 0 0 0,0 0-139 16,-6-2-28-16,-3-1-5 0,0-2-2 0</inkml:trace>
  <inkml:trace contextRef="#ctx0" brushRef="#br1" timeOffset="-207408.18">9450 17799 2016 0,'0'0'44'0,"6"-6"10"15,0-2 2-15,-6 0 0 0,9 0-45 0,-3 0-11 0,2-2 0 0,1-1 0 0,3-2 113 0,3 0 21 16,0-3 4-16,3 0 1 0,0-2-67 0,3-1-14 16,2 1-2-16,1-4-1 0,3 4-37 0,0-3-7 15,3 2-2-15,-4-2 0 16,1 2-90-16,0 4-19 0,0-4-3 0,-3 1-1 16,2 4-149-16,-5 1-31 0,27-3-5 0,-18 8-2 0</inkml:trace>
  <inkml:trace contextRef="#ctx0" brushRef="#br1" timeOffset="-207046.6">10212 17428 1357 0,'0'0'29'0,"0"0"7"0,6 0 0 0,-3-3 4 0,3 3-32 0,-6 0-8 0,0 0 0 0,0 0 0 15,0 0 89-15,0 0 17 0,0 0 3 0,0 0 1 16,0 0-22-16,0 0-4 0,0 0 0 0,0 3-1 16,3 2-41-16,-6 3-8 0,3 0-2 0,-3 6 0 15,0-1-24-15,0 8-8 0,0 0 0 0,0 3 0 16,3 2 8-16,0 1-8 0,0 2 0 0,3 0 0 15,3-3 35-15,-3 1 0 0,6-1 0 0,-3-4 0 16,2-7 23-16,-2 1 5 0,3-2 1 0,3-4 0 16,-3-2-22-16,3 0-4 0,0-5-1 0,3-1 0 15,-3-4-15-15,0-1-3 0,0-2-1 0,0-1 0 16,-1-2-2-16,1-2-1 0,0-1 0 0,-3-2 0 16,-3 0-15-16,3 0 9 0,-3-3-9 0,0 0 8 0,-3 0 0 15,3 0 0-15,-6 0 0 0,3 0 0 16,-3 0-8-16,-3 3 0 0,3-3 0 0,-6 1 0 0,3 4 28 15,-3 0 3-15,0 1 1 0,3 2 0 0,-3 3-32 0,-3-1 0 16,3 4 0-16,-3-1 0 16,0 3-24-16,0 0-12 0,-2 5-1 0,-1 1-1 15,3 1-30-15,-3 1-7 0,3 3-1 0,3 0 0 16,3 2-74-16,0 3-15 0,6-3-3 0,0 3-792 0</inkml:trace>
  <inkml:trace contextRef="#ctx0" brushRef="#br1" timeOffset="-206850.79">10890 17571 2938 0,'-9'11'84'0,"4"-6"16"0,-1 3-80 0,-3 0-20 0,9 2 0 0,-6 4 0 15,0 1 30-15,6 7 2 0,0-4 0 0,0 3 0 31,0 0-61-31,6 3-12 0,0 0-3 0,-3 0 0 0,3 0-118 0,5-3-24 0,-2-5-5 0,0 5-857 16</inkml:trace>
  <inkml:trace contextRef="#ctx0" brushRef="#br1" timeOffset="-206202.97">11132 17312 2127 0,'0'0'47'0,"0"0"9"0,0 0 3 0,0 0 1 0,0 0-48 0,0 0-12 15,0 0 0-15,0 0 0 0,-3 5 35 0,3 3 5 16,0 0 0-16,0 2 1 0,3 4-41 0,-1-1 0 16,1 3-8-16,0-3 8 0,3 0-13 0,0-2 5 15,0-3 8-15,0-3-13 0,3 3 13 0,-3-5 12 16,3-1-3-16,0-2 0 0,0-2-25 0,0-4-6 0,3 1-1 0,-3-6 0 15,0 1 8-15,-3-6 2 0,0 0 0 0,-1 0 0 16,1-2 13-16,0-1 0 16,-3 1 0-16,0-6 0 0,0 5 0 0,3 1 0 15,0 2 12-15,0 0-12 0,0 6 0 0,0-1 0 0,3 0 0 16,0 3 0-16,3 3-9 0,0 2 9 0,3 1-8 0,0 2 8 16,-1 0-12-16,4 0 4 0,3 2 0 0,0-2 0 15,0 0 8-15,3-2 0 0,-4-1 0 0,1 1 0 16,0-1 0-16,0-5 0 0,-6 0 0 0,0 0 0 15,0-3 0-15,-4 1 0 0,1-9 0 0,-3 9 0 16,0-3 10-16,0-1-2 0,-3-2-8 16,-3 6 12-16,6-3 3 0,-3 2 0 0,0-2 0 0,3 2 0 15,-3 1-15-15,3 2 0 0,0 0 8 0,0 3-8 16,3-1 0-16,-1 4-16 0,1 2 3 0,3 2 1 16,0 1-7-16,3 2-1 0,3-2 0 0,0 2 0 15,-1 0 20-15,1 1-10 0,3-4 10 0,-3 1-8 16,3 0 8-16,-3-6 0 0,2 0 8 0,-2-2-8 0,-3 0 0 15,0-6 0-15,0 1 0 0,0-4 0 0,0 1 24 0,-4-3 4 16,4 0 1-16,0 0 0 0,3-2 9 0,-3 2 2 16,0 0 0-16,-3 0 0 0,-1 3-17 0,1-3-3 15,-3 3-1-15,0 0 0 0,-6 2-19 0,3 1 0 16,-3 2 0-16,0 0 0 0,-3-3 0 0,-3 9-12 16,0-4 0-16,-3 4 0 0,3 2 12 0,0-6-9 15,-9 1 9-15,0 0-8 0,6-1-10 0,-6 4-2 16,3 2 0-16,-6 0 0 15,3 2-28-15,-3 4-7 0,4 4-1 0,-1 1 0 0,3 5 36 0,0 0 8 16,3 2 0-16,3 1 1 0,0 2-5 0,3-3-2 0,3 4 0 16,0-1-569-1,3 0-113-15</inkml:trace>
  <inkml:trace contextRef="#ctx0" brushRef="#br1" timeOffset="-205616.78">12944 16386 2818 0,'-18'-3'80'0,"6"-2"17"0,-2-1-77 0,-10-2-20 0,-3-2 0 0,-3-1 0 16,-5 1 23-16,-7-3 1 0,-3 2 0 0,-2-2 0 15,-4-1-24-15,-6 4 0 0,-11 2 0 0,-1 5-8 16,-8 1-52-16,-6 4-9 0,-4 4-3 15,-8 2 0-15,-3 7-3 0,-9 4-1 0,0 2 0 0,-6 3 0 0,2 5 42 0,-2 3 8 16,0 5 2-16,-6 5 0 0,-3 3 38 16,3 0 8-16,3 5 2 0,0 1 0 0,-6 2-24 0,6 5 0 15,-6 0 0-15,6 5 0 0,0-2 0 0,2 3 0 16,-2-1 0-16,9 6 0 16,0 5 0-16,6 0 0 0,3 0 10 0,11 3-10 0,4 0 24 0,11-6-2 15,10 3 0-15,2-8 0 0,7-2 20 0,8-3 4 16,12-8 1-16,4 0 0 0,8 0-47 0,9-8 0 15,6-3 0-15,9 0 0 16,9-2-39-16,9-3-4 0,8-3-1 0,1-5 0 16,9-5-1-16,6 0-1 0,8 0 0 0,10-6 0 0,5-2 34 0,10-5 12 0,8-3-9 15,3-8 9-15,6-3 0 0,7-5 17 0,2-5-2 0,9-6-1 16,0-2 11-16,9-5 3 0,-3-3 0 0,72-19 0 16,-19-5-9-16,-8 0-2 0,-9-2 0 0,-6-3 0 15,-10-1 11-15,-2-4 3 16,-6-1 0-16,-3-2 0 0,-6 3-15 0,-6-3-4 0,-5-1 0 0,-7 4 0 15,-6-3 7-15,-6 2 1 0,-11 3 0 0,2 1 0 16,-3 1 19-16,-8 1 4 0,-10 0 1 0,-5 0 0 16,-7-1 6-16,-5 4 2 0,-9 5 0 0,-3-1 0 15,-10 4-36-15,-5-1-6 0,-6 3-2 0,-3 5 0 16,-9 6 7-16,-6 2 1 0,-3 1 0 0,-6 4 0 16,-6 3-8-16,-8 0-8 0,-7 3 11 0,-12 5-11 15,-8 3 0-15,-10 5 0 0,-5 6 0 0,-12 2 0 16,-10 8-105-1,-5 7-15-15,-9 12-4 0,3 10-1104 0</inkml:trace>
  <inkml:trace contextRef="#ctx0" brushRef="#br1" timeOffset="-172294.62">532 1622 1497 0,'0'0'32'0,"0"0"8"0,0 0 0 16,0 0 4-16,-9 0-36 0,9 0-8 0,0 0 0 0,-12 0 0 15,6 3 104-15,3-3 20 0,-6 2 3 0,0 1 1 0,6 2-52 0,-6 0-9 16,3 3-3-16,4 3 0 0,-7-3 0 0,3 0 0 16,0 2 0-16,-3 4 0 0,9-4-51 0,-6 3-13 15,3 6 0-15,3-6 0 0,0 8 0 0,0-2 0 16,0 5 0-16,3-3 0 16,3 0 0-16,3-2-13 0,-3 2 4 0,3-5 1 15,5-1 8-15,-2 4 0 0,0-11 0 0,3 3 8 16,6-4 10-16,-6-4 2 0,9 0 1 0,-9-6 0 0,-1-2 9 0,1-3 2 15,0 0 0-15,0-8 0 0,0-2-12 0,-6 2-3 16,3-8 0-16,-3 0 0 0,0 0-17 0,0 0 0 16,-6 1 0-16,0-7 0 0,3 7 55 0,-12-1 7 15,3 3 2-15,0 0 0 0,-3 5-56 0,-3 0-8 16,0 5 0-16,-3-5-10 0,0 8 10 0,-3 0 0 16,0 6 10-16,-6 2-10 0,4 0 0 0,-4 5 0 15,-3 6 0-15,0 2 0 16,3-3-52-16,3 6-8 0,-2 6 0 0,2-9-1 15,6 5-3-15,3-7 0 0,-3 2 0 0,6-2 0 16,6-1-153-16,0-4-31 0,6-1-7 0,0-3-1 0</inkml:trace>
  <inkml:trace contextRef="#ctx0" brushRef="#br1" timeOffset="-171665.81">827 1500 1717 0,'0'0'37'0,"-6"-5"8"0,3-3 2 0,-6 5 2 0,9 3-39 0,-3-5-10 16,-3 0 0-16,3 2 0 0,3 3 100 0,0 0 17 15,0 0 4-15,0 0 1 0,0 0-39 0,0 0-8 16,0 0-2-16,0 0 0 0,0 0-58 0,0 0-15 15,3 5 0-15,-3 3 0 0,6 6 0 0,0-7 0 16,3 4 0-16,0 0 0 0,0 5 0 0,2-9 0 16,4 7 0-16,-3 2 0 0,0-8 0 0,3-3 0 15,-3 5 0-15,0-2 0 0,0 0 13 0,3-5 0 16,-6 2 0-16,-3-5 0 0,2 0-13 0,-2 0 0 16,3 0 8-16,-6-2-8 0,3-4-9 0,-3-2-5 0,6 6-1 15,-9-6 0-15,0 0 48 0,3 3 10 16,-3-1 1-16,0-7 1 0,-3 5-21 0,3-3-4 15,-6 4 0-15,3-1-1 0,3 0-19 0,0 8 0 16,0 0 0-16,0 0 0 0,0 0 55 0,0 0 7 16,0 0 2-16,3 8 0 15,3 0-103-15,-6-1-20 0,3 7-4 0,3 4-1 0,3-10 52 0,-3 5 12 0,0 3 0 0,3-5 0 16,0 2 0-16,-6-2 0 0,6 2 0 0,0-10 0 16,0 2-54-16,0-3-8 0,-4 1-2 15,1-6 0-15,3-2 4 0,0 3 0 0,-6-9 0 16,6-2 0-16,-9-1-109 0,3 4-22 0,3-9-4 0,-6 4-588 15</inkml:trace>
  <inkml:trace contextRef="#ctx0" brushRef="#br1" timeOffset="-171560.09">1065 1093 1792 0,'-9'-37'51'0,"6"23"10"0,-3-4-49 0,3 2-12 16,-3 5 0-16,3-2 0 0,3 5 103 0,-3 3 17 16,3 5 4-16,0 0 1 15,0 0-60-15,0 0-12 0,3 5-2 0,6 3-1 0,-6 3-26 0,3 2-6 16,3 3-1-16,3 2 0 0,0 1-17 0,3 7 0 15,-4-4 0-15,7 7 0 0,-6-3 0 0,6 1 0 16,-6 2 0-16,6 5 0 0,-6 1 16 0,6-6-1 16,-7 2 0-16,7 1 0 0,-9 0-15 0,3-11-10 15,-3 3 2-15,0-11 0 0,0 3 8 0,3-3-13 16,-9-5 5-16,3 0 8 16,3-3-159-16,-9-2-24 0,3 0-5 0,-3-3-415 0,0 0-83 0</inkml:trace>
  <inkml:trace contextRef="#ctx0" brushRef="#br1" timeOffset="-171393.54">1038 1294 1728 0,'0'0'38'0,"0"0"8"0,0 2 2 0,-6 1 0 0,6 5-39 0,6 3-9 0,-6-3 0 0,0 2 0 15,6-2 0-15,3-5 0 0,0 5 0 0,3-3 0 16,6 3 53-16,-9-8 9 0,5 0 2 0,1-5 0 16,6 2-52-16,0-2-12 0,6-3 0 0,-6 0 0 31,-1 3-71-31,1-3-17 0,0-3-3 0,0 0-1 0</inkml:trace>
  <inkml:trace contextRef="#ctx0" brushRef="#br1" timeOffset="-171289.82">1416 1233 1676 0,'0'0'48'0,"0"0"9"0,0 0-45 0,0 0-12 16,0 0 0-16,0 0 0 0,0 5 70 0,3 6 12 16,-3-6 2-16,6 3 1 0,-3 3-9 0,6 2-1 15,-9-3-1-15,12 6 0 0,-6 3-59 16,0-6-15-16,3 6 0 0,0-1 0 0,-1-2 0 0,4 0 0 15,-6-3 0-15,3 0 0 0,0 1 37 0,-3-6 5 16,0-1 1-16,3 1 0 16,-9-2-69-16,9-1-14 0,-9-5-2 0,0 0-626 15,0 0-126-15</inkml:trace>
  <inkml:trace contextRef="#ctx0" brushRef="#br1" timeOffset="-171119.27">1389 976 2188 0,'0'0'48'0,"-3"-5"11"0,-6 2 1 0,3 1 1 0,6 2-49 0,0 0-12 16,0 0 0-16,0 0 0 0,-3 2 28 0,-3-2 4 16,6 8 0-16,-3-2 0 15,3 2-52-15,0-1-9 0,0 1-3 0,3-5 0 0,3 2-45 16,-3 3-10-16,6-5-1 0,-3 0-796 0</inkml:trace>
  <inkml:trace contextRef="#ctx0" brushRef="#br1" timeOffset="-169539.84">1574 831 1267 0,'-9'-5'28'0,"9"5"5"0,-6 0 2 0,3-3 1 0,0 3-36 0,3 0 0 15,-9 0 0-15,9 0 0 0,0 0 128 0,0 0 18 16,0 0 4-16,0 0 1 0,0 0-76 0,0 0-15 16,0 3-4-16,-6 4 0 0,6 1-56 0,0 0-12 15,6 8-3-15,-3 3 0 0,3 2 15 0,3 3 0 16,3 2 0-16,-3-2 0 0,3 5 0 0,0 0 0 16,2-2 0-16,-2 2 0 0,0-3 35 0,0 1 9 15,3-1 3-15,0-5 0 0,-6 0-24 0,6-7-5 16,-6 2-1-16,3-3 0 0,-4 0-27 0,1-2-6 0,0-1 0 15,-3-5-1 1,0-2-24-16,3 0-5 0,-6-1-1 0,3 1 0 16,-3-3-13-16,0-3-4 0,3 1 0 0,-3-4 0 15,3 6 44-15,-6-2 8 0,9-3 1 0,-9 5 1 0,0-3 10 0,3-2 12 0,0-1-2 0,3 4-1 16,-6-1-9-16,3 0 0 16,3 1 0-16,3-4 0 0,-9 4 56 0,6-1 7 0,0 0 1 0,2-4 0 15,1-1-52-15,-6 0-12 0,0 0 0 0,12 0 0 16,-15-3 54-16,3-5 8 0,6 6 2 0,-3-9 0 15,-6 3-26-15,3 0-5 0,0-5-1 0,3 5 0 16,-6-5-4-16,0 5 0 0,-6-2-1 0,3 2 0 16,-3 3-18-16,0-3-9 0,0 5 10 0,3 3-10 15,-6 0 56-15,3 6 6 0,0-1 1 0,-3 1 0 16,4 4-50-16,-1 1-13 0,0-1 0 0,3 6 0 0,-3 3 0 16,3-3 0-16,3 13 0 0,0-8 0 15,0 3 0-15,3-3 0 0,3 6 0 0,-3 2 0 16,6-8 0-16,-1 3 0 0,4-5 0 0,-3-3 0 0,3 2 0 0,3-2-14 15,0 0 3-15,0-3 1 0,0-2 10 0,0-3 16 16,-1 0-4-16,1-3-1 0,6-2-11 0,-9-3 0 16,3-2 0-16,0-4 0 0,0 4 0 0,0-9 0 15,-6 3 0-15,2-7 0 0,-2 1 0 0,6-4 0 16,-9 0 0-16,0 2 0 0,3-5 0 0,0 7 0 16,-9-4 0-16,3 2 0 0,0 6 0 0,-3 4 0 15,0 1 0-15,0 3 0 0,0 2 53 0,0 8 9 16,0 0 2-16,0 0 0 15,0 0-52-15,0 0-12 0,0 0 0 0,0 0 0 0,0 8 8 0,0-3-8 16,-3 3 11-16,6 2-11 0,-3-4 0 0,3-1 0 16,3 0 0-16,0 1-12 0,3-1 12 0,-6 0 0 15,6 0 0-15,0-2 0 0,0 2 0 0,0-2 0 0,-1 0 0 16,4-1 0-16,-3 1 0 0,0 2 0 0,3 1 0 16,-3-1 0-16,-6 8 0 0,3-5 0 0,0 5 0 15,-6 6 0-15,6-3-12 0,-6 5 0 0,0-5 0 0,-6 5 0 16,6 3 3-16,0 0 1 15,0-9 0-15,6 4 0 0,-6-3-14 0,9-11-2 0,0 6-1 0,-3-6 0 16,9-2 5-16,-4-1 0 0,7-4 1 0,0-4 0 16,-3-2-36-16,6-2-7 0,3-11-2 15,-3 5 0-15,-1-8 50 0,-2 5 14 0,0 1 0 0,3-1 0 16,-6 6-57-16,6-5-4 0,-6 4-1 0,-1 4-615 16,-5-1-123-16</inkml:trace>
  <inkml:trace contextRef="#ctx0" brushRef="#br1" timeOffset="-169116.16">615 2204 1497 0,'-21'13'32'0,"10"-7"8"0,-1-1 0 0,3 0 4 0,-6 3-36 0,3-3-8 0,3-2 0 0,-3 5 0 15,3-3 40-15,6 0 5 0,-3-2 2 0,3 0 0 16,3-3 27-16,0 0 6 0,3 5 0 0,6-2 1 16,3-6-65-16,3 6-16 0,6-3 0 0,6-3 0 15,-7-5 55-15,10 3 7 0,0-3 2 0,9-3 0 16,5-7 31-16,10-1 6 0,-1-5 2 0,13 1 0 15,-7-9-47-15,1 3-10 0,11-6-2 0,13 1 0 16,-4-8-35-16,1 2-9 0,8-10 0 0,-3-1 0 16,0-1 0-16,4 4 12 0,2-2-12 0,-3-1 12 15,4 4 2-15,-10-1 1 0,0-2 0 0,1 8 0 16,-10-1-5-16,3 1-1 0,-8 0 0 0,-4 4 0 16,-8 9-9-16,5 8 0 0,-8-5 0 0,0 2 8 15,-10 5-70-15,-11 6-14 0,3-5-4 0,-7 4 0 16,-11 4-117-16,3-1-24 0,-12 6-5 0,-3 2-678 15</inkml:trace>
  <inkml:trace contextRef="#ctx0" brushRef="#br1" timeOffset="-158177.6">7170 3776 794 0,'0'0'22'0,"0"0"6"0,0 0-28 0,0 0 0 0,0 0 0 0,0 0 0 0,0 0 63 0,0 0 6 15,0 0 2-15,0 0 0 0,0 0 0 16,0 0 0-16,0 0 0 0,0 0 0 0,0 0-12 0,0 0-3 15,0 0 0-15,0 0 0 0,0 0-11 0,0 0-2 16,0 0-1-16,0 0 0 0,0 0-10 0,0 0-3 16,0 0 0-16,6 2 0 0,-3 1 3 0,0 2 0 15,3 0 0-15,0 3 0 0,-1 6-6 0,4-1-1 16,-3 5 0-16,3 1 0 0,0 5-11 0,0-3-2 16,3 5-1-16,-3 1 0 0,0 5 0 0,0-3 0 15,0-6 0-15,-3 4 0 0,0-6-3 0,0 0-8 16,-3-2 12-16,3 2-4 0,-3-3-8 0,0-2 0 15,-1 0-10-15,4 0-594 16,-3-3-118-16</inkml:trace>
  <inkml:trace contextRef="#ctx0" brushRef="#br1" timeOffset="-157668.5">7572 3731 1265 0,'-6'-8'36'16,"6"8"8"-16,-6 0-36 0,0 0-8 0,0 0 0 0,0 0 0 16,-3 0 68-16,3 5 12 0,-3-2 3 0,0 2 0 15,0 3-56-15,0 5-11 0,3 3-3 0,-3-3 0 0,0 6-13 16,3 2 0-16,3 0 0 0,-3 0 0 0,6 0 0 0,-2-2 0 15,2-3 0-15,0-3 0 0,2-5 0 0,4 0 0 16,-3 0 0-16,3-6 0 0,-3 1 22 0,6 0 2 16,-3-6 0-16,3-2 0 0,0-3 30 0,0-3 6 15,3-2 2-15,-3-3 0 16,3 0-26-16,-3-2-6 0,-3 2-1 0,0-3 0 0,0 6 0 0,-3 0 0 16,-3 0 0-16,0-1 0 0,0 7 14 0,-3-4 2 15,0 3 1-15,0 3 0 0,3 5-18 0,-6 0-3 16,0 0-1-16,0 5 0 0,-3 6-24 0,0 4 0 15,0 7-9-15,-3 4 9 0,6 3-12 0,-3 3 4 16,3 5 8-16,3-5-13 16,3 2-14-16,6-2-2 0,-3-3-1 0,3-5 0 15,3 0-2-15,0-6 0 0,3-2 0 0,3-3 0 0,0-5 21 0,3 0 11 16,-1-5-12-16,1 2 12 0,-3-10 0 16,3 2 0-16,-3-2 12 0,0-3-3 0,-3-3 16 0,-3 3 3 15,-3-7 1-15,-1 1 0 0,1 1 1 0,-3-3 0 0,-3 0 0 16,0-2 0-16,-3 2-21 0,-3 0-9 0,-2-2 8 0,-4 2-8 15,0 0 0-15,0 0 8 0,-3 5-8 0,-3-2 0 16,3 8 0-16,3-1-20 0,-3 4 3 0,1 2 1 16,2 0-37-16,0 5-7 0,3 0-2 15,0 3 0 1,3-2-181-16,3 2-36 0,-3 5-7 0,6-13-2 16</inkml:trace>
  <inkml:trace contextRef="#ctx0" brushRef="#br1" timeOffset="-157423.65">7720 3860 1371 0,'6'-5'30'0,"3"-8"6"0,0 0 2 0,-3 2 1 0,3 3-31 0,-3-5-8 15,0 5 0-15,-3 0 0 0,0 5 113 0,-3 3 22 16,0 0 4-16,0 0 1 0,0 0-53 0,0 0-11 16,-3 8-1-16,-3 5-1 0,3 3-59 0,-3 3-15 15,3 2 0-15,0 0 0 0,3 0 0 0,0 0 9 16,0-2-9-16,3 0 8 0,0-6-8 0,0 0-14 16,3-5 3-16,0-3 1 15,0 1 10-15,6-6 0 0,-6-3 0 0,3-5-8 0,0 0 24 0,0-5 4 16,-1-3 2-16,1 0 0 0,-3-3 17 0,0 4 3 15,-3-1 1-15,-3 0 0 0,-3 0-15 0,0 3-4 16,-6 0 0-16,3-1 0 0,-5 4-7 0,2-1-1 16,-3 3-1-16,0 3 0 0,-3 5-15 0,3 0 0 15,0 3 0-15,0 4 0 16,-6 4-103-16,3 5-23 0,1 0-5 0,-1 5-842 0</inkml:trace>
  <inkml:trace contextRef="#ctx0" brushRef="#br1" timeOffset="-156578.25">7893 3577 874 0,'-6'-18'19'0,"3"7"4"0,-3-2 1 0,0 2 1 0,-3-7-25 0,0 7 0 16,0 1 0-16,0-9 0 0,-2 6 82 0,-1 2 11 0,-3-5 3 0,0 3 0 16,0 0 9-16,-3 2 3 0,0 1 0 0,-3-1 0 15,-5 3-39-15,-4-5-7 0,0 2-2 0,-3 1 0 16,-2 2-3-16,2 0-1 0,3 3 0 0,-3 5 0 16,4 2-35-16,-1 6-7 0,0-2-2 0,-3 4 0 15,-2 1-12-15,-1 2 0 0,0 0 0 0,1 11 0 16,2 0 0-16,3 5 0 0,0 8 0 0,0 3-10 15,4 5 10-15,2 0 0 0,0 2 0 0,0 3 0 0,0 6-12 0,4 2 4 16,-4 6 0-16,3 2 0 16,6-5 8-16,3-3 0 0,0 3 0 0,6 5 0 0,6-5 0 0,6 0-12 15,3-6 4-15,6 1 0 16,6-3 8-16,0-6 0 0,0-4-9 0,8-1 9 0,1-8-21 0,6-10 0 16,8-3 0-16,7-7 0 0,6-12 21 0,-4-4 0 15,7-6 8-15,5-8-8 0,7-8 18 0,-1-2-2 16,-2-4 0-16,2-9 0 15,-3-1 17-15,-2-5 3 0,2-3 1 0,1-10 0 0,-16 11 4 0,-2-4 1 16,-6 4 0-16,-1-12 0 0,-5 7-10 0,-6-4-3 16,-3 3 0-16,-4-2 0 0,-5 4 8 0,-12 1 2 15,-3 0 0-15,-9-3 0 0,-6 5-9 0,-6-2-2 16,-3 2 0-16,-5 1 0 0,-4 10 0 0,-3 0-1 16,0 5 0-16,-11 3 0 0,-4 8-27 0,-3-1-12 15,1 12 0-15,-4-1 1 16,6 11-14-16,-2 0-3 0,-1 3-1 0,-2 5 0 15,2 2-41-15,-3 9-8 0,7 2-2 0,-1 11 0 16,9 0-19-16,1 7-4 0,5 4-1 0,-3 2 0 16,3 0-60-16,4 2-12 0,2 6-2 0,0 3-491 0</inkml:trace>
  <inkml:trace contextRef="#ctx0" brushRef="#br1" timeOffset="-156020.18">6449 5432 1497 0,'-6'3'32'0,"6"-3"8"0,0 0 0 0,0 0 4 0,0 0-36 0,0-6-8 16,6-2 0-16,3-2 0 0,3-3 56 0,12-6 10 15,-3-2 2-15,6-3 0 0,2-2-7 0,-2-9-1 0,9-7 0 16,9-8 0-16,2-1 19 0,1 4 3 0,2-4 1 0,4-7 0 15,-9 5-51-15,-1 0-9 0,1 0-3 16,3 1 0-16,-7 1-12 0,-2 6-8 0,-3 6 10 0,-7 2-10 16,-2 5 10-16,-9 3-10 0,-3 5 10 0,-6 0-10 15,0 8 14-15,-6 0-3 0,-3 6-1 0,-3 2 0 16,-6 0 2-16,-3 3 1 0,-9 5 0 0,0 2 0 16,-2 3-32-1,-4 9-6-15,3-1-2 0,-3 3 0 0,0 0 7 0,6 0 2 0,1-1 0 0,5-1 0 16,3-6 18-16,3 0 0 0,6-3-8 0,3-5 8 15,0 0-8-15,6-3 8 16,3 3-12-16,6-5 12 0,3 0-13 0,2-3 4 0,10-3 1 0,0 1 0 0,6-1 25 16,-4 6 6-16,-2-1 1 0,0 4 0 0,-6 2-15 15,-6 5-9-15,-4 0 12 0,1 6-12 0,-9 5 10 0,0 5-10 16,-9 5 8-16,-3 9-8 0,-3-1-12 16,-8 8-8-16,-4 1-2 0,-9 2-1001 15</inkml:trace>
  <inkml:trace contextRef="#ctx0" brushRef="#br1" timeOffset="-150448.26">7500 4326 961 0,'-6'-3'42'0,"0"1"10"0,0-1-42 0,-3-2-10 0,0 2 0 0,0 0 0 32,1-2-22-32,-4 0-6 0,3 2-2 0,-3-2 0 15,3-3-61-15,-3 3-12 0</inkml:trace>
  <inkml:trace contextRef="#ctx0" brushRef="#br1" timeOffset="-147800.74">4857 4432 757 0,'-12'0'21'0,"12"0"6"0,-6 0-27 0,3 0 0 16,-3 0 0-16,3 0 0 0,-3 0 42 0,0 0 3 16,3 0 1-16,3 0 0 0,-6 0 7 0,0 2 2 0,3-2 0 0,3 0 0 15,0 0-15-15,-6 0-2 16,6 0-1-16,0 0 0 0,0 0 1 0,0 0 0 0,0 0 0 15,0 0 0-15,0 0-18 0,0 0-4 0,0 0-1 0,0 0 0 16,0 0-5-16,0 0-1 0,0 0 0 0,0 0 0 16,0 0 28-16,3 3 6 0,3 0 1 0,3-1 0 15,0-2 4-15,0 0 0 0,0 3 1 0,0-3 0 16,3-3-31-16,0 3-6 0,3 0-2 0,0-2 0 16,2-1 2-16,1 3 1 0,0-3 0 0,0 1 0 15,3 2-1-15,-3-6 0 0,3 1 0 0,-4 0 0 16,1 0-1-16,3-1-1 0,-6 1 0 15,3 0 0-15,3-1 9 0,-3 4 1 16,-4-3 1-16,1-1 0 0,0 4-21 0,-3-1 0 0,0 0 0 0,-3 1 8 16,0-4-8-16,-3 6 0 0,-6 0 0 0,0 0 0 15,0 0 0-15,0 0 0 0,0 0 0 0,0 0 0 16,0 0 0-16,0 0 0 0,-6 0 0 0,-3 0 0 16,3 6 0-16,-6-6 0 0,3 2-11 0,-3 1 11 0,0 0-18 0,0 2 2 15,1-2 1-15,-4-1 0 0,3 3 0 0,0-2 0 16,-3 2 0-16,0 1 0 0,3-1-5 0,-3 0-2 15,0 1 0-15,-2-1 0 0,2-3 2 16,0 4 1-16,0-1 0 0,-3-2 0 0,3 2 8 0,0-2 2 16,3-1 0-16,-3 1 0 0,4-3-3 0,-1 0-1 15,0 3 0-15,0-3 0 0,3 2 21 0,0-2 4 16,0 0 0-16,0 3 1 0,3-3-13 0,3 0 0 16,3 0 0-16,0 0 0 0,0 0 0 0,0 0 9 15,0 0-9-15,0 0 8 0,0 0-8 0,0 0 0 16,0 0 0-16,3 0-11 0,3 0 0 0,3 0 0 15,0 0 0-15,3-3 0 0,3 1 35 0,3-1 6 16,0 0 2-16,5 1 0 0,-2-4-32 0,3 1 0 16,0 2 0-16,0 1 0 0,-1-6 0 0,4 3 0 0,-3-1 0 15,0 1-10-15,-3 0 10 0,-1-1 0 0,1 1 0 0,0 0 0 16,-3 0 0-16,-3 2 0 0,-3-2 8 0,-3 2-8 16,0 0 12-16,-6 1-3 0,-3 2 0 0,0 0 0 15,0 0-9-15,0 0 8 0,0 0-8 0,-6 2 8 16,-3-2 0-16,0 3 0 0,-6 2 0 0,0 1 0 15,0-4-18-15,-3 3-4 0,0 1-1 0,-2-1 0 16,2 0 15-16,0 1 0 0,-3-1 0 0,0 0 0 16,0 0 0-16,-2 1 0 0,2-1 0 0,-3 0 0 15,3 1 0-15,3-4 0 0,0 4 0 0,1-4 0 0,2 4 0 16,0-4 0-16,3 1 0 0,0 2 0 0,6-5 0 0,0 3 0 16,0 2 0-16,6-5 0 0,0 0 14 0,0 0-4 15,0 0-1-15,0 0 0 0,0 0-9 0,0 0 0 16,3 0 0-16,6 0 0 0,0 0 0 0,3 0 0 15,3 0 0-15,0-3 0 0,2 1 0 0,4-1 16 16,-3 3-2-16,3 0-1 0,0-8-13 0,0 3 0 16,-3 0-9-16,-1-1 9 0,1 1 0 0,-3-3 12 15,0 3-1-15,0-1 0 0,-3 1-11 0,0 3 0 16,-3-4 0-16,-3 1 8 0,0 2-8 0,-3 1 0 16,-1 2 0-16,-2-3 0 0,0 3 0 0,0 0 13 15,0 0-3-15,0 0-1 0,0 0 15 0,0-3 4 0,-2 3 0 16,2-2 0-16,-3 2-28 0,-3 2 0 15,6-4 0-15,-3 2 0 0,0 0 0 0,0 0 0 0,3 0 0 0,0 0 0 16,0 0 0-16,-6 0 0 0,6 0 0 16,0 0 0-16,0 0 0 0,0 0-9 0,0 0 0 0,0 0 0 15,-3 0 9-15,3 0 11 0,0 0-3 0,-3 0 0 16,3 0-8-16,0 0-11 0,0 0 3 0,0 0 0 16,-3 0 8-16,3 0 11 0,-3 0-3 0,3 0 0 15,0 0-8-15,0 0-11 0,0 0 3 0,0 0 0 16,0 0 8-16,0 0 11 0,0 0-3 0,0 0 0 15,0 0-8-15,0 0-11 0,0 0 3 0,0 0 0 16,0 0 8-16,0 0 12 0,-3 0-2 0,3 0-1 16,0 0-9-16,0 0-11 0,0 0 3 0,0 0 0 15,0 0 0-15,0 0 0 0,0 0 0 0,0 0 0 16,0 0 8-16,0 0 11 0,0 0-3 0,0 0 0 0,0 0-8 0,0 0-11 16,0 0 3-16,0 0 0 0,0 0 8 15,0 0 0-15,0 0 8 0,0 0-8 16,0 0 0-16,0 0 0 0,0 0 0 0,0 0-8 0,0 0 8 0,0 0 0 15,0 0 0-15,0 0 0 0,0 0 0 0,0 0 11 16,0 0-3-16,0 0 0 0,0 0-8 0,0 0 0 16,0-3 0-16,0 3-11 0,0 0 11 0,0 0 0 15,0 0 8-15,0 0-8 0,0 0 0 0,0 0 0 16,0 0 0-16,0 0-8 0,0 0 8 0,0 0 0 16,0 0 8-16,0 0-8 0,0 0 0 0,0 0-8 15,0 0 0-15,0 0 0 0,0 0 8 0,0 0 9 16,0 0-1-16,0 0-8 0,0 0 0 0,0 0-17 0,0 0 1 15,0 0 1-15,0 0-7 0,0 0-2 0,0 0 0 16,0 0 0-16,0 0 10 0,0 0 2 0,0 0 0 0,0 0 0 31,0 0-14-31,0 0-2 0,0 0-1 0,0 0 0 16,0 0-31-16,0 0-7 0,0 0-1 0,6 8-635 0</inkml:trace>
  <inkml:trace contextRef="#ctx0" brushRef="#br1" timeOffset="-146293.02">7455 4421 862 0,'0'0'24'0,"0"0"6"0,-5 0-30 0,-1 0 0 0,6 0 0 0,0 0 0 16,-3 3 57-16,3-3 6 0,0 0 1 0,0 0 0 15,-6 0 6-15,6 0 2 0,0 0 0 0,0 0 0 0,0 0-7 0,0 0-1 16,0 0 0-16,0 0 0 0,0 0-22 0,0 0-5 15,6-3-1-15,0 1 0 16,2-1-3-16,4 0-1 0,0-2 0 0,0 2 0 0,6 1-19 0,0-4-4 16,-3 1-1-16,6 0 0 0,-4 0 4 0,4-1 0 15,-3 1 0-15,0 0 0 16,0-3 0-16,0 2 1 0,0-2 0 0,-4 1 0 0,4-1-13 0,-3 2 0 16,3-2 0-16,-3 3 0 0,0 2 25 15,0-5 6-15,-3 3 1 0,0 3 0 0,-4-4-32 0,1 4 0 16,0-1 0-16,-6 0 0 15,3 1 0-15,-3-4 0 0,0 6 0 0,0-2 0 0,0-9 0 0,-3 9 0 16,0 2 0-16,0 0 0 0,0 2 22 0,-3 1-2 16,0 5 0-16,-3-8 0 0,0 2-20 0,-3 1 0 0,3 2 0 0,-5-2 0 15,-1 2 0-15,0-2 0 0,-3 0 0 16,3 2 0-16,-3-3 0 0,0 6 0 0,-3-2 0 16,3-1-8-16,-2 0 8 0,-1-2 0 15,-3 2 0-15,3 1 0 0,-3-1 0 0,0 3 0 0,3-3 0 0,-2 0 11 16,2 1-11-16,3-1-11 0,-3 0 3 0,3-2 0 15,0 2 8-15,3-2 0 0,0 2 0 0,4-2 0 16,-1-1 0-16,3-2 11 0,0 3-3 0,3-3 0 16,-3-3-8-16,3 3 0 0,3 3 0 0,-3 0 0 15,3-3 8-15,0 0 0 0,0 0 0 0,0 0 0 16,0 0-8-16,3 0 0 0,3-3 0 0,3 0 0 16,0 1 0-16,3-1 0 0,2 0 0 0,4-2 0 15,0 3 0-15,3-4 0 0,6 1 0 0,-3 0 0 0,2-3 0 16,1 2 0-16,-3-2 0 0,3 1 0 0,0-1 0 15,-1 0 0-15,1 0 0 0,0-3 0 0,-3 3 0 0,-3 0 0 16,-1 3 0-16,-2 0 0 0,-3-1 0 0,0 4 0 16,-6 2 0-16,0-8-11 0,-3 8 11 0,0-3 8 15,-3 3-8-15,-3-2 11 16,0-1-11-16,-3 3 0 0,0 3 0 0,-6-3 8 0,3 2-8 0,-3 1 0 16,0-3 0-16,-6 8 0 0,3-6 11 0,-3 4 0 15,0-1 0-15,1 0 0 0,-1 1-11 0,0 1 0 16,-3 1 0-16,3-2 0 0,-3 2 0 0,0 0 0 15,3 0 0-15,-2-1 0 0,-1 1 0 0,-3 0 0 0,3-2 0 16,-3-1 0-16,3 3-11 0,-2 0-1 16,5-3 0-16,-3 0 0 0,3 1 12 0,3-1 16 0,0-2-4 15,3-1-1-15,3 1-11 0,0 0 0 0,3-3 0 0,0 0 0 16,3 2 0-16,0-2 0 0,3 0-10 0,3-2 10 16,3 2 0-16,0-3-9 0,3 3 9 0,0-3 0 15,3 1 0-15,0-1 0 0,3 0 0 0,-4 1 0 16,1-1 0-16,3-2 0 0,-3 2 0 0,0-2 0 15,-3 2 0-15,0 1 0 0,0-4-8 0,0 1 8 16,-1 2 0-16,-2 1 0 0,0-1 0 0,-3 0 8 16,0 1-8-16,0-1 0 0,-3 0-8 0,0 3 8 15,0 0 0-15,-3 0 0 0,3 0 0 0,-3 0 0 16,0 0 20-16,0 0 10 0,0 0 2 0,0 0 0 16,0-2-20-16,0 2-3 0,0 0-1 0,0 0 0 15,0 2-8-15,0-2 0 0,0 0 0 0,0 0 8 16,0 0-8-16,0 0 0 0,0 0 0 0,0 0 8 0,0 0-8 0,0 0 0 15,0 0 0-15,0 0 0 0,-3 3 0 0,0-3 0 16,3 0 0-16,-3 0 0 16,3 0 0-16,0 0 0 0,-3 0 0 0,0 0 0 0,3 0 0 0,-3 0 0 15,3 3 0-15,-3-3 0 0,0 0 0 0,0 0 0 16,3 0 0-16,-3 0 0 0,0 0 0 0,0 2 0 16,0-2 0-16,3 0 0 0,-3 0 0 0,0 0 0 15,3 0 0-15,0 0 0 0,-3 0 0 0,3 0 0 16,0 0 0-16,0 0-11 0,0 0 3 0,0 0 0 15,0 0 0-15,0 0 0 16,0 0-29-16,0 0-6 0,0 0-1 0,0 0 0 16,0 0-6-16,0 0-2 0,0 0 0 0,0 0 0 15,0 0-25-15,0 0-6 0,0 0-1 0,0 0 0 16,0 0-35-16,-3 0-7 0,1-2-2 0,-1-1 0 0</inkml:trace>
  <inkml:trace contextRef="#ctx0" brushRef="#br1" timeOffset="-145503.65">5443 4797 1026 0,'0'0'28'0,"0"0"8"0,0 0-28 0,0 0-8 0,0 0 0 0,0-5 0 0,0 5 88 0,0 0 16 16,0 0 3-16,0-6 1 0,0 6-20 0,0 0-3 16,0 0-1-16,0 0 0 0,0 0-16 0,0 0-3 15,0 0-1-15,0 0 0 0,0 0-25 0,0 0-6 16,0 0-1-16,0 0 0 0,0 0-32 0,0 0 0 16,0 0 0-16,0 0 0 15,6 6 0-15,-3-1 0 0,3 3 0 0,-3 0 0 0,3 0 0 0,-3 2 0 16,3-2 0-16,-3 0 0 15,3 3 0-15,-3-1 0 0,3-2 0 0,0 3 0 0,0 2 0 0,-3-2 0 16,0 2 0-16,3-3 0 16,-3 4 13-16,0-4-4 0,0 4-1 0,0-1 0 0,0-3-8 0,0 4 0 0,0-4 0 15,0 1 0 1,0-1-33-16,-1 1-9 0,1-3-2 0,0-3 0 16,0 0-176-16,3 1-35 0,3 2-7 0,-9-8-2 0</inkml:trace>
  <inkml:trace contextRef="#ctx0" brushRef="#br1" timeOffset="-144950.94">5783 4837 1335 0,'0'0'29'0,"0"-6"7"0,0 1 0 0,0 0 2 0,0-3-30 0,0 0-8 0,0 3 0 0,0-3 0 15,0 2 109-15,-3 1 21 0,3-3 4 0,-3 3 1 0,0 0-45 0,0 5-9 16,-3-8-1-16,6 8-1 0,-3-3-30 0,-3 0-5 16,0 3-2-16,0 0 0 0,0 0-34 0,0 3-8 15,-3 0 0-15,6-1 0 16,-3 4-24-16,0-4-6 0,3 6-2 0,0-3 0 0,0 3 32 0,0-2 0 16,3 2 0-16,0-1 0 0,3 1 0 15,0 0-9-15,0 0 9 0,0 0 0 0,3-2 0 0,-3 1 0 16,6 1 0-16,0-2-8 0,-3 2 8 15,3-3 0-15,0 3 0 0,0-3 0 0,0 0 0 0,-3 1 0 16,3-1 0-16,-3 0 0 0,-1 1 0 0,1-4 8 16,0 4-8-16,-3-1 11 0,0 0-11 0,-3 0 0 15,3 1 9-15,-3-1-9 0,-3 0 8 0,3 1-8 0,-3-1 10 16,3 3-10-16,-6-3 13 0,3 0-3 16,-3-2-1-16,1 0 0 0,-1 2-23 0,3-2-5 0,-3-3-1 0,6 0 0 31,-6 0-27-31,0-3-5 0,0 0-2 0,3-2 0 15,-3 0-154-15,0-3-32 16,0 0-5-16,3-3-2 0,-3 1 116 0,3 2 23 0,0-5 5 16,-3 2 1-16,6 0 40 0,-3 1 8 0,0-3 2 0,0-1 0 0,3 4 128 15,-3-3 25-15,3-1 6 0,0 4 1 0,0-1 8 0,3-2 1 0,-3 5 1 0,3-3 0 16,3 3-48-16,-3 1-10 0,3-4-1 0,-3 6-1 16,3-3-13-16,0 2-2 0,0 1-1 0,3-3 0 15,-3 3-10-15,3 0-1 0,-3 2-1 0,3-2 0 16,-1 2-17-16,1 0-3 0,3 1-1 0,-3-1 0 31,3 0-35-31,0 1-7 0,3-1-2 0,-3 0 0 16,6-2-41-16,-3 3-9 0,-1-4-2 0,-2 4 0 0,3-1-55 0,-3 0-11 15,0 1-3-15,-3-1 0 0</inkml:trace>
  <inkml:trace contextRef="#ctx0" brushRef="#br1" timeOffset="-144658.63">6068 4646 787 0,'0'0'22'0,"0"0"6"0,0 0-28 0,0 0 0 16,0 0 0-16,0 0 0 0,0 3 88 0,0 2 13 15,0 6 3-15,-3-6 0 0,0 8-20 0,0-2-3 16,0 2-1-16,-2 0 0 16,2 3-32-16,-3 0-6 0,6 2-2 0,0-2 0 0,-3 0-22 0,3 0-5 15,0-3-1-15,0-2 0 0,3-1-4 0,0 1-8 0,0-3 11 16,3-3-11-16,-1 1 17 0,1-1-3 0,3-2-1 0,0-3 0 16,0 0 47-16,0 0 8 0,0-3 3 0,0-2 0 15,0-1-21-15,3 1-4 0,-3 0-1 0,0-3 0 16,-3-3-17-16,-3 1-4 15,6-4-1-15,-6-2 0 0,-1 9-1 0,-2-9 0 0,0 2 0 0,0 7 0 16,-2-9-5-16,-4 5-1 0,3 3 0 0,-3-2 0 16,0 4-16-16,-3-4-11 0,0 7 2 0,0-2 0 31,0 5-38-31,0-6-7 0,-3 12-2 0,3-1 0 0,0-2-111 16,0 2-22-16,-3 6-5 0,4-4-306 0,-1 1-60 0</inkml:trace>
  <inkml:trace contextRef="#ctx0" brushRef="#br1" timeOffset="-143942.84">6402 4654 1384 0,'0'0'39'0,"0"0"9"0,0 0-38 0,-3-5-10 0,3 5 0 0,-3-3 0 16,3 3 117-16,-3-5 22 0,3 5 4 0,0 0 1 16,0 0-60-16,-6-3-11 0,0 3-2 0,-3 0-1 15,3 3-50-15,-3 2-9 0,3-2-3 0,-3 5 0 16,3 0-8-16,3 2 0 0,0-2 0 0,-3 3-11 16,6 2 11-16,-3-2-12 0,3-1 12 0,0-2-12 15,0 3 12-15,3-3 0 0,0 2 0 0,3-5 0 16,3 3-8-16,-3-5 0 0,3 0 0 0,-3-3 0 15,6 0 8-15,-3 0 9 0,0-3-1 0,3-2-8 16,0-1 12-16,0 1-4 0,-4-3 0 0,1 0-8 0,0 0 12 16,0 0-12-16,0 0 12 0,-3-2-12 0,0 2 10 15,0 3-10-15,0-3 8 0,-3 2-8 0,0-2 28 0,0 8 0 16,0-5 0-16,-3 5 0 0,0 0-28 0,0 0 0 16,0 0 0-16,0 0 0 15,3 5-22-15,0-2 0 0,0 2 0 0,0 3 0 16,-3 0 10-16,3 0 3 0,0 0 0 0,0 0 0 0,3 0 9 15,-3 0 0-15,0-3 0 0,0-2 8 0,3 0-8 0,-3-1 0 16,3-2 0-16,-1 0 0 0,1-2 0 0,0-1 0 16,3-2 0-16,0-3 0 0,0 2 23 0,0-2 6 15,3-2 2-15,-3 2 0 0,-3 0-19 0,0-3-4 16,3 3-8-16,0 1 12 0,-3 1-12 0,3 1 0 16,-3 2 8-16,-1 1-8 0,1 2 0 0,-3 0 0 15,0 2 0-15,0 1 0 0,3 2 0 0,-3 3 0 0,0 3 0 0,-3-3 0 16,0 0 0-16,0 2-13 0,3 1 2 15,-3-1 1-15,0 1-8 0,-3 2-2 16,0-2 0-16,0 2 0 16,3-2-12-16,0-1-2 0,-3 3-1 0,0-2 0 15,-3 0-153-15,0 2-32 0,-2-3-5 0,-1 1-2 0</inkml:trace>
  <inkml:trace contextRef="#ctx0" brushRef="#br1" timeOffset="-143432.78">5741 5313 1130 0,'18'-5'32'0,"-12"2"8"0,9-2-32 0,0-1-8 15,5-2 0-15,7 0 0 0,6-2 107 0,3-3 20 16,5 2 4-16,-11 0 1 0,6 1-39 0,-3-1-7 15,2 1-2-15,-5-4 0 0,3 4-51 0,-1-3-10 16,1 2-3-16,6-5 0 0,-6 0-20 0,-7 6-8 16,-2 4 0-16,0-1 0 0,-3-7 8 0,-3 6 11 15,-6 3-3-15,0 0 0 0,-3-1-8 0,-6 4 0 16,-1-1 9-16,-2 3-9 0,0 0 28 0,0 0 0 16,0 0 1-16,0 0 0 0,0 0-29 0,-5 0 0 15,5 0 0-15,-3 3 0 0,3-3 0 0,-6 2 0 0,0 1 0 16,0 0 0-16,6-3 0 0,-6 2 0 0,6-2 0 0,0 0 0 15,0 0 0-15,-3 6 0 0,0-4 0 0,-3 4 0 16,6-6 0-16,0 0 0 0,0 2-13 0,0-2 4 16,0 0 9-16,0 0 0 0,-3 6 0 0,3-6 0 31,0 0-28-31,0 0-3 0,0 0-1 0,0 0 0 0,0 0 20 0,0 0 3 0,0 0 1 0,0 0 0 16,0 5 8-16,0-5-8 0,0 0 8 0,0 0-8 15,0 0 8-15,0 0 0 0,0 0 8 0,0 0-8 16,0 0 0-16,0 0 0 0,0 0 0 0,0 0-8 15,0 0-4-15,0 0 0 0,0 0 0 0,0 0 0 16,0 0-28-16,0 0-7 0,0 0-1 0,0 0 0 16,0 0-8-16,0 0-1 0,0 0-1 0,0 0 0 15,0 0-3-15,0 0-1 0,0 0 0 16,3-5-329-16,3 2-65 0</inkml:trace>
  <inkml:trace contextRef="#ctx0" brushRef="#br1" timeOffset="-143131.36">7961 3990 644 0,'-2'-8'14'0,"-4"5"3"0,3-7 1 0,-3-1 0 0,3 1-18 0,0 4 0 0,-6-18 0 16,3 11 0-16</inkml:trace>
  <inkml:trace contextRef="#ctx0" brushRef="#br1" timeOffset="-142575.76">8060 3569 1335 0,'0'0'29'0,"-3"-10"7"0,3-4 0 0,-3 1 2 15,0 3-30-15,0-9-8 0,-3 6 0 0,0 2 0 0,0-5 52 0,-6 3 10 16,3 3 2-16,-6-9 0 0,0 8-32 0,-3 1-7 15,1-3-1-15,-4 2 0 0,0-2-12 0,0 5-4 16,3-5 0-16,-6 7 0 0,4-2 19 0,-4 3 3 16,3 0 1-16,-3 5 0 0,0-3-23 0,1-2-8 15,-1 5 0-15,0 5 9 0,-3-2 1 0,-3 0 0 16,4 4 0-16,-4 1 0 0,3 6-10 0,-3-1 0 16,0 5-10-16,1 1 10 0,2 2 0 0,-3 6 0 15,3-1 0-15,-2 8 0 0,-4 3 0 0,3 0 0 0,-3 8 0 16,-2-10 0-16,2 5 0 0,6-9 0 0,3 6 0 0,-3 3 0 15,4 5-11-15,-1-3 1 0,0 1 0 16,3-1 0-16,3 0 10 0,-5 6 0 0,5 0 0 0,0-1 0 16,6-2 0-16,6-2 0 0,0-4 0 15,3-2 0-15,3-2 0 0,6-4 0 0,0-2 0 0,3-5 0 16,3 0 0-16,3-5 8 0,3-1-8 0,2-2 0 16,7-3 18-16,0-2-1 0,6 2 0 0,2-5 0 15,1 0 1-15,3-3 0 0,2-5 0 0,1 0 0 16,0-2 7-16,-1-4 2 0,10-2 0 0,0-2 0 15,-1-1-27-15,1-2 0 0,0-3 0 0,2-2 0 16,-2-4 12-16,-1-1-4 0,1-7 0 0,2 1 0 16,-8-2-8-16,-3 2 0 0,-1-9 0 0,-2 9 0 15,-3-5 0-15,-6 5 0 0,-4 0 11 0,1 0-11 16,-6-6 16-16,0 4-4 0,-6-4 0 0,-3-2 0 0,0 3 23 16,-9-6 4-16,0 3 1 0,-3 5 0 0,-3 3-7 15,-6 3-1-15,3 4 0 0,-6 4 0 0,-3 2-2 0,-3 3-1 16,0 0 0-16,-3 2 0 15,-2 3-46-15,-1 3-10 0,-3 2-1 0,-6 3-1 16,3 3-19-16,-5 2-3 0,-1 0-1 0,0 9 0 16,-2-6-121-16,5 2-25 0,-6 3-5 0,3 3-1 0</inkml:trace>
  <inkml:trace contextRef="#ctx0" brushRef="#br1" timeOffset="-135049.87">7021 2371 787 0,'0'0'22'0,"0"-3"6"0,0-8-28 0,-3 6 0 0,3 0 0 0,0 0 0 16,0 5 91-16,0 0 13 0,0-6 2 0,0 6 1 15,0 0-25-15,0 0-5 0,0 0-1 0,0 0 0 16,0 0-12-16,0 0-4 0,0 0 0 0,0 0 0 16,-6 0-12-16,0 3-2 15,6 2-1-15,-9 6 0 0,3 2-45 0,0 0-21 0,3 3 1 0,3 3 1 16,-6-1 19-16,6 1 0 0,0-1 0 0,-6 3 0 15,12-2 0-15,-6-1 0 0,0-2 0 0,6-2 0 16,-6 1 0-16,3-9 0 0,3 2 0 0,0-3 0 16,3-2 28-16,-3-1 8 0,3 1 3 0,-3-6 0 15,3 1-15-15,3-4-4 0,-3 1 0 0,-3-3 0 16,2 0-12-16,4-5-8 0,-9 0 10 0,9 2-10 16,-6-7 0-16,3 4 0 0,-3 1 0 0,3-5 0 15,-3 2 0-15,0 2 0 16,-3 4 0-16,3-3 0 0,-6 7 24 0,6-7 0 0,-6 8-1 0,0 5 0 0,0 0-23 15,0-5 0-15,0 5 0 0,0 0 8 0,0 0-8 0,0 0-12 16,0 0 4-16,0 0 0 16,0 0-17-16,0 0-3 0,0 0-1 0,0 0 0 15,0 0-5-15,0 0-1 0,0 0 0 0,0-6 0 16,0 1 11-16,0 0 3 0,0 2 0 0,0-8 0 0,0 6 21 0,3 0 0 16,-3 0-9-16,0-1 9 15,6-2 17-15,-6 6 7 0,0 2 2 0,0-6 0 0,0 6 7 0,0 0 2 16,6-5 0-16,-3 5 0 0,3-5-7 0,0 5-2 15,3 0 0-15,-4 5 0 0,4-5-18 16,3 8-8-16,-3-3 0 0,3 1 8 0,3-1-8 0,-6 3 0 16,0 0 0-16,3 2 0 0,-6-4-13 0,3-1-5 15,-3 0-1-15,-3-2 0 0,3 0 19 0,-6-1 0 16,6 1 0-16,-6-3 0 0,0 0 28 0,0 0 8 16,0-5 3-16,8-1 0 0,-8 1 4 0,6 0 1 0,-6-9 0 0,6 4 0 15,-6-1-16-15,9 3-4 0,-9 0 0 0,6-2 0 16,-3 2 12-16,0 3 3 0,3 2 0 0,3 0 0 15,-9 1-56 1,9 4-11-16,-3 1-3 0,3 2 0 0,-3 3 31 0,3 5 0 0,3-2 0 0,-9 5 0 16,9 5 0-16,-4-8 15 0,-2 8-2 0,3-5 0 15,-3 3-215 1,0-3-43-16,-3-3-9 0,3 0-2 0</inkml:trace>
  <inkml:trace contextRef="#ctx0" brushRef="#br1" timeOffset="-134492.87">7515 1961 1105 0,'-15'-11'24'0,"6"3"4"0,0 0 2 0,-3 0 2 0,0 0-32 0,1 0 0 16,-4-2 0-16,-3-1 0 0,0 6 108 0,0-3 14 15,-3 0 3-15,-6-8 1 0,1 3-49 0,-7 2-9 16,0-5-3-16,-3 3 0 0,1 3 0 0,-1-4 0 15,0 4 0-15,-5-1 0 0,2 6-26 0,-6-3-6 16,-2 0-1-16,-7 3 0 0,6 5-32 0,1 2 0 16,-1 4 0-16,-5 4 0 0,2 1 15 0,-3 2 2 15,1 11 1-15,-1-3 0 0,10-2-27 0,-1 4-6 16,3 4-1-16,-2 5 0 0,2-1 16 0,0 1 13 0,1 8-2 16,-1 5-1-16,6-3-10 0,1 6 0 0,5-3 0 15,0 2 0-15,6 1-13 0,6 2 5 0,3 0 8 0,4 6-13 16,5-11 13-16,9 0 0 0,-3-5 0 0,6-1 0 15,8-2 0-15,1-5-9 0,15 0 9 0,6-3-8 16,2 0-4-16,7-8 0 0,-3 3 0 0,8-5 0 16,1-1 12-16,6-7 0 0,2-1 0 0,7-4 0 15,-7-6-30-15,1 0-4 0,5-3-1 0,7-5 0 16,-7-3 58-16,1-4 11 0,-1-4 2 0,0-5 1 16,-2 0-29-16,0-2-8 0,2 0 0 0,0-6 0 15,-14-3 12-15,9 1-3 0,-10-3 0 0,7-3 0 16,-7 3 6-16,-2-2 1 0,-3 1 0 0,-4 1 0 0,-11 3 7 15,0-3 1-15,-9 5 1 0,0-5 0 0,-13 0 26 16,1-3 5-16,-3 1 0 0,0-4 1 0,-12 4-29 0,3 7-7 16,-3-2-1-16,-3 2 0 0,-2 3 1 0,-4 8 0 15,-9-9 0-15,-3 12 0 16,0-3-9-16,-5 8-1 0,-4 5-1 0,-3 0 0 0,0 8-10 0,-5 8-12 16,-4 0 2-16,-8 2 1 15,2 1-53-15,0 7-10 0,4 1-3 0,-7 5 0 16,7-6-151-16,-1 6-30 0,-62 24-7 0,33-6-1 0</inkml:trace>
  <inkml:trace contextRef="#ctx0" brushRef="#br1" timeOffset="-117587.92">2124 9356 1414 0,'0'-8'40'0,"0"2"9"0,0 1-39 0,0-3-10 15,9-5 0-15,-15 2 0 0,6 1 96 0,0 2 18 16,0-3 3-16,0 3 1 0,0 3-35 0,0-3-7 15,-3 3-2-15,3 0 0 0,0 5-8 0,0-6-2 16,0 6 0-16,0-5 0 0,0 5-6 0,0 0-2 0,0 0 0 0,0 0 0 16,0 0-26-16,0 0-6 15,0 0 0-15,0 0-1 0,0 0-23 0,0 0 0 0,0 0 0 0,0 0 8 16,0 11-8-16,3 2 0 0,3 5 0 0,3 6 0 16,-3-3 0-16,0 3 0 15,3 3 0-15,0 2-8 0,-6 2 8 0,6 4 9 0,0-1-1 0,0 6-8 16,-6 2 8-16,9-2-8 0,-6 0 0 0,-3-1 0 15,3 4 8-15,-3-4-8 16,-3 6 0-16,6 0 0 0,-6-2 0 0,-6 2 0 0,6-6 0 0,-3-2 0 16,3-2 16-16,-6-6-3 0,6 3-1 0,-3-3 0 15,3 0-12-15,0-3 0 0,0 1 0 0,0-4 0 16,0-1 0-16,-9-4 0 0,9 3 0 0,0-5 0 16,0 3 0-16,9-6 0 0,-9 0 0 0,0 0 0 15,9-5 0-15,-9 0 0 0,9 3 0 0,-4-6 0 16,4 3-12-16,-3-5 2 0,6 2 0 0,6-2 0 0,-3-1 10 0,3 1 0 15,6 0 0-15,2-3 0 0,7-3 11 16,-3 3 4-16,0-3 1 0,2 1 0 0,1-1-16 0,6-2 0 16,0-1 8-16,8 1-8 0,-2 0 14 0,0 0 0 15,2-1 0-15,4 1 0 0,-4 0-14 0,4-1 0 16,0 1 0-16,5-3 0 0,1 3-10 0,-1 0-2 16,4-1 0-16,5 1 0 0,-2 0 20 0,2-3 4 15,7 3 1-15,5-1 0 0,-5 1-13 0,2 2 0 16,3-2 0-16,13 0 0 0,-13 2 0 0,9 0 0 15,1 1 0-15,8-6 0 0,-12 8 0 0,4 0 0 16,-1-3 0-16,9-2 0 0,-12 5 0 0,4-3-16 16,-1 1 3-16,9-4 1 0,-11 4 12 0,-1-4 0 0,0 1 0 0,10-3 0 15,-10 3 15-15,-3 0-4 0,1-1-1 16,11-2 0-16,-15 0-10 0,4 0 0 0,-4 1 0 16,7 1 0-16,-7 4 10 0,-3-4-10 15,-5 4 12-15,2-4-12 0,-8 4 9 0,-1 2-9 0,4-3 0 0,-7 0 9 16,-5 3-9-16,-4 0 0 0,1-2 0 0,-3 2 0 15,-1 0 0-15,-5-3 0 0,0 3 0 0,-4-3 0 16,1 3 0-16,-9-5 0 0,-3 5 0 0,2 0 0 16,-8 0 0-16,3-2 0 0,-3 2 0 0,-6-3 0 15,0 0 8-15,-1 1-8 0,1 2 8 0,-3-3-8 16,3 0 8-16,-6 1-8 0,3-1 8 0,-3 0-8 16,3 1 0-16,-6-4 0 0,3 1 0 0,-3-3 0 15,3 0 0-15,0 0 8 0,-4 0-8 0,1-2 12 16,0-3 0-16,0-3 0 0,0 0 0 0,-3-5 0 15,3 5-12-15,-3-8 0 0,0-2 0 0,3-1-11 0,-3 1 11 16,0-1 0-16,0-5 0 0,-3 1 0 0,3 2 0 0,-3-3 0 16,3-3 0-16,-3-2 0 0,3 3 0 0,-3 0 0 15,-3-3 0-15,3-1 0 0,-3 4 24 0,3 2 6 16,-6 1 2-16,3-1 0 0,-3 3-32 0,0 2 0 16,0-4 0-16,0-1 0 0,0 5 0 0,-3 1 0 15,0-1 0-15,1 1 0 0,2 2 0 0,-3 0 0 16,6 6 0-16,-3-3 0 0,0 2 0 0,0 3 0 15,3-2 0-15,0 2 0 0,0 3 0 0,0-3 0 16,0 2 0-16,-3 1 0 0,6 3 0 0,-3-1 0 16,3-2 0-16,-3 2 0 15,0 1-20-15,-3-1-9 0,6 1-3 0,0-1 0 0,-3 3 32 16,0-3 0-16,0 3 0 0,-3 1 0 0,6-1 20 0,-6 0 9 0,3 0 3 0,-3-3 0 16,0 3-42-16,-3 0-8 0,4-2-2 0,-4 2 0 15,-3-3 20-15,-3 1-10 0,0 2 10 0,3-3-8 16,-6 3 0-16,-9-2 0 0,7 2 0 0,-10-3 0 15,0 3 8-15,3-2 0 0,-6-1 0 0,-8 3 0 16,5 3 0-16,-6-3 0 0,-5 2 0 16,-1-1 0-16,-8-1 0 0,5 2 0 0,-6 1 0 0,-5 0 0 15,-1-1 0-15,-5 1 0 0,-3 0 0 0,-1 0 0 16,-5-1 0-16,-4 1 0 0,-5 0 0 0,0-1 0 16,-1 4 0-16,-5 2 0 15,-3-6 0-15,-3 6 0 0,-4 0 0 16,1 3 0-16,0-3 0 0,-3 3 0 0,0-1-10 0,-4 4 0 0,-2-1 0 0,3 3 0 0,0-3 2 15,-3 3 0-15,3 3 0 0,29-3 0 0,-5 0 8 0,0 0-8 16,-7 2 8-16,1 1-8 0,-6 2 8 0,6 3 0 16,-10-3 0-16,-38 8 0 15,12-2 0-15,12-1 0 0,12 1 0 16,3-1 0-16,3 1 0 0,8-1 0 0,1-2 0 16,6 3 0-16,-1-3 0 0,4-1 0 0,-1 1 0 0,10 0 0 0,5 0 0 0,1-3 0 15,2 1 0-15,7 1 0 0,-4-1 0 0,7-1-15 16,2 3 3-16,6-3 0 15,4 0-36-15,2 0-6 0,6 1-2 0,-3-4 0 16,4 3-105-16,2-2-22 0,0 2-4 0,6 1-445 0,-3-4-90 0</inkml:trace>
  <inkml:trace contextRef="#ctx0" brushRef="#br1" timeOffset="-109185.66">3863 4749 1146 0,'-6'6'32'0,"0"-6"8"0,3-3-32 0,0 3-8 16,3 0 0-16,0 0 0 15,-6 0-110-15,6 0-23 0,-6 3-5 0,6-1-1 16,-6 4 58-16,0-6 11 0,3 0 2 0,0 0 1 0,-3 0 91 0,6 0 17 16,0 0 4-16,-3 0 1 0,0 0-13 0,3 0-2 15,0 0-1-15,0 0-205 16,0 0-41-16</inkml:trace>
  <inkml:trace contextRef="#ctx0" brushRef="#br1" timeOffset="-108707.07">3806 4768 1177 0,'0'0'25'0,"0"0"6"0,0 0 1 0,0 0 2 0,0 0-34 0,-3-3 0 15,-6 1 0-15,3 2 0 0,0 0 61 0,0 0 6 16,-2 0 1-16,2 0 0 0,-6 5-24 0,3 0-5 0,3 0-1 0,-9 3 0 16,6 0-20-16,-3-2-4 15,0 1-1-15,3 4 0 0,-3 0 15 0,3-3 2 0,0 2 1 0,1-2 0 16,5 0-2-16,-9-3 0 0,9 1 0 0,-3-4 0 16,0 4 5-16,6-6 1 15,0 0 0-15,0 0 0 0,0 0 16 0,0 0 3 0,0 0 1 0,0 0 0 16,0 0-14-16,6-6-2 0,3-2-1 0,3-2 0 15,-1-6-18-15,4 0-4 0,6-3-1 0,6-2 0 16,0 0-4-16,3-3-1 0,-1 1 0 0,7-1 0 16,0 0 15-16,-4 3 3 0,4 0 1 15,-3 2 0-15,-3 1-21 0,-1-1-8 0,1 3 0 0,-3 0 9 0,-6 0-9 16,0 1 0 0,-6 1 0-16,-1 1 0 0,-2 5 0 0,-3 0 0 0,-6 3 0 0,0 0 0 0,-3 5 0 0,0 0 0 15,0 0 0-15,-6-3 0 0,-6 3 8 0,-3 0 0 16,-2 3 0-16,-1 2 0 0,0 0-8 15,0 3 0-15,-3 3 0 0,3-6 0 0,0 3 0 16,4-3 0-16,5-2 0 0,-3 0 0 0,6-1 11 0,3 1 0 16,3-3 0-16,0 0 0 0,0 0 1 0,0 0 1 15,0 0 0-15,6-3 0 0,9-2-13 0,-9 0 0 16,9-3 0-16,2 0 0 0,1 0 0 0,3 5 0 16,0-5 0-16,0 3 0 0,-3 0 0 0,2 2 0 15,-2 0 0-15,-3 3 0 0,0 3 0 0,-3 2 8 16,-3 3-8-16,0 0 9 0,-3 5-9 15,0-2-16-15,-6 2 4 0,0 3 1 16,0-3-22-16,-6 3-5 0,3 3-1 0,-3 2 0 16,3 0-138-16,0-2-28 0</inkml:trace>
  <inkml:trace contextRef="#ctx0" brushRef="#br1" timeOffset="-99320.46">15367 16158 2269 0,'0'0'64'0,"0"0"15"0,0 0-63 0,-3 5-16 0,0-2 0 0,3-3 0 16,0 5 105-16,0-5 19 16,0 3 3-16,0 2 1 0,0 1-103 0,0-4-25 0,3 6 0 0,0 0 0 15,0 0 35-15,3 3 1 16,0-1 1-16,3 6 0 0,0 3-8 0,0-4-1 0,0 7-1 0,0-1 0 16,3 3-16-16,-3 5-3 0,-1-3-8 0,1 6 12 15,0 0-12-15,-3-1-8 0,3 1 8 0,0 5-13 16,0-2 13-16,-3-1 0 0,0 0 0 0,0 3 0 15,0-2 0-15,0-1 0 0,3 1 0 0,-3-1 0 16,0-5-54-16,0 0-8 0,-3-2-2 0,3-3 0 16,0-3-102-16,-1-3-21 15,-2-5-4-15,3-2-794 0</inkml:trace>
  <inkml:trace contextRef="#ctx0" brushRef="#br1" timeOffset="-98887.18">15650 16454 1074 0,'0'-18'30'0,"0"7"8"0,0 1-30 0,0-1-8 0,0 1 0 0,0 2 0 0,0-3 104 0,0 6 19 16,0-3 4-16,0 8 1 16,0 0 0-16,0 0 0 0,0 0 0 0,0 0 0 0,0 0-19 0,0 0-3 15,0 0-1-15,6 2 0 0,0 6-65 0,0 3-14 0,3 2-2 0,0 3-1 16,0 3-23-16,0 2 0 0,2-3 0 0,-2 1 0 15,3 2 0-15,-3-5 0 0,0 2 0 16,6-4 8-16,-3-1-20 0,-3-3-3 16,3-2-1-16,0-2 0 15,0-1-26-15,-4-5-6 0,-2 0 0 0,6-3-1 0,-3-5 39 0,-3 0 10 0,0-5 0 0,3-3 0 16,0 0 49-16,-3-2 12 0,3-3 3 16,-3-3 0-16,3-2-52 0,-3 4-12 0,-6-1 0 0,6 1 0 15,-6 4 0-15,3-1 0 0,-3 6 0 0,0 0 0 16,0 2 0-16,0 3 0 0,0 3 0 0,0 5 0 15,0 0 54-15,0 0 8 0,0 0 2 0,0 0 0 16,0 0-8-16,0 0 0 0,6 3-1 0,-3 2 0 16,3 3-37-16,0 0-7 0,-1 2-2 0,4 4 0 15,-3-4-9-15,3 6 0 0,0 3 0 0,0 2 0 0,0 0 0 16,3 0 0-16,-3 0 0 0,0 6 0 16,0-3-49-16,0-1-12 0,0 4-3 0,0-1 0 15,-1-2-102-15,-2 0-21 0,3-3-4 0,0 0-794 16</inkml:trace>
  <inkml:trace contextRef="#ctx0" brushRef="#br1" timeOffset="-98555.95">16391 16166 2271 0,'3'-13'50'0,"-3"13"10"0,0-5 3 0,0 5 1 0,0-6-52 0,0 6-12 0,0 0 0 0,0 0 0 15,0 0 138-15,0 0 25 16,0 0 5-16,0 0 0 0,-6-2-134 0,-3 2-34 0,3 2 0 0,-3 1 0 16,0 2 0-16,3 0 0 0,-2 6 0 0,-1-3 0 15,3 3 0-15,0-1 0 0,0 1 0 0,3-1 0 16,3-2 58-16,0 3 5 0,0-1 1 0,6-2 0 16,0 3-52-16,0 0-12 0,3-4 0 0,2 4 0 15,4 0 0-15,0-1 0 0,0 1 0 0,0-1 0 16,3 1 0-16,-3 2 0 0,0 0 0 0,-1 1 0 15,1 2 0-15,-3 2 0 0,-3-2 0 0,0 2 0 16,-3 1 0-16,0 2 0 0,-3-2 0 0,-3-1 0 16,0 1-48-16,-3-1-13 0,0 1-3 0,-6-3 0 15,0-1-134-15,0-1-27 0,-3-1-6 0,0-2-483 16,1-1-97-16</inkml:trace>
  <inkml:trace contextRef="#ctx0" brushRef="#br1" timeOffset="-98376.43">16317 16264 2113 0,'6'-11'46'0,"0"-2"10"0,0-3 1 0,2 3 3 0,1-3-48 0,0 3-12 0,3 0 0 0,0-1 0 0,3 1 71 0,0 3 11 16,3-1 2-16,-3 0 1 0,3 1-17 0,-1-1-4 15,4 1-1-15,0-1 0 0,-3-2-47 0,3 2-16 16,-3 1 9-16,2-3-9 16,1 2-152-16,0-2-36 0,3-1-8 0</inkml:trace>
  <inkml:trace contextRef="#ctx0" brushRef="#br1" timeOffset="-98002.63">17123 16118 2030 0,'0'0'57'0,"0"0"14"0,0 0-57 0,0 0-14 0,0 0 0 0,0 0 0 0,0 0 98 0,0 0 17 15,6-2 3-15,3 2 1 0,0-3-37 0,3 0-7 16,0 1-2-16,6-1 0 15,0-2-30-15,0 0-7 0,5 2 0 0,1-2-1 0,-3-3-17 0,3 0-3 16,-3 3-1-16,-1-3 0 0,1 0 1 0,3 0 0 16,-3-3 0-16,0 6 0 15,-3-3-51-15,3 3-11 0,-7-1-1 0,7-2-1 16,-6 3-24-16,0 0-5 0,0-1-1 0,-3 1 0 16,-3-3-168-16,0 3-33 0,-3-11-8 0,0 0-498 0</inkml:trace>
  <inkml:trace contextRef="#ctx0" brushRef="#br1" timeOffset="-97793.19">17367 15801 2257 0,'-9'5'49'0,"7"-5"11"0,-4 6 1 0,3-1 3 0,-3 0-51 0,3-2-13 0,0 2 0 0,3 0 0 16,-3 1 79-16,3-1 13 15,0 0 2-15,0 0 1 0,0 3-30 0,3 0-5 0,0 3-2 0,3 0 0 16,0-1-12-16,0 3-2 0,-1 3-1 0,1-3 0 15,0 6-22-15,3-3-4 0,0 8-1 0,-3-3 0 16,3 3-16-16,-3-3 0 0,0 3 0 0,3-1 0 16,-6 1-37-16,3 0-8 0,0 3-2 0,-6-1 0 31,6-2-109-31,-6 0-21 0,6-3-5 0,-3 3-901 0</inkml:trace>
  <inkml:trace contextRef="#ctx0" brushRef="#br1" timeOffset="-97546.85">17361 16663 2419 0,'0'0'53'0,"0"0"11"0,0 0 3 0,0 0 1 0,0 0-55 0,0 0-13 15,6-2 0-15,3-3 0 0,0 2 105 0,0-2 19 16,3-3 3-16,0 0 1 0,3 0-103 0,0-3-25 0,0 1 0 0,0-1 0 15,-1 0 0-15,4-2 0 0,-3 3 0 0,3-1 0 32,-3 0-46-32,-3 1-14 0,3 2-4 0,0-3 0 15,-4 1-102-15,4 4-21 0,0 1-4 0,-3 0-1 0</inkml:trace>
  <inkml:trace contextRef="#ctx0" brushRef="#br1" timeOffset="-95237.78">15712 17248 1497 0,'0'0'32'0,"0"0"8"0,-3 3 0 0,-2-3 4 0,5 0-36 0,-6 2-8 0,6-2 0 0,-9 3 0 15,9-3 104-15,0 0 20 0,0 0 3 0,0 0 1 16,0 0-78-16,0 0-15 0,0 0-3 0,0 0-1 16,0 0 7-16,0 0 2 0,0 0 0 0,0 0 0 15,0 0-40-15,0 0 0 0,12 0-9 0,-1-3 9 16,4 1 51-16,3-1 17 0,3 1 4 0,3-4 1 15,0-2-22-15,-1 3-5 0,-2-3-1 0,6-2 0 0,0 2-28 0,3-6-5 16,-1 4-2-16,4-1 0 0,0 1-10 16,0-1 0-16,-1 0 0 0,1 1 0 0,-3-1 0 0,-3 3 0 15,-4 0 0-15,4 0 0 0,-6 3 0 0,0 0 0 16,0-3 0-16,-3 3 0 16,0-1 0-16,-7 1 0 0,1 0 0 0,-3-1 0 0,0 6 0 0,-3 0 0 15,-3-2 0-15,-3 2 0 16,0 0-49-16,0 0-12 0,-6 2-3 0,-3 9 0 0,-3-3 52 0,-3 0 12 15,-2 3 0-15,-1-1 0 0,-3 1 0 0,-3 2 0 16,-3 3 0-16,-2 0 0 0,-1 2 0 0,-3 1 0 16,0-1 0-16,1 1 0 0,2 2 0 0,0-3 0 0,3 1 0 0,6 2 0 15,4-2 47 1,2-3 12-16,0-3 2 0,6 0 1 0,3-5-4 0,0 0-1 0,3-3 0 16,3 0 0-16,0-5-38 0,6 0-8 0,0 0-2 0,6-2 0 15,6-4-27-15,-1-1-6 0,4-7 0 16,6-2-1-1,-3-5-216-15,6-3-43 0,29-31-9 0,-11 2-2 0</inkml:trace>
  <inkml:trace contextRef="#ctx0" brushRef="#br1" timeOffset="-94294.93">23636 7871 1720 0,'0'0'38'0,"3"-5"8"0,0 0 2 0,-3-3 0 0,3-3-39 0,0 3-9 0,3 0 0 0,-6 0 0 16,3 3 76-16,0-3 12 0,0 3 4 0,-3 0 0 15,0-1-8-15,0 6-2 0,0 0 0 0,0 0 0 16,3-8-9-16,-3 8-1 0,0 0-1 0,0 0 0 16,3 6-25-16,-3 4-5 0,3 4-1 0,0 1 0 15,0 4-32-15,0 2-8 0,0 3 0 0,0 0 0 16,0 0 0-16,3-1 0 0,0 1 0 0,2-5-11 16,1-3 11-16,9-6 0 0,0-5 8 0,3 1-8 15,3-4 0-15,3-4 0 0,2-4 0 0,7-4 0 16,0-11 23-16,-1-1 0 0,10-4 0 0,-3-3 0 15,8-5 8-15,1-1 1 0,-3 1 1 0,-4-3 0 16,-5 0-33-16,3 2 0 0,-1-2 0 0,-5 5 0 0,-3 1 0 16,-3 4-12-16,-4 3 0 0,1 3 0 15,-6 3-27-15,-6 5-5 0,0-1 0 16,-6 6-1-16,0 3-165 0,0 0-33 0,-4-3-6 16,-5 8-2-16</inkml:trace>
  <inkml:trace contextRef="#ctx0" brushRef="#br1" timeOffset="-89043.2">15861 17296 1868 0,'0'0'41'0,"0"0"9"0,0 0 2 0,3-3 0 0,3 1-42 0,0 2-10 15,3-3 0-15,3 0 0 0,3 1 47 0,3-4 7 16,3 4 2-16,-1-4 0 0,7 1 3 0,0 0 1 0,0-3 0 16,3-3 0-16,-1 1-45 0,1 2-15 0,-3-3 9 15,3 1-9-15,-1-1 0 0,-2 0-20 0,-3-2 3 0,3 3 1 16,-3-1 6-16,-4 3 2 0,1 0 0 0,-3 0 0 16,-3 0-3-16,0 3 0 0,-3 0 0 0,-3-1 0 15,-3 1 2-15,0 2 0 0,0 1 0 0,-3-1 0 16,-3 3 38-16,0 0 8 0,0 0 2 0,0 0 0 15,0 0-11-15,0 0-3 0,0 0 0 0,-3 3 0 16,-9-1 6-16,0 1 1 0,-3 2 0 0,-3 1 0 16,-3-1-32-16,-3 0 0 15,1 3 0-15,-7 0 0 0,3 0-10 0,-6 0-5 0,4 3-1 0,-4-1 0 16,-3 1 16-16,3-1 0 0,-2 1 0 16,2 2-9-16,0-2 20 0,0 2 4 0,7 0 1 0,-1-2 0 15,3-1-16-15,3 1 8 0,3 0-8 0,3-1 0 16,1-2 16-16,2-3-4 0,3 3 0 0,0-2 0 0,3-4-2 15,0-2-1-15,6 0 0 0,0 0 0 16,0 0 5-16,0 0 1 0,0 0 0 0,0 0 0 0,9 0-15 0,3-5 0 16,3 0 0-16,5-3-10 0,1 0 34 0,3-3 6 15,6-2 2-15,0 0 0 0,2-1-32 0,1 1 0 16,0 0 0-16,0-3 0 0,-4 0 0 0,1 0 0 16,-3 1 0-16,0-1 0 15,-4 2 0-15,1 1 0 0,-3-3 0 0,0 6 0 0,0-1 0 0,-6 1-15 16,0-1 2-16,-4 3 0 0,1 3 21 0,-3-1 4 15,-3 4 0-15,-3-1 1 16,0 1-36-16,0-1-7 0,0 3-2 0,-3 0 0 0,0 0 16 0,-9 5 4 0,-3 0 0 16,-3 6 0-16,-5 0 12 0,-4 2 0 0,0 0 0 15,-6 3 0-15,3 0-10 0,-2-3 10 0,-1 3-10 0,3 0 10 16,-3-3 0-16,7 0 0 16,-4 1 0-16,6-1 0 0,3-5 0 0,3 2 0 15,0-2 11-15,3-3-3 0,3 1 0 0,6-4 1 0,-2 1 0 0,2 0 0 16,3-3 20-16,0 0 4 0,0 0 1 0,0 0 0 15,0 0-34-15,0 0-14 0,0 0 1 0,0 0 0 16,5-3 21-16,4 0 4 0,0 1 0 0,3-4 1 16,3 1-13-16,-3-3 0 0,6 3 0 0,-3-3 0 31,3 3-40-31,-3-1-12 0,2 4-1 0,-2-3-1 16,0 2-80-16,0 0-16 0,0-2-3 0,-3 2-815 0</inkml:trace>
  <inkml:trace contextRef="#ctx0" brushRef="#br1" timeOffset="-86480.13">18088 15735 1900 0,'0'0'42'0,"0"0"9"0,0 0 1 0,0 0 1 0,0 0-42 0,0 0-11 0,0-6 0 0,3 1 0 16,-3 0 86-16,0 5 15 15,0 0 3-15,0-5 1 0,0-1-1 0,0-2-1 0,0 8 0 0,0 0 0 16,0-5-83-16,0 5-20 0,0 0 0 0,0 0 0 16,0 0 56-16,0 0 6 0,0 0 2 0,0 0 0 15,0 0-52-15,0 0-12 0,-6 3 0 0,0-3 0 16,-3 5 0-16,0 0 0 0,0 3 0 0,-3 0 0 16,3 3 0-16,0 2 0 0,0 0 0 0,0 0 0 15,0 3-9-15,6-2-5 0,1-1-1 16,2-3 0-16,0 4 4 0,2-4 1 0,4-2 0 0,6 3 0 0,0-3 10 0,0 0 0 15,3 0 0-15,0-3-8 16,0 0 8-16,0 3 14 0,3 0-3 0,-4-3-1 0,4 3 6 0,-3 0 0 16,6 3 1-16,-6-1 0 0,3 1-17 0,0-1 0 15,-3 6 0-15,-4-2 0 0,4 1 0 0,-6 1 0 16,0 0 0-16,0 0 0 0,-6 0 0 0,0-3 0 16,0 3 0-16,-6-3 0 0,-3 3 0 0,0-3 0 15,0 1 0-15,-6-1 0 16,0-3-162-16,-3 1-36 0,1 0-7 0,-4-6-868 0</inkml:trace>
  <inkml:trace contextRef="#ctx0" brushRef="#br1" timeOffset="-86323.55">18037 15777 1792 0,'15'-18'51'0,"-9"10"10"0,0-6-49 0,3 4-12 0,0-6 0 0,3 3 0 16,0 0 139-16,2 2 25 15,-2-2 4-15,6 5 2 0,-3-3-67 0,3 3-14 0,0 0-2 0,3 0-1 16,0 0-18-16,-1-2-3 0,1 2-1 0,0-3 0 15,0 1-44-15,-3-1-10 0,3 3-2 0,-4 3 0 32,-2-6-88-32,0 1-19 0,0 2-3 0,-6 3-698 0,3 2-139 0</inkml:trace>
  <inkml:trace contextRef="#ctx0" brushRef="#br1" timeOffset="-78200.3">19939 17320 2156 0,'0'0'48'0,"0"0"9"0,0 0 3 0,0 0 0 0,0 0-48 0,0 0-12 0,0 0 0 0,0 0 0 16,0 0 21-16,0 0 3 0,0 0 0 0,0 0 0 16,0 0-13-16,0 0-3 15,0 0 0-15,0 0 0 0,0 0 0 0,0 0 0 0,0 0 0 0,0 0 0 16,0 0 4-16,0 0 1 0,0 0 0 0,0 0 0 15,0 5-2-15,0 6-1 0,3-1 0 0,0 6 0 16,0 2-10-16,6 4 0 0,-3 4 0 0,3 1 0 16,0 2 9-16,3 0 0 0,0 3 0 0,0-3 0 15,-1 2-9-15,1-2 0 0,0 3 0 0,3-3 0 16,-3 0-14-16,0 1-5 0,0-7-1 0,0 4 0 16,0-1-156-1,-3-5-32-15,8 16-7 0,-5-15-1 0</inkml:trace>
  <inkml:trace contextRef="#ctx0" brushRef="#br1" timeOffset="-77830.38">20258 17089 2487 0,'0'0'55'0,"0"0"11"0,0 0 2 0,0 0 2 0,0 0-56 0,0 0-14 16,3 8 0-16,0-2 0 0,0 10 9 0,3-1-1 15,-1 4 0-15,4 2 0 0,3 6-8 0,-3 2 0 16,3 2 0-16,0 1 0 0,3 0 0 0,0 0 0 16,-3-3 0-16,3-5 0 0,0-1 0 0,-4-1 0 0,4-4 0 15,0-5 0-15,0 1 0 0,-3-7 0 0,3 4 0 0,-3-8 0 16,0 2 0-16,0-2-11 0,-1-3 3 0,-2 0 0 31,0 0-20-31,0-6-3 0,-3 1-1 0,0 0 0 0,-3-6 32 0,6 1 0 0,-9-4 0 0,6 1 0 16,-3-5 20-16,-3 2 9 0,3-5 3 0,-3-1 0 15,0 4-16-15,0-1-4 0,0 4 0 0,3-1 0 16,-3 2 16-16,0 4 4 0,0-1 0 0,0 3 0 16,0 3 0-16,0 5 0 0,0 0 0 0,0 0 0 15,0 0-7-15,0 0-1 0,0 0 0 0,0 0 0 16,0 0-24-16,0 0 0 0,6 3 0 0,0 5 0 16,-3 2 0-16,9 6 12 0,-3 5 0 0,-3 3 0 15,9 5-12-15,-1 3-17 0,-2 0 4 0,3 5 1 16,0-3-8-16,3-2 0 0,-3 5-1 0,0-3 0 15,3-2-59-15,-4 0-11 0,1-3-2 16,3-3-1-16,-3-2-140 0,3-5-28 0,-3-1-6 16,-3-5 0-16</inkml:trace>
  <inkml:trace contextRef="#ctx0" brushRef="#br1" timeOffset="-77442.23">21103 17280 1998 0,'3'-13'44'0,"-3"7"8"0,0 1 3 0,0-3 1 0,0 3-44 0,0 0-12 16,0 5 0-16,0 0 0 0,0 0 86 0,0 0 15 16,0 0 3-16,0 0 1 0,0 0-40 0,0 0-8 0,0 0-1 0,-6 2-1 15,3 6-44-15,-3 3-11 0,3 2 0 0,0 6 0 16,0 2 0-16,3 5 0 0,0 3 0 0,0 6 0 16,6-1 0-16,0-2-17 0,0 0 4 0,0-6 1 15,6 0 12-15,0-2 0 0,0-5 0 0,0-1 10 16,0-4-10-16,2-4 12 0,-5-2-12 0,6-3 12 15,0-2-12-15,-3-3 0 0,3-3 0 0,-3-2 8 16,0 0 0-16,0-8 0 0,0-3 0 0,-4 0 0 16,1-5 20-16,-3-3 3 0,0 0 1 0,-6-2 0 15,0-1-41-15,-3-2-8 0,-6 0-2 0,3 0 0 16,-3 0 37-16,-5 2 7 0,2 3 2 0,-3 3 0 16,0 0-27-16,0 5 0 0,3 6-14 0,-3 2 5 15,0 2-9-15,0 1-2 0,1 2 0 0,-1 6 0 16,0 2-19-1,0 1-4-15,0 4-1 0,3 3 0 0,-3 3-88 0,6 0-17 0,0 3-4 0,6-1-1 16,-3 3-54-16,4-2-12 0,4 21-1 0,4-17-1 0</inkml:trace>
  <inkml:trace contextRef="#ctx0" brushRef="#br1" timeOffset="-77146.29">21939 17211 2336 0,'0'0'52'0,"0"0"10"0,0 0 2 0,0 0 1 0,0 0-52 0,0 0-13 0,0 0 0 0,0 0 0 15,0 0 61-15,0 0 10 0,0 0 1 0,3-2 1 16,3-4-32-16,3 1-6 0,6 0-2 0,0-3 0 16,3 2-20-16,0-2-4 0,0 3-1 0,-1-5 0 15,1 4-8-15,3 4-11 0,0-4 3 0,3-2 0 32,-3 6-71-32,2-4-13 0,4-1-4 0,3 1 0 15,-3 1-83-15,3-3-17 0,-1 3-3 0,1-1-655 0</inkml:trace>
  <inkml:trace contextRef="#ctx0" brushRef="#br1" timeOffset="-76819.11">22812 16613 2372 0,'0'0'52'0,"0"0"12"0,0 0 1 0,0 0 1 0,0 0-53 0,0 0-13 0,0 0 0 0,0 0 0 16,0 0 38-16,0 0 5 0,0 0 1 0,0 0 0 16,0 8-29-16,3 3-6 15,0 2-1-15,5 3 0 0,-5 5-8 0,6 3-11 16,0 8 3-16,0-1 0 0,3 9 8 0,0 0 0 0,0 2 0 0,3 3 0 15,-3 0 0-15,0-3-8 0,0 1 8 0,-1-4-8 32,1 1-40-32,0-3-7 0,-3-3-1 0,3 1-1 15,-6-3-146-15,3-3-29 0,-3 0-5 0,6-5-2 0</inkml:trace>
  <inkml:trace contextRef="#ctx0" brushRef="#br1" timeOffset="-76404.92">23324 16605 2602 0,'0'0'57'0,"0"0"12"0,0 0 3 0,0 0 1 15,0 0-58-15,0 0-15 0,0 0 0 0,0 0 0 0,-6 3 38 0,-3 2 5 16,-3 0 1-16,0 3 0 15,0 0-44-15,-3 3 0 0,0 2 0 0,3 6 0 0,-3-3-11 0,3 5 3 16,1-3 0-16,2 3 0 16,0 3-20-16,6-5-3 0,-3-1-1 0,6 3 0 0,0-2 32 0,0 5 0 15,6-8-8-15,0 7 8 0,0-1-8 0,3-4 8 16,2 3-13-16,4-2 5 0,-6 2 8 0,12 0 0 16,-6-2 0-16,6-1 0 0,-6 3 0 0,6-5 11 0,-4 3-3 0,16 13 0 15,-12-11-8-15,-9-13 0 0,-3 2 0 16,3 1 0-16,-3-3 28 0,0 2 3 0,0 1 1 0,-4-3 0 31,1 2-52-31,0-2-9 0,-3 3-3 0,0-3 0 16,-3 0 0-16,-3 2 0 0,3-2 0 0,-9-2 0 15,3-1-56-15,-5-2-11 0,-1-3-2 0,-6-3-1 16,3-2-17-16,-3-1-3 0,0 1-1 0,-3-8 0 16,3 0-80-16,7-3-16 0,-10 0-3 0,6-3-1 0</inkml:trace>
  <inkml:trace contextRef="#ctx0" brushRef="#br1" timeOffset="-76228.58">23187 16727 2487 0,'0'0'55'0,"0"0"11"0,0 0 2 0,3-5 2 0,-3-1-56 0,3 1-14 0,3 0 0 0,-4 0 0 15,7-1 80-15,0-2 12 0,3 3 4 0,3-3 0 0,0 0-34 16,6 0-6-16,0 0-2 0,2 0 0 0,-2 0-43 0,3 3-11 16,0 0 0-16,-3-1 0 15,3 1-92-15,-4 0-21 0,1 0-4 0,0-1-1 16,-6 4-27-16,6-1-6 0,-6 3-1 0,6 0 0 15,-7 3-121-15,7 2-25 0,15 3-5 16,-6 0-1-16</inkml:trace>
  <inkml:trace contextRef="#ctx0" brushRef="#br1" timeOffset="-75904.92">23966 16600 1634 0,'0'0'36'0,"0"0"7"0,0 0 1 0,0 0 3 0,3 3-38 0,-3-3-9 0,0 0 0 0,0 5 0 15,-3 0 76-15,0 6 14 0,-2-6 2 0,-1 8 1 16,-3 1-45-16,0 7-10 0,-3-3-2 0,3 6 0 15,-3 0 7-15,6 5 1 16,-3 0 0-16,6 0 0 0,0 3-10 0,0-3-2 0,6 0 0 0,0-5 0 16,3 2 16-16,3-7 4 0,0 2 0 0,3-8 0 15,3 1-7-15,0-7-1 0,-1-1 0 0,4-4 0 16,3-4-19-16,0-6-4 0,3-3-1 0,-3-5 0 16,2-2-6-16,-2-3-2 0,0-6 0 0,-3 1 0 15,0-3-12-15,-6 0 0 0,0-3 0 0,-6 3 0 16,0-3 0-16,-3 3 0 0,-6 0 0 0,0 2 0 15,-3 1 0-15,-3-1 0 0,-3 4 0 0,-3 4 0 16,0 3-13-16,-3 0-6 0,-3 6-1 0,-2-1 0 31,-4 6-96-31,0 2-19 0,-3 8-4 0,0 3-1 0,-2 6-92 0,-4 2-20 0,-30 23-3 0,10 1-1 16</inkml:trace>
  <inkml:trace contextRef="#ctx0" brushRef="#br1" timeOffset="-75453.13">19192 16867 2300 0,'0'0'51'0,"-6"-2"10"0,-3 2 3 0,3 0 0 0,-3 0-52 0,3 2-12 0,-3-2 0 0,3 3 0 16,0-1 25-16,-2 1 3 0,8 2 0 0,-6 3 0 15,6 0-28-15,0 6 0 0,6 9 0 0,-6 4 0 16,8 10-27-16,7 3 3 0,0 7 0 0,6 9 0 16,6 10 12-16,0 8 2 0,5 8 1 0,4 11 0 15,3-1-29-15,0 6-6 0,-4 0 0 0,1-3-1 16,-6 0-33-16,2-10-6 0,-5-5-2 0,-3-12 0 15,-3-7 40-15,-3-8 8 0,0-3 2 0,-6-21 0 16,-4 3 25-16,1-5 11 0,-3-1-8 0,0-2 8 16,0-6-152-16,0-2-26 0,-3-5-5 0,0 2-1 0</inkml:trace>
  <inkml:trace contextRef="#ctx0" brushRef="#br1" timeOffset="-74616.05">19216 16970 2142 0,'0'0'47'0,"0"0"9"0,0 0 3 0,0 0 1 0,6-5-48 0,0 0-12 0,3-3 0 0,6 0 0 16,5 0 29-16,10-3 3 0,0 1 1 0,12-3 0 15,2-1-4-15,10 1-1 0,11-5 0 0,7 2 0 16,11-3 12-16,9-2 3 0,13-3 0 0,5-2 0 15,9-3-32-15,0-3-11 0,9 0 0 0,9-2 9 16,6-3-9-16,2 0 0 0,1-3-10 0,6 0 10 16,-6-2-47-16,6 0-3 0,-3-3-1 0,-1 0 0 15,4 0-3-15,0-3-1 0,0 3 0 0,0 0 0 16,-4 0 31-16,1-2 7 0,-3-1 1 0,-6 6 0 16,-3-1 16-16,-6 1-10 0,-9 8 10 0,-6-1-8 15,0 3 36-15,-15 6 7 0,1 2 1 16,-13 3 1-16,-9 2-8 0,-2 4-1 0,-10 1-1 0,-5 6 0 0,-7 3 29 15,-5 0 7-15,-10 5 1 0,-5 0 0 0,-6 0-7 0,0 5-1 16,-7 0 0-16,-2 1 0 0,-3 4-35 0,3 3-7 16,0-2-2-16,-6 8 0 0,3-1-12 0,-4 6 0 15,4 8 0-15,0-1 0 0,-3 6 0 0,3 8 0 16,0 3 0-16,0 2 0 0,-3 3 0 0,2 11 0 16,1-1 0-16,-3 6 0 0,6 0 0 0,-3 5 0 0,0 5 0 15,0 1 0-15,-1 2 0 0,4-3 0 16,0-5 0-16,-3-2 0 0,3-4 0 0,-3-4 0 15,-1-1 0-15,-2-10 0 0,0-2 9 0,0-1-1 0,0-5 0 16,-3 0 0-16,-6 0-8 0,3-6-11 0,-6 1 3 0,0-5 0 16,-3-4-4-16,0-4 0 0,-3-6 0 0,-3-3 0 31,-3 1-16-31,-3-3-3 0,-3 0-1 0,-3-3 0 0,-3 0 20 0,-2-2 3 0,-4-1 1 0,-3-2 0 16,-3 3 8-16,-2-1 0 0,-4-2 0 0,-6 0 0 15,-5 6 0-15,-7-7 11 0,-2 1-3 0,-1 3 0 16,-8-3 20-16,-4 3 3 0,-5-1 1 0,-4 1 0 15,1 2-16-15,0 3-4 0,-7 0 0 0,1 2 0 16,0-2 0-16,-7 5 0 0,1-2 0 0,-6 2 0 16,-3-3-12-16,-3 1 0 0,-1 2 0 0,-2 0 0 15,-9 0 9-15,0-2-1 0,-6 5 0 0,-3 0 0 16,0-3-8-16,-3 3 0 0,0-9 0 0,0 7 0 16,0-1 0-16,6-3 0 0,-3 1 0 0,0-1 0 0,0 1 0 15,3-3 0-15,9 2 0 0,-3-2 0 0,3 3 0 0,2-1 0 16,1-2 0-16,6 3 0 0,0-1 0 0,3 3-17 15,5-2 4-15,25-3 1 16,6 0 0-16,-10-1 0 0,4 4 0 0,-1 2 0 0,4-2 12 0,2-4 0 16,4 1-10-16,-19 8 10 15,16-8 0-15,5 3 0 0,10-4 0 0,8-1 0 0,6-4 15 0,16 6-3 16,-4-11 0-16,3 6 0 0,6-8 0 0,0 2 0 16,6-2 0-16,3 2 0 0,3-2-12 0,-3-3-16 15,6 0 3-15,0 0 1 16,-6 0-27-16,6 0-5 0,0 0 0 0,0 0-1 15,0 0-31-15,0 0-5 0,0 0-2 0</inkml:trace>
  <inkml:trace contextRef="#ctx0" brushRef="#br1" timeOffset="-73067.31">21844 16177 1609 0,'0'0'35'0,"0"0"7"0,0 0 2 0,0 0 2 0,0-6-37 0,0 6-9 0,0 0 0 0,0 0 0 0,0 0 69 0,0 0 12 16,0 0 3-16,0 0 0 15,0 0-27-15,0 0-5 0,0 0 0 0,0 0-1 0,0 0-6 0,0 0-1 16,0 0 0-16,0 0 0 0,0 0-28 0,0 0-7 16,0 0-1-16,0 8 0 0,3 3 1 0,0-1 0 15,6 9 0-15,-3-1 0 0,0 4-9 0,3 1 12 16,-3 4-12-16,3-1 12 0,0 1-12 0,-3-1 0 0,3-2 0 15,-3 3 0 1,-1-4 9-16,1-1-9 0,0 1 10 0,3-4-10 0,-3-1 0 0,-3-2 0 0,3 3 0 0,-6-6 0 16,6-2 0-16,-6 2-12 0,0-8 3 0,0 0 0 31,0 1-33-31,0-6-6 0,0 0-2 0,-6 5 0 16,6-2-78-16,-6-1-16 0,0-2-4 0,-3 0 0 15,3-5-35-15,-3-6-7 16,1 6-2-16,-4-8 0 0,6 2 98 0,-3-7 19 0,0 5 4 0,3-6 1 0,-3 3 110 0,3 0 23 0,0-2 4 0,0-1 1 15,3 1 91-15,-3-1 18 0,0-2 4 0,0 0 1 16,0 2-78-16,0-4-16 0,3 4-4 16,-3-2 0-16,0 2-47 0,3 1-9 0,1-1-3 0,-4 3 0 15,3 6 23-15,3-1 4 0,-3 3 0 0,0 0 1 16,3 0-12-16,0 8-2 0,0 0-1 0,0 0 0 16,0 0-27-16,0 0-11 0,0 0 8 0,-6 6-8 15,-3 4 0-15,0 6-14 0,3 3 2 0,-3 2 0 16,0 3-33-16,3 0-7 0,-3-3 0 0,0-3-1 0,3-2 43 15,3-5 10-15,0-1 0 0,0-4 0 0,3-6 16 0,0 0 4 16,0 0 0-16,0 0 0 0,0 0 25 0,0 0 6 16,0 0 1-16,0 0 0 0,3-6-7 0,-3-4-1 15,3-4 0-15,0-4 0 0,0-3-19 0,0-3-4 16,-3 0-1-16,6 0 0 0,-3 0-20 0,3 1 0 16,0-1 0-16,0 0 0 0,0 0 12 0,0 11 0 15,3-3 1-15,-3 3 0 0,3 2-13 16,0-2 0-16,-3 8 0 0,3 0 0 0,-1-1 0 15,1 6 9-15,0 0-9 0,3 6 8 16,3-1-35-16,-3 3-7 0,3 8-2 0,0 2 0 16,0 3-125-16,3 0-26 0,-7 3-5 0,1 0 0 0</inkml:trace>
  <inkml:trace contextRef="#ctx0" brushRef="#br1" timeOffset="-72503.29">21386 15894 1638 0,'0'0'36'0,"0"0"7"0,0 0 1 0,0 0 3 0,-3-6-38 0,3 4-9 0,0 2 0 0,-3-6 0 16,3 1 52-16,0 5 9 0,0-5 2 0,0-1 0 15,0 1-39-15,0 0-7 0,0 5-1 0,0 0-1 16,0 0 1-16,0-8 0 0,3 3 0 0,-3 5 0 15,0 0 16-15,0 0 4 0,0 0 1 0,0 0 0 16,0 0-6-16,0 0-2 0,3 2 0 0,3 6 0 16,-6 0-17-16,6 3-4 0,6 5-8 0,-6-1 12 15,2 7-12-15,-5-1-8 0,12 0 8 0,-9 3-13 16,3-3-16-16,-3 0-3 16,3-2-1-16,-3-1 0 0,3-2-41 15,-3 0-8-15,0-8-2 0,0 2 0 0,3 1-128 0,-9-6-25 16,3 1-6-16,-3-1-1 0</inkml:trace>
  <inkml:trace contextRef="#ctx0" brushRef="#br1" timeOffset="-72136.36">21585 15849 1784 0,'0'0'51'0,"0"0"10"0,0 0-49 0,0 0-12 15,0 0 0-15,0 0 0 0,0 0 120 0,0 0 22 16,0 0 4-16,0 0 1 0,0 0-100 0,0 0-20 15,0 0-4-15,3 2-1 0,3 3-22 0,0 1-8 16,0 2 0-16,3 2 0 0,0-2 8 16,3 0 0-16,-3 3 0 0,-3-1 0 0,0-2 0 0,3 0-12 0,0-2 12 15,-4-1-12-15,4-3 12 0,-3-2 0 0,0 0 0 0,0 0 0 16,0-2-13-16,3-3-7 0,-3 2-2 0,0-2 0 16,-3-1 8-16,3-2 2 0,0 0 0 0,-3-2 0 15,3 2 12-15,-3-3 0 0,0 1 0 0,-3-1 0 16,3 3 32-16,-3 3 0 0,0 0 0 0,0 5 0 15,3-6 9-15,-3 6 2 0,0 0 0 0,0 0 0 16,0 0-19-16,0 0-3 0,0 0-1 0,0 0 0 16,3 3-20-16,3 2-15 0,0 6 3 0,0 2 0 15,3 6-2-15,-4-4 0 0,4 7 0 0,-3-1 0 32,3 5-16-32,-3-2-3 0,3-5-1 0,-3 4 0 0,0-4-98 15,0 2-20-15,0-5-4 0,0 0-1 0,0-3-44 0,-3-2-9 0</inkml:trace>
  <inkml:trace contextRef="#ctx0" brushRef="#br1" timeOffset="-71285.66">21993 15780 1907 0,'3'-13'54'0,"-3"5"12"0,3 2-53 0,-3-2-13 0,0 3 0 0,3 0 0 15,-3 5 102-15,0 0 18 0,0 0 3 0,0 0 1 0,0 0-96 0,0-6-20 16,0 6-8-16,0 0 8 0,0 0-8 0,0 0 0 15,0 0 0-15,0 0-11 16,3 6 3-16,0 2 0 0,-3 2 0 0,6 1 0 0,-3-1-9 0,6 1-2 16,-3 5 0-16,3-3 0 0,3 6 19 0,-1-3-8 15,1-3 8-15,-3 3 0 0,3-3-12 0,3 0 4 0,-6-2 8 16,0-1-13-16,0-2 13 0,-3 0 0 0,-3-3-10 0,3 3 10 31,0 0-31-31,-3 0-1 0,-3-2-1 0,-3-1 0 16,-3 3-39-16,0 0-8 0,0 0-2 0,-3 0 0 15,-6-3 19-15,6-5 4 0,-3 5 1 0,3-5 0 0,-3 0 58 0,3 0 22 0,0-5-1 16,4 0 0-16,-1-1-12 0,0-2-9 0,-3-2 12 0,9-3-12 16,0-3 24-16,6 0-1 0,0 0-1 0,3 0 0 15,-1 0-22-15,1 0 0 0,3 0 0 0,3 3-12 16,-3 3 28-16,3-4 6 0,-3 6 1 0,6-2 0 16,-3-1 30-16,2 1 7 0,1 2 0 0,-3 0 1 15,0-3-29-15,0 3-5 0,3 0-2 0,-3 0 0 16,3-2-65-16,-4 2-14 15,1-3-2-15,-3 1-1 0,3-1-53 0,0 1-10 0,-3-1-3 16,-3 0 0-16,0 1 47 0,-3-1 10 0,0 1 2 0,-3 2 0 0,3-3 144 0,-6 3 28 16,0 0 7-16,0 0 1 0,0 0 16 0,-3 0 4 15,-3-2 1-15,-3-1 0 0,-3 1-53 0,3-1-10 16,-6-2-2-16,-3-3-1 0,0 3-28 0,-3-3-6 16,-5 0-1-16,-1 3 0 0,-3 0-36 0,0-1-16 15,-2 6 0-15,-4 0 1 16,-3 1 5-16,-2 1 1 0,-4 4 0 0,0 2 0 0,-5 0 9 0,-1 2-13 15,0 4 5-15,1 1 8 0,-1 1 0 0,-5 0 0 16,5 6 0-16,0 1 12 0,7 1-12 0,-4 5 0 16,7 1 9-16,-1 1-9 0,3 4 0 0,0-1 0 15,4 3 0-15,2 6 8 0,0-3-8 0,6 2 0 0,4 6 0 16,2 2 8-16,3 0-8 0,6 3-16 0,3 0 4 16,6-2 0-16,3-4 12 0,3 1-8 0,9-3 8 0,0-3-8 15,6 1 8-15,9-3 0 0,2-3 0 0,1 5 0 16,6-5 28-16,6-2 4 0,-7-3 0 0,10-1 1 15,0-2-33-15,5-5 0 0,1-2 0 0,2-6 0 16,1-1 13-16,-3-1-4 16,5-6-1-16,1-3 0 0,-4 0 4 0,1-4 0 0,5-1 0 0,-5-6 0 15,-1-2 25-15,4 1 6 0,0-7 1 0,-1 4 0 16,4-3-29-16,-10-3-6 0,1-3-1 0,-4 1 0 16,1-3-8-16,-3 0 8 0,-1 0-8 0,-5 0 8 15,0-3 0-15,-3 3 0 0,-4-3 0 0,-5 0 0 16,-6-2 7-16,-3 5 1 0,-3 0 0 0,-3 2 0 15,-4 1-16-15,-2 2 0 0,0 0 0 0,-6 3 0 16,-3 0 23-16,-3 0 5 0,-2-1 0 0,-4 4 1 16,-6-6-17-16,-3 6-3 0,-6-4-1 0,-6 7 0 15,-2-1-44-15,2 2-10 0,-6 4-2 0,-2 2 0 16,2 0-12-16,-9 3-4 0,10 2 0 0,-7 6 0 16,3 2-116-16,1 6-23 0,-1-1-5 0</inkml:trace>
  <inkml:trace contextRef="#ctx0" brushRef="#br1" timeOffset="-70118.74">20195 18090 1609 0,'0'0'35'0,"0"0"7"0,0 0 2 0,0 0 2 0,0 0-37 0,0 0-9 16,0 0 0-16,0 0 0 16,0 0-36-16,0 0-10 0,0 2-2 0,6 1 0 0,-3-3 39 0,3 3 9 0,3-1 0 0,-3-2 0 15,3 3 60-15,3-3 15 0,-3 0 2 0,3 0 1 16,2-5 13-16,1 2 2 0,0 0 1 0,6 1 0 16,0-1-2-16,3 0 0 0,3-2 0 0,2 0 0 15,1-1-32-15,3-2-6 0,0 1-2 0,-1 1 0 16,1-2-9-16,3-2-3 0,-1 2 0 0,1-3 0 15,-3 6-40-15,3-3 0 0,-1 3 0 0,-2-1 0 16,3 1 0-16,-6-3 0 0,-1 3 0 0,1-3 8 16,-3 3-24-16,0-1-4 0,-1-2-2 0,-2 3 0 15,3 0-3-15,0 0-1 0,-3-1 0 16,-3 6 0-16,-1-5-30 16,1 0-7-16,-3 5-1 0,-3-3 0 0,3 0-150 0,-3 1-30 0,3-4-7 0,-1 6-1 0</inkml:trace>
  <inkml:trace contextRef="#ctx0" brushRef="#br1" timeOffset="-69701.95">22490 17608 1677 0,'0'0'36'0,"0"0"8"0,0 0 2 0,0 0 2 0,0 0-38 0,0 0-10 0,0 0 0 0,0 0 0 15,0 0 80-15,0 0 13 16,0 0 3-16,0 0 1 0,0 0-62 0,0 0-13 0,0 0-2 0,6-3-1 16,0 1 2-16,3-1 1 0,3 0 0 0,6-2 0 15,0 3 30-15,5-4 5 0,7 1 2 0,3 0 0 16,6-3 1-16,-1 2 0 0,1-4 0 0,9 5 0 15,2-1-7-15,1-2-1 0,2 3 0 0,4-3 0 16,-6 3-21-16,-1-1-5 0,1-1-1 0,-1-1 0 16,1 2-37-16,-3-2-7 0,-1 6-1 0,-2-4-1 15,-6 1 21-15,2 3 0 0,-2-1 0 0,0 0 0 16,-4 1 0-16,-2 2 8 0,0-3 0 0,0 0 0 0,-4 1-8 16,-2-1 0-16,-3 3 0 0,0-3 0 0,-3 3 0 0,-7 0-11 15,1 0 3-15,-3 0 0 0,0 0 8 0,-3 0-8 16,0 3 8-16,-3 0-8 0,-3-3-4 0,3 2 0 15,-3-2 0-15,-3 0 0 16,0 0-33-16,0 0-7 0,0 0-2 0,0 0 0 16,0 0-113-16,0 0-22 0,0 6-5 0,-3 2-445 15,-3-6-89-15</inkml:trace>
  <inkml:trace contextRef="#ctx0" brushRef="#br1" timeOffset="-53765.77">4848 10406 2172 0,'0'0'61'0,"0"0"15"0,0 0-61 0,0 0-15 0,0 0 0 0,0 0 0 16,0 0 45-16,0 0 7 0,0 0 0 0,0-5 1 15,0-3-34-15,3 3-7 0,0-1-2 0,-3 1 0 16,0 0 0-16,0-3 0 0,0 2 0 0,0-1 0 16,0-1-2-16,0 0-8 0,0 0 12 0,-3 0-4 15,0-3 17-15,0 1 3 0,0 2 1 0,-3-3 0 0,3 0-10 0,0-2-3 16,0 3 0-16,-3-1 0 0,3 3 0 0,0 3-1 16,0-6 0-16,0 3 0 0,0 3 17 0,0-6 3 15,-3 4 1-15,6-4 0 0,0 11-14 0,0 0-2 16,0 0-1-16,0 0 0 0,0 0-11 0,0 0-8 15,0 0 12-15,0 0-12 16,-6 5 0-16,3 8 0 0,0 3 0 0,1 8 0 0,-1 5-16 0,0 3 4 16,3 10 0-16,-3 6 0 0,3 5 12 0,-3 2 0 15,0 9 0-15,-3-6 0 0,0-2 0 0,3-6-9 16,0-5 9-16,3-8-8 0,-9-5 8 0,9-8 0 0,-6-3 0 16,6-5 0-16,-3-3 0 0,3-5 0 15,0 0 8-15,-6-6-8 0,6-2 8 0,0 0-8 0,0 0 10 0,0 0-10 16,0 0 8-16,-6-8-8 0,6-2 0 0,-6-1 0 15,3 3 8-15,-3 0-8 0,6 3 0 0,0 0 9 16,0 0 9-16,0 5 2 0,0 0 0 0,0 0 0 16,6 0-20-16,-3 2 0 0,3 3 0 0,6 3 0 15,-3 3-11-15,0 0 11 0,0-1-12 0,3 1 12 16,2 2 0-16,4-2-8 0,0-1 8 0,3-2 0 31,3 0-103-31,0 0-17 0,5-3-3 0,1-5-1012 0</inkml:trace>
  <inkml:trace contextRef="#ctx0" brushRef="#br1" timeOffset="-52183.79">8078 14915 2041 0,'0'0'44'0,"0"0"10"0,0 0 2 0,0 0 2 0,0 0-46 0,0 0-12 16,0 0 0-16,0 0 0 0,0 0 48 0,0 0 7 16,0 0 1-16,0 0 1 0,0 0-9 0,0 0-1 15,0 0-1-15,0 0 0 0,0 0-12 0,0 0-2 16,0 0-1-16,0 0 0 0,-6 0-18 0,6 0-3 16,0 0-1-16,-6 2 0 0,6-2-9 0,0 0 0 0,0 0 0 0,0 0 8 15,0 0 13-15,0 0 3 0,0 0 0 16,0 0 0-1,0 0-24-15,0 0 0 0,0 0 0 0,0 0 0 0,0 0 22 0,0 0 0 0,0 0 0 0,0 0 0 32,0 0-1-32,0 0 0 0,0 0 0 0,6-2 0 0,6 2-10 0,2-6-3 0,1 4 0 0,6-4 0 15,3 1 19-15,0-3 3 16,6 0 1-16,2 0 0 0,4-2-18 0,-3-1-3 0,2 3-1 0,1-2 0 16,0-4-9-16,0 1 0 0,-1 0 0 0,4 0 0 15,-3-1 0-15,2 1 0 0,1-3 0 0,0 3 0 16,-9-3 0-16,8 0 8 15,-2 0-8-15,0 1 8 0,2 1-8 0,-2 1 0 0,0-3 0 0,0 3 0 16,-7 0 0-16,1 2 0 0,-3-2 0 0,0 5 8 16,-4-3-8-16,-2 4 0 0,-3-1 0 0,-3 2 0 15,-3 1 0-15,0 0 0 0,0-1 0 0,-6 1 0 16,0 2 0-16,0 1 0 0,-3-1 8 0,-3 3-8 16,0 0 0-16,0 0 8 0,0 0-8 0,0 0 8 0,0 0-8 15,0 0 0-15,0 0 0 0,-6-2 0 0,-3-1 0 16,-3 0-9-16,-3 1 9 0,-3-1-10 15,-3-2 10-15,-3 2 0 0,-2 0 0 0,-1 3-8 0,-3-2 8 16,3-1 0-16,-2 0 0 0,2 1 0 0,3 2 0 0,0-3 0 16,6 0 0-16,0 3 0 0,1 0 0 0,-1 0 0 15,6 0 0-15,-3 3 0 0,6-3 0 0,0 3 0 16,3-3 0-16,6 0 0 0,0 0 0 0,0 0 0 16,0 0 0-16,0 0 0 0,0 0 0 0,0 0 0 15,0 0 0-15,0 0 8 0,6 2-8 0,6 1 0 16,0 0 0-16,6-1 0 0,3-2 0 0,5 3 0 15,-2-3 0-15,0 3 0 0,6-1 0 0,-1-2 9 0,1 3-9 16,0-3 0-16,-3-3 8 0,-3 3-8 0,-1-2 0 0,-2-1 0 16,0 3 0-16,-3-3 0 0,3-2 8 15,-3 2-8-15,0 1 0 0,-1-1 0 0,1 0 0 0,-6 1 0 16,0 2 0-16,-3-3 0 0,0 3 0 0,-3 0 0 16,0 0 8-16,0 3-8 0,-6-3 9 0,3 2-9 15,-3-2 0-15,0 3 0 0,0 2-13 0,0 3 4 16,-3 3 9-16,-3 2-8 0,0 0 8 0,3 1-8 15,-6 2 8-15,0-1 0 0,0 1 8 0,-3 3-8 16,0-1 0-16,-3 3-20 0,3 1 4 0,-2 1 1 16,-4-1-81-16,3-1-16 15,-6 3-3-15,0-3-1 0,-3 3-45 0,1-1-10 0,-4 1-1 0,-3 0-787 16</inkml:trace>
  <inkml:trace contextRef="#ctx0" brushRef="#br1" timeOffset="-51298.55">7664 15174 2257 0,'0'0'49'0,"0"0"11"0,0 0 1 0,0 0 3 0,3-5-51 0,-3 5-13 0,0 0 0 0,0 0 0 16,0-6 12-16,0 6 0 0,0 0 0 0,0 0 0 15,0 0-12-15,0 0 0 0,0 0 0 0,0 0-10 0,0 0 10 16,-9 3 0-16,-3 2 0 0,3 1 0 0,-6 1-8 0,0 1 0 15,-3 6 0-15,-2-4 0 16,-1 3 8-16,-6 3 11 0,-3 0-3 0,6 0 0 0,-8 3-8 0,2-4 0 16,0 4-10-16,-3-1 10 15,1 4 0-15,-1-6 20 0,-6 7-4 0,0-4 0 0,1 5 23 0,2-3 4 16,0 0 1-16,4-2 0 0,2-4-22 0,3 4-4 16,0-6-1-16,6 3 0 0,1-8-1 0,2 3 0 15,0-1 0-15,6-2 0 0,-3 0-16 0,3 0 0 16,3-5 0-16,0-1 0 0,6 4 0 0,0-4 0 15,-3-2 0-15,6 0 0 0,0 0-12 0,0 0-7 16,0 0-1-16,0 0 0 16,0 0-35-16,0 0-7 0,9-2-2 0,-3-1 0 0,6-2 42 0,-3 2 8 0,3-8 2 15,0 1 0-15,3 2 12 0,-3-5-12 0,3 2 12 0,-1-2-12 16,1 2-1-16,0-2 0 0,0-3 0 0,0 0 0 16,3-2 30-16,-6 2 7 0,3 3 0 15,-3-3 1-15,-1 3-13 0,1-1-4 0,-3-2 0 0,0 6 0 16,-3-3 15-16,0 2 2 0,-3 0 1 0,0 3 0 15,0 1 10-15,-3 1 3 16,0 6 0-16,0 0 0 0,0 0-18 0,0 0-3 0,0 0-1 0,0 0 0 16,0 0-17-16,-9 0 0 0,0 3 0 0,-3 2 0 15,0 3 0-15,-2 3-17 0,-1 5 3 0,0-1 1 16,0 4 5-16,0 2 8 0,3 3-13 0,-3 0 5 16,3 2 8-16,0-2 0 0,0 0 0 0,4 0 8 15,-4-1 0-15,3 4 1 0,3-9 0 0,0 1 0 16,3 0-9-16,0-6 0 0,0 0 0 0,3-5 0 0,3 0 0 15,0 0 0-15,0 0 0 0,0-6 8 0,6 4-17 0,0-6-4 16,3 0-1-16,2 0 0 16,1-6-15-16,3-2-3 0,3 0-1 0,0-2 0 15,6-1-66-15,-1-5-13 0,4 3-2 0,0 0-843 16</inkml:trace>
  <inkml:trace contextRef="#ctx0" brushRef="#br1" timeOffset="-49201.79">7997 14981 486 0,'0'0'10'0,"0"0"2"0,0 0 1 0,0 0 2 0,0 0-15 0,0 0 0 0,0 0 0 0,0 0 0 15,0 0 57-15,0 0 9 0,0 0 2 0,0 0 0 16,0 0 3-16,0 0 1 0,0 0 0 0,0 0 0 16,0 0-18-16,0 0-3 0,0 0-1 0,0 0 0 15,0 0 1-15,0 0 0 0,0 0 0 0,3-6 0 16,-3 4 3-16,6 2 1 0,0-3 0 0,-3 0 0 15,3 3-12-15,0-2-3 0,3-1 0 0,-9 3 0 16,12-2-13-16,-9-1-3 0,3 0-1 0,3 1 0 0,-3-1-7 0,6 0 0 16,-4 1-1-16,1-1 0 0,-3 0 5 15,9 1 2-15,-3-1 0 0,-3 0 0 0,6 1 8 0,6-3 2 16,-9 2 0 0,3-2 0-16,2 2-8 0,1-2-2 0,3-1 0 0,-3 1 0 0,3 2-11 0,0 1-3 15,-3-1 0-15,2-2 0 0,1 2 0 0,0-2 0 16,0-3 0-16,0 3 0 0,2-3 4 0,1 2 0 15,3-2 0-15,-3 3 0 0,0-5 10 0,5 2 2 16,-2 0 1-16,0 0 0 0,0 0-8 0,0 0-1 0,-4-3-1 16,4 3 0-16,0-2-1 0,-3-1 0 0,6 1 0 0,-7-1 0 31,4 3 6-31,0 0 0 0,0-2 1 0,3 2 0 0,-7 0-21 0,4 0 0 0,0 0 0 0,0-3 8 16,-3 3-8-16,-1-2 0 15,1 2 0-15,0 0-8 0,-3-3 18 0,3 3 4 16,-4-2 1-16,1-1 0 0,3 1-3 0,-3 2 0 0,0-3 0 0,3 1 0 15,-4-4-1-15,4 4-1 0,-3-1 0 0,3-2 0 16,-3 0-10-16,0 2 0 0,-1-2 0 0,-2 0 0 16,0 2 0-16,0-2 0 0,0-3 0 0,0 3 0 15,0 2 0-15,-1-2 0 0,-2 0 0 0,0-1 8 16,0 1-8-16,0-3 0 0,-3 3 0 0,0-3 0 16,-3 0 21-16,3 0 9 0,0-2 2 0,-4 2 0 15,-2-2-32-15,3-1 0 0,-3-2 0 0,0 0 0 16,3-3 12-16,-9 0-3 0,6-2-1 0,-6-1 0 15,3 3-8-15,-3 1 0 0,0-1 0 0,0-3 0 0,-3-4 0 16,3 1-12-16,-6-1 2 0,6 2 1 0,0-1 9 16,-9 1 12-16,6 0-2 0,-3 0-1 0,3 0-9 0,-3 3 0 15,0-4 0-15,0 4-11 0,3 0 11 16,-5-1 0-16,2 1 8 0,-3 2-8 16,0-3 14-16,0 1-2 0,0-1 0 0,-3 1 0 0,0-3-12 0,-3 0 0 15,0 0 0-15,0 5 0 0,-2-8 0 0,-1 3 0 16,0 3 0-16,0-4 0 0,-3 1 0 0,-9 0-10 15,1 0 2-15,-1 0 0 0,-3 3 8 0,3-4-8 16,-5 7 8-16,-1-4-8 0,0 3 0 0,0-2 0 16,7 2 0-16,-13 3 0 0,3 8 8 0,4-1 0 15,-7 4 0-15,-3-6-8 0,4 8 8 0,-1 0 0 16,0 0-9-16,-2 0 9 0,-1 3 0 16,-3-3 0-16,1 3 8 0,-1-3-8 0,-2 5 0 0,2-7 0 0,0 4-14 0,-2-2 5 15,-4 3 9-15,1-3 11 0,-1 3-3 0,0 2 0 16,4-2-8-16,-7 2-14 0,4 3 3 0,-4 0 1 15,-2 3 10-15,2 0 14 0,0 2-3 0,1 3-1 16,2 2-21-16,-2 1-4 0,-1 2-1 0,1-2 0 16,2 7 16-16,3 3-12 0,1 1 12 0,-4 1-12 15,4 4-4-15,-4-1-1 0,1 3 0 0,2 6 0 16,3-1-1-16,1-2 0 0,-1 2 0 0,0 1 0 16,4-3 18-16,-7 2 0 0,4 3 0 0,2 5 0 15,3 1 0-15,1-1 0 0,2-2 0 0,0-3 0 16,3 0 0-16,-2 5 0 0,2 0 0 0,0 3 0 15,4 3 0-15,-1 2 0 0,0-2 0 0,6 0 0 16,3-3 0-16,-5 5 0 0,5 8 0 0,3 0 0 0,0 0-10 16,0-2 10-16,4 0-8 0,-1 2 8 0,0-3 0 0,3 1 0 15,0-3 0-15,3-3 0 16,0 0 0-16,3-2 0 0,0 2 0 0,3-2 0 0,3 2 0 0,0-2 12 16,6 2-2-16,-3 0-1 0,3-2-9 0,3 0 0 15,-3-1 0-15,9 3 0 0,-3 1 0 0,0-1 0 16,9 0-10-16,-6-2 10 0,6-1 0 0,0 1 0 15,-4-3 0-15,4 0 0 0,0 0 0 0,3-3 0 16,0 1 0-16,0-4 0 0,5-2 0 0,-2 3 0 16,6-3 0-16,-3 3 0 0,3-6 0 0,-1 1 0 0,-2 2 0 15,3-6 10-15,0 1-1 0,-1 0 0 0,1-3 0 16,6 0 0-16,-3 0 4 0,2-5 1 0,4 0 0 16,-3-3 0-16,6 0 12 0,-1 0 2 15,-2-2 1-15,-3-3 0 0,5 2-29 0,-2-2 0 0,9 0 0 0,-4-3 0 16,4 1 0-16,-3-7 0 0,-1 4 9 0,1 0-9 15,2 2 10-15,1-5-10 0,0 2 12 0,-1-2-12 16,4 0 10-16,-3 0-10 0,-4-3 8 0,4 1-8 16,-1-4 12-16,1-2-4 0,3 0 0 0,-1 0 0 15,1 0-8-15,-6-5 0 0,-1 0 0 0,7 0 0 16,-1-1 24-16,4-2-1 0,2 0 0 0,-2 0 0 16,0 0-3-16,-4-5 0 0,4 0 0 0,2 0 0 15,-2 0-20-15,0-3 0 0,-4 0 0 0,1-3-12 16,-7 1 20-16,7-3 4 0,0-1 1 0,-1 1 0 15,-2-3-13-15,-1-2 0 0,1 0 8 0,-6-4-8 16,-1-1 12-16,1-4 0 0,0 1 0 0,-1-3 0 16,-2 2-3-16,0-2-1 0,0 0 0 0,-4-5 0 0,-5 2 20 15,3-5 4-15,-3-2 1 0,-1-1 0 0,-2 1-33 0,0-1 0 16,0 0 0-16,-4-5 0 0,1-2 0 0,0 2 0 16,-3-3 9-16,-3 1-9 0,3 2 9 0,-4-3-9 15,-2-2 8-15,-3 2-8 0,0-2 0 16,-3 3 0-16,0 2 0 0,-6-3-11 0,0 1 11 0,0-1 0 15,-6-2 0-15,0 2 0 0,-3 1-12 0,-3-1 4 16,-6-2 0-16,3-3 0 0,3 0 8 0,-11 0 0 16,5-2 10-16,-6-1-10 0,6 1 8 0,-6-3-8 0,6 0 0 15,-6 2 9 1,1-2-33-16,-1 3-6 0,3 2-2 0,-3 2 0 0,0 4 18 0,0 2 3 0,1 0 1 0,2 5 0 16,-9 9 10-16,3-1 0 0,0 6 0 0,-3-3-8 15,1 2 8-15,-4 3-10 16,-6 3 10-16,0 3-10 0,1 5 10 0,-7-3-12 0,-3 5 12 0,-5 4-12 31,-7 1-28-31,4 9-7 0,5-6-1 0,-3 3 0 16,-2 6-69-16,2-1-15 0,4 3-2 0,-1 0-616 0,6 3-123 0</inkml:trace>
  <inkml:trace contextRef="#ctx0" brushRef="#br1" timeOffset="-41268.32">4544 11081 1036 0,'0'5'23'0,"0"-2"5"0,0-1 0 0,3 4 1 0,-3-4-29 0,0 4 0 0,3-4 0 0,-3 4 0 0,3-4 57 16,-3 3 6-16,0-2 1 0,3 2 0 0,0 1-6 0,-3-1-1 15,3-2 0-15,0-1 0 0,-3 4 7 0,3-1 2 16,-3-5 0-16,0 2 0 0,0 1 2 0,0-3 1 15,0 0 0-15,0 0 0 0,6 0-5 0,-3 0-2 16,3-3 0-16,-6 1 0 0,6-1-27 0,3-5-6 16,-3 0-1-16,0-5 0 0,3 0 8 0,3-6 2 15,0 1 0-15,2-9 0 0,-2 1 10 16,3-3 1-16,0-3 1 0,0-5 0 0,3 0-20 0,-3-3-4 16,0-2-1-16,-3-3 0 0,-1 0-12 0,1 0-2 15,0 3-1-15,0-1 0 0,0 1-25 0,-3 0-5 16,3 2 0-16,-3-2-1 0,0 5 21 0,-3 0 0 15,3 2 0-15,0 3 0 0,-3 6 0 0,0 2 0 16,-1 8 0-16,-2-2 0 0,0-1 0 0,0 9 0 16,-3-4 0-16,0 9 0 0,0-5 0 0,0 4 0 0,0 4 0 0,-3-4 0 15,3 6 21-15,-3 0 9 0,0-5 2 16,-2 2 0 0,-1 3-52-16,0 0-9 0,-6 3-3 0,3 2 0 0,0-2 32 0,-3 2 0 0,-3 3 0 0,3 0 0 31,-6 5 0-31,3-2 0 0,-2 0 0 0,-1-4 0 0,-3 9 0 0,-3-2 0 0,0-4 0 0,-3 3 0 15,4-2 0-15,-1 2 0 0,3-2 0 0,0 2 0 16,0-5 0-16,6 0 0 0,1 0 0 0,2-8 0 16,0 5 45-16,6-5 15 0,0 5 4 0,6-5 0 15,0 0-52-15,0 0-12 0,0 0 0 0,0-5 0 16,3-3 0-16,6-2 0 0,0-1 0 0,6-8 0 16,2 1 0-16,4 2 0 0,3-2 0 0,3-1 0 15,0-5 0-15,-4 8 0 0,4-2 0 0,-3-6 0 0,-3 6 31 16,0-4 3-16,-3 9 1 0,-4-5 0 15,4 7-56-15,-6 0-11 0,3 3-3 0,-6 3 0 0,3 3 79 0,-3-1 16 16,-3 0 4-16,3 6 0 0,-3 0-52 16,0 2-12-16,0 3 0 0,0 2 0 15,0 4 0-15,-1-1 0 0,1 5 0 0,-3-2 0 16,0 8 0-16,0-5 0 0,0 4 0 0,0 1 0 16,-3 5-48-16,3-5-13 0,0 0-3 0,0 5 0 15,3-5-47-15,-6 2-9 0,9-2-3 0</inkml:trace>
  <inkml:trace contextRef="#ctx0" brushRef="#br1" timeOffset="-38800.14">10212 10308 1429 0,'0'0'40'0,"0"0"10"0,0 0-40 0,0 0-10 0,0 0 0 0,0 0 0 0,0 0 104 15,0 0 20-15,0 0 3 0,0 0 1 16,0 0-26-16,0 0-5 0,0 0-1 0,0 0 0 0,0 0-17 0,0 0-4 15,0 0-1-15,0 0 0 0,0 0-30 0,0 0-7 16,0 0-1-16,0 0 0 0,-3 5-27 0,3 3-9 16,0 3 0-16,0 5 0 0,3 0 0 0,-3 2 0 15,6 1 0-15,-3 2 0 0,0-3 0 0,0 4 0 16,3-1 0-16,0 0 0 0,-3 3 0 0,0 2 0 0,-1 1 0 16,1 2 0-16,0 0 0 0,-3 0-9 15,3 0 9-15,-3-5-8 16,0 0-26-16,-3 0-5 0,3-1-1 0,0-4 0 0,-3-3 17 0,3-3 3 0,-3 3 1 15,1-3 0 1,-1-2-123-16,0-3-25 0,3 2-5 0,-6-5 0 16,3 1-16-16,0-6-4 0,-6 2 0 0,9-2 0 0</inkml:trace>
  <inkml:trace contextRef="#ctx0" brushRef="#br1" timeOffset="-38434.64">10164 10411 1728 0,'0'-10'38'0,"0"-3"8"0,-3 2 2 0,3 0 0 16,-3 1-39-16,3-3-9 0,-3 5 0 0,3-3 0 16,-3 3 108-16,0-2 20 0,0 4 4 0,0-2 1 0,3 6-44 0,0 2-9 15,-3-6-1-15,3 6-1 16,0 0-30-16,0 0-7 0,0 0-1 0,-9 6 0 0,3 2-28 0,0 2-12 16,-2 3 11-16,-1 3-11 0,3 5 0 0,-3 1 0 15,0 1 0-15,0 1 0 0,0-5 0 0,3 2 0 16,-3 0 0-16,3-5 0 0,0 2 0 0,0-7 0 15,0 2 0-15,0-2 0 0,3-6 0 0,3 0-21 16,0-5 3-16,0 0 1 0,0 0 27 0,0 0 6 16,0 0 0-16,0-5 1 0,3-5-17 0,3-1 0 15,0-2 0-15,3-6 0 0,3-2 0 0,0-3 0 0,3-7 0 16,3 1 0-16,3 1 39 0,-4 3 4 0,4 2 1 16,0 0 0-16,0 6-23 0,-3 2-4 0,0 5-1 15,-3 3 0-15,-4 0-3 0,1 6-1 0,-3-1 0 0,0 3 0 16,0 3-1-16,0-1-1 0,-3 4 0 0,0-1 0 15,3 6-22-15,-3-1-5 0,0 1-1 0,0-1 0 16,0 4 18-16,-3 1 0 0,3 1 0 16,0 3 0-1,-3-1-106-15,2 1-18 0,1-1-3 0,0 1-1025 0</inkml:trace>
  <inkml:trace contextRef="#ctx0" brushRef="#br1" timeOffset="-34366.46">13325 17775 1407 0,'0'0'31'0,"0"0"6"0,0-8 2 0,6 2 1 0,-3-1-32 0,-3-1-8 0,6 0 0 0,-6-3 0 16,6 3 36-16,-6 0 7 0,0-2 1 0,0 2 0 15,0 0-8-15,0 0 0 0,0-3-1 0,-6 3 0 16,6-2 21-16,-6 2 4 0,6-3 0 0,-9 3 1 16,9 0 0-16,-6-2 0 0,-3-1 0 15,0 3 0-15,-2-2-14 0,2-4-3 0,-6 4-1 0,-3 2 0 0,3-3-34 0,-9 1-9 16,3 2 0-16,0-3 0 15,-5 3 13-15,-4 3-1 0,0 0-1 0,-3 2 0 0,1 0-3 0,-1 3-8 16,-3 6 12-16,3-1-4 0,4 3-8 0,-7 2 0 16,3 1 0-16,-2 2 0 0,-1 1 0 15,0 1 8-15,0 4-8 0,1 2 12 0,2 0-12 0,3 0 8 16,3 9-8-16,-2-7 8 0,2 6-8 0,6 1 12 16,0-4-12-16,0 3 12 0,0 6 1 0,7-6 1 15,-4 0 0-15,3 5 0 16,3-2 2-16,0 2 0 0,3 1 0 0,6-4 0 0,-3 9-16 0,6-6 9 0,0 4-9 15,0-9 8 1,6 5-8-16,0-15 0 0,3 10 9 0,0 0-9 0,3 0 11 0,6 0-3 0,-3 3 0 16,5-6 0-16,1 3 3 0,9 6 0 15,3-4 0-15,2-4 0 0,1-1 18 0,6-4 4 16,5-4 1-16,7 3 0 0,-6-2 0 0,5-9 0 0,-2 1 0 0,8-8 0 16,1-1-6-16,-1-4-2 0,-2-1 0 15,3-2 0-15,-4-9-26 0,4 1 0 0,-1 3 0 0,-2-6 0 16,2-3 12-16,-2 1-4 0,-10 4 0 0,7-4 0 15,0-3-8-15,-16 0 0 0,4 5 0 0,0-5 0 16,-4-3 0-16,1 0 0 0,-3 0 8 0,-1-2-8 16,-5-1 9-16,12-7-9 0,-3 2 10 0,-10-2-10 15,1 2 16-15,-9 3-4 0,0 0 0 0,-3 2 0 16,-3 1 2-16,-7-1 0 0,1 1 0 0,-3 2 0 16,-3-2 6-16,-3 2 2 0,-3 0 0 0,-3-3 0 15,-3 4-22-15,1-6 0 0,-4-3 0 0,-3 5 0 16,-3-2 0-16,-3 0 0 0,0 0 0 0,-3 3 8 0,1-1-8 15,-7 3-12-15,-6 0 4 0,0 1 0 0,-2-1-6 0,-4 5-1 16,-3 1 0-16,4 5 0 0,-1-3-2 0,3 8-1 16,4 0 0-16,-4 3 0 15,3 2 18-15,0 0-10 0,1 3 10 0,-1 0-8 0,3 3-4 16,4 0-1-16,2-1 0 0,-6 3 0 16,12 1-15-16,-9 2-4 0,10 0 0 0,-4 2 0 15,3 1-1-15,6-1-1 0,-6 1 0 0,0 2 0 16,4 0-70-16,2 1-13 0,-3 2-3 0,3-3-618 15,0 5-123-15</inkml:trace>
  <inkml:trace contextRef="#ctx0" brushRef="#br1" timeOffset="-32583.15">17644 17590 1105 0,'0'0'24'0,"0"0"4"0,0 0 2 0,0 0 2 0,0 0-32 0,0 0 0 0,-6-3 0 0,0 0 0 0,6 3 0 0,-6 0 0 16,0-2 0-16,3 2 0 16,-3 0-19-16,1 0-10 0,2-3-3 0,3 3 0 15,0 0 0-15,-6 0 0 0,6 0 0 0,0 0 0 0,-6 0 32 0,6 0 0 16,-6 3 13-16,6-3-4 0,0 0 38 0,0 0 7 15,0 0 2-15,0 0 0 0,0 0 12 0,-3-3 4 16,3 3 0-16,0 0 0 16,0 0-8-16,-6 0 0 0,6 0-1 0,-6-3 0 0,6 3-5 0,-6-2-1 15,6 2 0-15,-6-6 0 0,0 4 6 0,0-4 1 0,0 4 0 0,-3-4 0 16,3 1-23-16,0 0-4 16,0 0-1-16,-3-3 0 0,0 2 4 0,-2-2 1 0,2 3 0 0,-3-3 0 15,3 3 8-15,-3-6 2 0,-3 6 0 0,0-3 0 16,-6 3-31-16,6-3-7 15,-5 3-1-15,-4-3 0 0,-3 2 0 0,3 1 0 16,-12 0 0-16,7-1 0 0,-4 1-12 0,0 0 0 0,-3 2 0 0,1-2 0 16,-1 5 14-1,6 0 0-15,-3 0 0 0,4 0 0 0,-1 5-14 0,-3-5 0 0,3 6-12 16,-2 1 12-16,-4-1 0 0,3 2 0 16,-2 2 0-16,-1 1 0 0,-3 2 0 0,3 3-8 0,1-3 8 0,-1 3 0 15,-6 3 0-15,7-1 0 0,-1-2 0 0,6 3 0 16,-6 2 0-16,7-3 0 0,-1 3 0 0,6 1 0 15,0-4 0-15,3 1 11 0,1 2-3 0,2-3-8 16,3 1 0-16,0 5 0 0,3-9-10 0,3 9 10 0,0-8 0 0,0 3 0 16,3-1 0-16,3 1 0 15,3-1 0-15,0 1 12 0,3-1 0 0,3 3 0 0,3 1-12 0,6-1-17 16,-3 3 4-16,9-1 1 0,0 4 12 0,2-3 0 16,4-1 0-16,6 4 0 0,3-3 23 0,2-3 7 15,4 0 2-15,3-2 0 0,-7-1-20 0,10 1-3 16,3-3-1-16,-1-1 0 0,4-1 4 0,2-1 0 15,1 0 0-15,-1-2 0 16,4-3 4-16,2 2 2 0,4 1 0 0,-4-3 0 0,1-3-18 0,-1 0 0 16,1 1 8-16,-1-1-8 0,-2-5 0 0,-3 0 10 15,-1-3-10-15,-5-2 8 0,-4-3 10 0,1 0 2 0,0-3 0 16,-1 1 0-16,-2-1-20 0,-9-5 0 0,2 3 0 16,-2-3 0-16,0-2 10 0,-9 2-2 0,2-3 0 15,-8 1 0-15,0-1-8 0,-3-2 8 0,-3 3-8 0,0-3 8 16,-6 2 8-16,-1-2 2 0,-2 2 0 0,3-2 0 15,-9 0 10-15,0 2 3 0,-6-2 0 0,0 0 0 16,-3 0-31-16,1-3 0 0,-4 3 0 16,3-3 0-16,-9 0 0 0,0 3 0 0,-6-5 0 0,0 2 0 15,1 0 0-15,-7-2 8 0,0 2-8 0,-6 0 0 32,1 3-21-32,-4 0-7 0,3 0-2 0,-3-1 0 0,4 1 18 0,-1 3 3 0,-3-1 1 0,1 1 0 15,-1 2-8-15,3 3 0 0,1-1-1 0,2 1 0 31,-3 2-24-31,-3 4-5 0,4-1-1 0,-7 2 0 0,0 4-7 16,7-1-2-16,-7 3 0 0,0-3 0 0,4 6-59 0,-1 0-12 16,6 2-2-16,0 0-564 0,1 3-113 0</inkml:trace>
  <inkml:trace contextRef="#ctx0" brushRef="#br1" timeOffset="-28273.01">12664 18095 1267 0,'0'0'28'0,"0"0"5"0,0 0 2 0,0 0 1 0,0 0-36 0,0 0 0 0,0 0 0 0,0 0 0 15,0 0 109-15,0 0 15 0,0 0 4 0,0 0 0 16,0 0-52-16,0 0-9 0,0 0-3 0,0 0 0 15,0 0 0-15,0 0 0 0,0 0 0 0,6 5 0 16,-6 0-51-16,3 1-13 0,3 2 0 0,0 0 0 0,0 0 54 0,3 2 8 16,0 1 2-16,0-1 0 15,3 1-74-15,-3 2-14 0,0-2-4 0,0-3 0 16,0-6 19-16,0 6 9 0,2 13-10 0,-5-2 10 16,3 2-28-16,-3-5 1 0,3 2 0 0,-6-4 0 0,3-4 13 0,-3 1 2 15,0-3 1-15,-3-3 0 0,3 0 11 16,-3-5 0-16,0 0 0 0,0 0 0 0,0 0 0 0,0 0 0 15,-6-5 0-15,-3-5 8 0,0-1 7 0,0-5 1 16,0 0 1-16,3-2 0 0,-8 2 10 0,5-5 1 16,-3 2 1-16,0-2 0 0,3 0 16 0,-3 0 3 15,3-3 1-15,0 0 0 0,0 3-4 0,3 0-1 16,0 2 0-16,0 3 0 0,3 0-44 0,-3 3 0 0,3 0 0 0,0 0-13 16,3-8 33-16,0 10 8 15,0 11 0-15,0 0 1 0,0 0-21 0,0 0-8 0,3-5 0 0,6-1 0 31,-9 6-19-31,6 0-9 0,3-5-3 0,0 5 0 0,3 5 44 0,0-2 9 0,6 2 2 16,0 1 0-16,0-1-24 0,2 3 0 0,4 2-10 0,-3 1 10 16,-3-3-24-16,0 2 3 0,0 4 0 0,0-1 0 15,-1 3 21-15,-2-3 0 0,0 3 0 0,0-3 0 16,-3 3-46-16,0-3-14 0,-3 0-4 16,0-2 0-16,0-3 52 0,0 0 12 0,-3 0 0 0,-4-3 0 15,1 0 0-15,0-2 0 0,-3-3 0 0,0 0 0 16,0 0 0-16,0 0 0 0,0 0 0 0,0 0 0 15,0 0 41-15,-6-3 11 0,-2 1 3 0,-4-3 0 0,0-1-19 16,0 1-3-16,-3 0-1 0,0 2 0 0,0-2-16 16,0-1-3-16,0 4-1 0,1-4 0 0,-1 6-12 15,0-2 8-15,3 2-8 0,-3 0 0 0,3 2-10 0,3-2-8 16,-3 6-2-16,3-4 0 16,0 4-89-16,3-4-19 0,3 4-3 0,0-1-1 15,1-2-114-15,-1 2-23 0</inkml:trace>
  <inkml:trace contextRef="#ctx0" brushRef="#br1" timeOffset="-27811.2">13022 17989 1929 0,'0'0'42'0,"0"0"9"0,0 0 1 0,0 0 4 0,0 0-45 16,0 0-11-16,0 0 0 0,0 0 0 0,6-3 60 0,-6 3 9 0,6 0 3 0,-3 0 0 16,2 0-20-16,4 0-4 0,0 0-1 0,-3 3 0 15,3 0-26-15,0 2-5 0,3 0 0 0,0 1-1 16,0 1-15-16,0 1 9 0,0 3-9 0,0 0 8 16,-1-1-8-16,1 1 0 0,-3-1 0 0,0 1 0 15,3 0 0-15,-3-1-11 0,-3 1 3 0,0-1 0 16,-3-2-40-16,-3 3-8 0,0-3-2 0,-3-3 0 15,3 3 23-15,-6-3 5 0,0-2 1 0,6 0 0 16,-9-1-5-16,3-2-1 0,0 0 0 0,6 0 0 16,-9-2 85-16,3-1 17 0,3 0 3 15,-3-2 1-15,0-3-4 0,4 3-1 0,-4-3 0 0,0 0 0 0,3 0-6 0,3-3 0 16,-3 3-1-16,3-2 0 0,0 2-51 0,0-3-8 16,3 6 0-16,0-3 0 0,-3-3 11 15,6 6 9-15,-3-3 3 0,2 3 0 0,-2 0-37 0,3-1-7 16,3 1-2-16,-3 0 0 0,3 2 23 0,-3-2 0 15,0 2-9-15,3 1 9 16,-3-1-73-16,3 0-11 0,-3 1-3 0,0-1 0 16,0 0-105-16,0 1-20 0,3-1-5 0,-9 0-343 15,6-2-68-15</inkml:trace>
  <inkml:trace contextRef="#ctx0" brushRef="#br1" timeOffset="-27558.06">13319 17891 1485 0,'0'0'42'0,"0"0"10"0,0 0-42 0,0 0-10 0,0 0 0 0,0 0 0 16,0 0 153-16,0 0 29 16,0 0 6-16,0 0 0 0,0 0-82 0,0 0-17 0,0 0-3 0,0 0-1 15,0 0-17-15,0 0-3 0,0 0-1 0,0 0 0 16,0 0-36-16,0 0-8 0,0 0-2 0,0 0 0 16,6 3-6-16,-6-1 0 0,9 4-1 0,-3-1 0 15,0 0-11-15,3 1 0 0,-3-1-12 0,3 3 12 16,-3 0-26-16,9 0 2 0,-9 0 1 0,3 0 0 15,3 0 23-15,-1 2 0 0,-2-2 0 0,0 3 0 16,0-3-107-16,3-1-17 0,-3-1-3 0,-3 2-1 16,3-3-102-1,-3-2-21-15,6 5-4 0,-12-8-1 0</inkml:trace>
  <inkml:trace contextRef="#ctx0" brushRef="#br1" timeOffset="-27312.84">13492 17875 2163 0,'0'0'48'0,"0"0"9"0,0 0 3 0,0 0 0 0,0 0-48 0,0 0-12 15,0 0 0-15,0 0 0 0,0 0 77 0,0 0 13 16,0 0 2-16,0 0 1 0,0 0-41 0,0 0-9 16,0 0-2-16,0 0 0 0,0 0-32 0,0 0-9 15,0 0 0-15,0 6 0 0,0 4 0 0,0 1 0 0,0-1 0 0,0 1 0 16,3-1 19-16,-3 4-1 0,3-4 0 0,0 4 0 31,0-4-42-31,0 6-9 0,0-3-2 0,0 0 0 16,0 3-41-16,0-2-8 0,0-1-1 0,-3 0-1 15,3-2-156-15,0-1-31 0,3 11-7 0,0-7 0 0</inkml:trace>
  <inkml:trace contextRef="#ctx0" brushRef="#br1" timeOffset="-26849.13">13674 17822 1958 0,'0'0'43'0,"0"0"9"0,0 0 1 0,0 0 3 0,0 0-45 0,0 0-11 0,0 0 0 0,0 0 0 0,0 0 104 0,0 0 20 16,0 0 3-16,0 0 1 0,0 0-52 0,0 0-9 15,0 0-3-15,-3 6 0 0,0-1-51 0,3 3-13 16,0 2 0-16,0 4 0 16,3-1-20-16,0 3-8 0,2 2 0 0,-2-2-1 15,0 0-5-15,3-3-1 0,0-2 0 0,-3-1 0 0,3-2 35 0,-3-2 0 16,3-1 0-16,-3-2 0 0,3-1 0 0,-3-2 0 16,0-2 0-16,0-1 0 0,0-2 0 0,0-3 0 15,0 0 0-15,0-5 0 0,-3-1 0 0,0 1 0 16,0 0 0-16,0 0 0 0,0-1 44 0,0 4 16 0,0-1 4 0,0 3 0 15,-3 0 0-15,3 0 0 0,0 8 0 0,0 0 0 16,0 0-52-16,0 0-12 0,0 0 0 0,0 0 0 16,0 0 44-16,0 0 5 0,0 0 2 0,0 0 0 15,6 3-51-15,0 2 0 16,0 1-14-16,0-1 3 0,0 3-75 16,0 0-15-16,3 2-3 0,-3 4-1 0,0-4-172 15,-1 3-35-15,10 14-6 0,-6-6-2 0</inkml:trace>
  <inkml:trace contextRef="#ctx0" brushRef="#br1" timeOffset="-26012.58">13426 17682 1267 0,'0'0'28'0,"0"0"5"0,0 0 2 0,0 0 1 0,0 0-36 0,0 0 0 0,0 0 0 0,0 0 0 15,0-5 58-15,3 0 5 0,-3-1 1 0,3 1 0 16,0-3 0-16,3 0 0 0,-3-3 0 0,3 4 0 16,3-4 49-16,-3-2 11 0,3 0 1 0,0-3 1 0,0 0-50 0,0 0-11 15,3-3-1-15,0 1-1 0,-3 2-35 0,5-5-8 16,-2 0 0-16,3-1-1 0,0-1-28 0,-3 1-6 15,3-1-1-15,-3 2 0 0,0-3 16 0,0 3 0 16,0-1 0-16,-1 1 0 0,1 3 0 0,-3-3 0 16,3 7 0-16,-3 1 0 0,0 0 0 0,0 2 0 15,-3-2 0-15,0 5 0 0,0 0 0 16,0 0 0-16,-3 3 0 0,0-3 0 16,0 3-54-16,-3 5-8 0,0 0-2 0,0 0 0 0,0 0 52 0,0 0 12 15,0 0 0-15,0 0 0 0,-3-3 48 0,3 3 13 0,0 0 3 16,-6-3 0-16,-3 1-52 0,3 2-12 15,-3 2 0-15,-3-2 0 0,3 3 0 0,0-3 0 0,-3 3 0 16,3 2 0-16,-2 0 54 0,-1 1 8 0,3-1 2 0,0 3 0 16,0-3-64-16,3 0-10 15,0 1-3-15,0-4-1 0,6-2 22 0,0 0 5 0,0 0 1 0,0 0 0 16,0 0-14-16,0 0 8 0,0 0-8 0,6 0 0 16,0-2 0-16,3 2-15 0,0-6 2 0,3-4 0 15,0 4 13-15,-1-1 13 0,4-4-2 0,-3 0-1 16,3 3-10-16,-3-2 0 0,3-3 0 0,0 2 0 15,0 0 0-15,-3 1 0 0,-1-1 0 0,-2 1 0 16,3 4 0-16,-6 1 0 0,3 5 0 0,-3-5 0 16,0 5 33-16,-3 0 5 0,-3 0 1 0,6 5 0 15,0-5-11-15,-3 5-3 0,0 6 0 0,0-3 0 32,-3 3-43-32,3-1-9 0,-3 1-1 0,0 2-1 0,0 0-56 0,0 0-11 0,0 6-3 0,-3-3-664 15,3 5-133-15</inkml:trace>
  <inkml:trace contextRef="#ctx0" brushRef="#br1" timeOffset="-19479.27">16817 17777 1036 0,'0'0'23'0,"0"0"5"0,0 0 0 0,0 0 1 0,0 0-29 0,0 0 0 16,0 0 0-16,0 0 0 0,0 0 108 0,0 0 16 16,0 0 4-16,0 0 0 0,0 0-25 0,0 0-5 15,0 0-1-15,0 0 0 0,0 0-9 0,0 0-1 16,0 0-1-16,0 0 0 0,0 0-21 0,0 0-4 15,0 0-1-15,0 0 0 0,0 0-37 0,0 0-8 16,0 0-2-16,3 0 0 0,6 3 22 0,-3-3 4 16,0 5 1-16,2-2 0 0,1 2-28 0,0 1-12 0,0 1 10 0,0 1-10 15,0 3 0-15,3-3-10 0,0 3 0 0,-3-1 0 16,0 3-10-16,0-2-3 16,-3 2 0-16,0 3 0 0,-3-3 9 0,0 0 2 0,0 1 0 0,-3-1 0 31,0-2-42-31,0-1-8 0,-3 1-2 0,3-3 0 0,-3 0 41 0,0-1 8 0,-3-1 2 0,3-1 0 15,-3-2 21-15,0-1 4 0,6-2 0 0,0 0 1 16,0 0-13-16,-3-2-8 0,-3-1 8 16,0-2-13-16,3-1 41 0,-3-1 8 0,3-1 1 0,0 0 1 15,0 0-4-15,0-3-1 0,3 1 0 0,-3-1 0 16,6 3 16-16,-3-3 3 0,3 4 1 0,0-1 0 16,3 0-36-16,0 0-7 0,0 2-2 15,-3 1 0-15,3 2-8 0,0-2 0 0,0 3-12 0,0-1 12 16,0 0-64-16,3 1-4 0,-3 2-2 0,-1 0 0 15,4-3-102-15,-3 3-21 0,3 0-4 0,-3-3-385 16,0 3-77-16</inkml:trace>
  <inkml:trace contextRef="#ctx0" brushRef="#br1" timeOffset="-19099.62">17100 17918 1267 0,'0'0'28'0,"0"0"5"0,0 0 2 0,3 0 1 0,2 0-36 0,-5-3 0 15,9 0 0-15,-9 1 0 0,6-4 108 0,0 4 14 16,-3-1 3-16,0-2 1 0,0-1-48 0,-3 1-10 15,6 0-1-15,-3 0-1 0,0-1-2 0,-3 1 0 16,3 0 0-16,-3-1 0 0,0 6 0 0,0-5 0 0,0 5 0 16,0 0 0-16,0 0-51 0,0 0-13 0,0 0 0 0,0 0 0 15,0 0 0-15,0 0 0 0,0 0 0 0,0 0 0 16,6 0 0-16,-6 3 0 0,9-1 0 0,-3 1 0 31,3 2-48-31,-3 1-13 0,0-1-3 0,3 0 0 16,-3-2 30-16,3 2 6 0,2-2 0 0,-2-1 1 0,-3 1 27 0,3-3-10 0,-3 0 10 0,0 0 0 15,0-3-34-15,-3 3 0 0,9-2 0 16,-9-3 0-16,3 2 54 0,0-2 12 0,-3 2 1 0,3-2 1 16,-3 2-24-16,-3 3-10 0,6-5 8 0,-3 2-8 15,-3 3 13-15,3-3-2 0,-3 3-1 0,6-2 0 16,-6 2 9-16,3 0 1 0,6-3 1 0,-6 1 0 16,3 2 3-16,-1 0 0 0,-2 0 0 0,3 0 0 15,0 0-5-15,0 0-1 0,0 0 0 0,0 2 0 0,0 1-8 16,3-1-2-16,0 1 0 0,-3 0 0 15,3 2-50-15,-3 0-10 0,3-2-3 0,-3 2-619 16,0 1-124-16</inkml:trace>
  <inkml:trace contextRef="#ctx0" brushRef="#br1" timeOffset="-18445.23">17484 17730 1267 0,'0'0'28'0,"0"0"5"0,0 0 2 0,0-3 1 0,5-2-36 0,-2 0 0 0,3-1 0 0,-3-2 0 16,6-2 102-16,0-1 14 0,0 1 2 0,0-1 1 16,3-2-37-16,0-3-7 0,0 0-2 0,0-3 0 15,3 1-7-15,-1-3-2 0,1 0 0 0,3-1 0 16,-3 4-24-16,-3-3-6 0,3 2-1 0,-3-2 0 0,-3 3-1 15,3-1-1-15,-3 0 0 0,-1 1 0 0,1 5-31 0,-3 0 0 16,0-1 0-16,0 1 0 16,0 2 0-16,-3 1 0 0,0 2 0 0,0 0 0 0,0 0 0 0,0 3-21 15,-3-1 3-15,0 6 1 0,0-5 27 0,0 5 6 16,0 0 0-16,-3-5 1 0,-3 0 38 0,3 2 7 16,-3 0 2-16,-3 1 0 0,3-4-52 0,-3 6-12 15,1 0 0-15,-1 6 0 0,0-6 0 0,-3 0-15 16,-3 5 3-16,3-2 1 0,3 2 11 0,-3 0 0 15,3 3 8-15,3-5-8 0,3-1 10 0,3-2-2 16,0 0-8-16,0 0 12 0,0 0-12 0,0 0 0 16,0 0 0-16,6-2 0 0,3-1 0 15,3-5 8-15,0 3-8 0,0-3 0 0,0-3 0 0,3 6 0 0,-3-8 0 0,-1 2 0 16,4 1 40-16,-3 2 12 0,0 0 3 0,-3 0 0 16,3 0-46-16,-3 5-9 0,0-2 0 0,-3 2 0 15,3 3 0-15,-3 0 15 0,0 0-3 0,-3 3-1 16,3 2-11-16,-3 3 0 0,0 3 0 0,0 2 0 31,-1 0-49-31,-2 6-12 0,0-1-3 0,-2 3 0 0,2 3 52 0,-3 0 12 16,0 0 0-16,0 0 0 0,3-3-216 15,-3 0-40-15,-3 21-8 0,6-12-1 0</inkml:trace>
  <inkml:trace contextRef="#ctx0" brushRef="#br1" timeOffset="-16414.88">13694 17441 1450 0,'0'0'32'0,"0"0"6"0,0 0 2 0,0 0 1 0,0 0-33 0,0 0-8 0,0 0 0 0,0 0 0 16,0 0 130-16,0 0 24 0,0 0 5 0,0 0 1 0,0 0-77 0,0 0-15 15,0 0-4-15,0 0 0 0,0 0-31 0,0 0-6 16,0 0-2-16,0 0 0 0,0 0-9 0,-6 0-3 16,0 0 0-16,0 0 0 0,1 0 11 0,-4 0 1 15,0 0 1-15,0 0 0 0,0-2-5 0,-3 2-1 16,-3 0 0-16,3-3 0 0,-6 3-6 0,0-3-2 15,-2 3 0-15,-1-2 0 0,-3-1 16 0,-3 0 4 16,0 3 0-16,1 0 0 0,2 0-32 0,-6 0 0 16,3 0 0-16,3 6 0 0,-5-1 0 0,2 0 0 0,-3 1 0 0,3 2 0 15,-5 0 0-15,2-1 0 0,-3 1 0 0,3 3 0 16,0-3 0-16,1 2 0 0,-1 1 0 0,3-3 0 16,0 8 0-16,4-8 0 15,-4 8 0-15,-3-3 0 0,3-2 0 0,3 2 0 16,-2-3 0-16,-1 1 0 0,0 7 0 0,0-4 0 15,6 2 0-15,-8-3 0 0,2 3 0 0,3 2 0 0,3-5 0 0,-6 3 0 16,7 3 0-16,-1-1 0 16,-3-2 0-16,6 3 0 0,-3-1 0 0,3-2 0 0,1 3 0 0,-1-6 0 15,0 3 15-15,3-3-3 0,3 3-1 0,-3 2 0 16,0-7-3-16,3 7 0 0,0 1 0 0,3-3 0 16,1-3 8-16,-1 3 0 0,3 2 1 0,0 1 0 15,3-6-7-15,0 8-2 0,6-2 0 0,0-1 0 16,3 4-8-16,0-4-17 0,3 6 4 0,2-6 1 15,4 6 12-15,0 0 0 0,6-3 0 0,0 0 0 0,3 3 0 16,-3 0 0-16,2-3 0 0,-2-2 0 16,-3-3 0-16,6 2 0 0,-3 1 0 0,6 2-9 0,-1-5 9 0,1 2 0 15,0-2 0-15,18 5 0 0,-7-2 0 0,1-3 0 16,0 0 0-16,-1-1 0 0,1 7 12 0,0-1-3 16,2-11 0-16,-2 6 0 0,3-3-9 0,-4 1-12 15,1-1 2-15,0-5 1 0,-6 0 9 0,2-3 0 16,-8 3 0-16,9-5 0 0,-6-1 8 0,2-2 3 15,-2-2 1-15,6-1 0 0,-6-8 6 0,5 3 2 16,1-2 0-16,0-6 0 0,-1-3-20 0,-2 1 0 16,6-6 0-16,-3 3 0 0,-1 0 0 0,1-3 0 15,-6 5 0-15,-6 1 0 0,2 2 0 0,-2-5-9 0,0 2 1 16,0 1 0-16,0 2 8 0,-4-3 11 0,-2 1-3 0,6-6 0 16,0 3-8-16,-6 0 0 0,0-3 0 0,-3 8 0 15,-4-2 0-15,4-1 0 0,-3-2 0 0,-3 2 0 16,0-4 0-16,-6 1 0 15,3-1 0-15,0-1 0 0,-6 0 0 0,0-2 0 0,0-4 0 0,0 7 0 16,-3-7 0-16,-6 7 0 0,0 2 0 0,0-3 0 16,0 3 0-16,0-3 0 0,-3 0 0 0,4 0 0 15,-7 0 8-15,0 0 0 0,0 3 0 0,0 0 0 16,-3-3-8-16,0 1 0 0,0 1 0 0,1 1 0 16,-1 0 0-16,3 2-11 0,-3 1 3 0,3 2 0 15,0 3 8-15,0 0 0 0,0-1 0 0,1 4 0 16,-1 2-34-16,0 0-5 15,0-3-1-15,0 3 0 0,-3 3 13 0,3 0 3 0,-3 0 0 0,4 2 0 16,-1 0-7 0,3 1-1-16,-3 2 0 0,3-3 0 0,0 3 32 0,0 0 15 0,0 0-2 0,3 0 0 15,3 0-46-15,0 3-10 0,6-3-1 0,0 0-1 16,-3 0-143-16,3 0-29 0,0 0-6 0,0 0-1 0</inkml:trace>
  <inkml:trace contextRef="#ctx0" brushRef="#br1" timeOffset="-15124.62">16555 17857 1429 0,'0'0'40'0,"0"0"10"0,0 0-40 0,0 0-10 16,0 0 0-16,0 0 0 15,0 0 99-15,0 0 17 0,0 0 4 0,0 0 1 0,0 0-44 0,0 0-9 0,0 0-1 0,0 0-1 16,0 0-17-16,0 0-3 0,0 0-1 0,6 2 0 15,-3 1-11-15,3 2-2 0,-3 1-1 0,0 2 0 16,6-1-17-16,-3 4-3 0,-3 2-1 0,8 1 0 16,-8 4-10-16,9 1 0 0,-6 4 0 0,3-1 0 15,0 1 0-15,3-1 0 0,-3-1 0 0,0 0 0 16,-3-3 0-16,3 1 0 0,-3-3 11 0,0-3-11 16,-3 0 0-16,3-2 0 0,-3-1 0 0,0-2 0 15,0-2 0-15,0-1 0 0,-3-5 0 0,0 0 0 16,0 0 0-16,0 0 0 15,0 0-13-15,0 0 4 0,0 0 9 0,0 0 0 0,0 0 0 0,-6-3 0 16,0-2 0-16,-3-3 0 0,0-3 0 0,0-2 8 16,0-3 20-16,-3-2 4 0,3-1 0 0,3-2 1 15,-3 0-21-15,6-3-4 0,-9 6 0 0,9-6-8 0,-6 3 31 16,6 2-1-16,0 3 0 0,3-2 0 0,-6-3 0 0,6 2 0 16,6 3 0-16,-6 0 0 0,0 3-30 0,0 3 0 15,0-1 0-15,0 3 0 16,0 3 12-16,3-1-3 0,-3 1-1 0,3 0 0 0,-3 2 7 0,9-2 1 15,-9 2 0-15,6-2 0 0,-3 2-7 0,3 1-1 16,0-1 0-16,3 3 0 0,-3-3-8 0,3 3 0 16,-3 0 0-16,0 0-11 15,-3 3-18-15,3 0-4 0,-6-1-1 0,3 1 0 16,0 2-3-16,-3 3-1 0,0-3 0 0,-3 3 0 0,0 0 16 0,0 0 3 0,0 0 1 16,0 3 0-1,-3-3-23-15,0 2-5 0,3 1-1 0,-6-1 0 16,3 1-214-16,0 2-43 0,-6 11-9 15,3-5-2-15</inkml:trace>
  <inkml:trace contextRef="#ctx0" brushRef="#br1" timeOffset="-14415">17210 17523 2161 0,'-9'0'61'0,"3"0"14"0,-3 0-60 0,0 0-15 0,-3-2 0 0,-3 2 0 0,0-3 68 0,-3 0 10 16,1-2 2-16,-4 2 1 0,0-2-69 0,-3-3-12 15,-3 3 0-15,0 0-9 16,1-1-12-16,-4-2-3 0,-6 3 0 0,3 0 0 0,-2 5 24 0,-1 0-11 16,0-3 11-16,-2 6-8 0,5 2-13 0,-3 0-3 15,0 3 0-15,4 3 0 0,-1 2 24 0,3-2 0 16,-3 7 0-16,4-4 0 0,-1 1 0 0,3 4 0 16,0 2 0-16,1 0 8 0,2 6-19 0,0-3-4 0,6-1-1 15,-3 6 0-15,6 1-3 0,0-7-1 0,4 1 0 16,2 5 0-16,0-5 20 0,6 3 0 0,0-4 0 15,3 4 0-15,3-1 0 0,6 1 12 16,0 2-1-16,5 3-1 0,4-3 6 0,6 0 2 0,3 3 0 16,3-1 0-16,2-4-8 0,10-1-2 0,-3 1 0 0,5-4 0 15,1 1-8-15,3 0 0 0,2 0 0 0,4-3 0 16,-1-2 10-16,4 2 10 0,-3-8 1 0,5 3 1 16,-2-6-10-16,5 1-3 0,1-6 0 0,-4 1 0 15,4-1 3-15,-10-5 0 0,7 0 0 0,-4-5 0 16,-2 2-2-16,0-2 0 0,-4-6 0 0,-2 3 0 15,-1 0 19-15,-2-2 4 0,0-4 1 0,-4 1 0 16,1 0-34-16,-3-3 0 16,-4 0 0-16,-2 3 0 0,3-3 16 0,-9 0-3 0,-3 0-1 0,-4-2 0 15,-2-1 7-15,-3-2 1 0,-3 3 0 0,0-1 0 16,-6 1 9-16,-3-1 3 0,0 1 0 0,-6-4 0 0,0 1-10 16,-3 0-2-16,0 0 0 0,-3 0 0 0,-6 0-6 0,-9-1-2 15,6 1 0-15,-8 0 0 0,-7-3 16 0,0 6 4 16,-5-1 0-16,-1-2 0 15,0 5-52 1,0-5-9-16,1 5-3 0,-4 0 0 0,0 3 32 0,-2 0 0 0,2 2 0 0,0 1 0 0,1-1-25 0,-1 3 1 16,3 0 0-16,1 3 0 15,-4-3-23-15,0 5-4 0,4-2-1 0,-4 0 0 16,6-1-19-16,1 4-4 0,-1-4-1 0,3 4-636 16,0-1-128-16</inkml:trace>
  <inkml:trace contextRef="#ctx0" brushRef="#br1" timeOffset="-13865">13266 16317 2359 0,'0'0'67'0,"0"0"14"0,0 0-65 0,0 0-16 15,0 0 0-15,0 0 0 0,0 0 51 0,0 0 6 0,0 0 2 16,0 0 0-16,0 0-44 0,0 0-15 0,3 3 9 0,3 4-9 15,9 1 8-15,-4 3-8 0,4 0 0 0,0 4 8 16,3 4-8-16,3 5-9 0,0-3 9 0,0 5-13 16,2 3 13-16,-2 1 0 15,0 1 0-15,0-2 0 16,-3 3-33-16,3-3-4 0,-4 0-1 0,-2-5 0 16,3 0 8-16,-6-3 2 0,0-5 0 0,0 0 0 15,0-3-22-15,-6-5-4 0,3 0-1 0,-3-3 0 16,-3 1-115-16,0-4-23 0,-3-2-5 0,0 0-1 15,0 0 73-15,-3-8 14 0,-9-15 4 0,0 1 0 0</inkml:trace>
  <inkml:trace contextRef="#ctx0" brushRef="#br1" timeOffset="-13296.8">13501 16402 1450 0,'-3'-8'32'0,"-6"-3"6"0,3 0 2 0,-6-2 1 0,3 3-33 0,0-1-8 0,0 0 0 0,3 4 0 16,0-1 88-16,0 2 16 0,3 1 4 0,0 0 0 0,1-1-39 0,2 6-7 15,0-5-2-15,0 0 0 0,2 0-3 0,4-1-1 16,3 1 0-16,6-3 0 0,6-3 7 0,0-2 1 15,9-3 0-15,2-2 0 0,4-1 0 0,6-2 0 16,5-3 0-16,4 0 0 0,6-5-36 0,-4 0-6 16,4-5-2-16,-1-6 0 0,4 3-20 0,-1-3 0 15,1 1 0-15,-4-1 0 0,1 0-12 0,-3 3-6 16,-1 0-2-16,1-2 0 16,-4 2-16-16,-2 2-3 0,-3 1-1 0,-7 2 0 15,-2 3 40-15,-3-3 0 0,-3 8 0 0,-7 6 0 0,-2 5-9 0,-3-1 9 0,-6 4 0 16,0 2 0-16,-3 0 0 0,-3 3 8 15,-3 2 0-15,-3 3 1 0,0 0 10 0,0 0 1 0,0 0 1 0,0 0 0 16,6 5-8-16,-3 6-1 0,3 7-1 0,-6 1 0 16,6 7-11-16,8 6 0 0,-5 3 0 0,6 2 0 15,0 2 0-15,3 4 0 0,3-1 0 16,-3 3 0-16,8 3 0 0,-2-3 0 16,3-3 0-16,-6 0 0 0,3-5 0 0,3-2 0 0,-7-4 0 0,-2-2 0 15,0-2-12-15,0-3-7 0,-3 0-1 0,3-3-1 16,-9-5 32-16,5-1 6 0,-8 1 2 0,0-5 0 15,0 0-19-15,-3-6 0 0,0 3 0 0,-3 0 0 16,3-3 0-16,-6 0 0 0,0 1 0 0,-6-6 0 16,0 5 12-16,-2 3-2 0,-7-3 0 0,-3-5 0 15,-6 5-10-15,-6 1 8 0,-5-1-8 0,-10 0 8 16,-6 1-8-16,-2 4 0 0,-7-2 0 0,1 5 0 16,-10-2 0-16,4 2 0 0,-6 0 0 0,5 6 0 15,4-1 8-15,-1 1 0 0,1 2 0 0,2 0 0 16,4 3 4-16,8 2 0 0,-3-2 0 0,4 5 0 0,-1-2-12 15,4-1-11-15,2 1 3 0,0-3 0 0,7-1 8 0,-1-1 0 16,6-1 0-16,0-5-8 0,7-1-2 0,-1 1 0 16,3-2 0-16,3-4 0 15,0 1-37-15,3-6-7 0,1 0-2 0,2-2 0 16,3 0-169-16,0-1-35 0,-12-7-6 0,9-6-2 0</inkml:trace>
  <inkml:trace contextRef="#ctx0" brushRef="#br1" timeOffset="-12915.3">13852 16346 2101 0,'0'0'60'0,"6"-3"12"0,0 1-57 0,3-4-15 0,3-2 0 0,0 1 0 16,6-1 73-16,2-3 12 0,1-2 3 0,3-3 0 16,0 0-39-16,3-3-7 0,2-2-2 0,4 3 0 15,6-1-63-15,-9 1-13 0,5-3-2 16,-2-1-1-16,-3 1-5 0,0 3 0 0,-1-3-1 0,-2 2 0 15,0-2-17-15,0 5-3 0,-6-3-1 0,-1 4 0 16,-2 4-16-16,-3 0-3 0,0 4-1 0,-6 1 0 16,-3 1-24-16,-6 5-5 0,0 0-1 0,0 0 0 15,-3 3 26-15,-6 2 5 0,-3 3 1 0,0 2 0 16,-3 1 22-16,-2 0 5 0,-4 4 1 0,0 1 0 0</inkml:trace>
  <inkml:trace contextRef="#ctx0" brushRef="#br1" timeOffset="-12711.85">14004 16320 1796 0,'-9'10'40'0,"0"-2"8"0,0 3 1 0,0-3 1 0,3 2-40 0,-3-5-10 0,6-2 0 0,0 0 0 0,3-3 63 0,0 0 10 0,6 2 3 0,0-4 0 16,6-1-35-16,3-2-6 0,6-6-2 0,3-2 0 15,5 0 45-15,1-8 9 0,6-1 1 0,0 1 1 16,2-3-50-16,1-2-11 0,0 0-1 0,-1 2-1 16,1 0-40-16,0 0-8 0,-3 0-2 0,-1 0 0 31,1 6-43-31,-3-1-9 0,-4 1-1 0,1 2-1 15,-3 0-1-15,0 3 0 0,-3 2 0 0,-1-2 0 16,-2 5-67-16,3 0-14 0,0 0-2 0,0 6-542 0</inkml:trace>
  <inkml:trace contextRef="#ctx0" brushRef="#br1" timeOffset="-12131.38">17614 16645 2595 0,'0'0'57'0,"0"0"12"0,0 0 3 0,0 0 0 0,0 0-57 0,0 0-15 0,0 0 0 0,0 0 0 15,0 0 46-15,0 0 6 16,0 0 2-16,0 0 0 0,0 0-34 0,0 0-6 0,0 0-2 0,0 5 0 15,-3 1-12-15,6 4 9 0,-3 3-9 0,6 3 8 16,-6 5-19-16,9 8-4 0,-3 3-1 0,3 5 0 31,0 3-19-31,-3 5-4 0,3 3-1 0,0 2 0 0,-3-5 4 0,0 0 0 0,3-6 0 0,0-4 0 16,-3-1-5-16,3-5-1 0,-3 0 0 0,0-5 0 0,-1-5 15 0,4-3 3 16,-3 0 1-16,-3-6 0 15,0 1-120-15,3-6-24 0,-3-2-5 0,-3-3 0 0</inkml:trace>
  <inkml:trace contextRef="#ctx0" brushRef="#br1" timeOffset="-11597.95">17650 16690 2246 0,'0'0'49'0,"0"0"11"0,0 0 1 0,0 0 3 0,0-5-52 0,0 5-12 16,3-3 0-16,3-2 0 0,0 2 68 0,3 0 12 0,3-2 1 0,3 0 1 15,6 0-26-15,5-3-6 0,7 0-1 0,3 0 0 16,9-3-23-16,-1-2-5 0,7 0-1 0,2 2 0 15,4-5-6-15,2 3-2 16,1-6 0-16,0 1 0 0,-1-1-12 0,-5-2 0 0,5-3 0 0,1 1 0 16,-7-1 0-16,1 3-10 0,-1-1 2 0,-2 1 0 15,-9 0 8-15,2 0-8 0,1 0 8 0,-3 2-8 16,-4 3 8-16,-2 1-8 0,-3 1 8 0,-3 1-8 16,-7 5 8-16,1-2-8 0,-6 4 8 0,-3 4-8 15,-3-1 8-15,-3 0-8 0,-3 1 8 0,0 2-8 16,-3 0 0-16,3 2 0 0,-3 1 0 0,0 2 0 15,0 3 8-15,-3 5 0 0,0 6 0 0,3 5 0 16,-3 8-28-16,0 2-3 0,2 6-1 0,-2 2 0 0,3 3 7 0,-6 5 1 16,12 0 0-16,-3-2 0 0,3-3 12 0,-3-3 4 15,6-2 0-15,-3-6 0 0,-3-2 8 0,9-3 0 16,-6-2 0-16,3-3 0 0,-3-1 8 0,-3-7 3 16,3 0 1-16,-9-3 0 15,6-2 6-15,-1-3 2 0,-5 0 0 0,0 0 0 0,0-3-20 0,-5-2 0 16,-1 2 0-16,-3 0 0 0,-6-2 0 0,0 0-9 15,0-3 1-15,-12 2 0 0,6-2 8 0,-11 0 11 16,-4 0-3-16,-6 0 0 0,-5 0 20 0,-4 0 3 0,-6-2 1 0,-2 2 0 16,-7 2-10-16,1 1-2 0,-3 0 0 0,-1 2 0 15,4 0-6-15,-4 0-2 16,7 1 0-16,-1 4 0 0,7 1 23 0,2-1 4 0,3 1 1 0,4 0 0 16,5-3-32-16,3 2-8 0,7 1 0 0,-1-6 0 15,3 3 0-15,6-3-12 0,0 6 4 0,7-9 0 31,-1 4-36-31,3-4-6 0,3 1-2 0,0 0 0 16,3-3-99-16,0 0-20 0,3-3-4 0,-3-5-876 0</inkml:trace>
  <inkml:trace contextRef="#ctx0" brushRef="#br1" timeOffset="-11361.59">17963 16658 2487 0,'0'0'55'0,"0"0"11"16,0 0 2-16,0 0 2 0,0 0-56 0,0 0-14 0,0 0 0 0,6 0 0 0,0 3 28 0,3-3 4 15,5 2 0-15,1-2 0 0,6 3 6 0,0-3 2 16,6 0 0-16,6-3 0 0,2 1-23 0,1-3-4 16,0-1-1-16,-1-2 0 0,4 3-12 0,0-3 0 15,-6 0 0-15,2-5 0 16,-5 5-45-16,3-3-12 0,0 3-3 0,-7-2 0 15,1 5-156-15,-3-3-32 0,-6 2-7 0,-3 1-1 0</inkml:trace>
  <inkml:trace contextRef="#ctx0" brushRef="#br1" timeOffset="-11135.17">18246 16878 1668 0,'-18'16'47'0,"9"-8"11"0,0-3-46 0,0 0-12 16,3 3 0-16,-3-3 0 0,6 1 167 0,-3-1 31 0,6-5 6 0,0 0 2 15,0 0-99-15,0 0-20 0,0 0-4 0,3 0-1 16,3 5-40-16,3-5-8 0,6 0-2 0,3-5 0 16,2 5 16-16,7 0 4 0,3-5 0 0,0-1 0 15,0 1-36-15,5 2-6 0,-2-2-2 0,6 3 0 16,-4-4-38 0,4-4-8-16,-3 4-2 0,3 1 0 0,-7 0-121 0,-2-6-25 15,0 3-5-15,-6 3-1 0,2 5-9 0,-5-5-3 0,0 2 0 0,-3-2 0 16</inkml:trace>
  <inkml:trace contextRef="#ctx0" brushRef="#br1" timeOffset="-8747.75">14022 18021 1681 0,'0'0'36'0,"0"0"8"0,0 0 2 0,0 0 2 0,0 0-38 0,0 0-10 0,0 0 0 0,0 0 0 15,-3-3 34-15,3 3 5 0,0 0 1 0,-3-5 0 16,3 5-16-16,-3-5-4 15,3 5 0-15,0 0 0 0,0 0 40 0,0 0 7 0,0 0 1 0,0 0 1 16,0 0-5-16,0 0 0 0,0 0-1 0,0 0 0 16,0 0-25-16,0 0-5 0,0 0-1 0,6-3 0 15,0 3-32-15,9-3 0 0,0 6 0 0,2-3 0 0,7-3 16 16,0 3-3-16,6-2-1 0,0 2 0 0,-4-3 0 0,7-2 0 16,3 5 0-16,-3-6 0 15,2 4-12-15,-2-1 0 0,3 0 0 0,-4 1 0 0,-2-1 0 16,3 1 0-16,-6-1 0 0,-3 0 0 0,-1 3 0 0,1-2 0 15,-6 2 0-15,-3-3 0 0,3 3 0 0,-6-3-8 16,0 3 8-16,-3-2 0 0,-1 2 0 0,1 0 0 16,-3 0 0-16,0 0 0 0,0 0 0 0,-6 0 0 15,0 0 0-15,0 0 9 0,3 0-9 0,-3 0 0 16,0 0 0-16,0 0-11 0,0 0 3 0,0 0 0 0,0 0 0 16,0-6 0-16,0 1 8 0,-3-3 11 0,-3 0-3 0,0 0 0 31,0 0-8-31,-3 0 0 0,1 0 0 0,-1-2 0 0,-3 5 0 0,0-3 0 0,-3-3 0 0,0 6 0 15,0-1 0-15,3 1 0 0,0 0 0 0,0 2 0 16,0-2 0-16,4 5 8 0,2 0-8 16,-3 0 8-16,9 0 24 0,0 0 5 15,0 0 1-15,0 0 0 0,0 0-22 0,0 0-5 0,6 0-1 0,0 8 0 16,5 0-10-16,4 0-11 0,3 2 3 0,3-2 0 16,0-2 8-16,0-1 0 0,3 3 0 0,-1-3 0 15,1 0 0-15,0-2 0 0,-3 0 0 16,0-1 0-16,-6 4 0 0,5-4 0 0,-5 1 0 0,0 0 0 15,0-3 0-15,-9 2 0 0,3 1 0 0,-3-1-8 16,0-2-19-16,3 3-3 16,-9 0-1-16,0-1 0 0,6 1 19 0,-12 2 12 0,6 1-13 0,-6-1 5 15,3 3-4-15,-9 2 0 0,3 1 0 0,0 0 0 16,-3-1-32-16,-6 3-6 0,3 1-2 0,1 2 0 16,-4-3-19-16,3 3-4 0,0-3-1 0,9 0 0 15,-6 0 24-15,6 1 4 0,0-4 0 0,3 1 1 16,0-1-165-16,3 1-32 0,3 7-8 0,-3-18 0 0</inkml:trace>
  <inkml:trace contextRef="#ctx0" brushRef="#br1" timeOffset="-8230.41">15061 17674 2718 0,'0'0'60'0,"0"0"12"0,0 0 2 0,0 0 2 0,0 0-60 0,0 0-16 0,0 0 0 0,0 0 0 15,0 0 19-15,0 0 1 16,0 0 0-16,0 0 0 0,0 0-20 0,0 0-16 0,6 0 4 0,-3-5 0 16,5 0 3-16,1-1 1 0,0 1 0 0,0 0 0 15,3 2 8-15,-3-2 0 0,3 5 0 0,0-3 0 16,-3 0 0-16,0 3 0 15,0 3 0-15,0-3 0 0,0 5-28 0,-1-2-4 0,1 2-1 0,-3 3 0 16,0-2 11-16,0 4 2 0,-3 1 1 0,3 2 0 16,-6 0-5-16,0 3 0 0,0 3-1 0,0 2 0 15,-6 3-6-15,0-3-1 0,3 0 0 16,-3 3 0-16,0-3 20 0,0 0 12 0,0 3-13 0,1-3 5 16,-1 3 8-16,0 0 0 0,0 2 10 0,0 3-10 15,0-2 12-15,-3-1-3 0,3 1-1 0,0 2 0 16,-3 0 0-16,6-5-8 0,-3-1 12 0,3 1-4 0,-3-3 26 15,3-2 5-15,3-8 1 0,0 2 0 0,0-3 19 0,0-2 4 16,3 3 1 0,3-6 0-16,0-2-45 0,0 2-9 0,6 0-2 0,3-5 0 0,3 0-19 0,0-5-4 15,2 0-1-15,4 2 0 16,-3-7-105-16,3-1-22 0,0 3-4 0,-4-8-1 16,1 8-102-16,0-8-21 0,15-7-4 15,-15 7-1-15</inkml:trace>
  <inkml:trace contextRef="#ctx0" brushRef="#br1" timeOffset="-8042.92">15579 18137 1918 0,'0'0'42'0,"0"0"9"0,0 0 1 0,0 0 3 0,0 0-44 0,0 0-11 15,0 0 0-15,0 0 0 0,0 0 87 0,0 0 15 0,0 0 3 0,0 0 1 16,0 0-37-16,0 0-7 0,-3 5-2 0,3-5 0 16,0 0-60-16,0 0 0 0,0 0 0 0,0 0-13 31,0 0-143-31,0 0-29 0,0 0-6 0</inkml:trace>
  <inkml:trace contextRef="#ctx0" brushRef="#br1" timeOffset="-7475.36">16055 17902 2480 0,'0'0'55'0,"0"0"11"0,0 0 2 0,0 0 1 0,-6 0-55 0,0-6-14 15,-3 6 0-15,-3-8 0 16,0 6-22-16,-3-1-7 0,-3-2-2 0,1 0 0 0,-4 5 11 0,0-6 1 0,3 4 1 0,-3 2 0 16,3 0 18-16,-3 0 8 0,4 2-8 0,2 4 12 15,-3-6 32-15,3 5 7 0,-3 0 1 0,3-5 0 16,3 5-32-16,0 1-7 0,-2-4-1 0,5 4 0 16,-6-1-25-16,0 0-6 0,3 1-1 0,-3-1 0 31,6 0-19-31,-3-2-4 0,6 2-1 0,-3-2 0 15,3-1-10-15,-3 4-2 0,6-6-1 0,0 2 0 16,-2-2-21-16,2 0-4 0,-3-2-1 0,0-1 0 16,3-2-33-16,-3-1-6 0,6 1-2 0,-3-3 0 0,0 3 90 0,0-3 18 0,3 0 3 0,0 3 1 15,-3-3 96-15,3 3 20 0,0-3 4 0,-3 2 1 16,3-2-6-16,0 3-2 0,0 0 0 0,0 0 0 16,0 5-26-16,0-6-6 0,0 6-1 0,0 0 0 15,0 0-14-15,0 0-3 16,0 0-1-16,0 0 0 0,0 0-21 0,0 0-4 0,0 0-1 0,0 0 0 0,-6 0-24 15,3 0 0-15,-3 3 0 0,0 2 0 0,3 0 0 16,-3 1 0 0,0 2 0-16,0 0 0 0,0 2 0 0,3-2 0 0,-3 3-14 0,3 2 5 15,0-2 9-15,3-1 0 0,-3 3 0 0,3-2 0 16,3 2 0-16,0-2 0 0,0-1 0 0,6-2 0 16,-3 3-15-16,3-3-1 0,3 2 0 0,0-4 0 15,3 2-32-15,0 2-6 0,3-5-2 0,2 1 0 16,1-1-103-16,0 3-21 15,-3-8-4-15,0 5 0 0</inkml:trace>
  <inkml:trace contextRef="#ctx0" brushRef="#br1" timeOffset="3638.56">9232 9967 2228 0,'0'0'63'0,"0"0"14"0,-3-5-61 0,3 5-16 0,-2-6 0 0,2 6 0 0,0 0 14 0,0 0 0 16,0 0 0-16,0 0 0 0,0 0 2 0,0-5 0 15,5 0 0-15,4-1 0 0,6-2-29 0,3 8-6 16,6 0-1-16,6-5 0 0,2-3 20 0,7-2 0 16,3 4-8-16,5 1 8 0,7 0 0 0,6-6 0 15,5 9 0-15,4-4 0 0,2-2 0 0,6 3 0 16,4-3 0-16,2 3 0 0,3-3 8 0,7 3 8 16,-1-1 1-16,3 1 1 0,0 2-1 0,4 1 0 15,-1-1 0-15,0 3 0 0,0 0 1 0,-5 0 0 16,2 0 0-16,-3 3 0 0,-3 2-18 0,1-2 0 0,-4 2 0 15,-3 0 0-15,-2-5 33 0,-4 6 0 0,4-6 0 0,-10 2 0 16,3 1-20-16,-5 2-4 16,-10-2-1-16,-2 2 0 0,-6-5-8 0,-7 3 0 0,-2-1 0 15,-6 1 0-15,-7 0 0 0,-5-1 0 0,-6-2 0 16,-3 3 0 0,-6 0-30-16,-3-3-8 0,0 5-2 0,-6-5 0 0,-9 0 16 0,-6 5 4 0,-6-5 0 0,-9 5 0 31,-8-2-10-31,-4 2-2 0,-3 1 0 0,-5-1 0 0,-7-2 32 0,-2-1 0 0,-7 1 0 0,-5 0 0 15,5 4 0-15,-8-4 0 0,-1 2 0 0,-5 1 0 16,0-1 0-16,-4 0 0 0,-8 3 0 0,3-2 0 16,-7-1-22-16,-2 0 2 0,-6 0 0 0,0 1 0 15,3-4-4-15,-1 1 0 0,-5-3 0 0,3 3 0 16,3-3-10-16,0 2-2 16,2 1-1-16,1-3 0 0,6 3 37 0,3-1 0 0,5-2 12 0,7 5-4 15,6-2 23-15,2-3 4 0,7 5 1 0,5-5 0 0,3 8-26 16,10-2-10-16,2-4 8 0,6 4-8 15,7-4-19-15,2 1-9 0,6 0-1 0,6-1-1 0,3-2 51 0,3 3 11 16,3-3 1-16,6 0 1 0,0 0 3 0,0 0 1 16,12 0 0-16,6-3 0 0,6 3-6 0,12-2 0 15,5-4-1-15,13 4 0 0,2-1-4 0,10 0-1 16,2-2 0-16,10 0 0 0,5-1-6 0,0 4-2 16,4-9 0-16,2 9 0 0,0-4-30 0,1 1-5 15,-4 0-2-15,0 2 0 0,1-2-2 16,-7 2-1-16,0 0 0 0,-2 1 0 0,2 2-1 0,-3 2 0 15,-5 1 0-15,-1 0-657 16,4 2-131-16</inkml:trace>
  <inkml:trace contextRef="#ctx0" brushRef="#br1" timeOffset="11186.44">13822 10941 1497 0,'0'0'32'0,"0"0"8"0,0 0 0 0,0 0 4 0,0 0-36 0,0 0-8 16,0 0 0-16,0 0 0 0,0 0 104 0,0 0 20 16,0 0 3-16,0 0 1 0,0 0-52 0,0 0-9 0,0 0-3 15,0 0 0-15,0 0 0 0,0 0 0 0,0 0 0 0,0 0 0 16,0 0 0-16,0 0 0 0,0 0 0 0,0 0 0 15,0 0-36-15,3 7-7 16,-3 1-1-16,3 0-1 0,3 8-31 0,0-3-5 16,0 1-2-16,0 4 0 0,0 1 19 0,3 2 0 0,0-3 0 0,0 6 0 15,3 0 0-15,-6 0 0 0,6-3 0 0,5 0 0 16,-5 0 0-16,-3-2 0 0,3-1 0 0,-3 4 0 16,0-7 0-16,0 4 0 0,-3-3 0 0,0 0 0 15,0 0 0-15,0-3 0 0,-3 3 0 0,3-3 0 16,-3-3-55-16,0 1-7 0,0 0-2 15,-3-1 0-15,3-4-102 0,-3 1-21 0,0-4-4 0,0-3-1 16,0 0-25-16,0 0-6 0,0 0-1 0,0 0-320 16</inkml:trace>
  <inkml:trace contextRef="#ctx0" brushRef="#br1" timeOffset="11470.68">14001 11316 1522 0,'0'0'33'0,"0"0"7"0,0 0 2 0,0-5 2 0,0 5-36 0,-3-5-8 15,3 5 0-15,0 0 0 0,0 0 76 0,0 0 14 16,0 0 2-16,0 0 1 15,0 0-52-15,-3-6-10 0,3 6-3 0,0-5 0 0,0 5 17 0,0-5 3 16,3-3 1-16,-3 3 0 0,6-3-27 0,0 2-6 16,-3-4 0-16,3 2-1 0,3 0 39 0,-3-3 8 15,0 1 2-15,3-1 0 0,-3-2-52 0,2 2-12 16,1-2 0-16,-3 2 0 0,3 4 0 0,-3-1 0 16,0 0 0-16,0 0 0 0,0 5 8 0,-3-2 0 15,3 2-8-15,-3-2 12 0,0 2-12 0,-3 3-8 0,6 0 8 0,0 0-13 16,-3 0 13-16,3 3 0 0,0 0 0 0,3-1 0 15,-3 3 0-15,3 1 0 0,-1 2 0 0,1 2 0 16,0 3 0-16,0-2 0 0,0 5 0 0,0-3 0 16,0 0 0-16,-3 1 0 0,6-1 0 0,-6 0 0 15,0 3 0-15,0-3 0 0,0-2 0 0,0 2 0 16,0-2-55 0,0-1-8-16,-3 1-1 0,0-3-614 0,2 2-122 0</inkml:trace>
  <inkml:trace contextRef="#ctx0" brushRef="#br1" timeOffset="11943.8">14412 11369 1494 0,'0'0'32'0,"0"0"8"0,0 0 0 0,3-5 3 0,3 2-35 0,-3 1-8 0,3-4 0 0,0-2 0 0,-1 0 105 0,-2 3 19 15,3-3 4-15,0-2 1 0,0 2-103 0,3-3-26 16,-3 0 0-16,0-2 0 0,0 3 56 0,0-4 7 16,0-1 1-16,0-1 0 0,-3 0-52 0,3-3-12 15,-3 6 0-15,-3-5 0 0,0 2 54 0,0 2 8 0,0-1 2 16,0 1 0 0,-3 1 0-16,-3 3 0 0,3-1 0 0,-3 0 0 0,0 3-52 0,0 3-12 0,0 0 0 0,-3 2 0 15,3 3 34-15,0 0 4 16,0 0 1-16,-3 5 0 0,3 3-11 0,1-2-3 0,-1-1 0 0,3 8 0 31,-3-7-71-31,6 4-14 0,-3 3-4 0,0 3 0 0,3 0 52 0,0 0 12 0,3 2 0 16,0-2 0-16,0 3 0 0,0-6 0 0,3 3 0 15,-3 0 0-15,2 0 0 0,4 0 0 0,-3-3 0 0,0 0 0 16,3 0 0-16,0 1 0 0,0-7 0 0,0 1 0 16,0 0 0-16,0-2 0 0,3-1 0 0,-3-2 0 15,0-3 0-15,3 2 0 0,-1-4 0 0,-2-1 0 16,3-2-54-16,-3-3-8 0,3 2-2 15,0-4 0 1,-3 2 0-16,3 0 0 0,0-3 0 0,0-2 0 0,0 5-102 16,2-2-21-16,-2 2-4 0,-3-3-1 0,3 8-14 15,-3-4-3-15,-3-1-1 0</inkml:trace>
  <inkml:trace contextRef="#ctx0" brushRef="#br1" timeOffset="12291.56">14805 11097 1728 0,'0'0'38'0,"0"0"8"0,0 0 2 0,0 0 0 0,0 0-39 0,0 0-9 15,0 0 0-15,0 0 0 0,0 0 75 0,0 0 13 0,0 0 2 0,0 0 1 16,0 0 8-16,0 0 1 0,0 0 1 0,0 0 0 16,0 0-69-16,0 0-13 0,0 0-3 0,3 5-1 15,0 3-15-15,0 2 0 0,0-2 0 0,2 8 0 16,-2-8-14-16,3 8-2 0,-3-8-1 0,0 3 0 15,0-1-35-15,0 1-8 0,3-3 0 0,-3 2-1 32,-3-4-105-32,3-1-21 0,-3 0-4 0,0-5-589 0</inkml:trace>
  <inkml:trace contextRef="#ctx0" brushRef="#br1" timeOffset="12445.65">14790 10933 2156 0,'0'0'48'0,"0"0"9"0,-6-3 3 0,3-2 0 0,3 5-48 0,-6-6-12 16,6 6 0-16,0 0 0 0,0 0-9 0,0 0-4 16,0 0-1-16,0 0 0 15,0 0-101-15,0 8-20 0,0 0-4 0,0 0-401 16,0 0-80-16</inkml:trace>
  <inkml:trace contextRef="#ctx0" brushRef="#br1" timeOffset="13255.13">14980 11023 1728 0,'0'0'38'0,"0"0"8"0,0 0 2 0,0 0 0 0,0 0-39 0,0 0-9 0,0 0 0 0,0 0 0 16,0 0 104-16,0 0 20 0,0 0 3 0,0 0 1 15,0 0-52-15,0 0-9 0,0 0-3 0,0 0 0 16,-3 7-51-16,3 1-13 0,0 3 0 0,0 0 0 15,0 2 0-15,3-3 0 0,-3 4 0 0,0-4 0 16,3 3 0-16,-3-5 0 0,3 3 0 0,0 0 0 16,0-9 0-16,-3 3 0 0,6-2 0 0,-6-3 0 15,3 0 0-15,3 0 0 0,-3-3 0 0,3-2 0 0,0 3 0 16,-3-9 0-16,3 3 0 0,0 0 0 16,0 0 16-16,0-2 0 0,-3 2 0 0,3-3 0 15,0 3-1-15,0 3 0 0,-4-3 0 0,4 3 0 0,-3-1 5 0,0 4 2 16,0-1 0-16,3 3 0 15,0 5-22-15,-3-2 0 0,3 5 0 0,0 0 0 16,-3 2 0-16,3 4-8 0,0-1 0 0,0 3 0 16,-6 2-23-16,6-5-4 0,-3 3-1 0,-3-5 0 15,6 2 1-15,-3-5 0 0,0 3 0 0,0-1 0 16,-3-2-12-16,0 0-2 0,-3 0-1 0,0-3 0 0,0 1 30 0,3-6 5 16,-3 2 2-16,3-2 0 15,0 0-21-15,-6-5-4 0,3 0-1 16,0-3 0-16,0-3-20 0,3-2-4 0,0-3-1 0,-3-2 0 15,3-1 27 1,6-5 5-16,-3 0 0 0,-3 1 1 0,6-1 50 0,-3-5 9 0,0 5 3 0,3-5 0 0,-3 5 77 0,6 5 16 0,-3 1 4 0,3 2 0 31,0 5-103-31,-6 4-25 0,8 1 0 0,-2 4 0 0,-3 2 0 0,0 0 0 0,3 2 0 0,-3 4 0 16,-6 1 0-16,3 1 0 0,3 3 0 0,0-3 0 16,-6 3 0-16,6-4 0 0,-3 1 0 0,-3-2 0 15,6-1 0-15,-6 0 0 0,6-2 0 0,-3 0 0 16,3-3 0-16,0 0-19 0,-6-3 3 0,9 0 1 15,-3-2 24-15,0 0 5 0,-6-1 1 0,9-2 0 16,-4 3-15-16,-2 0 0 0,3 0 0 0,0 2 0 16,-3-2 0-16,3 2 0 0,0-2 0 0,0 2 0 15,-6 0 0-15,3 1 0 0,3-1 0 0,0 0 0 16,-6 1 0-16,3-1 0 0,3-2 0 0,-6 2 0 16,6-2 34-16,-6 0 4 0,6-1 1 0,-3-2 0 0,0-2-11 15,0-1-3-15,0-2 0 0,0-3 0 0,0-2 31 16,3-1 7-16,-6 1 1 0,6-1 0 0,-6 1-64 0,0-1 0 15,0 1 0-15,3 4-10 0,3 1 37 0,-6 5 7 16,0 0 2-16,0 3 0 0,0 5-13 0,0 0-3 16,0 0 0-16,0 0 0 0,0 0-11 0,0 5-9 15,6 6 12-15,-6-1-12 0,6 1 14 0,-6 5-4 16,2 0-1-16,4 2 0 16,-6 1-72-16,6 2-14 0,-3 0-3 0,-3 0-1 15,6 0-24-15,0 1-5 0,-6-1-1 0,3 0 0 16,3 0-116-16,0 0-23 0,3 19-5 0,3-14-1 0</inkml:trace>
  <inkml:trace contextRef="#ctx0" brushRef="#br1" timeOffset="13887.45">16221 11041 1552 0,'0'0'44'0,"0"0"10"0,-6-3-43 0,6 3-11 16,0 0 0-16,0 0 0 0,0 0 53 0,0 0 9 15,0 0 2-15,0 0 0 0,0 0 0 0,0 0 0 16,0 0 0-16,6 0 0 0,0 0-52 0,0 0-12 16,6-2 0-16,-3 2 0 0,6-3 54 0,0 0 8 15,0 3 2-15,3-2 0 16,0-3-103-16,-1 2-20 0,1-2-4 0,3 2-1 0,-3-2 77 0,3-1 15 16,-3 1 4-16,2-3 0 15,-2 3-52-15,-3 0-9 0,3-1-3 0,-3 1 0 0,0 0 14 0,-3-1 2 16,0 1 1-16,-3 0 0 0,-3 0 15 0,0-1-11 15,-4 4 11-15,-2 2-10 0,0 0 10 0,0-6 0 16,-2 1 0-16,-4 0 0 0,3 5 0 0,-6-6-20 16,3 4 4-16,-3-1 1 15,0-2-13-15,-3 2-2 0,3 1-1 0,-3-4 0 0,3 4 76 0,-3-4 15 0,0 4 4 0,0-1 0 16,4 0 46-16,-1 3 10 0,3-2 1 0,-3-1 1 16,9 3-46-16,0 0-8 0,0 0-3 0,0 0 0 15,0 0-45-15,0 0-8 16,0 0-3-16,0 0 0 0,0 0-9 0,9 3-9 0,0-3 9 0,2 0-13 15,1 0 13-15,0 2 0 0,3-2-10 0,3 0 10 16,-3 3 0-16,0-3-9 0,3 0 9 0,-6 0 0 16,2 0 0-16,-5 0-8 0,3 3 8 0,-3-3 0 15,0 2 0-15,-3-2 12 0,0 3-1 0,0 0-1 16,-6-3-10-16,0 5-14 0,3 0 3 0,-6 6 1 16,0-3 10-16,0 5 14 0,-3-2-3 0,-3 2-1 15,3 3-22-15,-3-3-4 0,0 3 0 0,3-3-1 16,-3 3-52-16,1-3-11 0,2 0-1 0,0-2-637 15,3-1-127-15</inkml:trace>
  <inkml:trace contextRef="#ctx0" brushRef="#br1" timeOffset="14571.37">16966 10739 1958 0,'0'0'43'0,"0"0"9"0,0 0 1 0,0 0 3 0,0 0-45 0,0 0-11 0,0 0 0 0,0 0 0 15,0 0 53-15,0 0 9 16,0 0 2-16,0 0 0 0,0 0 51 0,0 0 10 0,0 0 3 0,0 0 0 16,0 0-103-16,0 0-25 0,0 0 0 0,3 6 0 15,0 2 0-15,2 0 0 0,1 5 0 0,-3-3 0 0,6 4 0 0,-3-4 0 16,3 3 0-16,-3-2 0 0,0-3 0 15,6 3 0-15,-9-3 0 0,6-1 0 0,-3 1 0 0,3-2 0 16,-3-1 0-16,0-2 0 0,0-3 0 0,3 5 0 16,-3-5 0-16,0 0 0 0,-1 0 56 0,-2 0 7 15,3-5 1-15,0 5 0 16,-3-3-52-16,3 0-12 0,-3 1 0 0,3-4 0 16,-3 1 0-16,6 0 0 0,-6 0 0 0,0-1 0 0,0-4 0 0,-3 4 0 15,6 1 0-15,-6 5 0 0,0 0 0 0,0 0 0 16,0 0 0-16,0 0 0 0,0 0 0 0,0 0 0 15,3 3 0-15,0 2 0 0,0 0 0 0,3 6 0 16,0-3 0-16,-3-3 0 0,3 3 0 0,0-3 0 16,0 1 0-16,0-1 0 15,3-5-48-15,-3 0-13 0,2 5-3 0,-2-5 0 0,6-5 52 0,-3 2 12 0,0-2 0 0,3-3 0 16,0 0 28-16,0 0 9 16,-3-2 2-16,0-4 0 0,-3-2-27 0,3 3-4 0,-3 0-8 0,0 0 11 15,-1 2 2-15,-2 1 1 16,-3-1 0-16,3 3 0 0,-3 0 7 0,-3 0 2 0,0 0 0 0,-2 0 0 15,2 3-33-15,-6 0-6 0,0-1-2 0,0 4 0 16,0-1 18-16,0 3 0 0,3 0 0 0,-3 3 0 16,3-1-108-16,3 4-16 0,-3-1-2 0,3 3-1 15,3 0-103-15,0-3-21 0</inkml:trace>
  <inkml:trace contextRef="#ctx0" brushRef="#br1" timeOffset="15471.55">17460 10888 1497 0,'0'0'32'0,"6"0"8"0,0-3 0 0,3-2 4 15,-4 2-36-15,4-2-8 0,-3 2 0 0,3-2 0 0,0 0 104 0,0-3 20 16,-3 2 3-16,0-2 1 0,0 0-103 0,0 0-25 15,0 1 0-15,-3-1 0 0,0-3 56 0,0 3 7 16,0 0 1-16,0 0 0 0,-3 0 0 0,0 0 0 16,0 0 0-16,0 0 0 0,0 3 0 0,-3-3 0 0,0 0 0 0,-3 0 0 15,0 3-52-15,3 0-12 0,-3-1 0 0,0 4 0 16,3-1 0-16,-3 3 0 0,0 0 0 0,0 3 0 16,0-1 0-16,0 6 0 15,-3 0 0-15,3 0 0 16,0 3 0-16,1-1 0 0,2 1 0 0,-3 5 0 0,3-3 0 0,0 0 0 0,3 3 0 15,-3-3 0-15,3 3 8 0,-3-2 0 0,6-1-8 0,-3-3 12 16,3 1-12-16,0 2-8 0,0-5 8 0,3-3-13 16,-3 1 13-16,2-1 0 0,4-5 0 0,-3 0 0 15,3 0-54-15,3 0-8 0,0-5-2 16,0-3 0-16,0 0 52 0,0 0 12 0,3 0 0 0,-3-3 0 16,2 1 0-16,1-1 0 0,0-2 0 0,0 2 0 15,-3-2 0-15,0 3 0 0,0-4 0 0,-3 4 0 16,-3 2 13-16,0-3-1 0,0 3 0 0,-3 0 0 0,0 3 40 15,-3 2 7-15,0 3 1 0,0 0 1 0,0 0-6 16,0 0-2-16,0 0 0 0,0 0 0 0,0 0-42 0,0 0-11 16,0 3 0-16,3 5 0 0,-3 3 0 0,0-1 0 15,3 1 0-15,0 2 0 16,-3-2-49-16,3-1-12 0,-1-2-3 0,4-3 0 0,-3 3 52 0,0-2 12 16,0-1 0-16,3-2 0 0,-3-1 0 0,-3-2 0 15,6 0 0-15,0 0 0 0,-3 0 0 0,3-2 0 16,-3-1 0-16,3 0 0 15,-3-2 0-15,3 0 0 0,-3-1 0 0,3-4 0 0,-3 2 0 0,3-5 0 16,-3 2 0-16,0 0 0 0,3 1 0 0,-3-1 0 16,0 1 0-16,0 2 0 0,0 0 0 0,-3 3 0 15,0 5 0-15,0 0 0 0,0-6 0 0,0 6 0 0,0 0 0 0,0 0 0 16,0 0 0-16,0 8 0 0,0 0 0 16,0 3 0-16,0 2 0 0,0 0 0 0,0 0 0 0,0-2 0 31,3 0-54-31,-3-3-8 0,3-3-2 0,0 0 0 15,0 0 0-15,0-2 0 0,0 0 0 0,2-3 0 0,1-6 52 0,0 4 12 0,0-6 0 0,3 0 0 16,-3 0 48-16,3-5 13 0,-3 2 3 0,0 1 0 16,3-1-52-16,-3 0-12 0,0 1 0 0,0-1 0 15,-3 1 54-15,0-1 8 0,3 3 2 0,-6 3 0 16,3-3 0-16,-3 8 0 0,0 0 0 0,0 0 0 16,3-3-52-16,-3 3-12 0,6-2 0 0,0 2 0 15,0 2 0-15,0 1 0 0,2 2 0 0,1 0 0 31,0 1-48-31,0 2-13 0,0 0-3 0,0 0 0 0,0 0 52 16,0-1 12-16,0-1 0 0,0 2 0 0,-3 2 0 0,0-4 0 16,0 1 0-16,-3 1 0 0,0-2 0 0,0 2 0 0,0 0 0 0,-6-3 0 0,3 3-20 15,-6 0-2-15,3 0 0 0,-6 2 0 16,0-2-16-16,-3 3-3 0,0-3-1 0,-3 0 0 16,3 0-18-16,3-3-3 0,-3 3-1 0,3-6-614 15,1 4-123-15</inkml:trace>
  <inkml:trace contextRef="#ctx0" brushRef="#br1" timeOffset="16404.3">18510 10525 1530 0,'0'0'33'0,"-3"-3"7"0,0 1 2 0,0-3 2 0,-2-3-36 0,-1 2-8 16,0-2 0-16,-3 3 0 0,-3-3 42 0,0 3 6 0,0-3 2 0,-3-3 0 16,-3 1 14-16,3 2 2 0,-3-3 1 0,-2-2 0 15,-1 2 21-15,0 1 4 0,0 2 0 0,-3-5 1 16,4 2-20-16,-7 1-4 0,3-4-1 0,-6 4 0 16,-3-6-10-16,1 3-2 15,-7-1-1-15,-3-2 0 0,-2 1-26 0,-1-1-5 0,-3 5 0 0,-8-7-1 16,-4 4-23-16,-2 1-8 0,-4 0 0 0,4 2 0 15,-4 3 28-15,-5-5 5 0,-1 3 2 0,1 4 0 16,-6-7-48-16,-1 5-10 0,-5 0-1 0,5 0-1 0,-2 0 33 0,-3-2 0 16,2-1 12-16,1 9-3 15,-3-6-9-15,2 5 0 0,-2 0 0 0,0 3 0 0,-7 3 0 16,4 2-9-16,3 6 9 0,-4-3-13 0,-2 0 13 0,0 2 0 16,5 4 0-16,4 1 0 0,-12-1 0 0,8 4 0 15,1 1 0-15,3 4 0 0,-1-1 0 16,1 4 0-16,0-2 0 0,2 5 0 0,4-5-9 0,-4 8 9 15,1-6-8-15,20-2 8 0,-2-3 0 0,-1 5 0 16,-2 1 0-16,-1 2 0 16,1 0-27-16,-1 0 0 0,4 0 0 0,-22 16 0 0,10-8 47 0,6 0 8 0,2-2 3 15,4-3 0-15,5 2-31 0,0-2 0 16,7 2 0-16,2-2 0 0,3 0 0 0,4-1 0 0,-1 1-12 0,3 0 12 16,7 0-12-16,-1-6 12 0,3 3-12 15,3 0 12-15,3 0-19 0,3 3 3 0,4 0 1 0,2 0 0 16,3-1-7-16,3-2-2 0,3 3 0 0,6-3 0 15,0 3 10-15,6-3 2 0,6-2 0 16,2-1 0-16,1 1-4 0,9-1-1 0,3-2 0 0,0 0 0 16,5-1 17-16,7-1-8 0,6-4 8 0,2 1 0 15,10-6 0-15,-1 0 0 0,1-5 12 0,5 0-3 16,7-3-1-16,2 1 0 0,4-1 0 0,5-5 0 16,0 0-8-16,4 3 0 0,2-6 0 0,3 0 0 15,0 1 0-15,4-6-16 0,-4 2 4 0,3-4 1 16,3-3 11-16,-2-1 0 0,-1-2 0 0,6 1 0 15,-6-1 0-15,4-3 0 0,-4 1 0 0,0-1 8 0,3 1-16 16,-2-1-4-16,-4-2 0 0,0 2 0 0,0-4 20 16,-2-1 3-16,-1 5 1 0,-6-5 0 0,13 6-12 0,-7-3 0 15,-6 0 0-15,7 2 0 16,-1-2 0-16,-3 0 12 0,0 5-12 0,-2-3 12 0,-1-2-30 0,-2 3-6 16,-4-4 0-16,-3 1-1 0,1 0 33 0,-4-5 8 15,1 7 0-15,-4-5 1 0,1 3-17 0,-7-3 0 16,-5 1 8-16,2-1-8 0,-5 0 13 0,-1 3-1 15,-2 0 0-15,-3-1 0 0,-4-1 8 0,-8 1 2 16,0 1 0-16,-7 0 0 0,-2 0-3 0,-3-3-1 16,-6-2 0-16,-3 2 0 0,-3 0 2 0,-3-2 1 15,-4-1 0-15,-5-2 0 0,0 3 1 0,-5-1 0 0,-1 1 0 16,0 2 0-16,-6 0-22 0,3 6 0 0,-3-4 0 16,-3 6 8-16,-3-2-26 0,-3 5-5 0,-5-3-1 15,-4 3 0 1,-3-1-19-16,-6 9-4 0,1-5-1 0,2 4 0 0,-3 1 20 0,3 2 3 0,1 3 1 0,-1-5 0 31,0 0-58-31,4-1-11 0,-1 4-3 0,0-1 0 0</inkml:trace>
  <inkml:trace contextRef="#ctx0" brushRef="#br1" timeOffset="18156.75">14185 11581 1087 0,'0'0'24'0,"6"-3"4"0,0 3 2 0,0-2 1 0,3-1-31 0,-3 0 0 0,3 1 0 0,0-4 0 16,0 4 32-16,3-1 0 0,-6 0 0 0,3 1 0 15,0-1 4-15,0 3 0 0,0-3 1 0,0 1 0 16,-1-1 46-16,1 0 9 0,3 1 1 0,0-1 1 16,0 3-23-16,3-2-5 0,0-1-1 0,6 0 0 15,3-2-19-15,2 0-4 0,4-1-1 0,6-2 0 16,-1 3 3-16,4-3 0 0,-3-2 0 0,6-4 0 15,2 4-12-15,-2-3-3 0,6-3 0 0,-1 2 0 16,1 1-17-16,-4-3-3 0,1 3-1 0,0-3 0 16,-4 0-8-16,4 3 0 0,-6 0 0 15,-1-6 0-15,1 6 8 0,0 0-8 0,-9 2 0 0,2 1 8 0,-5 2-8 0,3-3 0 16,-9 6 9-16,6-6-9 0,-10 6 0 0,4 0 0 16,-9 0 0-16,3 2 8 15,-6 0-8-15,-3 1 0 0,3-1 8 0,-3 0-8 16,-6 3-19-16,0 0-8 0,0 0-1 0,0 0-1 15,0 0-2-15,-6 6 0 0,-3-4 0 0,-6 4 0 0,0 1 8 16,-6 1 2-16,0 3 0 0,1-3 0 0,-10 3 8 0,0 2 1 16,-6 0 1-16,-5 3 0 15,5 0 11-15,-6 2 0 0,1 3 0 0,-1-2 0 0,-3-1 0 0,-2 1 0 16,-4-1 0-16,0 4 0 0,4-1-8 0,-4 0 0 16,4-2 0-16,-1-1 0 0,-3 1-11 0,1-1-1 0,2 3-1 15,1-2 0-15,2-1 21 0,3-2 0 0,1 3 0 0,5-6 0 16,-6 3 15-16,6 0 4 0,4-3 1 0,5-3 0 15,-6 4-20-15,9-6-9 16,4-3 1-16,2 3 0 0,0-3 19 0,6 0 4 0,0-2 1 0,6 0 0 16,0-1 8-16,6-2 1 0,0 0 1 0,0 0 0 15,0 0 6-15,12-2 2 0,-6-1 0 0,12-2 0 16,6 0-14-16,2-3-4 0,4-3 0 0,3 0 0 16,3 1-2-16,2-3-1 0,4-1 0 0,0-2 0 15,-1 3-13-15,4 0 8 0,0-3-8 0,-4 3 0 16,1 0 12-16,-3-3-4 0,-1 3-8 0,1-3 12 15,0 2 17-15,-1 1 3 0,-2 0 1 0,0 0 0 16,0 2 0-16,-4 1 0 0,-2-1 0 0,0 0 0 16,-3 4-11-16,-1-1-2 0,-2 0-1 0,0 0 0 15,-3 2-19-15,0 1 0 0,-9 0 0 0,6 2 0 0,-4 1 0 16,1-1 0-16,-6 3 0 0,0 0 0 16,-3 0-31-16,-3 0-6 0,-3 0-2 0,0 0 0 0,0 0 19 0,0 0 3 15,0 0 1-15,0 0 0 16,0 0-22-16,0 0-4 0,0 0-1 0,0 0 0 15,0 0-1-15,0 5 0 0,-6 0 0 0,6-5 0 16,-3 3-100-16,3 2-21 16,-6 1-4-16,-3-4-1 0</inkml:trace>
  <inkml:trace contextRef="#ctx0" brushRef="#br1" timeOffset="19694.99">17153 11062 1335 0,'0'0'29'0,"0"0"7"0,6 0 0 0,-6 3 2 0,9-3-30 0,-3 0-8 0,6 3 0 0,0-1 0 16,0-2 78-16,3 3 14 0,2-3 4 0,1-3 0 16,3 8-23-16,3-5-4 0,0 0-1 0,5 0 0 15,1 0-22-15,3-5-5 0,3 8-1 0,-1-6 0 16,4 6-22-16,0-6-5 0,0 3-1 0,-1 0 0 0,1-2-12 16,3-4 9-16,-1 4-9 0,4-6 8 0,-3 2-8 15,2 4 8-15,-2-1-8 0,-3-5 8 0,-1 3 23 16,1-3 4-16,0 3 1 0,-4-3 0 15,1 0-16-15,-3 0-4 0,-3 3 0 0,-4-3 0 16,1 5-16-16,-6-2 10 0,-3-3-10 0,-3 2 8 0,-3 6 0 0,-3-2-8 16,-3 2 12-16,-6 0-4 0,0 0-8 0,0 0 0 15,0 0 0-15,0 0 0 0,0 0 0 0,-9-3 0 16,-3 3 0-16,-9 0 0 16,3 0-17-16,-9 0-9 0,0-3-2 0,-5 3 0 0,-1 8 13 0,0 0 3 15,-2 0 0-15,-4 0 0 0,-6 0 12 0,-2 0 0 16,-1 3 0-16,0-1 0 0,-2 1 0 0,-1 2 0 15,0-2 12-15,-2-1-12 0,2 3 11 0,-2-2-11 0,5 2 10 0,0 1-10 16,4-4 8-16,2 1-8 0,3-1 0 0,4-2 9 16,-1 3-9-16,3-3 12 0,4 2-12 0,2-4 12 15,6-1-4-15,3-2 0 16,6 2 0-16,3-3 0 0,3 1 4 0,6-3 1 0,0 0 0 0,0 0 0 16,3 0 15-16,3 3 2 0,9-3 1 0,3 0 0 15,3-3-15-15,6 0-4 0,5-2 0 0,1 0 0 16,3 2-1-16,5 1-1 0,1-4 0 0,0 1 0 15,2 0-10-15,1-3 10 0,0 2-10 0,-1 1 10 16,1 0-10-16,0 0 0 0,2-3 0 0,-2 2 0 16,0 1 10-16,-1 0 3 0,-5 0 1 0,-3-3 0 15,-1 8 14-15,-2-6 4 0,0 1 0 0,-3-3 0 16,-1 3-16-16,-2 5-4 0,-3-6 0 0,-3 6 0 16,-3 0-12-16,-3-5 0 0,-1 5 0 0,-5 0 0 15,0 0-9-15,-3 0-2 0,-3 3 0 0,-3-3 0 16,0 0-26-16,0 0-6 0,0 0-1 15,-6 0 0-15,-3 2-4 0,-6 1-2 0,-2 2 0 16,-4 3 0-16,-6-2 6 16,3-4 0-16,0 4 1 0,-2-6 0 0,2 8 3 0,0-6 1 15,0 3 0-15,-3-2-605 0,1 2-122 0</inkml:trace>
  <inkml:trace contextRef="#ctx0" brushRef="#br1" timeOffset="21821.23">10170 10488 1450 0,'0'0'32'0,"0"-8"6"0,3 3 2 0,0 0 1 0,0-1-33 0,0-2-8 16,0 3 0-16,0-6 0 0,-3 4 62 0,3 1 10 15,3-4 3-15,-6 7 0 0,3-8-10 0,-3 6-1 16,0 0-1-16,0 0 0 0,0 5-27 0,0 0-4 0,0-3-2 16,0 3 0-16,0 0-11 0,0 0-3 0,0 0 0 0,0 0 0 15,0 0-16-15,0 0 0 16,-3 8 0-16,3 8 0 0,-3-8 0 0,0 13 0 0,0-3 0 0,0 1-9 16,0 5 9-16,3 5 0 0,-3 0-9 0,0 0 9 15,0 5 0-15,0-2-11 0,3 3 11 0,-3-1-8 16,0-2 8-16,-3-3 0 0,3-3 0 0,-3-2 0 31,3 0 0-31,0-6 0 0,0 1 0 0,0-1 0 0,0-7 12 0,0 2-3 0,3-7 0 0,0 4 0 16,0-5 9-16,0-5 2 0,0 0 0 0,0 0 0 15,0 0 2-15,0 0 1 0,0 0 0 0,0 0 0 16,0 0 4-16,0-10 1 0,0 2 0 0,0-8 0 16,3 3-9-16,0-8-2 15,-3 2 0-15,3-5 0 0,0 0-2 0,0-5-1 0,0 6 0 0,0-7 0 16,0-4-14-16,0 5 0 0,3-3 0 0,-3-2 0 15,0 5 0-15,3 0-16 0,-3-1 3 0,3 1 1 0,-3 6 27 16,3-1 5-16,-3 0 2 0,3 3 0 16,-3-3 0-16,3 5 0 0,-3-2 0 0,0 5 0 15,0 1-10-15,0 1-1 0,0 1-1 0,-3 5 0 0,0-2-10 0,3 4 0 16,-3 1 0-16,0 5 8 0,0 0-8 0,0 0 0 16,0 0-12-16,0 0 12 0,0 0-22 0,0 0 3 15,0 0 1-15,-3 3 0 0,-6 2-6 16,3 3 0-16,-3 5-1 0,-3 3 0 0,0 5 14 0,-3-2 11 15,3 2-13-15,0 0 5 0,-3-3 16 0,1 4 3 16,-1 1 1-16,0-7 0 0,0 3-12 0,3-1 0 16,0-2 0-16,0-5 8 0,3-3 0 0,3-3-8 0,3 3 12 0,0-3-4 15,3-5 7-15,0 0 1 0,0 0 0 0,0 0 0 16,6-8 19-16,3-8 4 0,6-2 1 0,3-1 0 16,6-10-32-16,3 0-8 0,-1-5 0 0,4 2 0 15,0 3-9-15,0 3-7 0,-4 2 0 0,-2 3-1 16,-3 5 17-16,0 2-8 0,0 4 8 0,-3 5 0 15,-1-1 0-15,-2 6 0 16,3 3 0-16,-3 2 0 0,0 3 8 0,0 3 9 0,3 2 2 0,-3 5 0 16,2 4-34-16,-2-1-6 0,0 3-2 0,0 2 0 31,0 1-131-31,0-1-26 0</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4:50:24.329"/>
    </inkml:context>
    <inkml:brush xml:id="br0">
      <inkml:brushProperty name="width" value="0.05292" units="cm"/>
      <inkml:brushProperty name="height" value="0.05292" units="cm"/>
      <inkml:brushProperty name="color" value="#C00000"/>
    </inkml:brush>
  </inkml:definitions>
  <inkml:trace contextRef="#ctx0" brushRef="#br0">5955 3556 1036 0,'0'0'23'0,"0"0"5"0,-3-5 0 0,0 2 1 0,0-2-29 0,0-1 0 0,-3 1 0 0,0 3 0 0,3-4 21 0,-5 6-1 16,2-2-1-16,0-4 0 15,-3 6-47-15,-3-2-8 0,3 4-3 0,-3-2 0 0,0 6 25 0,0-4 5 16,3 1 1-16,-3 0 0 0,6-1 8 0,-3 1 0 16,3-3 0-16,6 0 8 0,0 0 2 0,0 0 1 15,0 0 0-15,0 0 0 0,0 0 14 0,3 5 3 16,3-2 1-16,3-3 0 0,6 2 31 0,3 1 7 15,6-3 1-15,3 0 0 0,2 0-20 0,7 0-3 16,3-3-1-16,6 3 0 0,2 0-9 0,1-2-3 16,5-1 0-16,7 3 0 0,2 0-16 0,1-3-3 0,5 3-1 15,7 0 0-15,8 0-3 0,6-2-1 0,4 2 0 0,5-3 0 16,6 3-8-16,6-2 0 0,3-4 0 16,6 6 0-16,6-8 24 0,0 6 7 0,9-4 1 0,6-2 0 15,0 1-32-15,9-1 8 0,0 2-8 0,6-4 0 16,2 2 8-16,4-3 0 0,3 6-8 0,5 0 12 15,7-3-4-15,3 0 0 0,5 2-8 0,1 1 12 16,8 2 0-16,1-2-1 0,5 0 0 0,1 2 0 16,5-2 5-16,-3 2 0 0,7-2 1 0,-7 2 0 15,9 1 11-15,7 2 1 0,-1-3 1 0,6-2 0 16,4 5-18-16,2 0-3 0,0 0-1 0,0 2 0 16,0 1 4-16,1-3 0 0,-4 5 0 0,0-2 0 15,9 0-12-15,-3 2 0 0,0 0-12 0,-5-2 12 16,2 2 10-16,-6-2 10 0,-6 2 1 0,-2-2 1 0,-7 2 14 15,0-2 4-15,1 5 0 0,-1 0 0 16,0-3-23-16,-8 0-4 0,-10 3-1 0,-8-3 0 0,-6 3 16 0,-7 0 4 16,-5-2 0-16,-9 2 0 0,-3-3-32 0,-7-3 0 15,-8 4 0-15,-6-4 0 0,-9 1-18 0,-6-3-3 16,-8 3-1-16,-10-6 0 16,-9 3-8-16,-9-5-2 0,-8-1 0 0,-10-1-660 15,-2 1-132-15</inkml:trace>
  <inkml:trace contextRef="#ctx0" brushRef="#br0" timeOffset="4168.02">3532 6268 2228 0,'-6'-5'49'0,"0"-1"11"0,0 4 1 0,6 2 1 0,0 0-50 0,0 0-12 0,0 0 0 0,0 0 0 31,9 0-70-31,6 0-17 0,-3-8-3 0,9 3-1 16,3-6 43-16,3 6 8 0,5-3 1 0,4 2 1 0,9 1 38 0,-4 0 0 15,7-3 0-15,0 0 0 0,2 0 0 0,10 3 10 0,2-1 1 0,4-1 0 16,-1-1 13-16,7-3 4 0,5 3 0 0,3-3 0 15,1 4 3-15,2-1 1 0,1 0 0 0,2 0 0 16,3 0-2-16,0 2 0 0,1-4 0 0,2 2 0 16,0 3-14-16,-2-1-2 0,-1-2-1 0,0 3 0 15,0 3-13-15,-5-1 9 0,-4-2-9 0,1 2 8 16,2 0 19-16,-9-2 3 0,-2 2 1 0,-10-5 0 16,1 6 1-16,-1-1 0 0,-2 0 0 0,-4 1 0 15,-2-1-10-15,-3 1-2 0,-7-1 0 0,1 3 0 16,-6-3-20-16,-1 3 0 0,1 0 0 0,-3-2-732 15,-1-1-152-15</inkml:trace>
  <inkml:trace contextRef="#ctx0" brushRef="#br0" timeOffset="5151.53">9149 5974 759 0,'0'0'16'0,"0"0"4"0,0 0 1 0,0 0 1 0,0 0-22 0,-6 0 0 0,3 3 0 0,-3 0-220 16,3-1-49-16</inkml:trace>
  <inkml:trace contextRef="#ctx0" brushRef="#br0" timeOffset="5735.55">9104 6006 589 0,'0'0'16'0,"0"0"5"0,0 0-21 0,0 0 0 0,0 0 0 0,0 0 0 15,6 0 72-15,-3-3 11 0,6 3 1 16,-3-2 1-16,3-1-23 0,0 0-5 0,0 1-1 0,3-1 0 16,3 1-12-16,-3-1-4 0,3-5 0 0,3 3 0 15,2 2 12-15,1 0 3 0,3 1 0 0,3 2 0 16,0-3-20-16,-1 0-4 0,1 3-1 0,3 0 0 15,-3 0-15-15,5-5-3 0,1 5-1 0,0 0 0 0,6-3-11 16,-1 3 0-16,7-2 0 0,0 2-11 16,-4 0 11-16,7-3 0 0,0 3 8 0,-1-2-8 15,7 2 10-15,2-3-2 0,1 3-8 0,-1 0 12 0,4 0 9 16,-1-3 2-16,4 3 0 0,2 0 0 0,1 0 9 0,-1-5 1 16,1 5 1-16,-1-3 0 0,10 3-11 0,-7-2-3 15,1 2 0-15,2 0 0 0,-2 0 4 0,2 0 1 16,3 0 0-16,-2 0 0 0,2 0-11 0,-2 2-2 15,5-2-1-15,-2 0 0 16,-1 6 7-16,3-9 2 0,4 6 0 0,2-3 0 0,-3 2-20 0,4-2 10 16,-4 0-10-16,4 3 8 0,-1 0-8 0,0-1 0 15,1 1 0-15,-1-1 0 16,0-4 0-16,1 2 8 0,-4 2-8 0,0-2 8 0,7 3 0 0,-7-3-8 0,0 0 12 0,1 0-4 16,2 0-8-16,0 0 10 0,1 0-10 0,-4 0 10 15,3 3 18-15,4-3 3 0,-1-3 1 0,0 0 0 16,1 3-32-16,2 0 0 0,-3-2 0 0,1-1 0 15,2 3 0-15,0-2 8 0,1-1-8 0,-1 0 0 16,-3 3 0-16,4-2 11 0,-1-1-11 16,0 3 10-16,-3 0-10 0,1 0 0 0,5 0 9 0,-6 0-9 15,1 0 0-15,-4 3 9 0,6-3-9 0,-2 2 0 16,-4 1 0-16,0-3 0 0,4 3 0 0,-4 2 0 16,0-5 0-16,-2 0 0 0,-1 2 0 0,0 1 0 15,1 0 0-15,-1-1 0 0,-2-2 8 0,-4 3-8 16,3-3 9-16,-2 0-1 0,-1 0-8 0,-2 0 12 15,-4 3-12-15,4-3 9 0,-1-3-9 0,-3 6 8 16,-5-6-8-16,-1 3 12 0,-5 0-12 0,0 0 12 0,-4 0-12 16,-2 0 0-16,-4 3 0 0,-2-3 0 15,-6 0 0-15,-7 0 0 0,1 0 0 0,-6 0 0 0,-3 0-12 0,-6-3-5 16,-1 3-1-16,-5 0-672 16,-3 0-134-16</inkml:trace>
  <inkml:trace contextRef="#ctx0" brushRef="#br0" timeOffset="7814.92">2854 7255 1116 0,'-18'-5'24'0,"12"2"6"0,0 0 1 0,3 1 0 0,-3 2-31 0,0 0 0 0,6 0 0 0,-6 0 0 16,0 0 8-16,3 0-8 0,3 0 0 0,-3 0 0 15,-3 0 0-15,6 0 0 0,-3 0 0 0,3 0 0 16,0 0 8-16,0 0 9 0,-6 2 2 0,6-2 0 16,-6 3 20-16,6-3 4 15,0 0 1-15,0 3 0 0,3 2-44 0,0-2 0 0,3 2 0 0,3 0 0 16,0 0 0-16,3 1 0 0,3-1 0 0,0-2 0 16,6 2 22-16,5 0-1 0,-2 1 0 0,6-1 0 15,6 0-4-15,2 0-1 0,1 1 0 0,-3 2 0 16,5-3-8-16,4 3-8 0,0-3 12 0,5 0-12 15,7-5 23-15,0 3-3 0,-4 0 0 0,7-1 0 16,-1 1-20-16,10-3 0 0,-1 3 0 0,4-3 0 16,-1 0 15-16,6 2-2 0,7-4 0 0,-7 2 0 15,9 0-13-15,-5 0 0 0,14-3 0 0,-12-2 0 16,4 2 0-16,2 0 14 0,3 1-4 0,-2-1-1 0,-1 0 2 0,3-2 0 16,0 3 0-16,4-1 0 15,-7-2 3-15,6-1 1 0,3 1 0 0,-2-3 0 0,5 0 5 0,0 0 0 16,3 0 1-16,-3-2 0 0,-2 2-7 0,2 0-2 15,3-3 0-15,-3 1 0 0,-3 2-12 0,1 0 8 16,2 2-8-16,0 1 0 0,-3 3 14 0,1-1-3 16,-4 3-1-16,-3 0 0 0,0-3 22 0,-5 6 4 15,2-3 0-15,-3 0 1 16,-2 3 7-16,-1-1 0 0,0 1 1 0,-5-1 0 0,-4 1-33 0,-2 0-12 16,-1-3 0-16,-3 2 9 0,1 1 15 0,-7-3 4 15,-2 0 0-15,-3 0 0 0,-4 0-12 0,-5 0-3 0,-1 0 0 16,-5 5 0-16,-3-7-4 0,-4-1-1 0,-2 3 0 15,-6-3 0-15,-3 3-8 0,-3 0-16 0,-4-2 4 0,-2-1-685 16,-3 0-138-16</inkml:trace>
  <inkml:trace contextRef="#ctx0" brushRef="#br0" timeOffset="9502.12">12965 7316 986 0,'0'0'21'0,"0"0"5"0,0 0 1 0,0 0 1 0,0 0-28 0,0 0 0 0,0 0 0 0,3 0 0 0,3-3 0 0,0 3 0 15,0-3 0-15,0 3 0 0,0-2 28 0,3 2 5 16,-3 0 2-16,3 0 0 0,0-3-4 0,2 1-1 16,1-1 0-16,3 0 0 15,3 1 13-15,-3-1 2 0,6 3 1 0,0-3 0 0,2 3-34 0,1 0-12 16,6-2 9-16,3 2-9 16,3 0 0-16,2-3 0 0,7 3-9 0,0 0 9 0,2 0-8 0,4 0 8 15,5-3 0-15,1 1 0 0,8-4 0 0,1 6 0 16,-1-5 0-16,4 2 0 0,2 1 0 0,4-1 0 15,5 3 0-15,0-2 0 0,4-1 0 0,2 3 0 16,3 0 0-16,4-3 0 0,2 3 0 0,0 0 0 0,3 0 0 0,4-2 0 16,2 2 0-16,0-3 9 15,0 3 1-15,3-3 0 0,6 3 29 0,-3-5 5 0,4 2 2 0,-4-2 0 16,3 0-11-16,-3-1-3 0,3 1 0 0,0 3 0 16,-6-1 10-16,3-5 2 15,7 5 0-15,-1-2 0 0,0 2-10 0,0-2-2 0,3 2 0 0,0-2 0 16,0 0-3-16,-9 0-1 0,0-1 0 0,-3 4 0 15,4-4-3-15,-7 1-1 0,-3 2 0 0,-3-5 0 16,-3 6 7-16,-2-3 1 0,-10 2 0 0,0-2 0 16,1-1-32-16,-7 4 0 0,-8-1-13 15,-1 0 4-15,-8 1 9 0,-1-1 11 0,-5 3-3 0,-10 0 0 16,-2-3-140 0,-9 3-28-16,-4 6-5 0,-11-4-2 0</inkml:trace>
  <inkml:trace contextRef="#ctx0" brushRef="#br0" timeOffset="10588.32">2726 8676 1105 0,'0'0'24'0,"0"0"4"0,0 0 2 0,0 0 2 0,0 0-32 0,0 0 0 0,0 0 0 0,0 0 0 16,0 0 10-16,0 0-10 0,0 0 8 16,0 0-8-16,0 0 0 0,0 0 0 0,0 0 0 0,0 0 0 15,-3-6 0-15,3 6 0 0,3-5 0 0,0 0 0 16,0 2-11-16,3-2 11 0,-3 2-8 0,3 1 8 15,-1-1 14-15,4 0 8 0,-3 1 2 0,3-4 0 16,0 4-10-16,3-1-2 0,0-2 0 0,0-1 0 0,3 4 16 0,0-1 2 16,0-2 1-16,2 0 0 0,4-1-8 15,3 4-2-15,0-4 0 0,3 1 0 0,2 2-4 0,4 1-1 16,3-1 0-16,-6 1 0 0,2-1 0 0,4 0 0 16,3 1 0-16,-3-1 0 0,5-2-4 0,1 2-2 15,6 0 0-15,-1 3 0 0,-2 0-2 0,2 0 0 16,1-2 0-16,3 2 0 0,5 0-8 0,-2 0 0 15,-1 0 0-15,4 2 0 0,-1-2 0 0,4 0 16 16,0 3 0-16,2-3-1 0,-2 0-1 0,2 0 0 16,-8 0 0-16,8 0 0 0,-8 0 8 15,2 0 2-15,1 0 0 0,-7 0 0 0,1-3 16 0,-9 3 3 16,2-2 1-16,1 2 0 0,-3 0 3 0,-4 0 1 0,4 0 0 0,0 2 0 16,-7 1-29-16,-5-3-6 0,3 3-1 0,-6-1 0 15,0 1-12-15,-4 0 8 16,-2-1-8-16,0 1 0 0,0 0 0 0,0-3 8 0,0 2-8 0,-7 1 0 31,4-1-20-31,-3 1-6 0,3-3-2 0,-6 3 0 16,3-3-28-16,-3 0-5 0,3 0-2 0,0 0 0 15,-1 5-105-15,1-5-20 0,0 0-5 0,0-5-1 0</inkml:trace>
  <inkml:trace contextRef="#ctx0" brushRef="#br0" timeOffset="11722.31">8194 8583 817 0,'0'0'23'0,"0"0"5"0,0 0-28 0,0 0 0 0,0 0 0 0,0 0 0 16,0 0 12-16,0 0-3 0,0 0-1 0,0 0 0 16,0 0 8-16,0 0 2 0,0 0 0 0,0 0 0 0,0 0 26 0,0 0 4 15,0 0 2-15,0 0 0 0,0 0 5 0,6 0 1 16,0 0 0-16,2 0 0 0,-2 0-24 0,3 0-5 16,3 0-1-16,0 0 0 15,3-3 3-15,0 1 1 0,0 2 0 0,3-3 0 0,0-2 3 0,-1 5 1 16,1 0 0-16,0 0 0 0,3-3-18 0,0 1-4 15,3-1-1-15,2 3 0 0,1-3-11 0,0 3 0 16,6-2 9-16,-1 2-9 0,1 5 0 0,0-5 0 16,0 0 0-16,-4 5 0 15,4-5 0-15,0 0 0 0,3 0 0 0,-1 0 0 0,4 0 0 0,3 0 11 0,-4 0-11 16,4 0 12-16,-3 0-4 0,2 0 0 0,1 0 0 16,3-2 0-16,-1 2 18 0,4-3 3 15,-3-2 1-15,2 2 0 0,-2 3-17 0,6-3-3 0,-10 1-1 0,7-1 0 16,0 0 0-16,2 1 0 15,1-4 0-15,-1 4 0 0,-2-1 3 0,0 3 0 0,2 5 0 0,4-2 0 16,-4-8-12-16,7 2 12 0,-6 3-12 0,2-2 12 16,1-1-12-16,2 3 0 0,1 0 0 0,2 0 0 15,1 3 0-15,-1-6 0 0,-2 6 0 0,2-3 0 16,4 0 0-16,-4 2 0 0,1-2 0 0,0 0 8 16,-4 3-8-16,1-3 0 0,2 2 0 0,-5 1 0 15,2-3 8-15,4 3-8 0,-4-1 12 16,1-2-4-16,0 3 8 0,-4 0 2 0,4-1 0 0,5 1 0 15,-8 0-18-15,2-1 0 0,1 1 8 0,5 0-8 0,4-1 10 16,-4 1-2-16,1 0 0 0,-1-1 0 16,1 1-8-16,5-1 0 0,1-2 0 0,-1 0 0 0,-2 6 0 15,5-9 0-15,-2 3 0 0,2 0 0 0,1 3 0 0,-1-3 8 16,-3 2-8-16,4-2 8 0,-1 0-8 0,1 0 0 16,-4 0 9-16,1 0-9 0,2 3 12 0,-2-6-3 15,2 3 0-15,0-2 0 16,-5-1 9-16,5 0 2 0,4 3 0 0,-4-2 0 0,-2-1-2 0,-1 1 0 15,1 2 0-15,-1-6 0 0,3 1-18 0,-2 5 0 16,-4-3 8-16,4 3-8 0,-1 0 0 0,-2 0 0 16,2 0 0-16,-2 0 0 0,-7 0 10 0,4 0-2 15,-1 3 0-15,-2-3 0 0,2 3-8 0,-5-3 0 16,-1 0 0-16,-2 0 0 0,0 2 0 0,2-2 8 0,-2 0-8 16,-4 0 8-16,1 0 2 0,-3 3 0 0,-4-3 0 0,-2 3 0 15,0-3-10-15,-1 2 12 0,-2-2-12 16,-3 0 12-16,-1 3-12 0,-2-6 0 15,-3 3 0-15,-3 3 0 0,-4-3 0 0,1 2 0 0,-6-2 8 0,-3 0-8 16,0 0 0-16,-3 0 0 0,3 0 0 0,-6 0 0 16,3 0-17-16,-9 0-3 0,2 0 0 0,1 0 0 31,-6 0-93-31,0 0-19 0,0 0-4 0,0 0-745 0</inkml:trace>
  <inkml:trace contextRef="#ctx0" brushRef="#br0" timeOffset="13481.47">18597 8573 1058 0,'-6'0'23'0,"-3"-3"5"0,3 3 0 0,-3 0 3 0,0-3-31 0,3 3 0 0,0 0 0 0,6 0 0 15,0 0 16-15,0 0-2 0,0 0-1 0,0 0 0 16,0 0-1-16,0 0 0 0,3 0 0 0,6 0 0 15,6 0 7-15,6 0 1 0,3 3 0 0,5 0 0 16,4-1-20-16,6 1 0 0,5-1 0 0,4 4 0 16,9-1 0-16,2 3 0 0,4-3 0 0,5-2 0 15,1 2 36-15,5 0 3 0,6 1 1 0,4-1 0 16,-1 0 11-16,6-2 2 0,4 2 1 0,5-2 0 0,0 0 15 0,0-1 3 16,9 1 1-16,1 2 0 15,2-2-13-15,3 2-2 0,0 0-1 0,3 1 0 16,0-4-10-16,0 1-3 0,6 0 0 0,-9-3 0 15,3 2 0-15,-2 1-1 0,-1 0 0 0,-6-1 0 0,-3 6-19 0,-3 0-4 16,-6 3-1-16,-2-3 0 0,-4 2-19 0,-6-2 8 16,-2 0-8-16,-4 0 0 15,-11 3 0-15,-7-6 0 0,1 0 0 0,-13 0 0 16,-5 1-34-16,-9-4-7 0,-1-2-2 0,-11 3-645 16,-9-6-130-16</inkml:trace>
  <inkml:trace contextRef="#ctx0" brushRef="#br0" timeOffset="14358.34">3133 9771 1097 0,'0'0'31'0,"6"-5"7"0,0-1-30 0,-3-1-8 0,3 1 0 0,-3 1 0 16,3-3 90-16,-6 3 17 15,3 2 3-15,0-2 1 0,3 2-39 0,-6 3-7 0,0-2-1 0,0 2-1 16,0 0-28-16,0 0-6 0,3-3-1 0,-3 3 0 15,0 0-28-15,0 0 0 0,0 0-8 0,6 0 8 16,-3 3 0-16,3-3 0 0,0 0 0 0,0 2 9 16,3 3-9-16,0 1 0 0,3-1 0 0,0 3 0 15,5 0 0-15,1 0 0 0,6 2 11 0,6 1-11 16,3 0 0-16,2-1 0 0,7 6 0 0,3 0 0 16,-4-3 0-16,4 0 0 0,6 1 0 0,5-1 0 15,4 0 0-15,2 0 0 0,-2 1 0 0,5-4 0 0,4 3 0 0,-1-5 0 16,1 3 0-16,2-3 0 0,-5-3 11 0,2 3-11 15,0-5 12-15,-2 2-12 0,-7-2 0 0,1-3 0 16,-3 5 0-16,-4-5 0 0,4 0 28 0,-7-5 9 16,7 2 2-16,-7-2 0 0,-5 5 10 0,0-11 3 15,-4 3 0-15,1 0 0 16,-6 0-30-16,2 0-6 0,-2-2 0 0,-3 2-1 0,0 0 23 0,-7 0 5 16,1 0 1-16,-3 0 0 0,-6 3-31 0,0-1-5 15,-6-1-8-15,0 1 11 0,0 4-11 0,-4-1 10 16,-2-2-10-16,0 2 10 0,-3-2-10 0,0 2 0 15,0 3 9-15,-3 0-9 0,0 0 8 0,0 0-8 0,0 0 8 16,0 0-8-16,0 0 8 0,0 0-8 0,0 0 8 0,0 0-8 16,0 0-12-16,0 0-8 0,0 0 0 0,0 0-1 31,0 0-6-31,0 0-1 0,0 0 0 0,0 0 0 16,0 0-112-16,0 0-22 0,0 0-5 0</inkml:trace>
  <inkml:trace contextRef="#ctx0" brushRef="#br0" timeOffset="15385.66">8822 9864 1627 0,'0'0'36'0,"-9"-3"7"0,0 0 1 0,3 1 2 0,-3-1-37 0,0 0-9 0,3 3 0 0,-3 0 0 15,0 0 0-15,3 0-9 0,0 0 9 0,0 0-13 16,6 0 2-16,0 0 1 0,0 0 0 0,-3 3 0 31,3-3-18-31,0 0-3 0,0 0-1 0,0 0 0 0,0 8 32 0,6-5 0 0,3 2 0 0,3-2 0 16,3-1 20-16,3 1 9 0,6 0 3 0,3-3 0 16,5 0-5-16,4 0-1 0,6 0 0 0,2 0 0 15,4-3 2-15,0 3 0 0,5-8 0 0,4 8 0 16,2-5-3-16,1 5 0 0,2-3 0 0,4 3 0 0,2 0-12 15,1-3-2-15,5 3-1 0,0 0 0 0,1 0-10 0,5 0 0 16,1 3 0-16,-1-3 0 0,6 3 0 16,1-1 0-16,2 1 0 0,3 0 8 0,0 2-8 0,7-2 0 15,-1 2 0-15,0-3 0 16,0 1 0-16,1 0 0 0,-1-1 9 0,0 1-9 0,0 0 14 0,1-1-2 16,-1 1 0-16,0-3 0 0,3 0 24 0,-3 0 5 15,-2-3 1-15,-1 3 0 0,3-2 11 0,-3-1 3 16,-5 0 0-16,2 1 0 0,0-4-4 15,-2-1 0-15,2 1 0 0,-3 1 0 0,-3-3-35 0,4 0-7 16,-4 0-2-16,0 0 0 0,-2 0-8 0,2 0 8 16,0 0-8-16,1 0 8 0,-4 1-8 0,6-4 0 15,1 0 0-15,-4 3 0 0,-9 0 0 0,4 3 0 16,-1-5 0-16,-6 4 0 0,4-2 0 0,-1 3 0 0,1 0 0 0,-4 2 0 16,0 1 0-16,-2-4 0 0,-4 4 0 0,-2-1 0 15,2 0 0-15,1 3 0 0,-4-2 0 0,-2 2 0 16,-1-3 0-16,-2 3 0 0,-1-3 0 0,-2 3 8 15,2 3-8-15,-5-3 0 0,0 3 0 0,-4-3 0 16,1 2 0-16,-4 1 0 0,-2 2 0 0,0-2 0 16,2 0 0-16,-5-1-11 0,0 1 11 0,-10-3-8 15,4 2 0-15,-6 1 0 0,0 0 0 0,-1-1 0 16,-2-2 16-16,3 3 3 0,-9-6 1 0,0 6 0 16,-1-3-12-16,-2 3 12 0,3-3-12 0,-9 2 12 15,3-4-12-15,-6 4 8 0,3-2-8 0,-3 3 8 16,0-3-8-16,-3 0 0 0,0 0 0 0,0 3 0 0,-4-1 0 15,-2-2-17-15,0 0 4 0,0 0 1 16,6 0 0-16,-6 0 1 0,0 0 0 0,0 0 0 0,0 0-10 0,0 0-3 16,0 0 0-16,0 0 0 0,0 0 7 0,0 0 1 15,0 0 0-15,0 0 0 0,0 0-7 0,0 0-1 16,0 0 0-16,0 0 0 16,0 0-31-16,0 0-6 0,0 0-2 0,0 0 0 15,0 0-97-15,0 0-19 0,-6 3-4 0,6-3-1 0</inkml:trace>
  <inkml:trace contextRef="#ctx0" brushRef="#br0" timeOffset="16019.6">19996 10075 1458 0,'0'0'32'0,"0"0"6"0,0 0 2 0,0 0 1 0,0 0-33 0,0 0-8 15,0 0 0-15,0 0 0 0,0 0 0 0,0 0-12 16,0 0 2-16,-6-2 1 0,6 2-3 0,-6 0-1 15,6 0 0-15,0 0 0 0,0 0 13 0,0 0 0 16,0 0 0-16,0 0-9 0,0 0 9 0,0 0 14 16,6 2-3-16,0 4-1 0,9-4 27 0,2 1 6 0,4 0 1 0,6 2 0 15,3-2-16-15,3-1-4 0,2 1 0 16,4-3 0-16,3 2 28 0,2 1 6 16,7 2 1-16,3-2 0 0,-4 0-5 0,7 2-1 0,2 0 0 0,-2 3 0 15,8 3-20-15,1-3-4 0,-4 0-1 0,-2 0 0 16,5 0-7-16,-2 2-1 0,-4 1-1 0,1 2 0 15,-1-2-7-15,-5 2-2 0,-3 0 0 0,-7-2 0 16,1-1-2 0,-6 1-8-16,-4-3 12 0,-5 0-4 15,-6 0-41-15,-3-6-9 0,-6 3-2 0,-7-2 0 16,-2 0-166-16,-12-1-34 0,-5 1-6 0,-10 0-443 0</inkml:trace>
  <inkml:trace contextRef="#ctx0" brushRef="#br0" timeOffset="16707.28">2458 11594 2206 0,'-15'-3'48'0,"0"-2"11"0,-3 0 1 0,6 0 3 0,-3-1-51 0,6-2-12 0,4 8 0 0,5 0 0 15,0 0 22-15,0 0 2 0,0 0 0 0,0-5 0 16,5 0-38-16,4-1-7 0,6 6-2 0,6 0 0 15,0 0 3-15,6 0 1 0,3 0 0 0,2 6 0 0,16-6 19 0,0 5 0 16,5 0 0-16,7 3 9 16,-1-2-20-16,13-1-4 0,8-5-1 0,6 5 0 0,1 0 16 0,8-2 0 15,6 2 0-15,3-2 0 0,3-3 0 0,6-3 0 16,4 1 0-16,5-4 0 0,12-2 0 0,-3 1 0 16,11-4 0-16,-5 0 10 0,3 1 2 0,0-1 0 15,3 1 0-15,0-4 0 16,0 1-12-16,-3 3 12 0,5-1-12 0,-2-2 12 0,-6 0-12 0,0-1 0 15,-3 1 0-15,0 2 8 0,-6-2 16 0,0-3 4 16,-3 3 0-16,-3 0 0 0,-9-3 0 0,3 3 0 16,0 0 0-16,-8-1 0 0,-7 6 9 0,-6-5 3 15,0 5 0-15,-5-2 0 0,-10 2-12 0,-6 2-1 16,1-1-1-16,-10 1 0 0,-2 4 6 0,-13-4 2 0,-2 4 0 0,-9-4 0 16,-4 4-18-16,-11 2-3 0,3 0-1 15,-6 0 0-15,-3 0 0 0,0 0 0 0,-10 0 0 0,1 0 0 16,3 0-12-16,-9 0 0 0,3 0 8 15,0 0-8-15,-6 0 0 0,0 0 0 16,0 0 0-16,0 0 0 16,0 0-28-16,0 0 0 0,0 0 1 0,0 0 0 15,0 0-106-15,0 0-22 0,-12 2-4 0</inkml:trace>
  <inkml:trace contextRef="#ctx0" brushRef="#br0" timeOffset="20434.82">7173 12515 1594 0,'0'0'35'0,"0"0"7"0,0 0 2 0,0 8 1 0,3 2-36 0,3 1-9 0,0 7 0 0,3 4 0 16,2 4 18-16,-2 3 2 0,6 0 0 0,0 8 0 16,0 3 32-16,3 5 6 0,0 11 2 0,3-4 0 0,-1 4 6 0,1 8 2 15,0 2 0-15,0 2 0 16,0 4-10-16,-3 2-2 0,2-5 0 0,-5 2 0 15,3 3-3-15,-3 0-1 0,0 3 0 0,-3 2 0 16,3 6-22-16,-3-3-5 0,0-2-1 0,2 2 0 16,1-3 13-16,-3 0 3 0,-3 6 0 0,6-6 0 0,0 1-29 0,-3 2-11 15,0 0 8-15,0-3-8 0,0 1 9 0,-1-4-9 16,1 1 10-16,-3-3-10 0,0-3 0 0,3-2 8 16,-3-8-8-16,0-3 0 0,-3-5 0 0,0-2-10 15,3-9 2-15,-3-2 0 16,0-9-24-16,-3-4-5 0,3-6-1 0,-3-5 0 15,0-6-146-15,-3-4-28 0,0-6-7 0,0-8-724 0</inkml:trace>
  <inkml:trace contextRef="#ctx0" brushRef="#br0" timeOffset="21318.98">7179 12586 1743 0,'-6'-8'49'0,"6"8"11"0,-6-5-48 0,3 0-12 0,3 5 0 0,-6-6 0 15,3 1 38-15,3 5 5 0,0 0 1 0,0 0 0 0,0 0-44 0,0 0-11 16,0-5-1-16,6 0 0 16,0 5-19-16,6-3-4 0,6-2-1 0,2 5 0 0,4 2 28 0,9-4 8 15,3 4 0-15,11-4 0 0,4-4 23 0,8 1 11 16,7 0 2-16,5-1 1 0,10 1-19 0,-4-5-4 16,9 2-1-16,7 0 0 0,2-8 14 0,6 3 2 15,0-3 1-15,3 0 0 0,4-3-1 0,2 1 0 16,-3-1 0-16,-3 3 0 0,3 1-19 0,0-4-10 15,-2 3 10-15,-4-2-10 0,0-1 20 0,0-2-1 16,0 2-1-16,-2-2 0 0,-1 0 19 0,-3 0 4 16,0 2 1-16,-2 1 0 0,-1-3-22 0,0 0-4 0,-5 2 0 0,-1 0-1 15,-3 4-15-15,-5-1 8 0,-1 0-8 16,-6 0 0-16,-2 0 0 0,-4 3 0 0,-5 0 0 0,-7-1 0 16,-5 1-9-16,-3 3 9 0,-10-1 0 0,1 0-9 15,-6 4 9-15,0-1 0 0,-7 2 0 0,-2 1 0 16,0 0 0-16,-3 2 0 0,0 0 8 0,-3 3-8 15,0 0 0-15,-3 6 9 0,2-4-9 0,-2 4 0 16,0 2 0-16,0 2 0 0,0 3 0 0,0 1 0 16,3 1-9-16,-3 9-3 0,0 3 0 0,3 5 0 15,-4 5 12-15,7 8 0 0,-3 7 0 0,3 7 0 16,3 4 0-16,3 9 0 0,0 10 0 0,2 8 0 16,-2 5 0-16,6 11 0 0,-3 10 0 0,2 11-8 15,1 8 8-15,3 11 0 0,3-1 0 0,-7 1 0 16,7 2 8-16,0-8-8 0,0-2 8 0,-1-14-8 15,-2-16 40-15,0-15 4 0,-3-14 1 0,-4-10 0 0,-2-11-8 0,0-5-1 16,0-2-1-16,0-4 0 0,-4-2 4 0,1-5 1 16,3 0 0-16,-3-3 0 0,-6-6-40 15,0-2 0-15,-3-5 0 0,-1 0 0 0,-5-8 0 0,0 2 0 16,0 1 0-16,-3-8 0 0,-3-1 0 0,0 3-8 16,-3-2 8-16,-3-3 0 0,0 2 0 0,-2 1-8 15,-13 2 8-15,-3-2 0 0,-3-3-24 0,-9 2 0 16,-8 1 0-16,-7-3 0 0,-11-3 16 0,-4 6 8 15,-2-6-8-15,-4 3 8 0,-2 3-12 0,-4-6 4 16,-5 8 0-16,-6-2 0 0,-1-3 8 0,-2 2 0 16,0 3 8-16,-3 3-8 0,-7-2 0 0,-2 1 0 15,3 1 0-15,-6 3 0 0,-3-6 0 16,-3 6 0-16,-3-4 0 0,0 1 0 0,2 3 0 0,-5-3 0 0,-6 2 0 0,3 1 0 16,-3-1 0-16,6 1 0 0,6-1 0 0,9 1 0 15,-3-1 0-15,9 1 0 0,8-3 0 0,4 0 0 16,6-3 30-16,5 0 2 0,7-2 0 0,5-3 0 15,7 2-42-15,2-2-8 0,6-3-2 0,-2 3 0 32,-1-5-70-32,-2 2-14 0,-4-2-4 0,9 0-960 0</inkml:trace>
  <inkml:trace contextRef="#ctx0" brushRef="#br0" timeOffset="22134.28">8545 15100 1450 0,'0'0'32'0,"0"0"6"16,0 0 2-16,0 0 1 0,0 0-33 0,0 0-8 0,0 0 0 0,0 0 0 0,0 0 79 0,0 0 13 0,0 0 4 0,0 0 0 15,0 0-23-15,0 0-4 16,0 0-1-16,0 0 0 0,0-6 4 0,0-1 0 0,-3-4 0 0,-3-5 0 31,-3 0-26-31,3-8-5 0,-6 1-1 0,0-7 0 0,0-4-40 0,-3-3 0 0,1-3 0 0,-7-5 0 16,0-2 0-16,-3-4-17 0,3-1 4 0,-6-1 1 15,1-3 3-15,-1-2 1 0,-3 2 0 0,3-2 0 16,1-3 8-16,2 3-8 0,0 2 8 0,3 4-8 16,0-1 8-16,6 5-10 0,0 6 10 0,4 2-10 15,-1 3 10-15,0 3 12 0,3 4-2 0,3 7-1 16,0 7-9-16,0 0 12 0,0 3-12 0,0-1 12 0,3 1-12 15,0 5 12-15,0-2-12 0,0 4 12 0,3 6-12 16,0 0 0-16,0 0 0 0,0 0 0 16,0 0-8-16,0 0 8 0,0 0 0 0,0 0 0 0,0 0-11 0,0 0 3 15,0 0 0-15,0 0 0 0,0 0 0 0,0 0 0 16,9 0 0-16,0 3 0 0,0-3 8 0,0 3 0 16,3-1 0-16,3 1-8 0,0 2 8 0,2-2 0 15,4 0-9-15,0-1 9 0,3 1 0 0,3 0 0 16,-1-3 0-16,1 0 0 0,0 2 0 0,0-4 0 15,0 2 0-15,-7-3 0 0,4-2 0 0,-3 2 0 16,0-2 0-16,0-1 0 0,-3 4 0 0,-6-4 0 16,2 4 8-16,-2-4-8 15,0-1 8-15,0 1-8 0,-6 4 0 0,3-1 8 0,-6 3-8 0,-3 0 0 0,0 0 9 0,0 0-9 16,0 0 8-16,0 0-8 0,0 0 10 0,6 0-10 16,-6 0 14-16,3 3-3 0,0-1-1 0,3 4 0 15,-3 4-10-15,6 3 0 16,-3 3 0-16,0 5 0 0,0-2-16 0,0 7 5 0,3 1 1 0,-1 5 0 15,4 5 10-15,0 0 0 0,3 5 0 0,-3 0 0 16,-3-2 9-16,6 2-9 0,0-2 12 0,0 2-12 16,-6 1 0-16,5-1 0 0,-2 3 0 0,3 0 0 15,0-3 0-15,-3 1 0 0,0-4 0 0,0 4 0 32,0 2-30-32,0-3-6 0,3 0-2 0,-10 1 0 0,10-1-118 0,-3-2-23 0,-3-3-5 15,3 0-631-15</inkml:trace>
  <inkml:trace contextRef="#ctx0" brushRef="#br0" timeOffset="22901.51">9331 14605 1926 0,'0'0'42'0,"0"0"9"0,0 0 1 0,0 0 3 0,0 0-44 0,6 5-11 16,-3 3 0-16,6 5 0 0,-1 3 24 0,4 6 4 15,3 4 0-15,0 6 0 0,0 2-13 0,0 1-3 16,0-1 0-16,0 0 0 0,-3-2 2 0,-3 0 0 16,2-3 0-16,-2-5 0 0,-3 0 3 0,0-3 1 15,0 0 0-15,0-3 0 0,-3-2 6 0,0-5 0 0,0-1 1 16,-3-4 0-16,3-1-13 0,-3-5-2 0,0 5-1 0,0-5 0 16,0 0-1-16,0 0 0 0,0 0 0 0,0 0 0 15,0 0 34-15,-6-8 6 0,0-5 2 0,-3-3 0 16,0-8-19-16,-6-7-4 0,-2-9-1 0,-7-2 0 15,0-6-26-15,-3-8 0 0,-3-7 0 0,-2-3 0 16,-1-3 0-16,0-2-14 0,0-3 5 0,1-1 1 16,-1 4-4-16,-3-3 0 0,3 0 0 0,1 2 0 15,-1 4-2-15,3 4-1 0,3 6 0 0,1 2 0 16,-1 1 15-16,6 2 15 0,-3 5-3 0,6 1-1 16,-2 4 10-16,5 6 3 0,-3 3 0 0,3 2 0 15,3 0 9-15,-3 1 3 0,3 1 0 0,0 4 0 16,3 2-16-16,0-2-4 0,1 2 0 0,-1 0 0 15,3 6-16-15,0 2 0 0,0 3 0 0,3-1 0 16,-3 6 0-16,3-2 0 0,0-1 0 0,0 6 0 0,3 5 0 0,0 0 0 16,0 0 0-16,0 0 0 0,0 0 0 0,3-5-12 15,0-3 12-15,3 2-12 0,3 6 12 0,0-5-9 16,3 0 9-16,2 2-8 0,4-5 0 0,3 0 0 16,6 3 0-16,0-6 0 0,5 1-6 0,1-1-1 15,6-2 0-15,0 0 0 0,-1-3 15 0,1-3-11 16,-3 3 11-16,-1-7-10 0,-5 4 10 0,6-5 0 15,0 3 0-15,-7-3-8 0,-2 3-2 0,3 0 0 16,-6 5 0-16,0 0 0 0,-4 0 34 0,-2 6 6 16,-3-6 2-16,-3 8 0 0,-3-3-32 0,0 6 0 15,-3 2 0-15,0 1 0 0,-6 2 0 0,0 0 0 0,6-3 0 16,-6 3 0-16,3 3 0 0,0-1-13 0,0 4 1 16,0 2 0-16,0 5-8 0,3 5-2 0,-3 4 0 0,5 7 0 15,-2 0 11-15,0 8 3 0,0 3 0 0,3-1 0 16,-3 6 8-16,3 3 0 0,6 5 0 0,-9 0 0 15,6 0 0-15,0-3 0 0,3 5 0 0,0-2 0 16,5 3 0-16,-8-1 0 0,6 1 0 0,0 0 0 16,-3 2 8-16,3 3 1 0,0 0 0 15,5 2 0-15,-2 1-9 0,-6-1 0 0,6-2 0 0,-6 2 8 16,6-2-8-16,-6-3 0 0,-1 1 0 0,1-6 0 16,0-3-8-16,0-5-4 0,0-3-1 0,0 0 0 15,3-2-87 1,-3-3-16-16,0-5-4 0,-1 0-567 0,1-3-113 0</inkml:trace>
  <inkml:trace contextRef="#ctx0" brushRef="#br0" timeOffset="23501.45">10611 14446 2559 0,'0'0'56'0,"0"0"12"0,0 0 3 0,0 0 1 0,0 0-58 0,0 0-14 15,0 0 0-15,0 0 0 0,0 0 12 0,3 6 0 16,3 4 0-16,0 1 0 0,2 7-12 0,1 1 0 16,0 2 0-16,3 5 0 0,0 1 0 0,-3-1 0 15,3 3 0-15,-3-2 0 0,0-1 0 0,0 1 0 16,0-3 0-16,-3-1 0 0,0-1 0 0,-3-7 0 16,0 1 0-16,-1-2 0 0,1-4 0 0,-3-2 0 15,3-3 0-15,-3 1 0 0,0-6 0 0,0 0 0 0,0 0 0 0,0 0 0 16,0 0 0-16,0 0 0 0,-3-6 0 0,-2-2 0 15,-4-7 35-15,-3-7 4 0,-3-4 1 0,-3-8 0 16,-3-6-40-16,-3-8 0 0,-2-5 0 0,-4-2 0 31,-3-6-34-31,0 0-2 0,1-2 0 0,-1-1 0 16,6 3 2-16,0 6 0 0,3 2 0 0,7 5 0 16,-1-2 2-16,6 7 0 0,0 4 0 0,3 10 0 0,0 2 52 0,3 6 12 0,0 0 1 0,3 2 1 15,0 1-5-15,3 5-1 0,-3 2 0 0,3 0 0 16,0 4 7-16,0-1 1 0,0 0 0 0,0 2 0 15,3 1-36-15,-3 5 0 0,0 0 0 0,0 0 0 16,0 0-19-16,6-5-10 0,0 2-3 0,0 3 0 16,3 5 20-16,0 1 3 0,3-1 1 0,0 0 0 15,0 3 8-15,2 3 0 0,1-3 0 0,0 2 0 0,0 4 0 0,0-4 0 16,3 1 0-16,-3-1-8 16,0 1 8-16,2-1 0 0,-2 4 0 0,0-1 0 0,0 0 0 0,0 3 0 15,3-5 0-15,-6 2-8 0,3 0 8 0,0 8 0 16,-4 11 0-16,4-13 0 0,-6-12 0 0,6 1 0 15,3 6 0-15,-3-1 0 0,-3 0 0 0,0 0 0 16,3 1 0-16,-1-1-8 0,4 0 8 0,-3 0 0 16,0 0 0-16,-3 3 0 0,0-2 0 0,3-1 0 15,0 0 0-15,0 3 0 0,-4-3-16 0,4 0-2 16,-3 1 0-16,0 1 0 16,0-4-139-16,-3 2-28 0,-3 0-6 0,3-5-1 0</inkml:trace>
  <inkml:trace contextRef="#ctx0" brushRef="#br0" timeOffset="24143.41">11245 14370 2026 0,'0'0'57'0,"0"0"14"0,0 0-57 0,0 5-14 0,6 0 0 0,0 0 0 16,5 6 47-16,1 2 6 0,0 3 2 0,6 0 0 15,0 2-47-15,0 1-8 0,0 2 0 0,0 0 0 16,2 3 0-16,-2-3 0 0,0 0 0 0,0 1-8 16,-3-4 8-16,0 1 0 0,-3-3 0 0,0 2 0 15,-4-2 0-15,-2-3 0 0,0 0 0 0,0-5 0 16,0 0 27-16,-3 0 4 0,0-2 1 0,-3-6 0 0,0 0-20 0,0 0-4 16,0 0-8-16,0 0 12 0,0 0 9 0,0 0 2 15,0 0 0-15,0 0 0 16,-6-6 18-16,0-4 4 0,-6-4 1 0,1-7 0 0,-7-3-31 0,-3-5-7 15,-3-5 0-15,0-6-8 0,-6-5 8 0,1-5-8 16,-4-3 0-16,-3-2 0 0,0-4 0 0,1-2 0 16,-4-2-8-16,3-3 8 0,1 5-8 0,2 0 8 15,3 3 0-15,0 2-9 0,4-2 9 0,-1 3-8 16,0 4 8-16,3 4-8 0,3 2 8 0,1 0 0 16,2 5 0-16,3 0 0 0,-3 3 0 0,6-2 0 0,-3 2 8 15,6 0-8-15,0-3 12 0,3 3-3 16,-3 5 0-16,6 3 0 0,0-3-9 0,0 6 0 15,0 7 9-15,3-5-9 0,0 6 11 0,3 2-3 0,0 3 0 16,0 0 0-16,0 2-8 0,3 0 0 0,0 3 0 0,3 1 0 16,3-1-11-16,3 2 3 0,0-2 0 0,6 3 0 15,3 0 8-15,-4 2 0 0,7 0 0 0,-3 1-8 16,3-1 0-16,-3-2 0 0,2 2 0 0,-2-2 0 16,3 0 8-16,-3-1 0 0,0 1 0 0,2 2 0 15,-2-2 0-15,-3 2 9 0,-3 3 0 0,-3-2 0 16,-3-1-9-16,0 3 8 0,-3 0-8 0,-4 0 8 15,-2 3 0-15,-3-3 0 0,0 0 0 0,6 0 0 16,-3 2 20-16,0 1 3 0,0 2 1 0,0 3 0 16,0 6-32-16,0 1 0 0,3 4 0 0,-3 5 0 15,6 5-21-15,-3 8-11 16,6 5-1-16,-3 6-1 0,3 2 13 0,0 6 2 0,0-3 1 0,0 0 0 0,2-3 18 0,-2 3-10 16,3 0 10-16,0 0-8 15,0-6-87-15,0 1-17 0,0-3-3 0,0 0-561 16,-1 0-112-16</inkml:trace>
  <inkml:trace contextRef="#ctx0" brushRef="#br0" timeOffset="24800.36">12489 13679 1907 0,'0'0'54'0,"0"0"12"0,0 0-53 0,0 0-13 0,-3-5 0 0,0-3 0 16,3 2 44-16,-3-1 7 0,3 1 1 0,0 6 0 31,0-5-71-31,0 0-13 0,0-3-4 0,0-6 0 0,3-7 9 0,6 8 2 0,0 13 0 0,3-5 0 16,6-3 25-16,2 0 0 0,10 3 0 0,6-6 11 15,3 0 20-15,8 1 4 0,-2-1 1 0,11 1 0 16,-2-4 8-16,11 4 1 0,-2 2 1 0,-1-5 0 16,4 2-18-16,2 1-3 0,1-4-1 0,2 1 0 15,1 5 3-15,-4-2 0 0,-2-1 0 0,-1-2 0 16,1 0 10-16,-1 5 3 0,-2-3 0 0,-4 0 0 0,-8 3-14 16,2 3-2-16,-2-3-1 0,-3 3 0 0,-1-8-23 0,-5 5 0 15,-3 3 0-15,-7 2 0 0,-2-5 0 0,-6 3 0 16,-6-1 0-16,-6 6 0 0,0 6 0 0,-4-4-20 15,-2-7 4-15,-3-3 1 16,-3 8-5-16,0 0 0 0,0 0-1 0,-9-5 0 0,-2-1 11 0,-7 1 10 16,-3 0-13-16,0-3 5 0,-6 0-1 0,0 0 0 15,4 3 0-15,-1 2 0 0,3-2 9 0,-3 2 16 16,9-2-4-16,0 2-1 0,1 1-11 0,2-1 0 16,3 0-12-16,3 1 12 0,6 2-8 0,0 0 8 15,0 0 0-15,0 0 0 0,0 0 0 0,6-3 0 16,3-2 0-16,11-1 8 0,4 1-8 0,12 0 0 0,6 2 0 15,2-5-11-15,1 3-1 0,6 2 0 0,-1 1 0 0,1 2 0 16,2-3 12-16,-2 3 0 0,-3 0 0 0,-4 3 0 16,-5 2 19-16,0 3-1 15,-7-5 0-15,-2 2 0 0,-3 0 11 0,-6 0 3 0,-3 1 0 0,-4 2 0 16,1 5-20-16,-6 3-4 0,-6 0-8 0,-3 2 12 16,-3 3-20-16,-3 6-5 0,-6 2-1 0,-5 5 0 31,-4-5-18-31,0-2-4 0,0-1-1 0,-3-2 0 15,3 3-17-15,-2-4-3 0,2 4-1 0,-3-6 0 0,3-2-131 16,3-4-27-16,-17 12-4 0,17-14-2 0</inkml:trace>
  <inkml:trace contextRef="#ctx0" brushRef="#br0" timeOffset="25489.36">17641 11409 2333 0,'-6'-13'66'0,"3"5"14"0,-3-6-64 0,-9-1-16 15,-5-4 0-15,-7-2 0 16,-9-3-69-16,-8 0-18 0,-10 3-3 0,-9 5-1 16,-5 3-37-16,-6 2-7 0,-4 3-1 0,-2 8-1 15,-1 3 88-15,1 5 17 0,-9 5 4 0,-1 3 1 0,1 8 27 0,-3 5 16 0,3 3-3 16,-4 5 0-16,7 8 6 0,0 8 1 0,2 2 0 0,4 1 0 16,6 13 60-16,5-3 13 0,7 5 3 0,5 3 0 15,6 8-68-15,4 0-12 0,5 6-4 0,12 4 0 16,4 4 3-16,8-6 0 0,9 2 0 0,6-2 0 15,9-3 24-15,6-5 5 0,9-5 0 0,5-5 1 16,7-6 31-16,6 0 5 0,2-5 2 0,10-3 0 16,3-5-15-16,8 0-4 0,10-3 0 0,-1-5 0 15,6 0-18-15,4-8-4 0,11-3-1 0,3-4 0 16,0-1 8-16,7-8 2 0,2-3 0 0,9-4 0 16,0-4-15-16,3-5-4 0,0-2 0 0,-3-6 0 15,0 3-12-15,7-8-4 0,-4-2 0 0,-9-11 0 0,3-3-16 0,0-3 0 16,0-2 8-16,-6-2-8 0,-5-6 0 0,-4-8-11 15,-3 0 2-15,-3-8 0 0,-5 0 32 0,-4-3 6 16,0 1 2-16,-8-4 0 0,-7 1-31 0,-8 0 0 16,-3 2 0-16,-7 4 0 0,-8-4 22 0,0 3-2 15,-13-5 0-15,-5 5 0 0,0-5-8 0,-9 2-3 16,-6-2 0-16,-6-3 0 0,-6-2-20 0,-9-4-4 16,-6-1-1-16,-9-4 0 15,-11-10-12-15,-7 5-2 0,-8 1-1 0,-10 2 0 16,1 0-2-16,-10 2-1 0,-5 3 0 0,-1 6 0 15,4 7-2-15,-3 6-1 0,-4 0 0 0,7 18 0 0,3 0 15 0,-4 6 3 0,-2 5 1 16,-1 2 0-16,-2 11-2 0,0-2 0 0,-1 4 0 0,-2 6 0 31,3 3-16-31,-4 2-3 0,4 3-1 0,3 0 0 16,2 5-19-16,4 1-4 0,8 4-1 0,1 3 0 16,11 3-104-16,-5 8-20 0,5 2-5 0</inkml:trace>
  <inkml:trace contextRef="#ctx0" brushRef="#br0" timeOffset="25886.62">16400 12052 2430 0,'0'0'69'0,"0"0"15"0,0 0-68 0,0 0-16 0,0 0 0 0,0 0 0 0,-6 0 20 0,-3-3 0 15,6 0 0-15,-6 3 0 0,0 8-20 0,0-2-16 16,-3 2 4-16,1 2 0 0,-1 3 12 0,0 3-9 16,0 0 9-16,3 5-8 0,3 3-5 0,0 3-1 15,3-4 0-15,3 4 0 0,3-3 14 0,6 2 0 16,3 1 0-16,3-4 0 0,6 1 0 0,-1-3 8 16,10-2-8-16,-3-1 0 0,3-10 10 0,-1 3-10 15,1-6 8-15,-3-5-8 0,0 0 12 0,-3-5-2 16,2-6-1-16,-2-2 0 0,-3-3 19 0,-6 3 3 15,6-5 1-15,-9 2 0 0,0-3 30 0,-3-2 6 0,-1-3 2 16,-5 3 0-16,3-3-35 0,-6 0-7 0,0-2-2 0,-3 2 0 16,-5 0-26-16,-1 1 0 0,-6 4 0 0,3 0 0 31,-12 1-46-31,3 2-14 0,-3 3-4 0,-2 2 0 16,-4 3-17-16,3 6-4 0,-3-1-1 0,0 6 0 15,4 5-78-15,-1 0-15 0,0 5-3 0,3 3-654 0</inkml:trace>
  <inkml:trace contextRef="#ctx0" brushRef="#br0" timeOffset="26301.42">18076 12031 2530 0,'0'0'56'0,"0"0"11"0,0-6 2 16,0 6 3-16,3-5-58 0,-3 0-14 0,3-1 0 0,-3 1 0 0,0 0 0 0,0 5 9 15,-3-5-9-15,0-1 8 0,-9 1-8 0,3 0-11 16,-6 2 3-16,-6 0 0 16,-3 3-25-16,4 3-5 0,-10 2-1 0,3 3 0 0,0 6 15 0,3 4 2 15,1 3 1-15,8 3 0 0,-3 5 21 0,3-2-11 16,6 4 11-16,3-2-8 0,6 1 8 0,0-4 0 15,12 0 8-15,0-2-8 0,6 0 29 16,0-3 2-16,8 0 0 0,4-5 0 0,3 3-22 0,0-9-9 0,-1 1 8 0,1-6-8 16,0-2 19-16,3-6-2 0,-7-2 0 0,1-3 0 15,0 0 1-15,-3-5 0 0,0 0 0 0,-4-1 0 16,-2 1 42-16,-3-3 8 0,0 0 1 0,-6 1 1 16,0-1-24-16,-3 0-5 0,-3-3-1 0,0 3 0 15,-3 1-32-15,-6-1-8 0,-3 0 0 0,-3-3 0 31,-12 3-101-31,-9-2-23 0,-6 5-4 0,-8-1 0 16,-4 6-41-16,-5 3-8 0,-1 3-2 0,0 7-746 0</inkml:trace>
  <inkml:trace contextRef="#ctx0" brushRef="#br0" timeOffset="26634.04">16689 13068 2430 0,'0'0'69'0,"0"0"15"0,0 0-68 0,0 0-16 15,6-3 0-15,-3 0 0 0,3-2 72 0,3 3 10 16,2-4 2-16,-2 4 1 16,6 2-97-16,0 0-20 0,0 2-4 0,0 4-1 0,3 4 23 0,3-2 5 15,-1-5 1-15,4 2 0 0,0 3 8 0,3 0 0 16,3-3 0-16,5 0 0 0,7 1 9 0,3-4 4 15,2-2 1-15,1 0 0 0,0-5 29 0,2-3 5 16,1 0 2-16,-1-5 0 0,4-6-24 0,-3 1-5 16,-7-3-1-16,1-3 0 0,-1-5-12 0,-5 2-8 0,-3-2 8 0,-6 3-8 15,5-3 0-15,-11 2 0 0,3 1 0 0,-6 2 0 16,-6 6-15-16,-6-1-7 0,0 3-2 0,-3 3 0 31,-1 0-128-31,-10-1-25 0,2 4-6 0,-9 2-512 0,-3 3-102 0</inkml:trace>
  <inkml:trace contextRef="#ctx0" brushRef="#br0" timeOffset="26950.8">17400 13758 1951 0,'0'0'43'0,"0"0"9"0,0 0 1 0,6 0 2 0,-3 3-44 0,3 0-11 0,0-3 0 0,0 0 0 16,-3 2 59-16,3 1 9 0,0-3 3 0,-3 3 0 15,3 2-36-15,0 0-7 0,-6 3-2 0,0 0 0 0,0 3-15 0,0-1-3 16,-6 6-8-16,3 3 12 0,-3 7 0 0,-9 6-1 16,3 5 0-16,-6 5 0 0,0 1 18 0,-3 4 4 15,-2 1 1-15,-4-1 0 0,3 6-34 0,-6 3 0 16,-5-1 0-16,-1-2 0 0,6 0 13 0,-6-2-4 15,1-1-1-15,2-3 0 16,0-2-28-16,9-5-5 0,1-3-2 0,2-8 0 16,3-2-168-16,0-9-33 0,6-5-8 0,0-7-338 15,3-6-68-15</inkml:trace>
  <inkml:trace contextRef="#ctx0" brushRef="#br0" timeOffset="27151.83">17192 13872 2602 0,'9'-3'57'0,"0"-2"12"0,6-5 3 0,2 4 1 0,4 1-58 0,0 0-15 0,6 2 0 0,3-2 0 16,5 2 80-16,4-2 12 0,3 2 4 0,2-2 0 16,1 2-68-16,3 3-14 0,-4 0-2 0,4 0-1 15,0-2-2-15,-1 2 0 0,1-3 0 0,-7 3 0 16,-2 0-9-16,-3 0-17 16,-3 0 4-16,-1 0 1 0,-5-3-93 15,-3 1-19-15,-3 2-3 0,-3-3-1 0,-3 6-134 0,-4-6-27 0,4 0-6 16,-15 3-1-16</inkml:trace>
  <inkml:trace contextRef="#ctx0" brushRef="#br0" timeOffset="27653">17519 14295 2804 0,'0'11'62'0,"-3"5"13"0,3 8 2 0,0 7 1 0,3 4-62 0,0 10-16 16,0 5 0-16,3 6 0 0,-3-1 0 0,3 6 0 15,-3-3 8-15,3 1-8 0,0-4 0 0,0 1 0 16,-3-3 0-16,0-1-10 0,0-1 10 0,-3-6-8 16,3 2 8-16,-6-2-8 0,-3 0 8 0,0 0-12 0,-3 0 12 15,-3 6-12-15,-3-1 12 0,-3 3 0 0,-5 0 0 0,-1 0 0 16,0-6 0-16,-3 1-10 16,3-3 10-16,0-3 0 0,-2-7 0 0,-1-4 0 15,0-2 0-15,0-7 0 0,-2-1-14 0,-1-8 4 0,-3 0 1 0,3-2 0 31,1-3-34-31,-1-6-6 0,3 1-2 0,0-6 0 16,3 1-9-16,7-1-3 0,2 0 0 0,-6 1 0 16,12-1 24-16,-3 0 5 0,9-2 1 0,-3 3 0 0,0-4 42 0,3-2 9 0,6 0 2 0,3-2 0 15,0-6 6-15,3-3 2 0,3 1 0 0,6-6 0 16,0 6 16-16,5-12 3 0,7 7 1 0,6-1 0 16,-3-5-29-16,5 0-6 0,-2 5-1 0,0 0 0 15,-4 3 23-15,-2 2 4 0,0 6 1 0,-6 2 0 16,3 6-13-16,-7 5-3 0,4 3 0 0,-3 7 0 15,0 6 12-15,-3 3 1 0,3 10 1 0,-4 5 0 0,1 11-24 16,0 6-5-16,-3-1-1 0,0 0 0 0,-3-2-8 16,0-9 0-16,-6-2-12 0,9-5 12 0,-9-3 0 0,2-5 0 15,4-3 0-15,-9-5 0 0,9 0 0 0,-3-5 0 16,-3-3 0-16,3-3 0 16,-3-3-43-16,9-4-1 0,0-1 0 0,0-5 0 15,6-2 20-15,-1-9 3 0,4 1 1 0,-6-11 0 16,3-9-112-16,-3-9-23 0,17-48-4 0,-8 18-1 0</inkml:trace>
  <inkml:trace contextRef="#ctx0" brushRef="#br0" timeOffset="28600.8">16772 13208 1350 0,'0'0'29'0,"0"0"7"0,-6-3 0 0,0 1 3 0,0 2-31 0,3-3-8 15,-3 3 0-15,0-3 0 0,3 1 0 0,0-1-12 16,0-2 4-16,-3 2 0 0,6 1 19 0,-2-4 4 16,-1 4 1-16,3-6 0 0,-6 0 12 0,6 0 4 15,-3 0 0-15,0 0 0 0,0-3-10 0,-3 3-2 0,3 0 0 16,0-2 0-16,0 2-20 0,0-3 0 0,0 6 0 16,3-3 0-16,-3 3 0 0,0 2 0 0,3 3 0 0,0 0 0 15,0 0 36-15,0 0 5 0,0 0 2 0,0 0 0 16,0 0-1-16,0 0 0 15,0 0 0-15,0 0 0 0,0 0-26 0,0 0-4 0,0 0-2 0,0 0 0 16,0 0 22-16,0 0 5 0,0 0 1 0,0 0 0 16,0 0-11-16,6 3-3 0,3 2 0 0,3 3 0 15,0 0-14-15,5 3-10 0,1 2 12 0,3 3-12 16,3 2 0-16,0-7 0 16,3 2 0-16,-1 3 0 0,1 0 26 0,3 2 5 0,0-2 1 0,2 0 0 15,4-8-10-15,3 3-2 0,-1 2 0 0,4-8 0 16,-3 3-6-16,3 0-2 0,-4-5 0 0,4-3 0 15,-3 0 1-15,5-3 0 0,-5 3 0 0,9-5 0 16,-10 2-30-16,4 0-7 0,-6-5 0 0,2 3-1 16,-5 3 4-16,0-1 1 0,0-10 0 0,-7 2 0 0,4 0 20 15,-9 1 0-15,3-1 0 0,0-2 0 0,-4 0 10 0,-2 0 6 16,0-3 2-16,-3 0 0 0,0-3-3 0,-3 1-1 16,0-1 0-16,-3-2 0 0,-3-3-14 0,0-2 0 15,-3-3 0-15,-3 0 0 0,0-3-8 0,-6 3-5 16,3 2-1-16,-3 1 0 0,0-1 3 0,-3 4 1 15,0 1 0-15,0 4 0 0,-3-1 2 0,0 4 0 16,3-1 0-16,-3 0 0 0,3 3 8 0,-6 2 0 16,9 0 0-16,-8 1 0 0,5 2 0 0,3 3 0 15,-6-1 0-15,9 1 0 0,-3 2 0 0,-3-2 0 0,6 0 0 16,0-1 0-16,3 6 0 0,0 0 11 0,0 0-3 16,0 0 0-16,0 0 2 0,0 0 0 0,0 0 0 0,0 0 0 15,0 0-10-15,0 0 0 0,0 14 0 0,-6-1 0 16,3 5-11-16,3 6 3 0,6 8 0 0,-3 2 0 15,-3 9 8-15,0-1 0 0,3 6 0 0,0-1 0 16,0-2 0-16,0-2-13 0,0-1 5 0,0-5 8 16,0-3-8-16,-3 1 8 15,0-6 0-15,0-3 0 16,0 3-56-16,-6-5-6 0,0-3-2 0,-3 1-566 0,0-7-114 0</inkml:trace>
  <inkml:trace contextRef="#ctx0" brushRef="#br0" timeOffset="29771.98">11233 12652 1458 0,'0'0'32'0,"0"0"6"0,0 0 2 0,0 0 1 0,0 0-33 0,6-5-8 0,3-3 0 0,0 3 0 16,5-3-8-16,1-3-4 0,6 3-1 0,3-5 0 15,3 0 22-15,3-3 5 0,-1-2 1 0,7-1 0 16,6 3 20-16,2-2 4 15,-5 2 1-15,9-3 0 0,-7 3-18 0,4 3-3 0,0-3-1 0,2 3 0 16,4 0-18-16,-4 2 8 0,1 1-8 0,-3 2 0 16,-1 2 0-16,1-2 0 0,0 3 0 0,-4 3 0 15,1-1 0-15,0 0 0 0,-4 1 10 0,-2-1-10 16,-3 3 0-16,0 0 0 0,-7-3 8 0,-2 3-8 0,-6-2 0 0,0 2 0 16,-3 0 0-16,-3 0-11 0,-3 0 19 0,-6 0 3 15,3 0 1-15,-6 0 0 0,0 0-12 0,0 0 0 16,0 0 0-16,0-8 0 0,-6 2 0 0,0-4 0 15,-3 2 0-15,-3-3 0 16,-3 3-40-16,-3-2-3 0,-3-3-1 0,0 2 0 0,-2-2 21 0,-4 0 4 16,3-1 1-16,0 1 0 0,0 0 30 0,-2 0 7 15,5 5 1 1,0-3 0-16,0 1 17 0,3 2 4 0,0 0 1 0,6 0 0 0,1 2 2 0,-1 4 0 16,3-1 0-16,0 0 0 0,3 1-2 0,6 2 0 15,0 0 0-15,0 0 0 0,0 0-30 0,0 0-12 0,0 0 8 16,6 0-8-1,3 2-24-15,3 4-9 0,5-4-3 0,4 4 0 0,3 2 25 0,3-3 11 16,3 0-10-16,-1 3 10 0,7 0-18 0,-6 0 2 0,0 0 1 0,-1-3 0 16,-5-2 3-16,0 2 0 0,-3-2 0 0,-3-1 0 15,-3 1 12-15,-3 0 0 0,-4-3 0 0,-2 2 0 16,0-2 31-16,-6 0 9 0,0 0 1 0,0 0 1 16,3 3 10-16,-3 2 1 0,-3 3 1 0,-3 0 0 15,0 0-18-15,-8 3-3 0,5 5-1 0,-12 2-685 16,3 6-138-16</inkml:trace>
  <inkml:trace contextRef="#ctx0" brushRef="#br0" timeOffset="31050.86">12260 12110 1566 0,'0'0'34'0,"0"0"7"0,0 0 2 0,0 0 1 0,0 0-35 0,0 0-9 0,0 0 0 0,0 0 0 16,6 3 0-16,3 2 0 0,2-2 0 0,4 2 0 16,3 0 0-16,3 3 0 0,3-5 0 0,0 5 0 15,-1 2 18-15,1-4 2 0,3-1 0 0,-3 0 0 16,0 0-20-16,-1 1 0 15,-2-1 8-15,0 3-8 0,-6-3 0 0,6 1 0 0,-6-1 8 0,-6 0-8 16,3-2 9-16,-6 2-1 0,-3-2-8 0,2-1 12 16,1 1 1-16,-6 0 0 15,0-3 0-15,-6 5 0 0,1 0 19 0,-4 3 3 0,-6 0 1 0,0 0 0 16,-6 3-20-16,0-1-3 0,-6 1-1 0,4-1 0 16,-1 1-12-16,-6 0 9 0,0 2-9 0,0 0 8 15,-2 0-8-15,2 3 0 0,-3 0 0 0,0 2-11 16,4 1-23-16,2 0-5 15,0-4-1-15,0 4 0 0,4-1-96 0,2-2-19 0,-21 19-4 0,15-11-1 0</inkml:trace>
  <inkml:trace contextRef="#ctx0" brushRef="#br0" timeOffset="37869.32">1297 14280 1314 0,'0'0'28'0,"0"0"7"0,0 0 1 0,0 0 1 0,0 0-29 0,0 0-8 15,0 0 0-15,0 0 0 0,0 0 92 0,0 0 18 16,0 0 3-16,0 0 1 0,0 0-27 0,0 0-6 0,0 0-1 0,0 0 0 16,0 0-32-16,0 0-8 0,0 0 0 0,0 5-1 15,3 0-25-15,0 3-5 0,3 0-1 0,-3 0 0 16,3 5-8-16,6 3 0 0,6 0 0 0,-4 2 0 15,4 1 0-15,-3 2 0 0,6 0 0 0,-6 6 0 16,3 2 0-16,-3-3 0 0,5 1 0 0,-5-3 8 16,0-1-8-16,0-4 0 0,0 7 0 15,-3-4 0-15,6-1 0 0,-6-3 0 0,0-5 0 0,2 3 0 16,-5-2 0-16,3 1 0 0,-3-7 0 0,-6 3 0 16,6-6 0-16,-3 3 0 0,-3-8 0 0,0 6-11 15,-3-6 0-15,0 0 0 0,0 0 0 0,-3-6 0 16,-3-2 11-16,0-2 8 0,-9-9-8 0,3 1 11 15,0-4-2-15,-5-4 0 0,-1 2 0 0,0-8 0 16,3-2-9-16,-6-3 0 0,3 0 0 0,-3-3 0 0,4 3 0 0,-1 0 0 16,-3 3 0-16,9-6 0 0,-12 6 16 0,9-1 0 15,-6 4 1-15,4-4 0 0,5 6 1 0,3 3 0 16,-6-1 0-16,6 6 0 0,-3 0 9 0,9 2 1 16,-6 3 1-16,9 3 0 0,-6 3-29 0,3 2 0 15,3 2 0-15,0 6 0 16,0 0-16-16,9-2-10 0,0-1-2 0,0 6 0 15,12 2-6-15,-3 0-2 0,6 6 0 0,2 2 0 0,4 3 36 0,-6 0 0 16,6 2 0-16,2 4 0 0,-2-1 0 0,3 0 0 16,3 3 0-16,-1-3 0 0,-2 3 0 0,0-6 16 15,-3 3-2-15,-4-2 0 0,-2-3-22 0,-3 0-5 16,3-3-1-16,-12-3 0 0,6 1 14 0,-6-3 0 0,-4 0 0 0,1-3 0 16,-3-2 0-16,0 2 0 0,-3-2 0 0,-3-3 0 15,0 0 48-15,0 0 13 0,-6-3 3 0,-3 1 0 16,-5-1-52-16,-1-2-12 0,0 2 0 0,-6 0 0 15,0-2 32-15,0 2 4 0,-6 1 1 0,-2-1 0 16,2 0-17-16,0 1-3 0,0-1-1 0,1 0 0 16,5 3-16-16,-3 3 0 0,6-3 8 0,0 3-8 15,6 2 11-15,-3-2-2 0,6 2 0 0,3 0 0 32,1 1-161-32,2-1-32 0,3 3-6 0,0-3-479 0,8 3-96 0</inkml:trace>
  <inkml:trace contextRef="#ctx0" brushRef="#br0" timeOffset="38337.22">2035 14086 1958 0,'0'0'43'0,"0"0"9"0,0 0 1 0,0 0 3 0,0 3-45 0,3 0-11 16,6 2 0-16,-3 0 0 0,6 6 0 0,-3-1 0 15,6 4 0-15,-6-1 0 0,6 0 0 0,-1 3 0 16,1-3 0-16,-6 3 0 0,3 0 14 0,-3-3 1 16,0 3 0-16,-3-3 0 0,3 1-24 0,-3-1-5 15,3-3-1-15,-6 4 0 0,0-4 15 0,3 1 0 0,-6-3 0 0,0 0 0 16,0 0 0-16,0 0 0 0,0-3 0 16,-9-3 0-16,3-2 31 0,0 0 9 0,-9 0 1 0,3-5 1 31,-6 0-67-31,3-3-14 0,-3-3-2 0,-2-2-1 0,-4 0 34 0,0-3 8 0,3-2 0 0,-6-1 0 15,7 0 36-15,-1-2 10 0,0 0 2 0,3-3 0 16,-3 3-26-16,3 0-5 0,6 5-1 0,3-2 0 16,-2 2 39-16,5 2 7 0,3 1 2 0,-3 3 0 15,6-1-52-15,0 1-12 0,6-1 0 0,-3 0 0 16,3 1 0-16,5-1 0 0,-2 1 0 0,3-1 0 16,6 3 0-16,-3-3 0 0,0 4 0 0,9 1 0 15,-3 1 0-15,2 5 0 0,-2 0 0 0,-3 0 0 16,-3 3-15-16,3 2 4 0,0 0 1 0,-3 3 0 15,-1 3-33-15,-5-1-6 0,3 1-2 0,-9 2 0 0,3-2 41 16,3 2 10-16,-9 0 0 0,0 0 0 16,0 1-104-16,0-4-20 0,0 3-3 0,0-2-717 15</inkml:trace>
  <inkml:trace contextRef="#ctx0" brushRef="#br0" timeOffset="39019.39">2235 13790 1314 0,'0'0'37'0,"0"0"8"0,0 0-36 0,-3-5-9 15,3 5 0-15,0 0 0 0,0-8 104 0,0 8 20 16,0-5 3-16,0 2 1 16,0 3-30-16,9-8-6 0,-9 5 0 0,8 3-1 0,4 3-60 0,-3 0-12 15,3-3-3-15,6 5 0 0,-6-2-4 0,6 2 0 16,0 5-1-16,3 1 0 0,-1-3-11 0,-5 3 0 15,3-1 0-15,0 3 0 0,0-2 0 0,-6 2-14 16,0 0 2-16,-3 1 0 16,-3-1-24-16,-1 0-4 0,-2 0 0 0,3-2-1 31,-6 2-3-31,0-2-1 0,0-3 0 0,-3 0 0 0,3-3 23 0,0-5 5 0,0 0 1 0,0 0 0 0,-6-5 16 0,1-3-12 16,5-3 12-16,-9-5-10 15,9 0-14-15,-6-5-2 0,3 0-1 0,0-3 0 0,3-2 56 0,0-3 11 0,0 2 3 0,3 3 0 16,0 3 18-16,3 0 4 15,3 2 1-15,-4 4 0 0,4 1-16 0,0 4-3 0,0 2-1 0,3 3 0 16,-3-1-14-16,6 6-4 0,-9 0 0 0,9 0 0 31,-6 3-44-31,0 0-10 0,3-1-2 0,-3 4 0 0,-1-4 54 0,1 6 10 0,3-5 3 0,-9 2 0 16,3-2-63 0,0 2-12-16,-3-2-2 0,3-1-1 0,0 1 15 0,-6-3 2 0,0 0 1 0,0 0 0 15,0 0-171-15,0 0-35 16,0 0-6-16,0 0-2 0</inkml:trace>
  <inkml:trace contextRef="#ctx0" brushRef="#br0" timeOffset="39155.61">2535 13488 2023 0,'-15'-5'44'0,"6"-3"10"0,-5 0 2 0,5-2 0 0,-9-1-44 0,15 3-12 0,-6 0 0 0,0 6 0 0,3-6 28 0,3 5 4 16,3 3 1-16,0 0 0 16,0 0-67-16,0 0-14 0,9 11-2 0,0-9-1 15,0 6-57-15,3-3-11 0,6 3-2 0,-10 0-1 16,7 3-95-16,-3 0-19 0,15 2-4 0,-9-5-1 0</inkml:trace>
  <inkml:trace contextRef="#ctx0" brushRef="#br0" timeOffset="39454.43">2663 13515 806 0,'9'-3'36'0,"-3"1"7"0,0-1-35 0,-3 3-8 16,3-3 0-16,0 3 0 0,0 0 124 0,3 0 22 15,0 0 5-15,-3 0 1 0,3 0-52 0,0 3-11 16,-1-3-1-16,1 0-1 0,3 3-35 0,-3-3-8 16,0 0 0-16,3 2-1 0,-3-2-32 0,0 3-11 15,3-3 0-15,-3-3 9 0,0 1 7 0,0-1 0 0,-3-2 1 0,0-1 0 16,-1-2 26-16,4 3 5 0,-6-8 0 0,3-3 1 15,-3-5-21-15,0-6-5 0,0 4-1 0,0-9 0 16,0-3-10-16,-3 1-1 0,6-3-1 0,-6 0 0 16,0-3 44-16,0 1 9 15,0-1 1-15,-6-5 1 0,0 5-21 0,0 3-4 0,0 3 0 0,0 2-1 16,0 8-11-16,-2 3-3 0,2 5 0 0,6 6 0 16,-6 2 31-16,3 2 7 0,3 6 1 0,0 0 0 15,0 6-52-15,0 4-12 0,0 9 0 0,9-1 0 16,-3 6-48-16,-1 0-13 0,7 5-3 15,-3 3 0-15,3 0 0 0,-3-1 0 0,6 1 0 0,-3 0 0 32,3 0 0-32,0-3 0 0,3 2 0 0,-4-1 0 0,4-4-58 0,0 0-12 0,-3-4-2 0,0-1-1 15</inkml:trace>
  <inkml:trace contextRef="#ctx0" brushRef="#br0" timeOffset="40218.65">1398 15261 1576 0,'0'0'35'0,"0"0"7"0,9 0 2 0,0-5 0 0,-6 2-36 0,15-5-8 0,-6 0 0 0,3-5 0 16,5 0 59-16,4-8 9 0,6-3 3 0,6-5 0 15,5 0 1-15,4-3 0 0,6-5 0 0,-1-8 0 16,7-3-27-16,2-2-5 0,4-3 0 0,8-13-1 15,4 2-27-15,2 1-12 0,1-6 10 0,-1-2-10 16,3 2 14-16,1-2-3 0,-1-1-1 0,3-2 0 16,1 3-10-16,-7-4-16 0,0 4 4 0,1-3 1 0,-4 3 11 15,-2-4 0-15,-1 7 0 0,1-4 0 0,-7 3 0 16,4 1-8-16,-1-1 8 0,-3 3-12 16,-11 2 21-16,3 1 4 0,-7 2 1 0,1 0 0 0,-9 3-6 0,-1 2-8 15,-5 1 11-15,-3 2-11 0,-7 5 8 0,1 0-8 16,-9-2 0-16,-6 3 0 0,-3-1 16 0,-9 3-3 15,-3 3-1-15,-9-1 0 0,-3 4 2 0,-3 2 0 16,-3 2 0-16,1 11 0 0,-4-5 6 0,0 5 2 16,-15 1 0-16,7-1 0 0,-4 3-10 0,-12 2-1 15,1 1-1-15,-25-4 0 0,1 9 3 0,2 3 1 16,-8 4 0-16,2 6 0 0,-8 6-14 0,3 2 0 0,-1 5 8 16,-2 3-8-16,-6 2 0 0,2 6 0 0,1 0 0 15,-3 8 0-15,-3 5 0 0,2 2 0 0,-2 9 0 0,9 2-10 16,-7 6-2-16,1 2 0 0,6 11 0 0,2 0 0 15,1 2-5-15,3 6-2 0,-1 2 0 0,7 3 0 16,2 5 19-16,10 1-8 0,-7-1 8 0,10 0 0 16,2 3 0-16,3 3 16 0,4 2-2 0,8 3 0 15,3 5-14-15,13-2 0 0,-7 2 0 0,9 0 0 16,3-2 0-16,0-3 0 0,6 2 0 16,3-10 0-16,4 3 0 0,2-9 0 0,11-2 0 0,-5-31 0 15,6 2-12-15,6-6 2 0,-3-2 0 0,6-5 0 16,3-3 10-16,9-8-13 0,-1-5 5 0,19 2 8 15,-6-10 22-15,8-11 12 0,1-5 2 0,5-5 1 16,1-5-8-16,-6-6-1 0,8-3-1 0,7-7 0 16,-7-1-40-16,1-2-8 0,-1-3-2 0,1-2 0 15,-1 5-21-15,-2-11-5 0,-4 3-1 0,1-2-1041 16</inkml:trace>
  <inkml:trace contextRef="#ctx0" brushRef="#br0" timeOffset="40735.85">3184 14171 1792 0,'-15'3'51'0,"9"-3"10"0,0 2-49 0,0-2-12 0,3 3 0 0,3-3 0 15,0 0 98-15,0 0 17 0,0 0 3 0,-3 3 1 16,3 2-75-16,3 0-14 0,3 3-3 0,3 3-1 16,6 2-34-16,0 0-8 0,6 3 0 0,-3 0-1 15,3 5 17-15,-1-2 0 0,7 4 0 0,-3 1 0 16,3 3 0-16,-3-1 0 0,-1 1 0 0,4 2 0 16,-9 0 0-16,9-3 8 0,-9 1-8 0,3-6 12 15,-10 3-28-15,1-6-5 0,-3 1-2 16,-3-6 0-16,0 0 4 0,0 1 1 15,-6-7 0-15,-3-1 0 0,0-4-10 0,-6-2-1 0,3-2-1 0,-12-4 0 16,7-1 58-16,-13-4 12 0,6-2 3 0,-3-1 0 16,-3 1 33-16,0-3 8 0,1 0 0 0,-1-2 1 15,3 2-17-15,3 0-3 0,-3 3-1 0,6 2 0 16,3 3 0-16,4 3 0 0,-1 3 0 0,6-1 0 0,3 3-46 16,0 0-10-16,0 0-8 0,0 5 12 15,0 3-12-15,3 3 0 0,6 2-12 0,-1 0 12 16,1-2-32-16,6-3 2 0,-3 2 0 0,6-4 0 15,-3-1 20-15,3-3 10 0,3-2-10 0,-1-2 10 0,4-1 22 0,0 1 10 16,-6-4 3-16,3-2 0 0,3 0-48 0,-7-2-10 16,4-3-1-16,-3-1-1 0,0 4 12 0,-3-3 2 15,0-1 1-15,-6-2 0 16,6 3-220-16,-1 0-44 0,7-11-9 0,-6 6-1 0</inkml:trace>
  <inkml:trace contextRef="#ctx0" brushRef="#br0" timeOffset="41252.18">3979 14698 2250 0,'-3'0'49'0,"-3"0"11"0,6 0 1 0,-6 0 3 0,6 0-52 0,0 0-12 0,-3 0 0 0,3 0 0 15,0 0 92-15,-6-6 15 0,6 1 3 0,0 0 1 16,0-1-61-16,0-1-12 0,3-4-2 0,3 0-1 16,0 1-5-16,0-1-1 0,3-2 0 0,0 2 0 0,0 3-16 15,3-2-3-15,2-1-1 0,-2 6 0 0,3-3-9 0,0 5-12 16,-3 1 2-16,6 2 1 0,-3 2 9 0,0 4 0 15,-3-1 0-15,2 3 0 16,-2 2-53-16,-3 4-9 0,0-1-2 0,0 8 0 16,-6 0 0-16,0 3 0 0,3 3 0 0,-3-4 0 0,0 4 33 0,3-6 7 15,-3 3 0-15,3-6 1 0,0 3 12 0,0-2 3 16,3 0 0-16,-3-4 0 0,3 1-8 0,0-2 0 16,-1-4-1-16,-2 1 0 0,3-3 1 0,0-3 0 15,0 0 0-15,-3 0 0 0,0-2 64 0,0 0 12 16,-3-1 4-16,3 1 0 0,-3 2 0 0,-3-2 0 15,3 0 0-15,-3 2 0 0,0 0-52 0,-3 3-12 16,-3-3 0-16,0 3 0 0,0 3 0 0,-6 0 0 16,0-1 0-16,-3 1 0 0,-2-1 0 0,2 1 0 0,-3-3 0 0,0 0 0 15,3 0 0-15,0 0 0 0,0 0 0 0,0-3 0 32,6-2-151-32,1 2-33 0,-1-3-6 0,3 1-479 0,6-3-96 0</inkml:trace>
  <inkml:trace contextRef="#ctx0" brushRef="#br0" timeOffset="41578.65">4515 14565 2269 0,'0'0'64'0,"0"0"15"0,0 0-63 0,0 0-16 0,0 0 0 0,0 0 0 16,0 0 105-16,0 0 19 0,0 6 3 0,0 4 1 15,0 1-52-15,0 5-9 0,3 2-3 0,-3 3 0 16,6 3-102-16,-3 0-21 0,2 0-4 0,1 0-1 0,0-3 103 0,3-3 20 15,0 1 4-15,3-6 1 16,-3-2-103-16,0-3-20 0,3-1-4 0,-3-4-1 16,3-3 52-16,0 0 12 0,0-5 0 0,-4-3 0 15,4-5 0-15,-3-1 0 0,-3-1 0 0,3-7 0 0,-3 1 0 0,-3 0 0 16,3-3 0-16,-3 0 0 0,-3 1 0 0,0 1 0 16,-3 4 0-16,-6-1 0 0,3 1 48 0,-3 2 13 15,-6 3 3-15,1 2 0 0,-1 3-52 0,-3 3-12 16,0 2 0-16,-3 3 0 0,3 3 0 0,-3 2 0 15,4 6 0-15,-1-1 0 16,3 1-19-16,0 2-6 0,3 3-2 0,3 0 0 16,0 0-110-16,6-3-23 0,0 3-4 0,0 0-908 0</inkml:trace>
  <inkml:trace contextRef="#ctx0" brushRef="#br0" timeOffset="41842.61">5131 13772 2419 0,'0'5'53'0,"0"-2"11"16,-3-3 3-16,3 0 1 0,0 0-55 0,0 2-13 0,3 1 0 0,-3 5 0 16,-3-6 55-16,3 4 8 0,-3 2 1 0,-6 0 1 15,9 5-53-15,-3 3-12 0,0-3 0 0,0 5 0 0,-3 4 0 16,6 1 0-16,0 6 0 0,6-2 0 0,-3-1 0 0,0 4 0 15,3 1 0-15,0 1 0 0,0-3 0 0,0 0 0 16,3 0 0-16,-3-2 0 16,0-6-109-16,0 3-23 0,-1-6-4 0,1 1 0 15,0-3-89-15,0-3-18 0,0 11-3 0,0-11-1 0</inkml:trace>
  <inkml:trace contextRef="#ctx0" brushRef="#br0" timeOffset="41981.74">5006 14190 2419 0,'0'0'53'0,"-6"0"11"0,-3 2 3 0,6-2 1 0,-3 3-55 0,6-3-13 16,-3 3 0-16,3-3 0 0,0 0 0 0,0 0 0 0,-3 5 0 0,3-5 0 31,6 5-31-31,0-5-9 0,3 3-1 0,0-6-651 16,6-5-129-16</inkml:trace>
  <inkml:trace contextRef="#ctx0" brushRef="#br0" timeOffset="42103.65">5366 13838 1792 0,'15'-21'51'0,"-6"15"10"0,-3 1-49 0,0 0-12 0,0-1 0 0,-3-2 0 16,-3 8 164-16,0 0 29 0,0 0 7 0,0 0 0 16,6 6-88-16,-6-6-19 0,0 5-3 0,0 0-1 15,0 1-129-15,0 2-25 0,0 2-6 0,-3 9-707 16,0-9-142-16</inkml:trace>
  <inkml:trace contextRef="#ctx0" brushRef="#br0" timeOffset="43251.75">4643 14301 1314 0,'-9'-11'37'0,"3"6"8"0,0-3-36 0,-3 0-9 0,0 0 0 0,-3 0 0 16,3-2 53-16,-6 2 9 16,-3 2 2-16,0-2 0 0,4 0 0 0,-4 0 0 0,0 3 0 0,-3 0 0 15,0 0 2-15,-3 2 1 0,1 0 0 0,-4 1 0 16,-3 2-19-16,0 0-4 0,-5 5-1 0,-4-5 0 15,3 5-21-15,-3 3-4 0,4 3-1 0,-7-1 0 0,3 4-1 16,1 4-1-16,-1-2 0 0,-3 8 0 0,4 0-23 16,-1 5-5-16,0 2-1 0,3 7 0 0,4-1 14 0,5 5 0 15,-3 3 0-15,3 5 0 0,4-2 0 0,2 5 0 16,3 5 0-16,3 3 0 0,6 0 12 0,3-1 6 16,6 4 1-16,6 7 0 15,3-7-31-15,6-3-5 0,3 0-2 0,9-1 0 0,-4-7 19 0,7-2 0 16,6-9 0-16,0 0 0 0,5-10 0 0,-2-3 0 15,3-5 0-15,5 0 0 0,-8-8 0 0,6-8 0 16,2-3 0-16,4-5 0 0,-1-5 0 0,-2-9 0 16,0 4 0-16,2-9 0 0,-2-2 0 15,-3-5 0-15,2-3 0 0,4-9 0 0,-10 1 36 0,1-5 10 16,-6-3 2-16,0-5 1 0,-7 2-27 0,1-5-6 0,-3-2 0 0,0-9-1 16,-4 6 39-16,-5-3 8 0,0 0 2 0,-3-5 0 15,-6 5 0-15,-3 0 0 0,-6-2 0 0,0-6 0 16,0 8-52-16,-6 6-12 0,-3-1 0 0,-6 1 0 15,3 7 24-15,0 6 3 0,-3 2 0 0,1 6 0 16,-1 5-27-16,-3 7 0 0,0 1 0 0,-6 5 0 16,3 6-27-1,-5 2-10-15,-4 5-3 0,0 3 0 0,0 5-8 16,0 6-3-16,1 2 0 0,2 11 0 0,-3 3-106 0,6 4-22 16,1 4-4-16,2 7-810 0</inkml:trace>
  <inkml:trace contextRef="#ctx0" brushRef="#br0" timeOffset="43769.86">4595 15613 1552 0,'0'-18'44'0,"-6"10"10"0,6-6-43 0,0-1-11 16,0-1 0-16,6-3 0 0,-3 3 53 0,0 3 9 16,0 2 2-16,3 1 0 0,0 2 0 0,-3 5 0 15,3 1 0-15,-6 2 0 0,12 5-4 0,-9 3 0 0,9 2 0 0,-7 6 0 16,4 3-41-16,-6 2-9 16,6 3-2-16,-6 5 0 0,3 3 1 0,3 2 0 0,-6 0 0 0,0 3 0 15,-3-2-17-15,3 5-4 0,-3-3-1 0,-3 2 0 16,3 1 49-16,0-3 9 0,-3 3 3 15,0-3 0-15,-3 0-32 0,0-5-5 0,3-1-2 0,-6 4 0 16,3-6-9-16,-3-3 10 0,1 1-10 0,-4-6 10 16,0 0-10-16,0-5 0 0,0-3 0 0,-3-5 8 15,3 0 45-15,0-8 9 0,0 5 2 0,0-10 0 16,1 2-52-16,-4-7-12 16,0-1 0-16,0-2 0 0,0-3 21 0,3 3 2 0,3-3 0 0,0 3 0 15,3 0 14-15,0 2 3 0,3 6 1 0,0-1 0 16,3 6-41-16,0 0-19 0,0 0 2 0,0 0 0 15,0 6 17-15,3 4 0 0,3 3 0 0,3-2 9 16,0 8 3-16,0-4 1 0,3-1 0 0,-3 2 0 0,3-3-25 16,-3-3-6-16,0-2-1 0,3-2 0 0,2 4 31 15,1-5 5-15,0-5 2 0,0 0 0 16,0-2-36-16,-3-1-7 0,3-5-2 16,0 3 0-16,0-3-10 0,-1-3-1 0,-2 1-1 0,3-1 0 15,0 1-72-15,0-1-14 0,3 3-4 0,-3-2-921 0</inkml:trace>
  <inkml:trace contextRef="#ctx0" brushRef="#br0" timeOffset="44610.13">4530 17375 1958 0,'0'0'43'0,"0"0"9"0,0 0 1 0,0 0 3 0,-3-2-45 0,-6-1-11 16,6 0 0-16,0 1 0 15,0-4 27-15,0 1 3 0,0-3 1 0,3-2 0 0,-3 2 5 0,3-3 2 16,3 0 0-16,0-2 0 0,0 0 17 0,0 0 3 15,6-3 1-15,-3 0 0 0,2-3 4 0,1 4 1 16,0-7 0-16,6 4 0 0,0 2-52 0,3-3-12 16,0 6 0-16,3-3 0 0,-4 3 0 0,1 3 0 15,3 2 0-15,-3 2 0 16,0 6-30-16,-3 0-9 0,0 8-1 0,3-2-1 0,-7-1 14 0,4 5 3 16,-6 4 1-16,3 2 0 15,-9-1-33-15,6 4-6 0,-6-1-2 0,0 1 0 0,-3-3 52 0,0 5 12 16,0-2 0-16,-6 2 0 0,0 0 0 0,-3 0 0 0,3-5 0 15,-3 2 0-15,3-2 0 16,-3-2 0-16,-2-4 0 0,-1 1 0 0,3-1-12 0,0-4 1 0,-3-1 0 0,3 0 0 16,0-5 19-16,0 0 3 0,0-2 1 0,3-4 0 15,-3 1 40-15,0-3 9 0,3-3 2 0,-3 1 0 16,3 2-27-16,3 0-6 0,1 0-1 0,2-3 0 16,0 6 5-16,2 0 1 0,1-3 0 0,3 3 0 15,3 2-46-15,0 0-9 0,3 1-1 0,0 2-1 16,3 0 22-16,3 2-11 0,-3 1 11 0,6 0-8 15,-4-1-24-15,4 1-5 0,0 0-1 0,0-1 0 16,0-4-21-16,0 2-4 0,-4-3-1 0,4-2 0 16,0-1 19-16,-6-4 3 0,0-3 1 0,0 2 0 15,3-8-10-15,-9 1-1 0,5-1-1 0,-8-4 0 16,9-1 15-16,-9-3 3 0,0 9 1 0,0-6 0 16,3 0-37-16,-3 8-7 0,0-8-2 0,0 11 0 0,3-3 80 15,-3 3 10-15,3 3 5 0,-3 2 1 16,3 2 12-16,0 1 2 0,-1 5 1 0,4 0 0 0,-3 5 1 0,0 1 1 15,0-1 0-15,0-2 0 0,0 2 5 0,0-5 1 16,-3 5 0-16,3 0 0 0,0-5-11 0,0 0-3 16,0 0 0-16,-3-2 0 15,0-4-41-15,0 4-8 0,-1-6-1 0,1 0-1 16,0-3-112-16,0 1-22 0,0-1-5 0,0-2-288 16,0 0-58-16</inkml:trace>
  <inkml:trace contextRef="#ctx0" brushRef="#br0" timeOffset="44943.27">5545 16645 1497 0,'0'0'32'0,"0"-8"8"0,0 0 0 0,0 0 4 0,0-2-36 0,0-1-8 0,0-2 0 0,-3 0 0 15,3-3 104-15,0 0 20 0,0 0 3 0,3 0 1 16,-1 3-59-16,1 2-11 0,0-2-2 0,3 2-1 16,0 1-37-16,0 2-7 0,3 0-2 0,-3 0 0 15,6 5-9-15,0-2 0 0,0 2 0 0,3 1 0 0,0 2 0 0,0 0 0 16,-4 0 0-16,4 0 0 0,0 0 0 0,0 0-14 16,-3 0 3-16,3 0 1 0,-3 0 10 0,0 0-10 15,-3 0 10-15,3 0-10 16,-4 0-31-16,1 0-7 0,0 2 0 0,0-2-1 15,0 3 7-15,-3 2 2 0,3-2 0 0,-3 2 0 16,0 3-49-16,-3 0-10 0,3 3-1 0,-3-3-606 0</inkml:trace>
  <inkml:trace contextRef="#ctx0" brushRef="#br0" timeOffset="45504.68">4217 17063 1825 0,'-42'26'40'0,"24"-10"8"0,-2 3 1 0,-1 5 3 0,-3 2-41 0,0 1-11 0,3 2 0 0,3 0 0 16,-5 0 28-16,8 3 3 0,0-3 1 0,3 2 0 15,6-1-7-15,0 4-1 0,6 0 0 0,6 3 0 16,3-2 2-16,6 2 0 0,3 3 0 0,11-3 0 15,4 2 10-15,9 1 1 0,5-3 1 0,10 3 0 16,0-1-30-16,5-2-8 0,7-2 0 0,-16-14 0 16,4 0 0-16,8-2 11 0,4-3-11 0,5-3 12 15,3-8-30-15,1-2-6 0,5-9 0 0,1-2-1 0,2-7 71 16,0-9 14-16,0-3 4 0,39-20 0 0,-23-1 15 16,-7-5 3-16,3-5 1 0,6-16 0 0,-5 0-15 15,-13-6-4-15,-9 1 0 0,-5-3 0 16,-10 0-45-16,-2-3-10 0,-7-5-1 0,-5 0-8 0,-9 0 0 0,-4 3 0 15,-5 0-10-15,-9 0 10 16,-6-1-40-16,-6 6 0 0,-3 5 0 0,-6 3 0 0,-6 3 29 0,-6 2 11 16,-6 3-8-16,-6 3 8 0,-9 4 0 0,-2 9 0 15,-4 2 0-15,-6 9 8 0,1 4 0 0,-10 9 0 0,-2 5 0 16,-7 7 0-16,-2 9 17 0,-4 8 4 0,-2 10 1 16,-4 6 0-16,-2 10-30 0,-3 8-21 0,-1 8 3 15,-2 5 1-15,-3 8-7 0,2 8 0 0,4 3-1 0,23-13 0 16,-2 2 25-16,-4 11 0 0,1 7 0 0,2 4 0 15,4 2 0-15,2 5 0 0,6 3 0 0,-23 42 0 16,11-13 9-16,10-13 1 0,8-3 0 0,6-10 0 16,7-6-10-16,2-7-11 0,9-4 3 0,6-4 0 15,0-9 8-15,3-12 0 0,6-6 0 0,0-8 8 16,6-6-8-16,0-9 0 0,0-4-11 0,6-7 11 31,6-6-168-31,0-8-28 0,3-5-6 0,3-7-1 0</inkml:trace>
  <inkml:trace contextRef="#ctx0" brushRef="#br0" timeOffset="46621.62">5946 15944 1728 0,'0'0'38'0,"0"0"8"0,0 0 2 15,0 0 0-15,0 0-39 0,0 0-9 0,-9-3 0 0,9 3 0 16,0 0 104-16,0 0 18 0,-6-2 4 0,6 2 1 0,0 0-50 0,0 0-9 16,0 0-3-16,0-6 0 15,6-2-52-15,-6 3-13 0,3-6 0 0,3 1 0 0,3-3 54 0,3-1 8 16,-6-2 2-16,6-2 0 0,-3 2-52 0,0-5-12 15,6 2 0-15,-3-2 0 0,3 0 0 0,-4 0 0 16,-2 0 0-16,3-3 0 0,-6 5 0 0,3 1 0 16,-3 2 0-16,0 0 0 0,-3 0 0 0,0 6 0 15,-3-1-12-15,-3 1 12 0,-3 4-18 0,3-2 3 16,-6 3 1-16,0 2 0 16,-3-2 27-16,0 2 6 0,-2 1 1 0,-1 2 0 15,0 0-20-15,0-3 0 0,0 3 0 0,3 0 0 0,0 0 8 0,3-3-8 16,3 6 9-16,0-8-9 0,3 5 0 0,3 0 0 15,0 0 0-15,0 0-10 0,0-8 10 0,6 3 0 16,0-3 0-16,6 2 0 0,3-2 0 0,3 6 0 0,3-1 0 0,-3 0 0 31,0 3-25-31,-1 3-3 0,4 0-1 0,-6 2 0 16,3 3-15-16,-6 3-4 0,-3-3 0 0,3 2 0 16,-6 3-116-16,-3 1-23 0,3 1-5 0</inkml:trace>
  <inkml:trace contextRef="#ctx0" brushRef="#br0" timeOffset="47521.67">4863 12975 2188 0,'0'0'48'0,"0"0"11"0,0 0 1 0,0 0 1 0,0 0-49 0,0 0-12 15,0 0 0-15,0 0 0 0,-3 5 54 0,0 1 8 16,-3-1 2-16,3 6 0 0,-3 5-64 0,0-1-15 16,0 7-1-16,-3 1-1 0,3 4 7 0,-3 5 2 15,0-1 0-15,-3 6 0 0,4 3 26 0,-1 0 6 16,3 2 0-16,-3 6 1 15,-3-11-42-15,3 2-9 0,-3 1-2 0,3-3 0 0,0-2 28 0,0-4 0 16,0-4 0-16,0-3 0 0,0-3 22 0,0-3 3 0,4-5 1 16,-1 1 0-16,-3-6-36 0,3-3-7 0,0-2-2 15,0-3 0-15,-3-3 8 0,3-5 2 0,0-3 0 0,0-2 0 16,3-3 9-16,-3-5-13 0,3 0 5 16,3-3 8-16,-3 3 20 0,0 0 12 0,-3 2 3 0,3 3 0 15,3 1-27-15,-3 7-8 0,3 0 0 0,0 8 0 16,0 0 0-16,0 0 0 15,0 0 0-15,0 0 0 0,-3 5 0 0,3 6 0 0,0 4 0 0,0 4 0 16,3-1 12-16,3 6 1 0,-3-3 1 0,6 3 0 16,0 0-14-16,0-8 0 0,0 0-12 0,0 0 12 15,3 0-17-15,0-3 3 0,-3 0 1 16,2-2 0 0,4-3-33-16,-3-3-6 0,0-2-2 0,3-1 0 0,-3-4-166 0,6-1-32 0,15-2-8 15,-10 2 0-15</inkml:trace>
  <inkml:trace contextRef="#ctx0" brushRef="#br0" timeOffset="48537.57">6256 14706 836 0,'0'0'24'0,"0"0"4"0,0 0-28 0,-6-6 0 15,3 1 0-15,3 0 0 16,0 5 57-16,-3-6 6 0,-3 1 1 0,3 2 0 0,3 3 87 0,0-5 17 16,0 5 4-16,0 0 1 15,-3-5-31-15,0 2-6 0,3 3-2 0,0 0 0 16,0 0-46-16,0 0-8 0,0 0-3 0,0 0 0 0,0 0 27 0,0 0 6 16,0 0 1-16,0 0 0 0,0 0-51 0,0 0-9 15,0 0-3-15,0 0 0 0,3 3-39 0,0 5-9 16,6 2 0-16,0 6 0 0,0 3 0 0,0-1-8 15,6 9 8-15,-3-6-10 0,-1 3-12 0,4 0-2 16,-6 2-1-16,3 0 0 16,0-2-3-16,0 0 0 0,-3 0 0 0,3-3 0 15,-3 0-6-15,0-2-2 0,0-3 0 0,-3 2 0 16,3-7-196-16,-1-1-40 0,-2-2-8 0,0-2-2 16,0-4 42-16,-3-2 8 0,9-5 1 0,-6-6 1 0</inkml:trace>
  <inkml:trace contextRef="#ctx0" brushRef="#br0" timeOffset="48819.07">6521 14830 1280 0,'0'-29'36'0,"-3"16"8"0,3-6-35 0,0-2-9 0,0 0 0 0,0 0 0 16,0 2 155-16,0-2 29 0,-3 2 5 0,0 6 2 16,3-5-43-16,0 4-8 0,-3 4-1 0,3 2-1 15,-3-3-41-15,0 6-8 0,3 5-1 0,0 0-1 16,0 0-37-16,0 0-7 0,0 0-2 0,-3 3 0 16,-3 2 19-16,0 5 3 0,0 6 1 0,3 6 0 15,0 4-103-15,3 3-20 0,0 5-4 0,0 1-1 16,3-3 64-16,0 5 24 0,0-11 0 0,3 3-1 15,3-5-23-15,0-5 0 0,0-4 0 0,0-4-8 0,0 0-9 16,3-3-2-16,-3-6 0 0,2-2 0 0,1-2 19 16,-3-4 0-16,0-2 0 0,3-8 0 15,-3 3 0-15,3-5 0 0,-3-1 0 0,0-2 0 0,0 0 11 0,-3 0 5 16,-3-6 2-16,3 1 0 0,-3 2-7 0,-3 3-2 16,0-3 0-16,-6 3 0 0,0 5 2 0,-3-3 0 15,3 4 0-15,-3 1 0 0,-3 6-11 0,3 0 0 16,0-2 0-16,-3 2 0 15,3 3-19-15,-3 2-5 0,0 3-2 0,1 3 0 16,2-3-91-16,0 2-19 0,0 6-3 0,0-8-1 16,3 5-144-16,3-2-28 0</inkml:trace>
  <inkml:trace contextRef="#ctx0" brushRef="#br0" timeOffset="49036.86">6813 13864 2389 0,'0'0'68'0,"0"0"14"0,0 0-66 0,0 0-16 0,0 0 0 0,0 0 0 16,0 0 132-16,0 0 22 0,0 0 5 0,0 0 1 15,3 5-128-15,-1 9-32 0,4 2 0 0,0 2 0 16,0 6 0-16,0 2 0 0,0 6 0 0,3 0 0 16,-3 2 0-16,3 3-13 0,-3-2 1 0,0 2 0 15,3-3-20-15,-3 1-3 0,3-4-1 0,-3-2 0 31,0-2-100-31,3-6-20 0,-3-2-4 0,0-6-545 0,-4-5-110 0</inkml:trace>
  <inkml:trace contextRef="#ctx0" brushRef="#br0" timeOffset="49172.5">6854 14176 2541 0,'0'0'56'0,"-6"0"11"0,0 3 2 0,-3 0 3 0,3 2-57 0,0 0-15 15,-2-2 0-15,5 2 0 0,-3 3 27 0,6 0 2 16,-6 0 1-16,3 0 0 15,3 0-128-15,-3 0-26 0,3-3-4 0,3 3-920 0</inkml:trace>
  <inkml:trace contextRef="#ctx0" brushRef="#br0" timeOffset="49320.77">7030 13994 2134 0,'12'-19'47'0,"-6"9"9"0,-3 2 3 0,0-3 1 0,0 6-48 0,0-3-12 0,0 5 0 0,-3 3 0 15,0 0 147-15,0 0 26 0,0 0 6 0,0 0 1 16,0 0-72-16,0 0-13 0,0 0-3 0,-6 6-1 31,3 4-136-31,0 1-27 0,0 5-6 0,0 0-1 0,0 2-129 0,0 1-27 16,3 2-5-16,-3 0 0 0</inkml:trace>
  <inkml:trace contextRef="#ctx0" brushRef="#br0" timeOffset="49588.6">6890 14740 2202 0,'-6'24'62'0,"0"-19"14"0,3 6-60 0,3 2-16 0,-3 0 0 0,0 0 0 0,3 1 17 0,0-4 1 15,0 3 0-15,0 1 0 0,0-4 22 0,3-2 4 16,0-3 0-16,0 1 1 0,3-6-21 0,3 0-4 16,-3-3 0-16,6 0-1 0,-3-7 36 0,3-1 7 15,2-5 2-15,1 3 0 16,-3-5 15-16,6-4 3 0,-3-4 1 0,6 0 0 0,-6-1-83 0,6-2-14 15,-1 3-4-15,1-6-1 0,3 3 19 0,-6 0 0 16,3 2 0-16,0-5 0 16,-4 3-106-16,4 5-18 0,-3-2-3 0,0 0-649 15,-3 2-131-15</inkml:trace>
  <inkml:trace contextRef="#ctx0" brushRef="#br0" timeOffset="54994.68">1458 17079 1228 0,'0'0'35'0,"0"0"7"0,-3 0-34 0,3 0-8 16,-6 0 0-16,6 0 0 0,0 0 123 0,-9 0 22 15,9 0 5-15,0 0 1 0,0 0-70 0,0 0-13 16,0 0-4-16,0 0 0 0,0 0-7 0,0 0-1 15,0 0-1-15,-3 5 0 16,3 3-37-16,0 0-7 0,3 5-2 0,-3 3 0 0,9 3-9 0,0 2 0 16,0 3 0-16,0 2 0 0,2 3 0 0,1 3-12 15,3 2 2-15,0 1 1 16,3-1-44-16,-3 1-9 0,0-1-2 0,3 3 0 16,-1-5 16-16,-5-3 4 0,6-3 0 0,-6 1 0 0,6-6 26 0,-9-3 6 0,6-4 0 15,0-1 1-15,-3-8 11 0,0 0 0 16,2-5 0-16,-5 0 0 0,3-5 49 0,0-3 12 0,-3-8 3 0,0 3 0 15,3-5-52-15,-3-6-12 0,0-5 0 16,0 0 0-16,0-1 0 0,0 1 0 16,-3 0 0-16,2-5 0 0,-2 2 0 0,3 0 0 0,-6 3 0 0,6-2 0 15,-9 7 54-15,3-3 8 0,3 3 2 0,-6 3 0 16,0 5-52-16,0 1-12 0,0 4 0 0,-6 3 0 16,6 0 54-16,0 8 8 0,0 0 2 0,0 0 0 15,0 0 5-15,0 0 2 0,-3 5 0 0,3 6 0 16,0 0-63-16,0 4-8 0,0 4-9 0,0-1 9 15,9 4-12-15,-9-1 12 0,6 0-12 0,0-3 12 16,3 1 0-16,0-3 0 0,0-3 0 0,-6-2 12 0,3-1-21 16,6-4-4-16,-3-1-1 0,-6 0 0 0,6-5 14 15,-1 0-9-15,-5 0 9 0,3-3-8 0,3-2 8 0,-3-3 0 16,0 0 0-16,-3-2-8 0,3-1 8 0,-3-2 0 16,3 0 0-16,-6-3 8 0,0 0 7 0,0 3 1 15,0-6 1-15,-6 3 0 0,3 0-17 0,-3 1 8 16,-3-1-8-16,3 2 0 0,-3 1 17 0,3 3-3 15,-3 2-1-15,1 0 0 0,2 2-23 0,-3 1-5 16,-3 3-1-16,6-1 0 0,3 0 16 0,-6 3 0 16,9 0 0-16,0 0 0 15,-9 3-105-15,9-3-19 0,0 5-3 0,0 0-1 16,0 1 0-16,0-1 0 0,3 0 0 0,3 1-444 0,-3-4-88 16</inkml:trace>
  <inkml:trace contextRef="#ctx0" brushRef="#br0" timeOffset="55519.64">2124 16936 1522 0,'0'0'33'0,"0"-8"7"0,0 0 2 0,0 0 2 0,3 3-36 0,-3 0-8 0,0 5 0 0,0 0 0 16,0 0 99-16,0 0 17 0,0 0 4 0,0 0 1 15,0 0-45-15,6 5-10 0,3 3-2 0,-9 2 0 16,9 6-21-16,-3-2-5 0,3 4-1 0,-3 1 0 16,3-4-8-16,3 1-1 0,-3 0-1 0,-3-3 0 15,3-2-47-15,0 0-8 0,0-3-3 0,0-3 0 16,-1-3-1-16,1 4-1 0,0-6 0 0,-6-6 0 15,3 4 45-15,0-3 8 0,0-3 3 0,-3-6 0 16,3 1-12-16,-6-5-3 0,6 2 0 0,-6-8 0 16,3 0-8-16,-3 0 10 0,-3 0-10 0,3 1 10 0,-6-1-2 15,6 0 0-15,-9 0 0 0,3 3 0 16,0 3 20-16,3-4 3 0,-3 9 1 0,0 0 0 0,3 2 16 16,-3 3 3-16,3 0 1 0,3 8 0 0,0 0-42 0,0 0-10 15,0 0 0-15,0 0 0 16,9 3-49-16,0 0-12 0,0 2-3 0,3 3 0 0,3-3 49 0,0 3 15 15,-3-3 0-15,3-2-10 0,-3 2-10 0,2-5-1 16,1 0-1-16,0 0 0 16,-3 0-14-16,0-8-2 0,0 3-1 0,0 0 0 0,-3 0 39 0,0-9 0 15,0 9 0-15,0-5 0 0,-6 2 0 16,3-3 0-16,-4 3 0 0,1 3 0 0,3-1 0 0,-3 4 0 16,6-1 0-16,-3 3 0 0,0 3 0 0,0-1 0 0,0 4 0 15,6-1 0-15,-3 3 0 0,-6 0 0 0,6 0 0 16,0 0 0-16,0 0-23 0,3-3 3 0,-3 0 1 0,0 1 0 15,-1-1-2-15,1-5-1 0,3 0 0 0,-3 0 0 16,-6-3-1-16,6-2 0 0,0 0 0 0,-6-3 0 16,3-3 39-16,0 1 8 0,-3-6 2 0,3 2 0 15,3 1 2-15,-9-3 0 0,6 3 0 0,3 0 0 16,-3 0-16-16,0 5-2 0,2 0-1 0,1 0 0 16,-6 3-25-16,6-1-4 0,0 4-2 0,0 2 0 15,0 0-158-15,0 2-31 0</inkml:trace>
  <inkml:trace contextRef="#ctx0" brushRef="#br0" timeOffset="55731.37">2967 16513 806 0,'0'0'17'0,"0"0"4"0,0 5 1 0,0-5 2 16,0 5-24-16,0 1 0 0,0-4 0 0,0 3 0 0,0 1 56 0,0-6 6 15,-3 2 2-15,3-2 0 16,0 6-103-16,0-6-20 0,-3 2-4 0,3-2-333 0</inkml:trace>
  <inkml:trace contextRef="#ctx0" brushRef="#br0" timeOffset="56421.05">2776 15976 1653 0,'-9'-14'47'0,"3"9"10"0,-3 0-45 0,1-3-12 0,-7 0 0 0,3 0 0 0,-6 0 147 0,3 0 27 16,-6-3 6-16,0 4 0 0,-2-1-90 0,-1 0-18 16,-3 2-4-16,-9 1-1 15,1 0-51-15,-4 2-16 0,-9 0 10 0,7 6-10 16,-4 0 10-16,6 5-10 0,-5 2 12 0,-1 4-12 0,-9 1 0 0,1 7 0 15,-1 4 0-15,15-5 0 0,-5 6 0 0,-1 4 0 16,-5 6 0-16,2 6 0 0,-6 2-10 0,1 5 1 16,2 6 0-16,-17 20 0 0,2 4 9 0,13-4 12 0,-1 1-2 15,9-3-1-15,7 3-9 0,-1 2 0 16,3 1 0-16,7-4 0 0,5 4 0 0,6-1 0 16,-3 3 0-16,12 0 0 0,3-5 0 0,3 2 0 15,3 1 0-15,3-1 0 0,6-2 0 0,3-6-12 0,6-5 0 0,3 1 1 16,2-7 11-16,7-7 0 0,0-5 0 0,0-6 0 15,3-5-12-15,2-5 4 0,7-5 0 0,0-6 0 16,11-5-10-16,-2-3-2 0,-4-8 0 0,7-2 0 16,3-3 9-16,-1-8 2 0,10 0 0 0,2-5 0 15,-2-11-8-15,2 3-2 0,0-11 0 0,4-2 0 16,2-1 8-16,-5-7 2 0,-7-1 0 0,7-4 0 16,-4-6 9-16,4-5 16 0,-7-3-4 0,1 0-1 15,-10-3 11-15,4 1 2 0,-7-6 1 0,1 3 0 16,0-5 13-16,-7 2 2 0,1 3 1 0,-6-6 0 15,-10 1-29-15,1-1-12 0,-3 1 8 0,-6 2-8 16,0 3 11-16,-9 0-3 0,-4 2-8 0,-2 3 12 16,-3 1 11-16,-9 4 1 0,0 3 1 0,-5 0 0 0,-4 3 17 15,-6 5 3-15,0 0 1 0,-9 3 0 0,0 5-6 0,-2 2-2 16,-1 6 0-16,-3 3 0 0,1 2-25 0,2 5-5 16,0 6 0-16,-3 0-8 0,-2 5 0 0,-1 0 0 15,0 8-10-15,-5 0 10 16,2 5-41-16,0 3-1 0,-2 3 0 0,2 5 0 15,0 0-105-15,4 5-21 0,-10 5-4 0</inkml:trace>
  <inkml:trace contextRef="#ctx0" brushRef="#br0" timeOffset="59212.48">3937 15065 1360 0,'0'0'30'0,"0"0"6"0,0 0 2 0,0 0 0 0,0 0-30 0,0 0-8 0,0 0 0 0,0 0 0 16,0 0-24-16,0 0-5 15,0 0-2-15,-6 3 0 0,6-3-33 0,-9 0-6 0,6 3-2 0,-3-1 0 16,6-2 40-16,-6 3 7 0,3 0 1 0,0 2 1 15,-5-2 47-15,5 2 10 0,-3 0 2 0,0 0 0 16,3 1 41-16,-3 2 9 0,3 0 2 0,-3-3 0 0,3 3 12 0,0-3 4 16,0 0 0-16,0-2 0 0,3 2-4 0,-3 1-1 15,3-6 0-15,-3 5 0 0,3-5-56 0,0 0-11 16,0 0-3-16,0 0 0 0,0 0 7 0,0 0 2 16,0 0 0-16,0 0 0 0,6 3-17 0,-3-3-3 15,3 0-1-15,0-3 0 0,0 0-17 0,3 1 0 16,3-6 0-16,-1 0-9 15,-2 0 17-15,3 0 4 0,3-3 1 0,-3 1 0 0,0-1-30 0,-3-2-7 16,0 2 0-16,0 1-1 0,3-1 3 0,-6-2 1 16,-3 2 0-16,3 1 0 15,-6-1-171-15,0 3-35 0,-3-10-6 0,-3 4-2 0</inkml:trace>
  <inkml:trace contextRef="#ctx0" brushRef="#br0" timeOffset="59385.93">3931 14941 2091 0,'0'0'46'0,"0"0"10"0,0 0 1 0,0 0 2 0,0 0-47 0,0 0-12 0,0 0 0 0,0 0 0 15,0 0 63-15,0 0 10 0,0 0 3 0,0 0 0 16,3 3-24-16,0 2-5 0,0 3-1 0,-3 0 0 16,6 5-21-16,0 0-4 0,-3 6-1 0,0-1 0 15,0 6-20-15,0 0 9 0,0 2-9 0,0 4 0 16,0-4-36-16,0 0-15 0,0 4-2 0,0-4-1 16,3-2-110-16,0 0-23 0,6 18-4 15,3-16-1-15</inkml:trace>
  <inkml:trace contextRef="#ctx0" brushRef="#br0" timeOffset="59831.41">5562 13351 2257 0,'0'0'49'0,"0"0"11"0,0 0 1 0,0 0 3 0,0 0-51 0,0 0-13 0,0 0 0 0,6-5 0 15,0-3 17-15,0 0 1 0,3 0 0 0,3-3 0 16,-3-2-6-16,6-6-2 0,-3 4 0 0,6-4 0 16,-3 1-126-16,2-1-26 0,1 0-5 0,0 1-1 0</inkml:trace>
  <inkml:trace contextRef="#ctx0" brushRef="#br0" timeOffset="60193.94">5931 12787 1821 0,'0'0'40'0,"0"0"8"0,0 0 1 0,-3-5 3 0,1 2-41 0,-4 1-11 16,3-4 0-16,0 4 0 0,3 2 60 0,-3-5 11 15,3 5 1-15,0-6 1 0,0 6-32 0,0-5-6 16,3 2-2-16,0-2 0 0,3 2-8 0,-1-2-1 0,4 0-1 16,3-1 0-16,0 1-12 0,3 0-3 15,-3 0 0-15,3 2 0 0,0 0-8 0,-3 1 0 16,0 2 0-16,0 0-11 15,-7 2-45-15,1 4-10 0,-3-1-2 0,-3 3 0 16,0 0 20-16,-3 2 3 0,-3 1 1 0,3 2 0 0,-5 0 73 0,5 1 15 0,-3 1 4 0,6-1 0 16,0-4-8-16,0 4-2 0,6-1 0 0,0-3 0 15,-1 1-10-15,4 0-1 0,3-1-1 0,0-2 0 16,3 3-16-16,0-1-10 0,0 1 12 0,3-1-12 16,-6 1 8-16,3 5-8 0,-4-3 0 0,-2 6 0 15,0-4 0-15,-3 4 8 0,-3-1-8 0,0-2 0 16,-3 3 0-16,-6 5 0 0,0-3 0 0,-9 0 0 15,1 8 0-15,-4-8-16 0,-3 6 4 0,-3-3 0 16,0-3-30-16,0 3-6 0,4-6 0 0,-4-2-601 16,3-5-120-16</inkml:trace>
  <inkml:trace contextRef="#ctx0" brushRef="#br0" timeOffset="60487.67">6327 12613 2142 0,'0'0'60'0,"6"0"15"0,-6 2-60 0,9 1-15 16,-3 2 0-16,-6 9 0 15,9-1 96-15,-9 5 17 0,0 1 3 0,6 5 1 0,-6 2-87 0,3 1-18 16,-3-1-3-16,0 3-1 16,0-2-57-16,3-6-12 0,0-3-3 0,3-5 0 15,3 1 29-15,0-9 6 0,3 0 1 0,3-7 0 0,-1-1 48 0,1-8 9 0,3-2 3 0,-3-5 0 16,6-4 28-16,0-1 7 0,-6 1 1 0,-6-1 0 15,0 2-32-15,-4 2-5 0,1-5-2 0,-6 0 0 16,0 3-4-16,-6 3-1 16,-8-1 0-16,-1 3 0 0,0 3-12 0,-6 2-4 0,0 6 0 15,-3 0 0 1,-2 5-94-16,5 3-19 0,-3 2-4 0,-3 8-1010 0</inkml:trace>
  <inkml:trace contextRef="#ctx0" brushRef="#br0" timeOffset="61573.87">7491 13536 1780 0,'-18'-13'50'0,"9"5"12"0,-3 3-50 0,-5-3-12 0,-1 0 0 0,-6 0 0 15,0 0 71-15,-9 0 11 0,1 3 2 0,-7-3 1 16,3 2-61-16,-2 6-12 0,-4 3-2 0,-3 0-1 16,-2 2-9-16,-4 3 0 0,-6 0 0 0,-2 2 0 15,2 6 0-15,4 6-11 0,-1 4 3 0,-5 0 0 16,-4 6 8-16,1 5 0 0,-1 6 0 0,4 4 0 15,2 9 0-15,-5-1 0 0,2 4 0 0,-2 7 0 16,2 5-11-16,3 3 11 0,7 3-13 0,2 2 5 16,10-2 16-16,2 2 3 0,3 3 1 0,6 8 0 15,6-13 15-15,10 0 3 0,2 0 1 0,9-3 0 0,9-11-31 16,2-5 0-16,7-7 0 0,6-1 0 16,0-5-40-16,6-8-10 15,2-5-2-15,13-6-1 0,3-5 37 0,2-7 7 0,1-4 9 0,8-5-13 0,-2-7 37 0,8-4 7 16,1-7 1-16,11-3 1 0,-8-2-33 0,5-9 0 15,1 1 0-15,-4-8 0 16,3-4-16-16,-5-4-9 0,-4 2-3 0,-5-7 0 0,5-1 46 0,1-7 9 0,-7-1 1 16,-2-2 1-16,-3 2 31 0,-4-2 5 15,-2 0 2-15,-4-3 0 0,-2 0 3 0,-6 0 1 0,-3 3 0 16,-10 0 0-16,4-6-26 0,-12 9-5 0,-6-1 0 0,-3 1-1 16,-6 2-16-16,-6 0-3 0,-9 5-1 0,-3 1 0 15,-3 4-9-15,-2 6-2 0,-4 6 0 0,-6 1 0 16,0 7-18-16,1 4-4 0,-4 3-1 0,-3 6 0 31,-2 2-18-31,-1 5-4 0,3 3-1 0,3 5 0 16,1 3-38-16,5 3-8 0,3-1-2 0,0 6-983 0</inkml:trace>
  <inkml:trace contextRef="#ctx0" brushRef="#br0" timeOffset="62072.25">7691 12420 2023 0,'0'0'57'0,"0"0"13"0,0 0-56 0,0 0-14 15,0 0 0-15,0 0 0 0,0 0 102 0,0 0 18 16,0 0 3-16,0 0 1 0,0 0-60 0,-3 5-12 16,-6 3-3-16,-6 5 0 0,0 6-33 0,0 7-6 15,-9 6-2-15,0 7 0 0,-2 9-8 0,-4 10-17 16,0 0 4-16,-3 14 1 0,7 2-7 0,-7 0-1 16,0 5 0-16,-6 9 0 0,7-9 20 0,-1-2 0 15,3-6 0-15,-6 1 0 0,16-11 0 0,-4-6 0 0,6-13 0 16,3-7 0-16,6-11 0 0,3-8 0 0,-3-3 0 15,9-8 0-15,-6 0 0 0,6-5 0 0,0-13 0 0,6-5 0 16,-6-11 0-16,9-1 0 0,-3-1 0 0,0-6 0 16,-3-3 0-16,3 0 0 0,3 1 0 0,-9-4 0 15,6 6 0-15,-6 3 9 0,6 5-1 0,-6 2 0 16,0 6 13-16,0 5 3 0,0 6 0 0,0-1 0 16,0 6 16-16,0 5 3 0,0 0 1 0,-6 2 0 15,0 4-36-15,-3 10-8 0,9 7 0 0,-6 9 0 16,0 5 0-16,0 5-17 0,3 3 4 0,3 3 1 15,0 0-26 1,0-1-5-16,0-2-1 0,6-5 0 16,9-6-12-16,-6-7-4 0,12-3 0 0,6-11-662 0,2-3-133 0</inkml:trace>
  <inkml:trace contextRef="#ctx0" brushRef="#br0" timeOffset="75088.81">9212 16148 1580 0,'0'0'35'0,"0"0"7"0,0 0 2 0,0 0 0 0,-6 2-36 0,6-2-8 15,0 0 0-15,0 0 0 0,0 0 0 0,0 0 8 16,-9 0-8-16,9 0 8 0,-6 0-8 0,6 0-17 16,0 0 4-16,0 0 1 0,0 0 28 0,0 0 7 15,0 0 1-15,0 0 0 0,0 0 22 0,0 0 5 16,-6 0 1-16,6 0 0 0,0 0-21 0,0 0-4 0,0 0-1 0,0 0 0 16,0 0-3-16,0 0-1 0,0 0 0 0,0 0 0 15,0 0-8-15,0 0-2 16,3-5 0-16,3 0 0 0,3-3 24 0,0 0 5 0,6-6 1 0,-1 4 0 15,7-6-3-15,0 0-1 0,6 0 0 16,3-5 0-16,2 0-22 0,1 0-4 0,3-3 0 16,0-2-1-16,-1-1 8 0,1 1 1 0,3-4 1 0,-1 4 0 15,1 0-21-15,3-1 9 0,-1 3-9 0,-5 3 0 16,3-3 0-16,-6 3 0 0,-1 0 0 0,1 0 0 16,3 0 0-16,-3-1 13 0,-1 4-4 0,1-1-1 15,0 1-8-15,-1 2 0 16,-2 0 0-16,-3 3 0 0,0 0 0 0,-3 2 0 0,-1 1-14 0,4-1 5 15,-6 3 9-15,0 0 11 0,0 3-3 0,-3 0 0 16,2-1-8-16,1-2-14 0,-3 8 3 0,3-5 1 16,-3 5 18-16,0 0 3 0,0-5 1 0,-1 5 0 15,-2 0-28-15,3 0-4 0,-3 0-2 0,3 0 0 0,-3 2 22 16,0-2-11-16,0 3 11 0,-1 0-8 0,1-1-1 16,0 1 0-16,0 2 0 0,0 1 0 15,0-6-10-15,0 5-1 0,-3-5-1 0,0 5 0 0,-1-5 10 0,1 5 3 16,0-2 0-16,-3-3 0 0,0 5-4 0,0-5-1 15,0 0 0-15,-3 0 0 0,0 0 21 0,3 6 4 16,-3-6 0-16,-3 0 1 0,6 0-13 0,-3 0 0 16,0 5 0-16,-3-5 0 0,3 0 0 0,-4 0 0 15,4 0 0-15,0 5 0 0,-3-5 0 0,0 3 0 16,3-3 0-16,-3 0 0 0,0 0-9 0,-3 0-5 16,3 0-1-16,-3 0 0 0,0 0-8 0,0 0-1 0,0 0-1 15,0 0 0-15,0 0 10 0,0 0 3 0,3-8 0 0,-3 8 0 16,0 0 12-16,0 0 0 0,-6-5 0 0,3-6 0 15,0-2-12-15,-6 8 0 0,6-9 0 0,-3 9 0 16,0-6 12-16,4 6-9 0,-1-3 9 0,-3 3-8 16,3-6 22-16,3 11 5 15,0 0 1-15,0 0 0 0,0 0 22 0,-6 0 5 0,6 0 1 0,0 0 0 16,0 0-40-16,0 0-8 0,0 0 0 0,0 0 0 16,6-5-14-16,0 5-2 0,5 5-1 0,4 1 0 15,0-1 5-15,3 8 2 0,9 3 0 0,-3-3 0 16,8 11 10-16,-2-3 0 0,6 3-9 0,3 0 9 15,-4 2 0-15,1-5 0 0,6 1 0 0,-7-1 0 16,-2 0 0-16,-6-3 12 0,3-2-2 0,0 0 0 16,-4-3 9-16,1 1 1 0,0-1 1 15,0-3 0-15,-7-2-21 0,-2 3 0 0,3-3 0 0,-6-3 0 16,-3 1 11-16,-3-4-3 0,0 3 0 0,-3-2 0 16,0-3 0-16,-3 3 0 0,0-1 0 0,-3-2 0 0,0 0 8 0,0 0 2 15,0 0 0-15,0 0 0 0,-3-8 16 0,-3 3 3 16,-3-3 1-16,0-2 0 0,-6-1-38 0,-3 3 0 15,0-2 0-15,-3-1 0 16,1 0 8-16,-4 1-8 0,3-1 8 0,0 1-8 16,0 2 13-16,3-3-1 0,1 3-1 0,-1 0 0 0,3 3 1 0,3-6 1 15,0 9 0-15,0-4 0 0,6 1 13 0,-3 2 2 16,3-2 1-16,-3 3 0 0,9 2-29 0,0 0 0 16,0 0 0-16,0 0 0 15,0 0-20-15,0 0-9 0,0 0-3 0,0 0 0 0,0 0 10 0,6 2 2 16,3 3 0-16,6 3 0 0,-3 0 3 0,6 3 1 0,0-3 0 0,3 2 0 15,2-2 16-15,1 0 0 0,0-2 0 0,0-1 9 16,0 0-9-16,2-2 0 0,-2 2-10 0,0-2 10 16,0-3 0-16,-3 2 0 0,0 1 0 0,-4-3 0 15,1 0 0-15,-3 0 0 0,0-3 0 0,-6 3 0 16,3 0 14-16,-6 0-4 0,-3 0-1 0,-3 0 0 16,6-2-1-16,-6 2 0 0,0 0 0 0,0 0 0 15,0 0 32-15,0 0 7 0,0 0 1 0,0 0 0 16,0 0-3-16,0 0 0 15,0 0 0-15,-6 2 0 0,0 4-56 0,-6 2-11 0,0 0-2 0,-3 2-1 16,0 3-27 0,-3 3-6-16,-2 0-1 0,2 0 0 0,3 3-75 15,-3-1-15-15,3 3-3 0,0-2-841 0</inkml:trace>
  <inkml:trace contextRef="#ctx0" brushRef="#br0" timeOffset="78814.95">18132 11390 1839 0,'0'0'40'0,"0"0"9"0,-3-2 2 0,-3-4 1 0,1 1-42 0,-1 2-10 0,0-2 0 0,-3 0 0 15,3 2 0-15,-6-2-17 0,3 0 4 0,-3-3 1 16,0 2 12-16,-3 1 0 0,3 0 0 0,-3-3 0 16,1 3 0-16,-4-1 13 0,3-2-2 0,-3 0-1 0,0 0 45 0,-3 1 9 15,-3 1 1-15,1-2 1 0,-1-2-11 0,-3 2-3 16,0 0 0-16,0 0 0 0,1 0-43 0,-1 0-9 16,0 3 0-16,-3-3 0 0,-2 3 0 0,2-3 0 15,-3 0 0-15,-3 2 0 0,4 1-12 0,-4 2-5 16,3-5-2-16,0 8 0 0,-2-2 19 0,-4-1 0 15,-3 1 8-15,1-1-8 0,-1 3 17 0,-3 0-2 16,4 0-1-16,-1 0 0 0,3 3-22 0,-2-1-5 16,-4 1-1-16,3 2 0 0,-2-2 14 0,2 2 0 15,-3 3 0-15,4 0 0 0,-4 0 8 0,6 2 5 0,-2 1 1 16,-1 2 0-16,-3 1-26 0,1-1-4 16,5 5-2-16,-3-2 0 0,4 3 18 0,-1-1-8 0,0-2 8 15,0 5 0-15,4-2 0 0,-1 5 0 0,-3-6 0 0,1 6 0 16,-4-3 0-16,6 0 0 0,-2 6 0 0,5-4 0 15,0 1-18-15,0-3 3 0,1 6 1 0,2-1 0 16,-3-2 23 0,6 3 5-16,1-1 1 0,-1 1 0 0,0 2-15 0,3 0-18 0,0 3 4 0,3-3 1 15,1 0 13-15,-1 0 13 0,0 0-2 0,3 3-1 16,3-1-10-16,0 1 0 0,3 0 0 0,-2 0 0 16,2-1 0-16,3-1-11 0,0 4 1 0,-3-5 0 15,6 3 19-15,3 0 4 0,-3-3 1 0,6 2 0 16,0 4 10-16,0-6 1 0,6 0 1 0,0 5 0 15,-3-2-17-15,3-3-9 0,0 3 10 0,3-3-10 16,0 3 12-16,3-3-4 0,-4 0-8 0,4 0 12 16,-3 3-3-16,3-3-1 0,0 0 0 0,3 3 0 0,0-6 5 15,3 3 1-15,0-2 0 0,-1-1 0 0,4 1 10 16,0-3 1-16,3-1 1 0,-3 1 0 0,6-3-5 16,-1 3-1-16,1-5 0 0,0 2 0 0,3-5 0 0,-1 2-1 15,4-2 0-15,0 3 0 0,0-1 1 0,5 1 1 16,-2-1 0-16,0 1 0 0,0-3-10 0,-1 2-3 15,1-5 0-15,0 1 0 0,-1-1-8 0,4 3 0 16,0 2 0-16,0-4 0 0,5-9 0 0,-5 0 8 16,0 3-8-16,-1-3 8 0,1 1 7 15,3-1 1-15,2-2 0 0,1 2 0 0,0-3 0 0,-1 1 0 16,1-3 0-16,-3 3 0 0,-1-3 3 0,4-3 1 16,2 0 0-16,4 1 0 0,3-1-11 0,-1 1-1 0,-2-1-8 15,-4 0 12-15,4-2-12 0,0 0 0 0,2-1 0 0,-5 1 0 16,8-3 0-16,-5 3 0 0,-6-3 0 0,-1 3 0 15,4-3 0-15,3 0 0 0,-4 2-13 0,1-1 4 16,-4-1 9-16,4 0 8 0,-3-6-8 0,-1 1 11 16,4 0-11-16,-3-3 0 0,2 6 0 0,1-4 8 15,0 1-8-15,-4-3 8 0,1 0-8 16,-4-2 8-16,4 2-8 0,-3 0 0 0,-1 0 0 0,1-2 0 16,0 2 0-16,-3-3 0 0,2-2 0 0,-5 3 0 15,-6-4 0-15,5 4 0 0,1-3 0 0,0 0 0 16,-6-3 0-16,-1 3 8 0,1-1-8 0,-3-1 8 15,-3-1-8-15,0-3 0 0,-1 3 0 0,-5-2 0 16,0 2 0-16,3-5 0 0,-6 0 0 0,-6 0 0 16,6-3 0-16,-9-2 0 0,2-1-8 0,-2 1 8 15,-6-3 0-15,3 3 8 0,0-4 0 0,-3 4 0 0,-6 0-8 16,0-1-11-16,6 4 3 0,-8-4 0 0,-4-5 8 0,0 1 0 16,0-1 0-16,-3 3 0 0,-3 0 0 0,-6 0 0 15,6-3 0-15,-8 3-8 0,2-2 8 0,-6 2 0 16,0 2 0-16,1-2-8 0,-4 3-1 0,0-1 0 15,0 1 0-15,1 2 0 0,-4 0 9 0,0 3 0 16,-3 0-9-16,4 3 9 0,-4-1-8 0,3 1 8 16,-2 2-10-16,2 0 10 0,-9 0 0 0,4 3 8 15,-4 0 1-15,-3 3 0 0,-2-1-25 0,-1 3-4 16,3 0-2-16,-5 6 0 0,-1-1 2 0,-2 6 1 16,2-1 0-16,-2 4 0 0,2-1 7 0,0 3 0 0,1 0 1 0,-4 3 0 15,-2 7 11-15,-1 1-8 0,4-3 8 0,-7 5-8 31,4 0-21-31,-4 6-4 0,1-1-1 0,-1 4 0 16,4 1-26-16,-1-1-6 0,1 1-1 0,-1 1-670 0,0 3-135 0</inkml:trace>
  <inkml:trace contextRef="#ctx0" brushRef="#br0" timeOffset="93874.53">20496 13639 1026 0,'0'0'28'0,"0"0"8"0,-3-5-28 0,-3 2-8 16,3-2 0-16,-3 0 0 0,3-3 35 0,0 3 5 15,0-1 2-15,0 1 0 0,0 0-32 0,0-1-10 16,3 6 0-16,-6-5 0 0,3 0 0 0,0-1 0 15,0 4 0-15,-3-3 0 0,3 2 48 0,3 3 4 16,-3-3 0-16,0-2 0 0,0 0 9 0,0-1 3 16,3 6 0-16,-6-2 0 0,3-4-28 0,0 4-4 15,0-3-2-15,0-1 0 0,1 4 27 0,-1-4 6 16,3 6 1-16,-6-2 0 0,0-1 43 0,3 0 9 0,-3 1 1 0,3-1 1 16,3 3-34-16,-6 0-6 0,0 0-2 15,-3 3 0-15,3-3-35 0,0 2-7 0,0 4-2 0,-3-1 0 16,0 3-32-16,0 2 0 15,0 6 0-15,-3 0 0 0,0 3-8 0,1 2-9 0,-1 3-2 0,0 2 0 16,3 1 19-16,3-1 0 0,0 6 0 0,0-3 0 16,3 0 0-16,3-3 0 0,0-2 0 0,3 3 0 15,3-9 0-15,0 1 0 0,3-3 0 0,3-8 0 16,-3 2-18-16,3-5 0 0,-1-2 0 0,4-3 0 16,-3-8 18-16,3 3 0 0,0-8 0 0,-3-8 0 15,3-1 0-15,0-1 0 0,-3-7 0 0,2 1 0 16,-2 0 13-16,0 0 3 0,0-3 1 0,-3 1 0 15,0-1-17-15,-3 0-17 0,0 6 3 0,-3-1 1 16,-3 3 36-16,3 6 7 0,-3 2 2 0,-3 0 0 16,3 6-7-16,0 2-1 0,0 2 0 0,-3 1 0 0,3-3 13 0,0 8 3 15,0 0 0-15,0 0 0 0,0 0-27 0,0 0-5 16,0 0 0-16,3 5-8 0,0 6 8 0,3 0-8 16,0 4 0-16,0 4 0 0,6 5 0 0,-3 2-9 15,3 3 1-15,-1 3 0 0,-2 2-9 0,3 3-2 16,0 6 0-16,-3 4 0 0,0 1 19 0,-3 5 0 15,3-5 0-15,-3 10 0 0,-6 3 0 16,0-3 0-16,-3 0 0 0,0 0 0 0,-3-2 0 0,0-1 0 16,-3-4 0-16,-3 2 0 0,0-6 0 0,-3 4 0 15,1-4 0-15,-1-2 0 0,-3-3 0 0,0-5 0 16,0-2 0-16,-3-3 0 0,3-6 0 0,-2-2 0 0,-1-3 0 16,3-5 0-16,-3 0 0 0,3-6 0 0,-3-2 0 0,0-5 0 31,4-3-28-31,2-3-1 0,-3-2-1 0,3-3 0 0,0 0 30 0,3-5 18 15,0 0-2-15,3-3-1 0,-3-3 0 0,4 1 0 0,8-3 0 0,-6-3 0 16,12 0-15-16,-6 3 0 0,8 0 0 16,-2 0 0-16,3 2 21 0,3-2 2 0,3 0 0 0,6-3 0 15,-6 3-39-15,9-3-7 0,-4 8-1 0,1-3-1 16,0 1-80 0,3 2-16-16,-3-2-3 0,9-1-1 0,-4 1-55 0,-2-1-10 15,6-5-2-15</inkml:trace>
  <inkml:trace contextRef="#ctx0" brushRef="#br0" timeOffset="94307.9">20850 13848 1728 0,'0'0'38'0,"0"0"8"0,0 0 2 0,0 0 0 0,0 0-39 16,0 0-9-16,0 0 0 0,6 0 0 0,-6 0 104 0,3 0 20 15,3 0 3-15,0 0 1 0,0-8-103 0,3 3-25 16,-3-6 0-16,3 1 0 0,-3-3 44 0,2-6 3 16,1 3 1-16,3-5 0 0,-3 0-26 0,3-6-5 15,3 4-1-15,-3-6 0 0,0-1 9 0,0 1 2 16,-3 0 0-16,-3-2 0 0,3 1 8 0,-3 1 1 16,-6 0 1-16,0-3 0 0,0 9-29 0,-6-6-8 0,3 7 0 0,-9 1 0 15,3 8 52-15,-3-3 10 0,3 6 2 16,-6 2 0-16,0 2-52 0,0 6-12 0,-3 0 0 0,-5 6 0 15,8 4 0-15,-6 3 0 0,0 9 0 0,6-1 0 16,-6 3 0-16,12 7 0 0,-5 1 0 0,5 0 0 16,0 2 0-16,6 1 0 0,-3 4 0 0,12-2 0 15,0 0 0-15,3-2 0 16,-1-4 0-16,13 4 0 0,-6-3 0 0,6-3 0 0,0-3 0 0,9 3 0 16,-4-8 0-16,1-2 0 0,0-6 0 0,0-2 0 15,0-1 0-15,-4-10 0 0,1 0 0 0,0-5 0 16,-3 0-100-16,3-11-22 15,-1 3-5-15,-2-11-1 0,0 0-51 0,-3-5-10 0,3 0-3 16,-6-3-409-16,0 0-83 0</inkml:trace>
  <inkml:trace contextRef="#ctx0" brushRef="#br0" timeOffset="94660.96">21341 13454 1267 0,'-3'-45'56'15,"0"24"12"-15,0-3-55 0,0-5-13 0,-3 3 0 0,0-4 0 16,0 1 223-16,0 6 41 0,-3 1 9 0,4 6 2 0,-1 3-118 0,3 0-23 16,-3 5-5-16,6 3-1 0,0 5-51 0,0 0-10 15,0-3-3-15,0 3 0 0,0 0-44 0,0 0-10 16,6 5-2-16,3 3 0 0,2 8-8 0,4 0 0 15,0 8 0-15,6 5 0 16,-6-2-20-16,3 4-5 0,-3 4-2 0,0 4 0 0,-1-2 27 0,-2 0 0 16,-3 0 0-16,0 3 0 0,-3-5 0 0,-3-1 0 15,3-5 0-15,-3 0 0 0,0-5 0 0,-3-6 0 16,3-2 0-16,-3-2 0 0,0-9 0 0,0 0 0 16,0-5 0-16,0 0 0 15,0 0-56-15,6-5-7 0,-3-6-1 0,-3-2 0 0,6-5 103 0,-3-1 20 0,3-5 4 16,0-5 1-16,0 5-52 0,3-5-12 0,-3 3 0 0,3-3 0 15,-1 2 54-15,-2 1 8 0,3 2 2 0,3 3 0 16,-3 2-52-16,0 3-12 0,0 3 0 0,3 5 0 16,-3 3 16-16,3 2 1 0,-3 3 0 15,0 3 0-15,3 5-39 16,-1 0-8-16,-2 8-2 0,3 0 0 0,3 2 21 0,-3 3 11 0,0-2-12 0,0 2 12 16,0 0-36-16,-3 3-1 15,3 0 0-15,-3-1 0 0,-1 4-25 0,1-3-5 0,-3 0-1 16,3-3 0-16,-6 0-152 0,9-5-30 0,-6 2-6 15,3-4-2-15</inkml:trace>
  <inkml:trace contextRef="#ctx0" brushRef="#br0" timeOffset="96096.77">21933 13608 1267 0,'0'0'28'0,"0"0"5"0,-3 2 2 0,3-2 1 0,-2 3-36 0,2-3 0 15,-3 2 0-15,3-2 0 0,0 0 109 0,0 0 15 16,0 0 4-16,0 0 0 0,0-5-52 0,0-3-9 16,5 0-3-16,-5-2 0 0,6-1 40 0,0-2 7 15,3-3 1-15,0 0 1 0,-3 0-44 0,6-2-9 16,0-3-1-16,0-3-1 0,-3 0-30 0,3-2-5 16,0-1-2-16,0-5 0 0,-3 1 35 0,-1 1 6 15,1-1 2-15,0-1 0 0,0 3-64 0,-6-3-8 16,3 3-4-16,-6-3-1 0,3 3 13 0,-3 3 0 15,-6 2 0-15,3 0 0 0,-3 8 23 0,0-2 7 16,-3 4 2-16,0 4 0 0,-2-1-32 0,2 3 0 0,0 6 0 0,-3-1 0 16,0 3 0-16,0 3 0 0,0 2 0 0,3 3 0 31,-3 2-20-31,3 1-9 0,0 5-3 0,3 2 0 0,0 4 20 0,0 1 3 0,1 1 1 0,2 3 0 16,0 2-28-1,6 0-6-15,-3 0-1 0,3 5 0 0,2-2 35 0,1-3 8 0,3-2 0 0,3-3 0 16,-3-6 0-16,6 1 0 0,0 4 0 0,0-7 0 15,0 0 0-15,0-5 0 0,0-1 0 0,2-4 0 16,1-1 0-16,0-2-13 16,-3-3 5-16,3-3 8 0,-6-2 0 0,3-3 0 0,2 0 14 0,-2-3-4 0,0 1-10 15,3-6 0-15,-3 0 0 0,3-5 0 16,-3-1 47-16,3 4 13 0,-4-6 4 0,7-2 0 0,-6-1-36 0,-3-2-8 16,3 0 0-16,-6-3-1 0,0-2 1 0,0 2 0 15,0-2 0-15,-3 2 0 0,0 3 4 0,-3 0 2 16,-3 2 0-16,0 6 0 0,-3 3-14 15,0 2-2-15,-3-3-1 0,3 9 0 16,-3 2 1-16,0-3 0 0,-3 6 0 0,3 5 0 0,-3-5-2 0,6 5-8 16,-3 0 12-16,0 5-4 0,0 0-8 0,3 0-12 15,3 3 2-15,0 3 1 0,3 0-7 0,0-4-2 16,3 4 0-16,3 0 0 0,3-3 18 0,0 2 0 16,3 1 0-16,0-6 0 0,5 3 0 0,1-3 0 15,-3 3 0-15,3-3 0 16,-3 1-55-16,0-1-7 0,0 3-2 0,-1-3 0 0,-2 3 52 0,0 0 12 15,-3 0 0-15,-3 0 0 0,-6 0 0 0,3 3 0 0,-3 2 0 16,-3-3 0-16,0 6 0 0,-3-3 0 0,0 1 0 0,-3 2 0 31,0-1-54-31,0 1-8 0,-3 0-2 0,3 0 0 0,0 0 81 0,3-3 16 0,0 0 3 0,0 1 1 32,0-4-59-32,3 1-12 0,3-3-2 0,-3 0-1 0,3-3 37 0,3 0 0 0,0-2 0 0,0-3 0 15,6-3 0-15,-3-2 0 16,3-3 0-16,3-3 0 0,-3 1 0 0,3-6 0 0,-1 3 0 0,1-3 0 15,0-3 0-15,0 4 0 0,-3-1 0 0,0-3 0 16,-3 3 44-16,-3-2 16 0,0 2 3 0,-3 0 1 16,0 3 0-16,-3 2 0 0,-3 3 0 0,3 0 0 15,-3 3-52-15,0 0-12 0,3 5 0 0,-6-3 0 16,3 3 34-16,-3 0 4 0,3 3 1 0,0-1 0 0,-3 6-39 16,6 0-12-16,-3 3 0 0,6-1 0 15,-3 4-23 1,3-1-5-16,0-3 0 0,3-2-1 0,0 3 41 0,0-3 14 0,3 0 0 0,3-3 0 15,-3-2-62-15,2-1-13 0,4-2-3 0,0 0 0 0,-3-2 52 0,3-4 12 16,-3 1 0-16,3-3 0 16,-3 0 0-16,-3-2 0 0,3-1 0 0,-4 1 0 0,-2 2 48 0,0-3 13 15,-3 6 3-15,0-3 0 0,0 5-52 0,-3 3-12 16,0 0 0-16,0 0 0 0,0 0 0 0,-6-2 0 16,6 2 0-16,-6 0 0 15,0 5 0-15,0 0 0 0,4 6 0 0,-4-1 0 16,3 3-48-16,3-2-13 0,0 0-3 0,0-1 0 15,0 1 0-15,3-3 0 0,3-3 0 0,-1 0 0 0,1 1 38 0,3-4 7 0,0-2 2 16,3-5 0-16,0 2 17 0,3-5 9 0,-3-2-1 0,6-6 0 16,-3-3 1-16,2-2 0 0,1-3 0 0,0-5 0 15,0 0 24-15,-3-3 5 0,3-5 1 0,0-2 0 16,-3 2-19-16,-1-8-3 0,-2 0-1 0,-3-8 0 16,0 5 10-16,-6-5 2 0,-3 3 0 0,-3-8 0 15,-6 5-15-15,-3 0-2 0,-3-3-1 16,-5 4 0-16,2 4 10 0,0 3 1 0,-3 5 1 15,0 6 0-15,0 5 8 0,1 2 2 0,2 9 0 0,-3 2 0 16,3 3-32-16,3 5 0 0,3 2 0 0,0 4 0 16,3 2 0-16,3 2 0 0,0 4 0 0,4 4 0 15,-1 1-20-15,3 7-9 0,3 4-3 0,-1 4 0 16,7 3 32-16,0 6 0 0,0 2 0 0,6 2 0 0,-3 6 0 16,3-8 0-16,3 8 0 0,3 0 0 15,-3 0 0-15,-1-2 15 0,1-6-2 0,6 0 0 0,-3 0-13 16,3-8 0-16,0 0 0 0,2-5 0 0,-2-3 0 0,-3-5 0 15,3-3 0-15,0-2 0 16,-1-6-27-16,-2-3-8 0,0 1-1 0,-3-6-1 0,0 3 23 0,-3-2 5 16,0-3 1-16,-7-1 0 0,4-2 8 0,-6 3 0 15,3-3 0-15,-3-3 0 0,-3 4 21 0,3-1 7 16,-3 0 0-16,3 2 1 0,-3 1 10 0,0 0 1 16,-3 5 1-16,3 0 0 0,3 0-33 15,3 2-8-15,0 4 0 0,3 2 0 0,-3 2 0 0,6 3-11 16,-4-2 11-16,1 2-12 15,0 3-16-15,0-3-4 0,0 3-1 0,0 0 0 16,-3-3 2-16,3 3 1 0,-6 0 0 0,3-3 0 0,0-2 9 0,3 0 1 0,-7-6 1 0,4-3 0 31,-3 4-201-31,3-6-41 0,6-8-8 0,-9-3-2 0</inkml:trace>
  <inkml:trace contextRef="#ctx0" brushRef="#br0" timeOffset="96216.5">23538 12205 2790 0,'0'0'61'0,"-6"-2"13"0,-3-4 2 0,3 4 3 0,-3-1-63 0,0 0-16 0,3 3 0 0,0-2 0 16,6 2-13-16,-6 2-6 0,6-2-1 0,0 0 0 15,-6 3-172-15,6 2-36 0,0 1-6 0</inkml:trace>
  <inkml:trace contextRef="#ctx0" brushRef="#br0" timeOffset="97313.03">23868 12158 1868 0,'0'0'41'0,"0"0"9"0,0 0 2 0,0 0 0 0,0 0-42 0,0 0-10 15,0 0 0-15,0 0 0 0,-3 2 88 0,-3 4 15 16,0-4 3-16,0 1 1 0,3-1-34 0,3-2-6 16,0 0-2-16,-3 3 0 0,3-3-34 0,0 0-7 15,0 0-2-15,3 5 0 0,0 1 26 0,6-4 4 16,0 4 2-16,6-4 0 0,0 4-2 0,0-4 0 15,0-2 0-15,0 3 0 0,-3-3-35 0,-1 3-7 0,-2-1-2 0,-3 1 0 16,0-3-8-16,-3 2-11 0,0 4 3 0,-3-4 0 16,-3 6 8-16,0-2 0 0,0 2 0 0,-3 2 0 15,-3 1 0-15,4-1 0 16,2 1 0-16,0 2 0 0,0-2 0 0,3 2 0 0,0-5 0 0,3 2 0 16,3 1 0-16,-1 0 0 0,4 2 0 0,-3-3 0 15,3 1 0-15,0 0 0 0,-3 2 0 0,3-3 0 16,3 4 0-16,-3-1 11 0,0 0-3 0,-3 3 0 15,3 0-8-15,-9 0-11 0,6 0 3 0,-3-1 0 16,3 1-20-16,-6-2-3 0,-6 1-1 0,3-4 0 16,-3 2 10-16,-3-2 2 0,3-1 0 0,-3-2 0 15,3-2-20-15,-6-1-3 0,3-2-1 0,0-3 0 16,-6 0 20-16,9-3 3 0,0-2 1 0,6-3 0 16,-6 0 20-16,12-5 0 0,-6-1 0 0,9-2 0 15,3-2 12-15,-3-1 6 0,3-2 2 0,3-3 0 0,0 1 27 0,0-1 5 16,0 3 2-16,2-1 0 0,-2 1-10 0,3 8-1 15,0 0-1-15,0 0 0 0,-3 5-34 0,0 0-8 16,-3 8 0-16,0-8 0 0,-1 8 8 0,-2 0-8 16,-3 0 12-16,3 2-4 0,-3 4-8 0,0-1 0 15,3 0 0-15,-6 3 0 16,0 6-27-16,3-4-10 16,0 1-3-16,3-1 0 0,-3 3 13 0,-3-2 3 0,9 0 0 0,-6-3 0 0,-3 0 12 0,6-1 4 15,-1-4 0-15,1 0 0 0,0-1 8 0,0-2 0 16,0-2 0-16,0-4 0 0,0-1 0 0,0-1 0 15,3-3 0-15,-6 0 0 0,3 1 0 0,0-6 11 16,-3 5-3-16,0-2 0 0,-6 3 13 0,6-4 3 0,-6 4 0 0,-6-1 0 16,6-2 17-16,-9 2 4 0,3 3 1 0,0-2 0 15,-3 2-14-15,3 3-4 0,-3-1 0 0,3 6 0 16,0 0-42-16,0 3-9 0,3 5-1 16,-3 2-1-1,6 1-35-15,-6 0-8 0,3 2 0 0,3-3-1 16,0 1-11-16,3 0-3 0,3-3 0 0,0 2 0 15,-3-5 26-15,3 1 5 0,0 2 0 0,3-8 1 0,3 0 51 0,-3-6 0 0,0 4 0 0,3-6 0 16,2 0 16-16,1-3 3 0,-3 1 1 0,3-6 0 16,0 0 18-16,-6-3 4 0,0-2 1 0,3 0 0 15,-3 0-15-15,3-3-4 0,-6-2 0 0,0-3 0 16,0-1 13-16,-1-4 3 0,1 0 0 0,0-6 0 16,3-5-23-16,-9-3-4 0,3-2-1 0,-3-5 0 15,-3 4 0-15,-3 1 0 0,0 2 0 0,-6-2 0 16,1 2 23-16,-1 6 4 0,-3 0 1 0,0-1 0 15,-3 9-25-15,0 5-5 0,3 5-1 0,-3 8 0 0,7 6 3 0,-1 2 1 16,3 2 0-16,0 9 0 0,3 5-13 0,3 5-8 16,3 6 8-16,3 2-13 0,0 5-2 0,3 6 0 15,3 3 0-15,3-4 0 0,-1 6 6 0,4-2 1 16,0-1 0-16,6 6 0 0,-3-3 8 0,6-3 0 16,-3 1 0-16,2-4 0 0,4-1-19 0,-3-4-1 15,3-2-1-15,-3-3 0 0,-4-5 8 0,-5 0 1 16,0-6 1-16,0 1 0 0,-3-6 11 0,-3 0-8 15,-3 1 8-15,-3-6-8 0,-3 0 19 0,0 0 4 16,0 0 1-16,0 0 0 0,0 0 4 0,0 0 2 16,0 0 0-16,6-6 0 0,-6 6-22 0,0-5 0 0,0 5 0 15,6-5 0-15,-3 2-12 16,3-2 0-16,0 5 0 0,3 0 0 0,2 5 20 0,-5-2 3 0,3 0 1 0,0 2 0 16,3 3-12-16,3-3 0 0,-6 3 0 0,3-3 0 15,3 1 0-15,-6-1 0 0,6 3 0 0,-6-3 0 31,2 0-24-31,-2 1-6 0,-3 4-2 0,3-2 0 0,-3-3 10 0,0 9 2 0,-3-6 0 0,0 2 0 32,-3 3-185-32,-3 1-37 0,0 2-7 0</inkml:trace>
  <inkml:trace contextRef="#ctx0" brushRef="#br0" timeOffset="97979.79">21151 14848 1134 0,'0'0'24'0,"0"0"6"0,0 0 1 0,0 0 1 0,0 0-32 0,0 0 0 0,0 0 0 0,9-2 0 15,-3-4 58-15,5 1 5 0,4 0 1 0,6-3 0 16,-3 0 54-16,9-3 11 0,3-2 3 0,5-3 0 16,1 0-14-16,3-5-2 0,2 0-1 0,10-5 0 15,0-1-21-15,5 1-4 0,7-9-1 0,8-2 0 16,-2 3-13-16,5-3-4 0,6-3 0 0,13-10 0 16,-7 8-32-16,6-3-6 0,3 0-2 0,16-6 0 15,-16 9-32-15,3-3 0 0,18-8 0 0,-3 6 0 16,3-1 13-16,-6 0-4 0,-2 3-1 0,-4 0 0 15,-3 8 4-15,-3-5 0 0,-8 8 0 16,-4-4 0-16,-3 4 0 0,-8 2 0 0,-4 1 0 0,-8 1 0 16,-7 4-12-16,1 2 0 0,-7 0 0 0,-5 6 0 0,-3-3 25 0,-4 2 7 15,-5 3 0-15,-9 3 1 0,3 3-33 0,-10 2 0 16,-5 2 0-16,0 1 0 16,-3 0 0-16,-3 2 13 0,-6 3-4 0,0 0-1 0,0 0 5 0,0 0 1 15,0 0 0-15,0 0 0 0,0 5-14 0,0-5 0 16,0 0 0-16,0 0 0 0,0 0-18 0,-3 0 0 15,-6 0 0-15,6 3 0 16,-3-3-22-16,0 0-4 0,0 0 0 0,3-3-1 16,-3 3-56-16,1-2-11 0,-1 2-3 0,-3 0 0 15,0 0-61-15,-3-3-13 0,-6 3-3 0,-9-3 0 0</inkml:trace>
  <inkml:trace contextRef="#ctx0" brushRef="#br0" timeOffset="105290.77">22672 14589 2084 0,'0'0'46'0,"0"0"10"0,0 0 1 0,0 0 1 0,0 0-46 0,0 0-12 15,0 0 0-15,0 0 0 0,0 0 0 0,3 5-12 16,-3-2 2-16,0 5 1 0,3-3 9 0,0 6 0 16,3 2 0-16,-3 6 0 0,5 2 0 0,-2 3 0 15,3 2 0-15,3 6 0 0,0 2 0 0,0 3 12 0,3 0-4 0,-3 6 0 16,3 10 7-16,3 2 1 16,-4 3 1-16,1 1 0 0,-3-1-17 0,6 0 8 0,-3 3-8 15,0-3 0-15,0 0 0 0,0-2 0 0,0-3-10 0,-4 0 10 31,4-6-174-31,-3 1-27 0,9 34-6 0,-9-27-1 0</inkml:trace>
  <inkml:trace contextRef="#ctx0" brushRef="#br0" timeOffset="105792.93">22710 14843 2296 0,'0'0'51'0,"0"0"10"0,0 0 3 16,0 0 0-16,0 0-52 0,-6-3-12 0,0-2 0 0,3 0 0 16,-2 0 0-16,5 5 0 0,-3-6-12 0,0 1 12 15,3 5-52-15,-3-5-4 0,3 5-1 0,-6-6 0 16,6 6-9-16,0 0-2 0,0 0 0 0,-3-2 0 0,-3-1 48 0,0 3 10 15,6 0 2-15,-6 3 0 0,-3 5 8 0,3 2 0 16,0 6 0-16,0-3 0 0,-3 3 0 0,3 8 11 16,0 0-3-16,0 5 0 15,0 0-28-15,0 3-5 0,0-3-2 0,0 3 0 0,3-3 55 0,-3 0 10 16,3-3 2-16,-2 1 1 0,2-9-22 0,0 1-5 16,0-6-1-16,0-2 0 0,3-3 8 0,-3-3 2 15,3 0 0-15,0-5 0 0,0 0 24 0,0 0 5 0,3-2 0 0,0-6 1 16,3-3-21-16,-3-5-5 0,8-5-1 0,-5-3 0 15,3-5-18-15,0-3-8 0,0 1 0 0,-3-6 8 16,3 2-8-16,0-2 10 0,0 3-10 0,-3-6 10 16,3 3 29-16,-3 0 5 0,3 3 2 0,3 2 0 15,0 0-7-15,2 3-2 0,-2 5 0 0,3 3 0 16,-3 5-22-16,-3 3-5 0,3 5-1 0,-3 0 0 16,0 5 9-16,0 3 2 0,3 3 0 15,0 5 0-15,5 3-20 0,-2 7 0 0,6 6 0 0,0 5 0 16,3 3 0-16,0 5 0 0,-1 5 0 0,28 40 0 15,-15-16 0-15,-18-34 0 0,2 5 0 0</inkml:trace>
  <inkml:trace contextRef="#ctx0" brushRef="#br0" timeOffset="141781.93">562 2826 1314 0,'0'0'37'0,"0"0"8"0,0 0-36 0,0 0-9 0,0 0 0 0,0 0 0 0,0 0 78 0,0 0 14 15,0 0 2-15,0 0 1 0,0 0 1 0,0 0 1 16,-6 0 0-16,6 0 0 0,0 0-26 0,0 0-6 16,0 0-1-16,0 0 0 0,0 0-51 0,0 0-13 15,0 0 0-15,0 0 0 0,0 0 54 0,0 0 8 16,6 2 2-16,-3 4 0 0,6-1-52 0,0 3-12 15,2 5 0-15,4-5 0 0,-3 8 0 0,0 2 0 16,6-4 0-16,0 7 0 0,-3 0 0 0,9 6 0 16,-4-6 0-16,-5 0 0 0,9 3 0 0,0-3 0 15,-3-3 0-15,3 4 0 0,-4-4 15 0,1 3 0 0,6-8 0 16,-12 6 0-16,0-6-15 16,0 0 0-16,0-2 0 0,-9 0 0 15,2-6-117-15,-2 0-17 0,-3 0-3 0,3-2-510 16,-6 2-101-16</inkml:trace>
  <inkml:trace contextRef="#ctx0" brushRef="#br0" timeOffset="142316.06">407 2850 1036 0,'-3'0'23'0,"-6"-3"5"0,9 3 0 0,-9-3 1 0,6 3-29 0,-6-2 0 16,3-1 0-16,3-2 0 0,-6-1 57 0,0 4 6 16,6 2 1-16,3 0 0 0,-5-3 51 0,2 0 10 15,-3 1 3-15,3-6 0 0,3 3-84 0,-6-1-17 0,3-2-3 0,3 0-1 16,3-5-10-16,-3 5-1 0,6-10-1 0,-3 10 0 16,3-13 15-16,2 5 3 0,-2 0 1 0,3 0 0 15,6 0-30-15,-3-5 0 0,6 5 0 0,3-2 0 16,-3 2 8-16,3 5-8 0,2-2 11 0,1 0-11 15,0 5 0-15,-6 2 0 0,3-2 0 0,-3 6-9 16,-1-1 9-16,-5 1 0 0,6 2 0 0,-6 0 0 16,-3 0 0-16,3 2 0 0,0 1 0 0,-6 5 0 15,6-3 20-15,-3-2 5 0,0 2 2 0,-7 3 0 16,4 3-7-16,-3 4-2 0,3-1 0 0,-6 4 0 16,0-2 1-16,0 5 0 0,0-2 0 0,-6 2 0 15,3-3-19-15,3 1 0 0,-8 2-11 0,8 0 11 16,-6 0 0-16,3-2 0 0,0 2 8 0,-3-8-8 15,3 9-96-15,-3-9-26 0,3 3-5 0,3-1-717 16</inkml:trace>
  <inkml:trace contextRef="#ctx0" brushRef="#br0" timeOffset="142827.72">1101 2670 1267 0,'0'0'28'0,"-6"0"5"0,3 0 2 0,-6 0 1 0,3 2-36 0,3 4 0 0,-6-4 0 0,9-2 0 16,-3 0 109-16,-6 3 15 0,9 2 4 0,-9-5 0 16,9 11-59-16,-6-6-11 0,3 3-2 0,0 3-1 15,3 2-37-15,0-3-7 0,0 6-2 0,0 0 0 16,3-3-9-16,0 6 0 0,3-3 0 0,3 0 0 15,0 2 0-15,-6-7 0 0,6 2 0 0,3-5 0 16,-3 2 34-16,2-7 5 0,4 2 1 0,-6-5 0 0,3 0-13 0,0-2-3 16,6-1 0-16,-9-2 0 0,3-6-24 0,-3 1-16 15,0-4 3-15,0 1 0 0,-1-3 21 0,-8 3 4 16,0-8 0-16,0 2 1 0,-5 1 5 0,2-1 1 16,-6 9 0-16,-3-3 0 0,-3-1-7 0,3 4-2 15,-9-1 0-15,6 6 0 0,0 0-2 0,-3-1-8 16,7 4 12-16,-7 2-4 15,6 8-35-15,3-6-7 0,-6 1-2 0,9 2 0 16,-3 6-22-16,3-3-5 0,3 2-1 0,3-4 0 16,0 7-160-16,0-11-33 0,9 6-7 0,0-2 0 0</inkml:trace>
  <inkml:trace contextRef="#ctx0" brushRef="#br0" timeOffset="143419.31">1395 2469 1710 0,'0'0'37'0,"0"0"8"0,0 0 2 16,0 0 1-16,0 0-38 0,0 0-10 0,0 0 0 0,0 0 0 0,0 0 57 16,0 2 10-16,0 4 1 0,3-1 1 0,-3 3-4 0,9-6-1 15,-9 6 0-15,9 0 0 0,0 3-52 0,3-1-12 16,-3-2 0-16,3 6 0 0,6-4 0 0,-7 6 10 16,7-3-10-16,0 3 12 0,3 0-12 0,-3 0 0 15,3 0-10-15,0-6 10 16,-4 4 0-16,-5-4 0 0,6 1 0 0,-3-3 0 0,0 2 0 0,-9-2 0 15,3-2 0-15,-3 1 0 0,3-4 0 0,-9 0 0 16,3-1 0-16,-3-2 0 0,0 0 35 0,0 0 13 16,-3 3 2-16,-12-3 1 0,3 0-31 0,0-5-5 15,-9 2-2-15,3-7 0 0,-3-4-13 0,-2 1 0 16,2-3 0-16,-3-2 0 0,3-1 0 0,3-7 0 16,-3 2 0-16,1 0 0 0,5 3 0 0,3 2 0 0,0 1 0 15,3-1 0-15,0 1 0 0,0 2 0 0,6 3 0 16,-3-3 0-16,6 3 0 0,0-1 0 15,0 6 0-15,0-5 0 0,3 3 0 0,0 2 0 0,3-6 0 0,0 4 0 16,3-1 0-16,0 6 0 0,3 5 0 16,-9-3 0-16,12-5 0 0,-3 0-8 0,-3 6 8 0,5 2-13 15,1-3 13-15,-6 6 0 0,0 2 0 0,3 0 0 16,-3-2 12-16,-6-3 0 0,3 5-1 0,-3-5 0 16,0 8-11-16,0 0 0 0,-3 0-12 0,-3 8 12 15,0-3 13-15,0 3 11 0,-3 3 1 0,-3-1 1 16,0 1-62-16,3-1-12 15,-3 1-2-15,0-9-664 0,0 4-133 0</inkml:trace>
  <inkml:trace contextRef="#ctx0" brushRef="#br0" timeOffset="146077.1">1672 2167 358 0,'0'0'10'0,"0"0"2"0,0 0-12 0,-9-3 0 0,6 3 0 0,3 0 0 0,0 0 39 0,0 0 5 16,0 0 0-16,-6 0 1 16,6 0-17-16,-3 0-3 0,-6-2-1 0,9 2 0 15,0 0-24-15,0 0 0 0,-9-3 0 0,3-2-11 16,3-1 70-16,3 6 13 0,-3 0 4 0,-6-2 0 0,9 2-20 0,0 0-3 15,-5-3-1-15,-4 0 0 0,9 3 10 0,0 0 2 16,0 0 0-16,0-2 0 0,0 2-8 0,0 0 0 16,0 0-1-16,-6-3 0 0,6 3 14 0,-3-2 3 15,3 2 1-15,0 0 0 0,-3-3-58 0,3 3-15 16,0 0 0-16,0 0 0 0,0 0 54 0,0 0 8 16,0 0 2-16,0 0 0 0,0 0-27 0,0 0-5 15,0 0 0-15,0 0-1 0,0 0-22 0,0 0-9 16,0 0 8-16,0 0-8 0,3 3 28 0,3 2 1 15,3 3 0-15,-1 5 0 0,13-5-29 0,-3 5 0 0,-6-2 0 16,6 2 0-16,-3 3 0 0,0 2-21 0,-3-10 3 0,0 6 1 16,2-4 27-16,-2 1 6 15,-3-6 0-15,3-2 1 0,0-1-25 0,-6 1-6 0,6-6-1 0,-3 1 0 16,0 2 15-16,0-6 0 16,0 1 12-16,-6-6-12 0,3-2 14 0,-3 3-4 0,0-6-1 0,2 0 0 15,-5 3 7-15,0-6 0 0,-5 3 1 0,2-2 0 16,-6-1-2-16,6 9-1 0,3-4 0 0,-9 4 0 15,9 2 2-15,-6 5 0 0,6-2 0 0,0 5 0 16,0 0 1-16,0 0 1 0,0 0 0 0,6 3 0 16,-3-1-18-16,3 9 0 0,3-3 0 0,2 5 0 15,4-5 0-15,0-3 0 0,-3 1 0 0,0-1 0 0,3 0 0 0,3-2 0 16,-3-3 0-16,0 0 0 0,-1-3 0 0,-2-2 0 16,3-3 0-16,-6 0 0 0,0-11 0 0,-6 6 0 15,3 0 0-15,-3-13 0 0,0 7 0 0,-6-5 0 16,0 11 0-16,-6-19 0 0,0 6 0 0,0-3 0 15,-6-6 0-15,0-2 0 0,-5 3 0 0,2-1 0 16,-3 1 0-16,-6 0 0 0,3 2 0 0,1-5 0 16,-1 5 0-16,3-5 0 0,-3 5 0 0,0 6 0 15,3 5 0-15,-5 5 0 0,5 5 12 0,3 1 1 16,6 2 1-16,0 2 0 0,3 6-22 0,3 0-5 16,3 3-1-16,3 2 0 0,0 6 14 0,3 2 0 15,3 0 0-15,6 6 0 0,6-9 0 0,-3 9 0 16,0 2 0-16,0 3 0 0,2 0 0 0,-2 5 0 15,6-5 0-15,0 2 0 0,-3 3 0 0,3-5 0 16,0 0 0-16,2-6 0 0,1 4 0 0,0-9 0 0,0 0 0 0,0 3 0 16,2-5 0-16,-5-1 0 0,-3 3 0 0,3-7 0 31,-6-6-54-31,0 0-8 0,-3-6-2 0,-1 1 0 16,4-6 0-16,-6 1 0 0,-6 2 0 0,6-5 0 0,0-1 52 0,-9 4 12 0,9-9 0 0,-9 1 0 15,0 2-48-15,0-3-8 16,0 4 0-16,0-1-1 0,0 2 40 0,0 7 8 15,0 7 9-15,0-3-13 0,0 3 113 0,0 0 22 0,0 0 5 0,0 0 1 16,0 0-52-16,-6 3-9 0,6 4-3 0,0 4 0 16,6 2-51-16,-6-2-13 0,6-1 0 0,-3 1 0 15,9 2 0-15,-9-2 0 0,3-6 0 0,3 0 0 16,-3 1 0-16,3-1 0 0,0 0 0 0,-3-5 0 0,2-5 0 0,4 2-12 16,-9-2 3-16,3-3 0 0,0-2 9 15,-3 2 0-15,-3-8 0 0,0 3 0 0,0 5 0 0,-3-14 12 16,0 9-2-16,0 5-1 0,-6-8 1 0,3 6 0 15,0 4 0-15,-2 1 0 16,8 0-10-16,-9 0-14 0,9-3 3 0,0 8 1 0,0 0 30 0,0 0 5 16,-6 2 2-16,6 6 0 15,0 0-43-15,6-3-9 0,-3 6-2 0,6-3 0 0,-1 5 27 0,1-5 14 16,3 5-2-16,0-7 0 0,3 4-12 0,-3-4-16 16,6-4 3-16,-9 1 1 0,6 0 12 0,0-3 8 15,-7-3 0-15,4 0-8 0,0-5 0 0,-3-5-19 16,-3 0 3-16,0 0 0 0,0-3 4 0,-3-3 2 15,3-5 0-15,-6 1 0 0,0 1 23 0,-9 1 5 0,-3-8 1 16,0 0 0 0,-3 8-37-16,0-8-7 0,-5 0-2 0,-4 0 0 0,0-3 43 0,0 0 9 0,-3 0 2 0,-2 3 0 15,5-3-37-15,-6-2-7 0,6 5-2 0,-6 2 0 16,1 6 19-16,-1 5 0 0,6-2 11 16,3 2-11-16,6 11 17 0,1-1-3 0,5 1-1 0,3 0 0 15,3 5-13-15,3 0 0 0,0 0 0 0,3 5 0 16,9 0 0-16,2 3 0 0,7 6 0 0,-3 4 0 15,3-2 0-15,0 8 0 0,0-6 0 0,-1 6 0 16,4-5 0-16,6 2 0 0,-9-3 0 0,9 6 0 16,-12-5 0-16,11-3 0 0,-8 2 0 0,6-2 0 15,-6 0 15-15,0-3 0 0,-1-5 0 0,-2 3 0 16,-3 2-24-16,0-11-5 0,-6-2-1 0,0 3 0 16,-6-3-78-16,-3 0-16 0,0 0-3 0,0 0-1 15,-6 3 19-15,0-3 4 0,-12 0 1 0,6-3 0 0,-6 0 51 0,3 1 10 16,1-3 3-16,-7-3 0 0,6 5 53 0,3 3 12 15,3-3 1-15,6 1 1 0,-6-1 12 0,9 3 2 16,0 0 1-16,0 0 0 0,0 0-45 0,9-3-12 16,-3 3 0-16,6-5 0 0,0 0 28 0,3 5 4 15,3-3 1-15,-1-2 0 0,4 0-12 0,-3-1-2 16,0 1-1-16,3-3 0 0,-6 3 0 0,0-1 0 16,-1 6 0-16,-2-2 0 0,3-1-18 0,-3 3 8 15,3 0-8-15,-3 0 0 0,0 0 11 0,3 0-11 16,-6 3 10-16,0-1-10 0,3-2 0 0,-10 0-15 15,4 3 2-15,0-3 0 0,-6 0 13 0,0 0 0 0,0 0 0 0,0 0-9 32,0 0-129-32,-6-3-26 0,0 1-4 0,-2-6-2 15,-1-3 19-15,0 1 4 0,-6-1 1 0,0-5 0 16,3 0 64-16,-3 1 13 0,0-7 2 0,0 1 1 0,-2-5 155 0,-13-1 31 0,6 11 7 0,3 6 1 16,6-6 102-16,0 11 21 0,3-1 4 0,3 1 1 15,1 2-158-15,8 3-31 0,0 0-7 0,0 0 0 16,0 8-60-16,6 0 0 0,-4 3 0 0,4-3-14 15,0 2 4-15,9 4 1 0,0 1 0 0,-6-4 0 16,6 0-129-16,-3-3-26 0,6 2-4 0,-12-7-2 16</inkml:trace>
  <inkml:trace contextRef="#ctx0" brushRef="#br0" timeOffset="146381.87">2604 1093 2030 0,'0'0'57'0,"0"0"14"0,0 0-57 0,0 0-14 16,0 0 0-16,0 0 0 0,0 0 72 0,0 0 11 15,-3-3 2-15,3 3 1 0,0 0-60 0,0 0-12 16,0 0-2-16,6 3-1 0,-3 2-11 0,6 0 12 16,2 1-12-16,1 4 12 0,0-2-2 0,3-3 0 15,0 1 0-15,0 2 0 0,3-3-10 0,0-2 0 16,-1-1 0-16,1-4 8 16,-3-1-8-16,0-2 8 0,-3-6-8 0,0 3 8 0,0-8 0 0,-6 3-8 15,3 0 12-15,0-8-4 0,-9 5-8 0,3-8 0 16,3 5 0-16,0-4 8 0,-6 4-8 0,8-2 0 15,-2 5 0-15,-6 3 0 0,6-6 0 0,3 9 0 0,-6-1 0 16,3 1 0-16,0 2 20 0,3 2 1 0,3 4 1 0,6 4 0 16,-12 4-12-16,12 2-2 0,6 7-8 0,-4-1 12 15,1-1 0-15,9 8 0 0,0-2 0 0,-6 2 0 16,2-11 9-16,1 9 2 0,-6-6 0 0,3-2 0 16,-3 2-38-16,-4-3-7 0,4 1-2 0,3-3-746 15,-12 3-150-15</inkml:trace>
  <inkml:trace contextRef="#ctx0" brushRef="#br0" timeOffset="147123.44">1425 3627 1854 0,'0'0'40'0,"0"0"9"0,0-2 2 0,-6-3 1 15,3-1-41-15,3 4-11 0,0 2 0 0,-9-6 0 16,9 6 76-16,0 0 14 0,-9 0 2 0,3 0 1 0,0 6-23 0,0-1-5 15,3 5-1-15,-6 4 0 16,3 2-51-16,0 5-13 0,6 5 0 0,-5 1 0 0,10-6 0 0,-5 0 11 16,3-3-11-16,3 4 10 0,0-9-10 0,3 3 0 15,0-3-10-15,3-2 10 0,3-1-15 0,-3-7 3 16,6-1 1-16,-3-2 0 0,3-5-1 0,2 3 0 16,4-4 0-16,-3 1 0 0,0 0 12 0,0 2 0 15,-3 0 0-15,-1 3 0 0,-5-5 0 0,0 10 0 16,0-2 10-16,-6 0-10 0,3 5 16 0,-9 2-4 15,0 9 0-15,-6-3 0 0,-3 10 8 0,3-5 0 16,-9 3 1-16,0 0 0 0,6 2-12 0,-8 3-9 16,-1-5 12-16,3 0-12 0,0-3 0 0,3-2 0 15,0-1 0-15,3-2 0 16,0-5-30-16,0-3-6 0,6-3-2 0,-3 0 0 16,6-2-194-16,0-3-40 0,0 0-7 0,12-5-1 0</inkml:trace>
  <inkml:trace contextRef="#ctx0" brushRef="#br0" timeOffset="147568.44">1898 3633 1728 0,'-6'0'38'0,"-3"2"8"0,3-2 2 0,-3 0 0 16,1 3-39-16,-1-3-9 0,0 3 0 0,6 2 0 0,-6-2 97 0,3-3 18 16,0 5 3-16,-3 0 1 0,3 0-37 0,3 1-7 15,-3 2-2-15,3 2 0 0,0-2-58 0,0 8-15 16,3 3 0-16,0-6 0 16,6 3 0-16,-3-3 0 0,3 5 0 0,3-4 0 0,-6-1 0 0,9-2 0 15,-3-4 0-15,0 1 0 0,3 0 18 0,2-5 1 16,-2-3 0-16,0-3 0 0,3-2-31 0,-3-6-5 15,6 6-2-15,-9-8 0 0,-3 8 33 0,3-14 6 16,-3 1 2-16,-3-1 0 0,-3 3-11 0,0 3-3 0,-3-3 0 16,-3 0 0-16,0 3 21 0,-3 2 4 0,3-2 1 15,-3 8 0-15,6 0-34 0,-6-3 0 0,3 2-15 16,3 1 5-16,3 5 10 0,0 0 12 0,0 0-2 0,0 0-1 16,0 0-9-16,0 0 0 0,6 0 0 0,0 5 0 15,9 1 0-15,-3-1-12 0,6-2 2 0,-3-1 1 16,8 1 9-16,-2 2 12 0,-3-5-2 0,3 3-1 31,-6-1-109-31,3-2-23 0,0 3-4 0,-1-6-581 0,-8 3-116 0</inkml:trace>
  <inkml:trace contextRef="#ctx0" brushRef="#br0" timeOffset="148077.9">2193 3400 1728 0,'0'0'38'0,"0"5"8"0,0-5 2 0,-9 0 0 15,9 0-39-15,0 0-9 0,-6 0 0 0,6 0 0 0,0 0 104 0,0 0 20 16,0 0 3-16,0 0 1 0,0 0-80 0,0 0-15 16,0 0-3-16,0 0-1 15,0 0-46-15,3 5-10 0,3-2-1 0,0 5-1 0,3 0 74 0,0 3 15 16,3-9 4-16,-3 6 0 0,0 0-52 0,-4-3-12 15,4 1 0-15,0-4 0 0,0 1 0 0,-3 2-13 16,0-5 2-16,0 0 1 0,3-5 10 0,-6 0 0 0,0 2 0 0,0-5 8 16,0-5 4-16,0-3 0 15,0-3 1-15,-3 1 0 0,3-8-13 0,-3 7 0 0,0-2 0 16,3 0 0-16,-3 5 0 0,6 5-8 0,-3-5 8 0,3 6-10 16,-3 4 10-16,3 1 0 0,0 3 8 0,3-1-8 15,-1 3 0-15,4 0-10 0,3 5 1 0,-3-2 0 16,0 2 9-16,3-2 0 15,-6 2 8-15,3-2-8 0,-3-1 0 0,0 1-8 0,3-3 0 0,-9-3 0 16,5 1 8-16,-2-4 12 0,0 1-2 0,-3-3-1 16,3 3-58-1,-6-8-12-15,6 2-3 0,-6-5 0 0,0 6 64 0,3-6 23 0,-3 0-1 0,6 3 0 16,-6-1-22-16,3 1-10 0,3 8 1 0,0-6 0 16,-6 6-3-16,9 0-1 0,-9-1 0 0,6 1 0 15,0 2 44-15,3 3 9 0,-3 0 1 0,3 0 1 16,3 0-16-16,-3 0-3 0,0 8-1 0,2-2 0 15,7 2-14-15,-6-3-8 0,-3 6 10 0,9-9-10 0,-3 3 0 16,0 1 0-16,0-4 0 0,-1 4-10 16,-5-4-94-16,6-4-20 0,0-1-3 0,-3 0-1 0</inkml:trace>
  <inkml:trace contextRef="#ctx0" brushRef="#br0" timeOffset="148506.03">2851 2863 1552 0,'0'0'44'0,"0"0"10"0,3 0-43 0,3-3-11 16,3 1 0-16,-3 2 0 0,2 5 126 0,4-3 23 16,-3 4 5-16,0 2 1 0,9 0-84 0,0 5-17 0,-6-5-3 0,6 2-1 15,-6 4 4-15,3 1 1 0,5-1 0 0,1-1 0 16,-6 3 4-16,9-11 1 0,-12 3 0 0,6 0 0 16,-6 5-48-16,5-8-12 0,-8 6 0 0,0-6 0 15,-3-5 0-15,0 0 0 0,-3 0 0 0,-3 0 0 16,0 0-12-16,0 0-5 0,-3 0-1 0,-9-10 0 15,3-9 1-15,-9 6 0 0,1-5 0 0,2-4 0 32,-12 9-10-32,6 0-1 0,-3-3-1 0,-2 0 0 0,2 0 29 0,0-2 0 0,-3-1 0 0,6-2 0 15,0 0 0-15,7 5 0 0,-1 3 0 0,0-6 0 16,0 3 0-16,9 8 0 0,3-7 11 16,-3 7-3-16,6-3-8 0,0 3 0 0,6-2 0 0,-3 2 0 15,6-3-9-15,0 3 9 0,0 3-10 0,0-3 10 16,3 3 45-16,-1-1 15 0,1 1 4 0,3 0 0 15,-3 5-64-15,0 2-18 0,3 1-1 0,-3 0 0 16,0-1 19-16,3 1 0 0,-9 5 11 0,3 0-11 0,-4-3 17 16,-2 0-3-16,3 6-1 0,-6 2 0 0,0 0-13 0,-6 1-13 15,3-4 2-15,-2 6 1 16,-1-8-35-16,0 0-7 0,-6 0-2 16,3 2 0-16,-3-7-162 0,3 0-32 15,-21-3-6-15,9-6-2 0</inkml:trace>
  <inkml:trace contextRef="#ctx0" brushRef="#br0" timeOffset="148962.81">2625 2305 1074 0,'2'-11'30'0,"-2"6"8"0,3-3-30 0,0-8-8 15,0 8 0-15,-3-5 0 0,6 2 168 0,0 3 32 16,0 0 6-16,-3 0 2 0,9 3-110 0,-3 2-22 16,6-2-4-16,0 5 0 0,0 0 4 0,6 0 0 15,2 8 1-15,1 5 0 0,-6 3-39 0,6 0-8 0,3 0-2 0,-7 8 0 16,1-8-28-16,0 7 0 0,6-4 0 0,-6 2 0 15,3-5 0-15,-1 2 0 0,1-4 0 0,0-1 0 16,0-5 10-16,-3 0-10 0,0-3 10 0,-4-5-10 16,1-3 0-16,0-7 0 0,-9-1 0 0,3-5-10 15,0 0 10-15,-3-5 0 0,0 0 0 0,-6-3 0 32,3 1-53-32,-6-1-9 0,3-8-2 0,-3 3 0 0,-3 5 80 0,3-8 15 0,-6 6 3 0,3-3 1 15,0 2-5-15,0 3-1 0,0 3 0 0,3 3 0 16,-6 5-29-16,6 5-21 0,0 0 3 0,0-6 1 15,0 7 25-15,0 1 6 0,0 6 1 0,0 0 0 16,0-5-15-16,0 5 0 0,0 0 8 0,0 0-8 0,0 0 54 0,0 0 8 16,0 0 2-16,0 0 0 15,0 0-52-15,0 5-12 0,0 3 0 0,6 3 0 0,-3 5 0 0,3-1 0 16,-3 9 0-16,6-3 0 0,-3 11 0 0,5-8 0 16,-2-16 0-16,3 5 0 15,-3 0-19-15,9 3-6 0,-9-8-2 0,6-2 0 16,3 1-8-16,0-4-1 0,-1 0-1 0,4-6 0 15,-9 0-22-15,9-7-4 0,-3 5-1 0,0-3 0 0,3 0 52 0,-7-8 12 16,1 5 0-16,-3 3 0 16,0-2-176-16,-3 4-33 0,-3-1-7 0,3 1-540 0</inkml:trace>
  <inkml:trace contextRef="#ctx0" brushRef="#br0" timeOffset="149586.24">3297 1974 1074 0,'0'0'30'0,"-3"-3"8"0,-3-2-30 0,0 2-8 15,-6 1 0-15,9-1 0 0,-3-2 116 0,-2-1 21 16,2-2 5-16,3 0 1 0,-3 3-24 0,3-3-5 0,0 6-1 0,0-4 0 15,0 1-39-15,0-6-8 0,3 3-2 0,0 3 0 16,0 0-51-16,3 0-13 0,-3 5 0 0,3-14 0 16,0 4 0-16,3-1 0 0,0 9 0 0,0-1 0 15,0 3 0-15,-1 0 0 0,1 0 0 0,0 3 0 16,3-3 54-16,-3 5 8 0,3 3 2 0,-3-3 0 16,3-5-52-16,-3 3-12 0,-3 7 0 0,3-2 0 15,0 0 0-15,-3 3 0 0,3 2 0 0,-6-2 0 16,0 4-11-16,-6 4-5 0,0 0 0 0,-3 2-1 15,6-3-24-15,-3 3-5 0,0-5-1 0,0 3 0 16,0-1-167-16,0-4-34 0,0-1-6 0,0 3-2 16</inkml:trace>
  <inkml:trace contextRef="#ctx0" brushRef="#br0" timeOffset="150644.06">377 4090 1036 0,'0'0'23'0,"0"0"5"0,0 0 0 0,0 0 1 0,0 0-29 0,0 0 0 0,0 0 0 0,0 0 0 16,0 0 57-16,0 0 6 0,0 0 1 0,0 0 0 16,0 0 0-16,0-7 0 0,0-1 0 0,0 2 0 15,6-2 0-15,-3 0 0 0,-3-2 0 0,9-6 0 0,-9 3 0 0,9-3 0 16,0-3 0-16,3-7 0 0,6 7-52 0,-6-10-12 16,5 3 0-16,4-1 0 0,-3-2 0 0,3 0 0 15,0-3 0-15,-9 1 0 0,6 4 54 0,-9-2 8 16,2 3 2-16,-2-1 0 0,0 3-52 15,0 1-12-15,0 4 0 0,-9 0 0 0,3 6 0 0,-3 0 0 16,3 2 0-16,-3 4 0 0,-3-1 0 0,0 2 0 16,3 6 0-16,-6-8 0 0,3 6 16 0,-6-1 1 15,-3 3 0-15,3 0 0 0,-8 3-27 0,-1-1-6 16,6-2 0-16,-6 3-1 0,6 2 17 0,-6-5 0 16,6 6 0-16,3-6 0 0,0 0 34 0,6 0 10 15,3 0 3-15,0 0 0 0,0 0-32 0,0-6-7 16,0-2 0-16,0 3-8 0,9-3 15 0,-3-2-4 15,9 4-1-15,-3-7 0 0,6 8-25 0,-3-1-5 16,3 4 0-16,0-1-1 0,-7 0 33 0,4-2 8 16,-9 5 0-16,3 0 1 0,0 5-21 0,-3 1 0 0,0 2 0 0,0 2 0 15,-3 1 0-15,3 2 0 0,-6 0 0 0,3 6-12 16,-3 2 12-16,0-2-8 0,6 4 8 0,-6-1-8 31,0-1-109-31,3-3-22 0,6 3-4 0,-9 1-773 0</inkml:trace>
  <inkml:trace contextRef="#ctx0" brushRef="#br0" timeOffset="151210.87">690 4741 1497 0,'0'0'32'0,"0"0"8"0,0 0 0 0,0 0 4 0,0 0-36 0,0 0-8 0,0 0 0 0,0 0 0 16,0-8 27-16,0 0 3 0,9 1 1 0,-9-4 0 16,9-5 53-16,-3 5 10 0,8-10 2 0,-5 0 1 15,3 5-77-15,0-8-20 0,6 6 0 0,0-3 0 16,-3-6 8-16,3 1-8 0,2 2 9 0,-2 0-9 16,3-2 0-16,-6-1 0 0,6 4 0 0,-12-1-10 15,3 3 20-15,-3-1 4 0,0 6 1 0,-3 1 0 16,-1 1-3-16,-5 6-1 0,0 1 0 0,-5 1 0 15,-1-4 21-15,-3 4 4 0,0 4 0 0,-9 2 1 16,6 2-29-16,-6 1-8 0,0 2 0 0,3 1 0 16,0 4 48-16,1-7 4 0,5 5 2 0,0-6 0 15,3 4-24-15,0-6-5 0,6 0-1 0,0 0 0 16,0 0-24-16,0 0-17 0,6 5 2 0,3-5 1 0,0 0 14 16,3 0 0-16,2 0 0 0,1 0 0 0,0 0 0 15,3 0 0-15,-3 3 0 0,0 2 0 0,-3 0 0 0,0 0 0 16,-3 3 0-16,-1 0 0 0,1 3 0 15,-6 2 0-15,3 0 0 0,-3 3 0 0,3 0 0 16,-6 0 0-16,0 0 0 0,0 0 0 16,0 5-158-16,-6 0-29 0,3-5-5 0,-3 0-2 0</inkml:trace>
  <inkml:trace contextRef="#ctx0" brushRef="#br0" timeOffset="157440.07">208 8311 1173 0,'-9'-3'25'0,"3"0"6"0,3-2 1 0,-9 2 2 0,6-2-34 0,-3 0 0 0,6 2 0 0,-6-2 0 16,0 0 79-16,6 2 9 0,-3-2 1 0,3 2 1 16,-3 0 10-16,3 1 3 0,3 2 0 0,0 0 0 0,0 0-63 15,0 0-12 1,0 0-2-16,0 0-1 0,0 0 31 0,0 0 7 0,0 0 1 0,0 0 0 0,9 0-64 0,0 0-28 15,0 2 3-15,6 4 0 0,3 2 40 0,0-1 8 16,2 4 1-16,-2 2 1 16,-3 1-25-16,3 1-12 0,0 4 0 0,0-1 1 15,-6 1 11-15,6 2 16 0,-4-5-4 0,1 8-1 0,6-6-11 0,-9 1 0 16,6-3 0-16,0 2 0 0,-3 3 0 0,2-5 0 16,1 3 0-16,0-1 0 15,3-2-203-15,-3 0-42 0,15 13-9 0,-7-8-2 0</inkml:trace>
  <inkml:trace contextRef="#ctx0" brushRef="#br0" timeOffset="157567.74">630 8361 1958 0,'0'-3'43'0,"-9"-5"9"0,3 3 1 0,0-6 3 0,-3 6-45 0,3-3-11 0,-2 0 0 0,5 0 0 15,-9 0 53-15,6 3 9 0,3 0 2 0,-6-1 0 16,3 1 0-16,0 3 0 0,0-1 0 0,3 0 0 15,-3 3-52-15,6 0-12 0,-3-2 0 0,3 2 0 32,0 0-202-32,0 0-43 0,0 0-9 0,0 0-2 0</inkml:trace>
  <inkml:trace contextRef="#ctx0" brushRef="#br0" timeOffset="158030.97">472 7895 1728 0,'0'0'38'0,"0"0"8"0,-6-8 2 0,4 0 0 0,2 0-39 0,0-2-9 15,-6-1 0-15,6-5 0 0,0 3 53 0,6-3 9 16,-6-2 2-16,8-1 0 0,1 1-52 0,-6 2-12 15,6 0 0-15,3 0 0 0,-3 3 0 0,3 2 0 0,3 1 0 16,-3 4 0-16,-3 1 24 0,3 2 1 0,-3 3 1 0,0 3 0 31,-1 5-42-31,1 0-8 0,-3 5-1 0,0 0-1 0,3 3 36 0,-6 3 7 0,3-1 2 0,-6 3 0 16,6-2-31-16,0-3-5 0,-3-6-2 0,3 1 0 16,3 5 19-16,3-6 0 0,-3-2 0 0,0-2 0 15,6-4 0-15,2 1 0 0,1-3 0 0,6 0 0 16,0-3 0-16,-3 1 12 15,8-4-1-15,-5 1-1 0,3 0-10 0,0 2-14 0,-6 1 3 0,-3 2 1 16,-7-3 26-16,1 3 6 0,-3 3 1 0,0-1 0 16,0 6-3-16,-6 0 0 0,3 0 0 0,-6 8 0 15,-6-3 1-15,3 8 0 0,-3 3 0 0,-6 3 0 16,0 2-21-16,3 5 0 0,-2-2 0 0,-7 5 0 16,6 0 0-16,-6-3 0 0,0-2 0 0,6 2 0 15,-6 3-200-15,6 1-45 0,-5-1-9 0,5 2-462 16</inkml:trace>
  <inkml:trace contextRef="#ctx0" brushRef="#br0" timeOffset="158560.66">502 9480 981 0,'0'0'28'0,"-6"5"6"0,3 1-34 0,3-1 0 0,-9-2 0 0,9-1 0 15,0-2 129-15,0 0 19 0,0 0 4 0,0 0 1 16,0 0-71-16,0 0-14 0,9-5-4 0,-9-8 0 16,9-1 0-16,3-7 0 0,6 0 0 0,3-11 0 15,-3-2 0-15,3-6 0 0,-1-5 0 0,7-5 0 16,-6 2-51-16,3 1-13 0,0-1 0 0,5-2 0 0,1 5 0 15,-6 3 0-15,6-3 0 0,-1 2 0 0,-2 9-9 0,0-1-5 16,-3 6-1-16,3 3 0 0,-12 5 1 0,-1 0 0 16,-2 5 0-16,0 2 0 15,-3 1-17-15,-3 3-3 0,3 4-1 16,-9 1 0-16,3 0 35 0,-3 5 0 0,0 0 0 0,0 0 0 0,0 0 0 0,0 0 0 16,0 0 0-16,0 0 0 0,-3 8 0 0,-3-3 0 15,3 3 0-15,-6 3 0 16,0-4-109-16,6 7-15 0,-12-4-4 0,6 1 0 15,6-1 37-15,-8 1 7 0,2 0 2 0,0-3 0 16,3 2-22-16,0-2-5 0</inkml:trace>
  <inkml:trace contextRef="#ctx0" brushRef="#br0" timeOffset="167071.51">842 7030 1074 0,'0'0'30'0,"-3"0"8"0,0-5-30 0,3-1-8 0,0 6 0 0,0 0 0 15,-6-5 90-15,6 5 17 16,0 0 3-16,0 0 1 0,0 0-24 0,0 0-5 0,0 0-1 0,0 0 0 16,0 0-33-16,0 0-8 0,0 0 0 0,6 5-1 15,0-5-23-15,-1 11-5 0,4-6-1 0,3 9 0 16,6-1 6-16,-6 3 0 0,6 2 1 0,3 1 0 15,0 2-17-15,-4 0 0 0,4 5 0 0,-3 1 0 16,0 5 0-16,-3-1 0 0,3 1 0 0,0 0 0 16,-6 0 0-16,5-6 0 0,-8 1 0 0,0-4 0 15,3-4 12-15,-9-1 6 0,3-4 1 0,3 2 0 0,-9-6-10 0,3 1-1 16,0-3-8-16,-3-3 12 16,0-2-30-16,0-3-6 0,0 0-2 0,0 0 0 0,-6 0 72 0,0-3 14 15,3-2 4-15,-6-3 0 0,3-3-52 16,0 1-12-16,0-6 0 0,3 0 0 0,-3-3 0 0,3-2 0 15,3 0 0-15,-9 0 0 0,9 0 54 0,0 2 8 16,9 1 2-16,-6-1 0 0,3 6-64 0,3 0-16 16,3 5-2-16,-3 0 0 0,0 2 29 0,6 4 5 15,0 2 2-15,-3 2 0 0,6 4-18 0,-7 2 0 16,7 0 0-16,-9 2 0 0,3 1-10 0,0-1-6 16,-3 1 0-16,-3 2-1 0,6 0 17 0,-9 1-12 15,-3-1 12-15,0 3-10 16,0 0 10-16,-3-1 0 0,-6 1 0 0,0 0 8 0,0-3-8 0,-3-2-15 0,0 2 4 0,-3-2 1 31,3-3-30-31,1 0-5 0,-4 0-2 0,3-3 0 16,3-2-4-16,0-1-1 0,0 1 0 0,3-3-552 0,0 0-112 0</inkml:trace>
  <inkml:trace contextRef="#ctx0" brushRef="#br0" timeOffset="167281.87">1362 7181 1958 0,'0'0'43'0,"0"0"9"0,0 0 1 0,0 0 3 0,0 0-45 0,0 0-11 0,6 2 0 0,-3 1 0 15,3 0 53-15,3 2 9 0,-6 3 2 0,6 0 0 16,0 2-20-16,-9 4-4 0,9-1-1 0,-6 0 0 0,3 3-39 16,-3-3 0-16,6-2-9 0,-9 2 9 15,3-2-47-15,-3-3-1 0,6 0-1 0,-3-3 0 16,-3-5-152-16,0 0-31 0,0 0-5 0,0 0-2 0</inkml:trace>
  <inkml:trace contextRef="#ctx0" brushRef="#br0" timeOffset="167401.56">1243 7014 1728 0,'-3'-8'38'0,"-9"0"8"0,4 0 2 0,-1 0 0 0,-3 3-39 0,6 0-9 16,3-1 0-16,-3 4 0 0,6 2 0 0,0 0 0 15,0 0 0-15,-3 5 0 16,3 0-148-16,3 3-26 0,6 8-5 0,0-3-1 0</inkml:trace>
  <inkml:trace contextRef="#ctx0" brushRef="#br0" timeOffset="168249.03">1535 7104 1036 0,'0'0'23'0,"0"0"5"0,0 5 0 0,3-2 1 0,-3 2-29 0,6 1 0 0,-6-4 0 0,0-2 0 16,0 6 57-16,0-6 6 0,0 0 1 0,0 0 0 16,0 0 0-16,0 0 0 0,0 0 0 0,9-6 0 15,-9 1 43-15,0-14 126 0,0 4-115 16,0-1-57-16,0-3-11 0,-6 1-2 0,3-4-1 16,3-1-16-16,-9-4-3 0,3 1-1 0,0-6 0 0,-3 3-27 0,3-3 0 15,-3 0 0-15,0-2 0 0,-5 0 56 0,5-1 7 16,-3 1 1-16,-3 2 0 15,6 0 0-15,-3 6 0 0,0 5 0 0,-3 0 0 0,9 7-43 0,-3 4-8 16,0-1-1-16,0 6-1 0,6 5 5 0,3 0 2 16,-5 0 0-16,2 10 0 15,-3 4-38-15,12 4-7 0,-3 3-1 0,2 6-1 0,-5 5 29 0,6-1 0 16,0-2 0-16,6 0 0 0,-3 1 0 0,0-4 0 16,3-2 0-16,-3 0 0 0,3-3 0 0,-3-3 0 15,6-4-8-15,-6-1 8 0,3-3 0 0,-4-4 0 16,4-1 0-16,0-5 0 0,-3 0-17 0,3-5-4 15,3-3-1-15,-6-3 0 0,-3-2 35 0,3-3 7 16,-3-2 2-16,3-1 0 0,-6 1-22 0,0-4 0 0,0-1 0 0,-3-1 0 16,0-5 0-16,-3 0 0 0,-9-1 0 0,9-1 0 15,-9 2 0-15,3-1 0 0,0 4 0 0,0 2 0 16,-3 6 26-16,6 4 1 0,3 4 0 0,-3 2 0 16,3 3-19-16,3 5-8 0,0 0 8 0,0 5-8 15,3 8 0-15,-3 3-16 0,6 5 3 0,3 6 0 16,-3-1-4-16,9 1-1 0,-3 4 0 0,6-2 0 15,-6-2 6-15,0-3 0 0,2-1 1 0,1-1 0 16,9-6 11-16,-12-1 16 0,6-1-4 0,-3-6-1 16,0 0-60-16,0-3-12 0,-1-3-3 0,-2 1 0 15,0-6 0-15,-3 1 0 0,0-3 0 0,0-3 0 16,0 0 64-16,0-3 0 0,0-2 12 0,-9 2-2 16,3-2-10-16,0-3-14 0,-3 3 3 0,0 0 1 0,0-1 59 15,0 7 12-15,0-1 3 0,0 2 0 16,0 6-34-16,0 0-6 0,0 0-2 0,6 3 0 0,3 2-37 0,-6 3-7 15,3 0-2-15,-3 3 0 0,9-1 24 0,-7 1 0 16,4-3 0-16,-6 0 0 16,0 0-24-16,0-6-6 0,9 1-2 0,-9 0 0 15,3-3-4-15,0-3-2 0,-3 0 0 0,3-5 0 16,-6-2-16-16,9-3-3 0,-3-1-1 0,-6-4 0 0,0-1 46 16,9-2 12-16,-9 3 0 0,0-6 0 0,0 5 0 0,0-2 0 15,-6 0 0-15,3 2 0 0,3 1 77 0,-6 2 18 16,3 0 3-16,3 3 1 0,0 5-56 0,-6 0-11 15,6 3-3-15,0 5 0 0,0 0-16 0,0 0-3 0,6 0-1 16,3 0 0-16,0 2-9 0,-3 4-12 0,9-1 2 16,-6 0 1-16,3 1 9 0,-1-1 0 0,4 3 0 0,0-3 0 15,3 0 0-15,0 1 0 0,-6-4 0 0,6 4 0 16,-6-4-22-16,-3 1-2 0,2 0-1 0,-2-1 0 31,0 1-114-31,0-1-22 0,0 4-5 0</inkml:trace>
  <inkml:trace contextRef="#ctx0" brushRef="#br0" timeOffset="168765.11">237 9525 1551 0,'0'0'34'0,"0"0"7"0,3-3 2 0,3 1 1 0,0-6-36 0,3 0-8 0,6-8 0 0,-3 0 0 16,6-5 72-16,3-6 12 15,8-7 2-15,1-8 1 0,9-6-15 0,2-2-2 16,10-8-1-16,6-9 0 0,-1-1 13 0,4-6 2 16,8-6 1-16,13-18 0 0,-10 14-30 0,6-6-7 0,4-3 0 0,17-15-1 15,-21 15-36-15,7 0-11 0,-4 1 0 0,18-11 0 16,-20 10 0-16,11-8 0 0,-3 6-10 0,-2 8 10 15,-10 13 0-15,-8 0 0 0,-1 0 14 0,1 0-4 16,-7 13 15-16,-8 8 3 0,-4 8 1 0,1-3 0 16,-6 9-21-16,-13 7-8 0,-2 5 0 0,-3 4 9 15,-6 7-22-15,-9 2-5 0,-3 6-1 0,0 1 0 16,-3 1-36-16,-3 6-7 0,-6 3-2 0,-3 2 0 31,-12 6-166-31,3 2-34 0,-6 3-6 0,-3 5-2 0</inkml:trace>
  <inkml:trace contextRef="#ctx0" brushRef="#br0" timeOffset="170469.8">1440 8337 1497 0,'0'0'32'0,"0"0"8"0,0 0 0 0,0 0 4 0,0 0-36 0,0 0-8 16,0 0 0-16,0 0 0 0,0 0 53 0,0 0 9 16,0 0 2-16,0 0 0 0,0 0 28 0,0 0 5 0,0 0 2 0,0 0 0 15,0 0-56-15,0 0-11 0,0 0-3 0,0 0 0 16,0 0 8-16,0 0 2 0,0 0 0 0,0 0 0 16,0 0-27-16,0 0-4 0,0 0-8 0,6 11 11 15,-6-1 6-15,9 3 2 0,-6 6 0 0,6 2 0 16,0-2-19-16,-1 2 0 15,-2 3 0-15,0-1 0 0,3 1 0 0,0 0 0 0,0-3 0 0,-6 3 0 16,6 0 0-16,0 0 0 0,-6 2-13 0,3 1 5 16,-3-1 0-16,0-5 0 0,0 3 0 0,0-3 0 15,-3-2 8-15,3-3 0 0,-3-3 0 0,0 0 0 16,-3-5 15-16,3 0-2 0,0-3 0 0,-3 0 0 16,0-2-25-16,3-3-6 0,-6 0-1 0,0-5 0 15,3 0-21-15,-6-3-4 16,0-3 0-16,0-2-1 0,0 2 36 0,0-2 9 0,0-3 0 0,3 0 0 15,-2 0 49-15,-4 0 12 0,6 1 3 0,3 4 0 16,-6-2 0-16,3 5 0 0,3 0 0 0,-3 3 0 16,6 5-53-16,0 0-11 0,0 0 0 0,0 0 0 0,0 0 0 0,0 0 0 15,0 0 0-15,6 5 0 0,-3 6 0 0,3-1 0 16,3 3 0-16,-3 1 0 0,0 4 0 0,3-2 0 16,-1 0 0-16,-2 0 0 0,0 0 0 15,3-3 0-15,0-3 0 0,0 4 0 0,-3-6 22 0,3-1 1 16,-3-4 0-16,3 2 0 0,0-5-37 0,3 0-7 15,-3 0-2-15,0 0 0 0,3 0 36 0,-4-5 7 16,4-3 2-16,-3 0 0 0,3-2-35 0,-3-1-7 16,0 1-2-16,3-1 0 15,-3 3-34-15,0-3-6 0,0 3-2 0,0-2-682 0,-6-1-137 16</inkml:trace>
  <inkml:trace contextRef="#ctx0" brushRef="#br0" timeOffset="180313.42">458 10610 1263 0,'0'0'28'0,"-3"-5"5"0,3 2 2 0,-6-2 1 0,3-3-36 0,0 2 0 0,-3-2 0 0,3 3 0 15,3-3 103-15,-6 0 13 0,3 3 4 0,3 0 0 16,-9-1-44-16,9 1-8 0,-3 2-1 0,3 3-1 16,0 0-47-16,0 0-10 0,0 0-1 0,-6-2-8 15,6 2 0-15,0 0 0 0,-3-3 0 0,3 3 0 16,0 0 58-16,-9 3 5 0,9-1 1 0,-6 4 0 16,3-1-52-16,3 3-12 0,-3 0 0 0,3 5 0 15,0-2-11-15,0 2-5 0,0 0 0 0,0 6-1 16,0-3 17-16,0-1 0 0,3 4 0 0,-3-1 0 15,3 1 0-15,3-3 0 0,-6 5 0 0,9-2 0 16,-6-1 15-16,3 1 0 0,-3-4 0 0,6 1 0 0,-6-5-15 0,6 0 0 16,0-1 0-16,0-2 0 0,0 0 0 0,-1 0-12 15,4-3 3-15,-3 0 0 0,3-2 9 16,0 0 12-16,3-3-2 0,-3 0-1 0,6-8-9 0,-6 8 0 16,6-8 0-16,-1 0 0 15,-5-3-49-15,0 1-12 0,-3-3-3 0,3-1 0 16,3-4 0-16,-9-1 0 0,3 1 0 0,0-3 0 15,0 2-51-15,0-2-10 0,0-3-3 0,-1-2 0 16,-5 2 0-16,3 0 0 0,0 0 0 0,0 3 0 0,-3 3 103 0,3-1 25 16,-6 3 0-16,0 3 0 0,0 2 109 0,0 1 27 15,0 2 6-15,-6 3 1 0,6 5-24 0,-3-3-5 0,3 3-1 16,0 0 0-16,0 0 12 0,-9 0 3 0,9 0 0 0,-3 3 0 16,-3 4-103-16,3 1-25 0,3 0 0 0,-8 3 0 15,8-1 0-15,0 4 0 0,0-1 0 0,8 0 0 16,-8 0 0-16,3 1 0 0,3-1 0 0,0 0 0 15,0-2 0-15,3-3-9 0,0-3 0 0,-6 0 0 16,6-2 9-16,0-3 0 0,-6 0 10 0,6 0-10 16,-3-5 9-16,6-1-9 0,-9 1 8 0,3-3-8 15,3 0 56-15,-3-2 7 0,-6-1 1 0,5 0 0 16,-5 1-52-16,3-3-12 0,-3 5 0 0,-3-3 0 16,3 3 0-16,-5-3 0 0,-1 4 0 0,0-1 0 15,3 0 54-15,-6 0 8 0,-3 0 2 0,3 0 0 16,3 3-103-16,3-1-20 0,-6 4-4 0,0-1-1 15,6 0 0-15,-6 1 0 0,9 2 0 0,0 0 0 16,0 0-153-16,0 0-31 0,0 0-7 0,0 0-240 16,0 0-48-16</inkml:trace>
  <inkml:trace contextRef="#ctx0" brushRef="#br0" timeOffset="181415.93">779 10385 907 0,'0'-5'20'0,"0"-1"4"0,3 1 0 0,-3-3 2 0,6 0-26 0,-6 0 0 16,3 3 0-16,3 0 0 15,-6-1 103-15,3 1 15 0,3 2 3 0,0-2 1 0,0 2-20 0,-3 3-4 16,6 6-1-16,0-6 0 0,-1-3-19 0,4 3-4 15,0 3-1-15,3-1 0 0,-3 4-27 0,6 2-6 16,-6-3 0-16,6 3-1 0,-6 2-11 0,5-2-3 16,-8 3 0-16,0 0 0 0,0-1-25 0,3 3 0 15,-9 1 0-15,3-4 0 0,3 3 0 0,-9-2 0 16,3-3 0-16,-3 0 0 0,0 0 0 0,0 0 0 0,0 0 0 0,-3-3 0 31,3-5-46-31,0 0-14 0,0 3-4 0,0-3 0 0,0 0 52 0,0 0 12 0,0 0 0 0,-9-3 0 31,3 0-54-31,3-2-8 0,-6 0-2 0,6-8 0 0,3-1 52 0,-6 1 12 0,3-5 0 0,3 2 0 16,0 0 0-16,0 3 0 0,3 2 0 0,3-2 0 16,-6 2 0-16,6-2 0 0,0 5 0 0,-3-3 0 15,3 1 0-15,-3-1 0 16,3 3 0-16,-3-2 0 0,6-1 0 0,-9 3 0 0,3 0 0 0,3 0 0 16,-6 0 0-16,3 0 0 0,3 3 0 0,-6 0 0 15,0 5 48-15,0 0 13 0,0 0 3 0,0 0 0 16,0 0 0-16,0 0 0 0,0 0 0 0,0 0 0 0,0 5-20 0,6 0-4 15,0 6-1-15,-3-3 0 16,3 3-63-16,-3 2-12 0,3-3-2 0,3 1-1 16,-4-3 39-16,1 0 0 0,3-6 0 0,-6 1 0 0,3 5 16 0,0-5 10 15,0-1 2-15,3-2 1 0,-6 0 5 0,3-2 1 16,-3-1 0-16,6-5 0 0,-9 0-35 0,3 0 0 16,3-2 0-16,-6-1-9 0,0 0 9 0,3 1 14 15,-3 2-3-15,-3-3-1 0,3 1-10 0,0 2 0 16,-9 0 0-16,9 0 8 0,-9 0-8 0,6 0-12 15,-6 0 2-15,3 0 1 0,-3 3-1 0,3 0 0 16,0-1 0-16,3 1 0 0,3 5 18 0,0-5 3 16,0 5 1-16,0 0 0 0,0 0-24 0,-6-6-4 15,6 1 0-15,0 0-1 16,6 2-24-16,-6-2-5 0,3 0-1 0,3-3 0 0,0 5 56 0,3 0 11 0,-3 1 3 0,6-1 0 16,-3 3 14-16,3 0 3 0,3 3 1 0,-3-1 0 15,5 1-41-15,-5 2-24 0,6 1 4 0,-6 2 0 16,-3-3 20-16,6 0 13 0,0 3-1 0,-6-3-1 15,0 3-11-15,-3-2 8 0,0-1-8 0,3 0 8 16,-6-2-8-16,2 0 0 0,-5-1 0 0,0-2 0 16,0 0-8-16,0 0 8 0,0 0-10 0,0 0 10 15,0 0-48-15,3-5-3 0,-3-3-1 16,3 0 0-16,-3 0 64 0,0 0 13 0,0-2 3 0,0-1 0 16,-3-2-9-16,3 0-2 0,-3 2 0 0,3-2 0 15,0 2 19-15,0 3 4 0,0 0 1 0,0 3 0 16,0 0 1-16,3 2 0 0,3 0 0 0,-3 3 0 15,6 3-34-15,-6-3-8 0,3 3 0 0,0-1 0 0,0 4 0 0,3-4 0 16,-6 4 0-16,3-4 0 16,-3 1-35-16,3-1-9 0,0 1-1 0,0-3-1 0,-6 0 22 0,9-3 5 15,-9 3 1-15,9-5 0 16,-9 0-146-16,6 0-30 0,-3-6-6 0,3-2 0 16,3 0-38-16,-4-1-7 0,1-4-2 15,3-1 0-15,-3 1 147 0,3-1 28 0,-9 1 7 0,9-1 1 16,-6 1 153-16,0 2 31 0,-3 3 7 0,0-1 1 0,0 4 0 0,0 2 0 15,0 0 0-15,0 8 0 0,0 0 0 0,0 0 0 16,0 0 0-16,0 0 0 0,6 8-68 0,-6 0-14 16,3 2-2-16,3 4-1 15,3-1-69-15,-9 0-14 0,6 0-2 0,0 0-1 0,3-2 86 0,-6 0 17 0,3-6 3 16,-3 0 1-16,3 1-64 0,-3-4-26 16,6-2 2-16,-9 0 0 0,8-2 35 0,-8-1 7 0,3-5 2 0,3 0 0 15,-6-3-20-15,0 1 10 0,3-1-10 0,-3 1 8 16,-3-4 20-16,3 4 4 0,0-3 1 0,-6 2 0 15,3 0-1-15,3 1-1 0,-8 2 0 0,2-3 0 16,3 3-13-16,-3 3-2 0,3 0-1 0,0 0 0 16,3 5 27-16,0 0 6 0,0 0 0 0,0 0 1 15,0 0-39-15,0 0-10 16,6 2 0-16,0 1 0 16,3 2-19-16,-1 0-5 0,1 1-2 0,-3 2 0 0,9 0 42 0,-6-3 8 0,3 0 1 0,0 0 1 15,0 1-72-15,3-1-14 0,-3-2-4 0,0 2 0 16,2-5-51-16,-5 3-10 0,0-3-3 0,-3 2-819 15</inkml:trace>
  <inkml:trace contextRef="#ctx0" brushRef="#br0" timeOffset="181873.1">532 11279 1074 0,'0'0'30'0,"0"0"8"0,0 0-30 0,0 0-8 0,0 0 0 0,0 0 0 16,0 0 84-16,9-2 15 15,-3-4 3-15,3 1 1 0,6-3-38 0,-3 0-7 0,5 0-2 0,-5-2 0 16,9-6-18-16,-3 0-4 0,0-3-1 0,3-2 0 16,3-3 25-16,2 1 5 0,7-4 1 0,6-5 0 15,5 1 0-15,-2-1 0 0,6-3 0 0,-1-4 0 16,-2-1-52-16,9-2-12 0,-4-3 0 0,10-6 0 16,-4 6 0-16,-5 0 0 0,-1 1 0 0,7-4 0 15,-6 6 54-15,-1-1 8 0,7 4 2 0,-10-6 0 16,-2 5-52-16,0 3-12 0,-13 2 0 0,4 1 0 15,-6 2 0-15,0 8 0 0,-6 3 0 0,-4 0 0 0,-2 8 0 16,-3 0 0-16,0 2 0 0,-6 3 0 16,-3 3-48-16,0 2-13 0,-6 3-3 0,0 0 0 15,0 0 0-15,-6 3 0 0,0 2 0 0,-3 3 0 16,0 3-204-16,-3-1-42 0,-15 14-8 0,7 0-2 0</inkml:trace>
  <inkml:trace contextRef="#ctx0" brushRef="#br0" timeOffset="185536.52">1976 9554 1314 0,'0'0'37'0,"-9"-3"8"0,3 1-36 0,0-3-9 0,0-1 0 0,3 4 0 16,-6-4 53-16,0 1 9 0,3 2 2 0,-6-2 0 16,3 0 0-16,6-1 0 15,-9 1 0-15,6 0 0 0,-3 0-11 0,-2-1-1 16,2 4-1-16,0-4 0 0,-3 1 4 0,3 2 1 0,-3-2 0 0,-3 3 0 16,0-1-16-16,0 0-2 15,-6 1-1-15,4-4 0 0,2 6-23 0,-9-2-5 0,3 2-1 0,0 0 0 16,0 0 0-16,1 2-8 0,-1-2 12 0,-3 6-4 15,3-4 0-15,0 1 0 0,0 2 0 0,1 0 0 16,-1 1-8-16,-3 2 0 0,0 0 9 0,-3 2-9 16,3-2 0-16,-2 3 8 0,-1-1-8 0,3 4 0 15,-3-1 0-15,3 3 0 0,-2 2 0 0,-1 1 0 16,3 2 0-16,-3-3 0 0,4 4 0 0,-4-1 0 0,-3 0 0 16,3 0-8-16,-3 0 8 0,-2 3 0 15,2 0 0-15,0 5 0 0,0-3 0 0,1 9-8 0,-1-3 8 0,3-1 0 16,6 1 0-16,-9 0 0 0,10 0 0 0,-7-6 0 15,0-2 0-15,3 0-8 16,-3-1 8-16,7 1 0 0,-1 3 0 0,-6 2 8 16,6-3-38-16,0 3-7 0,3-2-2 0,1 5 0 0,2-1 63 0,-3-2 12 15,6 1 2-15,-6-1 1 0,0 0-39 0,0 0 0 16,3 3 0-16,7 2 0 0,-7-2 0 0,3 2 0 16,0 1 0-16,-6-1 0 15,6 0-28-15,-6-2-8 0,6-3 0 0,-3 0-1 0,1 0 57 0,8 0 12 16,-6 1 3-16,3-1 0 0,0-3-35 0,9-2 0 15,-3 2 0-15,3 1 0 0,0-3-10 16,0-3 10-16,9 0-10 0,-9-2 10 16,12-1-27-16,0-2 1 0,-3 0 0 0,8-3 0 0,1-2 38 0,-3-1 7 15,0-2 1-15,6-3 1 0,-3 1-33 0,-3-1-8 0,2-2 0 0,10-1-1 16,-6-2 21-16,3 0 0 0,3-2 0 0,2-1 0 16,7 0 47-16,-6 1 13 0,9-1 4 0,-7-5 0 15,-5 3-52-15,3-6-12 0,9 1 0 0,-10-4 0 16,7 4 0-16,3-6 0 0,-1 3-9 15,7-6 9-15,-6 3 0 0,2-2 0 0,-2-3 0 0,3 0 10 16,3-1-10-16,-4-1 0 0,-2 1 0 0,8-4 0 16,-2 5 0-16,0-3 0 0,-4 0 0 0,7-2 0 15,-15-1 53-15,11-2 9 0,-5-3 2 0,3-2 0 16,-3 0-75-16,2 2-14 0,-5-3-3 0,6 1-1 16,-10 2 29-16,1 1 13 0,0 1-1 0,3-4 0 0,-10 0-12 15,4 2 9-15,-3-3-9 0,0 1 8 16,-6 0-8-16,2 2 0 0,1 0 0 0,-12 0 0 0,6 6 25 0,-6-3 7 15,0 0 0-15,-3 0 1 0,-3-3-21 0,0 0-12 16,-6-2 12-16,3-1-12 0,-6 4 12 0,3-1-4 16,-3 0 0-16,0 3-8 0,-3 5 12 0,3-2-4 15,-6 7 0-15,3-5-8 0,0 6 12 0,-9-1-12 16,6 1 12-16,-6-1-12 0,6 6 0 16,-6 0 0-16,0 0 0 0,1 5 0 15,-1-3 0-15,0 6 0 0,0 0 0 0,0 2 0 0,3 0-14 0,0 1 0 16,-3 2 0-16,0 0 0 0,7 0-2 0,-4 0 0 15,3 2 0-15,3-2 0 0,-3 3-7 0,3 0-1 16,6-3-1-16,0 2 0 0,0-2 25 0,0 0 0 0,0 0 0 16,0 0 0-16,0 0-24 0,0 0 0 15,0 0 0-15,0 0 0 16,0 0-20-16,0 0-3 0,0 0-1 0,0 0 0 0,-6 3 20 0,6-3 3 0,0 5 1 0,6 0 0 31,-6-2-32-31,0-3-7 0,0 0-1 0,0 3 0 16,0-3-41-16,0 2-9 0,3 1-2 0,-3-3 0 15,0 0-19-15,0 0-4 0,0 0-1 0,0 5-252 0,0-5-52 0</inkml:trace>
  <inkml:trace contextRef="#ctx0" brushRef="#br0" timeOffset="187569.79">330 8879 802 0,'0'0'17'0,"0"0"4"0,0 0 1 0,0 0 2 0,0 0-24 0,0 0 0 16,0 0 0-16,0 0 0 15,0 0 60-15,-3 0 7 0,3 0 1 0,-9 0 1 16,9 0-7-16,0 0-2 0,0 0 0 0,0 0 0 0,0 0-21 0,0 0-5 0,0 0-1 0,0 0 0 16,-9 0-15-16,9 0-3 15,0 0-1-15,0 0 0 0,0 3-14 0,0-3-8 16,0 0 8-16,0 0-13 0,0 0 29 0,0 0 7 16,0 0 1-16,0 0 0 0,0 0-36 0,0 0-6 0,0 0-2 0,0 0 0 15,0 0 32-15,0 0 7 0,9 0 1 0,-9 0 0 16,9 0-20-16,-9 0 0 0,3 0 0 0,6-3 0 15,-9 1 41-15,5-1 5 0,7 3 1 0,-9-5 0 16,3 2-31-16,3 1-7 0,0-1-1 0,-3-2 0 16,0-1 1-16,3 1 0 0,3-3 0 0,-3 0 0 15,9 3-9-15,-6-6 0 0,-1 3 0 0,7-2 0 16,-6-1 0-16,3 1 0 0,6-1 0 0,0-2 0 16,6 0 0-16,-15 2 0 0,8-2 0 0,1-3 0 15,0 3 35-15,-3-1 5 0,0 1 0 0,0 0 1 16,2-3-14-16,1 0-3 0,-3-2-1 0,3-3 0 15,3 2-23-15,3-2 0 0,-1 0 0 0,4-3 0 16,0 3 0-16,0-3 0 0,-7 0 0 0,7 0 0 16,-3-2 0-16,3 2 0 0,-3 0 0 0,5-2 0 0,-2 2 34 0,6-5 2 15,-3 2 1-15,5-4 0 0,-2-1-8 0,6 3-1 16,-10-6-1-16,7 1 0 0,0 0 8 0,-1 2 1 16,4 0 1-16,6-2 0 0,-1-3-8 0,1-3-1 15,0-2-1-15,-4-3 0 0,4 0-7 0,0 2 0 16,2 4-1-16,1-6 0 0,-1 2-9 0,4-2-2 15,-9 0 0-15,8-5 0 16,-8 2-28-16,2 3-5 0,1 3-2 0,0-3 0 0,-1 3 43 0,-8-3 9 16,-3 0 2-16,-1-3 0 0,-2 1-7 0,-3 2 0 0,-6 2-1 0,6 4 0 15,-13 2-11-15,-2 0-8 0,3-1 9 0,-6 1-9 16,0 0 30-16,-3 0 0 0,0 0 0 0,-3 0 0 16,-3 3-13-16,0 2-2 0,0 3-1 0,-6 0 0 15,0 2-14-15,0 1 11 0,-3 0-11 0,-3-4 10 16,0 1-10-16,3 3 0 0,-9-1-10 0,3 1 10 15,0-1-9-15,-6 1 9 0,7 2-8 0,-10 6 8 16,6-1-12-16,-6 1 4 0,3 2 0 0,-3 0 0 16,-3 5 8-16,-2-2 0 0,-1 3 0 0,-3-1 0 15,0 0 0-15,1 1-8 0,-1 2 8 0,3 3-8 16,3-1 8-16,-6 1-8 0,4 0 8 0,-4 2-8 16,0 0 8-16,-3 1 0 0,-2 2-9 0,-13 2 9 15,3 1 0-15,1 2 13 0,2 1-1 0,3-1-1 16,1 3-23-16,5 0-4 0,-6 2 0 0,1 4-1 0,-1-1 1 15,0 3 1-15,-3-3 0 0,4 3 0 0,-1-3 15 16,3 3 0-16,1 2 0 0,-1-2-9 0,0 8 17 0,0-3 3 16,-2-2 1-16,-1 5 0 0,0-3-12 0,-2 3-14 15,2-1 3-15,3 4 1 0,4-3 10 0,-7 2 8 16,0 3-8-16,3 3 11 0,-2-3-11 0,2 5 0 16,-3 1 0-16,4-1 0 0,2 1-8 0,3-1 8 15,0 0 0-15,1 3 0 0,2 1 0 0,-3-4-9 16,3 3 9-16,3 3 0 0,-5-1 0 0,5 1-8 15,0 0 8-15,-3-1 0 0,6 4-8 0,-8-4 8 16,8 1-12-16,-6 2 12 0,12 6 0 0,-9-6-8 16,9 3 8-16,-2-2 0 0,-1-4 0 0,6 4 0 0,-9-1 0 15,12 3 0-15,-9-3 0 0,6-2 0 0,3 8 0 0,-3-6 0 16,-2 0 0-16,2 1 0 0,0-1 0 0,6-5 0 16,3 3 0-16,-6-3 0 15,-3 2 0-15,6 1 0 0,3 3 0 0,-6-4 0 0,9-2 0 0,-6 0 0 16,3 0 0-16,3-2 0 0,-3 2 0 0,3 0 0 15,3-3 0-15,-3 3-8 0,3-5 8 0,3 0 0 16,3-6 0-16,-6 3 0 0,3-2-8 0,-3-1 8 16,9 1 0-16,-3-6-8 0,-3 3 8 0,6-6 0 15,-9 1 0-15,12-3-8 0,-4-1 8 0,-8 1 0 16,12-5 0-16,0-1-10 0,0-2 10 0,-3 0-8 16,6-2 8-16,-6-1 11 0,9 0-3 0,-1-2 0 15,4 0-8-15,-9-1 8 0,12-4-8 0,0-1 8 16,-6 0-8-16,2 1 0 0,1-1 0 0,6-2 8 0,-9-1-20 15,0-2-5-15,-1-2-1 0,1 2 0 16,-6-3-126-16,9-2-24 0,21-11-6 0,-16-2-1 16</inkml:trace>
  <inkml:trace contextRef="#ctx0" brushRef="#br0" timeOffset="199304.84">880 3614 1202 0,'0'0'26'0,"0"0"6"0,6-8 0 0,-3 0 3 0,6-2-35 0,3-1 0 0,-3 1 0 0,6-6 0 0,-3 0 0 0,6 3 0 16,-4-9 0-16,10 7 0 0,-3-9 0 0,0 5 8 16,9-10-8-16,-3 3 10 0,8-3-10 0,4-6 0 15,6-5 0-15,-7 1 8 0,7-4 4 0,0-4 0 16,5-1 0-16,7-7 0 0,2-4 5 0,1-1 2 16,-1-4 0-16,10-5 0 0,-1 6-2 0,4-9 0 15,-1 6 0-15,4 0 0 16,2-5 23-16,0 2 5 0,4 3 1 0,-4-8 0 0,3 5-3 0,-2 3-1 15,-1-6 0-15,4 9 0 0,-4-1-14 0,-9-2-4 16,4 8 0-16,-1-3 0 0,4 5-24 0,-7 1 0 0,-8 2 0 16,2 5 0-16,-2-2 0 0,-7 5 0 0,1 0-12 0,-3 3 12 15,-7 5 0 1,-5 2 0-16,-6 4 0 0,2 7 0 0,-14-3 0 0,3 9 0 0,0-1 0 16,-12 3 0-16,-3 8 9 0,0-2 3 0,-4 5 1 0,1-1 0 15,-6 1-13-15,0 5 0 0,0 0 0 0,0 0 0 16,-8 5 0-16,-7 1 0 0,3 4 10 0,-6 1-2 15,0 2-8-15,-12 11 0 0,0-3 0 0,-2 5 0 16,-10 6-10-16,0 0-3 0,-5 8-1 0,-4 2 0 16,-2 3-1-16,-7 5 0 0,-5-2 0 0,-1 7 0 15,-2 12 3-15,-4-7 1 0,-5 4 0 0,-1-3 0 16,-2 5 3-16,3 5 0 0,-4-5 0 0,-8 3 0 16,6 3-9-16,-1-3-2 0,-2 5 0 0,6 0 0 15,-13-6 8-15,10-7 2 0,3 11 0 0,-7-3 0 16,1 5-2-16,3-3 0 0,-1 3 0 0,4-8 0 15,0 0 11-15,2 1 0 0,-2-1 0 0,11-5-8 0,1-6 16 16,2-2 4-16,4-3 1 0,2-2 0 0,4 2-13 0,8-7 0 16,7-4 0-16,2-7 0 15,0 2 0-15,6-7 11 0,7-3-2 0,5-3 0 16,0-3 1-16,6-4 0 0,6-6 0 0,3 2 0 0,0-2-10 0,3 0 0 16,6-5 0-16,3-3 0 0,0 0 0 0,9 0 0 15,0-3 0-15,3-8 8 0,0-2 9 0,8-3 2 16,4-10 0-16,3-1 0 0,6-4 5 0,8-6 2 15,4-6 0-15,-1 1 0 0,7-11-15 0,5-3-3 16,7-2-8-16,5-5 12 0,4-3 9 0,2-6 2 16,3-5 0-16,10-2 0 0,-4 0 8 0,3-6 1 15,7 6 1-15,-1-6 0 0,-3 3-25 0,3 3-8 0,0-6 0 0,1 6 0 16,-10-3 0-16,6 2-17 0,-5 9 3 0,-1-3 1 16,-9 5 13-16,-5 5 0 0,5-2 0 0,-12 8 0 15,1 2 12-15,-7 6 0 0,-5 10-1 0,-12 3 0 16,-4 6-11-16,-8 4 0 0,0 3 0 0,-9 9 0 31,-7-4-33-31,-5 8-9 0,0 3-2 0,-6 6-812 0</inkml:trace>
  <inkml:trace contextRef="#ctx0" brushRef="#br0" timeOffset="200581.99">600 8784 806 0,'0'0'17'16,"0"0"4"-16,-8 0 1 0,-1 0 2 0,6 3-24 0,-6-3 0 0,9 0 0 0,-9 0 0 16,0 0 74-16,3 0 10 0,6 0 3 0,0 0 0 15,0 0-37-15,0 0-7 0,0 0-2 0,0 0 0 16,0 0-33-16,0 0-8 0,0 0 0 0,0 0 0 0,0 0 0 0,0 0 0 16,0 0 0-16,0-5 0 0,6 2 53 0,3-5 9 15,9 3 2-15,-6-6 0 0,-1-2-33 0,7 0-7 16,-6-3 0-16,6-3-1 0,-6 3 20 0,6-2 4 15,0-1 1-15,3-5 0 16,2 1-27-16,4-4-5 0,0 1 0 0,6-3-1 0,2 0-30 0,-5 2-5 16,3-2-2-16,-3 0 0 0,-4 2 22 0,-5 4 0 15,6-1 0-15,-6 3 0 0,-6-1 16 0,3 4 8 16,-3 2 2-16,-4 0 0 0,-2 3-26 0,3 0 0 16,-3 5 0-16,0 3 0 0,-6-3 9 0,3 5-9 15,-6 3 10-15,0 0-10 0,0 0 32 0,0 0 1 16,0 0 0-16,0 0 0 0,-9 0 25 0,3 3 5 0,3 2 1 0,-9 3 0 15,3 0-52-15,0 5-12 16,-2 3 0-16,-7 0 0 16,9 2-48-16,-12 3-13 0,0 3-3 0,-3 5 0 0,0-2 52 0,-2 2 12 0,2 0 0 0,-6 3 0 15,3-1 0-15,0-1 0 0,7-4 0 0,-4 1 0 16,6-4 0-16,0-2 0 0,6-2 0 16,-3-6 0-16,9 0 0 0,-3-2 0 0,9-6 0 15,-8 1 0-15,8-1 0 0,0-5 0 0,0 0 0 0,0 0 0 16,0-5 12-16,8-1 6 0,1-4 1 0,3-1 0 15,6-2-19-15,-6 0 0 0,6-6 8 0,3-2-8 16,-3 0 0-16,2 0-14 0,4-3 2 0,0 3 1 16,0-3-101-16,-3 0-21 0,5 0-4 0,-8-2-1 15</inkml:trace>
  <inkml:trace contextRef="#ctx0" brushRef="#br0" timeOffset="205220.87">4050 1513 1407 0,'0'0'31'0,"-6"-2"6"0,3-4 2 16,-3 4 1-16,0 2-32 0,0-3-8 0,-2 1 0 0,-1-1 0 15,3 0-39-15,-12 3-9 0,6-5-1 0,-3 5-1 16,-3 0 10-16,0 0 1 0,-6 5 1 0,1-5 0 0,-1 3 48 0,-3-3 10 16,0 5 1-16,-2-5 1 0,-1 3 29 0,0-1 5 15,0 4 2-15,-3-1 0 0,-2 0-24 0,5 1-5 16,-9 7-1-16,-2-5 0 0,-1 2-4 0,0 1-2 0,-2 5 0 16,-1-3 0-16,3 8-33 0,-8-2-6 0,2 5-2 0,-3-6 0 15,4 9 19-15,-4-4 0 0,4 4 0 0,-4 2 0 16,3-5 0-16,1 5 0 0,-4 3 0 0,1-3 0 15,2 2 14-15,-9 4 3 0,7 2 1 0,-1 0 0 16,4 5-28-16,-4-2-6 0,-6 0 0 0,1-1-1 16,2 1 27-16,7 2 6 0,-10 1 0 0,4 2 1 15,-1 0-27-15,0 2-6 0,-5 6 0 0,2-5-1 16,7 5 3-16,-4 0 1 0,1 5 0 0,-4 0 0 16,3 0 13-16,7 3 16 0,-4-3-3 0,4 3-1 15,8-5 6-15,-9 5 1 0,7-3 0 0,2 0 0 16,-6 3-19-16,9 2 0 0,-2-2 0 0,8 0 0 15,0 3 0-15,1-6 0 0,5 0 0 0,0 0 0 0,3 3 8 16,3 0-8-16,6 0 12 0,-6-6-12 0,9 1 0 16,1 2 0-16,-1-5 0 0,6 0 0 0,-3-3 0 15,6-2 0-15,0-1 0 0,6-2 0 16,-3-2 0-16,3-6 15 0,5 0-2 0,-2-3 0 0,3-2-4 0,6-3-1 16,0-2 0-16,3-6 0 0,9 3 5 0,-7-6 1 15,13-2 0-15,-6 0 0 0,9-6-6 0,2-2 0 16,1-2-8-16,3-6 12 0,2-6 9 0,4-4 2 15,8-1 0-15,-2-5 0 0,-3-2 1 0,2-1 0 16,7-2 0-16,2-5 0 0,1-1-12 0,-1-2-3 16,-5-3 0-16,8-2 0 0,6-8 16 0,-5-1 3 15,2-2 1-15,4-5 0 0,2 0-29 0,4-6 0 0,-4 1 0 0,3-1 0 16,-2-5 12 0,-1-2-3-16,3-3-1 0,1-1 0 0,-4 1-8 0,-2-3 8 0,2-2-8 0,0 2 8 15,-2 3 0-15,-4-3 0 0,-2 1 0 0,-4 1 0 16,-2 1-8-16,-1-5 8 0,-2 2-8 0,-4 3 8 15,1-6-8-15,-7 4 0 0,1 1 9 16,0-1-9-16,-7-1 17 0,4 5-1 0,0-2 0 0,-10 5 0 16,1 1 4-16,-6 1 1 0,-4 1 0 0,1 3 0 15,-9-1-21-15,0-2-8 0,-3 2 0 0,-3 6 0 16,-6-6 8-16,-4 6 9 0,-2 0-1 0,-3 0-8 16,-5 2 0-16,-1-2 0 0,-3 7 0 15,-6 4 0-15,-3-4 0 0,0 14 0 0,-6-8 0 0,-6 8 0 16,1 5 0-16,-4-2-17 0,-6 5 3 0,-2 5 1 15,-1 5 0-15,-6-5 0 0,-2 8 0 0,-4 3 0 16,-2 5-13-16,-1 3-2 0,-3 5-1 0,-2 5 0 16,2 3-29-16,-5 0-6 0,-1 2 0 0,-2 6-1 15,3 8-115-15,-7 2-24 0,-56 35-4 0,27-6 0 0</inkml:trace>
  <inkml:trace contextRef="#ctx0" brushRef="#br0" timeOffset="-205080.08">4071 2180 529 0,'0'0'11'0,"0"0"2"0,0 0 1 0,0 0 2 0,0 0-16 0,0 0 0 15,0 0 0-15,0 0 0 16,0 0 55-16,0 0 7 0,0 0 2 0,0 0 0 0,0 0 41 0,0 0 9 16,0 0 2-16,0 0 0 0,0 0-40 0,0 0-7 15,0 0-1-15,0 0-1 0,0 0-11 0,0 0-3 0,0 0 0 0,0 0 0 16,0 0-37-16,0 0-7 15,0 0-1-15,0 0-8 0,0 0 11 0,0 0-11 0,0 0 10 0,0 0-10 16,0 0 38-16,0 0 2 0,0 0 0 0,0 0 0 16,0 0-23-16,0 0-4 0,6-2-1 0,0 2 0 15,0 0 6-15,-3 0 1 0,3 0 0 0,0 0 0 16,3 0-5-16,0-3-1 0,-3 3 0 0,3-3 0 16,0 3 6-16,-1-2 1 15,4 2 0-15,0-6 0 0,0 6-20 0,0 0 0 0,3 0 0 0,0-2 0 16,0 2 0-16,-3-8 0 0,3 2 0 0,-1 1 0 15,1 2 9-15,0 1-1 0,0-3-8 0,0-1 12 16,0 1-12-16,3 0 0 0,-3-3 0 0,5 0 0 16,1-3 0-16,0-2 0 0,0-6 0 0,0 6 0 15,0 8 9-15,2 0-9 0,-2-6 8 0,3 3-8 16,-3 0 8-16,0 0-8 0,0 0 8 0,-4-2-8 0,1-1 0 16,0 3 8-16,0 0-8 0,0-5 0 0,0 2 10 15,0 1-10-15,2-1 12 0,1-2-12 0,0 2 0 0,0 1 0 16,-3-6 0-16,9 5 0 0,-4-2 13 15,-2-5-4-15,6 4-1 0,-3-1 0 0,-3 1 1 0,-1-4 0 16,1 10 0-16,-3-13 0 0,3 5 4 0,-3 3 1 16,0-6 0-16,3 9 0 0,-1-9 6 0,1 3 0 15,-3 3 1-15,3-6 0 0,-3 6-10 16,0-3-3-16,5-2 0 0,-2 2 0 16,-3 0-8-16,0 0 8 0,0 3-8 0,0-8 8 0,-6 5 0 0,5-5 0 15,-5 2 0-15,3-5 0 0,0 6 17 0,-3-3 3 16,3 2 1-16,0-5 0 0,-6 8-21 0,3-7-8 15,-3 4 0-15,0-2 9 0,-1 2-9 0,1 1 0 0,-3-1 0 16,0 4 0-16,0-4 8 0,-3 3 0 16,3-2 0-16,-6 2 0 0,3 3 4 0,-3-6 0 0,0 6 0 0,-3-3 0 15,3 0 3-15,-6 5 1 0,3-7 0 0,0 2 0 16,-3 5-16-16,0-4 0 0,0 4 0 0,-3-2-10 16,4-3 34-16,-4 3 6 0,3 5 2 0,-3-3 0 15,0-2-20-15,0 5-3 0,0 0-1 0,0 3 0 16,-3-3-8-16,3 0 0 0,-3 0 0 0,0 3 0 15,-3-3 10-15,4 2-10 0,-4-2 12 0,0 1-12 16,0-1 11-16,0 2-11 0,-3 1 10 16,3 0-10-16,0-3 0 0,-2-3 0 0,-1 6 0 0,0-3 0 15,0 3 0-15,-3-3 0 0,3-5 0 0,0 5 0 16,1 2 0-16,-1 1-8 0,0-3 8 0,0 0-10 16,0 0 10-16,0 3 0 0,-3 0 0 0,7-1 0 15,-1 4 0-15,-3 2 0 0,-3-6 0 0,3 4 0 0,-6-1 0 16,3 0-8-16,1 6 8 0,-4-3 0 0,-6-3 0 0,9 1 0 15,-6 2 0-15,7-6 0 0,2 6 0 0,-3 0 0 16,6-2-8-16,-6-3 8 0,6 2 0 0,-6 0 0 16,7 1 0-16,-10-1 0 0,3 3 0 0,3 0 0 15,0 0 0-15,-12 0 8 0,7 0-8 0,-1 0 0 16,0 0 0-16,3 0 0 0,-6 3 0 0,4-1 0 16,2 4-11-16,-6-4 11 0,6 1 0 0,-3-1 0 15,0 4 0-15,4-1 0 0,-7 0 0 0,3-2 0 16,-3 2 0-16,3 1 0 0,4-4 0 0,-1 4 0 15,-3-1 0-15,3 3 0 0,0-3 0 0,0 0 0 0,1 1 0 16,2-1 0-16,-3 0 0 0,3 8-11 0,0-7 11 0,-3-1-10 16,1-2 10-16,-1 2 0 0,0 3 10 0,3-3-10 15,-3 3 0-15,0-3 0 0,-2 1 0 0,5-1 0 16,3-2 0-16,-6 2 0 16,6 0 0-16,0 1 0 0,0 1 0 0,0-4 0 0,3 2 0 0,1 1-10 15,-1-4 10-15,3 1 0 0,-6 0 8 0,9-1-8 16,-6 4 0-16,3-4 0 0,0 1 0 0,3 0-8 15,0 2 8-15,3-3 0 0,-3 1 8 0,0 0-8 16,3-1 0-16,0-2 0 0,0 3 0 0,3-3 0 16,-6 0 0-16,6 0 0 0,0 0 0 0,0 0-8 15,0 0 8-15,0 0 0 0,0 0 10 0,0 0-10 16,-5-3-24-16,5 3-10 16,0 0-2-16,0-5-1 0,0 0-13 0,5-6-2 15,-5 3-1-15,6 0 0 0,-3 3 12 0,3-6 2 0,0-2 1 16,0 5 0-16,3 3 12 0,-3-6 2 0,-3-2 1 0,3 3 0 0,3-1 5 0,-6-5 1 15,6 6 0-15,-3-6 0 0,6 0 17 0,-9 0 16 16,-3 5-4-16,6-5 0 0,0 6-12 0,-3 2-16 16,0-3 3-16,0-2 1 0,-3 5 12 0,6 0 16 15,-6 3-3-15,0 0-1 0,3-1-12 0,-3-2-16 16,2 3 3-16,1 0 1 0,-3 5 34 0,0 0 7 16,0-3 2-16,0 3 0 0,0 0-18 0,0 0-3 15,0 0-1-15,0 0 0 0,0 0 3 0,0 0 0 16,0 0 0-16,0 0 0 0,0 0 2 0,0 0 1 15,0 0 0-15,0 0 0 0,0 0-15 0,0 0 11 16,0 0-11-16,0 0 10 0,0 0-10 0,-5 6 0 16,2-1 0-16,-3 5-11 0,3-2 11 0,-3 3-10 0,0 0 10 15,0 4-10-15,-3-1 10 0,3-1 0 0,0 8 0 0,-6-5 0 16,3 8 0-16,0-8 0 0,-3 5 0 0,3-5-8 16,-3 2 8-16,3-2 0 0,1-3 10 0,2 6-10 15,-6-9 0-15,9 4 0 0,-6-1 0 0,9-3 0 16,0 1 0-16,-6 0 0 0,6-1 0 0,6 1-10 15,-6-6 10-15,3 3 0 0,0 0 0 0,3 2 0 16,0-2 0-16,6-5 0 0,-7 5 0 0,4-3 8 16,0-2 16-16,3 0 3 0,0-1 1 0,0 4 0 15,0-4-10-15,0-2-2 0,3 3 0 0,-3-3 0 16,0 0-16-16,-1 0 0 0,4 0 0 0,-3 0-9 16,0 0 9-16,0 0 0 0,0 2 8 0,-3-2-8 15,0 3-31 1,3-3-10-16,-9 3-3 0,6-1 0 15,-3-2-68-15,0 3-15 0,0 0-2 0,-1 2-795 0</inkml:trace>
  <inkml:trace contextRef="#ctx0" brushRef="#br0" timeOffset="-202627.25">3160 1482 929 0,'9'-8'26'0,"-3"5"6"0,-6-2-32 0,9 2 0 0,-6-5 0 0,6 3 0 16,-3-6 78-16,6 1 9 16,-6 2 1-16,6-8 1 0,0 5 5 0,-3-2 1 0,5 3 0 0,1-6 0 15,-6 2-19-15,3 4-3 0,3-6-1 0,-3 0 0 16,0 6-11-16,-3-9-2 15,6 3-1-15,0-5 0 0,-7 2-30 0,7 1-5 0,-3-3-2 0,0 0 0 16,0-1 3-16,-3-1 1 0,0 4 0 0,0-7 0 0,-3 4 5 16,0-1 1-1,-3 4 0-15,0-5 0 0,0 3-11 0,-3-5-3 0,0 2 0 0,0 3 0 0,0-3 14 16,-9 0 2-16,3-5 1 0,0 0 0 0,0 2-34 0,-3-2 0 16,0 3 0-16,6-1 0 0,-15-2 10 0,6 5-2 15,-3 3 0-15,1-5 0 0,-4 10-8 0,0-5 10 16,0 5-10-16,3 5 10 0,-6-2 0 0,0 8 0 15,1-3 0-15,-4 3 0 0,0-3-10 0,-3 8 8 16,-3-6-8-16,-5 6 8 0,2 0-8 0,-6 3 0 16,-2 2 0-16,2 1 0 0,0 2-8 0,0-1 8 15,-5 7-10-15,-1-4 10 16,-2 6-8-16,-1 3 8 0,-3-3 0 0,1 7-9 0,-1 1 9 0,-2 0 0 16,-1-3 0-16,-6 3 0 0,4 5 0 0,-1-8 0 15,4 3 0-15,-7 0 11 0,7 0-11 0,-1-3-12 0,-8 5 2 16,-1 9 1-16,4-1 9 0,8-5 0 15,-9 6 0-15,-2-1 0 0,2 0 0 0,7 1-8 16,-7-6 8-16,-5 5 0 0,8-2-10 0,4 5 10 0,-7 3-12 0,1 2 12 16,-1-2 0-16,12 2 0 0,-11 3 0 0,2-5 0 15,10-3 0-15,2 5-10 0,-3 1 10 0,-2 1-8 16,2 12 8-16,4-11 0 0,11 0 0 0,-9 5 0 16,3-10-18-16,10 2-2 0,-10 3 0 0,3 0 0 15,6 3 8-15,1-3 0 0,5 2 1 0,-3 1 0 16,6-8 11-16,3 2 14 0,1 0-3 0,5 3-1 15,0 3-10-15,3-3-16 0,0-3 4 0,0 3 1 16,9-5 11-16,-3 0 0 0,-3-3 0 0,6 2 0 16,6 4 12-16,-6-11 0 0,9 5 1 0,-6 2 0 0,6-4-13 15,3-1 0-15,0-2 0 0,6-6 0 0,-7-2-16 0,4 5-5 16,3-10-2-16,3 7 0 0,-9-7 23 0,15 5 0 16,-15-6-9-16,8 3 9 15,1-5 0-15,-3 3 0 0,0-4 0 0,3-4 0 0,-9 8 0 0,6-14 0 16,-7 0 11-16,4 6-11 0,0-3 22 0,3-3-2 15,0-5-1-15,-3 3 0 0,0 2-19 0,3-5 0 16,-4 0 0-16,1 0 0 0,6-5-10 0,-6 5-6 16,3-3 0-16,0-2-1 0,3 2 17 0,-4-2-10 15,1-1 10-15,6 1-8 16,-3 0-28-16,-3 0-6 0,0-9-1 0,0 9 0 16,-4-3-85-16,4 3-16 0,12-3-4 0,-3-5-1 0</inkml:trace>
  <inkml:trace contextRef="#ctx0" brushRef="#br0" timeOffset="-199127.02">11989 3934 1209 0,'0'0'26'0,"0"0"6"0,0 0 0 0,0 0 4 0,0 0-36 0,0 0 0 16,0 0 0-16,0 0 0 16,-3-8 60-16,3 8 6 0,0 0 1 0,0 0 0 0,0 0-12 0,0 0-3 15,0 0 0-15,0 0 0 0,0 8-38 0,6 0-14 16,-3 6 9-16,6 9-9 0,-3-1 12 0,3 4-4 15,-1 6 0-15,4-6 0 0,0 6-8 0,0 5 8 16,0 3-8-16,3 2 8 0,-3 3 0 0,-3 0 0 0,0-3 0 0,0-2 0 16,3-3-19-16,-6-3-4 15,-3-2-1-15,-1-3 0 16,7-2-24-16,-6-3-6 0,0-3-1 0,3-5 0 16,-3-1-13-16,-3-4-4 0,0-3 0 0,0-3-341 0,0-5-69 0</inkml:trace>
  <inkml:trace contextRef="#ctx0" brushRef="#br0" timeOffset="-198691.95">11986 4038 1558 0,'-6'-16'34'0,"3"-5"7"0,-3 2 2 0,0 0 1 0,6 4-35 0,-6 1-9 0,6-2 0 0,0 6 0 16,0-3 28-16,6 5 4 0,-3-3 1 0,6 3 0 16,3 0-11-16,6 3-2 0,2-6-1 0,4 1 0 15,3 2 12-15,0-3 2 0,3 1 1 0,2-6 0 16,1 8-18-16,0 0-4 0,0-3-1 0,2 3 0 15,-2 1 2-15,0 4 1 0,0 0 0 0,-4 1 0 16,-2-1-14-16,-3 3 0 0,-3 0 0 0,0 3 0 16,-4 2 17-16,-2 0 1 0,0 3 0 0,0 0 0 0,-3 5-18 0,-3 6 0 15,0-1 0-15,-6 6 0 0,3 0 0 0,-6 2 0 16,3 3 0-16,-6 3 0 0,3 0 0 0,-3-3 0 16,3-2 0-16,-3-1 0 0,0-2 0 0,3 0-17 15,0-3 1-15,0 0 1 0,3-3-2 0,0 1-1 16,3 0 0-16,-6-4 0 0,3-1 18 0,3 2 17 15,-3-3-3-15,0-5-1 0,0 0-13 0,-3 0-18 16,0-1 4-16,0 1 1 0,0-2 27 0,0-1 6 16,-6 3 0-16,0 0 1 0,-6-3 2 0,0 6 0 0,-3-3 0 0,-6 0 0 15,0 8-8-15,-2-9-2 0,-7 9 0 0,0-2 0 16,0-1-13-16,0-3 0 16,1 1 0-16,2 2 0 0,0-2-12 0,0 2 2 0,6-2 0 0,1-1 0 31,2 1-48-31,0-1-10 0,6-2-1 0,-3 0-1 15,9 0-118-15,-6-3-24 0,0 6-5 0,12-11-373 0</inkml:trace>
  <inkml:trace contextRef="#ctx0" brushRef="#br0" timeOffset="-195163.4">10715 3829 1265 0,'0'0'36'0,"6"-3"8"0,0 3-36 0,3-3-8 16,0 1 0-16,2 2 0 15,1 0 0-15,6-3 0 0,-3 3 0 0,6 3 0 0,0-1 34 0,3 1 5 16,-1 2 1-16,7 0 0 0,-3 1-19 0,0 4-3 15,3-4-1-15,-4 4 0 0,1 1-8 0,-3 5-1 16,0-8-8-16,0 2 12 0,-1 3-12 0,-2-2 0 16,0 0 0-16,-3-1 0 0,0 1 9 0,-3-1-1 15,0-7 0-15,-4 2 0 0,-2 1-8 0,0-4 0 16,-6-2 0-16,3 3 8 0,-6-3 4 0,0 0 0 16,0 0 0-16,-3-8 0 0,-3 3 3 0,3-3 1 15,-6-3 0-15,0-2 0 0,1 2-16 0,-4 3 0 16,3-8 0-16,-6 6 0 0,3-3 26 0,0-1-1 15,3-1 0-15,-3 7 0 0,0-3 12 0,0 0 3 0,3 4 0 16,0-1 0-16,4 2-5 0,-1 4-1 16,6 2 0-16,0 0 0 0,0 0-10 0,0 0-1 0,0 0-1 0,3 2 0 31,2 4-43-31,1 2-9 0,6 5-2 0,0 0 0 0,3-2 32 0,0 4 0 0,3-1 0 0,0 2 0 16,0-3 0-16,-1 0 0 0,4-2 0 0,0-1 0 15,0 1 0-15,-3-1 0 0,-3-7 0 0,0 5 0 16,-1-3 0-16,-5 1 0 0,3-1 0 0,-6-3 0 15,3 4 0-15,-3-1 8 0,-3-5-8 16,0 5 0-16,0 1-60 16,-6 2-20-16,3-1-3 0,-6 1-692 0</inkml:trace>
  <inkml:trace contextRef="#ctx0" brushRef="#br0" timeOffset="-194694.13">11200 4506 1220 0,'0'0'27'0,"0"0"5"15,6-3 2-15,0 1 0 0,3 2-34 0,3-3 0 0,0 0 0 0,5-2 0 0,-2 2 93 0,3-5 12 16,0 3 3-16,3-5 0 0,-3 2-45 0,3-3-9 15,-4-2-2-15,1 0 0 0,-6 2-37 0,6 0-15 0,-3-2 11 0,0 3-11 16,-3-4 8-16,3 6-8 0,-6-2 0 0,2-1 9 16,-2 3-9-16,0 3 0 0,-3-6 0 0,0 11-11 15,-3-8 11-15,0 3 0 0,-3 5 0 0,0-5 8 16,0 5-8-16,-3-5-10 0,0 2 10 0,-6-2-13 16,3 2 13-16,-3 0 0 0,1 3 0 0,-1-2 0 15,0 2 0-15,-3 0 10 0,3-8-2 0,-3 8 0 16,0 0 17-16,3 0 3 0,0-3 1 0,3 3 0 15,6 0 2-15,0 0 0 0,0 0 0 0,0 0 0 16,0 0-12-16,0 0-3 0,0 0 0 0,0 0 0 16,0 0-16-16,0 0 0 0,0 0 0 0,6 0 0 15,0 3 9-15,0-3-9 0,0 0 0 0,3 0 9 16,-3 0-9-16,3 0 0 0,-3 8 0 0,0-8 0 16,0 0 0-16,-3 0 0 0,6 0 0 0,-9 2 0 0,3 1 0 0,-3-3 0 15,3 3 0-15,0 2-11 16,-3 3-53-16,2-3-10 0,-2 8-2 0,0-7-1 15,-2 7-139-15,2-2-28 0,-6 12-6 0,3-4-1 0</inkml:trace>
  <inkml:trace contextRef="#ctx0" brushRef="#br0" timeOffset="-194257.25">11331 4913 1263 0,'0'0'28'0,"0"0"5"0,0 0 2 0,6-5 1 0,0 2-36 0,3-2 0 0,0 2 0 0,0-2 0 16,3 0 92-16,-4 0 11 0,4-3 2 0,0 0 1 16,0 0-36-16,3-3-7 0,-6 1-2 0,6-1 0 15,0 0-34-15,0-2-7 0,-3 3-2 0,2-4 0 16,-2 1-18-16,6 0 0 0,-6-3-8 0,3 0 8 15,-3 3 0-15,3-3 12 16,-3 0-1-16,-3 0 0 0,3 3-11 0,-4-3 0 0,-5 6 0 0,3-1 0 16,0 3-16-16,-3 0-1 0,0 0-1 0,-3 0 0 15,0 8-2-15,-6 0-1 0,3-5 0 0,-3 5 0 16,-3 0 2-16,-2 5 1 0,2-5 0 0,-3 11 0 16,0-6 26-16,0 0 6 0,0 1 1 0,3 2 0 15,3-3-6-15,0 0-1 0,0-2 0 0,6-3 0 0,0 0 1 16,0 0 0-16,0 0 0 0,0 0 0 15,0 0 10-15,0 0 1 0,6 0 1 0,3-5 0 0,-3 2 4 16,3-2 1-16,3-1 0 0,-3-4 0 0,3 7-13 0,0-2-2 16,-3 0-1-16,0-1 0 0,-1 1-10 0,-2 5 0 15,0 0 0-15,-3 0 0 0,-3 0-14 0,3 0-8 16,0 11-2-16,-6-3 0 16,0 2-119-16,0 6-24 0,-3-3-5 0</inkml:trace>
  <inkml:trace contextRef="#ctx0" brushRef="#br0" timeOffset="-192895.59">12554 4117 1144 0,'0'0'25'0,"0"0"6"0,0 0 1 0,0 0 0 0,6-3-32 16,0 1 0-16,0-1 0 0,3 0 0 15,3 1 64-15,3-1 8 0,3 3 0 0,6-8 1 0,-7 5-4 0,10-2-1 16,0 3 0-16,3-4 0 0,5 1-18 0,-5 2-4 16,0-2-1-16,-3 2 0 0,3-5-26 0,-4 0-6 15,-2 3-1-15,-3-3 0 0,3 3-12 0,-3 2 8 16,-3-2-8-16,5 0 0 0,-11-1 8 0,3 4-8 16,-3-1 0-16,0-5 0 0,-6 8 10 0,-3-2-10 15,3 2 10-15,-6 0-10 0,0 0 36 0,0 0 0 16,-6-3 1-16,-3-2 0 0,0-1-37 0,-3 6-15 15,0-8 1-15,-3 3 0 0,3 2 22 0,-2-2 4 16,2 0 0-16,-3 0 1 0,6-1 0 0,0 6 0 16,0-2 0-16,3-1 0 15,6 3 13-15,0 0 2 0,0 0 1 0,0 0 0 0,0 0-6 0,0 0-2 0,0 0 0 0,0 0 0 16,0 0-21-16,0 3 0 0,3-1 0 0,3 4 0 31,0-1-20-31,0 0-8 0,0 0-1 0,3 3-1 0,0 0 30 0,3 0 0 0,-1 0 0 0,-2 5 0 16,0 1 0-16,0-4 0 15,-3 3 0-15,0 3 0 0,-3-5 0 0,-3 5 12 0,-3 0-1 0,0 0 0 16,-3 2-11-16,0 1-16 0,0-4 4 0,3-1 1 31,-3-6-36-31,0 0-7 0,3 2-2 0,0-2 0 0,0 0-172 0,3-3-36 16,0 1-6-16,3-1-2 0</inkml:trace>
  <inkml:trace contextRef="#ctx0" brushRef="#br0" timeOffset="-192625.62">13412 3739 1692 0,'-3'-6'37'0,"3"6"8"0,0-2 2 0,0 2 0 0,0 0-38 0,0 0-9 15,0 0 0-15,0 0 0 0,0 0 31 0,-3 5 4 16,0 0 1-16,3 8 0 0,3 3-36 0,0 0 0 16,0 8 0-16,5 2 0 0,1 9 11 0,0-6-11 15,0 5 10-15,3 1-10 0,-3 2 54 0,3 2 5 16,0 4 1-16,0 2 0 0,0 5-38 0,-3-2-7 15,0 2-2-15,0 0 0 0,-4-2-13 0,4 7 11 16,-3-2-11-16,0-5 10 0,0-6-10 0,-3-5 8 16,3-8-8-16,-3-2 8 0,-3-9-8 0,0-4-17 0,3-4 4 0,-3-2 1 31,-3-5-56-31,3-3-12 0,-3-8-1 0,0-5-490 16,0-6-97-16</inkml:trace>
  <inkml:trace contextRef="#ctx0" brushRef="#br0" timeOffset="-192184.63">13397 4027 1335 0,'-6'-16'29'0,"0"-5"7"0,0 0 0 0,-3 0 2 0,6 2-30 0,-3 1-8 0,3 2 0 0,0 0 0 16,0 3 52-16,3 2 10 0,3-5 2 0,3 6 0 15,3-1-37-15,6 3-7 0,-3-5-2 0,11 0 0 16,4 2 29-16,3 0 5 0,6 1 2 0,5-6 0 16,4-3 2-16,6-2 0 0,2 0 0 0,7-5 0 15,-7 4-29-15,1-7-6 0,0 8-1 0,5-3 0 16,-2 1-12-16,-7 4-8 0,4 1 8 0,-7 4-8 15,-2-2 11-15,-6 3-3 0,-1 5 0 0,-8-2 0 0,-3 2 29 16,-3 2 6-16,-12 1 1 0,0 5 0 0,-3 0-28 0,-3 0-4 16,-1 5-2-16,-5 3 0 0,-2 6 14 0,-1-1 4 15,-3 8 0-15,0 5 0 16,-3 4-28-16,0 7 0 0,0 2 0 0,3 1 0 0,0-3 0 0,0 11 0 16,3-6 0-16,0 11-11 0,3 0 11 0,0-3 0 15,3 0-9-15,3-7 9 0,0-4 0 0,3-4 0 16,0-3 0-16,3-1 0 0,0-4 0 0,2-3 0 15,-2-3 0-15,0 0 0 0,3-3-10 0,-6-4 10 16,3 1-13-16,-6-4 5 0,0-3 8 0,0 0-10 16,-3-3 10-16,-3 1-10 0,0-1 10 0,-3-3 0 15,-3 4 0-15,-6-4 0 0,-6-2 0 0,-3 6-20 16,-3-6 4-16,-5 2 1 0,-4 4 15 0,-3-1 0 16,-5 0 0-16,-10-5 0 0,3 8 0 0,-2-3 0 0,-4 1 0 0,-2 2 0 15,2-3 0-15,0 3 0 0,-2 2-13 0,-1-2 5 16,13 3-6-16,-1-3-1 0,9 3 0 0,1-1 0 31,8-5-37-31,0 3-8 0,9 0-2 0,0-2-566 16,3-4-114-16</inkml:trace>
  <inkml:trace contextRef="#ctx0" brushRef="#br0" timeOffset="-191930.65">13766 3847 1407 0,'0'0'31'0,"0"0"6"0,0 0 2 0,0 0 1 0,0 0-32 0,9 0-8 0,-3 5 0 0,9-5 0 0,-1-5 59 0,4 5 10 16,3-5 3-16,6 5 0 0,-3-8-4 0,8 3 0 16,-8-1 0-16,3-4 0 0,3-1-28 0,-3 3-7 15,2 3-1-15,-8-6 0 16,9 6-52-16,-12-3-12 0,0 3-1 0,0 2-1 15,-4 0-23-15,-2 3-5 0,-3 0-1 0,0 0 0 16,-3 3-119-16,-6-3-24 0,0 5-5 0,-6 3-1 0</inkml:trace>
  <inkml:trace contextRef="#ctx0" brushRef="#br0" timeOffset="-191644.76">13849 4101 952 0,'-15'8'27'0,"9"-3"5"0,0 1-32 0,3-1 0 0,3-5 0 0,0 0 0 15,3 3 48-15,3 2 4 0,3-5 0 0,0 2 0 16,6-4 35-16,3-1 7 0,0 1 2 0,3-4 0 15,-1 1-26-15,1 0-5 0,3-1-1 0,-6 1 0 32,6-3-124-32,-3 3-26 0,2 2-5 0,-8-5-1 15,3 8-57-15,0-5-12 0,-9 5-3 0,0 0 0 0,-3 5 57 0,0-5 11 0,-6 0 3 16,0 0 0-16,0 6 149 0,-3-1 29 0,-3 0 7 0,3 3 0 16,-6-3 55-16,3 1 10 0,3-1 3 0,-6 3 0 15,3 2-62-15,3-2-12 0,0-5-2 0,0 2-1 16,3-2-53-16,0-3-10 0,3 5-3 0,3-5 0 15,3 0-17-15,0 0 0 0,6 0 0 16,3 0 0-16,3-5 24 0,5 2 4 0,-2-2 0 0,6-3 1 16,0 3-116-16,-1-3-23 0,1 0-5 0,0 0-1 15,3 0 29-15,-4-3 6 0,4 4 1 0,-3-4-281 16,0 3-56-16</inkml:trace>
  <inkml:trace contextRef="#ctx0" brushRef="#br0" timeOffset="-191044.73">14385 3969 1443 0,'-9'2'32'0,"3"-2"6"0,0-2 2 0,0 2 0 0,6 0-32 0,-6 0-8 0,6 0 0 0,0 0 0 16,0 0 36-16,0 0 4 0,0 0 2 0,3-6 0 16,6 1-15-16,6 0-3 0,3-3-1 0,6 0 0 15,2-3 13-15,7 1 2 0,3-3 1 0,6 5 0 16,-1-8-20-16,4 5-4 0,0 1-1 0,8-1 0 16,1-5-14-16,5 6 0 0,-8 2 8 0,2 0-8 15,-2 0 0-15,0 0 0 0,-1-3 0 0,1 6 0 16,-7-3 8-16,4 0-8 0,-6 3 11 0,2 0-11 15,-5-3 10-15,-6 2-10 16,0 4 8-16,-4-12-8 0,-5 9 30 0,-3 0 1 0,0 2 0 0,-9-2 0 16,-3 0-18-16,-6-1-3 0,-3 6-1 0,-3-5 0 15,-3-3 12-15,-3-3 3 0,-6 1 0 0,-3 5 0 0,-3-9-24 0,-3 6 0 16,-5-2 0-16,-4-1 0 0,0 9 0 0,0-9 0 16,-2 3 0-16,-1 0 0 0,3 3 30 0,0 0 2 15,7 2 0-15,-4-5 0 0,12 3-32 0,-3-1 0 16,3 4 0-16,6-1 0 0,4-2 10 0,2 2-10 15,3 3 10-15,3 0-10 0,0 0 0 0,6 0 0 16,5 0 0-16,1 3 0 0,6-1 0 0,3 1 0 16,6-3-8-16,3 3 8 0,2-1 0 0,4 1 8 15,0 0 0-15,-1 2 1 0,4-2-9 0,-6 5 0 16,0-3 0-16,-4 0-11 0,-5 3 11 0,0 3 0 16,-6-1 8-16,-3 6-8 0,-3-3 0 0,-3 1 0 15,-6 1 0-15,-3 1 0 0,-3-2 0 0,-6 4 9 16,0 1-9-16,0 2 10 0,-3 0-10 0,-3-5-17 15,3 8 4-15,-3-8 1 16,0 2-186-16,3-2-37 0,1 0-7 0,2-6-2 16,3 1 135-16,3-3 26 0,0 0 6 0,6-6 1 0</inkml:trace>
  <inkml:trace contextRef="#ctx0" brushRef="#br0" timeOffset="-181093.65">1910 4331 957 0,'-3'0'20'0,"-6"0"5"16,0 0 1-16,3-2 2 0,0 2-28 0,-3-3 0 0,-2 3 0 0,2-5 0 15,0 2 90-15,0 0 12 0,9-2 2 0,-9 2 1 16,6-2-21-16,-3 0-4 0,3 0 0 0,3-3-1 0,0 0-25 0,3 0-5 16,3-5-1-16,6-3 0 0,-3-3-38 0,9 3-10 15,8-2 0-15,7-19 0 0,9 2 0 0,5-7 0 16,-2-6 0-16,9-7 0 0,5 4 24 0,10-1 4 16,-1-4 0-16,15-13 0 0,4-2 13 0,2 7 3 15,6 1 1-15,-5 5 0 0,-10-1-20 0,6 1-4 16,10-8-1-16,-1 0 0 15,-9 10-12-15,0 9-8 0,1 4 8 0,-4 1-8 0,-12-3 0 0,-2 0 0 16,-4 3 0-16,4-1 0 16,-4 4 0-16,-5 4 0 0,-1 1 0 0,-11 5 0 0,3-3 0 0,-10 8 0 15,1 3 0-15,-6 0 0 0,-4 2 29 0,-5 4 2 0,-6-1 0 16,-3 5 0-16,-3 6-31 0,-6-3 0 16,-3 3 0-16,-3 2 0 0,-3 3 20 0,0 0 4 0,-9-3 0 0,-3 3 1 15,-6 3-12-15,3 2-2 16,-12 6-1-16,1-3 0 0,-1 8-10 0,-6-6-11 0,0 9 3 0,-8-3 0 15,-1 2-4-15,-3 1-1 0,1 4 0 0,-7 4 0 16,6 5 13-16,-2-1 0 0,-7 6-10 0,-2 3 10 16,-4-3-31-1,-2 3-1-15,2 0-1 0,-11 4 0 0,-1 1 8 0,7 8 1 0,-10-2 1 0,-5 10 0 16,8-9 23-16,-2 4-11 0,-6 0 11 0,-7 12-8 16,16-7 8-16,0 0-10 0,-13-5 10 0,1 7-10 15,8-2 10-15,7-3-13 0,-1 6 5 0,-11-1 8 16,18-13 0-16,-4 3 0 0,4-5 0 0,-1 8 0 15,10-6-11-15,2-3 11 0,-3 4-8 0,1-6 8 16,11-8-9-16,3-6 9 0,4-1-10 0,5-7 10 0,9-1 0 16,0-7 8-16,12-7 1 0,-6 6 0 0,9-6-1 0,6-6 0 15,0-2 0-15,0-2 0 0,12-1-8 0,6-5 8 16,3-8-8-16,12-2 8 0,6-4 4 0,5-15 0 16,-2 0 0-16,8-8 0 15,7-2 4-15,0 2 0 0,14-6 1 0,6-7 0 0,-8 0 4 16,11-8 1-16,7 2 0 0,-4 4 0 0,0 1-10 0,7-4-3 15,2-3 0-15,-6 2 0 0,-6 3-9 0,1 3 0 16,2 5 0-16,-5 8 0 0,-4-16 0 0,0 8 0 16,-11 3 0-16,2 3 0 0,-2 2 0 0,-4 10 0 15,-2 1 0-15,-6 5 0 0,-7 8 0 0,-8-6 8 16,-3 11-8-16,-7-5 8 0,-2 8-8 0,-3 0 0 0,-3 2 0 16,-9 3-11-16,-3 5 11 0,0-2 0 15,3 5 0-15,-9 0 0 16,0 0-104-16,0 0-18 0,0 5-4 0,-6 1-763 0</inkml:trace>
  <inkml:trace contextRef="#ctx0" brushRef="#br0" timeOffset="-179026.87">1755 9800 1393 0,'0'0'30'0,"6"-5"6"0,3-3 2 0,0-3 2 0,0 1-32 0,6-3-8 16,0-3 0-16,-3 0 0 16,6-3 106-16,-3 1 19 0,2-1 4 0,1 1 1 15,3-1-58-15,-3 1-12 0,-3 2-3 0,3 0 0 16,-3 0-41-16,-4 3-16 0,1 2 11 0,-3-2-11 0,0 5 12 0,-6 0-3 16,3 0-1-16,-6 3 0 0,3-3 0 0,-6 5-8 15,3-2 12-15,-9 0-4 0,0 2 17 0,-3 0 3 16,-5 1 1-16,5 2 0 0,-6-3-7 0,-3 6-2 0,0-3 0 0,3 2 0 15,-3 4-11-15,4-4-9 0,5 4 12 16,-6-4-12-16,12 1 32 0,0-3 0 0,-3 0 0 0,0 3 0 16,9-3 5-16,0 0 1 0,0 0 0 0,9-8 0 15,6-3-38-15,0 1 0 0,6-4 0 0,-1 1 0 16,10 0 0-16,-3 0 0 0,-3 2 0 16,3-2 0-16,2 5 0 0,-8 0 0 0,0 3 9 0,-6 2-9 15,6 3 0-15,-12 3 0 0,5 2 0 0,-8 3 0 16,3 2 8-16,0 4-8 0,-9 4 0 0,0 6 0 15,0 0-12-15,-9 2-7 0,9 3-1 0,-9 3-738 16,1-3-148-16</inkml:trace>
  <inkml:trace contextRef="#ctx0" brushRef="#br0" timeOffset="-171722.27">20957 1871 1134 0,'0'0'24'0,"0"0"6"0,0 0 1 0,-3-6 1 0,3 6-32 0,-3-8 0 16,3 8 0-16,-3-5 0 16,0 0 101-16,3 5 14 0,-3-3 2 0,3 3 1 0,0 0-32 0,0 0-6 15,0 0-2-15,0-5 0 0,0 5-10 0,0-5-3 16,0 5 0-16,0-3 0 0,3-2-12 0,0-3-2 16,3 0-1-16,0 2 0 15,3 1-31-15,0 3-7 0,6-4 0 0,0 1-1 0,-6-6 11 0,6 3 2 16,2 3 1-16,-2-3 0 0,-6 6 3 0,6-4 0 15,0 1 0-15,-3 0 0 0,-3 2-28 0,6 0 0 0,0 1 8 16,-9 2-8-16,8 2 0 0,-5 1 0 16,-3 5 0-16,0 0 0 0,3-3 0 0,-3 8 0 15,3-5 0-15,-9 11 0 0,3-14 0 0,0 11-17 16,-6 3 4-16,0-4 1 0,3 7-4 0,-9-4-1 0,3 6 0 16,-3-3 0-16,0 6 1 0,-3 2 1 15,-2-8 0-15,-1 8 0 0,3-8 15 0,0 3-12 0,3 5 12 0,-3-8-12 16,0 0 12-16,0-5 0 0,0 3 12 0,0-3-12 15,6-3 0-15,-2 0 0 0,-1 0 0 0,3-7 0 16,0 4 19-16,3-7-3 0,3 2-1 0,0 3 0 16,0-8 9-16,3 0 1 0,0 5 1 0,3-5 0 15,3 0-12-15,-1 0-2 0,4 0-1 0,0-5 0 16,3-3-3-16,0 3 0 0,0 2 0 0,0-2 0 16,3-3-8-16,-3 3-11 0,2-1 3 15,1-4 0-15,3 2-28 0,0 0-6 0,0 0-1 0,0 3 0 16,2-11-129-16,1 5-25 0</inkml:trace>
  <inkml:trace contextRef="#ctx0" brushRef="#br0" timeOffset="-171121.75">21797 1765 1566 0,'0'-8'34'0,"-3"3"7"0,3 5 2 0,0 0 1 0,0 0-35 0,0 0-9 15,0 0 0-15,0 0 0 0,-3 0 60 0,0-3 9 16,-3 3 3-16,3-5 0 0,-3 5-35 0,3 0-6 16,-3 5-2-16,0-5 0 0,0 0-3 0,3 0-1 15,3 0 0-15,-6 0 0 0,0 3-9 0,3-3-3 16,3 0 0-16,-6 0 0 0,6 0 0 0,-6 0 0 0,3 5 0 16,-3-5 0-16,0 0-2 0,0 8-1 0,3-3 0 0,-3 0 0 15,-3 6-10-15,3-3-11 0,1-3 3 0,-1 3 0 16,-3 3 8-16,9 2 0 0,-6-5 0 0,3 5-8 15,0 0 8-15,0-2 0 16,3-1 0-16,3 1-8 0,-3 2 8 0,3-5 0 0,0 0-9 0,3 0 9 16,0-3 0-16,3 3 0 0,-4-5 0 0,4 0 0 15,-3-3 0-15,3-3 10 0,6 0 1 0,-3-7 0 16,-3 2 6-16,6-3 2 0,-3 6 0 0,-3-11 0 16,0 3-9-16,-3 2-2 0,0-2 0 0,0 0 0 15,-4 0 8-15,-2 2 0 0,0-5 1 0,0 3 0 16,-2 2 22-16,-1-5 4 0,-3 6 1 0,0 2 0 0,-3 0-6 15,3-5-1-15,-3 7 0 0,0 1 0 0,3 5-23 0,0 0-5 16,0 0-1-16,0 5 0 0,3 1-8 0,3 2 0 16,-3 5-12-16,3-5 12 0,3 5-15 0,3 3 5 15,0-5 1-15,9 4 0 0,-3 1 9 0,3-5 0 16,-6 2-9-16,5 3 9 0,1-5 0 0,3 2 0 16,-3 0 0-16,3-2 0 0,-6 2 0 0,3 0 0 15,0 0 0-15,0-2 0 0,-10 2 0 0,4 0 0 16,3-2 0-16,-9-1 8 15,3 1-8-15,0 2 8 0,-6-5-8 0,0 3 8 0,-3-1-8 0,0 4 0 16,-3-6 0-16,-3 5 0 0,-3 0 12 0,-5-2 0 16,-1 2 0-16,-3 3 0 15,0-6-39-15,-9-2-7 0,1 5-2 0,-7 1 0 16,0-9-23-16,3 8-5 0,1-2 0 0,-1 2-1 16,3-2-178-16,0-1-35 0,7 9-7 0,-4-9-2 0</inkml:trace>
  <inkml:trace contextRef="#ctx0" brushRef="#br0" timeOffset="-170455.56">20862 2569 1378 0,'0'0'30'0,"0"0"6"0,0 0 2 0,0 0 2 0,-6 0-32 0,6 0-8 0,-3 3 0 0,3-3 0 0,0 0 43 0,0 0 7 15,0 5 2-15,3-2 0 16,0 2-23-16,3-2-4 0,3-1-1 0,6 1 0 0,3 0 11 0,-1-3 1 16,7-3 1-16,0-2 0 0,6-1 14 0,0 1 2 31,5-3 1-31,7-8 0 0,6 3 10 0,-1 0 3 0,7-8 0 0,5 5 0 0,1-11-4 0,2 11-1 16,4-10 0-16,-1 7 0 0,4-7-41 0,-4 2-8 15,1 3-1-15,2-5-1 0,-2 10-11 0,-4-11 0 16,-2 9 0-16,23-19 0 0,-17 8 0 0,-4-1 15 15,1 1-4-15,-1-8-1 0,-11 6 11 0,-7 1 3 16,1 1 0-16,-3-2 0 0,-13 4-24 0,1 3 0 16,-3-5 0-16,-6 3 0 0,-6 2 0 0,-6-10 0 15,3 4 0-15,-9 4 0 0,-6-6 30 0,0-5 2 16,-6 5 0-16,-6 1 0 16,-3 2-52-16,-3-3-9 0,-6 5-3 0,-3 4 0 0,-8-12 32 0,-4 6 0 0,-3 5 0 0,-2-5 0 15,-7 5-12-15,-2 3 3 0,-7 0 1 0,1 2 0 16,-4 9 8-16,1-6 0 0,-4 8 0 0,-2 3 0 15,-4 5 0-15,19 0 0 16,-4 0 0-16,-2 5-8 0,-7 3-2 0,1 8 0 0,-1-3 0 0,1 8 0 16,0 3 2-16,-4 3 0 0,4-4 0 0,-1 9 0 15,1 5 8-15,-16 16-8 0,13 5 8 0,-9 0-8 16,23-2-11-16,-3 2-1 0,4-2-1 0,17-6 0 16,4 3 21-16,-1-3-9 0,6 3 9 0,6 0 0 15,3 3-14-15,4-9 4 0,8 4 1 0,0 15 0 16,9-13 9-16,3-6 0 0,9-2 0 0,2-5 0 15,7-6 20-15,3 1 8 0,6-9 3 0,3 1 0 16,-1-1-21-16,1-7-10 0,3 2 10 0,5-11-10 16,-2 1 14-16,3-3-3 0,-1 2-1 0,7-10 0 0,-6-5-1 0,-1 0 0 15,-2 0 0-15,0-1 0 0,0-2 4 0,-4 3 1 16,1-3 0-16,-3-5 0 0,-1 5-14 0,-5 0-10 16,-3 3 2-16,0 2 0 15,-3-5-36-15,-6 6-6 0,-3-1-2 0,-1 0 0 16,-5 1-133-16,0-1-27 0,-6 3-6 0,0 0-629 0</inkml:trace>
  <inkml:trace contextRef="#ctx0" brushRef="#br0" timeOffset="-169725.16">21195 2805 1134 0,'0'0'24'0,"0"0"6"0,0 0 1 0,0-6 1 0,0 1-32 0,0-3 0 16,0 5 0-16,0-2 0 0,0 5 76 0,0-10 9 15,0 10 2-15,0 0 0 0,0 0 8 0,0 0 1 16,0-6 1-16,0 6 0 0,0 0-26 0,0 0-6 16,0 0-1-16,0 0 0 0,0 0-35 0,0 0-7 15,0 0-2-15,-3 6 0 0,0 4-20 0,-3 1-8 16,0 5 0-16,-3 5 0 0,1 5 8 0,-1-2 0 16,-3 8 0-16,-3-6 0 0,0 3 0 0,0 3-8 15,0 2 8-15,-3 4-8 0,0-9 8 0,-2 5 0 0,-1 3 8 16,-3-3-8-16,0-2 0 0,0-5 0 15,-2-1 0-15,-1-2 0 0,6-3 11 0,0-2-3 0,0-1 0 0,3-2 0 16,1-3 28-16,-1-5 4 0,6-3 2 0,3 1 0 16,0-4-6-16,3 1-2 0,3-3 0 0,3 0 0 15,-6-5 13-15,6-3 2 16,3-3 1-16,-3-7 0 0,0 2-32 0,3-3-6 0,0-2-2 0,0 3 0 16,0-1-2-16,0 6 0 0,0-3 0 0,0 5 0 15,0 6-8-15,-3 5 0 0,0 0-10 0,0 0 10 16,0 0 20-16,0 11 9 15,0-3 3-15,3 10 0 0,-3-2-32 0,0 0 0 0,0 2 0 0,0-2 0 16,3 3-24-16,-3-1-4 0,3 1 0 16,0-6-1-16,3 3 13 0,0-3 4 0,3 0 0 0,-3-2 0 31,2-3-22-31,4 3-4 0,0-9-1 0,0 4 0 0,0-4 39 0,3 1 0 0,0-3 0 0,0-3 0 16,-3 3-39-16,3 0 0 0,-4-2 0 15,1 2 0-15,0 0-80 0,0 2-16 0,-3 1-3 16,-3-1-454-16,3 1-90 0</inkml:trace>
  <inkml:trace contextRef="#ctx0" brushRef="#br0" timeOffset="-169304.11">20049 4011 1638 0,'0'0'36'0,"0"-5"7"0,-3 0 1 0,3 5 3 0,0 0-38 0,0 0-9 0,0 0 0 0,0 0 0 16,0 0 95-16,0 0 17 0,0 0 3 0,0 0 1 16,0 0-44-16,0 0-8 0,0 0-1 0,0 0-1 15,0 0-26-15,3 10-6 0,0 1-1 0,-3 2 0 0,3 3-29 0,0 0 0 16,0 2 0-16,0 3 0 0,0 3 0 0,0 5 0 16,0 0 0-16,0 3 0 0,0-3 0 0,0 3 16 15,0-6-2-15,0 6 0 0,3-5-14 0,-3-4 0 16,3-1 0-16,0-1 0 15,0-3-48-15,0-4-13 0,0 1-3 0,3-4 0 16,-3 0-90-16,0-3-18 0,2-3-4 0,-2-3-620 0</inkml:trace>
  <inkml:trace contextRef="#ctx0" brushRef="#br0" timeOffset="-168725.2">20442 4067 1958 0,'0'0'43'0,"0"0"9"0,3-6 1 0,-3-2 3 0,3 3-45 0,-3-3-11 0,0 3 0 0,0 2 0 16,0 3 75-16,0 0 13 0,0 0 2 0,-3-5 1 15,3 5-28-15,0 0-6 0,0 0-1 0,-3-3 0 16,-3 6-38-16,0 2-8 0,0 1-2 0,0 4 0 16,0 3-8-16,-2 1-11 0,2 4 3 0,0 1 0 15,3-3 8-15,0 7 0 0,0-4 0 0,0-1 0 16,3 4-17-16,0-4-2 0,0 1 0 0,3-6 0 15,-3 3 19-15,6-6 0 0,-3-2 0 0,0 0 0 16,3-3 0-16,2 1 0 0,-5-4 0 0,6-2 0 16,-3 0 0-16,3-2 0 0,0-4 0 0,0-2 0 0,0-7-11 15,0 1 2-15,0 1 0 0,-3-3 0 0,3 0 9 16,-3-5 0-16,3 0 8 0,-3-3-8 0,-3 8 12 0,3-7-1 16,-3 4-1-16,0-2 0 0,-1 2 8 0,1 1 2 15,0 2 0-15,0 3 0 0,0 5-8 0,0 0-2 16,-3 3 0-16,6 2 0 0,-3 3-10 15,3 0 0-15,0 3 0 0,3 2 0 0,0 5 0 0,0 1 0 16,3 0-9-16,-3-1 9 0,3 1 23 0,-3 2 8 16,3-5 1-16,-1 0 1 0,1 0-33 0,0-3 0 15,0-2 0-15,3 2 0 16,0-5-44-16,0 0-16 0,-3 0-4 0,3 0 0 0,0-5 52 0,-1-1 12 16,-2 4 0-16,0-3 0 0,0-3 0 0,0 2 0 0,-3-2 0 15,-3-5 0-15,0 3 12 0,0-4 4 16,-3 9 2-16,-3-8 0 0,0 0-2 0,-3-1-1 0,-6 1 0 0,3-3 0 15,-3 3 13-15,0-6 2 0,-3 6 1 16,0-3 0-16,0 8-31 0,0 1-15 0,1-1 2 0,-4 5 0 16,3 0 23-16,0 3 5 0,0 3 1 0,-3 0 0 15,6 2-32-15,-3 3-7 0,3 2-1 0,-3 1 0 32,3 0-14-32,3-1-3 0,1 3-1 0,-1-7 0 15,3 4-5-15,0-2-1 0,0 0 0 0,0 3 0 0,3-6-192 0,0 3-38 0,0 0-8 16,0 0-2-16</inkml:trace>
  <inkml:trace contextRef="#ctx0" brushRef="#br0" timeOffset="-167073.5">21198 2630 936 0,'0'0'26'0,"0"0"7"0,0 0-33 0,0 0 0 0,0 0 0 0,0 0 0 16,0 0 103-16,0 0 13 0,0 0 4 0,0 0 0 15,0 0-37-15,0 0-7 0,0 0-2 0,0 0 0 16,0 0-38-16,0 0-8 0,-3 8-2 0,-3 5 0 15,3-2-26-15,-3 2 0 0,3 8 0 0,-3-5 0 16,-2 8 0-16,2-8 0 0,0 10 0 0,-3-7 0 16,3 4 0-16,-3-4 0 0,3 7 0 0,0-7 0 15,0 2 0-15,0-8 0 0,3 3 0 16,-3-3 0-16,3 1 0 0,-3-4 0 0,3 1 0 0,0-3 0 16,0-6 0-16,0 4 0 0,0-1 0 0,3-5 0 15,0 0 0-15,0 0 0 16,0 0 0-16,0 0 0 0,0 0-46 0,0 0-14 0,0 0-4 0,0 0 0 15,0 0-1-15,0 0-1 0,0 0 0 0,0 0 0 16</inkml:trace>
  <inkml:trace contextRef="#ctx0" brushRef="#br0" timeOffset="-166554.18">20826 3217 986 0,'0'0'21'0,"0"0"5"0,0-5 1 0,0 0 1 0,0 5-28 0,0 0 0 0,0 0 0 0,0 0 0 0,0 0 84 15,0 0 10-15,0 0 2 0,0 0 1 0,0 0-61 0,0 0-13 16,0 0-3-16,-6 2 0 0,0 1-20 0,0 2-8 15,0 9 0-15,-3-9 0 0,3 5 8 0,1 1 0 16,-1 5 0-16,0-3 0 0,0-5 0 0,0 3 0 16,3 5 0-16,-3-6 0 0,3 1 0 0,0 2-12 15,0-8 12-15,0 3-12 0,0 3 21 0,0-6 4 16,3 3 1-16,-3 0 0 0,3-5-3 0,3 2-1 16,0 0 0-16,0-2 0 0,0-1 27 0,3 1 6 15,0 0 1-15,0-3 0 0,3 0-9 0,3 0-2 16,-4-3 0-16,4 0 0 0,0 3-3 0,0-2-1 15,0-1 0-15,3 0 0 16,-3 1-57-16,0-6-11 0,0 8-2 0,6-8-1 16,-7 8-119-16,1-5-24 0</inkml:trace>
  <inkml:trace contextRef="#ctx0" brushRef="#br0" timeOffset="-164625.58">21939 3257 684 0,'0'0'15'0,"0"0"3"0,0 0 1 0,0 0 0 0,0 0-19 0,0 0 0 0,0 0 0 0,-3 5 0 16,3-5 20-16,0 0 1 16,3 6 0-16,-3-1 0 0,0-5 28 0,3 3 6 0,3-3 1 0,0 2 0 15,0-2 38-15,3 0 8 0,6-2 2 0,0-1 0 16,0-5-15-16,6 3-2 0,2-3-1 0,1 0 0 16,3 0-11-16,3-8-3 0,3 3 0 0,8-3 0 15,4-5 3-15,3 5 0 0,5-13 0 0,4 2 0 16,2 1-28-16,1-1-6 0,5 6-1 0,10-13 0 15,-1 2-25-15,-3-5-6 0,7 3-1 0,-1-1 0 16,1 1-8-16,-4-6 0 0,-2 3 0 0,-1-3 0 16,0 6 0-16,-2 0 0 0,-7-1 0 0,1-4 0 0,-4 1 0 0,1-1 13 15,2 4-3-15,-5-4-1 0,3 2 8 0,-10 2 2 16,4 4 0-16,-7-4 0 0,-2 6-7 16,3-8-2-16,-10 3 0 0,4 2 0 0,-6 0-10 0,-7 3 0 15,1-5 0-15,-3 7 8 0,-6-5-8 0,-3 6 0 16,-3 5 0-16,-4 0 0 0,-2-1 0 0,-3 4-17 15,0-1 4-15,-6 4 1 0,0-1 12 0,0-3-12 16,-3 3 12-16,-3 0-12 0,0 3 3 0,-2 3 1 0,-4-1 0 0,-6-5 0 16,0 0 8-16,-3 6-10 0,-3-6 10 0,-11 3-10 15,-1-3 10-15,-3 5 0 0,3 0 0 0,-2 6 0 16,-1-3 0-16,-3-2 11 0,-2 4-1 0,-4 4 0 16,0-1 10-16,4 3 1 15,-1 0 1-15,0 5 0 0,4-5-22 0,-4 6-8 16,1 2 0-16,-37 2 0 0,16-5 8 0,41 1 0 0,-6 2 0 0,0-3 0 15,4 6 0-15,-4-3 0 0,3-6 0 0,3 6-8 16,0 0 8-16,6 5 0 16,1-7 0-16,2-4 0 0,6 4 8 0,0-4 1 0,3 3 0 0,6-5 0 15,0 0-58-15,0 0-12 0,0 0-3 0,6 0 0 16,3-5 0-16,3 3 0 16,3-4 0-16,-1-2 0 0,7-5 10 0,-3 0 2 0,6 0 0 15,71-56 0 1,-32 26 9-16,-45 30 3 0,2-3 0 0,-2 0 0 15,0 3 28-15,-3-5 12 0,0 5-8 0,-3-3 8 16,-3 2 20-16,0 4 10 0,-6-1 2 16,3-2 0-16,-3 5-4 0,-3 0 0 0,-3 3 0 0,0-3 0 0,-3 0 26 0,-3 5 5 15,0 3 1-15,0 6 0 0,-3 2-42 16,-3-6-8-16,0-4-2 0,-3-6 0 16,-2 8 4-16,2 8 0 0,-3 2 0 0,3 1 0 0,0 2 5 0,-3 5 2 15,3 4 0-15,-2-1 0 0,5 5-19 0,-3-2 0 16,3 5 0-16,3 6 0 15,0-6 0-15,3 2-9 0,3-1 1 0,3 1 0 16,0-7 8-16,3 3 12 0,3-9-2 0,0 6-1 0,3-8-9 0,3 0 0 16,3 0 0-16,-3-6 0 15,6 6-37-15,-3-8 0 0,0-3 0 0,3 0 0 16,-1 3-6-16,4-2-1 0,-6 2 0 0,3-8 0 16,-3 8-135-16,0-6-27 0,-3 1-6 0,-3 0 0 0</inkml:trace>
  <inkml:trace contextRef="#ctx0" brushRef="#br0" timeOffset="-163171.62">22303 1595 684 0,'6'-5'30'0,"-1"3"6"16,4-4-28-16,0-2-8 0,0-2 0 0,0 2 0 16,0 2 18-16,0-1 2 0,0-1 1 0,3-6 0 0,-3 4 28 0,-3 2 6 15,0 0 1-15,-6-5 0 0,3 5 38 0,-3 0 8 16,-3 3 2-16,0-3 0 0,-3-3-7 0,0 3-1 16,-3 3 0-16,0-3 0 0,-3 5-38 0,-3-2-8 15,-3-3-2-15,-3 3 0 0,1-1-27 0,-7 1-5 16,-3 0-2-16,0 2 0 0,-5-2 6 0,2 0 0 15,-6-3 1-15,3 5 0 0,-2 0 0 0,-1 1 0 16,0 4 0-16,-2-2 0 0,-7 0-21 0,3 0 9 16,-2 3-9-16,-4 0 0 0,4 5 8 0,-1-1-8 15,0-1 0-15,-5 2 0 0,-1 5 0 0,1 0 0 0,-1-2 0 0,15 2 0 16,-5 3 0-16,2-6 0 16,-3 9 0-16,-2-1-9 0,-4 6 9 0,1 0 0 0,-1 5 0 0,-15 14 0 15,10-1 0-15,-1 0 0 0,7 1 8 0,5-1-8 16,0-2 0-16,4 5 0 0,2 2 0 0,3 1-8 15,7-1 8-15,5 4 0 16,0-4 0-16,3-2 0 0,9 0 0 0,3 0 0 0,0-2 0 0,9 2 0 16,6-3 0-16,3-5 0 0,3 0 0 0,6-3 11 15,6-10 1-15,6 3 0 0,2-1 0 16,4-7 0-16,3-3 0 0,8-1 0 0,4-9 0 0,8 2 0 16,4-6 5-16,2-4 2 0,4-1 0 0,2-5 0 15,4-3 1-15,2-7 1 0,-2 2 0 0,-1-8 0 16,3 0-10-16,-2-5-3 0,-4-2 0 0,1-1 0 15,-4 0-8-15,1-2 0 0,2-6 0 0,-8 3 0 0,2 0 0 16,-11-3 0-16,-1-2 0 0,-2 0 0 16,-4-3 18-16,-5 2 2 0,0-2 0 0,-12 6 0 0,-1-1 2 15,-2 3 1-15,-12 0 0 0,0 5 0 0,-6 6-9 0,-3-6-2 16,-3 5 0-16,-6 1 0 0,-6 2-12 0,-3 6 0 16,-3-4 0-16,-3 9-10 15,-3-5-49-15,-5 4-9 0,-4 9-3 0,0 3 0 16,-3 2-39-16,-2 0-8 0,-4 5-2 15,0 3 0-15,0 0 13 0,-2 5 3 0,2-3 0 0,3 9 0 16,-2 0 76-16,2 2 15 0,3 0 3 0,0 8 1 16,4-8-37-16,-1 8-7 0,0-8-2 0,6 6 0 0</inkml:trace>
  <inkml:trace contextRef="#ctx0" brushRef="#br0" timeOffset="-162441.62">21707 4143 1792 0,'0'0'40'0,"0"0"8"0,-3-8 1 0,3 3 1 0,0 5-40 0,0-5-10 0,0 5 0 0,0 0 0 16,0 0 112-16,0 0 20 0,0 0 4 0,0 0 0 16,0 0-64-16,0 0-12 0,0 0-4 0,0 0 0 15,0 0-44-15,3 3-12 0,-3 4 0 0,3 4 0 16,0 5 0-16,0 8 0 0,0-3 0 0,0 11 0 0,-3-1 0 0,3 6-16 16,-3-2 4-16,3 2 1 0,-3-5 11 0,3-1 0 15,-3 1 0-15,3-3 0 0,0-5-20 16,3-3 0-16,-3 3 1 0,3 0 0 15,-3-3-33-15,3-5-8 0,0 0 0 0,-3-6-1 16,3 1-109-16,0-1-22 0,0-4-4 0</inkml:trace>
  <inkml:trace contextRef="#ctx0" brushRef="#br0" timeOffset="-161955.75">22011 4276 1594 0,'0'0'35'0,"0"0"7"0,0 0 2 0,0 0 1 0,0 0-36 0,0 0-9 0,0 0 0 0,3-3 0 16,6 3 56-16,-3-3 10 15,3 1 2-15,3 2 0 0,-1-8 12 0,4 5 4 16,0-2 0-16,3 0 0 0,0-1-32 0,0 1-7 0,6-3-1 0,-4 5 0 16,1-7-32-16,-3 2-12 0,3 5 9 0,-3-2-9 15,0-6 8-15,0 9-8 16,-1-6 8-16,1 2-8 0,0 1 0 0,3-3 0 0,0 3-12 0,0 0 12 15,-3-1-10-15,-1-2 10 0,1 3 0 16,-3 0-9-16,0 0 9 0,-3 2-13 0,-3-2 5 0,0-1 8 16,-3 1 0-16,-3 0 0 0,0-1 0 0,0-1 0 15,-6 1 0-15,3-2-11 0,-6 0 11 0,0 0-12 0,-6-2 12 16,0 2 0-16,0 0 0 0,-3 0 0 16,0 0 8-16,0 3 4 0,1 2 1 0,2 1 0 0,-3-1 6 15,6 0 1-15,0 3 0 0,0-2 0 16,9 2 9-16,0 0 3 0,0 0 0 0,0 0 0 0,0 0-20 0,0 0-3 15,0 0-1-15,6 2 0 0,6 1-8 0,0 0 0 16,3-1 0-16,2 1 0 0,4-1 0 0,-3 1 8 16,0 5-8-16,0-3 8 0,-3 1-8 0,3-1 0 15,-7 3 0-15,-2 0 0 0,0 2 0 0,0-2 0 16,-3 3 0-16,-3-1 0 0,-3 4 0 0,0-1 0 16,-6 3 0-16,0 2 0 0,-3 1-10 0,0-1-4 15,1 1-1-15,-7-1 0 16,0-2-53-16,3 0-10 0,0 0-2 0,3-5-1 15,0-1-150-15,3-5-29 0,-3 9-7 0,9-14-1 0</inkml:trace>
  <inkml:trace contextRef="#ctx0" brushRef="#br0" timeOffset="-161551.95">22847 3852 1450 0,'-3'-18'32'0,"3"13"6"0,-3-1 2 0,3-2 1 0,-3 6-33 0,3-6-8 0,0 2 0 0,-3 1 0 15,3 5 130-15,3-5 24 0,-3 5 5 0,3-5 1 16,0-1-63-16,3 1-12 0,6 2-2 0,3-5-1 16,-6 3-19-16,9 0-4 0,-3 2-1 0,6-2 0 15,-1 0-30-15,1 2-7 0,3 0-1 0,-3 1 0 16,0 2-20-16,-3 0 0 0,-1 0 0 0,-2 5 0 0,-3-5 0 0,-3 5-15 16,-3 1 3-16,0-1 0 15,-3 0 3-15,0 3 1 0,-3 0 0 0,-3 3 0 0,0-1 8 16,-3 6 0-16,3-3 0 0,-3 0 0 0,0 6 0 0,0-6 0 15,3 0 0-15,0 3 0 0,3 0-12 0,0-3 0 16,0 1 0-16,3-1 0 0,0 0 12 0,0 0 0 16,3 1 0-16,0-4 0 0,0 1 0 0,0-1 0 15,-3-2 0-15,3 0 0 0,-3 0 0 0,-3 3 0 16,3-9 0-16,-3 6 0 0,-3-2 0 0,0-1 0 16,-6 3 0-16,0-3 0 0,0 3 0 0,-3-3 0 15,-3 3 0-15,1 0 0 16,-1-2-27-16,0 1-3 0,-3 4-1 0,0-6 0 15,0 3-25-15,0-2-4 0,3-1-2 0,-2 0 0 16,2 6-14-16,0-11-4 0,3 5 0 0,0-2 0 16,3-1-2-16,3 4-1 0,0-4 0 0,3 1 0 0</inkml:trace>
  <inkml:trace contextRef="#ctx0" brushRef="#br0" timeOffset="-159041.78">22398 5654 918 0,'0'0'20'0,"0"0"4"0,0 0 0 0,0 0 3 16,0 0-27-16,0 0 0 0,0 0 0 0,0 0 0 15,0 0 72-15,0 0 10 0,0 0 2 0,-3-2 0 0,3 2-23 0,0 0-4 16,0 0-1-16,0 0 0 0,0 0-12 0,0 0-4 16,-3-6 0-16,3 6 0 0,0 0-12 0,0 0-4 15,0 0 0-15,0 0 0 0,0-5 19 0,3 2 3 16,-3 3 1-16,3-5 0 0,3 0-22 0,-3 2-4 16,3 0-1-16,0-2 0 0,3 2 16 0,0 1 2 15,-4 2 1-15,4-3 0 16,3 1 17-16,0-4 3 0,0 4 1 0,0-1 0 0,0 0-33 0,-3 3-7 15,3-5 0-15,-3 2-1 0,3 3-9 0,-3 0-2 16,-1-2 0-16,1 2 0 0,-3 0-8 0,0 2-9 16,0-2 9-16,0 0-13 0,-3 3-4 0,0 0-1 15,-3-3 0-15,3 2 0 0,-3 6-2 0,-3-5 0 0,3 2 0 16,-3 0 0-16,-3 1 20 0,3 2 0 16,0-3 0-16,-3 3 0 0,0-3 0 0,0 1 0 0,3-1-8 0,-3 0 8 15,3 0 0-15,1 1 0 0,-1-1 0 0,3 0 0 16,0-2-8-16,0-3 8 0,0 5 0 0,0-5 0 15,3 5 0-15,-1-2 0 0,1 2 0 0,3-2 0 16,-3 0 19-16,3 2 1 0,0-2 0 0,0-1 0 16,0 1-20-16,3 0 0 0,-3-1 8 0,0 1-8 15,0 0 0-15,0-3 0 0,-3 2 0 0,0 1 0 16,-3-3 0-16,0 0 0 0,6 0 0 0,-6 0 0 16,0 0 0-16,0 0 0 0,0 0 0 0,0 0 0 15,0 0 10-15,0 0-2 0,0 0 0 0,0 0 0 16,0 0 4-16,0 0 0 0,0 0 0 0,0 0 0 15,0 0-12-15,0 0 0 0,0 0 0 0,0 0 0 0,0 0 0 0,0 0 8 16,0 0-8-16,0 0 8 0,0 0-8 0,0 0 0 16,0 0 0-16,0 0 0 0,0 0 0 0,0 0 0 15,0 0 0-15,0 0 0 0,0 0 0 0,0 0 0 16,0 0 10-16,0 0-10 0,0 0 0 0,0 0 0 16,0 0 0-16,0 0 0 0,0 0 0 15,0 0 13-15,0 0-1 0,0 0 0 0,0 0-12 0,0 0-8 16,0 0 8-16,0 0-13 0,0 0 13 0,0 0 0 15,0 0 0-15,0 0 0 0,0 0 0 0,0 0-14 16,0 0 4-16,0 0 1 0,0 0 9 0,0 0 9 0,0 0-1 16,0 0-8-16,0 0 0 0,0 0 0 15,0 0-12-15,0 0 3 0,0 0 9 0,0 0 0 0,0 0 0 0,0 0 0 16,0 0 0-16,0 0 0 0,0 0 0 16,0 0 0-16,0 0 0 0,0 0 0 15,0 0 0-15,0 0 0 0,0 0 0 0,0 0 0 0,0 0 0 0,0 0 0 16,0 0 0-16,0 0-8 0,0 0 8 0,0 0 0 15,0 0 0-15,0 0 0 0,0 0 0 0,0 0 0 16,0 0 0-16,0 0 0 0,0 0 0 0,0 0 0 16,0 0-10-16,0 0 10 0,0 0-12 0,0 0 12 15,0 0-10-15,0 0 10 0,0 0-8 0,0 0 8 16,0 0 0-16,0 0-8 0,0 0 8 0,0 0 0 16,0 0 0-16,0 0 0 0,0 0 0 0,0 0 0 15,0 0 0-15,0 0 0 0,0 0 0 0,0 0 0 16,0 0 0-16,0 0 0 0,0 0 0 0,0 0 0 15,0 0 0-15,0 0 0 0,0 0 0 0,0 0 0 0,0 0 0 16,0 0-10-16,0 0 10 0,0 0-13 0,0 0 13 16,0 0 0-16,0 0 0 0,0 0-9 0,-6-3-7 0,6 3-2 15,0 0 0-15,0 0 0 0,0 0 18 0,0 0 0 16,0 0 0-16,0 0 0 0,-3-2-13 0,3 2 1 16,0 0 0-16,0 0 0 15,0 0 3-15,0 0 1 0,0 0 0 0,0 0 0 16,0 0 8-16,0 0 0 0,-6-6 0 0,6 6 0 0,0 0 0 0,0 0 0 15,0 0 8-15,0 0-8 0,0 0 0 0,0 0 8 16,0 0-8-16,0 0 0 0,0 0 0 0,0 0 8 16,0 0-8-16,0 0 0 0,0 0 0 0,0 0 0 15,0 0 0-15,0 0-8 0,0 0 8 0,0 0-8 0,0 0 8 16,0 0-8-16,0 0 8 0,0 0 11 0,0 0-3 16,0 0 0-16,0 0-8 0,0 0 0 0,0 0 0 0,0 0 0 15,0 0 0-15,0 0 0 16,0 0 0-16,0 0-11 0,0 0 11 0,0 0-8 15,0 0 8-15,0 0-8 0,0 0 8 0,0 0 0 0,0 0 8 0,0 0-8 16,0 0 0-16,0 0 0 0,0 0 0 0,0 0 0 16,0 0 0-16,0 0 0 0,6 3 0 0,-6-3 0 15,3 3 11-15,-3-3-3 0,0 2 0 0,3 3 0 16,-3-2-8-16,3 2 12 0,-3 1-12 0,-3-4 12 16,0 6 8-16,0-2 1 0,-3-1 1 0,0 3 0 15,-3 0-22-15,0 0 0 0,0 0 0 0,0 2 0 16,-3 1 0-16,0 2 0 0,-2 0 0 0,2 0 0 15,0 1-52-15,0-4-9 0,0 4-2 0,3-7 0 16,-6 7-9-16,9-6-3 0,-3 0 0 0,3-3 0 16,0 0-97-16,3 0-20 0,-3-2-4 15,6-3-387-15</inkml:trace>
  <inkml:trace contextRef="#ctx0" brushRef="#br0" timeOffset="-158075.03">23029 5435 1177 0,'0'0'25'0,"-6"-3"6"0,0-2 1 0,0-1 2 0,0 4-34 0,0-4 0 0,0 4 0 0,0-4 0 16,0 1 98-16,3 0 13 0,0 0 2 0,0-1 1 16,3-2-35-16,0 3-7 0,0-3-2 0,3-2 0 15,0 2-35-15,3-3-7 0,0 3-2 0,3 0 0 16,3-2 6-16,-3 2 2 0,3 2 0 0,0 1 0 15,3 0 18-15,-1-1 3 0,1 4 1 0,3-1 0 16,0 1-29-16,3 2-6 0,-3 0-1 0,0 0 0 16,-3 2-20-16,-4 3 0 0,1-2 0 0,-3 5 8 0,0 0-8 15,-6 3 0-15,3-1 0 0,-6 3 8 0,-3 1-8 0,0 1 0 16,-6-1-11-16,0 2 11 0,0-3-10 0,0 3 10 16,-5 0-10-16,2-3 10 0,-3 0-10 0,0-2 10 15,0-3-10-15,0-1 10 16,3 1-40-16,-3-2-1 0,6-4-1 0,-2 1 0 0,5-3 29 0,-3-3 13 15,3 1-12-15,0-4 12 0,3 4 0 0,0-4 8 16,0-1 2-16,0-1 0 0,3-3 22 0,0 0 5 16,3 1 1-16,3-11 0 0,3 7-30 0,-9 9-8 15,6 0 0-15,-3 2 0 0,3 1 20 0,0 2 4 16,-1 0 0-16,1 0 0 0,0 2-24 0,3 1 0 16,0 2 0-16,-3 0 0 0,3 1 30 0,0 2 2 0,0-3 0 0,3 0 0 31,-3 1-52-31,0-4-9 0,0 1-3 0,3-1 0 0,-1-2 32 0,1 3 12 0,0-6-1 0,0-2 0 15,0 3-11-15,0-4-9 0,0-2 9 0,0 0-13 16,0 0 13-16,0 1 0 0,-3-7 0 0,-1 9 10 16,1-6-10-16,-3 3-12 0,0 3 2 0,0-3 1 15,0 0 40-15,-3 6 8 0,-3 2 1 0,0 0 1 16,0 0-33-16,0 0-8 0,0 0 0 0,0 0 0 16,3 2 0-16,0 6-11 0,0 0 3 0,0 3 0 15,-3-1 8-15,0-2 0 0,3 0 0 0,0 0 0 16,0-3-28-16,-3-2-3 0,3-3-1 0,0 5 0 15,3-5 32-15,-3-5-9 0,3 5 9 0,9-16 0 16,-3 0 0-16,-6 8 0 0,0-7 0 0,3 1 0 16,-4 1 0-16,1 0 0 0,0 0 0 0,-3-1 0 0,0 1 27 15,0 3 4-15,-3-1 1 0,-3 3 0 0,0 0 0 0,0 0 0 16,-3-2 0-16,0 2 0 0,1 2 0 0,-1 1 0 16,0 2 0-16,3 19 0 46,9-2-52-46,-3-9-9 0,3 0-3 0,2 0 0 0,4 1 20 0,-3-1 3 16,6 3 1-16,0-3 0 0,-3 1 8 0,6-4 11 16,-3 3-3-16,3 1 0 0,-1-4-8 0,-2 4 8 15,0-1-8-15,-3-2 8 0,0 2-8 16,0-2 0-16,-3-1 0 0,0 3 0 0,-3-2 0 0,3 2-12 16,-6-2 4-16,3 0 8 0,0 2-12 0,-4 0 12 0,1 1-10 15,3-4 10 1,-3 4-69-16,0-4-8 0,3 1-2 0,-3 2 0 15,0-2-122-15,0-1-25 0,3 1-5 0,-3 0-1 16,0 2 12-16,0 0 1 0</inkml:trace>
  <inkml:trace contextRef="#ctx0" brushRef="#br0" timeOffset="-157590.95">22576 5961 1580 0,'-12'5'35'0,"7"1"7"0,-4-4 2 0,3 1 0 0,0 0-36 0,-3-1-8 15,9 1 0-15,0-3 0 0,0 0 12 0,0 0 1 16,0 0 0-16,6 0 0 0,3 0 17 0,3-3 3 16,5-2 1-16,7-6 0 0,6 1 34 0,6-1 8 15,2-5 0-15,7-5 1 0,0 3 3 0,2-4 1 0,4 1 0 0,11-3 0 16,-8 3-53-16,0-2-10 0,-1-1-2 15,1 5-1-15,-4-7-32 0,1 7-7 0,-3-2 0 0,-4 5-1 16,-2 6 25-16,-6-4 0 0,2 4 0 0,-5-1 0 16,-3 3 0-16,-6 0 0 0,-1 0 0 0,-5 3-8 31,-3 0-102-31,-3 2-20 0,-3-2-4 0,0 5-1 16,-3 0-68-16,-6 0-13 0,0 0-4 0,0 0-356 0</inkml:trace>
  <inkml:trace contextRef="#ctx0" brushRef="#br0" timeOffset="-155589.71">22636 6887 952 0,'0'0'27'0,"0"0"5"0,0 0-32 0,0 0 0 0,0 0 0 0,0 0 0 16,0 0 106-16,0 0 14 15,0 0 4-15,0 0 0 0,0 0-4 0,0 0-1 0,0 0 0 0,0 0 0 16,0 0-63-16,0 0-13 0,3 0-3 16,3-3 0-16,-3 3 1 0,3 0 0 0,0 3 0 0,0 2 0 15,0-2-10-15,3 5-3 0,-3 0 0 0,2 3 0 16,1-1-8-16,0 1-1 0,0 5-1 0,0-1 0 15,0-1-18-15,-3 2 8 0,0-1-8 0,0 1 0 16,0 0 16-16,-3-3-4 0,0 3-1 0,0-5 0 16,-3 5 5-16,0-8 0 0,-6 2 1 0,3 3 0 15,0-2 0-15,0 5 0 0,-3-8 0 0,0 5 0 16,-3-2-17-16,0-1 0 0,-3 1 0 0,0-1 0 16,0 1 0-16,1 0 0 0,-1-3 0 0,-3-1 0 15,3-1-102-15,0-4-21 16,0 1-4-16,0-6-820 0</inkml:trace>
  <inkml:trace contextRef="#ctx0" brushRef="#br0" timeOffset="-155377.58">22585 6744 1609 0,'-6'-2'35'0,"0"-4"7"0,0 1 2 0,1 0 2 0,-4 2-37 0,0-2-9 16,3-1 0-16,-6 4 0 0,3-1 64 0,0 1 10 15,-3 2 2-15,3-3 1 0,0 3-37 0,0 0-7 0,3 3-1 16,0-3-1-16,0 0-19 0,3 0-4 0,-3 2-8 0,6-2 12 16,0 0-29-16,0 5-7 0,0 1 0 0,3-1-1 31,0 0-38-31,0 1-7 0,3-1-2 0,3 0 0 16,0 1-40-16,3-1-8 0,0 0-1 0,0 0-501 0</inkml:trace>
  <inkml:trace contextRef="#ctx0" brushRef="#br0" timeOffset="-154884.09">22788 6760 1008 0,'0'0'28'0,"0"0"7"0,6 0-35 0,0 0 0 0,-3 0 0 0,-3 0 0 15,6 0 132-15,-3 3 20 0,3-3 4 0,-4 0 1 16,4 2-50-16,-3 1-11 0,0 2-1 0,0 1-1 16,3-1-29-16,-6 3-5 0,3 2-2 0,0-2 0 0,0 3-34 15,-3-3-6-15,3 2-2 0,0-2 0 0,0 0-16 16,0 0 10-16,0 0-10 0,0-2 8 0,0-1-8 0,3 0 0 15,-3-2 0-15,3-1 8 0,-3 1 12 0,3 0 3 16,0-3 0-16,-3-3 0 0,3 0 0 0,-3 1 0 16,3-4 0-16,-3 1 0 0,3 0-11 0,-3 0-1 15,0-1-1-15,0 4 0 0,0-4-2 0,-3 6 0 16,0 0 0-16,0 0 0 0,0 0-8 0,0 0 0 16,3-2 0-16,-3 2 0 0,0 0-11 0,2 0-4 15,4 2-1-15,0 1 0 0,0 2 0 0,0 1-1 16,0 2 0-16,0-3 0 0,0 3 17 0,3-3-12 15,-3-2 12-15,3 2-10 0,0-2 10 0,-3-3 0 16,6 2 0-16,-3-4-8 0,0 2 8 0,0-6 0 0,-1 4 0 16,1-4 0-16,0-2-12 0,0 1-6 0,0 1-2 15,0-2 0-15,-3 3 20 0,0 0 0 0,0-1 8 0,0 1-8 16,0 2 19-16,-3 1-3 0,-3 2 0 0,3-3 0 16,-3 3-5-16,6 0-2 0,0 0 0 0,0 3 0 15,-3-1-9-15,3 1 0 16,0 5 0-16,3-3 0 0,-4 1 0 0,4-1 0 0,0 0 0 0,0 1 0 15,-3-1-8-15,3 0 8 0,0-2 0 0,0-1 0 16,0 4-8-16,0-4 8 0,3 1-10 0,-3-3 10 16,0 3-39-16,3-1-1 15,-4 1-1-15,1-3 0 0,-3 3-163 0,3-1-32 0,9 4-6 16,-9 1-2-16</inkml:trace>
  <inkml:trace contextRef="#ctx0" brushRef="#br0" timeOffset="-154141.62">23252 7588 1566 0,'-15'-2'34'0,"9"-1"7"0,0 3 2 0,0-3 1 0,0 1-35 0,6 2-9 0,0 0 0 0,0 0 0 16,0 0 103-16,0 0 18 0,0 0 4 0,3-6 1 15,3 1-45-15,3 0-9 0,3 2-1 0,-3 1-1 16,3-1-8-16,3 0-2 0,-3 1 0 0,0-1 0 16,0 0-48-16,-1 3-12 0,1 0 0 0,-3-2 0 31,0 2-20-31,-3 0-8 0,0 0 0 0,0 0-1 0,-3 0 1 0,-3 0 0 0,0 0 0 0,0 0 0 16,0 0 16-16,0 0 3 0,0 0 1 0,0 5 0 15,-3 3-7-15,-3 0-1 0,0 0 0 0,-3 2 0 16,0 4 16-16,0-1 0 0,0 0 0 0,1 3-9 0,-1 0 9 15,0-3 0-15,0 6 0 0,3-4 0 0,0 4 0 16,0-1 0-16,3-4 0 0,0 2 0 16,3-3 0-16,0-3 0 0,0 1 0 0,3 0 0 15,-3-1 0-15,3-2 0 0,0-5 0 0,0 2 0 16,0-2-53-16,0-1-9 0,0 1-2 0,0 0 0 0,-3-3 36 0,6 0 8 16,-3 0 0-16,3-3 1 0,-3 0 11 0,3 1 8 15,-3-1-12-15,3-2 12 0,-1 2-13 0,-2-2 4 16,3-1 1-16,0-1 0 0,0 4 0 0,3-2 0 15,-3-3 0-15,3 2 0 0,0-4 8 0,0 4 0 16,0-1 0-16,0 1 0 0,3-2-20 16,0 0-3-16,0 0 0 0,-1 3 0 15,1-3-33-15,0 0-6 0,0 0-2 0,0 3 0 0,-3 0 52 0,3 2 12 0,-3-2 0 0,0 2 0 16,0 1 0-16,0 2 0 0,0-3 0 0,-3 0 0 16,2 3 0-16,1-2 0 0,-3-1 0 0,0 0 0 15,0 1 0-15,3-1 0 0,-3 3 0 0,0-3 0 16,3 3 0-16,-3-2 0 15,0 2 0-15,3 0 0 0,-3 0 13 0,0 2 6 0,3-2 1 0,0 0 0 16,0 0-1-16,-1 0 0 0,4 3 0 0,-3 0 0 16,0 2 5-16,0-2 0 0,0 2 1 0,3-2 0 15,-6 2-71-15,3-3-14 0,-3 4-4 0,3-1-640 16</inkml:trace>
  <inkml:trace contextRef="#ctx0" brushRef="#br0" timeOffset="-153375.53">23088 8885 1074 0,'0'0'30'0,"0"0"8"16,0 0-30-16,0 0-8 0,0-6 0 0,0 1 0 15,0 5 52-15,0 0 8 0,0-5 3 16,0 5 0-16,0 0-50 0,0 0-13 0,0 0 0 0,0 0 0 0,0-3 0 0,0 3 0 16,0 0 0-16,0 0 0 0,0 0 56 0,0 0 7 15,6-2 1-15,-6 2 0 0,3 2-14 0,0 3-2 16,3 1-1-16,-3 2 0 16,0 0-34-16,3 0-13 0,-3 0 11 0,3-1-11 15,0 4 16-15,0-6-4 0,3 3 0 0,-3-2 0 0,3-4-21 0,3 1-5 16,0-3-1-16,0-3 0 0,2 1 24 0,1-4 5 15,-3-2 1-15,6-2 0 0,-6-1-15 0,6-2 0 16,-3 0 0-16,0-1 0 0,-1-1 0 0,1 1 0 16,0-4 0-16,0 2 0 0,0 0 52 0,-3 3 8 15,0 0 2-15,-3-1 0 0,0 4-18 0,0 2-4 0,-3 3-1 0,-1-1 0 16,-2 4-18-16,0 2-3 0,0 2-1 0,3 4 0 16,-3 2-17-16,0-1 0 15,0 4 0-15,0 0 0 16,0-1-40-16,3-2-14 0,0 0-3 0,0-3-1 15,3 1-2-15,0-6-1 0,0 2 0 0,3-4 0 16,3-1 24-16,0-5 5 0,2 3 0 0,-2-6 1 0,3 1 59 0,-3-4 12 0,3 1 3 0,0 0 0 16,-3 0-13-16,0 0-2 0,2 2-1 0,-5 0 0 15,3 1-27-15,-3-1 0 0,0 6 0 0,-3-3 0 16,3 3-88-16,-6-1-22 0,3 1-5 16,-3 2-1-16</inkml:trace>
  <inkml:trace contextRef="#ctx0" brushRef="#br0" timeOffset="-152457.74">23943 6932 1191 0,'-6'0'26'0,"-3"-5"6"15,-3-3 0-15,-3 0 2 0,0-3-34 0,0-2 0 0,-6 0 0 0,1-3 0 0,2 0 68 0,0-2 6 16,-3 2 2-16,3-3 0 16,3 6-4-16,0-3 0 0,3 0 0 0,4 0 0 0,-1-2-18 0,3-1-4 15,3-2-1-15,0 3 0 0,6-1-12 0,-3 3-2 16,6 3-1-16,0 2 0 0,0 1-10 0,2 2-3 15,4 3 0-15,3-3 0 0,0 5 23 0,0 3 4 16,0 0 0-16,3 3 1 0,3 2-33 16,-4 6-8-16,4 2 0 0,-3 3-8 0,0 5 0 0,-3 0 0 15,0 8-12-15,0-2 3 16,-6-1-22-16,0 6-4 0,-1 0-1 0,-2 5 0 16,-3-3 7-16,0 3 1 0,0 3 0 0,0-3 0 0,3-6 12 0,-6-1 4 0,3-1 0 0,0 2 0 15,0-9 12-15,3 1 0 0,3-4 0 0,0-1 0 16,0-4-18-16,3-1-1 15,6-5 0-15,-3 0 0 0,5-6-5 0,1-2 0 0,0-5-1 0,3 0 0 16,3-6 25-16,-6 3 0 16,2-2 0-16,1-3 0 0,-3 2 28 0,-6 0 10 0,0 3 2 0,-3 0 1 15,-6 3 32-15,0 3 7 0,-6 2 0 0,0 0 1 16,0 0-9-16,-6 2-1 16,-6 3-1-16,0 3 0 0,0 6-59 0,-3 2-11 0,0 5 0 0,0 2 0 15,3 4-40-15,0-1-1 0,1 4 0 0,2-1 0 16,3 2 17-16,3 1 4 0,0-3 1 0,3 3 0 15,0 2 6-15,6-2 1 0,-3 5 0 0,6-2 0 16,-1 2-9-16,1-6-2 0,6 4 0 0,-6-1 0 16,12-5 9-16,-6-2 2 0,6-1 0 0,-6-2 0 0,5 2 20 15,-5-4 5-15,0-1 1 0,0 0 0 0,0-3 4 16,-3 1 1-16,-3 2 0 0,0-5 0 0,0 3-8 0,-6-4-2 16,3 1 0-16,-6 0 0 0,0 0-1 0,-3 0-8 15,0 0 12-15,-6 0-4 0,3 0 3 0,-6-1 0 16,0 1 0-16,0 3 0 15,-6-6-116-15,0 3-23 0,-2-3-5 0</inkml:trace>
  <inkml:trace contextRef="#ctx0" brushRef="#br0" timeOffset="-150374.33">23011 6599 1364 0,'0'0'30'0,"0"0"6"0,0-8 2 0,3 0 0 0,0 0-30 0,3 0-8 0,-3 0 0 0,3 0 0 16,0 0 0-16,0-2-12 0,0-1 4 0,0 0 0 15,0 1 32-15,-3-1 6 0,0-2 2 0,0 0 0 16,-1 2 41-16,-2 3 9 0,3-2 2 0,-6-1 0 15,1-2-43-15,-1 2-8 0,-6 1-1 0,0-1-1 16,-3 1-31-16,0-1-12 0,-6 3 1 0,0 0 0 16,0 0 11-16,-6 0 0 0,4 0 8 0,-7 6-8 15,0-1 8-15,-6 0-8 0,1 3 10 0,-4 0-10 16,-3 3 8-16,-3 0-8 0,1 5 0 0,-7-1 0 0,4 4 0 0,-7 2 0 16,0 3 0-16,1 8 0 15,-4 0 0-15,4 5 0 0,-1 3 0 0,6-1 0 0,1 1 0 0,2 3 0 16,3 2 0-16,4 0 0 15,5 5 0-15,3-2 0 0,6-1 0 0,3 6 9 0,6-5-9 0,6 0 0 16,6-3 0-16,3 0 0 0,3-3 14 0,9-2 1 16,3 0 0-16,3-1 0 0,6-1 21 0,6-1 4 15,-1-3 0-15,7-2 1 16,6-3 6-16,5-5 1 0,7 0 0 0,-1-3 0 16,-2-2-4-16,5-6 0 0,4-2 0 0,2-3 0 0,4 0-27 0,-4-6-5 15,1 4-2-15,56-14 0 0,-21-5-10 0,-62 10 0 16,11-5 0-16,1-2 0 0,3-4 13 0,-4 1 1 0,1-5 0 15,-4-1 0-15,-2-4-6 0,-3-1 0 0,-10 0-8 0,-2-2 12 16,-3-3 8-16,-9 2 0 16,-3 4 1-16,-3-4 0 0,-6-2-13 0,-3 0-8 0,-6 3 8 0,-3-1-8 15,-6 1-8-15,-3 2-7 0,-9 0-1 0,-3 1 0 32,-5 2-129-32,-4 2-27 0,0 3-4 0,-6 3-777 0</inkml:trace>
  <inkml:trace contextRef="#ctx0" brushRef="#br0" timeOffset="-149073.85">19263 10567 1459 0,'0'-10'41'0,"0"5"10"0,0-3-41 0,0 2-10 16,0 1 0-16,0 0 0 0,0-1 95 0,-2 1 17 15,2 0 3-15,0 5 1 0,0 0-13 0,0-5-3 0,0 5 0 0,0 0 0 16,0 0-38-16,0 0-8 0,0 0-2 0,0 0 0 16,0 0 0-16,0 0 0 0,0 0 0 0,0 0 0 15,0 0-23-15,2 8-5 0,4-1 0 0,-3 7-1 16,6 4-2-16,-3 3 0 15,0 6 0-15,0 5 0 0,3-3-21 0,-3 5 0 16,3 1 0-16,-3-1 0 0,0-5 0 0,3 0 0 0,-3 0 0 0,0 3 0 16,3-3 0-16,-3 0 0 0,3-2 0 0,-3-1 0 15,-1-2-11-15,1 0-6 0,0-3-2 0,0-3 0 16,0 1-87-16,0-3-18 0,0-3-3 0,0-2-1 16,0-1-102-16,0-2-21 0,3 5-4 15,0-10-1-15</inkml:trace>
  <inkml:trace contextRef="#ctx0" brushRef="#br0" timeOffset="-148306.96">19817 10739 1728 0,'0'0'38'0,"0"0"8"0,0 0 2 0,0 0 0 0,3-5-39 0,-3 0-9 16,0 5 0-16,-3-3 0 0,3-2 80 0,0 0 15 15,-3-1 2-15,3 1 1 0,-3 2-24 0,0-2-5 16,0 0-1-16,0-3 0 0,-3 5-33 0,3 1-7 16,-3-4-2-16,0 4 0 0,0-1-26 0,1 0 0 0,-1 3 0 0,-3 0 0 15,3 3 56-15,-3 2 7 0,3 1 1 0,-3 2 0 32,3 2-103-32,-3 1-20 0,3 7-4 0,0-5-1 0,3 3 52 0,0 3 12 15,0-3 0-15,3 2 0 0,0-5 0 0,0 1 0 0,6-4 0 0,-3 1 0 16,3-6-12-16,0 3 3 0,3-5 1 0,0 2 0 15,-3-2 8-15,9-3-12 0,-3 0 12 0,2-3-12 16,-5 3 12-16,6-5 12 0,-3-3-2 0,0 0-1 16,0 0-1-16,-3-5-8 0,3-1 12 0,0-1-4 15,-3-1 0-15,3 0 0 0,-6 0 0 0,2 3 0 16,-2-3 13-16,0 0 3 0,-3 3 0 0,0 2 0 16,3-2 8-16,-3 2 3 0,0 3 0 0,-3 0 0 15,3 3-22-15,-3 5-4 0,0 0-1 0,0 0 0 16,0 0-8-16,0 0-17 0,6 0 4 0,-3 5 1 15,3 3 12-15,-3 3 0 0,6 2-10 0,-3 3 10 16,3 0-16-16,-3 3 2 0,3-1 0 0,-3-5 0 16,3 3-26-16,0-5-6 0,-1 2-1 0,-2-5 0 0,3 2 38 0,0-4 9 15,0-1 0-15,-3 0 0 0,3-2 0 0,0-3 0 16,0 3 0-16,-6-6 0 0,9 0 0 0,-9-2 0 16,3 0 0-16,3-1 0 0,-3-1 0 0,0-4 0 15,-6 0 0-15,6 1 0 0,-3 2 0 0,-3-8 0 16,0 3 0-16,0 0 0 0,-3-1 23 0,-3-2 6 15,6 3 2-15,-6-5 0 0,0 4-19 0,-3-1-3 16,3-1-1-16,3 0 0 0,-6 3 4 0,3-1 0 16,3 4 0-16,-3-1 0 0,3 6 14 0,0-3 3 15,0 3 1-15,3-1 0 0,0 6-30 0,-3-5-21 16,3 0 3-16,3 2 1 0,0-2 17 0,0 0 0 0,3 2 0 0,0-2 0 16,3 2 0-16,3-2 0 0,3 2 0 0,3 0 0 15,-1 3 21-15,1 0 8 0,3 3 2 16,0 0 0-16,-6 2-31 0,9 0 0 0,-12 3 0 0,8-3 0 15,-5 3 0-15,-6 0-16 0,6-2 1 0,-3 2 1 16,-3-3 14-16,3 0 0 0,-3-2 0 0,0-3 0 16,3 2-28-1,-3-4-2-15,-4-1-1 0,4-2 0 0,-3 0 19 0,0-3 12 0,-3 0-13 16,0 0 5-16,0 0 8 0,-3-3 8 0,0 3-8 0,-3-2 11 16,0 2 25-16,-6 0 4 0,3 0 2 0,-3 0 0 15,4 0-30-15,-10 0-12 0,9 3 8 0,-9 0-8 16,6 2 0-16,-6 6-16 0,-6-1 3 0,6 3 0 15,-6 3-40-15,1 3-8 0,-1 2-2 0,0 3 0 16,0 5-76-16,0 0-15 0,3 3-3 16,1 3-1-16</inkml:trace>
  <inkml:trace contextRef="#ctx0" brushRef="#br0" timeOffset="-147449.71">19496 11446 1728 0,'-9'0'38'0,"3"0"8"0,3 0 2 0,-3-5 0 0,6 5-39 0,0 0-9 0,-6 2 0 0,6-2 0 15,0 0 53-15,0 0 9 0,0 0 2 0,0 0 0 16,9-5 0-16,3 0 0 0,9-1 0 0,-1-4 0 16,4 4 32-16,6-1 6 0,6-9 2 0,-1 5 0 15,10-5-33-15,-3 0-7 0,8 0 0 0,1 1-1 16,0-4-63-16,-1 3 0 0,1 0-14 0,5-2 2 15,-8 5 3-15,3-3 0 0,-4 0 0 0,4 3 0 16,-10 2-3-16,1-2 0 0,-6 2 0 0,0 3 0 0,-4 0 26 16,-2 3 5-16,-3 0 1 0,-3-1 0 0,-6 1-20 0,-4 3 10 15,-2-1-10-15,-3 0 8 0,-3 3-8 0,-6 0 0 16,0 0 9-16,0 0-9 0,0 0 0 0,0 0 0 16,0 0 0-16,0 0 8 15,0 0-35-15,0 0-6 0,-6 0-2 0,0 0 0 16,0 3 79-16,0 0 16 0,0-1 4 0,0-2 0 0,1 3-52 0,-1-1-12 15,6-2 0-15,-6 6 0 0,3-4 0 0,-3 1 0 16,6-3 0-16,-6 3 0 16,6-3-48-16,-3 2-13 0,3-2-3 0,0 0 0 0,0 0 52 0,0 0 12 15,0 0 0-15,0 0 0 0,0 0 0 0,0 0 0 16,0 0 0-16,0 0 0 0,-6 3 0 0,6-3 0 16,0 0 0-16,0 0 0 0,0 0 0 0,0 0 0 15,0 0 0-15,0 0 0 0,0 0 0 0,0 0 0 0,0 0 0 0,0 0 0 16,0 0 0-16,0 0 0 0,0 0 0 0,0 0 0 15,0 0 0-15,0 0 0 0,0 0 0 0,0 0 0 16,0 0 0-16,0 0 0 0,0 0 0 0,0 0 0 16,0 0 0-16,0 0 0 0,0 0 0 0,0 0 0 15,0 0 0-15,0 0 0 0,0 0 0 0,0 0 0 16,0 0 0-16,0 0 0 0,0 0 0 0,0 0 0 16,0 0 0-16,0 5 0 0,0-5 0 0,0 0 0 15,0 3 0-15,0-3 0 0,0 0 0 0,0 0 0 16,0 0 0-16,0 0 0 0,0 0 0 0,0 0 0 15,0 0 0-15,0 0 0 0,0 0 0 0,-3 5 0 16,3-5 0-16,0 0 0 0,0 0 0 0,0 0 0 16,0 0 0-16,0 0 0 0,0 5 0 0,0-5 0 0,0 0 0 15,0 0 0-15,0 0 0 0,0 0 0 16,0 0-54-16,0 6-8 0,0-6-2 0,0 0 0 0,0 0 52 0,0 0 12 16,0 0 0-16,0 2 0 0,0 4 0 0,0-6 0 15,0 0 0-15,0 0 0 16,0 0-54-16,0 0-8 0,0 0-2 0,0 0 0 15,0 0-51-15,0 0-10 0,0 0-3 0,0 0-716 0</inkml:trace>
  <inkml:trace contextRef="#ctx0" brushRef="#br0" timeOffset="-145558.08">22011 10123 1465 0,'0'0'32'0,"0"0"6"0,-3-8 2 0,3 8 2 0,0-5-34 0,-3-3-8 15,3 5 0-15,0 1 0 0,0-4 85 0,0 1 15 16,0-3 4-16,-3 3 0 0,3 5-18 0,0-6-3 16,0 1-1-16,3 0 0 0,-3 0-13 0,0 2-2 15,3-8-1-15,-3 6 0 0,3-3-11 0,3 3-3 16,0-6 0-16,0 1 0 0,6 2 0 0,-3-3 0 16,2 1 0-16,4-1 0 0,3 0-22 0,3 1-5 15,-3-1-1-15,3 1 0 0,0 2 7 0,-1 2 1 0,-2-2 0 16,0 3 0-16,0 0-32 0,-3 2 0 0,-3 1 0 0,0 2 0 31,-3 0-20-31,0 5-9 0,-1-3-3 0,-2 4 0 0,0 2 16 0,-3 0 4 0,3 2 0 0,-6 3 0 16,0 1 0-16,-3-1 0 15,0 3 0-15,0-3 0 0,-3 3 3 0,0 0 1 0,1-3 0 0,-1 0 0 16,0 3-4-16,0-5-1 0,0-3 0 0,3 2 0 16,0-4 13-16,3 1 0 0,0 4 0 0,0-6 0 15,6 1 0-15,0-4 0 0,0 9 0 0,3-6 0 16,-1 0 0-16,4 1-12 0,-3 2 3 0,3 5 1 15,3-5-4-15,-3 0 0 0,0 2 0 0,0-2 0 16,0 6 12-16,0-1 0 0,-3-3 0 0,-1 4 0 16,-2-4 13-16,0 3-1 0,-3 1-1 0,0-1 0 15,-3-3-19-15,-3 4-4 0,0-1-1 0,-6 0 0 16,4-2 36-16,-7 2 7 16,3 0 2-16,-6-2 0 0,0-1-20 0,0 1-3 0,-3-1-1 0,0-2 0 0,0 0-8 0,1 0-11 15,-1 0 3-15,0-2 0 16,3-1-24-16,0-3-4 0,3 1 0 0,-3 0-1 15,3-3-15-15,3 2-4 0,1-2 0 0,2-2 0 16,-3 2-49-16,3 0-11 0,-3-3-1 16,3 0-519-16,0 1-103 0</inkml:trace>
  <inkml:trace contextRef="#ctx0" brushRef="#br0" timeOffset="-144853.45">22719 9948 2134 0,'0'0'47'0,"0"0"9"0,0 0 3 0,0 0 1 0,0 0-48 0,0 0-12 0,0 0 0 0,0 0 0 15,0 0 56-15,0 0 8 0,0 0 1 0,0 0 1 16,0 0-11-16,0 0-3 0,0 0 0 0,-12 8 0 15,3 6-41-15,3-9-11 0,1 5 0 0,-1 4 0 16,0 1 0-16,3 1-11 0,0-2 3 0,0-1 0 16,0 0 8-16,3-5 0 0,0 3 0 0,3-3 0 15,0-3 0-15,0 0-8 0,3-2 8 0,6 2-8 16,-4-5 8-16,-2 0 0 0,0 0 0 0,0-5 0 0,3 2 8 16,0-2 3-16,0-3 1 0,0 0 0 15,0-3-12-15,-3 1 8 0,6-1-8 0,-6-2 8 0,3 0 6 0,-3-1 1 16,0-1 0-16,0 1 0 0,-3 1 14 0,0 0 3 15,2 0 1-15,-2-3 0 0,-3 3-23 0,0-1-10 16,6 4 8-16,-3-1-8 0,0 1 0 0,0 4 0 16,0 1 0-16,0 0 0 0,3 2 0 0,3 0-12 15,-3 3 4-15,3 0 8 0,-3 3 0 0,3 0 0 16,0 2 0-16,3-2 0 0,-6 5 0 0,6-3 0 16,-3 3 0-16,-4 0 12 0,4-3-12 0,0 3 0 15,0-3 0-15,0 1 0 0,0-1 0 0,0 0 0 16,6-2 0-16,-9-1 0 0,6-2 0 0,0 0 0 0,0 0 0 15,3-2 0-15,-1-1 0 0,1-2 0 0,0 0 0 0,0-3 0 16,0 0 0-16,-3 0-14 0,3 0 5 16,0-3 1-16,-9 1 8 0,2 2 11 0,-2-3-3 15,0-2 0-15,-6 2 7 0,0-2 1 16,0-3 0-16,-6 6 0 0,-2-1-7 0,-1-2-1 0,0 0 0 0,-3 5 0 16,-3 0-8-16,0 2 0 0,3 1 0 0,-3 3 0 15,3 2-14-15,-3 0-5 0,3 2-1 0,4 1 0 16,-1 2-19-16,0 0-4 15,3 1-1-15,-3 2 0 16,6 0 10-16,0-3 2 0,0 3 0 0,3-3 0 16,0 0-21-16,0-2-4 0,0 2-1 0,3-2 0 0,-3-3 18 0,3 5 3 0,0-2 1 0,-3-3 0 15,3 0 1-15,-3 3 1 0,6-1 0 0,-6-2 0 16,0 0-14-16,0 0-4 0,3 0 0 0,6 5-331 31,-9-5-66-31,3 6-14 0</inkml:trace>
  <inkml:trace contextRef="#ctx0" brushRef="#br0" timeOffset="-144357.21">23103 9811 1465 0,'0'0'32'0,"0"0"6"0,0-3 2 0,0-5 2 0,0 3-34 0,6 0-8 0,-6 5 0 0,0-6 0 16,3 1 88-16,0 2 15 0,0-2 3 15,3 0 1-15,0 2-38 0,0-2-7 0,3 0-2 0,0-1 0 16,3 4 9-16,0-1 2 0,0-2 0 0,-1 2 0 15,1-2-31-15,3 2-7 0,-3-2-1 0,0 2 0 16,-3 1-14-16,0-1-3 0,0 0-1 0,-3 3 0 16,-3 0-14-16,3 0-12 0,0 6 3 0,-3-1 0 15,0 3-8-15,3 0-2 0,-6 0 0 0,3 2 0 16,0 1 5-16,3-1 1 0,-6 1 0 0,2 2 0 16,1-5 13-16,0 0 0 0,3-3 0 0,0 1 0 0,3-1 0 15,0-2 12-15,0-3-4 0,18-3-8 0,-3-2 0 16,-12-1 0-16,3-2 0 0,-1 0 0 0,1-5 43 15,3 3 1-15,-3-1 1 0,3 0 0 0,-3-2-26 16,3 3-6-16,-9-1-1 0,0 1 0 0,-1-1 23 0,1 0 4 16,-9-2 1-16,0 0 0 0,0 0-16 0,-6-1-4 15,3 4 0-15,-5-1 0 0,2 3-32 16,-3 3-6-16,-3 0-2 0,0 2 0 16,0 0-35-16,-3 3-7 0,0 6-2 0,0-1 0 15,0 3-76-15,-2 0-16 0,2 5-4 0,3 0 0 0</inkml:trace>
  <inkml:trace contextRef="#ctx0" brushRef="#br0" timeOffset="-143373.65">21225 2323 529 0,'30'-8'11'0,"-15"5"2"0,6-2 1 0,2 3 2 0,4-4-16 0,3 1 0 0,0 0 0 0,5-1 0 16,-2-4 0-16,6-1 0 0,0 3 0 0,-1 0 0 15,4-5 29-15,-3 0 3 0,-1 2 0 0,1-2 0 16,0-5-32-16,-4 4 0 0,4-4 0 0,-3 2 0 16,2 3-39-16,-2-8-1 0,-3 2 0 0</inkml:trace>
  <inkml:trace contextRef="#ctx0" brushRef="#br0" timeOffset="-142240.28">20097 4519 1191 0,'0'0'26'15,"9"0"6"-15,6 3 0 0,3-3 2 0,2 0-34 0,7 0 0 0,0 0 0 0,3-6 0 16,0 4 111-16,5-1 15 0,1-2 3 0,6-3 1 16,-4 3-54-16,4-1-12 0,0 1-1 0,-1-3-1 0,-2 0-42 0,0-2-8 15,-1-1-1-15,4-8-1 0,0 4-10 0,2-7 0 16,7 4 9-16,-3-9-9 0,-1 4 0 0,1-6 0 16,-3 5 0-16,5-11-12 0,-2 9 20 0,-4-3 3 15,1 0 1-15,-3-6 0 0,-4-2 6 0,-5 3 2 16,-6-3 0-16,-3-3 0 0,-3 3-20 0,-4 3 0 15,-5-1 0-15,-3 4 0 0,-3 1 20 0,-6-4 4 16,-3 0 1-16,-3-3 0 0,-3 5-25 0,-5 0 0 16,-7 0 8-16,-6 1-8 0,-6-1-12 0,-6 5-4 0,-2 6 0 15,-7-3-1 1,1 9-10-16,-7 1-1 0,-3-2-1 0,-5 8 0 16,-1-2 13-16,4 7 2 0,2 3 1 0,-8 3 0 0,-1-3 13 0,4 8-12 0,-1 2 12 0,4 6-12 15,5 3 12-15,-2 10-11 0,-1-5 11 16,1 15-10-16,2-2 10 0,3 3-13 0,4 2 5 0,-1 3 8 15,6 0-9-15,7 0 9 16,2 11 0-16,3-3 0 0,3-3-8 0,10 0 8 0,2-5 0 0,6 3 0 16,9-6 0-16,3 1 8 0,9-4 0 15,3-4 1-15,2-3 1 0,10-1 0 0,6-2 0 0,6-2 0 16,8-6-10-16,1-2 0 0,5 2 0 0,7-5 8 16,-3-3-8-16,2 3 0 0,7 0 9 0,5-1-856 15</inkml:trace>
  <inkml:trace contextRef="#ctx0" brushRef="#br0" timeOffset="-141352.34">23806 9274 1566 0,'0'0'34'0,"-3"-3"7"0,3 3 2 0,-3-5 1 0,3-1-35 0,-3 4-9 0,3 2 0 0,-3-6 0 15,3 6 71-15,0 0 12 0,0 0 2 0,0 0 1 16,0 0-6-16,0 0-2 0,0 0 0 0,0 0 0 15,0 0-62-15,0 0-16 0,0 0 0 0,0 0 0 16,6 6 51-16,-3 2 7 0,9 5 2 0,3 0 0 16,-1 6-48-16,4 2-12 0,0 0 0 0,0 3 0 15,0 0-18-15,3 2-9 0,-3-2-1 0,-1 5-1 16,4-10-26-16,-3 7-5 0,0-7 0 16,0-1-1-16,0-7-25 0,-3 5-5 0,2-6-1 0,-5 1 0 31,0-6-114-31,-3-2-23 0,12 2-5 0,-12-8-1 0</inkml:trace>
  <inkml:trace contextRef="#ctx0" brushRef="#br0" timeOffset="-141174.12">24047 9379 2134 0,'-6'-5'47'0,"-3"0"9"0,0-3 3 0,0 0 1 16,3 0-48-16,-3 3-12 0,3 0 0 0,3 2 0 0,-3 0 67 0,6 3 10 16,0 0 3-16,-3 0 0 0,-3 3-48 0,3 2-10 15,-3 6-2-15,1-1 0 16,2 6-20-16,0 3 0 0,-3 7 0 0,0 6 0 0,0-3 0 0,0 5 0 0,-3 3 0 0,3 1 0 31,3-4-56-31,-3 0-8 0,0-2-3 0,3 0 0 16,-3-3 5-16,6 0 1 0,-3-3 0 0,0-2-568 0,3 0-114 0</inkml:trace>
  <inkml:trace contextRef="#ctx0" brushRef="#br0" timeOffset="-140620.3">24356 9229 990 0,'0'0'21'0,"3"-6"5"0,-3 1 1 0,3-3 1 0,-3 0-28 0,3 3 0 16,-3 0 0-16,3-3 0 0,-3 2 100 0,0 1 15 16,0 5 2-16,0 0 1 15,0-5 12-15,0 5 2 0,0 0 1 0,0 0 0 0,0 0-35 0,0-5-7 16,-3-1-2-16,3 6 0 0,-3-2-41 0,3 2-8 16,0 0-1-16,0 0-1 0,-3-6-22 0,3 6-5 0,0 0-1 15,0 0 0-15,0 0-10 0,-6 0 0 0,3 3 0 0,0 2 8 16,-2 3-8-16,-1 3-14 0,3 5 3 0,3 0 1 15,-9 5 10-15,9 0-12 0,-3 0 12 0,0 0-12 16,3-2 12-16,0-1-10 0,3 1 10 0,-3-3-10 16,3-3 10-16,0 0 0 0,0 0 0 0,0-2 0 15,0-1 0-15,3 1 0 0,-4-3 0 0,4-3 0 16,-3 3 0-16,0-2-8 0,0-1 8 0,0 0-8 16,3-2-4-16,-3-1-1 0,0 4 0 15,0-4 0-15,0 4 1 0,0-4 0 0,0 4 0 0,0-4 0 16,0 3 12-16,-3 1 13 0,3-4-2 0,0 4-1 15,0-1-21-15,0-2-4 0,0-3-1 0,0 5 0 16,-3-5 16-16,3 0-9 0,0 5 9 0,-3-5-8 16,6 0-8-16,-3 0-2 0,0 0 0 0,-3 0 0 15,6-5 8-15,-3 5 2 0,0-5 0 0,-3 5 0 16,3-3 0-16,0-2 0 0,0-1 0 0,0 1 0 16,-3 5-46-16,0-5-9 0,3 0-1 0,0-1-506 15,-3 1-101-15</inkml:trace>
  <inkml:trace contextRef="#ctx0" brushRef="#br0" timeOffset="-140074.41">24565 9229 1825 0,'0'0'40'0,"0"0"8"0,0 0 1 0,-3-6 3 0,0 1-41 0,3 5-11 0,0-5 0 0,-3 0 0 15,3 5 71-15,0-6 12 0,0 6 2 16,-3-2 1-16,3 2-24 0,0 0-5 0,0 0-1 0,0 0 0 16,0 0-11-16,-6 0-2 0,0 2-1 0,0 6 0 31,0 3-60-31,3 2-12 0,-3 3-2 0,3 2-1 0,0-2 19 0,3 0 4 0,-3 0 1 0,6-3 0 16,-3-2-5-16,3-1-1 0,0-2 0 0,3 0 0 15,0-2 5-15,0-1 1 0,0 0 0 0,0-5 0 16,3 3 9-16,3-6 0 0,-3-2 0 0,0 0 0 15,2-1 17-15,-2-2-1 0,0 0 0 0,3-2 0 16,0-3 6-16,-3-1 1 0,0 1 0 0,0-3 0 16,-3 3 17-16,3 0 3 0,-3 0 1 0,3 2 0 15,0 0 0-15,-6 3 1 0,3 3 0 0,-3 0 0 16,0 0-29-16,-3 5-7 0,2-3-1 0,4 3 0 0,0 3-8 0,0-1 0 16,0 4 0-16,0 1 0 0,0 4 0 15,0-3-11-15,0 3 3 0,0-4 0 16,3 1 8-16,0-2 0 0,0-1 0 0,0 0 0 15,0-2 0-15,3-3 0 0,0 0 0 0,-1-3 0 0,4-5 0 0,-3 6 0 16,3-4 0-16,-3-4 0 0,0 2 0 0,0 0 16 16,0-5-4-16,-3 2-1 0,-3 3 17 0,0-2 4 15,-3 2 1-15,0 0 0 0,-3 2-4 0,0-1-1 16,-3 1 0-16,-3 1 0 0,-3 2-28 0,0 1 0 16,0 4 0-16,-3 1 0 15,-3 2-42-15,3 1-14 0,-6 4-4 0,3 3 0 16,0-2-12-16,1 5-4 0,-1 2 0 0,-3 1 0 15,6-1-166-15,-6 1-34 0,-12 21-6 0,7-14-2 0</inkml:trace>
  <inkml:trace contextRef="#ctx0" brushRef="#br0" timeOffset="-139298.95">22079 11287 817 0,'0'0'17'0,"-3"-5"4"0,3 0 1 0,-3-3 2 0,0 0-24 0,0 0 0 0,3 0 0 0,-3 0 0 15,3 3 54-15,0-3 6 0,0 2 0 0,-3 1 1 16,3 5 54-16,0-5 10 0,0 5 3 0,0-6 0 16,0 6-20-16,0 0-4 0,3-5-1 0,-3 0 0 15,0-6-7-15,0 6-2 0,3 2 0 0,0-2 0 16,3 0-28-16,-3-6-6 0,3 9 0 0,3-9-1 15,-3 6 4-15,6-6 1 0,0 3 0 0,3 0 0 16,3 0 0-16,0 0 0 0,2 3 0 0,4-6 0 16,-3 4-52-16,0-1-12 0,0 0 0 0,0 2 0 15,-7 4-48-15,1-1-13 0,-3 3-3 0,-6 0 0 16,3 5 52-16,-6 1 12 0,0 2 0 0,-3 2 0 16,0 1-54-16,-6 2-8 0,3 3-2 0,-3-3 0 15,3 3 52-15,-3 0 12 0,3-3 0 0,0 0 0 0,3 3 0 0,3-8 0 16,0 3 0-16,3 2 0 0,0-2 0 0,3-1 0 15,0-2 0-15,3 3 0 0,0-1 24 0,0-2 8 16,0 0 2-16,0 3 0 16,-1-3-24-16,-2 0-10 0,0-1 8 0,0 1-8 15,-3 0 8-15,-3 0-8 0,0 0 0 0,-3 0 8 0,0 3 8 0,-3-1 0 16,-9 4 1-16,3-4 0 0,0 1-9 0,-11-1-8 16,5 1 12-16,-12-1-12 0,6 1 0 0,0-3 0 15,-3-3 0-15,-2 1 0 0,2 2 0 0,0-6 0 16,3 1 0-16,3-1 0 0,3-2 0 0,1 0 0 15,2 0-15-15,3 0 5 16,0 0-36-16,6-2-7 0,3 2-2 0,0 0 0 16,0 0-109-16,0-5-23 0,0-1-4 0,6 1-410 0,3 0-83 15</inkml:trace>
  <inkml:trace contextRef="#ctx0" brushRef="#br0" timeOffset="-137356.58">22743 11107 1497 0,'0'0'32'0,"0"0"8"0,0 0 0 0,0 0 4 0,0 0-36 0,-3-2-8 0,3 2 0 0,-6-6 0 16,0 4 100-16,0-1 19 0,0 0 3 16,0 1 1-16,0 2-55 0,0-3-12 0,0 6-1 0,-2-3-1 15,2 2-31-15,0 1-7 16,0 0 0-16,-3 2-1 0,0 0 39 0,3 1 8 0,-3-1 2 0,3 3 0 15,-3 5-52-15,6-2-12 0,-3 2 0 0,6-3 0 16,-6 4-12-16,9-1-6 0,-3-3-1 0,3 6 0 16,0-8 11-16,3 3 8 0,0-1-12 0,3-2 12 15,0 0 13-15,3-5 10 0,0 2 1 0,3-5 1 16,-1 3-35-16,1-3-7 0,6-3-2 0,-6-2 0 16,0 5 19-16,0-5 17 0,0-3-3 0,-3-3-1 15,3 6-5-15,-7-6-8 0,4 1 11 0,-3-1-11 16,-3 0 0-16,0 1 0 0,-3-1 0 15,-3 3 0-15,6-2 64 0,-6-3 5 0,0 5 2 0,0 0 0 0,-3-3-18 0,0 3-3 16,0 0-1 0,0 0 0-16,-3 0-33 0,0 0-6 0,0 3-2 0,0 0 0 0,0 0-8 0,0 2 0 15,-2 0 0-15,2 1 0 0,3 2 0 0,3 0 0 16,0 0 0-16,0 0 0 0,0 0 0 0,0 0 0 16,0 0 0-16,0 0 0 0,6 0 0 0,0 0 0 15,2 0 0-15,1-3 0 16,3 0-19-16,3 3-5 0,-3-5-2 0,3-3 0 0,0 0 42 0,3 0 8 15,-3 0 1-15,2 0 1 0,1-2-38 0,3-1-7 0,-6 1-1 16,0-1-1-16,0 0 21 0,0 1 0 16,0 5 0-16,-4-3 0 0,-2 5 0 0,-3-2 0 0,0 5 0 0,-6 0 0 15,0 0 0-15,0 0 8 0,0 0 0 0,0 0 0 16,0 5-8-16,3 6-11 0,-3 2 3 0,0 3 0 31,0 0-28-31,6-3-6 0,-6 3-1 0,6-1 0 0,-3-4 35 0,3 2 8 16,0-5 0-16,3 0 0 15,3 0-53-15,-3-3-9 0,0 1-2 0,3-4 0 0,-3-2 78 0,3 0 15 0,-4-2 3 0,-2-1 1 16,3-2-13-16,3-1-2 0,-3-1-1 0,-3-1 0 16,-3-3-2-16,3 0-1 0,0 3 0 0,-3-2 0 15,3-1 25-15,-6-2 5 0,0 3 0 0,6-1 1 16,-6-2-5-16,0 2-2 0,0-2 0 0,0 0 0 16,0-1-30-16,0 4-8 0,0-3 0 0,6 5 0 15,-3-3 0-15,3 3-12 0,0 3 4 0,-3 0 0 16,6-1 0-16,-6 1 0 0,6 0 0 0,2 5 0 0,-2-3 18 15,6 3 4-15,-3 0 1 0,-3 0 0 0,0 0-15 0,3 3 0 16,3-3 0-16,-6 5 0 16,3-5-22-16,3 0-7 0,-1 5-2 0,1-7 0 0,-6-1 19 0,3 3 3 15,3 0 1-15,-9-3 0 0,9 1-7 0,-6 2-1 16,-3 0 0-16,3-3 0 0,3 0 16 0,-9-2 0 16,2 0 0-16,1 0 0 0,3 2 0 0,-9-2 0 15,6 2 0-15,-6-2 0 0,0 5 0 16,6-6 0-16,-3 4 0 0,-3-4 0 15,0 6 0-15,6-5 0 0,-6 5 0 0,0-3 10 0,6-2-10 0,-6 5-11 16,0 0 3-16,9-2 0 0,-9 2 8 0,6 0-8 0,0 2 8 16,-3-2-8-1,3 3-16-15,3-1-4 0,-3 1 0 0,0 0 0 0,-3-1 11 0,9 1 1 0,-3-3 1 0,2 3 0 16,-2-3 15-16,3-3-11 0,-3 3 11 0,6-3-10 16,-6 1 10-16,3-4 0 0,3 4 0 0,0-3 0 15,0-1 0-15,-1-2 0 0,1 3 8 0,-3-3-8 16,3 5 0-16,-3-2-8 0,0 3 0 0,0-4 0 15,-3 4 8-15,0-1 0 0,0 0 0 0,-3 3 0 16,0 0 0-16,0 0-10 0,-3 0 10 0,-3 0-10 16,5 0 0-16,-5 0 0 0,6 0 0 0,-3 0 0 15,-3 0-30-15,6 0-7 0,0 0-1 0,-3 0 0 16,3-2 28-16,0 2 6 0,3-6 1 0,-3 4 0 16,3-1 13-16,0 0 0 0,0 1 0 0,0-4 0 15,0 4 0-15,0-3 0 0,3-1-10 0,-4 4 10 16,1-4 0-16,-3 1 0 0,3 0 0 0,-3 2 0 15,0-2 8-15,3-1 0 0,-6 4 0 0,3-1 0 16,-3-2-8-16,-3 5-9 0,0 0 9 0,3-3-13 16,-3-2-15-16,3 0-4 0,-3 2 0 0,3-2 0 15,0-1-36-15,0 1-8 0,3-3-2 0,0 0 0 16,3-2-29-16,-3-1-5 0,3-2-2 0,0 2 0 0,2 1 91 0,1-4 23 16,0 1 0-16,0-3 0 0,0 3 74 0,3 0 19 15,3-3 4-15,-3 0 1 0,0 3 0 0,-3 0 0 16,-4-1 0-16,-2 4 0 0,-3-3-35 0,-3 5-7 15,0-3-2-15,-6 1 0 0,-3-1 2 0,4 0 0 16,-10 1 0-16,-6-1 0 0,0 1-34 0,-3 2-6 16,-3-3-2-16,-2 3 0 0,-7-5-14 0,0 5 9 0,-8-3-9 0,-4 1 8 15,-3 2-8-15,-2 0 0 0,-7 0 0 16,1 5-11-16,-7 1 35 0,-2-1 6 0,-4 3 2 0,-2 3 0 16,-1 2-32-16,-5 3 0 0,-6 5 0 0,2 0 0 15,-2 6 0-15,0 5 0 0,-9-6 0 0,2 11 0 16,1 3 0-16,0 0 0 0,-7 0 0 0,28-9 0 15,-3 7 0-15,-1 1 0 0,-5 12 0 0,2 2 0 16,-2-3 12-16,6 8-3 16,-4-5-1-16,-26 24 0 0,15-5 2 0,5-4 0 0,16-1 0 0,8-4 0 15,4 3-10-15,2-5 0 0,4 3 0 0,20-14 0 16,6 3 0-16,-3 0 0 0,7 3-12 0,-1-1 12 16,9 1 0-16,3-3 0 0,3 3 0 0,9 7 12 15,3-2-12-15,9-8 0 0,3-5 0 0,5-1 8 0,7-7-8 0,3-3 0 16,6-2 0-16,8-6 0 0,4-3 0 15,5-4 0-15,4-4 0 0,2-2 0 0,4-3 0 0,5-5 0 16,7 0 0-16,2-5 0 16,0 3 0-16,13-6 0 0,-7-6 0 0,3-2 0 0,4 1 0 0,-1-4 0 15,6-2 0-15,-6-3 0 0,1 0 0 0,-1-5 8 16,3 3-8-16,-6-3 8 0,1 0-8 0,-1-3 0 16,0 0 0-16,-5-2 0 0,-4 2 8 0,0-3 0 15,1-2 0-15,-4 0 0 0,-8-5 20 0,5 0 3 16,-5-3 1-16,-1 0 0 0,-5 2-20 0,-4-2-3 15,-5 0-1-15,-7 1 0 0,-5 1-8 0,-6 1-11 0,-7 2 3 16,-2-2 0-16,-12 5 0 0,0 2 0 0,0 4 0 16,-9-1 0-16,-6 0 18 0,0 0 4 15,-9 3 1-15,-3 0 0 0,-3-3-15 0,-6 6-8 0,-3 0 8 0,-8-1-13 32,-7 3-25-32,-6 0-5 0,-2 3-1 0,-4 3 0 15,1 2-60-15,-7 3-13 0,0-3-3 0,-8 8-634 0,-1 3-127 0</inkml:trace>
  <inkml:trace contextRef="#ctx0" brushRef="#br0" timeOffset="-134056.53">1303 7631 1074 0,'0'0'30'0,"-3"-3"8"0,3 3-30 0,-6-3-8 0,0 1 0 0,0-1 0 16,6 3 104-16,-3-5 19 0,3 5 4 0,-6 0 1 16,6 0 0-16,-3-6 0 0,3 6 0 0,0 0 0 15,0 0-65-15,0 0-13 0,0 0-2 0,0 0-1 16,0 0-24-16,0 0-5 0,0 0-1 0,0-2 0 16,9-1-8-16,3-5-1 0,6 3-8 0,0-6 12 15,11 1 3-15,-5-3 0 0,12-6 0 0,-3-5 0 16,8-2 21-16,4-6 5 0,6-2 1 0,5-11 0 0,-5 5 18 0,5-2 3 15,4-9 1-15,2 6 0 0,-2-2-36 0,-1 2-8 16,-5 0 0-16,6-11-1 0,-7 11-19 0,-2 3 0 16,2 5 0-16,-2-3 0 0,0 8 0 0,-10-2 0 15,-5 2 0-15,0 0 0 0,-10 9 0 0,1-4 0 16,-6 9 0-16,-3-1 0 0,0 6-12 0,-9 2-5 16,-3 3-2-16,0 0 0 15,-3 6-36-15,-3 2-7 0,0 0-2 0,-6 2 0 0,0 1 52 0,-6 2 12 16,0 6 0-16,-6 2 0 15,-3 3-77-15,-3 5-13 0,-8 0-2 0,-1 3-1 16,-3-3-59-16,-3 3-11 0,1 5-2 0,-4 3-1 16,3 2 63-16,-5 1 13 0,-7 5 2 0,-2 5 1 15,-4 0-12-15,6 0-2 0,1-3-1 0,-13 11 0 0,10-8 102 0,-4 5 12 0,4 0 6 0,-7 3 2 16,12-5 70-16,1-6 14 0,5 3 4 0,-11-3 0 16,11 1-36-16,0-6-6 0,4 0-2 15,-1 0 0-15,3-5 52 0,6-3 9 0,7-3 3 0,-4-2 0 16,6-5-52-16,9-4-9 0,-3-4-3 0,3-3 0 15,9 0-51-15,-3-5-13 0,6-3 0 0,0 0 0 16,6-3 54-16,6-5 8 0,6-8 2 0,3-8 0 16,9 0-8-16,8-10-2 0,4-3 0 0,9-8 0 15,-1-3-35-15,4 1-7 0,5-6-2 0,10-5 0 16,-10 2 43-16,10 1 9 0,-1-6 2 0,1-3 0 16,-7 14-64-16,4-6-28 0,-13 6 3 0,4-8 0 0,-10 10 25 15,1 6 0-15,-3 0 0 0,-1 7 8 0,-11 3-8 0,-3 6 0 16,-6 2 0-16,-1 6 8 0,-5 2 8 0,-6 3 3 15,-3 2 0-15,0 6 0 16,0-1-118-16,-9 6-23 0,0 0-5 0,-6 6-649 16,0 2-131-16</inkml:trace>
  <inkml:trace contextRef="#ctx0" brushRef="#br0" timeOffset="-128288.54">21529 11695 787 0,'0'0'22'0,"0"0"6"0,0 0-28 16,0 0 0-16,0 0 0 0,0 0 0 0,0 0 132 0,0 0 22 15,0 0 4-15,0 0 1 0,0 0-59 0,0 0-12 16,0 0-3-16,0 0 0 0,0 0-7 0,0 0-2 0,0 0 0 0,3-3 0 15,-3 3-16-15,0 0-3 16,0 0-1-16,0 0 0 0,0 0-8 0,0 0-1 0,0 0-1 0,3-5 0 16,-3 5-16-16,0 0-3 0,3-6-1 0,-3 6 0 15,0 0 4-15,0 0 1 0,0 0 0 0,-3-5 0 16,3 5-5-16,0-3-1 0,-3 1 0 0,3 2 0 16,-6-6 9-16,0 4 2 0,3-3 0 0,-6 5 0 15,3 0-16-15,0-6-4 0,-3 6 0 0,3 0 0 16,-3 0-6-16,-3 0-2 0,3 0 0 0,0 0 0 15,-6 0-8-15,1 0 8 0,-4 6-8 0,0-6 8 16,0 0-8-16,0 5 0 0,0-5 0 0,0 2 0 16,-2 4 0-16,-1-1 0 0,0 0 0 0,0 1 0 15,-3 2 0-15,0-3 0 0,4 3 0 0,-1 2 0 16,-6-2 8-16,3 3 0 0,-6 0 0 0,1 2 0 16,2-3-8-16,-3 4 0 0,3-1 0 0,-2 3 0 0,2-3 0 0,6 3 0 15,-6-3 0-15,3 6 0 0,-2-4 0 0,2 4 0 16,0-3 0-16,-3 0 0 15,0 0 0-15,3-1 8 0,1-1-8 0,-1-1 8 0,9 0-8 0,-6 0 0 16,3 1 0-16,0-4-11 0,4 3 35 0,-1-5 6 16,3 3 2-16,0-1 0 0,6-4-32 0,-3 2-13 15,6-6 1-15,-3 6 0 0,3-8 4 16,3 0 8-16,0 0-13 0,0 0 5 0,0 0 8 0,0 0 0 16,0 0 0-16,0 0 0 0,0 0 0 0,0 0 0 15,3-8 0-15,0-2 0 0,0 4-19 0,0-9-1 16,3 4-1-16,-3-2 0 0,3 0 21 0,-3 2 0 0,3-2 0 15,0 0 0-15,0-1 0 0,-3-2 0 16,3 1 0-16,-3 1 0 0,-3 1 0 0,3-3 0 0,0 3 0 16,-3 2 0-16,0-2 0 0,0 5 8 0,0 0 0 15,0 0 0-15,0 3-8 0,0 0 0 0,0 5 0 0,0 0 0 16,0 0 0-16,0 0 0 0,0 0 0 0,0 0 0 16,0 0 28-16,0 0 3 0,0 0 1 0,0 0 0 15,0 0-52 1,0 0-9-16,0 0-3 0,0 0 0 0,-6 2 32 0,3 4 0 0,-3-1 0 0,3 3 0 15,0 0-12-15,-3 5 3 0,3 0 1 0,0 1 0 16,-3 1 8-16,0-1 0 0,3 2 0 16,-6-1 0-16,3 4 0 0,0-1-12 0,0 1 12 0,-3-1-12 15,3 4 12-15,0 1 0 0,0-4 0 0,0 0 0 16,0 4 0-16,3-7 0 0,0 0 0 0,-2 0 0 0,2-5 0 0,3 2 0 16,0-5 0-16,3 2 0 0,2-2 22 15,-2-2 3-15,3-1 1 0,6 0 0 16,-3-2-26-16,3-1 0 0,0-2 0 0,3 0 0 0,0 0 0 0,3-2 0 15,0-1 0-15,-1-2 0 0,4 2 0 0,0-5 0 16,-6 3 0-16,6 0 0 0,-6-1 0 0,0 1 0 16,-4 0 0-16,-2 2 0 0,0-2 0 0,0 2 0 15,-3 1 0-15,0-1 0 0,3 0 0 0,-6-2 0 16,-3 5 8-16,0 0-8 0,0 0 0 0,0 0 0 16,0 0 0-16,0 0 0 0,0 0 0 0,0 0 0 15,0 0 0-15,0 0 0 0,0 0 0 0,0 0 0 16,0 0 0-16,0 0 0 0,0 0 0 0,0 0 0 0,0 0 0 15,0 0 0-15,0 0 0 0,0 0 0 0,0 0 0 16,0 0 0-16,0 0 0 0,0 0 0 0,0 0 0 0,0 0 0 16,0 0 0-16,0 0 0 0,0 0 0 0,0 0 0 15,0 0-10-15,0 0 10 0,0 0-13 0,0 0 5 16,0 0 8-16,0 0 0 0,0 0-9 16,0 0 9-16,0 0 0 0,0 0 0 0,0 0 0 0,0 0 0 15,0 0 0-15,0 0 0 0,0 0 0 0,0 0 0 16,0 0 0-16,0 0 13 0,0 0-1 0,0 0-1 15,0 0-11-15,0 0-16 0,0 0 4 0,0 0 1 16,0 0 11-16,0 0-8 0,0 0 8 0,0 0-8 16,0 0 18-16,0 0 4 0,0 0 1 0,0 0 0 15,0 0-15-15,0 0 0 0,0 0 0 0,0 0 0 16,0 0-48-16,0 0-13 0,0 0-3 0,0 0 0 0,0 0 52 0,0 0 12 16,0 0 0-16,-3 8 0 0,3-8 0 15,0 0 0-15,0 0 0 0,0 0 0 0,0 0-8 0,-3 3 8 16,3-3-13-16,0 0 5 15,0 0-40-15,-6 0-7 0,6 0-1 0,0 0-1 16,-3 2-6-16,3-2-1 0,0 0 0 0,0 0 0 16,-6 3-56-16,6-3-12 0,0 0-3 0,-3 2-433 15,3-2-86-15</inkml:trace>
  <inkml:trace contextRef="#ctx0" brushRef="#br0" timeOffset="-126732.58">18302 14676 1267 0,'-3'-5'28'0,"0"0"5"0,0 0 2 0,-3-1 1 0,3 1-36 0,0 0 0 0,3 5 0 0,-3-6 0 16,3 6 109-16,0 0 15 0,0 0 4 0,0 0 0 15,0 0 0-15,0 0 0 0,0 0 0 0,0 0 0 16,0 0-52-16,0 0-9 0,0 0-3 0,0 6 0 16,3-1 0-16,0 3 0 0,3 5 0 0,3 0 0 15,0 3 0-15,0 3 0 0,0 2 0 0,3 3 0 16,-3 2-15-16,6 6-3 0,-4 0-1 0,1 5 0 16,0 0-29-16,-3 5-7 0,0 0-1 0,3 6 0 15,-6-3 3-15,0 3 0 0,0 5 0 0,-3 0 0 0,3-3-11 16,-6 0 10-16,6-2-10 0,-3 5 10 15,0-11-10-15,-3-2 0 0,3 2 0 0,0-5 8 0,0-3-8 0,-3-2 0 16,3-3 0-16,0-5 0 16,-3 0 0-16,3-6 0 0,-3 1 0 0,3-6 0 15,0 0-23-15,-3-2 0 0,3-3 0 0,-3-3 0 16,0 0-69-16,3-2-15 0,-3-3-2 0,0 0-1 16,0 0-31-16,0 0-7 0,0-8 0 0,0-2-1 15,0-4-69-15,0 1-14 0,0-21-2 0,-3 2-1 0</inkml:trace>
  <inkml:trace contextRef="#ctx0" brushRef="#br0" timeOffset="-126139.42">18308 14917 1676 0,'0'0'48'0,"-6"-2"9"0,6 2-45 0,-3-3-12 0,3 3 0 15,-6-3 0-15,6 3 117 0,0 0 22 0,0 0 4 0,0 0 1 16,0 0-60-16,0 0-12 0,0 0-3 15,0 0 0-15,0 0 4 0,0-5 1 0,6 0 0 0,-3-1 0 16,9 1-49-16,0 0-9 0,6 0-3 0,3-1 0 16,2-2 23-16,4 0 4 0,0 0 0 0,6-2 1 15,-4-6-25-15,4 3-4 0,3-6-2 0,6-2 0 16,-1-5-10-16,1 2 0 0,0 0 0 0,-1 0 0 16,-2-2 0-16,0 2 0 0,2 0 0 0,1 0 0 15,0 3 0-15,-1 0 0 0,1 2 0 0,-3-2 0 16,-7 5 0-16,1 3 0 0,-6 0 9 0,0 2-9 15,-6 1 0-15,-1 2 0 0,1 3 0 0,-6-1 0 16,-3 4 0-16,0 2 0 0,0 2 0 0,-6 1 0 0,0 2 0 0,0 3 0 16,3 0 0-16,-6 5 0 0,3 0 0 0,-3 6 0 15,0 2 0-15,-3 6 0 0,3-1 0 0,-3 6 0 16,0 2 0-16,6 6 0 0,-6 2 0 0,0 1 0 16,2-1 0-16,1 3 0 0,3 0 0 0,-3 0 0 15,3-3 0-15,0 3 0 0,3-2 0 0,-3-4 0 16,0-4 0-16,0-1 0 0,0-2 0 0,0-1 0 15,3 1 0-15,-3-3 0 0,0-5 0 0,0 5 0 16,0-8 0-16,-3 3 0 0,0-5 0 0,0-1 0 16,-3 1 0-16,0-6 0 0,0 3 0 0,-3-6 0 0,0 4 0 15,-3-4 0-15,3 1 0 0,-3-3 0 0,-3 0 0 0,-3 0 0 16,0 0 0-16,-3 0 0 0,0-3 0 0,-6 0 0 16,1-2 46-16,-7 2 14 0,0-2 4 0,-3 2 0 15,-5-2-52-15,-4 2-12 0,-3 0 0 0,-5 3 0 31,2 0-48-31,-3 3-13 0,4-1-3 0,-4 4 0 0,0-1 64 0,4 5 20 0,-4-2 0 0,3 3 0 16,7-3-32-16,-1-1-7 0,9 1-1 0,1-2 0 16,2-4 20-16,3 1 0 0,6-3 0 0,0-3 0 15,3-2-212 1,3-3-40-16,-11-8-7 0,14-6-1 0</inkml:trace>
  <inkml:trace contextRef="#ctx0" brushRef="#br0" timeOffset="-125870.97">18671 15132 2188 0,'0'0'48'0,"0"0"11"0,0 0 1 0,0 0 1 0,0 0-49 0,6-3-12 15,0 3 0-15,3-3 0 0,0 1 54 0,6-4 8 16,0 1 2-16,3-3 0 0,2 3 0 0,-2-6 0 15,0 1 0-15,3-1 0 0,-3 0-8 0,3 1 0 16,-1-1-1-16,1 1 0 0,-3-1-37 0,3 3-7 16,-3-2-2-16,-3 4 0 15,3-2-58-15,-1 3-12 0,-2 2-3 0,0 1 0 16,-3-1 0-16,0 3 0 0,-3 0 0 0,-3 0 0 16,3 3-1-16,-6-1-1 0,0 4 0 0,-3-4-611 0,-3 4-123 0</inkml:trace>
  <inkml:trace contextRef="#ctx0" brushRef="#br0" timeOffset="-125652.77">18722 15343 2188 0,'-6'8'48'0,"-3"0"11"0,3-3 1 0,0 3 1 0,3-2-49 0,3-6-12 0,0 0 0 0,0 0 0 16,0 0 54-16,6 0 8 0,0 0 2 0,3 0 0 16,6 0 0-16,0-11 0 0,2 6 0 0,1-6 0 15,3 1-52-15,-3-1-12 0,3-2 0 0,0-3 0 16,0 3 0-16,2-1 0 0,-5 1 0 0,3-3 0 15,3 6 0-15,-3-4 0 0,0 1 0 0,-1 3 0 16,-8 2-48-16,3 0-13 0,-3 0-3 0,-6 3 0 16,3 2-102-16,-9 3-21 0,0 0-4 0,-6 3-692 15</inkml:trace>
  <inkml:trace contextRef="#ctx0" brushRef="#br0" timeOffset="-125498.55">18674 15547 2269 0,'-9'18'64'0,"6"-12"15"0,0-1-63 0,3 3-16 15,0-5 0-15,3 2 0 0,3-2 54 0,3-3 8 16,3 0 2-16,3-6 0 0,6 1-52 0,3-3-12 16,-1 0 0-16,-2-2 0 0,3-4 53 0,3-2 8 15,-3 1 2-15,2-4 0 0,1 0-50 0,0 1-13 16,3-3 0-16,-6 2 0 16,2 3-148-16,-2-2-36 0,3-1-6 0,-3 9-479 0,-3-3-96 0</inkml:trace>
  <inkml:trace contextRef="#ctx0" brushRef="#br0" timeOffset="-124238.83">18885 15568 1552 0,'0'0'44'0,"0"0"10"0,0 0-43 0,0 0-11 0,0 0 0 0,0 0 0 15,0 0 160-15,0 0 29 0,0 0 7 0,0 0 0 16,0 0-58-16,-5 5-12 0,2 1-2 0,3-1-1 15,-9 3-100-15,3 0-23 0,0 2 0 0,-3 6 0 16,3 0 0-16,-3 5 0 0,3 1 0 0,-9 1 0 16,0 1 0-16,3 3 0 0,-3-1 0 0,3 3 0 15,1 0 0-15,-4 0 0 0,6 0 0 0,-9 1-10 16,6-4 10-16,3 0 0 0,-3 1 0 0,3-3 0 0,0-3 0 0,0-3 0 16,0 1 9-16,6-1-9 0,-2 1 0 0,-1-6 0 15,0-2 0-15,3-3 0 0,0 0 0 0,0-3 0 16,0-2 0-16,3-3 0 0,0 0 0 0,0 0 0 15,0 0 0-15,0 0 0 16,0 0 0-16,0 0 0 0,3-8 0 0,-3 0 0 0,0-3 0 0,3 3 0 16,-3-2 0-16,3-6 0 15,-3 5 0-15,0-2 0 0,-6 2 0 0,6 3 0 0,0 1 0 0,0 1 0 16,0 6 0-16,0 0 0 0,0 0 58 0,0 0 5 16,0 0 1-16,0 0 0 15,-3-2-52-15,-6 2-12 0,6 0 0 0,-3 5 0 0,3 0-11 0,-3 3-5 16,3 3 0-16,3-3-1 15,0 2-24-15,-3 1-5 0,6 2-1 0,-3-2 0 0,3-3 38 0,0-1 9 0,0 4 0 0,3-3 0 16,0-3 0-16,0 1 0 0,3-6 0 0,-3 5 0 16,3-2 0-16,-1-3 0 0,-2 0 0 15,3-3 0-15,3 3 8 0,-3-5 3 0,0-1 1 0,3 6 0 16,-9-2-12-16,3-1-17 0,3-2 4 0,-3 2 1 16,0 0-144-1,0-5-29-15,-3 8-6 0,-3 0-478 0,0 0-96 0</inkml:trace>
  <inkml:trace contextRef="#ctx0" brushRef="#br0" timeOffset="-120986.83">1505 9641 1444 0,'0'0'40'0,"0"0"11"0,0 0-41 0,0 0-10 0,0 0 0 0,0 0 0 16,0 0 46-16,0 0 7 0,0 0 2 0,0 0 0 16,0 0-31-16,0 0-5 0,9 0-2 0,-9 0 0 15,0 0 18-15,0 0 3 0,0 0 1 0,0 0 0 16,0 0 30-16,0 0 7 0,-9 0 0 0,3-2 1 16,-3-1-42-16,3 3-9 0,-8-3-2 0,2 1 0 15,0-1-24-15,-6 1 8 0,0 2-8 0,-6 0 0 0,0 0 0 0,-5 2 0 16,-1 1 0-16,0 2 0 15,0 0 0-15,-2 6 0 0,-4 0 0 0,-3-1 0 16,4 3 0-16,-1 3-9 0,-6 0 0 0,6 0 0 0,-5 5 9 0,-1 3 0 16,-3 2 0-16,7 6 0 0,-4 0 0 0,3 2 0 15,-2 3 0-15,-4 0 8 16,0 3-8-16,-2 0 0 0,8 2 0 0,0 0 0 0,-2 3 0 0,2 3 0 16,0 0 0-16,1-1-12 0,-1 1 12 0,0-3 0 15,6 3 0-15,-2-1 0 0,5 1 0 0,3-1 0 16,3-2 0-16,4 0-8 0,2-5 8 0,6 0 0 15,-3-3 0-15,12-3-8 0,-6 1 23 0,9-4 5 0,-9 1 0 16,18-5 1 0,-6 2-41-16,12-3-8 0,-6-7-1 0,12 4-1 0,-1 1 21 0,1-3 9 0,9 1-8 0,0-4 8 15,0-2 0-15,5 0 0 0,4-3 0 0,0-2 11 16,2-3-11-16,-2 0 0 0,9-3 0 0,-4 0 0 16,4-5 0-16,0 0 0 15,2-2 0-15,1-4 0 0,2-2 15 0,-2-2 1 0,3-4 0 0,2-4 0 16,1-1 12-16,2-2 4 0,1-5 0 0,-1-1 0 15,-2-2-16-15,2-3-4 0,-5 1 0 0,5-4 0 16,-2 1-1-16,-6-3-1 0,5-3 0 0,-5 1 0 16,-4-4 3-16,1 1 1 0,0 0 0 0,-7-1 0 15,1 4 5-15,-3-4 1 0,-1 1 0 0,1 0 0 16,-6-3-5-16,0 0-1 0,-7 2 0 0,-2 1 0 16,-6 0-5-16,3-1-1 0,-9-2 0 0,0-2 0 15,0 2 3-15,-6 2 0 0,-4-2 0 0,4 3 0 16,-3 0-11-16,-3 2 12 0,-3-2-12 0,3 2 12 0,-8 3-12 0,2 0 0 15,0 2 0-15,-9 4 0 0,0 2 31 0,0 0 1 16,0 2 0-16,-3 6 0 0,-3 0-32 0,-5 2 0 16,-1 3 0-16,3 3 0 0,-3 5 0 15,-3 0 0-15,7 3 0 0,-7 0 0 0,-3 5 0 0,6 0 0 16,-5 2 0-16,-10 6 0 16,0 0-34-16,4 3-3 0,-1 2-1 0,3 0 0 15,-3 3-112-15,4 3-22 0</inkml:trace>
  <inkml:trace contextRef="#ctx0" brushRef="#br0" timeOffset="-116905.02">23913 10329 1146 0,'0'0'32'0,"-6"0"8"15,-3 0-32-15,3 0-8 0,-3 3 0 0,-3-3 0 0,3-5 78 0,-6 5 14 16,3-3 4-16,-17 0 0 0,5-2-77 0,12 2-19 15,-3 1 0-15,0-1 0 0,-6 1 61 0,1-1 9 16,-1-2 2-16,0-1 0 0,-3 4-21 0,-3-4-4 16,3 1-1-16,-5 0 0 0,-1 2 9 0,-3-2 1 15,3 0 1-15,-5 2 0 0,-1-2-30 0,0 2-7 16,1 3 0-16,-1-5-1 0,-3 5-19 0,-3 0 0 0,-2 0 0 16,-1 5 0-16,-2-5 0 0,-1 5 0 15,0 1 0-15,-2 4 0 0,2-5 0 0,-5-2 0 16,2 10 0-16,-3-2 0 0,1-1 19 0,2 1-3 0,1 0-1 0,-4-1 0 15,0 1 1-15,1 2 1 0,2 3 0 0,1-3 0 16,-1 3-5 0,0 0 0-16,7 2-1 0,-4 1 0 0,-2 2-11 0,-1 0 0 0,3 6 9 0,1 2-9 15,2 0 8-15,-3 0-8 0,4 0 10 0,-1 6-10 16,3-4 20-16,-2 1-1 0,2 0-1 0,3 0 0 16,1-1 2-16,2 1 1 0,3 2 0 0,1-2 0 15,-1 5-8-15,3-8-1 0,3 0-1 0,0 3 0 16,1 3 1-16,5-4 0 0,0 1 0 0,0 0 0 15,3-3-1-15,3 3 0 0,3-1 0 0,1 1 0 16,2 0-11-16,3 0 0 0,-3-1 0 0,9-1 0 16,0-1 20-16,3-3 6 0,0 3 1 0,3-8 0 15,3 1-8-15,0-4-2 16,2 6 0-16,4-3 0 0,0-2-2 0,3 2-1 0,3 0 0 0,9 3 0 16,-4-3-6-16,4 0-8 0,0-2 11 0,3-4-11 0,2 1 8 15,4-2-8-15,0-1 0 0,5-5 0 0,-2 0 30 0,3-3 2 16,-1 0 1-16,1-2 0 0,3-3-33 0,2 0 0 15,4-3 0-15,-3 1 0 0,2-4 0 0,1 1 13 16,-1-3-1-16,7 0 0 0,-1-5-12 0,4 2 0 16,2-2 0-16,-8-3-10 0,8 0 10 0,-5-2 0 15,2-1 0-15,1 1 8 0,-1-6-8 0,-2 5 9 16,2-2-9-16,-2 0 10 0,2-5-10 0,1 2 0 16,-3-3 0-16,-4-2 0 0,4 3 0 0,-4-3 0 0,4-3 8 15,-4 0-8-15,1 0 0 0,-4 3 8 0,-2-5-8 0,-12 10 0 16,2 0 0-16,1-5 0 0,0 0 0 0,2 0 0 15,-2 0 0-15,0 0 0 0,-1 0-9 0,10-11 9 16,-6 3 0-16,-4 5-10 16,-5-2 10-16,0 5-8 0,-7 2 8 0,-2 1 0 15,-3 2 0-15,-6 3 8 0,-3 0-8 0,-3-1 8 0,0 1-8 0,-6 0 8 16,-3 0 17-16,0 0 4 0,-3-3 1 0,-3 0 0 16,-3 3-30-16,0-3-8 0,-3 0-1 0,-3 1 0 15,-3 4-3-15,-3-5-1 0,0 6 0 0,-6-3 0 16,4 2 1-16,-4 1 1 0,-3-1 0 0,-3 3 0 15,-6-2 11-15,1 2-8 0,-1 0 8 0,-9 3-8 16,-2 5-23-16,2 0-4 16,-3 0-1-16,1 0 0 0,-7 3-92 0,-2 5-20 0,-1-6-3 0,-5 6-962 15</inkml:trace>
  <inkml:trace contextRef="#ctx0" brushRef="#br0" timeOffset="-106655.13">12977 15550 2066 0,'0'0'45'0,"0"0"10"0,0 0 1 0,0 0 3 0,0 0-47 0,0 0-12 0,0 0 0 0,-3-6 0 16,3 6 9-16,0 0 0 0,0 0 0 0,0 0 0 15,-6-2 2-15,0-1 0 0,0 3 0 0,-3 0 0 16,0 3-11-16,0 2 0 0,-3 3 0 0,-2 2-11 16,-1 4 3-16,-3 2 0 0,0 5 0 0,-3 3 0 15,-3 2 8-15,1 8 0 0,-4 3-9 0,0 6 9 0,0 4 0 16,0 4 0-16,1 2 0 0,2 5 8 16,0 0-8-16,3 5 8 0,3 6-8 0,3 0 8 0,0 5 10 0,7-2 2 15,2 2 0-15,0-6 0 16,6-1 15-16,0-4 3 0,6-7 1 0,0-9 0 15,2-4 14-15,1-6 3 0,3-6 1 0,3-4 0 16,-3-6-20-16,6-5-4 0,-3-3-1 0,0-5 0 0,6-3-12 0,-7-2-4 16,7-6 0-16,-6 1 0 0,0-9 0 0,0-5 0 15,3-5 0-15,-3-3 0 0,0-2 4 0,-4-6 0 16,1-2 0-16,0-3 0 0,-6-6 9 0,3 4 3 0,-3-1 0 16,0-2 0-16,-3 2-32 0,0 0 0 15,0 3 0-15,-3 3 0 0,0 2-9 0,0 3-8 0,-3 2-2 0,3 4 0 16,-6 2 31-16,3 5 5 15,-3 2 2-15,0 1 0 16,0 5-57-16,-3 3-11 0,-3 2-3 0,0 3 0 16,-5 0-70-16,-1 6-14 0,0 4-4 0,-3 3 0 15,3 3-146-15,0 3-30 0,-11 18-5 0,11-5-2 0</inkml:trace>
  <inkml:trace contextRef="#ctx0" brushRef="#br0" timeOffset="-106236.68">13435 15737 2718 0,'0'0'60'0,"0"0"12"0,0 0 2 0,0 0 2 0,0 0-60 0,-3 3-16 0,-3 5 0 0,0 3 0 0,-2 4-8 0,-1 7-5 16,0 7-1-16,-3 5 0 0,3 6 2 0,0 0 0 15,3 2 0-15,3 8 0 0,-3 0 12 0,9-2-12 16,-3 2 12-16,0-2-12 0,6-3 12 0,0-5 0 16,0-3 0-16,3-6 0 0,0-2 15 0,0-5-1 15,3-5 0-15,-3-1 0 0,2-4 8 0,1-4 2 16,-3 1 0-16,0-3 0 0,0-6-7 0,0 1-1 16,0-3 0-16,-3-3 0 0,3-2-6 0,0-3-2 0,0-3 0 15,0-4 0-15,3-4 29 0,-4-5 6 0,1-5 1 16,0-3 0-16,-3-5-26 0,0-2-5 0,-3-1-1 0,3-2 0 15,-6 2-12-15,0 0 0 0,0 6 8 0,-3 0-8 16,0 2-8-16,-3 3-5 0,0 0-1 16,-3 7 0-16,0 4 2 0,1-1 0 15,-1 6 0-15,-3 0 0 16,0 5-21-16,0 3-4 0,0 2-1 0,-3 0 0 16,3 3-42-16,-3 6-8 0,3-1-1 0,0 3-1 15,4 0-82-15,-1 5-16 0,0 3-3 0,6-3-722 0</inkml:trace>
  <inkml:trace contextRef="#ctx0" brushRef="#br0" timeOffset="-106020.77">14415 15177 2991 0,'0'0'66'0,"0"0"14"0,0 0 2 0,0 0 2 0,0 0-68 0,0 0-16 0,0 0 0 0,0 0 0 0,0 0 12 0,0 7 0 15,0 4-1-15,-3 8 0 0,3-1-11 0,0 6 0 16,-3 5 0-16,3 5 0 16,-3 6-17-16,3 8 4 0,-3 7 1 0,3 1 0 15,0 2-90-15,0 3-18 0,0 2-3 0,0 1-685 16,0-1-136-16</inkml:trace>
  <inkml:trace contextRef="#ctx0" brushRef="#br0" timeOffset="-105865.2">14209 15909 2804 0,'0'0'62'0,"0"0"13"0,0 0 2 0,0 0 1 0,0 0-62 0,0 0-16 0,0 0 0 0,0 0 0 16,0 0 0-16,0 0 0 0,0-5 0 0,9 0-10 31,6 2-142-31,9-5-29 0,0-8-6 0,8-2-865 0</inkml:trace>
  <inkml:trace contextRef="#ctx0" brushRef="#br0" timeOffset="-105742.9">14983 15288 3049 0,'0'0'67'0,"0"0"13"0,0 0 4 0,0 0 2 0,0 0-69 0,0 0-17 0,0 0 0 0,0 0 0 16,0 0 32-16,0 0 2 0,0 0 1 0,0 0 0 16,0 0-192-16,6 8-39 0,-3 5-7 0,-3 3-1003 15</inkml:trace>
  <inkml:trace contextRef="#ctx0" brushRef="#br0" timeOffset="-104769.53">15602 15473 817 0,'0'0'17'0,"0"0"4"0,0 0 1 0,0 0 2 0,0 0-24 0,0 0 0 0,-3 5 0 16,3-5 0-16,0 0 119 0,-3 3 18 0,0-1 4 0,3-2 1 16,0 0-32-16,-6 3-6 0,0-3-2 15,6 0 0-15,-2-3 7 0,-4 1 2 16,0-1 0-16,0-2 0 0,0-3-37 0,0 0-7 0,3-3-2 0,-3-2 0 16,0 0-30-16,3-6-7 0,0 1 0 0,3-3-1 15,0 0-2-15,0-3 0 0,3 0 0 0,3-5 0 16,3 0-8-16,0-6-1 0,6 4-1 0,2-1 0 15,1 0 5-15,3 0 0 0,6 1 1 0,-3 1 0 16,5 4-21-16,1 2 0 0,0 0 0 0,0 3 8 16,0 3-8-16,-1-1 0 0,4 1 0 0,-3 4 0 15,-3 1-12-15,-1 3 2 0,-2-4 1 0,-6 6 0 16,-3 1-20-16,0 1-4 16,-9 1-1-16,3 2 0 0,-3 3-65 0,-6 0-13 0,0 0-2 0,-9-2-1 15,-6 2 82-15,-3-3 16 0,-6 0 3 0,-3 1 1 16,-2 2 13-16,-1-3 8 0,0 0 0 0,-3-2-8 0,4 0 23 0,-1 0-3 15,3-1 0-15,0 1 0 16,6 2 14-16,1-5 2 0,2 3 1 0,3 0 0 0,3-1-13 0,3 1-4 16,3 0 0-16,0 0 0 15,6-3-20-15,0 0 0 0,6-3 0 0,6 1 0 0,3-4-9 0,3 4 9 16,3-3-10-16,2 2 10 0,4 0 35 0,-3 1 13 16,3 4 2-16,-3-1 1 0,-1 4-18 0,-2 0-3 15,0 3-1-15,-3 3 0 0,-3 2-29 0,0 0 0 16,-3 3 0-16,-3 8 0 0,-7 5-11 0,-2 3 2 0,0 8 0 15,-2 2 0-15,-7 9 0 0,0 2 0 16,-6 2 0-16,0 1 0 0,0 5-10 0,0 0-1 0,-3 0-1 16,0 0 0-1,-2 2-70-15,2-2-13 0,-3 0-4 0,0 0 0 16,3 3-97-16,0-1-20 0,3 1-4 0,-2-1-1 0</inkml:trace>
  <inkml:trace contextRef="#ctx0" brushRef="#br0" timeOffset="-103787.43">13188 17238 2026 0,'-21'10'44'0,"10"-5"10"0,-7 3 2 0,3-2 1 0,-6-1-45 0,0 0-12 15,3 1 0-15,0 2 0 16,1-6 52-16,2 1 8 0,0 2 1 0,0-2 1 0,3-1-42 0,3 1-8 15,-3-3-1-15,6 0-1 0,-3 3-10 0,6-3 12 16,3 0-12-16,0 0 12 0,0 0 7 0,0 0 1 16,0 0 1-16,0 0 0 0,0-8-9 0,3 2-3 15,3-4 0-15,6-1 0 0,0-2 15 0,6 0 4 0,3 0 0 0,0-3 0 16,2 3-12-16,4-1-1 0,0-4-1 16,-3 7 0-16,0-7-14 0,-1 4 0 0,-2 4 0 0,-6 5 0 15,6-1-15-15,-6 1-5 0,-6 2-2 0,6 6 0 31,-9 2-56-31,-6 6-11 0,6 2-3 0,-6 6 0 16,-6 2 18-16,6 3 3 0,-6 5 1 0,3-3 0 0,-3 1 50 0,0-1 9 0,6 1 3 16,-3-4 0-16,3 1 27 0,0-5 5 0,3-1 2 0,-3 1 0 15,6-1-2-15,3-5 0 0,3 1 0 0,-3-4 0 16,5-2 2-16,-2 0 0 0,3-3 0 0,-3 3 0 16,3-2-13-16,-3-1-2 0,3 0-1 0,-6-2 0 15,0 0-2-15,-3-1 0 0,0 1 0 0,-3 2 0 16,-3 3-19-16,-3 3-4 0,-3-1-1 0,-6 3 0 0,0 6-6 15,-12-1-2-15,3 4 0 0,-9-1 0 16,4 3-9-16,-7-1-3 0,0 1 0 0,-3-3 0 16,-2 3 36-16,2-3 0 0,0 1 0 0,-2-4-576 15,2-2-117-15</inkml:trace>
  <inkml:trace contextRef="#ctx0" brushRef="#br0" timeOffset="-103434.86">13676 17013 2833 0,'0'0'62'0,"-8"5"13"0,2 3 2 0,0 3 3 0,0 2-64 0,0 3-16 0,0 7 0 0,0 1 0 15,0 5 0-15,3 0 0 0,0 9 0 0,3 1 0 16,3 1 0-16,0-3-9 15,3-3 1-15,3-2 0 0,0-3-4 0,3-5 0 0,2-3 0 0,1-5 0 16,0-3 12-16,6-2 0 0,-3-3 0 0,3-6 0 16,-3-2 0-16,2-2-8 0,-2-4 8 0,-3-1-8 15,3-4 8-15,-3-5 0 0,-3 0 8 0,-6-2-8 16,0-1 11-16,0-2-3 0,-6 0 0 0,-3 0 0 16,0 2-8-16,-6-2 8 0,0 0-8 0,-6 2 8 15,0 1 0-15,-3 2 0 0,-3 0 0 0,1 3 0 16,-1 2-8-16,-3 1 0 0,3 2 0 0,0 0 0 0,3 2-14 15,-2 6-5-15,5 0-1 0,-3 0 0 16,3 6-118-16,0-4-24 0,3 4-5 0,0-1-892 16</inkml:trace>
  <inkml:trace contextRef="#ctx0" brushRef="#br0" timeOffset="-103236.88">14284 16605 2790 0,'0'0'61'0,"0"0"13"0,0 0 2 0,0 0 3 0,0 0-63 0,0 0-16 16,0 0 0-16,6 3 0 0,-3 5 48 0,0 0 6 0,3 5 2 0,-3 3 0 15,2 2-45-15,-2 6-11 0,3 0 0 0,-3 10 0 16,3-2 0-16,-3 8 0 0,0-3 0 0,0 8-11 31,-3-3-90-31,0 1-19 0,0-1-3 0,-3-5-685 0,0 0-136 0</inkml:trace>
  <inkml:trace contextRef="#ctx0" brushRef="#br0" timeOffset="-103101.24">14069 17264 2266 0,'0'0'64'0,"-6"-3"14"0,0 1-62 0,4-1-16 0,2 3 0 0,-3-5 0 16,0 2 72-16,-3-2 12 0,6 0 3 0,-3-3 0 31,3-3-168-31,3-2-34 0,0-3-6 0,3-3-2 0</inkml:trace>
  <inkml:trace contextRef="#ctx0" brushRef="#br0" timeOffset="-102985.55">14483 16777 2804 0,'0'0'62'0,"0"0"13"0,0 0 2 0,0 0 1 0,0 0-62 0,0 0-16 15,0 0 0-15,0 0 0 0,0 0 85 0,0 0 15 16,0 0 2-16,0 0 1 16,0 0-127-16,0 0-24 0,6 3-6 0,0 2-1 15,0-2-184-15,3 2-37 0</inkml:trace>
  <inkml:trace contextRef="#ctx0" brushRef="#br0" timeOffset="-102453.02">15126 16973 2874 0,'0'0'81'0,"0"0"19"0,0 0-80 0,0 0-20 0,0 0 0 0,0 0 0 16,0 0 43-16,0 0 5 0,0 0 0 0,0 0 1 15,0 0-39-15,0 0-10 0,0 0 0 0,0-5 0 16,0-3-11-16,3-3-4 0,-3-2-1 0,6-3 0 16,0-2 16-16,3-1 0 0,6-5 0 0,0-2-9 15,8-1 9-15,4-2 0 0,6 0 0 0,3 0 0 16,2 0 15-16,4 2 1 0,3-2 1 0,2 6 0 16,7 1-17-16,0 4-9 0,-1 2 1 0,-2 3 0 15,-4 2 8-15,-2 3 11 0,3 0-3 0,-7 3 0 16,1 2-22-16,-6 3-5 0,-1 0-1 0,-5 0 0 31,0 0-12-31,-6 0-4 0,-6 0 0 0,-1 0 0 0,-5 3-13 0,-3-3-3 0,-3 0-1 0,0 0 0 0,-3 0 37 16,-3 0 7-16,0 0 9 0,0 0-13 0,-9-3 21 0,-9-5 4 15,-2-2 0-15,-7-1 1 16,-6 3-32-16,0-2-6 0,-2-1-2 0,5 1 0 0,-6 2 27 0,12 2 0 16,-3 1 9-16,10 0-9 0,-4-1 64 0,6 1 7 15,3 3 1-15,0-1 0 0,3 3-42 0,9 0-8 16,0 0-2-16,0 0 0 15,0 0-20-15,0 0-15 0,6-5 3 0,3 2 0 0,3 0 3 0,3 1 1 16,6-1 0-16,-1 0 0 0,4 1 8 0,3-1 11 16,-3 3-3-16,3 0 0 0,2 3-8 0,-5-3 0 15,0 2 0-15,-3 4 0 0,-3-4 0 0,0 4 0 0,-4-1 0 16,1 0 0-16,-3 3 0 0,-3 3 0 0,0-1 0 16,0 1 0-16,-6 2 0 0,3 6 0 0,-3 2 0 0,-3 3 0 15,-3 5 0-15,-3 2-17 0,0 4 4 0,-6-1 1 31,-3 3-141-31,-3 3-28 0,-5-3-6 16,-1 3-1-16</inkml:trace>
  <inkml:trace contextRef="#ctx0" brushRef="#br0" timeOffset="-102062.22">14209 17878 2863 0,'0'0'81'0,"0"0"18"0,0 0-79 0,0 0-20 15,0 0 0-15,0 0 0 0,0 0 52 0,0 0 6 16,6 3 2-16,-3 2 0 0,6 3-48 0,0 0-12 0,3 5 0 0,3 3 0 16,0 5 0-16,0 0 0 0,0 8 0 15,2 0 0-15,1 3 0 0,0 3-11 0,-3-4 3 0,0 1 0 31,0 2-20-31,0-4-3 0,-3 1-1 0,2 1 0 16,-5 2-79-16,-3-7-16 0,0-1-3 0</inkml:trace>
  <inkml:trace contextRef="#ctx0" brushRef="#br0" timeOffset="-101719.59">14867 17751 2826 0,'0'0'62'0,"0"0"13"0,0 0 2 0,0 5 3 0,-6 0-64 0,0 1-16 0,3 4 0 0,-6 1 0 0,0 0 36 0,0 4 4 15,1 1 0-15,2 3 1 0,-3 2-32 0,-3 3-9 16,3 2 0-16,3 6 0 16,3 0 0-16,-3 5-8 0,6 0 0 0,-6 0 0 0,6-3 8 0,6 1 0 15,-6-9 0-15,9 1 0 0,-3-4 0 0,0-4 9 16,3-3-1-16,0-3-8 0,0 0 0 0,-1-2 0 15,1-3 0-15,0-3 0 0,3-2 8 16,-3-3-8-16,0 2 0 0,3-4 0 0,-3-1 0 0,3-2 0 16,-3-1 0-16,-3-1 0 0,-3 1 0 0,3-4 0 15,0 2 10-15,0-6-10 0,-3 4 0 0,-3-3 0 16,-3-3 8-16,-3 0-8 0,0 0 8 0,-3-2 0 16,3-1 0-16,-3 0 0 0,-3 4-8 0,-3 1-17 0,6-1 4 15,-6 1 1 1,-3 6-141-16,3-2-28 0,-11-6-6 0,-1 5-1 0</inkml:trace>
  <inkml:trace contextRef="#ctx0" brushRef="#br0" timeOffset="-101512.61">15218 17608 3178 0,'0'0'70'0,"0"0"14"0,0 0 4 0,0 0 1 0,0 0-71 0,0 0-18 0,0 0 0 0,0 0 0 15,0 0 10-15,0 0-2 0,0 0 0 0,0 0 0 16,0 5-8-16,0 3-11 0,0-2 3 0,-3 1 0 16,3 4-23-16,-3 0-4 0,3-1-1 0,0 1 0 15,-3 2-16-15,3-2-3 0,0 2-1 0,0 0 0 16,0 3-110-16,0 0-22 0,-3 2-5 0,3 4-879 16</inkml:trace>
  <inkml:trace contextRef="#ctx0" brushRef="#br0" timeOffset="-101271.73">15120 18248 952 0,'0'0'27'0,"-6"-5"5"0,0-6-32 0,0 4 0 0,-3-4 0 0,0 0 0 16,0-2 48-16,1 0 4 0,-1 0 0 0,3 2 0 15,-3-2 70-15,3 5 14 0,0 0 4 0,3 3 0 16,-3 2 4-16,6 3 0 15,-3-8 1-15,3 8 0 0,0 0-11 0,0 0-2 0,0 0-1 0,0 0 0 16,0 0-54-16,0 0-10 0,0 0-3 0,0 0 0 16,0 0-64-16,0-5 0 0,3-3 0 0,3 0-12 31,3 0-140-31,0-8-28 0,9 0-6 0,-4 0-874 0</inkml:trace>
  <inkml:trace contextRef="#ctx0" brushRef="#br0" timeOffset="-101137.09">15480 17809 1907 0,'9'3'54'0,"-3"-3"12"0,-3 0-53 0,0 2-13 0,6-2 0 0,-3 3 0 16,0 0 172-16,0 2 32 0,3-2 7 0,-3 2 1 16,0-2-138-16,3 2-27 0,0 0-6 0,0-2-1 15,2 2-115-15,-2-2-23 0,6-1-5 0,-3 1-1 16,3-3-140-16,-3 0-29 0,18-3-6 16,-12 1-495-16</inkml:trace>
  <inkml:trace contextRef="#ctx0" brushRef="#br0" timeOffset="-100694.7">15939 17743 2289 0,'0'0'50'0,"0"0"10"0,0 0 3 0,0 0 2 0,6-3-52 0,-3-2-13 16,6 0 0-16,-1 2 0 0,4-2 66 0,-3-3 10 15,6 0 3-15,0 0 0 0,0-3-25 0,3 3-5 16,0 1-1-16,5 1 0 0,1-7 7 0,-3 8 1 16,6-1 0-16,3 1 0 0,-1 5-31 0,7-8-5 0,3 8-2 15,6 0 0-15,-4 3-18 0,7 2 0 0,-7 0 0 16,7 3 0-1,3 3-58-15,-7 7-15 0,4-2-3 0,-3 3-1 16,-4 2 6-16,-5 0 2 0,-3 0 0 0,-9 1 0 16,-1-4-9-16,-5 1-2 0,-3-4 0 0,-6-4 0 0,-3 0 50 0,0-6 10 0,-3 0 1 0,0 0 1 15,-3-2 18-15,0-3 9 0,0 0-1 0,-6-8 0 32,-3-5-54-32,0-3-11 0,-3-5-3 0,3-3 0 15,0 0-6-15,3-5-2 0,0 3 0 0,0-1 0 0,1 3 76 0,2 1 14 0,0-1 3 0,3 3 1 16,0 2 56-16,6 1 11 0,-4 4 3 0,4 4 0 15,0 2-54-15,0 3-10 0,3-1-3 0,3 4 0 16,-3 2 37-16,3 0 7 0,0 5 2 16,3 0 0-16,3 6-35 0,0-1-6 0,2 1-2 0,-5 0 0 15,3 2-22-15,-3 0-10 0,0 6 8 0,-6-6-8 16,3 3 0-16,-3-3-14 0,-3 3 2 0,0 0 0 0,0-3 12 16,-6-3 0-16,2 1 0 0,-4 0 0 0,2-1-12 0,0 1 0 15,-3-3 0-15,0 2 0 0,0 1-8 0,-3-3 0 16,3 0-1-16,-3-3 0 15,0 3-131-15,3-3-27 0,-3 3-5 0,0-2-440 16,0-1-89-16</inkml:trace>
  <inkml:trace contextRef="#ctx0" brushRef="#br0" timeOffset="-96884.64">13992 15396 1788 0,'0'0'51'0,"0"0"10"0,0 0-49 0,-3-3-12 0,3-2 0 0,-6 0 0 16,3 0 28-16,-3-3 4 0,3 2 0 0,0-2 0 0,0 0-18 0,-3 1-3 15,3-1-1-15,-3 0 0 0,3 2 26 0,0-2 4 16,0 3 2-16,-3-3 0 0,3 0-27 0,-5 0-6 15,2 3-1-15,-3-3 0 0,0 0 2 0,0 3 0 16,-3-3 0-16,-3 0 0 0,0 0-10 0,-3 0 0 0,0 0 0 16,1 0 0-16,-4 0 0 0,0-2-11 15,0 2 11-15,0-3-8 0,0 1 22 0,-2 2 5 0,2-3 1 0,-3 3 0 16,0 0 16-16,-3 0 3 0,-2 3 1 0,2-3 0 16,-3 3-20-16,-3-1-3 0,3 1-1 0,-5 0 0 15,2 2-1-15,3 1-1 0,-5 2 0 0,5 0 0 16,-6 0-14-16,0 2 0 15,7 1 0-15,-7 0 0 0,0 2 0 0,0-3 0 0,1 4 0 0,2-1 0 16,0 3 0-16,-3 0 0 0,7 3 0 0,-7-4 0 16,3 4 0-16,3 0-10 0,-2 2 10 0,-4 0-8 15,3 0 8-15,1 3 0 0,-1 3 0 0,3-1 0 16,0-2 0-16,3 5 0 0,-2-2 0 0,-1 5-8 16,0-1 8-16,-3 4 8 0,4 5-8 0,-1-1 11 15,3 6-11-15,-3 0 0 0,1 3-12 0,8 0 12 0,-6 2-9 16,3 3 9-16,3 3 0 0,3-1 0 15,1 4-8-15,-1-4 8 0,3-2 0 0,0 3 0 0,3 0 0 16,0-1 0-16,3 1 0 0,3-1 0 16,0-2 0-16,0-2 0 0,3-1 0 0,0-2 0 0,6 2 13 0,-3-2-3 15,3-3-1-15,3 5 0 0,0-2 1 0,0 2 0 16,6-2 0-16,-3-3 0 0,3 3 4 0,0 2 1 16,0-2 0-16,0-1 0 0,3 1-15 0,-4-3 0 15,7 3 0-15,0-3-10 0,-3 0 18 0,3-3 3 16,3 1 1-16,3-1 0 0,-4-2-12 0,4-1 0 15,3 4 0-15,0-1 0 0,-6-2 12 0,5 0 0 16,1-3 0-16,0 0 0 0,0 0-1 0,3 0 0 16,-1-2 0-16,4-1 0 0,-3 1 0 0,3-4 0 0,-1 1 0 15,1 0 0-15,-3 0 9 0,3 0 1 0,-4-1 1 0,1 1 0 16,3-5-22 0,0 2 0-16,-1-3 0 0,1 4 0 0,0-1 11 0,3-3-3 0,-4 1 0 15,1-1 0-15,0 1-8 0,-6-1 0 0,8 4 0 0,-5-4 0 16,0 3 0-16,6-2 0 0,-1 5 0 0,-5-3 0 15,12 3 0-15,-7 2 0 0,-2-5 0 0,0 6-11 16,3-1 11-16,-4-2 0 0,4 2 8 0,-3-4-8 16,3 1 0-16,-1 1 0 0,1 0 0 0,-3-6 0 15,-1 4 0-15,1-4 0 0,0 1 0 0,0-1 0 16,-4 1 0-16,4-3-13 0,0-1 1 0,-9-1 1 16,3-1 11-16,2 0 16 0,-2 0-4 0,3 1-1 15,0-1-11-15,-1 0 0 0,4 0 0 0,12 3 0 16,-7 0 0-16,4-3 0 0,-3-2 0 0,0 2 0 15,-4-2 0-15,4-3 0 0,0 2 9 0,-4-2-9 0,1 3 0 16,-3-6 0-16,6 11 0 0,-7-3 8 0,4 0-8 0,-3-2 12 16,5 0-4-16,-5-1 0 0,3 3-8 0,0-5 0 15,-4 3 0-15,1-3 0 0,3 2 8 0,-3-4-8 16,2 4 8-16,1-2-8 0,3-3 14 0,-1 1-2 16,1 2 0-16,3-3 0 0,-1 0-12 15,1-2 0-15,3 5 0 0,-4-8-10 0,4 3 34 0,3-3 6 16,-4 0 2-16,4-3 0 0,0 3-32 0,-4-3 0 15,4-2 0-15,-4-3 0 0,7 3 0 0,-3-1 0 16,-1-2 0-16,4 3 0 0,-6-5 0 0,2 2 0 16,1-3 0-16,2 1 0 0,-2-1 0 0,3-5 0 0,-4-2 0 15,4 2 0-15,-1-3 0 0,1 1 0 0,0-1 0 0,-1-2 0 32,-5 5-20-32,6-2-9 0,-1-4-3 0,-14 4 0 0,3-1 32 0,2 1 15 0,1-3-2 0,3-3 0 15,2 0-13-15,1 0-15 0,-4 0 3 16,13-10 1-16,-3 2 1 0,-4 3 0 0,-8-3 0 0,0 1 0 15,-4 2-2-15,-2-3 0 0,-3 3 0 0,-4-6 0 16,-2 1 12-16,0 5 0 0,-6 0-9 0,0 0 9 16,-3-3 0-16,-1 0 0 0,-5 3 0 0,0-3 0 15,-3 0 15-15,-3 1-3 0,0-1 0 0,-3 0 0 16,0-2-2-16,-3 2-1 0,-3 0 0 0,0-2 0 16,-3 0-1-16,0-4-8 0,0-1 12 0,-3-4-4 15,-3 1-8-15,0-3 8 0,1 0-8 0,-1-5 8 16,-3 2-8-16,0 1 0 0,0-6 0 0,0-3 0 15,-3 1 0-15,-3-1-17 0,7 3 4 0,-10 3 1 16,3 0 3-16,-6 2 1 0,0 0 0 0,-2 6 0 0,-4 2-4 0,-3 1 0 16,-6 2 0-16,1 5 0 0,-4 5 12 0,0 4-8 15,7 4 8-15,-1-2-8 0,6 5 8 16,1 0 0-16,2 3 8 0,3 2-8 0,-3 1 12 0,3-3-1 16,4 2-1-16,-4-2 0 0,3 2-10 0,-3-2 0 15,3 0 0-15,-2-1 0 0,2-4 0 0,-3 2 0 16,6-2 0-16,-3-1 8 0,1 0-8 0,-1 1 0 15,0-3 0-15,3-3 8 0,-3 0 2 0,3 0 0 16,1-5 0-16,2-3 0 0,3-2-10 0,0 2 0 16,3-2 0-16,0-6-11 0,3 1 35 0,0-4 6 15,3-2 2-15,0 0 0 0,6-5-20 0,-3-3-3 0,3 0-1 0,-2 3 0 16,2-3-8-16,0 3 0 0,0-1 0 0,0 1 0 16,-3 3 0-16,0-4 0 0,0 1 0 0,-3 2-11 15,0 3 11-15,3 0 0 0,-3 0 8 0,-3 0-8 16,0-2 0-16,0 2-8 0,0-3 0 0,-3 3 0 31,0 0-20-31,-3 3-3 0,0-3-1 0,-2 3 0 0,-1-1 16 0,-6 1 4 0,-6 0 0 0,-6 2 0 16,1 0 0-16,-13 9 0 0,6-4 0 0,-5 6 0 15,-4 5-8-15,-5 6 0 0,-7-1-1 0,1 3 0 16,-4 6 11-16,-5 2 10 0,-4 5-13 0,1 6 5 16,-4-3 8-16,-2 5 0 0,3 0 0 0,-4 6-8 15,-11 2 8-15,6 6-13 0,-1 2 5 0,-5 5 8 16,-3-2-24-16,-3 8 4 0,2 2 0 0,1 1 0 15,3 4 8-15,0-2 1 0,5 3 1 0,7-3 0 16,-6 3 10-16,5 2-12 0,7 3 12 0,5-3-12 0,4-5 12 0,2 6 12 16,7-3-2-16,5-3-1 15,7-3-9-15,5-2 0 0,6-1 9 0,3 1-9 0,7-3 0 0,-1 3-13 16,3-3 1-16,0 3-1100 16</inkml:trace>
  <inkml:trace contextRef="#ctx0" brushRef="#br0" timeOffset="-95483.99">11727 17272 1911 0,'0'0'42'0,"0"0"9"0,0 0 1 0,0 0 2 0,0 0-43 0,0 0-11 0,0 0 0 0,0 0 0 16,0 0 10-16,0 0 0 15,0 0 0-15,0 0 0 0,0 0-10 0,0 0 0 0,6-5 0 0,0 2 0 16,0-5 9-16,3 3 0 0,0 0 0 0,2-1 0 15,4 1 18-15,-3 0 3 0,6-1 1 0,0 1 0 16,3 0 12-16,0 0 2 0,2-1 1 0,1 1 0 16,6 0-34-16,-3-1-12 0,3-2 9 0,-1 3-9 15,-2 0 17-15,0-3-1 0,0 3-1 0,-3-3 0 0,2-3-15 16,1 3 0-16,0 0 0 0,-3 0 0 0,0 0 0 16,-1 0 0-16,-2 0 0 0,-3 1 0 0,6-1 0 0,-9 2 0 15,0 1 0-15,-1 0 0 0,-2-1 0 0,3-2-10 16,-9 3 10-16,3 3-8 0,-3-4 8 0,3 4 0 15,-9-1 8-15,6 0-8 0,-6 3 0 0,0 0 9 16,0 0-9-16,0 0 0 0,0 0 10 0,0 0-10 16,0 0 8-16,0 0-8 0,0 0 8 0,0 0-8 15,-6-5 8-15,-6 2-8 0,3-2 0 0,-6 0-9 16,3-1 0-16,-5 1 0 0,2 3-2 0,-3-1 0 16,3 0 0-16,-6 1 0 0,3 2 1 0,3 0 0 0,-3 0 0 0,4 0 0 15,2 2 10-15,3-2 14 0,0 3-3 0,3-3-1 16,6 0 7-16,0 0 2 0,0 0 0 0,0 0 0 15,0 0-19-15,0 0 0 0,0 0-13 0,6 0 5 16,3 0-2-16,3 0 0 0,3 0 0 0,-1 0 0 16,1 0 10-16,3 0 0 0,-3 0 0 0,3 3 0 15,-3 2 0-15,3 0 0 0,-3 0 0 0,-7 1 0 32,1-1-30-32,0 3-10 0,0 3-3 0,-6-1 0 15,3 1-86-15,0-1-18 0,-6 6-3 0,3-3-395 0,0 1-79 0</inkml:trace>
  <inkml:trace contextRef="#ctx0" brushRef="#br0" timeOffset="-93119.68">9006 16883 1893 0,'-12'-5'41'0,"3"5"9"0,3-8 2 0,-2 3 2 0,-4-1-43 0,-3-2-11 15,9 0 0-15,-9 0 0 0,6 1 32 0,-6-1 4 0,3-3 0 0,-3 3 1 16,0 0-13-16,1 0-4 0,2 3 0 0,-3-3 0 16,-3 3-1-16,3-1-1 0,-3 4 0 0,-3-1 0 15,0 0-18-15,1 3 10 0,-1 0-10 0,-3 0 8 16,0 3-8-16,-3 2 0 16,1 1-12-16,-4 4 12 15,3 1-35-15,0 5 1 0,-3 2 0 0,4 3 0 16,-1 3 6-16,0 0 2 0,0 2 0 0,1 4 0 0,-1 1 40 0,3 1 8 0,3 2 2 0,0 4 0 15,3-1-16-15,4 5-8 0,2 3 8 16,0 5-8-16,3 0 16 0,3 6 0 0,3 0-1 0,6 2 0 16,3 3-5-16,3 2-1 0,3 3 0 0,5-2 0 15,4-3 3-15,3 2 1 0,6-2 0 0,0-3 0 16,2 0 19-16,4-2 4 0,0-8 1 16,6-1 0-16,2-4 8 0,1-4 2 0,5-2 0 0,-14-13 0 15,3 0-2-15,3-6 0 0,2 1 0 0,7-3 0 0,-4-3-9 16,7-8-1-16,-3-5-1 0,5 0 0 0,-5-5-12 15,2-3-2-15,1-3-1 0,-1-4 0 0,1-7 17 16,17-7 4-16,-8-5 1 0,-9-3 0 0,-4-3-22 0,-2-5-5 16,-4 0-1-16,1-5 0 0,-6-3-3 0,-1-2-1 15,-5-6 0-15,-3-3 0 0,-3-2 1 0,-3 0 0 16,-4 2 0-16,-2-2 0 0,-3 3-10 0,0 2 0 16,-6 0 0-16,-3 3 0 0,-3 8 0 0,0-1 0 15,-3 4 0-15,-6 2 0 0,-3 0 0 0,0 0 0 16,-3 0 0-16,0 2 0 0,-6 4 0 0,1-1 0 15,-7 8 0-15,0 1 8 0,-3 1 9 0,0 4 2 0,-5 2 0 16,2 3 0-16,-6 5-28 0,0 0-6 16,1 0-1-16,-7 8 0 0,-3 3 1 0,1 0 0 0,-4 0 0 0,-3 10 0 15,4-3 6-15,-1 6 1 0,1 0 0 0,2 3 0 16,-3 2-2-16,4 0 0 0,5 3 0 0,-3 0 0 16,1 3 10-16,5-1-8 0,6-2 8 0,6 5-8 31,-2-2-20-31,2 2-4 0,3-3-1 0,0 1 0 15,3-1-5-15,0-2-1 0,3 3 0 0,1-3 0 16,2-3-20-16,3 0-4 0,0 0-1 0,3-5 0 16,0 3 0-16,0-3 0 0,3-3 0 0,0 0 0 15,0 1 0-15,3-6 0 0,-3 2 0 0,3-2 0 0,0 6-32 0,0-6-8 0,0 0 0 16,0 0-1-16,0 0-11 0,0 0-3 0,0 0 0 16,0 0 0-16,3 2 25 0,0-2 5 0,0 3 1 0,-3-3 0 15</inkml:trace>
  <inkml:trace contextRef="#ctx0" brushRef="#br0" timeOffset="-92286.72">8613 17507 2149 0,'0'0'47'0,"3"-2"9"0,3-3 3 0,6-1 2 0,0 1-49 0,6-6-12 0,6-2 0 0,-3-3 0 16,5 0 78-16,4-5 13 0,0 0 2 0,0 0 1 15,8-6-61-15,-2 1-12 0,6 0-2 0,-4 2-1 16,4 0-18-16,-6 0 8 0,0 6-8 0,-7-6 0 16,1 3 0-16,-3 2-14 0,-3 1 1 0,0 2 0 15,-7 2-31-15,-2 4-7 0,-3 2-1 16,-3-3 0-16,-3 6-118 0,0 5-24 0,-6 0-5 0,0 0-1 15,-12 5 8-15,-3 9 2 0,0-4 0 0,-6 9 0 16,1 4 94-16,-1 1 20 0,-6 3 3 0,-3 5 1 0,-5 2 72 0,-1 0 0 16,0 9 0-16,0-1 14 15,-5 0-58-15,5 1-12 0,0 2-3 0,1-3 0 0,-1 3 159 16,3-3 32-16,3-2 7 0,1-6 1 0,2-2 67 0,0-3 13 16,9-8 4-16,3 1 0 0,3-7-93 0,3-4-19 15,3 0-3-15,6-6-1 0,-8 0-59 0,8-5-12 16,0 0-2-16,8-2-1 0,7-1-22 0,-3-5-12 15,12 0 12-15,-6-8-12 0,6-8 42 0,3 6 2 16,2-6 0-16,1 0 0 0,0-5-26 0,3 0-5 0,2 5-1 16,1 0 0-16,0-5-12 0,-1 11 0 0,1-6 0 15,-3 3 0-15,3 2 0 0,-7 1 0 0,1 2 0 0,-9 3-10 32,6-3-25-32,-3 8-5 0,-4-3 0 0,-5 6-1 15,0-3-2-15,0 8 0 0,-3-5 0 0,-3 5 0 16,-3 0-1-16,-6 0 0 0,0 5 0 0,0 3 0 15,0 2-9-15,-6 9-3 0,-9-3 0 0,6 8 0 16,-12-1-165-16,0 7-34 0,1-1-6 0,-4 2-2 16,-3 9 168-16,0-3 34 0,-3 6 6 0,-2-4 2 0,2 1 93 0,0-3 20 0,0-3 3 0,4 1 1 15,2-6 118-15,0 3 24 0,6-3 5 0,3-6 1 16,0-1-46-16,3-9-9 0,4 3-1 0,2-8-1 16,3-3-55-16,3 0-10 0,-6 1-2 0,6-6-1 15,0 0-33-15,6 0-6 0,3 0-2 0,2-6 0 16,7-4-18-16,3-4-3 0,6-1-1 0,3-4 0 15,5-2 12-15,1-3 3 0,0-2 0 0,3-3 0 0,-1 2-31 0,1-2-8 16,0-3 0-16,-1-2 0 16,7 2-98-16,-3 3-24 0,-1-3-5 0,-2 0-1 15,-3 3-134-15,-1-2-27 0</inkml:trace>
  <inkml:trace contextRef="#ctx0" brushRef="#br0" timeOffset="-91566.96">9768 17235 2198 0,'-27'3'62'0,"13"-3"14"0,-4 0-60 0,0-3-16 0,0-2 0 0,0 2 0 15,0-2 22-15,0-1 2 0,4-1 0 0,-1-4 0 16,3-2-24-16,0-6-15 0,3-5 3 0,0 6 0 15,6-11-6-15,0 0-1 0,3 0 0 0,6-6 0 16,0 1 28-16,6-3 6 0,0 2 1 0,6 1 0 16,2 2 28-16,4-2 5 0,6-3 2 0,0 2 0 15,6 4-1-15,2-4 0 0,-5 1 0 0,6-1 0 16,5 6-30-16,4 0-7 0,3 0-1 0,2 5 0 16,4 0 0-16,-1 1 0 0,4-1 0 0,2 3 0 15,7-1-12-15,-1 4 0 0,1-1 0 0,-1 4 0 16,7 1 0-16,-1 4 0 0,0 4 0 0,1 1 0 15,-1 3 0-15,-2 2 0 0,-1 2 0 0,-3 1 9 0,4-1-9 16,-7 4 0-16,1-4 0 0,-7 4-11 0,4-1 11 16,-9 0 0-16,-4 1 0 0,-2-1 0 0,-4 3 0 0,-2-6 0 15,-6 1 0-15,-3 0 0 0,-4-1 34 0,-2 1 6 16,-6-3 0-16,0 0 1 0,-6 0-29 0,-6 0-12 16,-1 0 8-16,-2 0-8 0,-3 0 15 0,-3 0-3 15,0 0 0-15,0 0 0 0,-3-5-3 0,-3-1-1 16,-5-4 0-16,-7 2 0 0,0-3-8 0,-6 1-17 15,0-6 4-15,-3 3 1 0,-2 2 0 0,-1-2 0 16,-3 0 0-16,3 2 0 0,4 0 12 0,-4-2 0 16,6 3 0-16,0-1 10 0,3 6 8 0,4-1 2 0,2 1 0 15,0 3 0-15,6-4-3 0,-3 4 0 16,12 2 0-16,0 0 0 0,0 0-17 0,0 0 0 16,0 0 8-16,0 0-8 0,0 0-12 0,0 0-7 0,6 0-1 0,6 0 0 15,6 0 10-15,0 2 2 0,5 1 0 0,4 0 0 16,6-1 8-16,-3 1 0 0,2 2 0 0,1-2 0 15,-3 2 0-15,0 0 9 0,-1-2-9 0,-2 0 0 16,-3 2 0-16,-3-2 0 0,-3-1-12 0,0 1 3 16,-4 0 9-16,-2-3 0 0,-6 2 8 0,0 1-8 15,0-1 0-15,-3 1 0 0,-3-3 0 0,0 5 0 16,3 3 0-16,-6 3 0 0,0-3 0 0,-3 5 0 16,-3 3 0-16,-3 2 0 0,1 1 0 0,-4 2-8 15,0 0-27 1,0 0-5-16,3 1 0 0,3-1-1 0,0 0-16 0,6 5-3 0,0-2-1 0,3 5 0 15,3-2-169-15,3 2-34 0,0 0-6 0</inkml:trace>
  <inkml:trace contextRef="#ctx0" brushRef="#br0" timeOffset="-91029.54">12441 17050 1364 0,'9'5'30'0,"-6"-2"6"0,6-1 2 0,-6-2 0 0,6 3-30 0,0 0-8 16,-3-1 0-16,3 4 0 16,6-6 52-16,-6 2 10 0,2-2 2 0,4 0 0 0,0 0 4 0,0-2 2 15,6-4 0-15,-3 4 0 0,6-6 3 0,2 0 1 0,1-3 0 0,3 1 0 16,0-4-18-16,2-2-3 0,4 1-1 0,0-1 0 16,3 0-16-16,-1-3-4 0,4 1-1 0,3-1 0 15,-4 1-4-15,4-1-1 0,-6 3 0 0,-4 1 0 16,7-1-26-16,0 2 0 0,-4-1 8 0,1-1-8 15,0 0 0-15,-1 3 12 0,-2-1-12 0,-3 1 12 16,-3 3-12-16,-3-4 0 0,-4 4 0 0,1 2 0 16,-6 2 0-16,-3 1-17 0,-3 0 4 0,-3 0 1 31,-3 2-36-31,0 3-8 0,-3-3 0 0,-3 3-1 16,0 0 6-16,-6 3 2 0,-6 2 0 0,-6 3 0 0,-9 0 21 0,-3 3 5 0,-5 2 1 0,-7 3 0 31,-3 0-86-31,-2 2-18 0,-1 1-3 0,0-1-1 0,-5 3 70 0,-1 3 15 0,-5 0 2 0,8 0 1 15,1 0 69-15,-1 2 13 0,9-2 4 0,1 2 0 16,2-2 35-16,3-5 7 0,6-1 2 0,1-2 0 16,8-3 12-16,3-2 4 0,3 0 0 0,6-6 0 0,0 0-58 0,3-2-11 15,3-1-3-15,3-2 0 0,0 0 0 0,9-2 0 16,3-4 0-16,9 1 0 0,3-5-9 0,6-4-3 16,-1-2 0-16,7-2 0 0,6-1 26 0,2-4 5 15,1 1 1-15,3-4 0 0,2 2-39 0,1-2-13 16,-7-1 9-16,1 3-9 0,6 1 0 0,-10 4-14 15,4-2 2-15,-3 2 0 16,-1 4-23-16,-5 1-4 0,0 1-1 0,-6 3 0 0,-1-1 13 0,1 3 3 16,-6 3 0-16,0-1 0 15,-3 1-160-15,-1 2-32 0,1 3-7 0,-6 0-1 16</inkml:trace>
  <inkml:trace contextRef="#ctx0" brushRef="#br0" timeOffset="-89533.04">8965 16751 1926 0,'-15'21'42'0,"3"-10"9"0,3-1 1 0,-6 3 3 0,0 1-44 0,3 1-11 16,-3-1 0-16,6 2 0 15,3-3-36-15,-3 0-10 0,4-2-2 0,5-3 0 0,-6-3 21 0,6 0 4 16,0 0 1-16,-3-2 0 16,3-3-33-16,0 0-6 0,0 0-2 0,0 0 0 15,0 0 16-15,0 0 3 0,3-5 1 0,3-1 0 0,-1 1 43 0,-2-3 8 16,3 0 1-16,-6 3 1 0,6 0-10 0,-6 5 0 15,0 0 9-15,0-6-9 0,0 6 63 0,0 0 8 0,0 0 1 0,0 0 1 16,0 0-3-16,0 0-1 0,0 0 0 0,0 0 0 16,0 0-16-16,0 0-3 0,0 0-1 0,0 0 0 15,0 0-33-15,0 0-6 0,0 0-2 0,0 0 0 16,0 0-8-16,0 0 0 0,0 0 0 0,0 0 0 16,0 0 8-16,0 0-8 0,0 0 12 0,0 0-4 15,9 0 4-15,-9 0 1 0,0 0 0 0,0 0 0 16,0 0 19-16,0 0 3 0,0 0 1 0,0 0 0 15,0 0-16-15,0 0-2 0,0 0-1 0,0 0 0 16,0 0-5-16,0 0 0 0,0 0-1 0,0 0 0 16,0 0-11-16,0 0 0 0,0 0 0 0,0 0 0 15,6 0-12-15,-6 0 3 0,0 0 0 0,0 0 0 0,0 0 0 0,0 0 0 16,6 0 0-16,-6 0 0 0,0 0 9 0,3 3 0 16,-3-3 0-16,0 0-8 0,0 0 8 0,0 0-12 15,0 0 12-15,6 3-12 0,0-1-6 0,-6-2-2 16,6 3 0-16,-6-3 0 15,0 0-3-15,3 3-1 0,3-3 0 0,3 2 0 16,-3 1-16-16,-6-3-3 0,0 0-1 0,6 0 0 16,-3 3-32-16,3-3-6 0,-6 0-2 0,6 0 0 15,3 0-106-15,-3 0-22 0,3-3-4 0,-9 3 0 0</inkml:trace>
  <inkml:trace contextRef="#ctx0" brushRef="#br0" timeOffset="-87186.18">4187 2204 954 0,'-6'-3'20'0,"0"1"5"0,-3-9 1 0,0 11 2 0,3-5-28 0,-2 2 0 0,-1 1 0 0,3-1 0 16,-3-2 0-16,0-1 0 0,3 6-9 0,0-2 9 0,-3-4-27 0,0-2 2 16,3 6 0-16,-3-6 0 0,3 3 25 0,0-3 16 15,0 2-3-15,0 1 0 0,3-6 54 0,-3 6 10 16,3 0 3-16,-3 2 0 0,4-2-10 0,-4 2-2 15,-3 1 0-15,6-1 0 0,0 0-22 0,-6 1-5 16,6 2-1-16,-3-6 0 0,0 4-32 0,0 2-8 16,3 0 0-16,-3 0 0 0,0-3 0 0,3 0 0 15,3 3 0-15,-6 0 0 0,6 0 12 0,-6 0 0 16,3 0 0-16,3 0 0 0,0 0-4 0,-3 3 0 16,3-3 0-16,-3 0 0 0,3 0-8 0,0 0-11 15,-6 3 3-15,0-1 0 0,6 4 8 0,0-6 0 16,0 0 0-16,-6 2 0 0,6-2 0 0,0 0 0 15,0 0 0-15,0 0 0 0,-3 3 0 0,-3 0 0 0,6-1 0 16,0-2 0-16,0 0 0 0,0 0 9 0,-3 6-1 0,3-4-8 31,0-2 0-31,-6 3 0 0,4 2 0 0,2-5-9 0,0 0 32 0,-3 5 6 0,0 1 2 0,0-1 0 32,3 0-50-32,0-5-9 0,-3 3-3 0,3-3 0 0,0 0 31 0,0 3 0 15,-3 5 0-15,0-6 10 0,3-2-10 0,0 5 0 0,-3-2 0 0,3-3-11 16,0 0 11-16,0 5 0 0,-3 3 0 0,3-8 0 15,0 0 0-15,0 0 0 0,0 3 0 0,0-3 0 16,0 0 8-16,0 0 4 0,0 5 1 0,3-2 0 16,-3 2 8-16,3-2 2 0,3-3 0 0,-3 3 0 15,3-1 1-15,-1 1 1 0,4-1 0 0,0 1 0 16,3-3-13-16,0 3-4 0,0-3 0 0,0 5 0 16,3-5 2-16,0 0 0 0,3 0 0 0,2 0 0 15,1 0 6-15,0 0 0 0,6 0 1 0,-3-8 0 0,3 8 7 16,2 0 0-16,1-3 1 0,0 1 0 0,0-6-2 0,2 3-1 15,1-1 0-15,3-2 0 0,-1-2-7 0,4-1-2 16,0 3 0-16,0 0 0 0,-1-5 7 0,-2 3 0 16,0-4 1-16,2 4 0 0,4-4-7 0,0-1-2 15,2 1 0-15,1-2 0 0,3 1-1 0,-4-1-1 16,1-3 0-16,0 9 0 0,-1-14 5 0,4 5 1 16,2-2 0-16,1 3 0 0,0-6 8 0,-4 3 1 15,-2-6 1-15,3 1 0 0,-4 2-26 0,4-8 0 16,-3 3 0-16,-1 5 0 0,1-5 0 15,-6 0 12-15,-4 5 0 0,-8-5 0 0,6 3 0 0,-6-1 0 0,-4-5 0 16,1 3 0-16,-6 3 5 0,0-3 2 0,-3 0 0 0,0 2 0 16,-3-5 5-16,-1 3 0 0,-2-2 1 0,0 4 0 15,-3-7-25-15,-3 5 0 0,3 2 0 0,-3-2 0 16,-3-5 0-16,0 5 0 0,-3 5 0 0,-3-8 0 16,0 6 0-16,0 2 0 0,-3-3 8 0,0 6-8 15,-2-3 0-15,-1 1 0 0,-3 4 0 0,0 0 0 16,3-2 0-16,-3 5-11 0,0-2 11 0,-3 5-8 15,1-6 8-15,-4 6 0 16,0 5 0-16,0-8 0 0,-3 0 0 0,-3 6 0 0,1-4 0 0,-4-1 0 16,0 4-9-16,0 0 9 0,1-2-10 0,5 5 10 15,0 0 0-15,-6 0-9 0,3-2 9 0,-5-3 0 16,-1 2 0-16,0 6 12 0,-3-3 0 0,-11-3-1 16,2 3-11-16,3 3 0 0,4 5 0 0,-1-5 0 15,-3 2 0-15,-2-2 0 0,2 2 8 0,-3 3-8 16,4 0-24-1,-4 0-8-15,3 0 0 0,4 0-1 0,-7 3 33 0,3-3 14 0,-8 2-1 0,5 1 0 0,-5 2-13 0,8 1-16 16,-9-1 3-16,7 0 1 0,2 6 12 0,6-6 10 16,-2 3-2-16,-1 3 0 0,0-4-8 0,-2 7 0 15,2-6 0-15,3 5 0 0,0 0 0 0,-14 3 0 16,-1 0 0-16,4 0 0 0,8-6 0 0,-3 9-9 16,4-1 9-16,-1-4 0 0,6 4 0 0,-3-5 0 15,4 3 0-15,2 0 0 0,0-3 0 0,-6 3-8 16,7 0 8-16,5-5 0 0,-3 2 0 15,0 0 0-15,6-5 0 0,-2 3 0 0,8-3 0 0,-6-1 0 16,6-4 0-16,0 0 0 0,6 2 0 0,3 0 0 16,0-5 0-16,6 0 0 0,0 0 0 0,0 0 0 0,0 0 0 0,0 0 0 15,0 0 0-15,0 0 0 0,0 0 0 0,0-2-10 16,6-6-5-16,-6-5-1 0,6-1 0 0,3 1 0 16,0-5 16-16,3 2-9 0,-3-5 9 0,3 2-8 15,3-2 8-15,0 0-8 0,-1-3 8 0,1 3-8 16,9-6 8-16,-12 6 0 0,3-3 8 0,-3 11-8 15,3-8 0-15,0 8-8 0,-4-9 0 16,1 7 0-16,3 1 8 0,-3 1 0 0,0 3 0 0,3-1 0 16,-6 0 0-16,3 1 0 0,-9 5-12 0,3-1 4 15,0 4 8-15,-6 2 0 0,0 0 0 0,0 0 0 16,0 0 0-16,0 0 0 0,0 0 0 0,0 0 0 16,0 0-32-16,0 0 0 0,0 0-1 15,-3 2 0-15,-6 1 6 0,6 2 2 0,-9 6 0 0,0-3 0 16,-3 0 25-16,3 0 0 0,0 7 0 0,-3 1 0 0,-2 0 0 15,-1 5 0-15,-3-2 0 0,3 5 8 0,-6-3-8 16,-3 11-12-16,-2-1 4 0,5 1 0 0,3-3 8 0,-3 0 0 16,3 3 0-16,6 0-8 0,4-6 8 0,2 1-12 15,3-6 12-15,0 0-12 0,6 0 12 0,6-2 0 16,0-6 0-16,-3 3 0 0,8-6 0 0,7-2 9 16,0-2 0-16,12-1 0 0,-6 0 3 0,9-5 1 15,5 0 0-15,4-2 0 0,0-4-3 0,-7 1-1 16,7-3 0-16,0 0 0 0,5-5-9 0,-2 0-11 15,0 7 3-15,-1-2 0 16,4-7-144-16,2 4-28 0,46-10-5 0,-19-6-2 0</inkml:trace>
  <inkml:trace contextRef="#ctx0" brushRef="#br0" timeOffset="-58368.49">14433 802 1033 0,'0'0'22'0,"0"0"5"0,0 0 1 0,0 0 2 0,0 0-30 0,0 0 0 0,0 0 0 0,0 0 0 15,0 0 73-15,0 0 9 0,0 0 2 0,0 0 0 16,0 0-16-16,0 0-4 0,0 0 0 0,0 0 0 0,0 0-45 16,0 0-10-16,0 0-1 0,0 0-8 0,0 0 9 0,0 2-9 15,3 4 0-15,-1 4 9 0,1 6-9 0,0-3 0 16,3 3 0-16,0 8 0 0,3 2 16 0,0 1 2 16,3 5 0-16,-3 2 0 0,6 0-2 0,-3 1-1 15,0 2 0-15,3 3 0 0,-3 7 10 0,2-2 3 16,-2 3 0-16,0-6 0 0,0 3-28 0,0 0 0 15,-3-3 0-15,-3-12 0 0,3-1 0 0,-3 2 0 16,0 1 0-16,3 5 0 0,-6 0 0 0,0-8 0 16,0 6 8-16,3 4-8 0,-3-4 8 0,-3-3-8 15,0-9 12-15,3 1-4 0,-3 0-8 0,0-5 0 16,0-1 0-16,-3-2 0 16,3-3-52-16,0 0-12 0,-3-2-2 0,0-8-690 0</inkml:trace>
  <inkml:trace contextRef="#ctx0" brushRef="#br0" timeOffset="-57316.15">14394 886 885 0,'0'0'19'0,"0"0"4"0,0 0 1 0,0 0 2 0,0 0-26 0,0 0 0 15,0 0 0-15,0 0 0 0,0 0 64 0,0 0 7 16,0 0 1-16,0-5 1 0,0 0-42 0,6-1-9 16,0 1-2-16,3 0 0 0,0 2 20 0,3-2 3 15,2 0 1-15,7 2 0 0,0-2 6 0,3-1 2 16,6-1 0-16,-1 1 0 0,4 1-20 0,3 0-3 16,3-1-1-16,5 1 0 0,1-3-14 0,5-2-3 0,1 4-1 15,3-4 0-15,-1 7-10 0,7-5 8 0,-4 0-8 0,1 0 8 16,-1 0-8-16,1-2 0 15,0 4 0-15,-4-2 8 0,-5-2 15 0,-1-1 2 0,1 3 1 0,-6 0 0 16,-1 3-10-16,-2-8-1 0,0 5-1 0,-4 3 0 16,-2-1-14-16,-3 1 0 0,-3 0 0 0,-3-3 0 15,-4 5 8-15,1-2-8 0,-3 2 11 0,-3 3-11 16,-3-2 0-16,-3-1 0 0,0 3 0 0,-3-3 0 16,0 3 0-16,-6 0 0 0,0 0 0 0,0 0 0 15,0 0 0-15,0 0 8 0,0 0 0 0,6 0-8 16,-3 0 0-16,-3 0 0 0,0 0 0 0,0 0 0 15,3-5 30-15,-3 5 2 0,0 0 1 0,0 0 0 16,0 0-25-16,0 0-8 0,0 0 0 0,0 0 0 16,8 5 0-16,-5 3 0 0,6 0 0 0,-3-3 0 15,0 14 0-15,0-11 0 0,3 3 0 0,0 7 0 16,0-5 0-16,3 11 0 0,-3-5 0 0,3 7 0 0,3-5 0 0,0 8 0 16,-1 3 0-1,1 2 0-15,3 1 0 0,-6-1 0 0,6 1 0 0,-6 2 0 0,0 0 0 0,3 0 0 16,-3-3 0-16,-1 1 0 0,-2 2 13 0,3-3-4 15,-3 0-1-15,0 1 0 0,0-9-8 0,0 1 0 16,0 2 0-16,0-8 0 0,-6 3 0 0,3-8 0 16,-3 2 0-16,3-2 0 0,-3-3 0 0,0 6 0 15,0-9 0-15,-3 1 0 0,3 0 12 0,-3-6 0 16,-3 0 0-16,0 3 0 0,0 0 0 0,0-3 0 16,-3 3 0-16,3-2 0 0,-6-1 22 0,3-2 5 15,-3-3 1-15,0 2 0 0,0 1-29 0,0-1-11 0,-3-2 8 16,-3 0-8-16,0 0 13 0,1 0-2 0,-7-2-1 0,0 2 0 15,-6 0-10-15,0 0 0 0,1 0 0 16,-4 2 8-16,-3 1-8 0,0 0 10 0,-2 2-10 0,2 0 10 16,-3 6-10-16,0-6 0 0,-2-2 0 0,-4 5 0 15,6 0 0-15,-5 0 0 0,2 2 0 0,0-4 0 16,4-1 0-16,-1 3 0 0,3-3 0 0,-3 0 0 16,1 3 0-16,-1-8 8 0,0 0-8 0,3 6 0 15,-2-4 0-15,2-2 0 0,-3 3 0 0,7 0 0 16,-1-1 0-16,-3 1 0 0,3-1 0 0,6-2 0 15,-8 3 9-15,5 2 3 0,0-2 1 0,0 5 0 16,4-5 7-16,-4 2 0 0,3-2 1 0,3 2 0 16,0 0-21-16,0 0 0 0,4 3 0 0,-1 0 0 15,0-2 0-15,3-1 0 0,0 3 0 0,0-3 0 0,3 0 0 16,-3-2 0-16,3 5 0 0,1-3 0 0,2 1 0 16,0-6 0-16,0 5 0 0,0 0 0 0,3-2 0 15,-3 2 0-15,0-2 0 0,3 2 0 16,0 0-24-16,-3-2-5 0,3 0-2 0,0 2 0 15,3-5-79-15,-3 5-16 0,3-2-3 0,3-3-496 16,0 0-99-16</inkml:trace>
  <inkml:trace contextRef="#ctx0" brushRef="#br0" timeOffset="-54516.4">10682 995 860 0,'0'0'19'0,"0"0"4"0,0 0 1 0,0 0 0 0,0 0-24 0,0 0 0 16,0 0 0-16,0 0 0 0,0 0 32 0,0 0 3 15,0 0 0-15,0 0 0 0,0 0 10 0,0 0 3 16,0 0 0-16,0 0 0 0,6 5 0 0,-6 0 1 0,6 1 0 0,-3 2 0 16,3 5-23-16,-6 3-5 0,6-3-1 0,-3 6 0 15,3-4-4-15,0 9-2 0,-6-5 0 0,6 5 0 16,-6-9-3-16,3 9-1 16,3-11 0-16,-6 6 0 0,6 2-10 0,-3-8 0 0,-3 6 0 0,0-9 0 15,-3-2 16-15,3 3 2 16,0-6 0-16,0 3 0 0,0-2-6 0,0-6-2 0,0 0 0 0,0 0 0 15,-6-8 20-15,-3-3 4 0,3-2 1 0,0 2 0 16,0-10-11-16,3 2-3 0,3-2 0 0,-6 0 0 16,6-5-12-16,0-1-9 0,0 3 12 0,0-5-12 15,0 6 18-15,0-7-3 0,0 1-1 0,6 5 0 16,-6-5 2-16,0 8 1 0,0 0 0 0,0 8 0 16,0-6 12-16,0 11 3 0,0-2 0 0,0-1 0 15,0 6-11-15,0 5-1 0,3-5-1 0,-3 5 0 0,0 0-19 0,6 0-16 16,0 5 4-16,0 0 0 15,-3 8 12-15,3-2-9 0,0 5 9 0,2 5-8 0,7-5 8 16,-9 8-8-16,9-6 8 0,-9 6-8 0,9-5 8 0,0 4 0 16,0-1 8-16,0-1-8 0,6-5 0 0,-7-1 0 15,7-4 0-15,-6 0-8 0,0-1 8 0,0 3 0 16,0-5 0-16,-3 0 0 0,3 0 0 0,-9 0 0 16,2-5 0-16,-2 0 8 0,3-1-8 0,-9-2 0 15,0 0 0-15,0 0-8 0,0 0-14 0,0 0-2 16,-9-2-1-16,3-4 0 15,-2 1-3-15,-4 2 0 0,3-2 0 0,-6 0 0 0,3-3 8 0,-3 2 2 16,6 1 0-16,-6-5 0 0,3 4 18 0,-3-2-10 0,6 0 10 16,-5 6-8-16,8-4 8 0,0 1 8 0,-3-3-8 15,3 3 11-15,6 5-2 16,-6-5 0-16,6 5 0 0,0-8 0 0,0 5 9 0,6-5 2 0,-6 3 0 0,6-6 0 16,3 3-20-16,-3 0 0 0,3 0 0 0,2-2 0 15,4-1 8-15,-6 3 2 0,6 0 0 0,-3 0 0 16,3-2 11-16,-6 5 3 0,3-3 0 0,3 2 0 15,-6 4-24-15,3-4 0 0,-4 4-10 0,-2 2 10 16,3 0-10-16,3 0 10 0,-3 2-8 0,-3 4 8 16,3-4 0-16,-3 4 16 0,3 2-3 0,3 5 0 15,-9-8-13-15,9 3 0 0,-9 0 0 0,9 3 0 16,-6-6 0-16,2 3 0 0,-2 0 0 0,3-8 0 16,-3 2 0-16,3-2 0 0,-3 0 0 0,3 0 0 15,-3 0 0-15,3-2 0 0,3-1 0 0,-3-2 0 16,6 2 8-16,-6-5 0 0,3 6-8 0,-3-1 12 15,-4 0-12-15,7 1-10 0,-3-1 2 0,-3 3 0 0,3 0 8 16,-3 3 0-16,3-1-9 0,-3 4 9 0,0-4-8 0,0 1 8 16,-3 5-10-16,3-6 10 0,-3 4 0 0,3-4 0 15,0-2 0-15,3 3 0 0,-3 0 0 0,0-3 8 16,3 0 1-16,-4-3 0 0,4 3-9 0,-3-3 10 16,0 1-10-16,3-6 10 0,3 0-10 0,-3 0 0 15,-6 3 9-15,3-3-9 0,6 5 0 0,-12-2 0 16,9 2 0-16,-9 0 0 0,0 3 0 0,0 0 0 15,6 0 0-15,-3 3 0 0,3 2 0 0,-6-2-10 16,6 5 1-16,-3 3 0 0,0 2 9 0,0-5 0 16,3-3 0-16,-3 6 0 15,2-3-43-15,1 2-6 0,6-2-2 0,-3-3 0 16,3 1-116-16,0-1-23 0,3 0-5 0,-3-5-1 0</inkml:trace>
  <inkml:trace contextRef="#ctx0" brushRef="#br0" timeOffset="-53894.77">11789 1259 900 0,'0'0'20'0,"6"-2"4"0,0 2 0 0,3-3 1 0,3-2-25 0,0 0 0 0,3-1 0 0,3 4 0 0,0-4 57 0,-1 4 7 15,4-1 0-15,0 0 1 16,3 1-7-16,0 2-2 0,0-3 0 0,2 0 0 0,-2 3-39 0,3-2-8 16,0-1-1-16,0 1-8 0,-1-1 11 0,4 0-11 15,0 3 10-15,-3-5-10 0,2 2 48 0,1 1 3 16,-6-1 1-16,3 3 0 0,-3 0-31 0,-4-3-5 15,-2-2-2-15,0 0 0 0,-3 5 6 0,-3 0 0 16,0-3 1-16,-3 3 0 0,0 0 7 0,-6 0 0 16,3 0 1-16,-6-5 0 0,0 5-3 0,0 0-1 15,0 0 0-15,0 0 0 0,-3-3 20 0,-3-5 4 16,0 3 1-16,-3-6 0 0,0 9-34 0,0-6-6 0,-6 2-2 0,3-7 0 16,-3 5 3-16,0-2 0 0,-2 7 0 0,-1-5 0 15,0 3 18-15,0-3 4 0,0 3 1 0,3-3 0 16,0 8-21-16,3-6-4 0,3 6-1 0,1 0 0 15,8 0-8-15,0 0 0 0,0 0 0 0,0 0 8 16,0 0-8-16,0 0 0 0,0 0 0 16,0 0 8-16,6 0-8 0,-1 0 0 0,4-2 0 0,6 4-11 15,0-2 11-15,3 6 0 16,3-6 0-16,-3 0 0 0,3 2-10 0,-1 4 0 0,1-6 0 0,-3 5 0 16,0-2 10-16,0 2 0 0,-3-2 0 0,0-1 0 15,-1 1 11-15,-5-1-3 0,0 1 0 0,-3 0 0 16,0-3-8-16,-6 5 0 0,0 3 0 0,0-3 0 15,-3 6 0-15,-6-1 0 0,0 4 0 0,0-4 0 16,-2 6 0-16,-4-3-11 0,3 3 3 0,0-3 0 16,0 1-28-16,3 2-4 0,0-3-2 0,0-3 0 15,6 4-29-15,-3-6-5 0,3-1-2 0,3 1 0 16,3 3-124-16,0 0-25 0,3-6-5 0</inkml:trace>
  <inkml:trace contextRef="#ctx0" brushRef="#br0" timeOffset="-51547.05">15099 1193 563 0,'0'0'16'0,"-6"0"4"0,3-2-20 0,-3-1 0 16,0-2 0-16,-2 2 0 0,2-2 45 0,0 5 6 15,-3-3 1-15,3 0 0 0,-3-2 31 0,3-3 6 16,-3 6 2-16,0-4 0 0,3 1 11 0,-3 0 2 16,0 2 1-16,0 0 0 0,0-2-35 0,3-3-7 15,-3 8-2-15,0-8 0 0,7 8-33 0,-10-2-8 16,3-1 0-16,0 3-1 0,0 0 1 0,0 3 0 0,0-1 0 0,0 1 0 15,0 2-20-15,0-2 0 0,0 2 0 0,3 0 0 16,-3 3 0-16,0 3 0 0,3 2 0 0,1-2 0 16,-1-1 0-16,3 1 0 15,3 5 0-15,-3-6 0 0,0 6-15 0,3 0-3 0,3-3-1 0,0 1 0 16,-3 1 19-16,6-1 0 0,0 2-8 0,2-3 8 16,-2-3 12-16,6 1 5 0,0 0 2 0,0-1 0 15,3-5-19-15,0 3 0 0,0 0 8 0,3 3-8 16,-1-6 11-16,1-2-2 15,0-1 0-15,0-2 0 0,3 3-9 0,-6-3 0 0,3 0 0 0,-3-3 0 16,-1 1 0-16,1-1 0 0,-3 1 11 0,0-4-11 16,-3-2 12-16,3 0-3 0,-6 0-1 0,3 3 0 15,-3-3 12-15,-3-5 1 0,-3 5 1 0,0-3 0 16,0 1 26-16,-3-6 4 0,0 0 2 0,-3 8 0 0,3-8-18 16,-3 6-4-16,-3-1-1 0,0-5 0 15,0 0-20-15,-3 8-11 0,3 1 12 0,0-7-12 16,-3 9-20-16,4-3-10 0,-4 3-2 0,-3 5-1 15,3 0-42-15,-3 0-8 0,-3 0-1 0,0 0-1 16,0 2-79-16,-2 1-15 0,2 2-3 0,-6-2-1 0</inkml:trace>
  <inkml:trace contextRef="#ctx0" brushRef="#br0" timeOffset="-50782.08">13382 1196 1083 0,'0'0'24'0,"0"0"4"0,-3-5 2 0,-3-1 1 0,3 1-31 0,-3 0 0 0,3 2 0 0,-3-5 0 16,0 0 72-16,-3 3 8 0,3 0 1 0,-3-1 1 0,0 1-25 0,0 2-5 15,0 1 0-15,1-1-1 0,-1 3-35 0,-3 0-8 16,3 0 0-16,-3 3-8 0,0-1 0 0,0 4 0 16,0-4 0-16,0 6 0 0,-3 0 0 0,3 3 0 15,1-3 0-15,-1 2 0 0,0 9 8 0,0-6-8 0,0 6 0 0,0 2 0 16,3 0 0-16,3 3 0 15,-3 2 0-15,3-5 0 0,0 6 0 0,3-9 0 16,0 6 0-16,3-5 0 0,3 5 0 0,0-9 10 0,3 7-10 16,0-9 12-16,6 5 11 0,3-2 2 15,0-3 1-15,6 3 0 0,-3-2 6 0,5-4 0 0,1-2 1 0,0 3 0 16,3-6-9-16,3-2-3 0,2-3 0 0,1-3 0 16,3 0 12-16,-1-5 3 15,-2 3 0-15,0 0 0 0,-3-6-19 0,-1 3-3 0,1 0-1 0,-3-5 0 16,0 0 30-16,0 5 5 0,-7-11 2 0,1 6 0 15,-3 5-30-15,0-5-5 16,-3 2-2-16,-3-2 0 0,0 5 6 0,-6-8 1 0,-3 0 0 0,-3 3 0 16,0-8 19-16,-3 3 4 0,-3-9 1 0,-3 9 0 15,0-6-28-15,-3 3-4 0,0-1-2 0,-3 7 0 16,0-1-10-16,0 0 0 0,1 5 0 0,-4-2 8 16,-3 5-8-16,3 3 12 0,-3-1-12 15,0 1 12-15,0 3-12 0,-2-4 0 0,-1 4-12 0,0 2 12 0,0 0-27 16,3 2 3-16,1-2 0 0,-1 6 0 15,0-1-28-15,3-3-4 0,0 4-2 0,3-4 0 16,0 4-30-16,3-1-7 16,1-2-1-16,-1-1 0 0,3 9-61 0,0-1-13 0,3-4-2 0,0 2-515 0</inkml:trace>
  <inkml:trace contextRef="#ctx0" brushRef="#br0" timeOffset="-49917.67">13188 1405 810 0,'0'0'17'0,"0"0"4"0,0 0 1 0,6 0 2 0,0-3-24 0,0 3 0 0,0-2 0 0,3-1 0 15,0 0 68-15,0-2 8 0,3 0 3 0,0-1 0 16,0 4 0-16,3-11 0 15,-1 5 0-15,4 0 0 0,-3 2-23 0,0 4-5 16,0-6-1-16,0 3 0 0,0-3-30 0,0 5-7 0,-4-2-1 0,-2 2 0 16,0 0-12-16,0-2 0 0,-3 5 0 0,-3 0 0 15,0 0-106-15,-3 0-18 0,0 0-3 0,-3 5-1 32,-3 1 48-32,0 2 10 0,-3 2 2 0,0-2 0 0,0-5 1 0,-5 5 1 0,-1 0 0 0,3 0 0 15,-3 5 46-15,3-8 8 0,0 0 3 0,0 3 0 0,0-2 38 16,3 4 8-16,3-7 2 0,3 2 0 15,-2-2 5-15,5-3 0 0,0 0 1 0,0 0 0 0,2 5-8 0,4-5-1 16,3 0-1-16,0 0 0 0,3 0 4 0,0 0 1 16,6-5 0-16,-6 5 0 0,3 0-26 0,-3-3-5 15,0 1-1-15,-1 2 0 0,-2 0-8 0,-3 0 0 16,0 0 0-16,0 0 0 0,-6 0 0 0,0 0 0 16,-3 2 0-16,0 1 0 0,0-1 0 0,-3 4 0 15,0-4 0-15,-3 4 0 0,1 2-14 0,2 0-5 16,-3-3-1-16,3-2 0 0,-3-1-3 0,6-2-1 15,3 0 0-15,0 0 0 16,0 0-6-16,0 0-2 0,0 0 0 0,0 0 0 16,0 0-38-16,0 0-8 0,9 0-2 0,-9 0 0 0</inkml:trace>
  <inkml:trace contextRef="#ctx0" brushRef="#br0" timeOffset="-48232.94">13581 788 1191 0,'0'0'26'0,"0"0"6"0,0 0 0 0,3-7 2 0,0 1-34 0,0-2 0 0,0 0 0 0,0-2 0 16,0-1 64-16,0 6 7 0,0 0 1 0,-3-1 0 15,6 4-6-15,-3-4-1 0,0 1 0 0,-3 5 0 16,3-8-21-16,-3 8-5 0,0 0-1 0,0 0 0 15,0 0-25-15,0 0-5 0,0 0 0 0,0 0-8 0,3 5 0 0,0-5 0 16,-3 6-10-16,3 2 10 16,-3 0-9-16,3 10 9 0,-3-5 0 0,-3 3 0 0,3 8 0 15,-3-3 0-15,-3 0 0 0,3 1 0 16,-3 1 8-16,0 4-8 0,3-11 11 0,-3 8-11 0,0-9 11 0,0 4-11 16,0-3 10-16,-3-6-10 0,3 4 10 0,-3-4-10 15,3 1 10-15,-2-9-10 16,-1 6 12-16,3-2-3 0,0-4-1 0,-3-2 0 0,9 0 3 0,-3 0 0 15,3 0 0-15,-6-5 0 0,3-3 8 0,0 3 1 16,0-6 1-16,0-5 0 0,3 6-2 0,0-1-1 16,0-7 0-16,0 4 0 0,0-7-1 0,0 8 0 15,-3-3 0-15,3 0 0 0,0 3 10 0,-3 5 1 16,3 0 1-16,0 8 0 0,0 0-17 0,0 0-3 16,0 0-1-16,0 0 0 0,0 0-8 0,0 0-11 0,-3 5 3 15,-3 3 0-15,3 6-11 0,0 4-1 0,-3-2-1 0,3 8 0 16,0-6 21-16,3 3 0 0,0-5 0 0,0 0 0 15,3 5-13-15,-3-7 1 0,3 2 1 0,0-3 0 16,3-3 11-16,0 1 9 0,0-1-1 0,0-2-8 16,3 0 0-16,-3-2-12 15,3-1 0-15,0-2 0 0,3-1-6 0,-3 4-1 16,2-4 0-16,-2 1 0 0,3-3-29 16,-3 2-5-16,3 1-2 0,-3 0 0 0,0-3-85 0,0 0-16 15,0 5-4-15,-3 0-505 0</inkml:trace>
  <inkml:trace contextRef="#ctx0" brushRef="#br0" timeOffset="-45128.58">15918 1381 1076 0,'0'0'24'0,"0"0"4"0,0 0 2 0,0 0 0 0,0 0-30 0,0 0 0 16,0 0 0-16,3-5 0 0,3 0 22 0,0-3-2 16,0 8 0-16,6-8 0 15,-1 5-10-15,4 0-2 0,0 3-8 0,3-2 12 0,3 2 1 0,3-3 0 16,0 0 0-16,-1 3 0 0,7-2 15 0,-3 2 4 16,3-3 0-16,-1-2 0 0,1 0-16 0,3-6-4 15,-3 6 0-15,2-3 0 0,-2 2 0 0,0 1 0 16,-3 0 0-16,-3-6 0 0,-1 6 23 0,-5 2 4 15,0-5 1-15,-3 3 0 0,-3 0-6 0,0 0-1 0,-6 5 0 0,0-6 0 16,-3 1 7-16,0 0 0 0,-6-6 1 0,0 8 0 16,-3 1 10-1,-3-9 1-15,0-2 1 0,-6 5 0 0,0 3-42 0,0-1-11 0,-3-1 0 0,-2-1 0 16,2 2 9-16,0 4 0 0,6 2 0 0,-3-6 0 16,6 6-9-16,9 0 0 15,0 0 0-15,0 0 0 0,0 0 0 0,0 0 0 0,0 0 0 0,0 0 0 16,0 0 0-16,0 0-12 0,3 6 2 0,0-6 1 15,3 5 9-15,0 0 0 0,3 1 0 0,0-4 0 16,0 1 0-16,3-1 0 0,-3 4 0 0,0-6 0 16,-1 8 8-16,1 0 0 0,-3 2 0 0,-3 1 0 15,0-6-8-15,0 6-12 0,0-1 4 0,-3 6 0 16,0-3-26-16,0 1-5 0,0 1-1 0,3-1 0 16,0 2-166-16,0-1-34 0,6-4-6 0</inkml:trace>
  <inkml:trace contextRef="#ctx0" brushRef="#br0" timeOffset="-43049.75">17361 730 550 0,'0'0'12'0,"0"0"2"0,0 0 1 0,0 0 1 0,0 0-16 0,0 0 0 0,0 0 0 0,0-8 0 0,0 8 0 15,0-2 0-15,3-1-11 0,-3 3 11 0,0 0 22 0,0 0 11 16,3-3 3-16,-3 3 0 15,0 0 15-15,0-5 3 0,0 5 1 0,3-3 0 0,-3 3-11 0,3-5-3 16,3 3 0-16,-3-4 0 0,-3 6-23 0,3 0-5 16,3-2-1-16,0-1 0 0,-3 3 7 0,0-3 1 15,3-2 0-15,0 5 0 0,0 0 14 0,0 0 3 16,3 0 1-16,0-3 0 0,-3 1 3 0,3 2 1 16,0-3 0-16,0 0 0 0,-1 1-14 0,1 2-4 15,0-8 0-15,0 8 0 0,0-3-3 0,-3 3-1 16,3-2 0-16,-3 2 0 0,3 0-6 0,-3-3-2 15,3 3 0-15,-3 0 0 0,-3 3-4 0,3-3-8 16,-3 0 11-16,-3 0-11 0,3 0 0 0,-3 0 0 16,6 2 0-16,-6-2 0 0,0 0 20 0,0 0-4 0,0 0 0 0,0 0 0 15,0 0 18-15,0 0 3 0,0 0 1 0,0 0 0 16,0 0-21-16,0 0-4 0,0 0-1 0,0 0 0 16,0 0-1-16,0 0-1 0,0 0 0 0,0 0 0 15,0 0 19-15,0 0 4 0,0 0 1 0,0 0 0 16,0 0-22-16,0 0-4 0,0 0 0 0,-6-2-8 15,0-4 11-15,0 4-11 0,0-1 10 0,0 0-10 16,-3 3 9-16,0 0-9 0,0 0 8 0,0 0-8 16,0 0 0-16,-3-2 0 0,3 2 0 0,-3 0 0 15,1 0 0-15,-4 0 0 0,3 0 0 16,0 0 0-16,3 0-11 0,-3 0 11 0,0 2-8 0,3-2 8 16,-3 6 0-16,3-6 0 0,0 0 0 0,1 2 0 0,-1-2 0 15,0 0 0-15,3 3 0 0,-3-3-8 0,0 3 8 16,3-3 0-16,-3 0 0 0,3 2 0 15,0-2 0-15,0 0 0 0,0 3 0 0,3-3 0 0,-3 0 0 0,3 0 0 16,3 0 0-16,-6 0 0 0,6 0 0 0,0 0 0 16,0 0 0-16,0 0 0 15,0 0 0-15,0 0 0 0,0 0 0 0,0 0 0 0,0 0 0 0,0 0-13 16,6 0 5-16,0 0 8 16,6 5-28-16,3-5 1 0,3 0 1 0,0 0 0 0,6 0 14 0,-1 0 2 15,7-8 1-15,3 8 0 0,0 0 17 0,-1-2 4 16,1 2 1-16,0-3 0 15,0 0-13-15,-4 3 0 0,1-2 0 0,0-1-10 0,0 0 2 0,2 1 0 0,-2-1 0 16,0 0 0-16,0 1 8 0,-4-1 0 0,4-2 0 16,-3-1 0-16,0 6 12 0,0-2-1 0,-1 2-1 0,4-5 0 15,-9 5-10-15,9 0 0 0,-3-6 0 16,2 4 0-16,-2 2 0 0,3-3-16 0,0 3 4 0,-1 0 1 16,7 0 11-16,-6 0 0 0,3 0 0 0,-4 0 0 15,1 0 0-15,0 0 14 0,6 0-2 0,-1 0 0 16,1-5-12-16,-6 5-13 0,6 0 2 0,-1 0 1 15,-5 2 10-15,3-2 14 0,-1-5-3 0,-5 0-1 16,3 2-10-16,0-2 0 0,-3 0 0 0,2 2 0 16,-2 0 0-16,3 1-14 0,-3-1 2 0,-3 0 0 15,2 1 12-15,-2 2 16 0,-3-3-3 0,3-2-1 16,-3 5-12-16,-1-6 0 0,1 6 8 0,0-8-8 16,-3 8 17-16,0-7 1 0,0 4 0 0,-3 0 0 15,2 3-30-15,-8-2-7 0,6 2-1 0,0 2 0 16,-9-2 8-16,3 3 0 0,3 0 1 0,-3-1 0 0,-3 3 11 0,-6 3 0 15,9-2 0-15,-9 2 0 0,6-6 0 16,-3 6 0-16,0 3 0 0,0-1 0 0,-3-2 0 0,3 0-8 16,-3 3 8-16,-3-1-8 0,0 1 8 0,3 0 0 15,-3 2 0-15,0 3-8 0,0-6 8 0,-3 6 0 16,3 3 0-16,-3-6-8 0,3 8 8 0,-3-5-8 16,-3 8 8-16,3-3-8 0,6 3 8 15,-9 0-8-15,3 2 8 0,6 3-8 0,-6-5 8 0,3 2-8 16,-3 3 8-16,6-7-8 0,-6 7 8 0,6-8-10 15,0 3 10-15,0-3-10 0,0 0 10 0,0 0 0 16,6-2 0-16,-6-1 0 0,-6 1 0 0,6-6 0 16,0 0 0-16,0 3 0 0,0-5 0 0,-6 2 0 0,3 3 0 0,0-11 0 15,0 6 0-15,0-6 0 0,0 8 0 0,0-5 0 16,-2-5 0-16,2 2 0 0,0 0 0 0,-3-2 0 16,0 0 0-16,0-1 8 0,0 1-8 0,-3-3 8 15,0 3 0-15,0 2 0 0,-3-10 0 0,0 5 0 16,0 0 3-16,-6 0 1 0,1-3 0 0,-4 0 0 15,-3 1 16-15,0-1 3 0,-3 0 1 0,-5-2 0 16,-1 2-32-16,-6 1 0 0,0-3-13 0,4 2 4 16,-7-2 9-16,0-3 11 0,-2 5-3 0,-4 0 0 15,0 6-8-15,1-3 0 0,-1 0 0 0,1 3 0 16,-4-1 0-16,-3 6 0 0,1-5 0 0,-1 0 0 16,4 2 0-16,-1-3-14 0,0 4 3 0,1-1 1 15,-1 0 10-15,1 1 14 0,-1 4-3 0,6-5-1 16,1-5-10-16,2 3 0 0,3 2 0 0,4-2-11 0,-4 2 19 15,3-2 3-15,3 0 1 0,-2-1 0 0,5 1-12 16,-3 2 0-16,4 1 0 0,2-4 0 0,0 1 0 0,3 2 0 16,-3-5 0-16,6 3-11 0,-2-1 11 0,2 1 0 15,0 2 8-15,3 1-8 0,0-1 8 0,0-5-8 16,4 3 8-16,-1-1-8 0,0 1 11 0,3-3-3 16,0 0 0-16,3 0 0 0,0 0 0 0,0-3 0 15,0 1 0-15,0-1 0 0,3 3 20 0,0-8 3 16,0 5 1-16,1-2 0 0,2 0 1 0,-3-1 1 15,3 1 0-15,-3-3 0 0,6-5 0 0,-3 0 0 16,3 0 0-16,0-9 0 0,0 7-34 0,0-12 0 16,3 1 0-16,-3 2 0 0,3-5 0 0,3 2-16 0,-3-2 5 15,3-5 1-15,-4 5 10 0,1 2 16 0,3-5-4 0,-3 3-1 16,0 8-11-16,0-8 0 0,3 5 0 0,-3 3 0 16,-3 0 0-16,0 2 0 0,0 6 0 0,0-5 0 15,-3 7 0-15,3 0-11 0,-3-2 1 0,0 3 0 16,3 4 10-16,-3 1 0 15,0 0 0-15,0-1 0 0,3 6 10 0,-3-5-2 0,3 5-8 0,0 0 12 16,0 0-12-16,0 0 0 0,0 0 0 0,0 0 0 16,0 0-8-16,0 0-5 0,0 0-1 0,0 0 0 15,0 0 23-15,0 0 5 0,0 0 1 0,0 0 0 16,0 0-39-16,0 0-7 0,0 0-1 16,0 0-1-16,0 0 33 0,0 0 0 0,0 0 0 0,0 0 0 15,0-8 0-15,0 8 0 0,0 0 0 0,3-5 0 16,-3 5 0-16,0-5 0 0,3 2 0 0,3 0 0 15,-3 1 0-15,0-1 0 0,0 0 0 0,0-2 0 0,3 0 0 16,-3 0 0-16,3 2 0 0,0 0 0 0,0-2 0 16,0 2 0-16,0 1 0 0,3-4 0 0,0 4 0 0,-3-9-10 15,3 6 10-15,-3 0-8 0,3-1 8 0,2 1 0 16,-5 2 0-16,3-2-8 0,-3 0 8 0,0-3-10 16,0 5 10-16,0-2-10 0,-6 5-3 0,3-3-1 15,-3 3 0-15,0 0 0 16,0 0-30-16,0 0-7 15,0 0-1-15,0 0 0 0,0 0 0 0,0 0 0 0,0 0 0 0,0 0 0 16,0 0 0-16,0 0-1 0,0 0 0 0,0 0 0 16,0 0-138-16,0 0-27 0,0 0-6 0,0 0 0 0</inkml:trace>
  <inkml:trace contextRef="#ctx0" brushRef="#br0" timeOffset="-42380.48">17269 651 990 0,'0'0'21'0,"0"0"5"0,0 0 1 0,0 0 1 0,0 0-28 0,0 0 0 0,0 0 0 0,0 0 0 16,0 0 57-16,0 0 6 0,0 0 1 0,0 0 0 15,-6-3-16-15,0 1-4 0,-3-1 0 0,3 0 0 16,-3 1-20-16,4-4-5 0,-7 1-1 0,3-6 0 0,-3 4 22 0,-3-4 5 15,0 0 1-15,0-4 0 16,-3 4-22-16,3 3-5 0,-2-5-1 0,2 2 0 0,3 1 10 0,-6 4 3 16,3 6 0-16,3 0 0 15,0-5-31-15,0 0 0 0,0-9-8 0,0 7 8 0,4 4 0 0,-4 0 8 16,0 6 0-16,3 0 1 0,-3-1-9 0,0 3 0 16,3 3 0-16,-3 0 0 15,3 0-24-15,-6 6-6 0,3 4-2 0,1-5 0 0,2 6 32 0,0 2 0 16,0 3 0-16,3-3 0 0,0 5-12 0,0-2 3 15,0 3 1-15,0 7 0 0,3 0 8 0,0 1 0 16,0 2 0-16,3 0 0 0,-3 0 0 0,3 0 0 16,3 3 0-16,0-1 0 0,0 1 0 0,0-3 0 15,3 0 0-15,0 0 0 0,3 0 0 0,0-2 0 16,3-1 0-16,-3-2 0 0,2 0 0 0,1-9 0 0,-3 4 0 16,3-6 0-16,-3 0 0 0,3-5 0 0,-3 3 0 0,0-9 0 15,0 1 0-15,-3-3 12 0,0 2-2 0,0-2-1 16,0-3 7-16,0-2 0 0,-3 2 1 0,-3-5 0 15,6-2 6-15,-3-4 1 0,2 4 0 0,1-3 0 16,3-9 16-16,-3 1 4 0,6 0 1 16,-3-11 0-16,3 6-29 0,0-12-5 15,0 1-2-15,3 0 0 0,0-5 3 0,0-6 0 0,-1 0 0 0,-2-5 0 16,0 6 0-16,0-4 0 0,-3 4 0 0,-3-4 0 16,-3 1 22-16,0 2 5 0,-3 1 1 0,0 2 0 15,-3 0-26-15,-3 5-5 0,0 5-1 0,-3-2 0 16,0 3-8-16,-3 5 8 0,0 0-8 0,3 5 8 15,-2 2-8-15,-1 1 0 0,3 3 0 0,0 4 0 16,-3 4 0-16,3-1 0 0,3 0-12 0,-3 1 12 16,3 2-27-16,-3 2 3 0,3 4 0 0,-3-4 0 15,3 6-19-15,0 3-3 0,0 2-1 0,0-2 0 16,-2 2-40-16,2 3-8 0,0-3-1 0</inkml:trace>
  <inkml:trace contextRef="#ctx0" brushRef="#br0" timeOffset="-41764.65">13501 1373 990 0,'0'0'21'0,"0"0"5"0,0 0 1 0,0 0 1 16,0 0-28-16,0 0 0 0,0-5 0 0,0 5 0 0,0 0 0 0,-3-8 0 0,3 8 0 16,0-5 0-16,3-1 0 0,0 1 0 0,0 0 0 15,3 2 0-15,0-2 0 0,3-6-13 0,3 3-420 16</inkml:trace>
  <inkml:trace contextRef="#ctx0" brushRef="#br0" timeOffset="-41132.21">17644 939 1177 0,'0'0'25'0,"0"0"6"0,0 0 1 0,0 0 2 0,0 0-34 16,0-5 0-16,0 5 0 0,3-5 0 15,3 2 0-15,3 0 0 0,0 1 0 0,6-4 0 0,3 4 0 0,6-6 0 16,2 5 0-16,7-2 0 0,0 2 0 0,6 1 0 15,-1-1 0-15,4 0 0 0,0 3 0 0,5-5 0 16,-2-3-12-16,5-2 3 0,-2 4-3 0,3-2 0 16,-4 3 0-16,1 5 0 15,-3-3-22-15,-1-2-5 0,1 2-1 0,3 1-263 16,-10-3-53-16</inkml:trace>
  <inkml:trace contextRef="#ctx0" brushRef="#br0" timeOffset="-40848.59">17412 1098 874 0,'-3'0'19'0,"3"0"4"0,0 0 1 0,0 0 1 0,0 0-25 0,0 0 0 0,3 3 0 0,3-1 0 15,9-2 15-15,0 3-3 0,6-3 0 0,5 3 0 16,4-3 39-16,3-3 7 16,0 3 2-16,2-3 0 0,4 1-29 0,6-4-6 0,-1 4-1 0,4 2 0 0,6-3 16 0,-4 0 4 15,1-2 0-15,-1 3 0 16,1 2-36-16,3-3-8 0,-4-2 0 0,1 2 0 0,-4-2 0 16,-5 5 0-16,0 0 0 0,-7-6-11 15,-2 6-33-15,-3 0-6 0,-3-2-2 0,-3 2-502 16</inkml:trace>
  <inkml:trace contextRef="#ctx0" brushRef="#br0" timeOffset="-40646.21">17668 1249 946 0,'-6'2'20'0,"0"1"5"0,3 0 1 0,3-3 2 16,0 2-28-16,3 1 0 0,3 2 0 0,3 1 0 0,6-9-11 0,9 3-7 0,5 0-2 0,7 0 0 15,6-5 128-15,6-1 26 0,2 4 5 0,1-1 1 16,2-2-64-16,1-6-13 0,2 3-3 16,-2 0 0-16,0 6-44 0,-1 2-16 0,-8-3 9 15,2 0-9 1,-2 3-31-16,-3-2-11 0,-1 2-2 0,1-5-1 0</inkml:trace>
  <inkml:trace contextRef="#ctx0" brushRef="#br0" timeOffset="-38694.38">17850 844 946 0,'0'0'20'16,"0"0"5"-16,0 0 1 0,0 0 2 0,0 0-28 0,0 0 0 0,0-3 0 0,3-2 0 16,-3 5 18-16,0-5-2 0,0 5 0 0,0-8 0 15,0 3-16-15,3-1 0 0,-3 1 0 0,0 0 0 0,0 5 32 0,0 0 4 16,3-3 0-16,-3-2 0 0,0 5 32 0,0 0 6 15,0-11 2-15,0 6 0 0,0 0-11 0,0-1-1 16,0 6-1-16,0 0 0 0,0 0-15 0,0-5-4 16,0 2 0-16,0 3 0 0,0 0-28 0,0 0-5 15,0 0-2-15,0 0 0 0,0 0-9 0,0 0 8 16,0 0-8-16,0 0 8 0,0 0-8 0,0 0 0 16,0 0 0-16,0 0-11 0,3 3 3 0,-3 5 0 15,0 3 0-15,0 4 0 0,0 1-11 0,0 8-1 16,0-3-1-16,0 6 0 0,0-3 33 0,0 2 6 15,-3 3 2-15,0-5 0 0,0 2-20 0,3 1 0 0,-3-9 0 16,0 6 0-16,0-5 13 0,0 2-4 16,0-8-1-16,0 3 0 0,0-3 8 0,3-2 2 15,-3-6 0-15,3 0 0 0,-3 1-3 0,3-6-1 16,0 0 0-16,0 0 0 0,0 0 18 0,0 0 3 0,0 0 1 0,0 0 0 16,0-8 16-16,0-3 4 0,0-5 1 0,0-2 0 15,0-6-44-15,3 3-13 0,-3-8 0 0,-3 5 8 16,3-8 4-16,0 3 2 0,-3 5 0 15,3-8 0-15,-3 1 22 0,0 2 4 0,0 5 0 0,3-3 1 16,-3 9-31-16,0-3-10 0,0 7 0 0,0-4 0 16,3 7 12-16,-3 1-4 0,0 4 0 0,3 1-8 15,0 5 11-15,0 0-11 0,0 0 10 0,0 0-10 16,0 0 0-16,0 0-13 0,0 0 1 0,0 8 0 16,0 3-16-16,0 10-4 0,3-3 0 0,-3 11 0 15,0 6 32-15,0-1 0 0,0 6 0 0,0 2 0 0,0 1 0 16,0-4 0-16,0-2 0 0,0 3 0 0,0-6 0 0,0-2 0 15,3-11-8-15,-3 3 8 16,0 3 0-16,3-9 0 0,0-2 0 0,-3 0 0 0,3-8 0 0,-3 0 0 16,0 0 0-16,0-6 0 0,0-2 24 0,0 0 5 15,0 0 1-15,0 0 0 0,0 0-21 0,0-5-9 16,0-6 8-16,0 1-8 0,0-14 0 0,0 3 0 16,0-3 0-16,3 0-11 0,-3-5 0 0,3-3 0 15,0-2 0-15,0 0 0 0,-3 4 11 0,3-1 0 16,0 2 0-16,-3 5 0 0,0 0 11 0,0 11-3 15,0-3 0-15,0 5 0 0,0 6 4 0,0 5 0 0,0 0 0 0,0 0 0 16,-6 3-12-16,3 2-14 16,-6 11 3-16,3 0 1 15,-3 10-16-15,0-5-3 0,0 11-1 0,0-8 0 0,-3 5 30 0,3 3 0 0,-2-1 0 16,2-4 0-16,-3 2 0 0,0 3 0 0,0-6 0 0,3 3 0 31,0 0-29-31,0-7-3 0,0-1-1 0,3-3 0 16,0 3-25-16,0-10-5 0,3 0-1 0,0 2 0 15,0-5-147-15,0-6-29 0</inkml:trace>
  <inkml:trace contextRef="#ctx0" brushRef="#br0" timeOffset="-37832.46">17284 905 1177 0,'-3'-5'25'0,"0"-3"6"0,0 2 1 0,0 1 2 0,0-6-34 0,0 1 0 0,0 2 0 0,0 3 0 15,0-1 93-15,0-2 12 0,3 1 3 0,0 1 0 0,0 6-52 0,3-5-11 16,0-3-1-16,3 3-1 0,3-1-20 0,0-7-4 16,3 5-1-16,3 0 0 0,0 3-6 0,6-8-2 15,-1 5 0-15,4-3 0 0,0 1-10 0,3 4 0 16,-3-2 0-16,-1 1 0 0,1 1 8 0,-3 4-8 15,-3-1 8-15,0 3-8 0,-3 0 0 0,0 3 0 16,-6-1 0-16,-1 1 0 16,-2 2-116-16,-3 6-16 0,0-3-4 0,-6-3 0 15,0 6 23-15,-6 4 4 0,-5-4 1 0,-1 2 0 16,-3 6 19-16,-3-9 4 0,3 9 1 0,-3 2 0 0,0-8 60 0,1 8 12 0,-1-10 2 0,0 2 1 16,6 6 89-16,0-11 17 0,6 2 4 0,0-2 1 15,3 0-2-15,0-3 0 0,6-5 0 0,0 0 0 16,0 0-32-16,0 0-6 0,6 0-2 0,6 0 0 15,3-5 6-15,3-3 1 0,3 0 0 0,3-2 0 16,-3 4-35-16,-1-2-6 0,4-2-2 0,-3-1 0 16,-3 6-15-1,-3 2-9-15,-3 3 10 0,0-2-10 0,-6-1 0 0,-1 3 8 0,1 0-8 0,-6 0 0 16,0 0 0-16,0 0 0 0,0 5-9 0,-6-2 9 16,-2 8-20-16,-7 4 3 0,0-4 0 0,-3 2 0 15,0 8-19-15,-3-7-3 0,0-1-1 0,1 5 0 16,-1-7 32-16,3 2 8 0,0 3 0 0,3-5 0 0,0-3 0 15,6 0 0-15,0 2 0 0,3-5 0 0,3 1 0 0,0-4 0 16,3-2 0-16,0 0 0 0,6 3-8 0,0 0 8 16,6-6 0-16,0 0 0 0,0 1 29 0,6-1 11 15,0-2 1-15,0-3 1 0,0 0-14 16,-1 3-2-16,-2 2-1 0,0 0 0 0,-6 1-25 0,0 2 0 16,0 0 0-16,-3 0 0 0,0 0-14 0,-6 2-8 15,3 4-2-15,-6-1 0 16,-3 6-32-16,-3-1-8 0,0 1 0 0,-6 7-1 15,0-5 1-15,-6 3 1 0,1 3 0 0,-1-6 0 16,0 8 19-16,0-2 3 0,3-1 1 0,0 1 0 0,3-1 32 0,1 1 8 16,5-9 0-16,3 1 0 0,3 0 0 0,3-1 0 0,0-7 0 15,6 2 0-15,0-5 30 0,3 3 8 16,0-3 2-16,5-3 0 0,1 3 18 0,0 0 4 16,3-5 1-16,-3 0 0 0,3 2-47 0,-3-2-8 0,-3-1-8 0,-4 4 9 15,1-1-9-15,-6 0-17 0,-3 3 4 0,0 0 1 16,0 0 12-16,0 0 0 0,0 0 0 0,0 3 0 31,-6 2-28-31,0 3-4 0,-2 0 0 0,-1-5 0 0,0 5 24 0,0 0 8 0,3-3 0 0,0 3-9 16,3-3-8-16,0-2-2 0,3-3 0 0,3 2 0 15,0 1-18-15,0-3-4 16,3 0-1-16,0 0 0 0,0 3 26 0,3-3 6 0,0-3 1 0,-3 3 0 16,2 0-2-16,1 0 0 0,-3 0 0 0,3 0 0 15,-3 0-1-15,0 0 0 0,0 0 0 0,-6 0 0 16,3 0-35-16,-3 0-7 0,0 0-2 0,0 0 0 0</inkml:trace>
  <inkml:trace contextRef="#ctx0" brushRef="#br0" timeOffset="-36169.4">18058 823 943 0,'0'0'20'0,"0"0"5"0,0 0 1 0,0 0 1 0,-3-5-27 0,3 5 0 16,0 0 0-16,0 0 0 0,0 0 8 0,0 0-8 16,0 0 8-16,3-6-8 15,3 1 0-15,3 0 0 0,0 5 0 0,6-3 0 0,0-2 27 0,5-1 0 16,4 6 0-16,3-7 0 0,0 1 41 0,0-2 8 15,2 3 1-15,-2 0 1 16,0-1-58-16,-3 1-12 0,3-5-8 0,-7 4 9 0,-5 4-9 0,6-4 0 16,-12 4 9-16,6-1-9 0,-9 0 8 0,3 3-8 15,-9 0 8-15,0 0-8 0,0 0 0 0,0 0 0 16,0 0 0-16,-9 3 0 16,3 2-24-16,-3 3-10 0,-6 0-2 0,-3 5 0 15,0-5 4-15,-2 0 1 0,-1 0 0 0,0 5 0 0,0-2 31 0,-3 0 0 0,3 2 0 0,1 5 0 16,-1-2 0-16,0-3 0 0,3 1 0 0,3-6 0 15,6 5 17-15,0 0 3 0,3-5 1 16,0-3 0-16,3 3 14 0,3-2 2 0,0 4 1 0,6-5 0 16,0-2-18-16,3 0-3 0,0-1-1 0,6-2 0 15,0 0 20-15,3 0 3 0,-3 0 1 0,3-2 0 16,-1 2-16-16,1-6-4 0,0 6 0 0,-3 0 0 16,-3 6-20-16,0-6 0 0,-3 0 0 0,-3 2-8 15,0-2 8-15,-3 0-8 0,0 6 8 0,-3-1-8 16,-3 3-4-16,-3 0 0 0,-3 5 0 0,-6 0 0 15,0 3-65-15,-3-3-14 0,-3 6-2 16,0 2-1-16,-2-5 12 16,5 2 2-16,-3-2 1 0,3 0 0 0,3 3 23 0,6-9 4 0,0 9 0 0,3-9 1 0,3-4 39 0,6 2 12 15,0-6 0-15,6 4 0 0,0-4 40 0,6-2 16 16,0 0 2-16,3 0 1 0,3-2 43 0,-3-1 9 16,5 0 1-16,-2-2 1 15,0 0-45-15,0-1-10 0,-3 4-2 0,0-3 0 0,-4-1-39 0,1-2-8 16,-3 0-1-16,-3 3-8 0,0 5 0 0,-6 0 0 15,3 0 0-15,-6 0 0 16,0 0-23-16,0 0-5 0,0 0 0 0,-3 5-1 16,0 1-10-16,0-4-1 0,-3 6-1 0,0-2 0 15,0 1 19-15,3-4 4 0,0 2 1 0,0 3 0 0,3-8 4 0,3 3 1 0,0 2 0 16,3 1 0-16,3-6 2 0,0 0 1 0,6-6 0 16,0 1 0-16,0 0 45 0,6-6 8 0,-1 6 3 15,1 0 0-15,0-6-28 0,0 6-6 0,0-3-1 0,0 0 0 16,-4 5 0-16,-2-5 0 0,-3 0 0 0,0 3 0 15,-3 2-12-15,-3 1 0 0,-3-4 0 0,-3 6 0 16,0 0 57-16,0 0 9 0,0 0 2 0,0 0 0 16,0 0-26-16,-6 0-5 0,-3 0-1 0,0 0 0 15,0 3-36-15,0 0 0 0,0-3-12 16,0 2 4-16,3 1 8 0,1 0 0 0,-1-3 0 0,0 0 0 16,6 0 0-16,0 0 0 0,0 0 0 0,0 0 0 15,0 0 0-15,0 0 9 0,0 0-1 0,0 0-8 16,0 0 11-16,0 0-11 0,0 0 10 0,0 0-10 15,0 0 0-15,0 0 0 0,0 0 0 0,0 0 0 16,0 0 11-16,0 0-11 0,0 0 12 0,0 0-12 16,0 0 8-16,0 0-8 0,0 0 0 0,0 0 0 15,0 0 0-15,0 0 0 0,0 0 0 0,0 0 0 16,0 0 0-16,0 0 0 0,0 0 0 0,0 0 0 0,0 0 0 0,0 0 0 16,0 0 0-16,0 0 0 0,0 0-9 0,0 0 9 15,0 0-8-15,0 0 8 0,0 0-10 0,0 0 10 16,0 0-12-16,0 0 12 0,0 0-12 0,0 0 12 15,0 0-12-15,0 0 12 16,0 0-58-16,0 0-5 0,0 0-1 0,0 0 0 16,0 0-32-16,0 0-8 0,0 0 0 0,0 0-297 15,0 0-59-15</inkml:trace>
  <inkml:trace contextRef="#ctx0" brushRef="#br0" timeOffset="-35865.56">18644 667 1422 0,'0'0'31'0,"0"0"6"0,0 0 2 0,0 0 1 0,0 0-32 0,0 0-8 0,0 0 0 0,6 2 0 16,-3 1 8-16,3 0 0 0,0 2 0 0,0 6 0 15,3 7-8-15,-3-5 0 0,-3 11 0 0,3 0 0 16,6 8 28-16,-9 2 3 0,3 3 1 0,3 3 0 16,-9-6-32-16,6 3 0 0,-3 0 0 0,0-2 0 0,0-1 12 0,0-2-3 15,0-3-1-15,0 0 0 0,2 0-8 0,-2-8-11 16,-3 3 3-16,0-5 0 16,3 2-145-16,0-11-29 15,0 22-6-15,0-21 0 0</inkml:trace>
  <inkml:trace contextRef="#ctx0" brushRef="#br0" timeOffset="-35313.03">18868 794 1144 0,'0'0'25'0,"-6"-3"6"0,6 0 1 0,-9-2 0 0,3 0-32 0,6 2 0 0,0 3 0 0,0 0 0 16,0 0 58-16,0 0 6 0,-3-5 0 0,3 5 1 16,3-5-43-16,3 2-9 0,3-2-1 0,6-3-1 15,2 0 33-15,1 0 8 0,3 0 0 0,0 3 1 16,3-1-1-16,-3 4 0 0,-1-4 0 0,-5 1 0 16,0 5-41-16,-3-2-11 0,-3 2 0 0,3 0 0 15,-9 2 0-15,3 3 0 0,-6-5 0 0,0 0 0 16,-6 3-24-16,6 5-6 0,-9-3-2 0,-3 6 0 15,-3 2 16-15,0 0 2 0,-6-2 1 0,7 2 0 16,-7 0-31-16,-3-2-5 0,9 2-2 0,0 0 0 16,3-2 40-16,-3-3 11 0,12 0 0 0,0 2 0 15,0-2-12-15,6-2 1 0,0-4 1 0,0 6 0 0,3-5 10 0,3 0 0 16,6-1 0-16,-3-4 0 0,3 4 42 16,0-2 10-16,6 0 3 0,-6 0 0 0,-1 0-35 0,1 3-8 15,0 0 0-15,-3-3-1 16,-3 7-11-16,-3-1 0 0,0-4 0 0,-3 1 0 0,-3 2 0 0,0 3-17 15,-3 6 4-15,-9-4 1 0,3-2 12 0,-3 3-9 16,-3 4 9-16,0-4-8 0,1 2 8 0,-1 3 0 16,6-3 0-16,-3-2 0 0,6 5 0 0,0-6 0 15,6 1 0-15,0 0 0 0,3-1 0 0,3-2 0 16,3-3 8-16,3 3-8 0,0-2 12 0,2-1-3 0,4 0 0 16,0 3 0-16,-3-5-9 0,6-1 8 15,-6 1-8-15,0 0 8 0,-3-1 0 0,2 4 0 16,-5-1 0-16,-3-2 0 0,3-1-8 0,-3 6 0 0,-6-5 0 15,0 2 0-15,0 0-21 0,0 1 3 0,-6 2 1 0,-3 0-709 16</inkml:trace>
  <inkml:trace contextRef="#ctx0" brushRef="#br0" timeOffset="-33394.42">17751 1680 727 0,'0'0'16'0,"0"0"3"0,0 0 1 0,0 0 0 0,0 0-20 0,0 0 0 15,0 0 0-15,0 0 0 0,0 0 60 0,0 0 8 16,0 0 2-16,0 5 0 0,3 1 23 0,-3 2 5 16,0 0 1-16,0-3 0 0,3 5-47 0,-3 1-10 15,0 8-2-15,3-9 0 0,-3 11-14 0,0-7-3 16,0 4-1-16,-3-2 0 0,3 0-10 0,0 2-3 15,0-7 0-15,0-1 0 0,0 1 2 0,0 0 0 0,0-3 0 0,0-3 0 16,0-5 1 0,0 0 1-16,0 0 0 0,0 0 0 0,0 0 73 0,0 0 14 0,0 0 4 0,0 0 0 31,-6-5-64-31,0 2-12 0,3-13-2 0,-5 5-1 0,2-2-11 0,0-8-2 0,0 8-1 0,0-11 0 16,0 3-11-16,0-3 0 15,0 3 0-15,0-11 0 0,0 6 0 0,0 2 0 0,3-5 0 0,-3 2 0 16,3 4 20-16,-3-4-2 0,0 3 0 0,0-2 0 15,3-1-18-15,-3 6 0 0,0-3 0 0,0 6 0 16,0-3 8-16,0 5-8 0,1 3 0 0,2-3 0 16,0 5 20-16,0 3 0 0,0 0 0 0,0 0 0 15,0 3-8-15,3 0-2 0,-3 2 0 0,3 8 0 16,-3 3-10-16,0-2 0 0,3-6 0 0,0 0 0 16,0 5-12-16,0 0-5 0,0 3-1 0,-3 3 0 15,3 10 18-15,-6-8 0 0,3 8 0 0,-3-8 0 16,-3 6 0-16,3 0 0 0,-3-6 0 0,0 8 0 0,-3-13 0 0,3 5 0 15,0-2 11-15,0-3-11 0,1 0 8 16,-1-6-8-16,3-2 0 0,-3 5 0 0,3-5 0 0,0-5 0 16,3 0 0-16,0-6 0 0,0-2-9 0,0 0 9 15,6-8-8-15,0 2 8 0,3-5 0 0,-3 3 0 16,3-11 0-16,3 3 0 0,-3 3 0 0,3-6 11 16,-1 3-11-16,1 8 12 0,-6-6 0 0,3 12 0 15,-3-1 0-15,3 8 0 0,-6 2-12 0,3 4 0 16,-3 2 0-16,0 0 0 0,0 0 0 0,0 0 0 15,0 0 0-15,6 0 0 0,0 2 0 0,0 4-14 16,0 2 3-16,3 2 1 0,0-2 10 0,3-3 0 0,0 3 0 0,3 0-8 31,-1 6-15-31,1-4-2 0,3-5-1 0,0 3 0 16,0 3-94-16,3 0-18 0,0-4-4 0,-1 1-434 0,7 6-88 0</inkml:trace>
  <inkml:trace contextRef="#ctx0" brushRef="#br0" timeOffset="-32643.55">18915 1627 2026 0,'0'0'44'0,"0"0"10"0,0 0 2 0,0 0 1 0,0 0-45 0,6 0-12 15,-3-2 0-15,-3 2 0 0,6 2 18 0,-3 1 2 16,3 5 0-16,-3 0 0 0,0 5-20 0,0-2 0 15,-3-1 0-15,3 3 0 0,-3 1 0 0,3-4-16 16,0 1 4-16,0 2 0 0,0-2 12 0,0-6 0 16,3 5 0-16,-3-2 0 0,3 0 0 0,-3-2 16 0,0-6-3 0,0 5-1 15,-3-5 32-15,6 0 7 0,0 0 1 0,-6 0 0 16,0 0-24-16,0-5-4 0,3-9 0 0,-3 6-1 16,0-7 8-16,0-4 1 0,0 1 1 0,-3-4 0 15,3-1-33-15,-3-1 0 0,0-3 0 0,0-2 0 16,0 0-9-16,-3 3-9 0,3-6-2 0,3-3 0 15,0 4 7-15,0-1 1 0,3 3 0 0,-3-6 0 16,3 6 12-16,-3 6 0 0,3-4 0 16,-3 3 0-16,0 6 0 0,6 5 0 0,-6-3 0 0,0 5 0 15,0 3 0-15,-6 3 0 0,6 0 0 0,0 5 0 16,0 0 23-16,0 0 7 0,0 0 2 0,0 0 0 16,0 0-32-16,0 0 0 0,0 0 0 0,0 0 0 15,0 7-26-15,-3 1-11 0,-3 8-3 0,6 5 0 16,-6-2 31-16,0 7 9 0,-3 1 0 0,0-6 0 0,0 6 0 15,-3-9 0-15,-3 6 8 0,3-8-8 0,-3 2-10 16,1-5-8-16,2-2-2 0,-3-3 0 0,3 5 20 16,0-5 0-16,0-5 0 0,3-1 0 0,0-2-10 0,0 0 2 15,3-5 0-15,3 3 0 0,0-14 8 0,3 5-10 16,0-5 10-16,3-5-10 0,3 2 10 0,3-7 0 16,3 0 10-16,3-6-10 0,0-3 14 0,6 6-3 15,-6 8-1-15,-1-3 0 0,4 11 0 0,-6 3 0 16,0-4 0-16,-3 9 0 0,0 2-10 0,0 3 0 15,-3 3 0-15,0 2 0 0,0 3 0 0,-3 5 0 16,3 1 0-16,-3 4 0 0,6-2-14 16,-3 3 2-16,-3 2 0 0,3 0 0 15,-1 3-82-15,4 2-16 0,0-7-3 0,0 7-1 16,0-7-104-16,3 2-21 0,9 16-4 0,-3-13-1 0</inkml:trace>
  <inkml:trace contextRef="#ctx0" brushRef="#br0" timeOffset="-31844.38">17820 1844 874 0,'-9'5'39'0,"0"3"8"0,-3 0-38 0,0 3-9 16,-3-1 0-16,3 9 0 0,0-3 28 0,1-3 3 15,2 11 1-15,0 0 0 0,0-3 9 0,6 0 3 16,0 0 0-16,6 0 0 0,3-2 12 0,0-3 4 16,6 5 0-16,3-10 0 0,2 2 16 0,1-3 3 15,6-2 1-15,3-8 0 0,0 3 19 0,2-3 4 16,1-3 1-16,3-2 0 0,-3-8-64 0,-1 0-13 15,-2-1-3-15,0-7 0 0,-6 5-3 0,3-5-1 16,-6 3 0-16,-4-4 0 0,1 1 0 0,-6-3 0 16,-3 6 0-16,-3-1 0 0,-3 1-20 0,-6 2 0 15,3 0 0-15,-6 3 0 0,-3 2 11 0,3-2-3 0,-5 5 0 16,-1 3 0 0,3 2-38-16,-3 1-8 0,0 4-2 0,0 1 0 15,3 0-38-15,0 2-8 0,3 0-2 0,0 0 0 16,6 3-30-16,3-2-6 0,0-1-2 0,6 3-339 0,0 2-68 0</inkml:trace>
  <inkml:trace contextRef="#ctx0" brushRef="#br0" timeOffset="-31471.39">18996 1958 1384 0,'0'0'39'0,"0"0"9"0,-3 5-38 0,0-2-10 0,-3 0 0 0,0-3 0 0,-3-3 53 0,0 3 9 15,0 0 2-15,0 0 0 0,-6 0-23 0,0 3-4 16,-3 4-1-16,1 1 0 0,-4 6 26 0,3-6 5 16,-3 2 1-16,0 6 0 0,3 0-25 0,3 2-5 15,4 4-1-15,2-1 0 0,3 0-37 0,6 5 0 16,3-10 0-16,3 0 0 0,8 5 0 0,7-7 0 15,3-9 0-15,6 5-12 0,3-7 27 0,5-3 5 16,4-8 0-16,0 0 1 0,2-2-9 0,1-1-1 16,-6-8-1-16,-1 1 0 0,-2-3 2 0,-3 0 0 15,-3-1 0-15,-10 4 0 0,-2-1-1 0,-6 4 0 16,-3-4 0-16,-6-2 0 0,-6 8-3 0,-3-3 0 0,-9 3 0 0,-3-1 0 31,-2 6-56-31,-4-5-11 0,-3 8-2 0,-3 2-1 16,-6 1-117-16,1 2-23 0,-4 5-5 0,-3-3-1 0</inkml:trace>
  <inkml:trace contextRef="#ctx0" brushRef="#br0" timeOffset="-31083.74">17597 1503 939 0,'65'-21'20'0,"-29"10"5"0,11 1 1 0,13-6 1 0,8 2-27 0,7 1 0 15,5-8 0-15,4 5 0 0</inkml:trace>
  <inkml:trace contextRef="#ctx0" brushRef="#br0" timeOffset="-30991.95">19269 1132 302 0,'96'-18'8'0,"-61"10"3"0</inkml:trace>
  <inkml:trace contextRef="#ctx0" brushRef="#br0" timeOffset="-29978.39">18055 1865 750 0,'0'0'21'0,"6"-5"5"0,3 5-26 0,0-3 0 0,0 1 0 0,6-1 0 16,-3 0 61-16,2-2 7 0,4 3 2 0,3-1 0 15,0-2-24-15,3 2-5 0,3-2-1 0,2-3 0 16,4 2 16-16,0 1 2 0,3-3 1 0,2 3 0 0,-2 0-11 0,6-6-3 16,-1 3 0-16,4 0 0 0,3 3-21 15,-4 0-5-15,4-1-1 0,-1-4 0 0,1 2-18 0,3 0 0 16,-1-3 0-16,1 3 0 0,-1-5 12 0,-2 5-12 15,0-2 12-15,-1 4-12 16,-2-4 32-16,0 2-1 0,-4 0 0 0,4 2 0 16,0 1-20-16,-4 0-11 0,1 0 12 0,0-3-12 0,-1 0 8 0,-2 2-8 15,0 4 0-15,2-3 0 0,-5-1 0 0,0 1 0 16,-6-3 0-16,-1 5 0 0,-2 1 0 0,-6-1 0 16,0 3 0-16,-6-3 0 0,-3 3 0 0,-3 0 0 0,-1 0 0 0,-8 0 0 31,0 0-152-31,0 0-32 0</inkml:trace>
  <inkml:trace contextRef="#ctx0" brushRef="#br0" timeOffset="-29597.51">19085 1998 698 0,'0'0'20'0,"0"0"4"0,0 0-24 16,3-3 0-16,6 0 0 0,-3-5 0 0,3 3 56 0,3 0 8 16,2 0 0-16,1-1 1 0,0 1 43 0,3-6 9 15,6-2 2-15,0 3 0 0,3-1-15 0,5-8-4 16,1 6 0-16,6 3 0 0,-1-12-51 0,4 7-10 15,0-1-3-15,-1-3 0 0,1 6-20 0,3-8-5 16,-4 8-1-16,4-6 0 0,-3 8-10 0,-1-2 0 16,-5 5 0-16,0-2 8 0,-3 2-8 0,-7 0 0 15,1 3 0-15,-3 2 0 0,-3 0 0 0,-3 1 0 16,-3 2 0-16,-1-3 0 0,-5-2-8 0,-3 5-4 16,0-3-1-16,-6 3 0 15,3 0-123-15,-3 0-25 0,0 0-5 0,0 0-1 0</inkml:trace>
  <inkml:trace contextRef="#ctx0" brushRef="#br0" timeOffset="-29292.81">19761 1458 990 0,'0'0'21'0,"-6"3"5"0,0-3 1 0,6 0 1 0,-3 0-28 0,3 0 0 0,0 0 0 0,0 0 0 16,0 0 101-16,0 0 15 0,0 0 2 0,0 0 1 15,3 2-37-15,9-2-7 0,-3 5-2 16,5-2 0-16,1-3-26 0,6 3-6 0,0-1-1 0,0 1 0 16,0 0-28-16,-1 2-12 0,-2 0 8 0,-3-2-8 0,3 0 0 0,-3-1 0 15,-6 1 0-15,6-1 0 16,-9 1 0-16,3 0 0 0,-3-1 0 0,-6 1 0 0,6 2 15 0,-6-5-3 15,0 0 0-15,-6 6 0 0,0 4 2 0,0-2 0 16,-3-3 0-16,-3 3 0 16,3 0-134-16,-3 3-28 0,0 0-4 0,3-6-328 15,0 3-66-15</inkml:trace>
  <inkml:trace contextRef="#ctx0" brushRef="#br0" timeOffset="-28844.29">20499 1056 1146 0,'9'-16'32'0,"-3"3"8"0,0 2-32 0,0 0-8 0,0-7 0 0,-1 2 0 16,-2 3 68-16,0-3 13 0,0 5 3 0,-6 1 0 15,3-3-13-15,-6-1-3 0,1 6 0 0,-4 3 0 16,-3 0-6-16,0 2-2 16,-3 0 0-16,-3 3 0 0,0 6-35 0,-3 4-7 0,0-2-2 0,4 13 0 15,-4-2-16-15,0 10 0 0,3-2-11 0,-3 7 11 16,3 0-8-16,-2 3 8 0,5 3 0 0,3 0 0 0,3-1 0 16,3 1 0-16,6-5 0 0,3-6 0 0,9 0-13 0,-3-3 4 15,12-7 1-15,-1 2 0 0,1-11 16 0,3 1 3 16,6-6 1-16,6-5 0 0,-7-2 38 0,13-4 8 15,-6-2 2-15,5-2 0 16,-5-11-20-16,-3 5-3 0,3-11-1 0,-10 6 0 0,4-8-24 0,0 3-4 16,-3 2-8-16,-7-8 11 0,-2 3-11 0,-6 3 12 15,0-4-12-15,-6-1 12 0,-3 2 3 0,-3 2 1 16,-3-2 0-16,-6 8 0 0,0-3-8 0,-6 8 0 16,3-5-8-16,-5 13 12 15,2 0-38-15,-6 3-8 0,0 5-2 0,-3 0 0 16,-3 5-168-16,1 0-35 0,-1 1-6 0,0 4-275 15,0 4-54-15</inkml:trace>
  <inkml:trace contextRef="#ctx0" brushRef="#br0" timeOffset="-28573.01">20284 1106 1220 0,'0'0'27'0,"0"0"5"0,-6 3 2 0,6-3 0 0,0 0-34 0,0 0 0 0,0 0 0 0,0 0 0 16,0 0 32-16,9-3 0 0,0 0 0 0,3 1 0 15,3-1-32-15,3 0 0 0,0 1 0 0,3-1 0 16,0 3-19-1,-1 0-10-15,4 0-3 0,-3-3 0 0,-3 3 32 0,0 0 0 0,0 0 0 0,-4 3 0 16,-2-3 29-16,0 0 12 0,-3 0 3 0,-3 0 0 16,-3 0 6-16,-3 0 2 0,0 0 0 0,0 0 0 15,0 0-26-15,0 0-5 0,0 0-1 0,0 0 0 16,0 0-20-16,0 0-10 0,6 0 1 0,-3 3 0 16,3-3-53-16,-3 0-10 0,0 2-3 0,3 1 0 15,-3 0 35-15,0-1 6 0,3 4 2 0,-6-1 0 0,3 3 32 0,0-3 0 16,-3 0 0-16,-3 3 0 0,3 3-16 0,-3-6 3 15,0 3 1-15,-6-3-519 16</inkml:trace>
  <inkml:trace contextRef="#ctx0" brushRef="#br0" timeOffset="-28446.34">20505 1294 548 0,'15'2'15'0,"-9"-4"5"0,0 2-20 0,2 0 0 16,-2 0 0-16,3-3 0 0,-3 3 0 0,3-2-9 15,3 2 1-15,-12 0 0 0</inkml:trace>
  <inkml:trace contextRef="#ctx0" brushRef="#br0" timeOffset="-27222.54">17665 754 871 0,'0'0'19'0,"0"0"4"0,0-5 1 0,6 2 0 15,0-2-24-15,0 2 0 0,-3 1 0 0,3-1 0 16,0 3 16-16,0 0-1 0,-3 0-1 0,3 0 0 0,-3 0 37 0,-3 0 7 15,3 3 2-15,-3-3 0 0,6 2-4 0,-3 1-1 16,0 5 0-16,0-3 0 0,0 0-28 0,-1 1-6 16,1 2-1-16,0 10 0 15,0-2 2-15,0 10 0 0,0-2 0 0,3 5 0 0,-3 8 0 0,3 0 0 16,-3-2 0-16,3-1 0 0,0 3-22 0,0-2 0 16,0 4 0-16,0-4 0 0,3-3 0 0,-3-6 0 15,3 0 0-15,0 6 0 16,0-11 0-16,0 3 0 0,0-5 0 0,-1-1 0 0,-2-5 0 0,0 1 0 15,3-4 0-15,-3 1 0 0,0-6 0 0,0 0 0 16,3 1 0-16,0-1 0 0,0-2 0 0,3 2-8 16,0-5 0-16,3 0 0 0,2 0 8 0,1-5 12 0,3 5-2 15,3-3-1-15,0 0 0 0,3-2 0 0,5 2 0 0,1 3 0 16,0-2-9-16,0 2 0 16,2 0 0-16,-2 0 8 0,3 0-8 0,-4 0 0 15,-2 0 0-15,3-3-11 0,-3 0 11 0,-3 1 0 0,-1 2 8 0,-2-3-8 16,0-2 0-16,-3-3 0 0,-3 3 0 0,-3 2 0 15,-1 0 12-15,-2 1-3 0,-3-4 0 0,0 6 0 16,-3-5 0-16,0 2 0 0,-6 3 0 0,3-2 0 16,0-3 3-16,-3 5 1 0,0-11 0 0,0 3 0 15,3 0 6-15,-3 3 1 0,3-6 0 0,0-5 0 16,3 3-20-16,0 0 0 0,6-8 0 0,-3 5 0 16,-3-5 0-16,3 5 0 0,3-8 0 0,-4 8 0 15,1-2 23-15,0-1-3 0,-3 6 0 0,0-8 0 16,0 10 13-16,-3-2 3 0,0-3 0 0,0 5 0 0,-3 1-15 0,0-6-2 15,0 3-1-15,-3 5 0 0,3 0-8 0,0-5-2 16,-6-1 0-16,6 4 0 0,0-3-8 0,0-1 0 16,0 6 0-16,0-7 0 0,6 4 0 0,-6 0 0 15,6 1 0-15,-3-6 0 0,3 3-9 0,3 5 9 16,-3-5 0-16,0-1 0 0,0 4 0 0,-3 4 0 16,-3-7 0-16,0 5 0 0,0 0 21 0,0 3 5 15,0 0 1-15,-6-3 0 0,-3 0-7 0,3 0 0 16,-3 3-1-16,-6-1 0 0,-6 4-19 0,6-4-11 15,-11 1 2-15,2-3 0 0,-6 0-1 0,-3 3 0 16,1 5 0-16,-4-3 0 16,0 1-14-16,0-1-2 0,-5 3-1 0,5 0 0 0,0-3 11 0,-2 1 3 15,-4 2 0-15,6 0 0 16,0 0-11-16,1 2-1 0,-1 1-1 0,6-3 0 16,1 3-5-16,2 5-1 0,-3-6 0 0,9 4 0 15,-6 1-20-15,6-1-5 0,1 2-1 0</inkml:trace>
  <inkml:trace contextRef="#ctx0" brushRef="#br0" timeOffset="-25479.67">20463 1167 927 0</inkml:trace>
  <inkml:trace contextRef="#ctx0" brushRef="#br0" timeOffset="-25163.57">20383 1095 943 0,'0'0'41'0,"0"0"10"0,-6 0-41 0,3 3-10 0,-3 0 0 15,3-1 0-15,-3 4 0 0,3-1 8 16,0 3-8-16,0-3 8 0,0 0-8 0,0 1 0 15,0-1 0-15,3-5 0 0,0 0 11 0,0 0-3 0,3 11-8 0,-3-3 12 16,3-3 42-16,0 0 8 0,-3-5 2 16,6 0 0-16,0 3-16 0,0-3-2 0,0 0-1 0,0 0 0 15,0 0 6-15,0-3 1 0,-3 0 0 0,-3 3 0 16,6-2-20-16,-6 2-3 0,3-3-1 0,-3 3 0 16,0 0 7-16,0 0 1 15,0-8 0-15,0 8 0 0,-3-5-13 0,3 5-3 0,-3-5 0 0,-3-1 0 16,6 6-33-16,0 0-7 0,-3-2-2 0,3 2 0 31,-6 0-77-31,6 0-15 0,0 0-3 0,0 0-1 0</inkml:trace>
  <inkml:trace contextRef="#ctx0" brushRef="#br0" timeOffset="-24979.1">20546 1098 918 0,'0'0'26'0,"0"0"6"0,0 0-32 0,0 0 0 0,3-3 0 0,-3 3 0 0,0 0 96 0,0 0 14 16,0 0 2-16,0 0 1 0,0 0 11 0,0 0 1 15,0 0 1-15,0 0 0 0,0 0-76 0,0 0-15 16,-6 0-3-16,0 3-1 0,6-3-31 0,0 0 0 16,0 0 0-16,0 0 0 0,0 0 0 0,0 0-13 15,3 5 4-15,3-5 1 0,0 6 20 0,0-12 5 16,3 4 1-16,0-4 0 0,0 4 8 0,-3-4 2 0,3 1 0 0,-6 0 0 16,3 0-16-16,-3 2-4 0,-3 3 0 15,0 0 0 1,0 0-84-16,0 0-16 0,0 0-4 0</inkml:trace>
  <inkml:trace contextRef="#ctx0" brushRef="#br0" timeOffset="-24759.37">20439 1349 1101 0,'0'0'24'0,"0"0"4"0,0 0 2 0,0 0 2 0,0 0-32 0,0 3 0 0,9 2 0 0,-6-2 0 15,0 0 84-15,9 2 11 0,-3-2 1 0,0-3 1 16,9-3-26-16,-3-2-6 0,0 2-1 0,-1-2 0 16,1-1-19-16,6 1-4 0,-6-3-1 0,0 0 0 0,0 0-40 0,0-5 0 15,0 5-11-15,-1 3 3 16,-2-8-48-16,3 2-10 0,0 0-2 0,0 3-662 16</inkml:trace>
  <inkml:trace contextRef="#ctx0" brushRef="#br0" timeOffset="-23756.6">20430 1310 1328 0,'0'0'29'0,"0"0"7"0,-6 0 0 0,6 0 1 0,0 0-29 0,-6-3-8 0,6 3 0 0,0 0 0 16,0 0 68-16,0 0 13 0,0 0 3 0,0 0 0 15,0 0-34-15,0 0-6 0,0 0-2 0,0 0 0 16,0 0-31-16,0 0-11 15,0 3 0-15,0 5 9 0,6 0 0 0,3-3 0 0,-3 0 0 0,3-2 0 16,-3-1 6-16,6 1 1 0,3 0 0 0,-6-3 0 16,6 2 19-16,0-4 4 15,-1-1 1-15,4-2 0 0,0 2-9 0,-3-5-2 0,3 0 0 0,-3-5 0 0,-6 5-4 16,6 0-1-16,-3-2 0 0,-4-4 0 0,1 4-5 16,-3 2-2-16,0-5 0 0,0 2 0 15,-3 3-8-15,0 3-1 0,3 0-8 0,-6-1 12 16,0 1-4-16,0 2-8 0,0 1 11 0,3-1-11 0,-3 3 10 0,-3-3-10 15,3 3 8-15,0 0-8 16,0 0 0-16,-3 3 0 0,0 2 0 0,-3 6-11 0,0-3-2 0,0 0-1 16,0 2 0-16,-3 6 0 0,4-5 14 0,-4-1-12 15,3 4 12-15,-3-1-12 0,-3-5 2 0,3 2 1 16,3 4 0-16,-9-6 0 0,6-1-12 0,-6-1-3 16,3-1 0-16,-9 0 0 15,7 1-31-15,-1-1-6 0,0-5-2 0,0 3 0 16,6-3-15-16,-6 0-3 0,3 0-1 0,3-3 0 15,3-5 23-15,-3 5 5 0,3-2 1 0,1 2 0 0,5-2 40 0,0 0 13 0,0 5 0 0,5-5-10 16,1-1 10-16,-3-2 0 0,9 3 0 0,-3 0 8 16,6 2-8-16,0-2 0 0,0 2 0 0,6 0 0 15,0 1-8-15,-1-3-7 0,1-3-1 0,3 0 0 32,3 2-72-32,-3 1-16 0,2 0-2 0</inkml:trace>
  <inkml:trace contextRef="#ctx0" brushRef="#br0" timeOffset="-23261.04">21032 1098 1074 0,'0'0'30'0,"0"0"8"15,-6 0-30-15,6 0-8 0,-3 5 0 0,3-5 0 0,0 0 56 0,0 0 11 16,0 0 1-16,0 0 1 15,0 3-12-15,3 0-2 0,3-1-1 0,2-2 0 0,4 0 0 0,3 8 0 16,3-8 0-16,6-8 0 0,6 8 34 0,5-5 8 16,-2 2 0-16,3-2 1 0,-3 0-79 0,2 2-18 15,-5-5 0-15,0 3 0 0,-3-3 0 0,-4 3 0 16,1-1 0-16,-3 1 8 0,-3 2-8 0,-3 1 0 16,-3-4 0-16,-3 4-11 0,-3 2 19 0,0-3 3 15,-6 3 1-15,0 0 0 0,-3-8 3 0,-3 6 1 16,0-4 0-16,-6 4 0 0,-3-4-32 0,0 1-7 15,-3 5-1-15,-3-5 0 0,1-1 4 0,-1-1 1 0,0 1 0 0,3-2 0 16,0 6 32-16,0-4 7 0,9 4 0 0,0-1 1 16,3 3 10-16,6 0 1 0,0 0 1 0,0 0 0 15,0 0-23-15,6-5-10 0,3 2 8 0,3 1-8 16,6-4 8-16,-3 6-8 0,3 0 0 0,-3 6 8 16,3-6 10-16,-4 2 2 0,1 1 0 0,-3 2 0 15,0-2-20-15,-3-1 0 0,0 4 8 0,-6 2-8 16,3 5 0-16,-6-5 0 0,0-3 0 0,0 6 0 15,0-1 0-15,-3 3 0 0,-3-5 0 0,6 3 0 16,-3-3-32-16,3 5-11 0,0-5-1 0,3-5-1 16,-3 5-123-16,6-3-25 0,3-2-5 0,0-1-1 15,3 1 72-15,6-3 15 0,-1-3 2 0,4 1 1 16</inkml:trace>
  <inkml:trace contextRef="#ctx0" brushRef="#br0" timeOffset="-22924.47">22026 794 1594 0,'0'0'35'0,"0"-6"7"0,0-4 2 0,-6 2 1 0,3 0-36 0,0 3-9 16,0-1 0-16,0 4 0 0,3 2 65 0,0 0 11 15,-3-8 3-15,3 8 0 0,0 0-31 0,-6 5-5 0,3 3-2 0,0 0 0 16,0 0-33-16,3 5-8 0,0 6 0 0,6-6 0 16,3 3 0-1,-3-3 0-15,9-5 0 0,0 5 0 0,0 0 28 0,5-7 3 0,4-6 1 0,6 0 0 16,3-3 19-16,2 0 4 0,7-5 1 0,0-2 0 16,11-1-13-16,-8 3-3 0,3-7 0 0,-1 1 0 31,1 4-95-31,2-4-19 0,-8-4-4 0,3 7-1 0,-10 1 11 15,-2-3 1-15,0 2 1 0,-6 6 0 0,-6-1 45 0,-4 4 9 0,-5-1 1 0,-3 0 1 16,-3-2-82 0,-6 5-16-16,0 0-3 0,0 0-1 0</inkml:trace>
  <inkml:trace contextRef="#ctx0" brushRef="#br0" timeOffset="-20828.62">17305 553 849 0,'0'0'18'0,"0"0"4"0,0 0 1 0,0 0 2 0,0 0-25 0,0 0 0 15,0 0 0-15,0 0 0 16,0 0 21-16,0 0-1 0,0 0 0 0,0 0 0 0,0 0 24 0,0 3 5 16,6-3 1-16,3 5 0 0,0-2 2 0,3-3 1 15,3 2 0-15,2-2 0 0,7 3-11 0,3-3-2 16,0 3-1-16,8-1 0 0,1 1 5 0,6 5 0 16,-3-6 1-16,8 1 0 0,4-3-17 0,2 3-4 15,7-1-1-15,2-2 0 0,1 0-13 0,2 0-2 16,7 3-8-16,-1-3 12 0,1 0-12 0,5 0 11 15,-2-3-11-15,-4 1 10 16,3-4 8-16,4 4 2 0,-7-1 0 0,4-2 0 0,-4-3 10 16,0 5 2-16,-5 1 1 0,-1-1 0 0,-8-2 14 0,0 2 2 0,-7 3 1 0,-5-5 0 15,-9 2-35-15,-1 3-7 0,-5 0-8 0,-3 0 11 16,-3 0-11-16,-9 0 0 0,-1 3 0 0,-2-3 0 16,-6 2 0-16,3-2 0 0,-3 0 0 0,-3 3 8 15,3-3-8-15,-3 0 0 0,0 3 9 0,0-3-9 16,0 0 0-16,0 2 0 0,0 1 0 0,-3 0 0 15,3 2 0-15,0 0 0 0,0 6 8 0,0-1-8 16,0-2 0-16,3 5 0 0,-3 6 0 0,0-3 0 16,-3 8 0-16,3-3 9 0,-3 5-9 0,-6 6 10 15,6-5-10-15,0 4 12 0,-6 1-12 0,0 5 12 16,6-5-12-16,-9-6 10 0,3 3-10 0,3 0 10 16,-9-7 6-16,9 7 2 0,-3-5 0 0,-6-3 0 15,9 5-18-15,-3-10 0 0,-3 5 0 0,3-2 0 16,0-3 0-16,1 2 0 0,2-7 0 0,3-1 0 0,-6 4 0 15,6-4 0-15,-6-5 0 0,6 1 0 0,-3-1 0 0,0 0 0 16,0-2 0-16,0 0 0 0,-3 2 15 0,-3-2-1 16,0-3 0-16,-6 2 0 0,0 1 0 0,-3-3 0 15,-3 2 0-15,1-2 0 16,-7 0-14-16,0 3 0 0,-3 0 8 0,-5-3-8 0,-4 2 0 0,-3 1 0 16,-2 2 0-16,-1-2 0 0,-3 8 0 0,1-9 8 15,-4 4-8-15,0-1 0 0,1-5 0 0,-4 5 0 16,4 3 0-16,-1-3 0 0,3 1 0 0,-2 2 0 15,-1-6 0-15,1 3 0 0,-1-2 0 0,3-3 0 16,1 3 0-16,2-1 0 0,3 1 0 0,-2 0 0 0,-1-3 8 16,-2 2-8-16,5 1 0 0,-3 0 0 0,4-3 0 0,2 0 0 15,0 0 0-15,3 0 0 0,1 0 0 16,-4 2 0-16,0-2 0 0,4 0 0 0,-1 3 0 0,3 2 0 16,0-5 0-16,4 6 0 0,2-4 0 0,0 1 0 15,3 2 0-15,3-5 0 16,7 3 0-16,-1-1 0 0,0 1 0 0,3 2 0 0,3-5 0 0,0 0 0 15,3 6 0-15,0-6 0 0,3 0 0 0,-3 0 0 16,6 0 0-16,0 0 0 0,-3 8 0 0,3-8 0 16,0 0 0-16,0 0 0 0,0 0 0 0,0 0 0 15,0 0 0-15,0 0 0 0,0 0 0 0,0 0 0 16,0 0 0-16,0 0 0 0,0 0 0 0,0 0 0 16,0 0 0-16,0 0 0 0,0 0 0 0,0 0 0 15,0 0 22-15,0 0 8 0,0 0 2 0,0 0 0 16,0 0-32-16,0 0 0 0,0 0 0 0,0 0 0 0,-3-8 16 15,0 5-4-15,-3-2 0 0,3-1 0 0,0-2-3 0,0 1-1 16,-3-7 0-16,3 4 0 0,0-1-8 0,0-2 8 16,0-6-8-16,-2 4 8 0,2-9-8 0,0 8 0 15,3-11 0-15,-3 4 0 0,3-7 0 0,0 1 0 16,0 8 0-16,-3-11-11 0,0 3 11 0,3 3 0 16,-3-1 0-16,0-4 0 0,0 2 0 0,0 5 0 15,0-8 0-15,0 6 0 0,3 4 0 0,-3-4 0 16,3 7 0-16,-3-4 0 0,3 7 0 15,0-5 0-15,0 5 0 0,0 2 0 0,0-1 0 0,0 4 0 16,0 3 0-16,-3-3 0 0,3 1 0 0,-3 2 0 16,3 3 0-16,0 2 0 0,0-2 0 0,0 5 0 0,0-6 0 0,0 1 0 15,0-3-11-15,0 8 11 0,0-2-13 0,0 2 5 16,0-6 8-16,0 6 0 0,0 0 0 0,0 0 0 16,0 0 0-16,3-5 0 0,-3 5 0 0,3-5 0 15,-3 5 0-15,0 0 0 0,0 0 0 0,0 0 0 16,0 0 0-16,0 0 0 0,0 0 0 15,0 0 0-15,0 0 0 0,0 0 0 0,0 0 0 0,0 0 0 16,0 0 0-16,0 0 0 0,0 0 0 0,0 0 0 16,0 0 0-16,0 0 0 0,3-6 0 0,-3 6 0 15,0-5 0-15,0 5 0 0,0 0 0 0,0 0 0 16,0 0 0-16,0 0 0 0,0 0 0 0,0 0 0 16,0 0 0-16,0 0 0 0,0 0 0 0,0 0 0 15,0 0 0-15,3-5 0 0,-3 5 0 0,0 0 0 16,0 0 0-16,0-8 0 0,0 8 0 0,0 0 0 15,0 0 0-15,0 0 0 0,0 0 0 0,3-5 0 0,-3 5 0 0,0 0 0 16,0 0 0-16,0-6 0 0,0 1 0 0,0 2 0 16,0-2 0-16,0 2 0 0,0 3 0 0,0-10 0 15,-3 5 0-15,3-3 0 0,0 2 0 0,0 1 8 16,-3 0-8-16,0-9 11 0,-3 9-11 0,3-3 0 16,-3 0 0-16,3 6 0 15,0-6 0-15,-3-8 0 0,0 8 0 0,0 0 0 0,0-3 0 0,0 1 0 16,0 2 0-16,-3 0 0 0,3 3 0 0,0-3 0 15,0 2 0-15,1-2 8 0,5 8-8 0,-9-2 0 16,3-1 0-16,-3 3 0 0,0 0 0 0,3 0-17 16,-3 3 4-16,0 2 1 0,0 6 12 0,-3-3 0 15,0 0 0-15,0 2 0 0,3 11-12 0,-3-2 3 0,-2 5 1 16,-1-3 0-16,-3 5 8 0,-3 6-13 0,3-6 5 16,-6 17 8-16,1 4 0 15,-1-4 0-15,3 2 0 0,-3 2 12 0,6-2-12 0,-3-5 0 0,7 2 0 0,-1-2 8 16,0-6-8-16,3 1 0 0,0-3 0 0,6-9 0 15,0-4 0-15,3 5 0 0,0-3 0 16,0 3 0-16,3 2 0 0,0-5 0 16,3 8 0-16,3 1 0 0,0-7-27 0,0 6-4 15,3-10-1-15,3 5 0 0,0-11 32 0,3-2 0 0,-1 5 0 0,4-9 0 16,0 4 0-16,3-6 0 0,0 3 12 0,0-2-12 16,-3-4 11-16,2-2-11 0,1-2 10 0,-3-4-10 15,0-2 20-15,0 0-1 0,0-2-1 0,-1-1 0 16,1-10-2-16,0 3-1 0,-3-9 0 0,3-2 0 15,-3 3-6-15,0-9-1 0,0 1 0 0,-3 2 0 16,2 0-8-16,-2-2 0 0,-3-1 9 0,0-4-9 16,0-1 0-16,-3-2 0 0,-3-1 0 0,-3 4 0 0,0-1 0 0,-6 6 11 15,0 2-11-15,-3 8 12 0,3-2-12 0,-3 7 8 16,0 1-8-16,-3 4 8 0,4 4-8 0,-1-6 0 16,0 5 0-16,0 6 0 0,3 0-12 0,0-1 3 15,0 1 0-15,0 0 0 16,6 5-37-16,0 0-7 0,0 0-2 0,0 0 0 15,6 0-133-15,-3 8-28 0,6-3-4 0</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4:57:34.580"/>
    </inkml:context>
    <inkml:brush xml:id="br0">
      <inkml:brushProperty name="width" value="0.05292" units="cm"/>
      <inkml:brushProperty name="height" value="0.05292" units="cm"/>
      <inkml:brushProperty name="color" value="#C00000"/>
    </inkml:brush>
  </inkml:definitions>
  <inkml:trace contextRef="#ctx0" brushRef="#br0">19091 2577 1609 0,'47'-13'35'0,"-20"2"7"0,9 6 2 0,18-6 2 0,8 9-37 0,12-6-9 16,7-3 0-16,8 6 0 0,12 0 20 0,7-3 3 15,8 2 0-15,3-4 0 0,6 2 22 0,0 5 5 16,6-2 1-16,6 5 0 0,-1-5 2 0,4 5 1 16,0 0 0-16,3-3 0 0,0 3-18 0,0 0-4 15,0-5-1-15,3 5 0 0,-3 0-4 0,2 0-1 16,1 0 0-16,-3-3 0 0,0 3-40 0,-9-3-8 15,-3 1-2-15,-3 2 0 0,0-8 51 0,-9 5 9 0,-3-5 3 0,-9 6 0 16,-6-1-16-16,-5 0-3 0,-13-5-1 16,-6 8 0-16,-8-5 5 0,-7 2 0 0,-8 3 1 0,-9-5 0 15,-10 2-25-15,-8 1 0 16,-9-1 0-16,-3 1 0 16,-6-1-110-16,-9 3-27 0,-6-3-6 0,-12-2-507 15,-12 2-102-15</inkml:trace>
  <inkml:trace contextRef="#ctx0" brushRef="#br0" timeOffset="5068.62">2416 3524 757 0,'0'0'21'0,"0"0"6"0,0 0-27 0,0 0 0 16,0 0 0-16,-3-2 0 0,3 2 63 0,-3-8 7 15,3 8 2-15,-3-6 0 0,0 4-7 0,3 2-1 16,-3-6 0-16,3 6 0 0,-3-2 0 0,3 2 0 0,-6-5 0 16,6 5 0-16,-3-3 9 0,3 3 2 15,0-5 0-15,0 5 0 0,0 0-27 0,0 0-6 0,-9 0-1 0,9 0 0 16,0 0 1-16,0 0 0 0,0 0 0 0,0 0 0 16,0 0-32-16,0 0-10 0,0 0 0 0,0 0 0 15,0 0 0-15,0 0 0 0,0 2 0 0,0 6 0 16,0 0 0-16,0 3 0 0,3-1 0 0,-3 3 0 15,6 1-10-15,-6 2-9 0,0-3-1 0,3 0-1 16,-3 0 33-16,6 3 8 16,-6-5 0-16,0 5 1 0,0-3-21 0,3-3 0 0,-3 1 0 0,0-3 0 15,3 0 0-15,-3 0 0 0,3 0 0 0,-3-3 0 16,3 3 0-16,-3-5 0 0,3-1 0 0,-3 1 0 16,3 0 0-16,-3-1 0 0,6 1 0 0,-6 2 0 0,0-5 0 0,0 3 0 15,6-1 0-15,-6-2 0 0,3 3 0 0,3 0 0 16,-3-3 0-16,3 0 0 0,0 2 0 15,0-2-13-15,3 3 1 0,-3-3 1 0,3-3 11 0,0 3 12 16,-1 0-2-16,1-2-1 0,0 2 1 0,3-3 0 16,-3 3 0-16,3 0 0 0,3-3-10 0,-6 1 0 15,3-1 0-15,0 1-11 0,3 2 11 0,-3 0 0 16,2 0 8-16,1-3-8 0,0 3 8 0,0 0-8 16,0 0 8-16,3 3-8 0,-3-3 0 0,5 0 0 15,-8 5 0-15,6-5 0 0,0 0 0 0,-3 0 0 16,3 5 0-16,0-5 0 0,-6 3 0 0,5-6 0 15,-5 3 0-15,3 0-12 0,0 0 12 0,3 0 0 16,0 0 0-16,-3 3 0 0,3-3 0 0,-1 2 9 16,1 1-9-16,3-3 0 0,-3 5 0 0,3-2 0 0,0-3 0 0,3 0 0 15,2 3 0-15,-5-3 0 0,3 0 0 16,0 0 0-16,-3 0 0 0,-1 0 0 0,1 0 0 0,3 0 0 16,-6 0 0-16,6 0 0 0,-3 2 0 0,-1-2 0 15,1 0 0-15,3 0 0 0,-9 3 0 0,9 0 0 16,-6-3 0-16,2 0 0 0,4 0 0 0,-3 0 0 15,0-3 0-15,-3 3 0 0,0-3 0 0,3 3 0 16,-4 0 0-16,1 0 0 0,0 0 0 0,0-2 0 16,0 2 0-16,-3 0 0 0,0 0 0 15,2 0 0-15,-2 0 0 0,0 2 0 0,3 1 0 0,0-3 0 16,-6 3 0-16,3-1 0 0,0 1 0 0,2-1 0 16,-5 1 0-16,6 0 0 0,0-1 0 0,0-2 0 15,-3 0 0-15,3 3 0 0,-3-3 0 0,2 0 0 0,1 0 0 16,0-3 0-16,0 3 0 0,0-2 0 0,6 2 0 0,-9-3 0 15,2 0 0-15,4 3 0 0,0-2 0 0,0-1 0 16,0 1 8-16,3 2-8 0,-4-3 9 0,4 3-1 16,0-3-8-16,-3 1 12 0,-3-1-12 0,3 3 0 15,-1-3 0-15,-2-2 0 0,0 2 0 0,0 1 0 16,0 2 0-16,-3 0 0 0,0-3 0 0,2 3 0 16,-2 0 0-16,0 0 0 0,0 0 0 0,0 0 0 15,0 0 0-15,0 0 0 0,0 0 0 0,0 3 0 16,2-3 0-16,1 0 0 0,-3 0 0 0,0 0-8 15,0 0 8-15,0 0-13 0,0 0 13 0,0 0 0 16,2 0 0-16,-2 0 0 0,0 0 10 0,3 0-10 16,-3 0 8-16,0 0-8 0,3 2 0 0,-3-2 0 0,2 3 0 0,1-3 0 15,-3 5 0-15,3-5 0 0,0 3-12 16,0-3 12-16,3 0 0 0,-1 0 0 0,-2 3 0 0,0-3 0 16,0 0 0-16,0 0 0 0,0 0 8 0,0 0-8 15,-4 0 9-15,1 0-9 0,3 2 10 0,-3-2-10 16,3 3 0-16,-3-3 0 0,3 3 0 0,0-3 0 15,2 0 0-15,-5 0 0 0,6 5 0 0,0-8 0 16,0 6 10-16,0-3-10 0,-1 0 10 0,1 0-10 16,0 0 12-16,-3 0-4 0,3-3-8 0,0 3 12 15,-4 0-12-15,1-2 9 0,0 2-9 0,0 0 8 16,0 0 13-16,3 0 3 0,-3 0 0 0,-1 0 0 16,1 0-24-16,0 0 0 0,0 0 0 0,3 0 0 15,0 2 0-15,-3-2-10 0,2 0 1 0,-2 0 0 16,0 0 9-16,-3-2 12 0,3 2-2 0,-3-3-1 0,0 3-9 15,0 0 0-15,-1-3 0 0,1 3 0 0,-3 0 0 16,0 0 0-16,6 0 0 0,-9 0 0 0,3 0 0 0,0 0 0 16,0 0 0-16,0 0 0 0,-1 0 0 0,-2 0 0 15,3 3 0-15,-3-3 0 0,0 0 0 0,0 3 0 16,0-1 0-16,-3 1 0 16,0-3 0-16,3 0 0 0,-3 2-12 0,0-2 12 0,3 3 0 0,-6-3 0 15,3 0 0-15,-3 3 12 0,5-3-12 0,-8 0 0 16,3 0 0-16,-3 0 0 0,6 0 0 0,-6 0 0 15,0 0 0-15,0 0 0 0,0 0 0 0,0 0 0 16,3-3 0-16,-3 3 12 0,0 0 11 0,0 0 2 16,0 0 1-16,0 0 0 0,0 0 14 0,0-5 2 0,0 5 1 0,0-5 0 15,0 5-28-15,3-8-6 16,0 5-1-16,-3-10 0 0,3 5 10 0,0 3 2 0,-3-6 0 0,3 6 0 16,0-9-20-16,0 4 0 0,0-3 0 0,0 2-9 15,0 3 32-15,0-3 6 0,0 6 2 0,-3 0 0 16,0 5-40-16,3-5-8 0,0 5-2 0,-3 0 0 31,0 0-8-31,0 0-1 0,0 0-1 0,0 0 0 0,0 0-65 0,0 0-13 16,0 0-2-16,-3 2-911 0</inkml:trace>
  <inkml:trace contextRef="#ctx0" brushRef="#br0" timeOffset="6668.78">7961 3670 676 0,'6'0'15'0,"6"0"3"0,0 0 1 0,6 2 0 0,-3-2-19 0,6 0 0 0,0 0 0 0,-1 0 0 16,7 3 58-16,0 0 8 15,3-3 2-15,3 2 0 0,2 1 2 0,1 2 1 0,6-5 0 16,2 0 0-16,-2 0-6 0,3 0-1 0,-1 0 0 0,4 3 0 16,-3-3-41-16,-1 0-9 15,7 0-2-15,-4-3 0 0,1 3 21 0,-6 0 4 0,-1-8 1 0,4 8 0 16,-3 0-26-16,-4 0-4 0,4-2-8 0,-6 2 11 16,0 2-11-16,-4-2 0 0,1 3 0 0,-6-3 0 15,0 5 0-15,-4-5-17 0,-2 0 4 16,3 0-691-16</inkml:trace>
  <inkml:trace contextRef="#ctx0" brushRef="#br0" timeOffset="7786.26">12391 3776 759 0,'0'0'16'0,"0"0"4"0,0 0 1 0,0 0 1 0,-6 0-22 0,6 0 0 15,0 0 0-15,0 0 0 0,0 0 56 0,0 0 6 16,0 0 2-16,0 0 0 0,0 0-16 0,0 0-4 16,0 0 0-16,6 2 0 0,3 1 13 0,-1 0 3 15,7-1 0-15,3 1 0 0,3-3-31 0,3 2-5 16,3-2-2-16,2 0 0 0,4 0 19 0,0 0 4 16,9-2 1-16,-1 2 0 0,7 0-27 0,2-3-6 15,4 1-1-15,3-1 0 0,-7 0-3 0,7 1-1 16,2 2 0-16,7-3 0 0,2-5 29 0,-8 5 6 15,2 1 1-15,10-1 0 0,-7 0 6 0,1-2 2 16,2 0 0-16,4 2 0 0,-10 1-36 0,7-1-6 0,-7-2-2 0,7 5 0 16,-7-8-8-16,-5 5 8 15,-1 0-8-15,1 1 8 0,-4 2-8 0,-5 0 0 0,0-3 0 0,-4 0 0 16,-2 1 0-16,-3 2 0 16,-7-3 0-16,4 3 0 0,-6 0 0 0,-3 0-17 0,-4 0 4 0,-2 0 1 15,0 0-68-15,-3-2-12 0,0-1-4 0,0 3 0 31,-1 0 0-31,-5 0 0 0,3-3 0 0,-3 3-555 0</inkml:trace>
  <inkml:trace contextRef="#ctx0" brushRef="#br0" timeOffset="8519.78">17022 3696 906 0,'-12'6'25'0,"3"-6"7"0,3 0-32 0,-3 0 0 0,0 0 0 0,1 0 0 16,2 2 32-16,-3-2 0 0,3 0 0 0,6 0 0 16,0 0 26-16,-3 0 5 0,3 0 1 0,0 0 0 0,0 0 0 0,0 0 0 15,0 0 0-15,0 0 0 16,0 0-11-16,3 3-1 0,9-1-1 0,-6-2 0 0,5 3-5 16,4 0-1-16,3-3 0 0,0 2 0 15,6-2-29-15,-3 3-7 0,6-3-1 0,2 3 0 16,1 2-8-16,6-2 8 0,5-3-8 0,7 0 8 0,-6 0 0 15,5 0 0-15,4 0 0 0,6 0 0 0,2 0-8 0,1 0 8 16,5 0-8-16,4 0 8 0,-4 0 0 0,6 0 0 16,4 0 0-16,8 0 0 0,-5-8 19 0,-7 8 3 15,9 0 1-15,7 0 0 0,-10 0-8 0,1 0-2 16,2 0 0-16,6 5 0 0,-8-10-7 0,-1 5-2 16,-3 5 0-16,10-10 0 0,-13 10-12 0,1-5 0 15,-4 0 0-15,6 0 0 0,-11 3 0 16,2-1 0-16,-2-2 0 0,5 0 0 0,-11 0 0 0,0 0 16 0,-7 3-4 15,4 0 0-15,-7-6-12 0,-2 6 0 0,-3-3 0 0,-1 0 0 16,-5 0 23-16,0 0-2 0,-9 0 0 0,-1 0 0 16,-5 0-21-16,0 0 0 0,-6 0 0 0,-3 0 0 15,0 0 0-15,-3 0 0 0,-3 0 0 0,-6 0 0 32,0 0-21-32,0 0-9 0,0 0-2 0,0 0 0 15,0 0-22-15,-9 0-5 0,0 0-1 0,-3 0 0 0,0 0-134 16,-3 0-27-16,-21 0-6 0,4 0-1 0</inkml:trace>
  <inkml:trace contextRef="#ctx0" brushRef="#br0" timeOffset="9754.56">22791 3728 903 0,'0'0'20'0,"0"0"4"0,0 0 0 0,0 0 2 0,-9-5-26 0,9 5 0 0,0 0 0 0,0 0 0 16,0 0 60-16,0 0 6 0,0 0 2 0,0 0 0 16,0 0 3-16,0 0 1 0,0 0 0 0,0 0 0 15,0 0-23-15,0 0-4 0,9 5-1 0,3-2 0 16,3-1-10-16,5 1-2 0,7 2-1 0,3 1 0 15,3-4 1-15,2 1 1 16,4 2 0-16,3-2 0 0,-1 2-5 0,4 3 0 0,3-5-1 0,2 2 0 16,-2-2-14-16,0 7-2 0,-4-7-1 0,4 5 0 15,-7 0-10-15,1 0-11 0,0-3 3 0,-3 3 0 16,-4 0 8-16,-2-3 0 0,-6 3 0 0,0-3 8 16,-10 1-32-16,1-1-7 0,-3 0-1 0,-3-2-515 15,-6-1-103-15</inkml:trace>
  <inkml:trace contextRef="#ctx0" brushRef="#br0" timeOffset="10901.98">3259 4302 705 0,'0'0'15'0,"0"0"3"0,0 0 1 0,0 0 2 0,0 0-21 0,0 0 0 15,0 0 0-15,0 0 0 0,0 0 15 0,0 0-2 16,0 0 0-16,0 0 0 0,0 0 15 0,0 0 2 16,2 5 1-16,4-5 0 0,0 3 12 0,3-3 2 15,0 3 1-15,3-3 0 0,0 0-5 0,6 0-1 16,0 0 0-16,3 0 0 0,2 0-21 15,4-6-5-15,6 6-1 0,3 0 0 0,-1 0 28 0,4 0 6 16,-3-5 1-16,5 0 0 0,1 2 9 0,3 1 3 16,2-1 0-16,10 0 0 0,-9 1-34 0,5-4-6 0,1 1-2 15,5 2 0-15,-2 1 13 0,-1-4 2 16,4 4 1-16,2-3 0 0,-5 2-34 0,0-2 0 0,-1-1 0 0,7 1 0 16,-7 2 20-1,1-2-4-15,-7 2 0 0,4-2 0 0,-6 0 26 0,-1 2 5 0,-5 1 1 0,5-1 0 16,-5 3-48-16,-3-3 0 0,-3 3 0 0,-4 0 0 15,-2 0 8-15,-3 0 3 0,-3 0 0 0,-4 0 0 16,-2 3-11-16,0-3 0 0,-6 3 0 0,0-1 0 16,-3 1 0-16,0-1 0 0,-3 1 0 0,0 2 0 15,0-5 0-15,-3 3-11 0,0-3 3 0,-3 0 0 32,0 0-20-32,0 0-3 0,0 0-1 0,0 5 0 0,0-5 10 0,0 0 2 0,0 0 0 0,0 0 0 15,0 0-128-15,3 3-26 0,-3 0-5 0,0-3-1 0</inkml:trace>
  <inkml:trace contextRef="#ctx0" brushRef="#br0" timeOffset="11521.27">6646 4244 787 0,'0'0'22'0,"0"0"6"0,0 0-28 0,0 0 0 0,0 0 0 0,0 0 0 16,6 0 56-16,3 3 7 0,0-3 1 0,3 0 0 16,-1 2-2-16,4-2 0 0,3 0 0 0,6 3 0 15,0 0-13-15,3-3-2 0,5 2-1 0,4-2 0 16,0 0 2-16,5-2 0 0,1 2 0 0,6-3 0 15,2 3-8-15,4-3 0 0,5-2-1 0,7 0 0 16,-7 2 3-16,7-2 1 0,-1 2 0 0,10 0 0 0,2-5-23 16,-5 6-4-16,-1-1 0 0,10-2-1 0,-7 2-5 0,-3-2-1 15,7 0 0-15,2-1 0 0,-5 4 11 0,2-1 1 16,0-2 1-16,7-1 0 16,-10 4-5-16,0-3-1 0,1-1 0 0,5 1 0 0,-8 2-8 0,-1-2-8 15,4 5 12-15,-1-8-12 0,-9 3 8 0,-5 0-8 16,0-1 0-16,2 4 0 0,-8-1 9 0,-4-2-1 15,-2 2-8-15,-4 0 12 0,-2 1 1 0,-6-1 0 16,-3-2 0-16,-4-1 0 0,-2 4-13 0,-3-3 0 16,-3 5 8-16,0 0-8 0,-6-6-14 0,-1 1-6 15,1 2 0-15,-3-2-1 16,0 2-92-16,-3-10-19 0,0 5-3 0,0-2-661 0</inkml:trace>
  <inkml:trace contextRef="#ctx0" brushRef="#br0" timeOffset="20718.59">2544 4882 948 0,'0'0'27'0,"-9"0"5"0,9 0-32 0,-6 0 0 0,-3 0 0 0,3 0 0 16,6 5 65-16,-6-5 7 0,-3 0 0 0,7 0 1 16,-4 0 7-16,3 3 2 0,3-3 0 0,-9 0 0 15,6 2 5-15,3-2 1 0,0 0 0 0,0 0 0 16,0 0-46-16,0 0-9 0,0 0-1 0,0 0-1 15,0 0 16-15,0 0 3 0,0 0 1 0,0 0 0 16,0 0-23-16,3 3-5 16,6-1-1-16,0 4 0 0,-1-6 2 0,1 2 1 0,12 1 0 0,-6-3 0 15,6 0-6-15,3 0-2 0,8-3 0 0,4 3 0 16,0 0-4-16,3 0-1 0,5 0 0 0,10-2 0 16,-1-1 4-16,-2 0 0 0,6 1 0 0,2-3 0 15,4 5-16-15,2 0 11 0,1-3-11 0,5 3 10 0,-5 0 2 0,-1 0 1 16,0 0 0-16,7 0 0 0,-7 0-13 15,4 0 0-15,-1 0 8 0,10 3-8 0,-13-3 0 0,7 0 0 16,-1 2 0-16,3 1 0 0,-2-3 0 0,-1 0 0 16,-5 0 0-16,2 2-10 0,-2 1 10 15,-4 0-13-15,-5-1 5 0,2 1 8 0,-8-3 0 0,-3 3 10 16,-1-1 1-16,1 1 0 0,-6 2-11 0,-4-2 0 16,-2 2 0-16,0-2 0 0,-7 2 0 0,-5-5 0 15,0 8 0-15,-6-5 0 0,0-1 0 0,-6 1 0 16,0 2 0-16,-3-2 0 0,-1 0 0 0,-5-3 0 15,3 2 0-15,-6-2 0 0,0 0 0 0,0 0 0 0,0 0 0 0,0 0 0 32,0 0-44-32,0 0-12 0,0 0-1 0,0 0-1 15,0 0-104-15,0 0-21 0,0 0-4 0,-12-5-1 0</inkml:trace>
  <inkml:trace contextRef="#ctx0" brushRef="#br0" timeOffset="23158.65">2619 6054 1177 0,'0'0'25'0,"0"0"6"0,0 0 1 0,0 0 2 0,0 0-34 0,0 0 0 16,0 0 0-16,0 0 0 0,0 0 66 0,0 0 6 16,0 0 2-16,0 0 0 0,0 0-26 0,0 0-4 0,0 0-2 0,0 0 0 15,6 2-26-15,-1-2-4 16,7 3-2-16,0 0 0 0,6-3 35 0,3 5 7 16,3-5 2-16,6 3 0 0,5 2-22 0,4-5-4 0,0 2 0 0,2-2-1 15,7 0 7-15,0 0 2 0,11 0 0 0,1 0 0 16,2-2-20-16,-2 2-3 0,5-3-1 15,13 3 0-15,-7 0-12 0,-6 0 11 0,1 0-11 0,5 0 10 16,-8 0-10-16,-1 0 0 0,7 5 0 0,-4-5 8 16,-5 0-8-16,-4 0 0 0,1 0 0 0,-3 3 0 15,-7 2 0-15,-2-2 0 0,-3 0 0 0,-7-1 8 16,-5 1-8-16,-3 2 0 0,-3-2 0 0,-10 2 0 16,1 1-122-1,-6-1-20-15,-3 0-4 0</inkml:trace>
  <inkml:trace contextRef="#ctx0" brushRef="#br0" timeOffset="23725.02">2497 7223 1292 0,'0'0'28'0,"-9"-5"7"0,9 0 1 0,-6-1 0 0,6 6-36 0,0 0 0 0,-3-5 0 0,3 5 0 16,0 0 76-16,0 0 8 15,0 0 1-15,0 0 1 0,0 0-51 0,9 0-11 0,-6-3-1 0,5 3-1 16,4 3-22-16,3 0 0 0,0-3 0 0,9 2 0 16,0 1 41-16,6 0 11 0,5 2 1 0,7-5 1 15,3 2-18-15,5-2-3 0,-2-2-1 0,8-1 0 16,-2 1-16-16,3-4-3 0,5 1-1 0,1 5 0 15,-4-5-12-15,1-3 11 0,-4 5-11 0,10-2 10 16,-4 2 3-16,-2 1 1 0,-1-4 0 0,-2-2 0 16,-7 6 2-16,1-4 1 0,0 4 0 0,-4-1 0 15,-2 0-17-15,-4 1 0 0,-2-1 0 0,0 0-9 0,-3 3 17 0,-7-2 3 16,-2-1 1-16,-3 1 0 0,-3 4-26 0,-3-2-5 16,-3 0-1-16,-1 3 0 15,-5-1-40-15,-3-2-9 0,0 0-2 0,-3 6 0 16,-3-1-49-16,0-2-11 0,-3 5-1 0,-3-3-561 0</inkml:trace>
  <inkml:trace contextRef="#ctx0" brushRef="#br0" timeOffset="24272.08">2255 8692 1041 0,'0'0'29'0,"0"0"7"15,0 0-28-15,0 0-8 0,0 0 0 0,6 5 0 0,-6-2 40 0,9 2 6 16,-6-3 2-16,6 4 0 0,3-1 19 0,6-2 4 15,3 2 1-15,6 0 0 0,-4 1-4 0,7-4 0 16,3 3 0-16,9-2 0 0,-10 0-29 0,13-1-7 16,-3-2 0-16,8 3-1 0,7-3-18 0,-1 0-3 15,-2 0-1-15,11 0 0 0,-2 0-9 0,5 3 0 16,4-3 0-16,-1 2 0 0,4-2 0 0,2 0 0 16,3 0 0-16,4-2 0 0,-13 2 0 0,4-6 8 0,5 4-8 15,-9-4 8-15,4 4 12 0,-4-1 3 0,1 1 0 0,-4-1 0 31,-2 0 5-31,-10 1 0 0,4-1 1 0,2 0 0 0,-11 1-13 0,-1 2-4 0,1-3 0 0,-6 3 0 16,-4 3-12-16,-2-3 0 0,-3 2 0 0,-3 1 0 31,-7 0-49-31,1 2-13 0,-9-2-2 0,0 4-511 0,-3-1-101 0</inkml:trace>
  <inkml:trace contextRef="#ctx0" brushRef="#br0" timeOffset="24688.31">2300 10147 1267 0,'0'0'28'0,"0"0"5"0,0 0 2 0,6-3 1 0,3 0-36 0,6 3 0 0,-6-2 0 0,12 2 0 16,-4 0 58-16,7 0 5 0,6 0 1 0,6 0 0 15,-6 0 26-15,2-3 6 0,10 3 0 0,3 0 1 16,2 0-53-16,7 3-10 0,2-3-2 0,10 0-1 16,-4 0 26-16,4 0 6 0,8 0 1 0,4 0 0 15,2-5-38-15,3 5-7 0,1 0-2 0,2 0 0 16,-6 0-17-16,-2 0 0 0,-1 0 0 0,1 2 0 16,2-2 12-16,-6 3-4 15,-2-3 0-15,-4 2-8 0,1 1 30 0,-13-3-1 0,4 3 0 0,-1-3 0 16,-8 0-15-16,-3 0-3 0,-4-3-1 0,1 3 0 15,-6 0-110-15,-4 0-23 0,-5 0-4 0,0 0-820 16</inkml:trace>
  <inkml:trace contextRef="#ctx0" brushRef="#br0" timeOffset="25203.57">2321 11464 1684 0,'0'0'37'0,"0"0"8"0,0 0 2 0,9-2 0 0,-6 2-38 0,6-3-9 0,9 0 0 0,-7 3 0 15,7 0 46-15,3 0 7 0,6 0 2 0,3 0 0 16,0 6-27-16,-1-4-6 0,4-2-1 0,9 3 0 15,2-6 29-15,7 9 6 0,5-6 0 0,7 5 1 16,-3-5-41-16,2 5-8 0,7-5-8 0,11 0 12 16,-12 0-12-16,7-5 0 0,-1 5 0 0,12-8 0 15,-11 5 0-15,-1 1 0 0,-2-4 0 16,5 4 0-16,-8-3 0 0,-1-1 0 0,-5 4 0 0,-1-4 0 16,-5 1 0-16,-4 0 0 0,4 2 0 0,-7-2 0 0,-2 2 0 15,0 0 0-15,-7 3 0 0,1 0 0 16,-6 3-200-16,-7 0-44 0,31 7-10 0,-24 1-2 0</inkml:trace>
  <inkml:trace contextRef="#ctx0" brushRef="#br0" timeOffset="25703.82">2437 12557 1695 0,'0'0'37'0,"9"-3"8"0,3 3 2 0,3-2 1 16,0-1-39-16,-1 1-9 0,10 2 0 0,-6 0 0 15,3 0 9-15,9 0 0 0,0 2 0 0,8 1 0 0,1-1-9 0,3-2 0 16,5 3 0-16,7-3 0 0,-4 3 53 0,7-6 9 15,2 3 2-15,10-3 0 0,-4-2-42 0,4 0-8 16,-1 0-2-16,10-3 0 16,2-3-12-16,0 1 0 0,-5-1 0 0,-4 0 0 0,7 1 16 0,-4-1-2 15,1 1-1-15,-1 2 0 0,-3-3 13 0,4 3 2 16,-4 0 1-16,-2 3 0 0,-1-3-1 0,-2 0-1 16,-4 3 0-16,1-1 0 15,-1 4-47-15,-5-3-8 0,-4-1-3 0,-2 1 0 16,-1 0-1-16,-5-1 0 0,0 1 0 0,-1 2-583 15,-8 3-117-15</inkml:trace>
  <inkml:trace contextRef="#ctx0" brushRef="#br0" timeOffset="26387.07">2654 13533 1314 0,'0'0'37'0,"0"0"8"0,0 0-36 0,0 0-9 0,0 0 0 0,0 0 0 16,0 0 53-16,9 0 9 15,-6-5 2-15,6 3 0 0,3-1-16 0,6 0-2 0,3 3-1 0,8 0 0 16,1 0-21-16,6 0-4 0,-3 3 0 0,5 0-1 16,4-6 36-16,3 3 7 0,2-3 2 0,13 1 0 15,-7 2-36-15,7-3-8 0,0-2 0 0,8-1-1 16,3-2-19-16,-2 0 10 16,2 1-10-16,4 1 8 0,-4 1-8 0,1 0 0 0,5-3 0 0,3 2 0 0,-5 4-16 15,-1-6-6-15,4 0-1 0,5 3 0 16,-12-1 40-16,-2 1 8 0,-1 2 2 15,7 1 0-15,-7 2-43 0,-8 0-9 0,-4 2-2 0,7-4 0 16,-10 2-29-16,-2 2-7 0,-3-2-1 0,-4 6-742 16</inkml:trace>
  <inkml:trace contextRef="#ctx0" brushRef="#br0" timeOffset="26860.6">2657 14944 836 0,'0'0'24'0,"0"0"4"0,6 2-28 0,-3 1 0 16,3 0 0-16,0-1 0 15,0 1 57-15,3 0 6 0,3 2 1 0,0-3 0 0,3 4 0 0,5-1 0 16,-2 0 0-16,6 6 0 0,3-3 0 0,3-3 0 16,-1 0 0-16,4 6 0 15,3-6 0-15,3 3 0 0,5 0 0 0,10-2 0 16,-4-1-64-16,-2-5-24 0,12 2 0 0,-4-2 1 0,4-2 33 0,2 2 6 15,-2-5 2-15,5-1 0 0,-5 1 30 0,2-3 7 16,-2 0 1-16,5 0 0 0,-5 0-35 0,2-2-6 16,-2 2-2-16,2-3 0 0,-8 3-13 0,3 0 0 0,-1-2 0 0,1-1 0 31,-7 3-100-31,-2 0-22 0,-4 0-5 0,1 0-615 0</inkml:trace>
  <inkml:trace contextRef="#ctx0" brushRef="#br0" timeOffset="27322.62">2782 17060 1728 0,'15'0'38'0,"9"0"8"0,0 0 2 0,11 6 0 0,-5-4-39 0,9-2-9 0,-6 3 0 0,11 0 0 16,-2-3 37-16,9 2 6 0,-1-2 1 0,10 3 0 15,-7-3-20-15,1 3-3 0,5-3-1 0,7 0 0 16,-7 0-20-16,1 0-20 0,0 2 4 0,5 1 1 15,-5-3 15-15,-1-3 0 0,1 3 9 0,5-2-9 16,-11-1-97-16,2-2-26 16,1-3-5-16,-7 0 0 0</inkml:trace>
  <inkml:trace contextRef="#ctx0" brushRef="#br0" timeOffset="30072.69">2919 3035 854 0,'0'0'24'0,"0"0"6"0,0 0-30 0,0 0 0 0,0 0 0 0,0 0 0 16,0 0 78-16,-6 0 10 0,3 0 1 0,-3 2 1 15,-3 1-5-15,-3-3-1 0,4 3 0 0,2-1 0 16,-9-2-41-16,0 6-9 0,0-1-2 0,-6 6 0 15,0-6 0-15,0 0 0 0,-8 3 0 0,5-3 0 0,0 3 7 16,-6 0 1-16,1-2 0 0,-1-4 0 0,0 3 0 0,9 1 0 16,-3-1 0-16,3-2 0 0,10-3-10 15,-7 0-2-15,-3 0 0 0,9 0 0 16,-6 2-6-16,-3-4-2 0,12 2 0 0,-9 2 0 16,7-2 10-16,-7 0 2 0,9 0 0 0,-3 0 0 15,3 0-17-15,3 6-3 0,0-6-1 0,-3 0 0 0,3 2-2 0,6-2 0 16,0 0 0-16,0 0 0 0,-9 6-9 0,9-6 0 15,0 2 0-15,-6 1-11 16,0 2 11-16,3 0 0 0,6 6 0 0,-3-3 0 0,-3 3 0 0,3-1-10 16,0 3 10-16,0 3-13 0,-6-8 13 0,6 11 0 15,-3-1 0-15,3-2 0 0,0 0 0 0,0 2 0 0,0-4 0 0,0 4 0 16,-3-2 0-16,3 0 0 16,0 0 0-16,0 2 0 0,0 1 0 0,0-1 0 15,-3 4 0-15,3 1 0 0,0 1 0 0,-2-3 0 0,2 3 0 0,-3 3 0 16,3-6 0-16,-6 3 0 0,6-6 0 15,0 3 0-15,-3-5 0 0,3 0 0 0,0-3 0 0,0 1 0 16,0-1 0-16,0-3 0 0,0-2 0 0,3 0 0 16,-3-3 0-16,6 1 0 0,-6-1 0 0,5-2 0 15,-2 2 0-15,9-2 0 0,-3-3 0 0,-3 0 0 16,9 0 10-16,-6 0-2 16,6 0 0-16,0 0 0 0,3 0-8 0,3 0 0 15,-7 0 0-15,4 0-11 0,3 0 11 0,-6 0 0 0,6-3 0 0,-3-2 8 16,5 2-8-16,-2 0 0 0,3 1 0 0,6-1 0 15,0 0 0-15,2 1 8 0,-2 2-8 0,3-3 0 16,0 3 0-16,-1-5 0 0,1 5 0 0,3-5 0 0,0 2 0 16,2-5 0-16,7 5 0 0,0 1 0 0,-4 2 0 15,1 0 8-15,3-3-8 0,-1 3 0 0,4-5 0 0,-4 2 0 16,7 3 0-16,0 0 0 0,-1 0 0 0,-2 3 0 16,0-3 0-16,-4 0-8 0,4 0 8 0,-1 0 0 15,4-3 0-15,3 1 0 0,-1 2 0 0,-2 0 0 16,2 0 0-16,1-3 0 0,3 0 0 0,-4 3 0 15,4 0 0-15,2 0 0 0,4 0 0 0,-10 0 0 16,7 0 0-16,-1 0 0 0,1 3-11 0,-4 0 11 16,-2-3-13-16,0 5 5 0,-4-5 8 0,7 2-8 15,-1 1 8-15,-2 0-8 0,-1 2 8 0,-2 0 0 0,-3-2 8 16,2-3-8-16,1 5 0 0,-1-2 0 0,1 0 0 16,0-3-8-16,-7 7 8 0,1-1 0 15,-3-6 8-15,5 2-8 0,-8 1 0 0,6 0 0 16,-1 5 0-16,-2-8 0 0,0 5 0 0,-1 0 0 0,-2 1 0 0,0-4 0 15,-1 3 0-15,-8-2 0 0,3 0 0 0,-3-1 0 16,5 6 11-16,-2-5-3 0,0-3 0 0,3 5 0 16,-7-2-8-16,10 2 12 0,-6 1-12 0,-3-1 12 15,-4-3-12-15,-2 4 12 0,-3-4-12 0,-6 4 12 16,0-1 0-16,0-5 0 0,-3 5 0 0,-4-5 0 16,1 6-20-16,-3-6-4 0,-3 0-1 0,0 2 0 15,0 1 13-15,-3-3 0 0,6 0 0 0,-6 0 0 16,0 0 26-16,0 0 5 0,0 0 1 0,0 0 0 15,0 0-32-15,0 0 0 0,0 0 0 0,0 0 0 16,3-3 22-16,0-2-2 0,-3 0 0 0,3-1 0 16,0-2-6-16,-3 0-2 0,3 3 0 0,-3-3 0 15,0 3-12-15,0-3 0 0,3 0 0 0,-3 0 0 0,-3 0 0 0,3-2 0 16,-3 2 0-16,0-8 0 0,3 5 28 0,-3-2 4 16,0-3 0-16,-3 3 0 0,3-3-32 0,-3-5 0 15,0 2 0-15,0-5 0 0,6 9 12 0,-9-12-4 16,4 9-8-16,-1-9 12 0,-3 3 0 0,3 6-1 15,0-6 0-15,0 6 0 0,0-4-3 0,0 9 0 16,0-3 0-16,3-2 0 0,-3 4 2 0,3 1 0 16,0-3 0-16,0 1 0 0,-3-4-10 0,3 6 0 15,-3-6 0-15,3-2 0 0,0 5 0 0,3 3 0 16,-3 0 0-16,0 2-11 0,3 1 19 0,-3-9 3 16,0 6 1-16,0-3 0 0,3 3 6 0,0-3 2 0,0-8 0 15,-3 11 0-15,3 2-20 0,-3-2 0 0,3 2 0 0,-3 1 0 16,3-1 0-16,0 1 0 0,0 2 0 0,0-3 0 15,0 6 0-15,0-6 0 0,0 3 0 0,-3 0 0 16,3 0 0-16,-3 3 0 0,0-5 0 0,3 2 0 16,-3 2 0-16,3 1 0 0,-2 0 0 0,-1-1 0 31,-3 1-22-31,6-3-8 0,-9 3-2 0,3 0 0 0,0 2 32 0,-3-2 0 0,3-1 0 0,-6 4 0 16,0-1 0-16,0-2 0 0,-3-3 0 0,-3 5 0 15,1-2 0-15,-4 2 0 0,0 1 0 0,0-1 0 16,-6 3-12-16,3 0 3 0,-2 0 1 0,-4 0 0 15,3 0 8-15,-3 0 0 0,-2 0 0 0,-4 0 0 16,-3 3 0-16,3-1 0 0,-5-2 0 0,2 3-8 0,-3 0 8 16,1-1 0-16,2 4 0 0,-9-1 8 0,4-3-8 15,-7 1 0-15,1-3 0 0,-1 3-8 0,0-1 8 16,7 1 0-16,-7 0 0 0,-5-1 0 0,5 1 0 0,-6 2 0 16,7-2 0-16,-7 2 0 0,7 3 0 0,-1-8 0 15,-6 5 0-15,4-5 0 0,-4 0 0 0,1 3 0 16,5 0 0-16,-2-1-8 0,-4 1 8 0,3 0 0 15,-2-1 0-15,2 1 0 0,1 2 0 0,2-2 0 16,1 5 0-16,-1 0 0 0,-3-6 0 0,4 4 0 16,-1-4 0-16,1 4-8 0,2-1 8 0,0 0-12 15,4 6 12-15,-4-9-12 0,-3 6 12 0,-5 0-8 16,5-2 8-16,7-1-8 0,-7 0 8 0,6 6 0 16,-2-9 0-16,2 6 0 0,0 0 0 0,-2-2 0 0,2-4 0 15,10 9 0-15,-4-8 0 0,3 2 0 0,0 5 0 16,10-7-8-16,-4-3 8 0,0 3 0 0,-6-1 0 0,7 1 0 15,-4 2 0-15,6 3 0 16,-3-5 0-16,-14 5 0 0,14 0 0 0,0 0-10 0,6 0 10 0,-5 0-10 16,5-3 10-16,0 3 9 0,3-3-1 0,-3 0-8 15,3 3 0-15,7 0 0 0,-7-5 0 0,3 0 0 16,3 4 0-16,3-1 0 0,0-4 0 0,3 4-9 16,-3-6 9-16,3 5 0 0,3 3-9 0,-3-8 9 15,4 5-20-15,-1-5 0 0,3 3 0 0,-3-1 0 16,3 1-20-16,-3 0-3 0,6-3-1 0,-3 5 0 15,0 0-108-15,0 1-23 0,0 4-4 0,0-7-1 16,3 5-64-16,-9 0-12 0,3 5-4 16,-3 0 0-16</inkml:trace>
  <inkml:trace contextRef="#ctx0" brushRef="#br0" timeOffset="30860.42">904 4445 874 0,'-6'0'19'0,"3"0"4"0,-6 0 1 0,0 0 1 0,9 0-25 0,-12-3 0 0,6 3 0 0,6 0 0 16,0 0 56-16,-3-2 7 0,3 2 1 0,0 0 0 16,-6 0 6-16,6 0 2 15,0 0 0-15,-3-6 0 0,3 6-7 0,0 0-1 0,0 0 0 0,0 0 0 16,0 0-32-16,0-2-6 0,0 2-2 0,0 0 0 16,0-8 13-16,0 3 3 0,3-1 0 0,3 4 0 15,-6-4-20-15,3 1-3 0,3 0-1 0,6-3 0 16,-9 3 20-16,6-3 3 0,6-3 1 0,-3 0 0 15,-3 3-40-15,6-2 0 0,0-3 0 0,5-1 0 16,-2-1 21-16,3-1 0 0,3 0 0 0,6 3 0 16,3-9 19-16,-4 7 3 0,4-1 1 0,6-3 0 15,-1 3-29-15,-5 0-6 0,6-7-1 0,5-1 0 16,-5 0-8-16,3 0 0 0,5 0 0 0,-5-2 0 0,6-1 0 16,-10 4 0-16,4-1 8 0,6 0-8 0,-7 0 9 0,1 3 0 15,3 0 0-15,2 0 0 0,-14 2 4 0,6 3 1 16,-6-2 0-16,-1-1 0 0,-2 9-14 0,-6-9 0 15,3 3 0-15,-9 3 0 0,2 0 0 0,-5 2 0 16,-6 1 0-16,0 7 0 0,0-8 22 0,-3 6 8 16,-3 0 2-16,-3 0 0 0,3-1-32 0,-3 1 8 15,-3 2-8-15,0 1 0 16,-3-4-13-16,-3 4-6 0,0 2-1 0,-3-3 0 16,0 3 7-16,3 0 1 0,-8 0 0 0,5 0 0 0,-6 0 12 0,6 0 0 15,-9 3 0-15,3-3 0 0,-3 0 0 0,4 0 0 16,-4 2 0-16,3-2 0 0,0 6 0 0,0-6 0 15,3 2 0-15,-6 1 0 0,7 0 22 0,-1-1 7 0,6 1 2 0,-6 0 0 16,9 2-31-16,-3-3 8 16,9 1-8-16,0-3 0 0,0 0 0 0,0 0 0 0,0 0 0 0,0 0 0 15,3 3 8-15,9-3-8 0,-3 0 11 0,9 0-11 16,-1-3 12-16,4 3-12 0,3-3 12 16,0 1-12-16,0-1 0 0,3-2 0 0,-4 2 0 0,4 1 0 15,-6-4 0-15,3 4 0 0,-3 2 0 0,-1-6 0 16,1 4 0-16,-3 2 0 0,-6 0 0 0,6-3 0 15,-9 6 0-15,0 5 0 0,-3-6 0 0,0 4 0 16,-6 4 11-16,0 3-2 0,0 1 0 0,-6 4 0 16,-3 3-9-16,3 0 12 0,-3 1-12 0,-9 1 12 15,6 1-12-15,0 3-16 0,-3 2 4 0,3 3 1 16,-5-1-100 0,-1 9-20-16,3-8-4 0,-6 5-858 0</inkml:trace>
  <inkml:trace contextRef="#ctx0" brushRef="#br0" timeOffset="34404.68">2416 4387 1450 0,'0'0'32'0,"0"0"6"0,0-5 2 0,0-1 1 0,-3 4-33 0,3 2-8 0,3-6 0 0,-3 6 0 15,0 0 106-15,0 0 19 0,0 0 4 0,0 0 1 16,0 0-45-16,0 0-9 0,0 0-1 0,0 0-1 16,0 0-27-16,0 0-6 0,3 3-1 0,0 5 0 15,3 8 2-15,3 2 0 0,-6 1 0 0,3 7 0 16,0-2-22-16,0 8-5 0,-3 2-1 0,-3 9 0 15,6 2-5-15,-12 2-1 0,6 6 0 0,-3 0 0 0,3-5-8 16,0-3 0-16,-9 2 0 0,9 1-11 16,0-6-19-16,0-2-4 0,0-3-1 0,3-3 0 15,-3-5 24-15,0-5 11 0,6-3-10 0,-6-2 10 16,0-6-53-16,3-2-5 0,-3-3-1 16,0-3 0-16,6-2-106 0,-6-3-22 0</inkml:trace>
  <inkml:trace contextRef="#ctx0" brushRef="#br0" timeOffset="35355.06">2339 4538 1450 0,'0'-3'32'0,"-9"0"6"0,3-2 2 0,0 2 1 0,0 1-33 16,6 2-8-16,-6-3 0 0,6 3 0 0,0 0 53 0,0 0 9 0,0 0 2 0,0 0 0 15,0 0 25-15,0 0 6 0,0 0 1 0,0 0 0 16,3-5-68-16,3 2-12 0,0 1-4 0,3-4 0 15,0 4 0-15,3-1 0 0,6 3 0 0,-7-3 0 16,10 1-12-16,6-1 11 0,-9 0-11 0,6-2 10 16,3 0 20-16,-4 5 4 0,7-3 1 0,6-5 0 15,-3 6-35-15,2-4 0 0,7 1 0 0,6 0 0 16,-1-3 10-16,1 0-10 0,2 0 8 0,10 0-8 16,-3-3 12-16,5 3-4 0,3 0 0 0,7-2 0 15,-4 2-8-15,7-3 0 0,-1 3 0 0,13-2 0 16,-16-1 0-16,6 1 0 0,1 2 0 0,8 2 0 15,-6-2 0-15,-5 3 0 0,5 0 0 0,4 2 0 16,-7-2 0-16,0 2 0 0,-5-2 0 0,5 2 0 16,-5 3 0-16,-4-2 0 0,-5 2 0 0,2 0 0 15,-8 0 0-15,-4 0 12 0,1 0-12 0,-1 0 12 16,-5 0-12-16,0 0 0 0,-7 0 0 0,1 0 0 0,-3 0 0 16,-4 0 0-16,1 0 0 0,-3-6 0 0,0 4 0 0,-4 2 0 15,-2-3 0-15,0 1 8 0,-3-4-8 0,3 4 0 16,-7-1-12-16,1 0 12 0,0 1 0 0,0-4 0 15,-6 4 0-15,3-4 0 0,-4 6 0 0,-2-5 0 16,0 2 0-16,0 1 0 0,-3-1 0 0,-3 3 0 16,3-2 8-16,-3-1-8 0,0 3 0 0,0 0 0 15,0-3 0-15,0 3 0 0,0 0 0 0,0 0 0 16,0 0 0-16,3 0 0 0,0 0 0 0,-4 0 0 0,4 0-14 16,-3 0 5-16,3 0 9 0,-3 0-8 0,3 0 8 0,-3 0-8 15,0 3 8-15,-3-3 0 0,3 3 0 0,-3-1 0 16,-3-2 0-16,3 3-10 0,0-1 10 0,0 1-10 15,0 2 10-15,-3-5 9 0,3 3-1 0,0 2-8 16,0 1 10-16,0-4-10 0,0 4 8 0,0-4-8 16,0 4 0-16,0-1 0 0,3 3 0 0,-3-3 0 15,0 0 8-15,0 3-8 0,0 0 0 0,0 5 8 16,-1-2 1-16,1 0 0 0,0 2 0 0,0 3 0 16,0 0-9-16,0-1 8 0,-3 7-8 0,3-1 8 15,0-3 6-15,-3 1 1 0,0-1 0 0,0 4 0 16,0-1-15-16,0 0 0 15,0 3 8-15,0-1-8 0,-3 1 0 0,0 3 8 0,3-6-8 0,-3 5 0 16,3 1 8-16,0-3-8 0,-3-1 0 0,0-1 0 0,0-4 16 16,0 1-4-16,3-6 0 0,-2 3 0 0,-1-3-12 15,0-2 0-15,0 2 0 0,0-5 0 0,0 2 0 16,3-4 0-16,-6 2 0 0,3-3 0 0,0 0 0 0,0 0 0 16,0 1 0-16,0-1 0 0,-3-2 0 0,0 2 0 15,0-2 0-15,0-1 0 0,-3 1 0 0,-3 0 0 16,3-1 0-16,-6 1 0 0,3-3 9 0,-2 2-1 15,-1-2 0-15,-3 0 0 0,0 0-8 0,-3 0 0 16,-3 0 0-16,-2 0 0 0,-1 0 0 0,-3 0 0 16,0-2 0-16,-6 2 0 0,1-3 0 0,-1 1 8 15,-6 2-8-15,1-3 8 0,2 6-8 0,-3-3 0 16,1 0 0-16,-7 0-11 0,3 2 11 0,1-2 0 0,-1 5 8 16,-6-2-8-16,7 0 0 0,-1 2 0 0,-2 0 0 15,-7 1-8-15,6-1 8 0,1 0 0 0,-1 3 8 16,-2 0-8-16,5 0 0 15,0-3 0-15,-2 3 0 0,-4-2 0 0,6 1 0 0,1 1-15 16,-1 0 3-16,0-2 0 0,1 4-8 0,2-4-2 16,-3 1 0-16,-2 1 0 15,8 0-6-15,-3 0 0 0,7 0-1 0,-1-2 0 16,0 1-26-16,1-1-5 0,-1 2 0 0,0-3-586 0,0 3-117 0</inkml:trace>
  <inkml:trace contextRef="#ctx0" brushRef="#br0" timeOffset="36130.44">850 5591 990 0,'0'-8'21'0,"0"2"5"0,6-4 1 0,-6 5 1 0,0-9-28 0,0 9 0 0,0-6 0 0,3-2 0 16,3 8 58-16,-3-6 6 0,6-2 0 16,-9 5 1-16,9-2-17 0,0-1-4 0,0 3-1 0,-3-8 0 15,9 8 5-15,0-8 2 0,3 8 0 0,2-7 0 16,4 1-19-16,-3-2-4 16,9 3-1-16,0-5 0 0,-1 2 18 0,10 0 3 0,0 3 1 0,-1-11 0 15,7 3 4-15,3-3 0 0,-4 0 1 0,7-2 0 16,0 2-24-16,-1-3-5 0,7 1 0 0,-4-3-1 15,4 5-15-15,-6 0-8 0,-1 3 8 0,4 0-8 16,-7 2 0-16,4 3 0 0,-6 1 0 0,2-1 0 16,-8 0 0-16,3 0 9 0,-7-3-9 0,1 4 0 15,-3 1 11-15,-3-2-11 0,-4 6 10 0,-2-3-10 0,-3 2 8 0,-6 3-8 16,0 0 0-16,0 3 0 0,-12 0 8 16,3-1-8-16,-4-2 0 0,1 3 0 0,-6 5 0 0,1-5 0 15,-4 0-8-15,-3-1 8 0,-3 1-25 0,0 2 1 16,-6 1 1-16,6 2 0 0,-12-3 13 0,3 3 10 15,7 0-13-15,-10 3 5 0,3-3 8 0,-3 2 0 16,0-2 0-16,0 3 0 0,4 2 0 0,-4-2 16 16,3 0-4-16,6 2-1 0,-3-3 8 0,6 1 1 15,3 0 1-15,0-3 0 0,1 2 9 0,8-2 2 16,0 0 0-16,0 0 0 0,0 0-20 0,0 0-3 16,8 0-1-16,-8 0 0 0,15 0 0 0,3-2 0 15,6-1 0-15,3-2 0 0,3 0 6 0,2-1 1 16,-2 1 0-16,0 2 0 0,3 1-15 0,2-1 0 15,-5 3 0-15,-6 0 0 0,0 0 12 0,-3 0-3 0,-1 3-1 0,-5 2 0 16,-3 0-8-16,0 6-14 0,-3-6 3 0,-3 8 1 16,-6 1 22-16,0 1 4 0,-3 9 0 0,0-8 1 15,-6 5-2-15,-3 0-1 0,3-2 0 0,-6 5 0 32,0 0-54-32,-2-1-10 0,-1 4-2 0,-3 5-1 0,6-3-153 0,0 0-30 15,-21 32-7-15,16-16-1 0</inkml:trace>
  <inkml:trace contextRef="#ctx0" brushRef="#br0" timeOffset="40592.56">2449 5350 1335 0,'0'0'29'0,"-6"0"7"0,0-3 0 0,6 3 2 0,-6-2-30 0,3-1-8 16,3 3 0-16,-6-3 0 0,0 1 52 0,0 2 10 16,6 0 2-16,0 0 0 0,0 0 16 0,0 0 3 15,0 0 1-15,0 0 0 0,0 0-26 0,0 0-5 16,0 0-1-16,0 0 0 0,0 0-35 0,0 0-7 15,-3 2-2-15,0 4 0 0,3 2-8 0,3 2 0 16,-3 1 9-16,3 5-9 16,0 5 8-16,0 0-8 0,0 3 10 0,0 2-10 0,3 3 0 0,3 0 0 15,-9 0 0-15,3 1 0 0,0-1 8 0,0 5-8 16,-3 0 0-16,0 4 0 0,0-1 8 0,0 0-8 16,3 0 0-16,-3 0 0 0,0-8 0 0,9 0 0 0,-9-5 0 15,0-3 0-15,3 0 8 0,3-2-8 0,-6-1 0 16,0 1 0-16,3-4 8 0,0-1-8 0,0 4 0 0,0-2 0 15,6-3 0-15,-9-2 0 0,9 0 0 16,-9-1 0-16,5-2 9 0,1 3-9 0,3-3 8 0,0-3-8 16,-3 3 25-16,3-3 0 0,0 0 0 0,6 1 0 15,-6 2-11-15,3-3-2 0,0 0-1 0,6-2 0 16,-4 2-11-16,4 0 8 0,3 3-8 0,3-2 8 16,0-4 5-16,3 1 1 0,2 0 0 15,4-3 0-15,0 2 2 0,0-2 1 16,-1-2 0-16,4 2 0 0,3-3 3 0,-1-2 1 0,1-1 0 0,6-2 0 15,-1 3-21-15,1 0 0 0,0 0 0 0,2-1 0 16,-5 1 14-16,3 0-2 0,-1-1 0 0,7 1 0 16,-3 0-12-16,-4 2 0 0,1-2 0 0,-1 5-10 0,-2-5 10 15,0 5 0-15,-1-3 8 0,1 3-8 0,-3 0 0 0,0-3 0 16,2 3 0-16,-5 0 0 0,0-2 0 0,-1 2 0 16,1-3 0-16,0 3 0 0,-3-3 11 0,-1 1-3 15,1-4 0-15,0 4 0 16,0-1-8-16,-4 0 0 0,-5 1-12 0,3-1 12 0,-6 3 0 0,0-2 0 15,-4-1 0-15,-2 3 0 0,-3-3-8 0,0 1 8 16,-3 2-10-16,-6 0 10 16,3 0-30-16,-6 0 0 0,0 0 0 0,0 0 0 15,0 0-114-15,0 0-22 0,-6-8-5 0</inkml:trace>
  <inkml:trace contextRef="#ctx0" brushRef="#br0" timeOffset="41420.94">2476 5448 885 0,'0'0'19'0,"0"0"4"0,0 0 1 0,0 0 2 15,3 2-26-15,6 1 0 0,-6-3 0 0,3 5 0 0,-1 1 12 0,4-1-4 16,6 0 0-16,-6 3 0 0,12 0 45 0,-6 0 9 16,9-3 2-16,0 3 0 0,2 0 7 0,7 0 1 15,3 0 1-15,2 0 0 0,1-3 5 0,6 1 1 16,2-4 0-16,10 1 0 0,-3 2-15 0,8-5-2 15,1 0-1-15,11 0 0 0,-6 3-24 0,4-3-5 16,5-5 0-16,7 2-1 16,-10-2-18-16,3 2-3 0,1 0-1 0,5-2 0 0,-5 2 11 0,-1-2 1 15,0 0 1-15,7-6 0 0,-10 3 16 0,1 3 3 16,-4-3 1-16,9 0 0 0,-8 3-20 0,-4-3-4 16,-2 0-1-16,2 0 0 0,-8 0-8 0,-4 0-1 15,1 0-8-15,-4 0 12 0,-2 3-1 0,0-3-1 0,-10 0 0 16,4 0 0-16,-9 3-10 0,-1-3-14 0,1 3 3 0,-6-3 1 15,3 2 34-15,-10 1 6 16,-2 2 2-16,3-2 0 0,-3 0-32 0,-6 2 0 0,0 1 0 0,-3-1 0 16,-4 0 12-16,-2 1-3 0,3-1-1 0,-3 3 0 15,-6 0 0-15,0 0-8 0,0 0 12 0,0 0-4 16,0 0 1-16,0 0 0 0,0 0 0 0,-6 5 0 16,6 1-9-16,-9 2 0 0,9 2 0 0,-6 3 0 15,-2 3 0-15,2 0 0 0,0 5-8 0,-3 3 8 16,0 5 0-16,-3-2 0 0,3 2 0 15,-3 0 0-15,3-3 0 0,-3 3 0 0,0 1 0 0,3 4 0 16,-3 0 0-16,4 3 0 0,-1 0 0 0,3 3 0 16,-3-6-11-16,3-2 3 0,3-3 0 0,-3-2 0 15,6-3 8-15,-3-3 0 0,3 3 0 0,-3-3 0 0,6 0 0 16,-3-3-8-16,3 1 8 0,-3-3-8 0,3 0 8 16,-3-3 0-16,3 0 0 0,-3-5 0 0,3 0 0 15,-3-3 0-15,0 1 0 0,0-4 0 16,0-2 0-16,0 0 0 0,0 0 0 0,-3 3 0 0,-3-3 0 0,-6 0 16 15,3-3-3-15,-6 1 0 0,0-4-13 0,-12 1 0 16,4 0 0-16,-7-1 0 0,0-1 0 0,-6 1 0 16,1 1 0-16,-7-3 9 0,0 5-9 0,-2-5 12 15,-4 6-12-15,-6 2 12 0,4-3-2 0,-4 3 0 16,1 0 0-16,-1 3 0 0,7 2-10 0,-4 0 0 16,3 1 0-16,-2 2 0 0,5 0 0 0,6-3 0 15,-2 5-12-15,-1-2 12 0,6 3-15 0,1-1 5 0,2-2 1 16,-3 3 0-1,3 0-56-15,1-1-11 0,2 1-3 0,0-1-985 0</inkml:trace>
  <inkml:trace contextRef="#ctx0" brushRef="#br0" timeOffset="42338.75">839 6784 1594 0,'0'0'35'0,"0"0"7"0,0 0 2 16,0 0 1-16,0 0-36 0,0 0-9 0,3 0 0 0,2-5 0 16,4-1 13-16,0 1 1 0,-3 0 0 0,9-3 0 15,3 0 21-15,-3-3 4 0,12-2 1 0,-6-3 0 0,5-2-8 16,4-6 0-16,0 5-1 0,9-7 0 0,-1-1 3 0,-2 4 1 15,18-4 0-15,-10-2 0 0,4 3-22 0,2-4-4 16,4 7-1-16,0-9 0 0,2 0-8 0,1 0 8 16,-7 1-8-16,7-4 8 0,-7 6 4 0,-2-3 0 15,-3 6 0-15,2 0 0 0,-8 2 21 0,0 3 5 16,-1 2 1-16,-5 3 0 0,-6 3-24 0,-3 0-5 16,-6 5-1-16,-3 0 0 0,-4 3-9 0,-8-1 0 15,-3 6 0-15,0 0 0 0,-3-5 0 0,-8 2 13 16,-7 1-1-16,-3-1-1 0,-6 3-23 0,-3 0-4 15,1 5 0-15,-4-2-1 0,0 2 17 0,0 3 0 16,4-3 0-16,-1 3 0 0,3-2 0 0,3-1 0 0,3 0 0 16,6-2 0-16,4-3 0 0,2 3 8 0,6-3-8 15,3 0 12-15,0 0-12 0,3 0 0 0,9 0 0 0,2-3 0 16,-2 0 0-16,6 1 0 0,3-4 9 0,9 1-9 16,-9 2 26-16,8 1 0 15,-2-1 0-15,3 3 0 0,-6 0 2 0,0 3 0 0,-4 2 0 0,1 0 0 16,-9 3-28-16,-3 3 0 0,0 2 0 0,-6 3 0 15,-3 2 0-15,-6 6 0 0,0 0 0 0,-6 5 0 16,-6 0-28 0,0 0-12-16,-2 1-1 0,-1 1-1 0,0-4-189 0,-3 2-37 0,-21 29-8 15,7-10-2-15</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4-22T14:58:20.903"/>
    </inkml:context>
    <inkml:brush xml:id="br0">
      <inkml:brushProperty name="width" value="0.05292" units="cm"/>
      <inkml:brushProperty name="height" value="0.05292" units="cm"/>
      <inkml:brushProperty name="color" value="#C00000"/>
    </inkml:brush>
  </inkml:definitions>
  <inkml:trace contextRef="#ctx0" brushRef="#br0">2342 3797 957 0,'0'0'20'0,"0"0"5"0,0 0 1 0,-3-6 2 0,3 6-28 0,0 0 0 0,0-5 0 0,0-3 0 16,0 3 16-16,0 5-4 16,0-3 0-16,0 3 0 0,0-8 14 0,0 3 2 0,0-3 1 0,-6 3 0 15,3 0-13-15,3 2-4 0,-6-2 0 0,3 2 0 16,0-5-4-16,0 3 0 0,0-1-8 0,-3 1 12 15,3 0 4-15,0 0 1 16,3-1 0-16,-6-2 0 0,6 0 19 0,-3 6 3 0,3 2 1 0,0-6 0 16,-6 1 9-16,6 5 3 0,0 0 0 0,0 0 0 15,0 0-32-15,0-5-7 0,0 5-1 0,0 0 0 16,0 0-12-16,0 0 0 0,0 0 0 16,0 0 0-16,0 0 0 0,0 0 0 0,0 0 0 0,6 0 0 15,-6 0 0-15,3-3-12 0,6 1 12 0,6 2-13 16,0 2 13-16,3 1 0 0,0-3-10 0,2 3 10 15,7-3 0-15,0 2 16 0,0 1-2 0,5-1-1 0,4 1 15 16,3 0 2-16,3-1 1 0,2 1 0 16,1-3-31-16,-1 3-15 0,-2-3 2 0,3 0 0 0,5-3 36 0,-2 3 7 15,6 0 2-15,-4-3 0 0,4 6-20 0,2-3-3 16,1 3-1-16,2-1 0 0,1 1-8 16,0 2 8-16,-1-2-8 0,4 2 8 0,-4 1-8 0,1-4 0 15,2 1 9-15,4-3-9 0,-1 2 8 0,1-2-8 16,2 0 10-16,0 0-10 0,7 0 16 0,-7 0-4 15,-5 0 0-15,5-2 0 0,-2 2 23 0,-1 0 4 16,1 0 1-16,-7-3 0 0,1 3-32 0,-1 0-8 16,4 3 0-16,-1-1 0 15,-2 1-20-15,-1 0-6 0,-2-1-1 0,-3 4 0 0,2 2 53 0,1-8 10 0,-1 5 3 0,-2 0 0 16,-4 1-39-16,1-1 0 0,0 0 0 0,-1 0 0 16,1 3 0-16,-1-5 0 0,4 0 0 0,-3 2 8 15,-4 0-8-15,1 0 0 0,2-2 0 0,-2 0 0 16,3-1 0-16,-7 1 0 0,-2 0 0 0,-3 2 0 15,-1-2 0-15,-2-3 0 0,-3 5 0 0,-9-2 8 16,2-1-8-16,-5-2 11 0,0 0-11 0,0 0 12 16,-3 0-12-16,0 0 8 0,0 0-8 0,-4 0 8 15,-2 0-8-15,0 0 8 0,0 0-8 0,0 0 8 16,-6-2-8-16,3 2 0 0,3 0 0 0,-3-3 0 16,0-2 0-16,3-3 12 0,-3 5-12 0,-1-2 12 15,4-1 7-15,-3-1 1 0,0 1 1 0,-3 1 0 16,0-3-21-16,0 3 0 0,0-3-12 0,0 0 4 15,0 0 20-15,-3 0 5 0,0-5 1 0,3 2 0 16,-3-2 10-16,3-3 1 0,-3 0 1 0,3-2 0 0,-3-1-6 16,3 3 0-16,0-8-1 0,-3 6 0 0,3-6-23 0,-3 6 0 15,2-9 0-15,1 3 8 16,0 3-19-16,3 0-3 0,-3 0-1 0,0 0 0 0,0 0 24 0,-3-3 5 16,3 0 1-16,-3-3 0 0,6 1-23 0,-3 2-5 15,-3 0-1-15,6 3 0 0,-3-3 22 0,0 6 5 16,3-6 1-16,-3 6 0 0,0-4-14 0,0 6 0 15,-3-2 0-15,2 5 0 0,-2-1 0 0,0 4 0 16,0-1 0-16,0 1 0 0,-3 2 9 0,0 0-1 16,3-3 0-16,-3 6 0 0,-3 2-8 0,3-2 8 15,-3 2-8-15,0-2 8 0,0 2-8 0,-2 3 0 16,-1-5 0-16,-3 5-11 0,-3-5-9 0,3 2-1 0,-6 1-1 0,-6-1 0 16,6 6 10-16,-6-1 1 0,-2-2 1 0,-10 0 0 15,3 3 2-15,-6 2 0 0,-2 0 0 0,-1-5 0 16,-3 6 8-16,-5-1 8 0,-1 0-8 0,-9-2 11 15,-5 2-11-15,-7 1-9 0,-2-1 9 0,-6 0-13 16,-1-2-7-16,-5 2-2 0,0 0 0 0,-1 1 0 16,-2 2 10-16,-3-3 3 0,-1 3 0 0,1-6 0 15,-3 4 9-15,-1-4 0 0,1 1 0 0,0 2 0 16,-3 1 0-16,-1 2 0 0,-2-6 0 0,-3 6 0 31,0-5-24-31,6-1-4 0,-1 4 0 0,1-1 0 0,0-2 13 0,5 2 3 0,1-5 0 0,3 3 0 16,3 2 12-16,-10 3-9 0,7-5 9 0,0-3-8 15,5 2-1-15,-2 1 0 0,3 2 0 0,8 0 0 16,7 1 9-16,-1-4 0 0,1 1 0 0,-1 0 0 0,10-1 0 16,2 6 0-16,0-5 0 0,10 2 0 0,2 0 0 0,-3 1 0 15,13-1 0-15,-4 0 0 0,3-2 0 0,6 5 0 16,1-5 0-16,11-3 0 0,-3 7 0 16,6-4 0-16,3 0 0 0,0 2 0 0,3-5 0 15,0 5 0-15,6 3 0 0,-6 0 0 0,6-5 0 0,-3 7 0 16,6-2 0-16,-3 3 0 0,6 2 0 0,-6-5 0 15,3 8-8-15,3 0 8 0,0 5 0 0,0 0 0 16,3 6 0-16,-9-1 0 0,3 6-12 0,3 5 4 16,0 3 0-16,0-3-898 0</inkml:trace>
  <inkml:trace contextRef="#ctx0" brushRef="#br0" timeOffset="1366.22">8816 3715 1105 0,'0'0'24'0,"0"0"4"0,0 0 2 0,6-3 2 0,0-2-32 0,3 5 0 15,0 0 0-15,2 0 0 0,4 2-9 0,0-2-9 16,3 0-2-16,6 0 0 0,0 0 7 0,2 0 1 16,4 0 0-16,0 0 0 0,6 3 22 0,-1-3 5 15,1 0 1-15,6 0 0 0,5 0 6 0,1 0 2 16,6 0 0-16,2 0 0 0,1 0 0 0,2 0 0 16,10-5 0-16,-1 5 0 0,4-3 12 0,5 1 4 15,3-4 0-15,7 4 0 0,-1-1 2 0,6 0 1 0,1-2 0 16,2 0 0-16,3-1 1 0,6-2 1 0,0 6 0 0,4-1 0 15,-4-2-1-15,6 5 0 0,-3 0 0 0,9 0 0 16,-9 0-27-16,6-3-5 0,1 6-2 0,5-3 0 16,3 3 8-16,0-3 2 0,-3 0 0 0,3 0 0 15,-6-3 4-15,6 0 2 0,0 3 0 0,-3-2 0 16,0 2-6-16,3 0-2 0,-12 0 0 0,6-8 0 16,-6 5 1-16,1 0 0 0,-1 1 0 0,-3-1 0 15,-3 0-19-15,0-2-11 16,-12 0 2-16,-2 0 0 0,-4 2 9 0,-6 0 0 0,-5 1 0 0,-7-9 0 15,-5 6-24-15,-7-3-2 16,-2 0-1-16,-9 3 0 0,-4-6-181 0,-8 3-37 0,21-13-7 16,-28 10-2-16</inkml:trace>
  <inkml:trace contextRef="#ctx0" brushRef="#br0" timeOffset="1849.59">10947 4061 1450 0,'-6'-8'32'0,"-3"0"6"0,-3 3 2 0,3 0 1 0,3 0-33 0,-3-1-8 0,3 6 0 0,6 0 0 31,0 0-100-31,0 0-23 0,0 0-4 0,3 6-1 16,9-4 38-16,0 6 7 0,3 0 2 0,9 3 0 0,-6-6 65 0,9 3 16 0,5-3 0 0,4 3 0 16,6 0 24-16,5 0 9 0,7-3 2 0,2 1 0 15,4-1 37-15,2 0 8 0,10-2 2 0,2 2 0 16,4-5 8-16,2 3 2 0,9-1 0 0,4-2 0 15,-1 0 9-15,0 0 3 0,9-2 0 0,-2-1 0 16,2 1-39-16,0 2-7 0,3-3-2 0,3 0 0 16,-2 3-19-16,-1-2-4 0,0-1-1 0,3 3 0 15,0-3 0-15,-3-2 0 0,4 2 0 0,-4 1 0 16,3-1-32-16,-3 3 0 0,-9-8 0 0,4 3 0 16,-4 5 0-16,-6 0 0 0,-6 0 0 0,-2-5 0 0,-4 5 0 0,-5-3 0 15,-7 3 0-15,-5-3 0 16,-10 1-45-16,-2-1-16 0,-6-2-3 0,-7 2-1 15,-5 0-117-15,-3 1-23 0,-9-9-5 0,-6 6-478 0</inkml:trace>
  <inkml:trace contextRef="#ctx0" brushRef="#br0" timeOffset="2250.46">11518 4995 1862 0,'0'0'52'0,"0"0"13"0,0 0-52 0,0 0-13 0,0 0 0 0,0 0 0 16,0-5 9-16,3 2-1 0,6 1 0 0,9-1 0 15,3 3-8-15,6 0-12 0,6 0 2 0,2-3 1 16,7 3 9-16,6-2 0 0,8 2 0 0,4-5 0 16,5-1 8-16,4 4 0 0,5-9 0 0,0 6 0 15,7-1-8-15,-1 1-12 0,7-3 4 0,-1 0 0 16,3 3 8-16,3-3 11 0,1-3-3 0,2 1 0 0,3-1 38 16,0 1 7-16,-2-1 2 0,5 3 0 15,-9-2 1-15,6 2 0 0,-2 0 0 0,-1 0 0 0,-3 2-18 16,-6-1-3-16,-2 4-1 0,-4 0 0 0,1 1-24 0,-7 2-10 15,-9 0 8-15,1 2-8 16,-7 1-72-16,-2 0-20 0,-3 2-4 0,-10 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08091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47359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888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96782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16598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66318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28392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5457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35903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593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72816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3D4-8CBC-4457-BCFB-D1199085B8A0}" type="datetimeFigureOut">
              <a:rPr lang="en-IN" smtClean="0"/>
              <a:pPr/>
              <a:t>23-04-2021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E7809-420C-478A-8BF2-63D62D8BC306}" type="slidenum">
              <a:rPr lang="en-IN" smtClean="0"/>
              <a:pPr/>
              <a:t>‹#›</a:t>
            </a:fld>
            <a:endParaRPr lang="en-IN"/>
          </a:p>
        </p:txBody>
      </p:sp>
    </p:spTree>
    <p:extLst>
      <p:ext uri="{BB962C8B-B14F-4D97-AF65-F5344CB8AC3E}">
        <p14:creationId xmlns:p14="http://schemas.microsoft.com/office/powerpoint/2010/main" val="233544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10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11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8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12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9.png"/></Relationships>
</file>

<file path=ppt/slides/_rels/slide12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04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Layout" Target="../diagrams/layout2.xml"/><Relationship Id="rId7" Type="http://schemas.openxmlformats.org/officeDocument/2006/relationships/image" Target="../media/image3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Layout" Target="../diagrams/layout3.xml"/><Relationship Id="rId7" Type="http://schemas.openxmlformats.org/officeDocument/2006/relationships/image" Target="../media/image3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41.png"/></Relationships>
</file>

<file path=ppt/slides/_rels/slide5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Layout" Target="../diagrams/layout4.xml"/><Relationship Id="rId7" Type="http://schemas.openxmlformats.org/officeDocument/2006/relationships/image" Target="../media/image4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9.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diagramLayout" Target="../diagrams/layout6.xml"/><Relationship Id="rId7" Type="http://schemas.openxmlformats.org/officeDocument/2006/relationships/image" Target="../media/image4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47.png"/><Relationship Id="rId4" Type="http://schemas.openxmlformats.org/officeDocument/2006/relationships/diagramQuickStyle" Target="../diagrams/quickStyle6.xml"/><Relationship Id="rId9" Type="http://schemas.openxmlformats.org/officeDocument/2006/relationships/image" Target="../media/image4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5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diagramLayout" Target="../diagrams/layout9.xml"/><Relationship Id="rId7" Type="http://schemas.openxmlformats.org/officeDocument/2006/relationships/image" Target="../media/image5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Statistics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73A4D9B-A433-4B93-A792-0490E6335644}"/>
                  </a:ext>
                </a:extLst>
              </p14:cNvPr>
              <p14:cNvContentPartPr/>
              <p14:nvPr/>
            </p14:nvContentPartPr>
            <p14:xfrm>
              <a:off x="177480" y="115200"/>
              <a:ext cx="8907120" cy="6526800"/>
            </p14:xfrm>
          </p:contentPart>
        </mc:Choice>
        <mc:Fallback xmlns="">
          <p:pic>
            <p:nvPicPr>
              <p:cNvPr id="3" name="Ink 2">
                <a:extLst>
                  <a:ext uri="{FF2B5EF4-FFF2-40B4-BE49-F238E27FC236}">
                    <a16:creationId xmlns:a16="http://schemas.microsoft.com/office/drawing/2014/main" id="{273A4D9B-A433-4B93-A792-0490E6335644}"/>
                  </a:ext>
                </a:extLst>
              </p:cNvPr>
              <p:cNvPicPr/>
              <p:nvPr/>
            </p:nvPicPr>
            <p:blipFill>
              <a:blip r:embed="rId3"/>
              <a:stretch>
                <a:fillRect/>
              </a:stretch>
            </p:blipFill>
            <p:spPr>
              <a:xfrm>
                <a:off x="168120" y="105840"/>
                <a:ext cx="8925840" cy="6545520"/>
              </a:xfrm>
              <a:prstGeom prst="rect">
                <a:avLst/>
              </a:prstGeom>
            </p:spPr>
          </p:pic>
        </mc:Fallback>
      </mc:AlternateContent>
    </p:spTree>
    <p:extLst>
      <p:ext uri="{BB962C8B-B14F-4D97-AF65-F5344CB8AC3E}">
        <p14:creationId xmlns:p14="http://schemas.microsoft.com/office/powerpoint/2010/main" val="257460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a:t>
            </a:r>
          </a:p>
        </p:txBody>
      </p:sp>
      <p:sp>
        <p:nvSpPr>
          <p:cNvPr id="3" name="Content Placeholder 2"/>
          <p:cNvSpPr>
            <a:spLocks noGrp="1"/>
          </p:cNvSpPr>
          <p:nvPr>
            <p:ph idx="1"/>
          </p:nvPr>
        </p:nvSpPr>
        <p:spPr/>
        <p:txBody>
          <a:bodyPr/>
          <a:lstStyle/>
          <a:p>
            <a:pPr marL="0" indent="0">
              <a:buNone/>
            </a:pPr>
            <a:r>
              <a:rPr lang="en-IN" dirty="0"/>
              <a:t>			      Statistics</a:t>
            </a:r>
          </a:p>
        </p:txBody>
      </p:sp>
      <p:cxnSp>
        <p:nvCxnSpPr>
          <p:cNvPr id="5" name="Straight Connector 4"/>
          <p:cNvCxnSpPr/>
          <p:nvPr/>
        </p:nvCxnSpPr>
        <p:spPr>
          <a:xfrm>
            <a:off x="4427984" y="22048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79712" y="2708920"/>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79712" y="270892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92280" y="27089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7624" y="3356992"/>
            <a:ext cx="1944216" cy="646331"/>
          </a:xfrm>
          <a:prstGeom prst="rect">
            <a:avLst/>
          </a:prstGeom>
          <a:noFill/>
        </p:spPr>
        <p:txBody>
          <a:bodyPr wrap="square" rtlCol="0">
            <a:spAutoFit/>
          </a:bodyPr>
          <a:lstStyle/>
          <a:p>
            <a:pPr algn="ctr"/>
            <a:r>
              <a:rPr lang="en-IN" dirty="0"/>
              <a:t>Descriptive Statistics</a:t>
            </a:r>
          </a:p>
        </p:txBody>
      </p:sp>
      <p:sp>
        <p:nvSpPr>
          <p:cNvPr id="17" name="TextBox 16"/>
          <p:cNvSpPr txBox="1"/>
          <p:nvPr/>
        </p:nvSpPr>
        <p:spPr>
          <a:xfrm>
            <a:off x="6588224" y="3261427"/>
            <a:ext cx="1148648" cy="646331"/>
          </a:xfrm>
          <a:prstGeom prst="rect">
            <a:avLst/>
          </a:prstGeom>
          <a:noFill/>
        </p:spPr>
        <p:txBody>
          <a:bodyPr wrap="none" rtlCol="0">
            <a:spAutoFit/>
          </a:bodyPr>
          <a:lstStyle/>
          <a:p>
            <a:pPr algn="ctr"/>
            <a:r>
              <a:rPr lang="en-IN" dirty="0"/>
              <a:t>Inferential</a:t>
            </a:r>
          </a:p>
          <a:p>
            <a:pPr algn="ctr"/>
            <a:r>
              <a:rPr lang="en-IN" dirty="0"/>
              <a:t>Statistics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7B71427-00E5-4A0D-9379-2623D5A7F8BA}"/>
                  </a:ext>
                </a:extLst>
              </p14:cNvPr>
              <p14:cNvContentPartPr/>
              <p14:nvPr/>
            </p14:nvContentPartPr>
            <p14:xfrm>
              <a:off x="386640" y="530640"/>
              <a:ext cx="8543880" cy="6087600"/>
            </p14:xfrm>
          </p:contentPart>
        </mc:Choice>
        <mc:Fallback xmlns="">
          <p:pic>
            <p:nvPicPr>
              <p:cNvPr id="4" name="Ink 3">
                <a:extLst>
                  <a:ext uri="{FF2B5EF4-FFF2-40B4-BE49-F238E27FC236}">
                    <a16:creationId xmlns:a16="http://schemas.microsoft.com/office/drawing/2014/main" id="{57B71427-00E5-4A0D-9379-2623D5A7F8BA}"/>
                  </a:ext>
                </a:extLst>
              </p:cNvPr>
              <p:cNvPicPr/>
              <p:nvPr/>
            </p:nvPicPr>
            <p:blipFill>
              <a:blip r:embed="rId3"/>
              <a:stretch>
                <a:fillRect/>
              </a:stretch>
            </p:blipFill>
            <p:spPr>
              <a:xfrm>
                <a:off x="377280" y="521280"/>
                <a:ext cx="8562600" cy="6106320"/>
              </a:xfrm>
              <a:prstGeom prst="rect">
                <a:avLst/>
              </a:prstGeom>
            </p:spPr>
          </p:pic>
        </mc:Fallback>
      </mc:AlternateContent>
    </p:spTree>
    <p:extLst>
      <p:ext uri="{BB962C8B-B14F-4D97-AF65-F5344CB8AC3E}">
        <p14:creationId xmlns:p14="http://schemas.microsoft.com/office/powerpoint/2010/main" val="17161834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22" y="1700808"/>
            <a:ext cx="6932918" cy="264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7990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Median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399" y="990600"/>
            <a:ext cx="630526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2514600" cy="4003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49" y="3143250"/>
            <a:ext cx="3673033" cy="93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221088"/>
            <a:ext cx="5900886" cy="187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675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592146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6111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371600"/>
            <a:ext cx="63131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320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200"/>
            <a:ext cx="386010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00400"/>
            <a:ext cx="52596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522335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016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buNone/>
            </a:pPr>
            <a:r>
              <a:rPr lang="en-IN" sz="2800" b="1" dirty="0"/>
              <a:t>Merits:</a:t>
            </a:r>
          </a:p>
          <a:p>
            <a:r>
              <a:rPr lang="en-IN" sz="2800" dirty="0"/>
              <a:t>It is rigidly defined.</a:t>
            </a:r>
          </a:p>
          <a:p>
            <a:r>
              <a:rPr lang="en-IN" sz="2800" dirty="0"/>
              <a:t>Since median is a positional average, it is not affected at all by extreme values. So it is very useful in the case of skewed distributions.</a:t>
            </a:r>
          </a:p>
          <a:p>
            <a:r>
              <a:rPr lang="en-IN" sz="2800" dirty="0"/>
              <a:t>Median can be computed while dealing with a distribution with open end classes.</a:t>
            </a:r>
          </a:p>
        </p:txBody>
      </p:sp>
    </p:spTree>
    <p:extLst>
      <p:ext uri="{BB962C8B-B14F-4D97-AF65-F5344CB8AC3E}">
        <p14:creationId xmlns:p14="http://schemas.microsoft.com/office/powerpoint/2010/main" val="8145957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lstStyle/>
          <a:p>
            <a:pPr marL="514350" indent="-514350" algn="just">
              <a:buFont typeface="Wingdings" pitchFamily="2" charset="2"/>
              <a:buChar char="ü"/>
            </a:pPr>
            <a:r>
              <a:rPr lang="en-IN" dirty="0"/>
              <a:t>In case of even number of items or continuous series, median is an estimated value other than any value in the series.</a:t>
            </a:r>
          </a:p>
          <a:p>
            <a:pPr marL="514350" indent="-514350" algn="just">
              <a:buFont typeface="Wingdings" pitchFamily="2" charset="2"/>
              <a:buChar char="ü"/>
            </a:pPr>
            <a:r>
              <a:rPr lang="en-IN" dirty="0"/>
              <a:t>It is not suitable for further mathematical treatment except its use in mean deviation. </a:t>
            </a:r>
          </a:p>
          <a:p>
            <a:pPr marL="514350" indent="-514350" algn="just">
              <a:buFont typeface="Wingdings" pitchFamily="2" charset="2"/>
              <a:buChar char="ü"/>
            </a:pPr>
            <a:r>
              <a:rPr lang="en-IN" dirty="0"/>
              <a:t>It is not taken into account all the observations.</a:t>
            </a:r>
          </a:p>
        </p:txBody>
      </p:sp>
    </p:spTree>
    <p:extLst>
      <p:ext uri="{BB962C8B-B14F-4D97-AF65-F5344CB8AC3E}">
        <p14:creationId xmlns:p14="http://schemas.microsoft.com/office/powerpoint/2010/main" val="26772511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 Values</a:t>
            </a:r>
          </a:p>
        </p:txBody>
      </p:sp>
      <p:sp>
        <p:nvSpPr>
          <p:cNvPr id="3" name="Content Placeholder 2"/>
          <p:cNvSpPr>
            <a:spLocks noGrp="1"/>
          </p:cNvSpPr>
          <p:nvPr>
            <p:ph idx="1"/>
          </p:nvPr>
        </p:nvSpPr>
        <p:spPr/>
        <p:txBody>
          <a:bodyPr/>
          <a:lstStyle/>
          <a:p>
            <a:pPr algn="just">
              <a:buFont typeface="Wingdings" pitchFamily="2" charset="2"/>
              <a:buChar char="ü"/>
            </a:pPr>
            <a:r>
              <a:rPr lang="en-IN" dirty="0"/>
              <a:t>The values which divide the series into a number of equal parts are called the partition values.</a:t>
            </a:r>
          </a:p>
          <a:p>
            <a:pPr algn="just">
              <a:buFont typeface="Wingdings" pitchFamily="2" charset="2"/>
              <a:buChar char="ü"/>
            </a:pPr>
            <a:r>
              <a:rPr lang="en-IN" dirty="0"/>
              <a:t>Median may be regarded as a particular partition value which divides the given data into two equal parts.</a:t>
            </a:r>
          </a:p>
        </p:txBody>
      </p:sp>
    </p:spTree>
    <p:extLst>
      <p:ext uri="{BB962C8B-B14F-4D97-AF65-F5344CB8AC3E}">
        <p14:creationId xmlns:p14="http://schemas.microsoft.com/office/powerpoint/2010/main" val="33915300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Partition Values</a:t>
            </a:r>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buFont typeface="Wingdings" pitchFamily="2" charset="2"/>
              <a:buChar char="ü"/>
            </a:pPr>
            <a:r>
              <a:rPr lang="en-IN" b="1" dirty="0"/>
              <a:t>Quartiles:</a:t>
            </a:r>
            <a:r>
              <a:rPr lang="en-IN" dirty="0"/>
              <a:t> The values which divide the given data into four equal parts are known as quartiles.</a:t>
            </a:r>
          </a:p>
          <a:p>
            <a:pPr>
              <a:buFont typeface="Wingdings" pitchFamily="2" charset="2"/>
              <a:buChar char="ü"/>
            </a:pPr>
            <a:r>
              <a:rPr lang="en-IN" dirty="0"/>
              <a:t>There will be three such points </a:t>
            </a:r>
            <a:r>
              <a:rPr lang="en-IN" i="1" dirty="0"/>
              <a:t>Q1, Q2, Q3, such that Q1 &lt; Q2&lt;Q3.</a:t>
            </a:r>
          </a:p>
          <a:p>
            <a:pPr>
              <a:buFont typeface="Wingdings" pitchFamily="2" charset="2"/>
              <a:buChar char="ü"/>
            </a:pPr>
            <a:r>
              <a:rPr lang="en-IN" i="1" dirty="0"/>
              <a:t>Q1, known as the lower or first quartile is the value which has 25% of the items of the distribution below it and consequently 75% of the items are greater than it.</a:t>
            </a:r>
          </a:p>
          <a:p>
            <a:pPr>
              <a:buFont typeface="Wingdings" pitchFamily="2" charset="2"/>
              <a:buChar char="ü"/>
            </a:pPr>
            <a:r>
              <a:rPr lang="en-IN" i="1" dirty="0"/>
              <a:t>Q2, the second quartile, coincides with the median and has an equal number of observations above and below it.</a:t>
            </a:r>
          </a:p>
          <a:p>
            <a:pPr>
              <a:buFont typeface="Wingdings" pitchFamily="2" charset="2"/>
              <a:buChar char="ü"/>
            </a:pPr>
            <a:r>
              <a:rPr lang="en-IN" i="1" dirty="0"/>
              <a:t>Q3, known as the upper or third quartile, has 75% of the observations below it and consequently 25% of the observations above it.</a:t>
            </a:r>
          </a:p>
        </p:txBody>
      </p:sp>
    </p:spTree>
    <p:extLst>
      <p:ext uri="{BB962C8B-B14F-4D97-AF65-F5344CB8AC3E}">
        <p14:creationId xmlns:p14="http://schemas.microsoft.com/office/powerpoint/2010/main" val="24474917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Quartile Deviation</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07062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3124200"/>
            <a:ext cx="7162800" cy="1754326"/>
          </a:xfrm>
          <a:prstGeom prst="rect">
            <a:avLst/>
          </a:prstGeom>
          <a:noFill/>
        </p:spPr>
        <p:txBody>
          <a:bodyPr wrap="square" rtlCol="0">
            <a:spAutoFit/>
          </a:bodyPr>
          <a:lstStyle/>
          <a:p>
            <a:r>
              <a:rPr lang="en-US" dirty="0"/>
              <a:t>In a symmetric distribution, the two quartiles Q1, and Q3 are equidistant from median. Thus Median(±)  quartile deviation </a:t>
            </a:r>
            <a:r>
              <a:rPr lang="en-US" dirty="0" err="1"/>
              <a:t>coveres</a:t>
            </a:r>
            <a:r>
              <a:rPr lang="en-US" dirty="0"/>
              <a:t> 50 % of the observations.</a:t>
            </a:r>
          </a:p>
          <a:p>
            <a:endParaRPr lang="en-US" dirty="0"/>
          </a:p>
          <a:p>
            <a:endParaRPr lang="en-US" dirty="0"/>
          </a:p>
          <a:p>
            <a:r>
              <a:rPr lang="en-US" dirty="0"/>
              <a:t>Coefficient of quartile deviation = </a:t>
            </a:r>
            <a:r>
              <a:rPr lang="en-US" b="1" dirty="0"/>
              <a:t>(Q3 – Q1)/ (Q3 + Q1)</a:t>
            </a:r>
          </a:p>
        </p:txBody>
      </p:sp>
    </p:spTree>
    <p:extLst>
      <p:ext uri="{BB962C8B-B14F-4D97-AF65-F5344CB8AC3E}">
        <p14:creationId xmlns:p14="http://schemas.microsoft.com/office/powerpoint/2010/main" val="866721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a:t>
            </a:r>
          </a:p>
        </p:txBody>
      </p:sp>
      <p:sp>
        <p:nvSpPr>
          <p:cNvPr id="3" name="Content Placeholder 2"/>
          <p:cNvSpPr>
            <a:spLocks noGrp="1"/>
          </p:cNvSpPr>
          <p:nvPr>
            <p:ph idx="1"/>
          </p:nvPr>
        </p:nvSpPr>
        <p:spPr>
          <a:xfrm>
            <a:off x="457200" y="1600200"/>
            <a:ext cx="8435280" cy="4525963"/>
          </a:xfrm>
        </p:spPr>
        <p:txBody>
          <a:bodyPr/>
          <a:lstStyle/>
          <a:p>
            <a:pPr algn="just"/>
            <a:r>
              <a:rPr lang="en-IN" b="1" dirty="0"/>
              <a:t>Descriptive Statistics: </a:t>
            </a:r>
            <a:r>
              <a:rPr lang="en-IN" dirty="0"/>
              <a:t>Collection, Organization, summarization and presentation of data.</a:t>
            </a:r>
          </a:p>
          <a:p>
            <a:pPr marL="0" indent="0">
              <a:buNone/>
            </a:pPr>
            <a:endParaRPr lang="en-IN" dirty="0"/>
          </a:p>
          <a:p>
            <a:pPr algn="just"/>
            <a:r>
              <a:rPr lang="en-IN" b="1" dirty="0"/>
              <a:t>Inferential Statistics: </a:t>
            </a:r>
            <a:r>
              <a:rPr lang="en-IN" dirty="0"/>
              <a:t>Generalizing from sample to population, performing estimations and hypothesis testing, and making predictions.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F0FAE79-CD3F-44D3-A275-E2010AAE6067}"/>
                  </a:ext>
                </a:extLst>
              </p14:cNvPr>
              <p14:cNvContentPartPr/>
              <p14:nvPr/>
            </p14:nvContentPartPr>
            <p14:xfrm>
              <a:off x="248400" y="1305720"/>
              <a:ext cx="8701200" cy="5216400"/>
            </p14:xfrm>
          </p:contentPart>
        </mc:Choice>
        <mc:Fallback xmlns="">
          <p:pic>
            <p:nvPicPr>
              <p:cNvPr id="4" name="Ink 3">
                <a:extLst>
                  <a:ext uri="{FF2B5EF4-FFF2-40B4-BE49-F238E27FC236}">
                    <a16:creationId xmlns:a16="http://schemas.microsoft.com/office/drawing/2014/main" id="{BF0FAE79-CD3F-44D3-A275-E2010AAE6067}"/>
                  </a:ext>
                </a:extLst>
              </p:cNvPr>
              <p:cNvPicPr/>
              <p:nvPr/>
            </p:nvPicPr>
            <p:blipFill>
              <a:blip r:embed="rId3"/>
              <a:stretch>
                <a:fillRect/>
              </a:stretch>
            </p:blipFill>
            <p:spPr>
              <a:xfrm>
                <a:off x="239040" y="1296360"/>
                <a:ext cx="8719920" cy="5235120"/>
              </a:xfrm>
              <a:prstGeom prst="rect">
                <a:avLst/>
              </a:prstGeom>
            </p:spPr>
          </p:pic>
        </mc:Fallback>
      </mc:AlternateContent>
    </p:spTree>
    <p:extLst>
      <p:ext uri="{BB962C8B-B14F-4D97-AF65-F5344CB8AC3E}">
        <p14:creationId xmlns:p14="http://schemas.microsoft.com/office/powerpoint/2010/main" val="13833522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sp>
        <p:nvSpPr>
          <p:cNvPr id="3" name="Content Placeholder 2"/>
          <p:cNvSpPr>
            <a:spLocks noGrp="1"/>
          </p:cNvSpPr>
          <p:nvPr>
            <p:ph idx="1"/>
          </p:nvPr>
        </p:nvSpPr>
        <p:spPr>
          <a:xfrm>
            <a:off x="179512" y="908720"/>
            <a:ext cx="8784976" cy="5217443"/>
          </a:xfrm>
        </p:spPr>
        <p:txBody>
          <a:bodyPr>
            <a:normAutofit/>
          </a:bodyPr>
          <a:lstStyle/>
          <a:p>
            <a:pPr marL="0" indent="0">
              <a:buNone/>
            </a:pPr>
            <a:r>
              <a:rPr lang="en-IN" sz="2400" dirty="0"/>
              <a:t>The wheat production (in Kg) of 20 acres is given as: 1120, 1240, 1320, 1040, 1080, 1200, 1440, 1360, 1680, 1730, 1785, 1342, 1960, 1880, 1755, 1720, 1600, 1470, 1750, and 1885. Find the quartile deviation and coefficient of quartile deviation.</a:t>
            </a:r>
          </a:p>
        </p:txBody>
      </p:sp>
    </p:spTree>
    <p:extLst>
      <p:ext uri="{BB962C8B-B14F-4D97-AF65-F5344CB8AC3E}">
        <p14:creationId xmlns:p14="http://schemas.microsoft.com/office/powerpoint/2010/main" val="40708146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36712"/>
            <a:ext cx="869556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63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Quartile Deviation</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71015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37444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211960" y="2996952"/>
            <a:ext cx="72008" cy="3240360"/>
          </a:xfrm>
          <a:prstGeom prst="line">
            <a:avLst/>
          </a:prstGeom>
        </p:spPr>
        <p:style>
          <a:lnRef idx="1">
            <a:schemeClr val="accent1"/>
          </a:lnRef>
          <a:fillRef idx="0">
            <a:schemeClr val="accent1"/>
          </a:fillRef>
          <a:effectRef idx="0">
            <a:schemeClr val="accent1"/>
          </a:effectRef>
          <a:fontRef idx="minor">
            <a:schemeClr val="tx1"/>
          </a:fontRef>
        </p:style>
      </p:cxn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743200"/>
            <a:ext cx="450101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6625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Quartile Deviation</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4464496" cy="173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42100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7996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1" y="332656"/>
            <a:ext cx="250553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068" y="2276872"/>
            <a:ext cx="487784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1548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a:t>Deciles are the values which divide the series into ten equal parts. </a:t>
                </a:r>
              </a:p>
              <a:p>
                <a:r>
                  <a:rPr lang="en-IN" dirty="0"/>
                  <a:t>There are 9 deciles. D1, D2 … D9.</a:t>
                </a:r>
              </a:p>
              <a:p>
                <a:r>
                  <a:rPr lang="en-IN" dirty="0"/>
                  <a:t>D5 coincides with the median.</a:t>
                </a:r>
              </a:p>
              <a:p>
                <a:r>
                  <a:rPr lang="en-IN" dirty="0"/>
                  <a:t>The method of computing the deciles Di( I = 1,2 ….9) is same as discussed for Q1 and Q2. To compute the </a:t>
                </a:r>
                <a:r>
                  <a:rPr lang="en-IN" dirty="0" err="1"/>
                  <a:t>ith</a:t>
                </a:r>
                <a:r>
                  <a:rPr lang="en-IN" dirty="0"/>
                  <a:t> decile, see c.f. just greater than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a:rPr>
                          <m:t>𝑖</m:t>
                        </m:r>
                        <m:r>
                          <a:rPr lang="en-IN" b="0" i="1" smtClean="0">
                            <a:latin typeface="Cambria Math"/>
                          </a:rPr>
                          <m:t>∗</m:t>
                        </m:r>
                        <m:r>
                          <a:rPr lang="en-IN" b="0" i="1" smtClean="0">
                            <a:latin typeface="Cambria Math"/>
                          </a:rPr>
                          <m:t>𝑛</m:t>
                        </m:r>
                      </m:num>
                      <m:den>
                        <m:r>
                          <a:rPr lang="en-IN" b="0" i="1" smtClean="0">
                            <a:latin typeface="Cambria Math"/>
                          </a:rPr>
                          <m:t>10</m:t>
                        </m:r>
                      </m:den>
                    </m:f>
                  </m:oMath>
                </a14:m>
                <a:r>
                  <a:rPr lang="en-IN" dirty="0"/>
                  <a:t>  . The corresponding value of X is Di.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96" b="-1752"/>
                </a:stretch>
              </a:blipFill>
            </p:spPr>
            <p:txBody>
              <a:bodyPr/>
              <a:lstStyle/>
              <a:p>
                <a:r>
                  <a:rPr lang="en-IN">
                    <a:noFill/>
                  </a:rPr>
                  <a:t> </a:t>
                </a:r>
              </a:p>
            </p:txBody>
          </p:sp>
        </mc:Fallback>
      </mc:AlternateContent>
    </p:spTree>
    <p:extLst>
      <p:ext uri="{BB962C8B-B14F-4D97-AF65-F5344CB8AC3E}">
        <p14:creationId xmlns:p14="http://schemas.microsoft.com/office/powerpoint/2010/main" val="11429090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470170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2736304" cy="317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284984"/>
            <a:ext cx="3024336" cy="319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06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sp>
        <p:nvSpPr>
          <p:cNvPr id="3" name="Content Placeholder 2"/>
          <p:cNvSpPr>
            <a:spLocks noGrp="1"/>
          </p:cNvSpPr>
          <p:nvPr>
            <p:ph idx="1"/>
          </p:nvPr>
        </p:nvSpPr>
        <p:spPr/>
        <p:txBody>
          <a:bodyPr/>
          <a:lstStyle/>
          <a:p>
            <a:r>
              <a:rPr lang="en-IN" dirty="0"/>
              <a:t>The percentile values divide the distribution into 100 parts each containing 1 percent of the cases. The percentile (</a:t>
            </a:r>
            <a:r>
              <a:rPr lang="en-IN" dirty="0" err="1"/>
              <a:t>Pk</a:t>
            </a:r>
            <a:r>
              <a:rPr lang="en-IN" dirty="0"/>
              <a:t>) is that value of the variable up to which lie exactly k% of the total number of observations.</a:t>
            </a:r>
          </a:p>
          <a:p>
            <a:r>
              <a:rPr lang="en-IN" dirty="0"/>
              <a:t>P25 = Q1 ;</a:t>
            </a:r>
          </a:p>
          <a:p>
            <a:r>
              <a:rPr lang="en-IN" dirty="0"/>
              <a:t> P50 = D5 = Q2 = Median</a:t>
            </a:r>
          </a:p>
          <a:p>
            <a:r>
              <a:rPr lang="en-IN" dirty="0"/>
              <a:t>P75 = Q3</a:t>
            </a:r>
          </a:p>
        </p:txBody>
      </p:sp>
    </p:spTree>
    <p:extLst>
      <p:ext uri="{BB962C8B-B14F-4D97-AF65-F5344CB8AC3E}">
        <p14:creationId xmlns:p14="http://schemas.microsoft.com/office/powerpoint/2010/main" val="29277891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17588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0145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6" y="1556792"/>
            <a:ext cx="3705994" cy="277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068960"/>
            <a:ext cx="3254928"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06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p>
        </p:txBody>
      </p:sp>
      <p:sp>
        <p:nvSpPr>
          <p:cNvPr id="3" name="Content Placeholder 2"/>
          <p:cNvSpPr>
            <a:spLocks noGrp="1"/>
          </p:cNvSpPr>
          <p:nvPr>
            <p:ph idx="1"/>
          </p:nvPr>
        </p:nvSpPr>
        <p:spPr/>
        <p:txBody>
          <a:bodyPr>
            <a:normAutofit/>
          </a:bodyPr>
          <a:lstStyle/>
          <a:p>
            <a:pPr marL="0" indent="0" algn="just">
              <a:buNone/>
            </a:pPr>
            <a:r>
              <a:rPr lang="en-IN" sz="2800" dirty="0"/>
              <a:t>For statistical analysis, whether it is business, economics, social sciences, science, or other fields, the basic problem is to collect facts and figures relating to particular phenomenon under study.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D7741B0-2A52-418D-AC80-7EC2213EF9CC}"/>
                  </a:ext>
                </a:extLst>
              </p14:cNvPr>
              <p14:cNvContentPartPr/>
              <p14:nvPr/>
            </p14:nvContentPartPr>
            <p14:xfrm>
              <a:off x="92880" y="73440"/>
              <a:ext cx="8582400" cy="3322440"/>
            </p14:xfrm>
          </p:contentPart>
        </mc:Choice>
        <mc:Fallback>
          <p:pic>
            <p:nvPicPr>
              <p:cNvPr id="4" name="Ink 3">
                <a:extLst>
                  <a:ext uri="{FF2B5EF4-FFF2-40B4-BE49-F238E27FC236}">
                    <a16:creationId xmlns:a16="http://schemas.microsoft.com/office/drawing/2014/main" id="{5D7741B0-2A52-418D-AC80-7EC2213EF9CC}"/>
                  </a:ext>
                </a:extLst>
              </p:cNvPr>
              <p:cNvPicPr/>
              <p:nvPr/>
            </p:nvPicPr>
            <p:blipFill>
              <a:blip r:embed="rId3"/>
              <a:stretch>
                <a:fillRect/>
              </a:stretch>
            </p:blipFill>
            <p:spPr>
              <a:xfrm>
                <a:off x="83520" y="64080"/>
                <a:ext cx="8601120" cy="3341160"/>
              </a:xfrm>
              <a:prstGeom prst="rect">
                <a:avLst/>
              </a:prstGeom>
            </p:spPr>
          </p:pic>
        </mc:Fallback>
      </mc:AlternateContent>
    </p:spTree>
    <p:extLst>
      <p:ext uri="{BB962C8B-B14F-4D97-AF65-F5344CB8AC3E}">
        <p14:creationId xmlns:p14="http://schemas.microsoft.com/office/powerpoint/2010/main" val="3077796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a:t>
            </a:r>
          </a:p>
        </p:txBody>
      </p:sp>
      <p:sp>
        <p:nvSpPr>
          <p:cNvPr id="3" name="Content Placeholder 2"/>
          <p:cNvSpPr>
            <a:spLocks noGrp="1"/>
          </p:cNvSpPr>
          <p:nvPr>
            <p:ph idx="1"/>
          </p:nvPr>
        </p:nvSpPr>
        <p:spPr/>
        <p:txBody>
          <a:bodyPr/>
          <a:lstStyle/>
          <a:p>
            <a:pPr algn="just">
              <a:buFont typeface="Wingdings" pitchFamily="2" charset="2"/>
              <a:buChar char="ü"/>
            </a:pPr>
            <a:r>
              <a:rPr lang="en-IN" dirty="0"/>
              <a:t>Mode is the value which occurs most frequently in a set of observations and around which the other items of the set cluster densely.</a:t>
            </a:r>
          </a:p>
          <a:p>
            <a:pPr algn="just">
              <a:buFont typeface="Wingdings" pitchFamily="2" charset="2"/>
              <a:buChar char="ü"/>
            </a:pPr>
            <a:r>
              <a:rPr lang="en-IN" dirty="0"/>
              <a:t>Mode is the value of a series which is predominant in it.</a:t>
            </a:r>
          </a:p>
        </p:txBody>
      </p:sp>
    </p:spTree>
    <p:extLst>
      <p:ext uri="{BB962C8B-B14F-4D97-AF65-F5344CB8AC3E}">
        <p14:creationId xmlns:p14="http://schemas.microsoft.com/office/powerpoint/2010/main" val="24978171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a:t>
            </a:r>
          </a:p>
        </p:txBody>
      </p:sp>
      <p:sp>
        <p:nvSpPr>
          <p:cNvPr id="3" name="Content Placeholder 2"/>
          <p:cNvSpPr>
            <a:spLocks noGrp="1"/>
          </p:cNvSpPr>
          <p:nvPr>
            <p:ph idx="1"/>
          </p:nvPr>
        </p:nvSpPr>
        <p:spPr/>
        <p:txBody>
          <a:bodyPr>
            <a:normAutofit/>
          </a:bodyPr>
          <a:lstStyle/>
          <a:p>
            <a:r>
              <a:rPr lang="en-IN" sz="2400" dirty="0"/>
              <a:t>The average size of the shoe sold in a shop is 7.</a:t>
            </a:r>
          </a:p>
          <a:p>
            <a:r>
              <a:rPr lang="en-IN" sz="2400" dirty="0"/>
              <a:t>Average height of an Indian male is 1.66 meters,</a:t>
            </a:r>
          </a:p>
          <a:p>
            <a:r>
              <a:rPr lang="en-IN" sz="2400" dirty="0"/>
              <a:t>Average size of the shirt sold in a ready-made garment shop is 35 cm.</a:t>
            </a:r>
          </a:p>
          <a:p>
            <a:endParaRPr lang="en-IN" sz="2400" dirty="0"/>
          </a:p>
          <a:p>
            <a:pPr>
              <a:buFont typeface="Wingdings" panose="05000000000000000000" pitchFamily="2" charset="2"/>
              <a:buChar char="ü"/>
            </a:pPr>
            <a:r>
              <a:rPr lang="en-IN" sz="2400" dirty="0"/>
              <a:t>The average referred to is neither mean nor median but mode. The most frequent value in the distribution.</a:t>
            </a:r>
          </a:p>
        </p:txBody>
      </p:sp>
    </p:spTree>
    <p:extLst>
      <p:ext uri="{BB962C8B-B14F-4D97-AF65-F5344CB8AC3E}">
        <p14:creationId xmlns:p14="http://schemas.microsoft.com/office/powerpoint/2010/main" val="29180269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a:t>
            </a:r>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6256695"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62312"/>
            <a:ext cx="6757168" cy="52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19600"/>
            <a:ext cx="6773956" cy="1426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6122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28600"/>
            <a:ext cx="694565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4047911" cy="108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4291584"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3886200"/>
            <a:ext cx="6581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7946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360913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372"/>
            <a:ext cx="5049474" cy="320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502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a:t>Mode</a:t>
            </a:r>
          </a:p>
        </p:txBody>
      </p:sp>
      <p:sp>
        <p:nvSpPr>
          <p:cNvPr id="3" name="Content Placeholder 2"/>
          <p:cNvSpPr>
            <a:spLocks noGrp="1"/>
          </p:cNvSpPr>
          <p:nvPr>
            <p:ph idx="1"/>
          </p:nvPr>
        </p:nvSpPr>
        <p:spPr>
          <a:xfrm>
            <a:off x="467544" y="980728"/>
            <a:ext cx="8352928" cy="4525963"/>
          </a:xfrm>
        </p:spPr>
        <p:txBody>
          <a:bodyPr>
            <a:normAutofit fontScale="92500" lnSpcReduction="10000"/>
          </a:bodyPr>
          <a:lstStyle/>
          <a:p>
            <a:pPr marL="0" indent="0">
              <a:buNone/>
            </a:pPr>
            <a:r>
              <a:rPr lang="en-IN" b="1" dirty="0"/>
              <a:t>Merits of Mode:</a:t>
            </a:r>
          </a:p>
          <a:p>
            <a:r>
              <a:rPr lang="en-IN" dirty="0"/>
              <a:t> It is easy to calculate and in some cases it can be located mere inspection</a:t>
            </a:r>
          </a:p>
          <a:p>
            <a:r>
              <a:rPr lang="en-IN" dirty="0"/>
              <a:t>Mode is not affected by extreme values. </a:t>
            </a:r>
          </a:p>
          <a:p>
            <a:r>
              <a:rPr lang="en-IN" dirty="0"/>
              <a:t>It can be calculated for open-end classes.</a:t>
            </a:r>
          </a:p>
          <a:p>
            <a:r>
              <a:rPr lang="en-IN" dirty="0"/>
              <a:t>It is usually an actual value of an important part of the series.</a:t>
            </a:r>
          </a:p>
          <a:p>
            <a:r>
              <a:rPr lang="en-IN" dirty="0"/>
              <a:t>In some circumstances it is the best representative of data.</a:t>
            </a:r>
          </a:p>
        </p:txBody>
      </p:sp>
    </p:spTree>
    <p:extLst>
      <p:ext uri="{BB962C8B-B14F-4D97-AF65-F5344CB8AC3E}">
        <p14:creationId xmlns:p14="http://schemas.microsoft.com/office/powerpoint/2010/main" val="6901479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a:t>Mode</a:t>
            </a:r>
          </a:p>
        </p:txBody>
      </p:sp>
      <p:sp>
        <p:nvSpPr>
          <p:cNvPr id="3" name="Content Placeholder 2"/>
          <p:cNvSpPr>
            <a:spLocks noGrp="1"/>
          </p:cNvSpPr>
          <p:nvPr>
            <p:ph idx="1"/>
          </p:nvPr>
        </p:nvSpPr>
        <p:spPr>
          <a:xfrm>
            <a:off x="467544" y="980728"/>
            <a:ext cx="8229600" cy="5400600"/>
          </a:xfrm>
        </p:spPr>
        <p:txBody>
          <a:bodyPr>
            <a:normAutofit lnSpcReduction="10000"/>
          </a:bodyPr>
          <a:lstStyle/>
          <a:p>
            <a:pPr marL="0" indent="0">
              <a:buNone/>
            </a:pPr>
            <a:r>
              <a:rPr lang="en-IN" b="1" dirty="0"/>
              <a:t>Demerits of Mode:</a:t>
            </a:r>
          </a:p>
          <a:p>
            <a:r>
              <a:rPr lang="en-IN" dirty="0"/>
              <a:t>It is not based on all observations.</a:t>
            </a:r>
          </a:p>
          <a:p>
            <a:r>
              <a:rPr lang="en-IN" dirty="0"/>
              <a:t>It is not capable of further mathematical treatment.</a:t>
            </a:r>
          </a:p>
          <a:p>
            <a:r>
              <a:rPr lang="en-IN" dirty="0"/>
              <a:t>Mode is ill-defined generally, it is not possible to find mode in some cases.</a:t>
            </a:r>
          </a:p>
          <a:p>
            <a:r>
              <a:rPr lang="en-IN" dirty="0"/>
              <a:t>As compared with mean, mode is affected to a great extent, by sampling fluctuations.</a:t>
            </a:r>
          </a:p>
          <a:p>
            <a:r>
              <a:rPr lang="en-IN" dirty="0"/>
              <a:t>It is unsuitable in cases where relative importance of items has to be considered.</a:t>
            </a:r>
            <a:endParaRPr lang="en-IN" b="1" dirty="0"/>
          </a:p>
        </p:txBody>
      </p:sp>
    </p:spTree>
    <p:extLst>
      <p:ext uri="{BB962C8B-B14F-4D97-AF65-F5344CB8AC3E}">
        <p14:creationId xmlns:p14="http://schemas.microsoft.com/office/powerpoint/2010/main" val="42327070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Relationship Between AM, GM, 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AM  ≥ GM  ≥ HM</a:t>
                </a:r>
              </a:p>
              <a:p>
                <a:r>
                  <a:rPr lang="en-IN" dirty="0"/>
                  <a:t>For two numbers.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𝐺</m:t>
                        </m:r>
                      </m:e>
                      <m:sup>
                        <m:r>
                          <a:rPr lang="en-IN" b="0" i="1" smtClean="0">
                            <a:latin typeface="Cambria Math"/>
                          </a:rPr>
                          <m:t>2</m:t>
                        </m:r>
                      </m:sup>
                    </m:sSup>
                  </m:oMath>
                </a14:m>
                <a:r>
                  <a:rPr lang="en-IN" dirty="0"/>
                  <a:t> = A X 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IN">
                    <a:noFill/>
                  </a:rPr>
                  <a:t> </a:t>
                </a:r>
              </a:p>
            </p:txBody>
          </p:sp>
        </mc:Fallback>
      </mc:AlternateContent>
    </p:spTree>
    <p:extLst>
      <p:ext uri="{BB962C8B-B14F-4D97-AF65-F5344CB8AC3E}">
        <p14:creationId xmlns:p14="http://schemas.microsoft.com/office/powerpoint/2010/main" val="1399535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IN" dirty="0"/>
              <a:t>Selection of Average</a:t>
            </a:r>
          </a:p>
        </p:txBody>
      </p:sp>
      <p:sp>
        <p:nvSpPr>
          <p:cNvPr id="3" name="Content Placeholder 2"/>
          <p:cNvSpPr>
            <a:spLocks noGrp="1"/>
          </p:cNvSpPr>
          <p:nvPr>
            <p:ph idx="1"/>
          </p:nvPr>
        </p:nvSpPr>
        <p:spPr>
          <a:xfrm>
            <a:off x="457200" y="980728"/>
            <a:ext cx="8229600" cy="5616624"/>
          </a:xfrm>
        </p:spPr>
        <p:txBody>
          <a:bodyPr>
            <a:normAutofit fontScale="70000" lnSpcReduction="20000"/>
          </a:bodyPr>
          <a:lstStyle/>
          <a:p>
            <a:pPr>
              <a:buFont typeface="Wingdings" panose="05000000000000000000" pitchFamily="2" charset="2"/>
              <a:buChar char="ü"/>
            </a:pPr>
            <a:r>
              <a:rPr lang="en-IN" dirty="0"/>
              <a:t>Nature and availability of data and purpose plays important role in selecting the average</a:t>
            </a:r>
          </a:p>
          <a:p>
            <a:pPr>
              <a:buFont typeface="Wingdings" panose="05000000000000000000" pitchFamily="2" charset="2"/>
              <a:buChar char="ü"/>
            </a:pPr>
            <a:endParaRPr lang="en-IN" dirty="0"/>
          </a:p>
          <a:p>
            <a:pPr>
              <a:buFont typeface="Wingdings" panose="05000000000000000000" pitchFamily="2" charset="2"/>
              <a:buChar char="ü"/>
            </a:pPr>
            <a:r>
              <a:rPr lang="en-IN" dirty="0"/>
              <a:t>AM is not recommended while dealing with frequency distribution with extreme observations or open end classes.</a:t>
            </a:r>
          </a:p>
          <a:p>
            <a:pPr marL="0" indent="0">
              <a:buNone/>
            </a:pPr>
            <a:endParaRPr lang="en-IN" dirty="0"/>
          </a:p>
          <a:p>
            <a:pPr>
              <a:buFont typeface="Wingdings" panose="05000000000000000000" pitchFamily="2" charset="2"/>
              <a:buChar char="ü"/>
            </a:pPr>
            <a:r>
              <a:rPr lang="en-IN" dirty="0"/>
              <a:t>Median and mode are averages to be used while dealing with open end classes.</a:t>
            </a:r>
          </a:p>
          <a:p>
            <a:pPr marL="0" indent="0">
              <a:buNone/>
            </a:pPr>
            <a:endParaRPr lang="en-IN" dirty="0"/>
          </a:p>
          <a:p>
            <a:pPr>
              <a:buFont typeface="Wingdings" panose="05000000000000000000" pitchFamily="2" charset="2"/>
              <a:buChar char="ü"/>
            </a:pPr>
            <a:r>
              <a:rPr lang="en-IN" dirty="0"/>
              <a:t>Mode is particularly used in business decisions.</a:t>
            </a:r>
          </a:p>
          <a:p>
            <a:pPr marL="0" indent="0">
              <a:buNone/>
            </a:pPr>
            <a:endParaRPr lang="en-IN" dirty="0"/>
          </a:p>
          <a:p>
            <a:pPr>
              <a:buFont typeface="Wingdings" panose="05000000000000000000" pitchFamily="2" charset="2"/>
              <a:buChar char="ü"/>
            </a:pPr>
            <a:r>
              <a:rPr lang="en-IN" dirty="0"/>
              <a:t>Harmonic mean is to be used in computing special types of average rates or ratios where time factor is variable and the act being performed like distance is constant.</a:t>
            </a:r>
          </a:p>
          <a:p>
            <a:pPr marL="0" indent="0">
              <a:buNone/>
            </a:pPr>
            <a:endParaRPr lang="en-IN" dirty="0"/>
          </a:p>
          <a:p>
            <a:pPr>
              <a:buFont typeface="Wingdings" panose="05000000000000000000" pitchFamily="2" charset="2"/>
              <a:buChar char="ü"/>
            </a:pPr>
            <a:r>
              <a:rPr lang="en-IN" dirty="0"/>
              <a:t>GM is used for calculating returns, diminishing value, etc.</a:t>
            </a:r>
          </a:p>
        </p:txBody>
      </p:sp>
    </p:spTree>
    <p:extLst>
      <p:ext uri="{BB962C8B-B14F-4D97-AF65-F5344CB8AC3E}">
        <p14:creationId xmlns:p14="http://schemas.microsoft.com/office/powerpoint/2010/main" val="279077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a:t>Objectives and scope of the enquiry.</a:t>
            </a:r>
          </a:p>
          <a:p>
            <a:pPr algn="just">
              <a:buFont typeface="Wingdings" panose="05000000000000000000" pitchFamily="2" charset="2"/>
              <a:buChar char="q"/>
            </a:pPr>
            <a:r>
              <a:rPr lang="en-IN" sz="2800" dirty="0"/>
              <a:t>Statistical units to be used.</a:t>
            </a:r>
          </a:p>
          <a:p>
            <a:pPr algn="just">
              <a:buFont typeface="Wingdings" panose="05000000000000000000" pitchFamily="2" charset="2"/>
              <a:buChar char="q"/>
            </a:pPr>
            <a:r>
              <a:rPr lang="en-IN" sz="2800" dirty="0"/>
              <a:t>Sources of information.</a:t>
            </a:r>
          </a:p>
          <a:p>
            <a:pPr algn="just">
              <a:buFont typeface="Wingdings" panose="05000000000000000000" pitchFamily="2" charset="2"/>
              <a:buChar char="q"/>
            </a:pPr>
            <a:r>
              <a:rPr lang="en-IN" sz="2800" dirty="0"/>
              <a:t>Methods of data collection.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1A3C23B-F464-417D-A1AB-D93987F75A30}"/>
                  </a:ext>
                </a:extLst>
              </p14:cNvPr>
              <p14:cNvContentPartPr/>
              <p14:nvPr/>
            </p14:nvContentPartPr>
            <p14:xfrm>
              <a:off x="29880" y="333360"/>
              <a:ext cx="9248760" cy="6305760"/>
            </p14:xfrm>
          </p:contentPart>
        </mc:Choice>
        <mc:Fallback>
          <p:pic>
            <p:nvPicPr>
              <p:cNvPr id="4" name="Ink 3">
                <a:extLst>
                  <a:ext uri="{FF2B5EF4-FFF2-40B4-BE49-F238E27FC236}">
                    <a16:creationId xmlns:a16="http://schemas.microsoft.com/office/drawing/2014/main" id="{C1A3C23B-F464-417D-A1AB-D93987F75A30}"/>
                  </a:ext>
                </a:extLst>
              </p:cNvPr>
              <p:cNvPicPr/>
              <p:nvPr/>
            </p:nvPicPr>
            <p:blipFill>
              <a:blip r:embed="rId3"/>
              <a:stretch>
                <a:fillRect/>
              </a:stretch>
            </p:blipFill>
            <p:spPr>
              <a:xfrm>
                <a:off x="20520" y="324000"/>
                <a:ext cx="9267480" cy="6324480"/>
              </a:xfrm>
              <a:prstGeom prst="rect">
                <a:avLst/>
              </a:prstGeom>
            </p:spPr>
          </p:pic>
        </mc:Fallback>
      </mc:AlternateContent>
    </p:spTree>
    <p:extLst>
      <p:ext uri="{BB962C8B-B14F-4D97-AF65-F5344CB8AC3E}">
        <p14:creationId xmlns:p14="http://schemas.microsoft.com/office/powerpoint/2010/main" val="4279337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p>
        </p:txBody>
      </p:sp>
      <p:sp>
        <p:nvSpPr>
          <p:cNvPr id="3" name="Content Placeholder 2"/>
          <p:cNvSpPr>
            <a:spLocks noGrp="1"/>
          </p:cNvSpPr>
          <p:nvPr>
            <p:ph idx="1"/>
          </p:nvPr>
        </p:nvSpPr>
        <p:spPr/>
        <p:txBody>
          <a:bodyPr>
            <a:normAutofit/>
          </a:bodyPr>
          <a:lstStyle/>
          <a:p>
            <a:pPr marL="0" indent="0" algn="just">
              <a:buNone/>
            </a:pPr>
            <a:r>
              <a:rPr lang="en-IN" sz="2400" b="1" dirty="0"/>
              <a:t>Primary Data:</a:t>
            </a:r>
            <a:r>
              <a:rPr lang="en-IN" sz="2400" dirty="0"/>
              <a:t> Primary data is the one, which is collected by the investigator himself for the purpose of a specific inquiry or study. </a:t>
            </a:r>
          </a:p>
          <a:p>
            <a:pPr marL="0" indent="0" algn="just">
              <a:buNone/>
            </a:pPr>
            <a:r>
              <a:rPr lang="en-IN" sz="2400" dirty="0"/>
              <a:t>	Such data is original in character and is generated by survey conducted by individuals or research institution or any organisation.</a:t>
            </a:r>
          </a:p>
          <a:p>
            <a:pPr marL="0" indent="0" algn="just">
              <a:buNone/>
            </a:pPr>
            <a:endParaRPr lang="en-IN" sz="2400" dirty="0"/>
          </a:p>
          <a:p>
            <a:pPr marL="0" indent="0" algn="just">
              <a:buNone/>
            </a:pPr>
            <a:r>
              <a:rPr lang="en-IN" sz="2400" b="1" dirty="0"/>
              <a:t>Secondary Data: </a:t>
            </a:r>
            <a:r>
              <a:rPr lang="en-IN" sz="2400" dirty="0"/>
              <a:t>Secondary data are those data which have been already collected and analysed by some earlier agency for its own use; and later the same data are used by a different agency.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AE5ECBD-DB25-4195-88BE-DAA65B4DAE2E}"/>
                  </a:ext>
                </a:extLst>
              </p14:cNvPr>
              <p14:cNvContentPartPr/>
              <p14:nvPr/>
            </p14:nvContentPartPr>
            <p14:xfrm>
              <a:off x="-52920" y="117000"/>
              <a:ext cx="9132480" cy="6673680"/>
            </p14:xfrm>
          </p:contentPart>
        </mc:Choice>
        <mc:Fallback>
          <p:pic>
            <p:nvPicPr>
              <p:cNvPr id="4" name="Ink 3">
                <a:extLst>
                  <a:ext uri="{FF2B5EF4-FFF2-40B4-BE49-F238E27FC236}">
                    <a16:creationId xmlns:a16="http://schemas.microsoft.com/office/drawing/2014/main" id="{0AE5ECBD-DB25-4195-88BE-DAA65B4DAE2E}"/>
                  </a:ext>
                </a:extLst>
              </p:cNvPr>
              <p:cNvPicPr/>
              <p:nvPr/>
            </p:nvPicPr>
            <p:blipFill>
              <a:blip r:embed="rId3"/>
              <a:stretch>
                <a:fillRect/>
              </a:stretch>
            </p:blipFill>
            <p:spPr>
              <a:xfrm>
                <a:off x="-62280" y="107640"/>
                <a:ext cx="9151200" cy="6692400"/>
              </a:xfrm>
              <a:prstGeom prst="rect">
                <a:avLst/>
              </a:prstGeom>
            </p:spPr>
          </p:pic>
        </mc:Fallback>
      </mc:AlternateContent>
    </p:spTree>
    <p:extLst>
      <p:ext uri="{BB962C8B-B14F-4D97-AF65-F5344CB8AC3E}">
        <p14:creationId xmlns:p14="http://schemas.microsoft.com/office/powerpoint/2010/main" val="207344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fontScale="92500"/>
          </a:bodyPr>
          <a:lstStyle/>
          <a:p>
            <a:pPr marL="0" indent="0">
              <a:buNone/>
            </a:pPr>
            <a:r>
              <a:rPr lang="en-IN" i="1" dirty="0"/>
              <a:t>“Classification is the process of arranging the data into sequences and groups according to their common characteristics, or separating them into different but related parts” – </a:t>
            </a:r>
            <a:r>
              <a:rPr lang="en-IN" i="1" dirty="0" err="1"/>
              <a:t>Secrist</a:t>
            </a:r>
            <a:r>
              <a:rPr lang="en-IN" i="1" dirty="0"/>
              <a:t>.</a:t>
            </a:r>
          </a:p>
          <a:p>
            <a:pPr marL="0" indent="0">
              <a:buNone/>
            </a:pPr>
            <a:endParaRPr lang="en-IN" i="1" dirty="0"/>
          </a:p>
          <a:p>
            <a:pPr marL="0" indent="0">
              <a:buNone/>
            </a:pPr>
            <a:r>
              <a:rPr lang="en-IN" i="1" dirty="0"/>
              <a:t>“A classification is a scheme for breaking a category into a set of parts, called classes, according to some precisely defined differing characteristics possessed by all the elements of the category” – Tuttle A.M.</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45940F8-BE55-48C8-8F19-6F300BB3F097}"/>
                  </a:ext>
                </a:extLst>
              </p14:cNvPr>
              <p14:cNvContentPartPr/>
              <p14:nvPr/>
            </p14:nvContentPartPr>
            <p14:xfrm>
              <a:off x="123840" y="187560"/>
              <a:ext cx="8396280" cy="5940360"/>
            </p14:xfrm>
          </p:contentPart>
        </mc:Choice>
        <mc:Fallback>
          <p:pic>
            <p:nvPicPr>
              <p:cNvPr id="4" name="Ink 3">
                <a:extLst>
                  <a:ext uri="{FF2B5EF4-FFF2-40B4-BE49-F238E27FC236}">
                    <a16:creationId xmlns:a16="http://schemas.microsoft.com/office/drawing/2014/main" id="{C45940F8-BE55-48C8-8F19-6F300BB3F097}"/>
                  </a:ext>
                </a:extLst>
              </p:cNvPr>
              <p:cNvPicPr/>
              <p:nvPr/>
            </p:nvPicPr>
            <p:blipFill>
              <a:blip r:embed="rId3"/>
              <a:stretch>
                <a:fillRect/>
              </a:stretch>
            </p:blipFill>
            <p:spPr>
              <a:xfrm>
                <a:off x="114480" y="178200"/>
                <a:ext cx="8415000" cy="5959080"/>
              </a:xfrm>
              <a:prstGeom prst="rect">
                <a:avLst/>
              </a:prstGeom>
            </p:spPr>
          </p:pic>
        </mc:Fallback>
      </mc:AlternateContent>
    </p:spTree>
    <p:extLst>
      <p:ext uri="{BB962C8B-B14F-4D97-AF65-F5344CB8AC3E}">
        <p14:creationId xmlns:p14="http://schemas.microsoft.com/office/powerpoint/2010/main" val="822154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algn="just"/>
            <a:r>
              <a:rPr lang="en-IN" dirty="0"/>
              <a:t>Data is collected for the purpose of analysis.</a:t>
            </a:r>
          </a:p>
          <a:p>
            <a:pPr algn="just"/>
            <a:r>
              <a:rPr lang="en-IN" dirty="0"/>
              <a:t>Data collected in any statistical investigation is known as raw data.</a:t>
            </a:r>
          </a:p>
          <a:p>
            <a:pPr algn="just"/>
            <a:r>
              <a:rPr lang="en-IN" b="1" dirty="0"/>
              <a:t>Having collected and edited the data, the next important step is to organise it. </a:t>
            </a:r>
            <a:r>
              <a:rPr lang="en-IN" dirty="0"/>
              <a:t>i.e. to present in a readily comprehensible  condensed form which will highlight the important characteristics of the data.</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BCC1111-A091-41FF-87A0-5BDB5FAAB8E5}"/>
                  </a:ext>
                </a:extLst>
              </p14:cNvPr>
              <p14:cNvContentPartPr/>
              <p14:nvPr/>
            </p14:nvContentPartPr>
            <p14:xfrm>
              <a:off x="383400" y="135360"/>
              <a:ext cx="8851320" cy="6548760"/>
            </p14:xfrm>
          </p:contentPart>
        </mc:Choice>
        <mc:Fallback>
          <p:pic>
            <p:nvPicPr>
              <p:cNvPr id="4" name="Ink 3">
                <a:extLst>
                  <a:ext uri="{FF2B5EF4-FFF2-40B4-BE49-F238E27FC236}">
                    <a16:creationId xmlns:a16="http://schemas.microsoft.com/office/drawing/2014/main" id="{DBCC1111-A091-41FF-87A0-5BDB5FAAB8E5}"/>
                  </a:ext>
                </a:extLst>
              </p:cNvPr>
              <p:cNvPicPr/>
              <p:nvPr/>
            </p:nvPicPr>
            <p:blipFill>
              <a:blip r:embed="rId3"/>
              <a:stretch>
                <a:fillRect/>
              </a:stretch>
            </p:blipFill>
            <p:spPr>
              <a:xfrm>
                <a:off x="374040" y="126000"/>
                <a:ext cx="8870040" cy="6567480"/>
              </a:xfrm>
              <a:prstGeom prst="rect">
                <a:avLst/>
              </a:prstGeom>
            </p:spPr>
          </p:pic>
        </mc:Fallback>
      </mc:AlternateContent>
    </p:spTree>
    <p:extLst>
      <p:ext uri="{BB962C8B-B14F-4D97-AF65-F5344CB8AC3E}">
        <p14:creationId xmlns:p14="http://schemas.microsoft.com/office/powerpoint/2010/main" val="40649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a:t>Data Classification</a:t>
            </a:r>
          </a:p>
        </p:txBody>
      </p:sp>
      <p:sp>
        <p:nvSpPr>
          <p:cNvPr id="3" name="Content Placeholder 2"/>
          <p:cNvSpPr>
            <a:spLocks noGrp="1"/>
          </p:cNvSpPr>
          <p:nvPr>
            <p:ph idx="1"/>
          </p:nvPr>
        </p:nvSpPr>
        <p:spPr>
          <a:xfrm>
            <a:off x="395536" y="980728"/>
            <a:ext cx="8229600" cy="5400600"/>
          </a:xfrm>
        </p:spPr>
        <p:txBody>
          <a:bodyPr>
            <a:noAutofit/>
          </a:bodyPr>
          <a:lstStyle/>
          <a:p>
            <a:pPr marL="0" indent="0" algn="just">
              <a:buNone/>
            </a:pPr>
            <a:r>
              <a:rPr lang="en-IN" sz="2400" b="1" dirty="0"/>
              <a:t>The collected data, also known as raw data or ungrouped data are always in an un organised form and need to be organised and presented in meaningful and readily comprehensible form in order to facilitate further statistical analysis.</a:t>
            </a:r>
          </a:p>
          <a:p>
            <a:pPr marL="0" indent="0">
              <a:buNone/>
            </a:pPr>
            <a:r>
              <a:rPr lang="en-IN" sz="2400" b="1" dirty="0"/>
              <a:t>Objects of Classification: </a:t>
            </a:r>
          </a:p>
          <a:p>
            <a:pPr>
              <a:buFont typeface="Wingdings" panose="05000000000000000000" pitchFamily="2" charset="2"/>
              <a:buChar char="ü"/>
            </a:pPr>
            <a:r>
              <a:rPr lang="en-IN" sz="2400" dirty="0"/>
              <a:t>It condenses the mass of data.</a:t>
            </a:r>
          </a:p>
          <a:p>
            <a:pPr>
              <a:buFont typeface="Wingdings" panose="05000000000000000000" pitchFamily="2" charset="2"/>
              <a:buChar char="ü"/>
            </a:pPr>
            <a:r>
              <a:rPr lang="en-IN" sz="2400" dirty="0"/>
              <a:t>It eliminates unnecessary details.</a:t>
            </a:r>
          </a:p>
          <a:p>
            <a:pPr>
              <a:buFont typeface="Wingdings" panose="05000000000000000000" pitchFamily="2" charset="2"/>
              <a:buChar char="ü"/>
            </a:pPr>
            <a:r>
              <a:rPr lang="en-IN" sz="2400" dirty="0"/>
              <a:t>It facilitates comparison and highlights the significant aspect of data. </a:t>
            </a:r>
          </a:p>
          <a:p>
            <a:pPr>
              <a:buFont typeface="Wingdings" panose="05000000000000000000" pitchFamily="2" charset="2"/>
              <a:buChar char="ü"/>
            </a:pPr>
            <a:r>
              <a:rPr lang="en-IN" sz="2400" dirty="0"/>
              <a:t>It enables one to get a mental picture of the information and     helps in drawing inferences. </a:t>
            </a:r>
          </a:p>
          <a:p>
            <a:pPr>
              <a:buFont typeface="Wingdings" panose="05000000000000000000" pitchFamily="2" charset="2"/>
              <a:buChar char="ü"/>
            </a:pPr>
            <a:r>
              <a:rPr lang="en-IN" sz="2400" dirty="0"/>
              <a:t>It helps in the statistical treatment of the information     collected.</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AD40A74-E827-41D7-B75C-B4904B0D8910}"/>
                  </a:ext>
                </a:extLst>
              </p14:cNvPr>
              <p14:cNvContentPartPr/>
              <p14:nvPr/>
            </p14:nvContentPartPr>
            <p14:xfrm>
              <a:off x="-41040" y="98280"/>
              <a:ext cx="9115200" cy="6630480"/>
            </p14:xfrm>
          </p:contentPart>
        </mc:Choice>
        <mc:Fallback>
          <p:pic>
            <p:nvPicPr>
              <p:cNvPr id="4" name="Ink 3">
                <a:extLst>
                  <a:ext uri="{FF2B5EF4-FFF2-40B4-BE49-F238E27FC236}">
                    <a16:creationId xmlns:a16="http://schemas.microsoft.com/office/drawing/2014/main" id="{6AD40A74-E827-41D7-B75C-B4904B0D8910}"/>
                  </a:ext>
                </a:extLst>
              </p:cNvPr>
              <p:cNvPicPr/>
              <p:nvPr/>
            </p:nvPicPr>
            <p:blipFill>
              <a:blip r:embed="rId3"/>
              <a:stretch>
                <a:fillRect/>
              </a:stretch>
            </p:blipFill>
            <p:spPr>
              <a:xfrm>
                <a:off x="-50400" y="88920"/>
                <a:ext cx="9133920" cy="6649200"/>
              </a:xfrm>
              <a:prstGeom prst="rect">
                <a:avLst/>
              </a:prstGeom>
            </p:spPr>
          </p:pic>
        </mc:Fallback>
      </mc:AlternateContent>
    </p:spTree>
    <p:extLst>
      <p:ext uri="{BB962C8B-B14F-4D97-AF65-F5344CB8AC3E}">
        <p14:creationId xmlns:p14="http://schemas.microsoft.com/office/powerpoint/2010/main" val="85336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buNone/>
            </a:pPr>
            <a:r>
              <a:rPr lang="en-IN" dirty="0"/>
              <a:t>	Geographical [Area-wise or regional]</a:t>
            </a:r>
          </a:p>
        </p:txBody>
      </p:sp>
      <p:graphicFrame>
        <p:nvGraphicFramePr>
          <p:cNvPr id="4" name="Table 3"/>
          <p:cNvGraphicFramePr>
            <a:graphicFrameLocks noGrp="1"/>
          </p:cNvGraphicFramePr>
          <p:nvPr>
            <p:extLst>
              <p:ext uri="{D42A27DB-BD31-4B8C-83A1-F6EECF244321}">
                <p14:modId xmlns:p14="http://schemas.microsoft.com/office/powerpoint/2010/main" val="2980096974"/>
              </p:ext>
            </p:extLst>
          </p:nvPr>
        </p:nvGraphicFramePr>
        <p:xfrm>
          <a:off x="1403648" y="2564904"/>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IN" dirty="0"/>
                        <a:t>Country</a:t>
                      </a:r>
                    </a:p>
                  </a:txBody>
                  <a:tcPr/>
                </a:tc>
                <a:tc>
                  <a:txBody>
                    <a:bodyPr/>
                    <a:lstStyle/>
                    <a:p>
                      <a:pPr algn="ctr"/>
                      <a:r>
                        <a:rPr lang="en-IN" dirty="0"/>
                        <a:t> Average Output</a:t>
                      </a:r>
                    </a:p>
                  </a:txBody>
                  <a:tcPr/>
                </a:tc>
                <a:extLst>
                  <a:ext uri="{0D108BD9-81ED-4DB2-BD59-A6C34878D82A}">
                    <a16:rowId xmlns:a16="http://schemas.microsoft.com/office/drawing/2014/main" val="10000"/>
                  </a:ext>
                </a:extLst>
              </a:tr>
              <a:tr h="370840">
                <a:tc>
                  <a:txBody>
                    <a:bodyPr/>
                    <a:lstStyle/>
                    <a:p>
                      <a:pPr algn="ctr"/>
                      <a:r>
                        <a:rPr lang="en-IN" dirty="0"/>
                        <a:t>India</a:t>
                      </a:r>
                    </a:p>
                  </a:txBody>
                  <a:tcPr/>
                </a:tc>
                <a:tc>
                  <a:txBody>
                    <a:bodyPr/>
                    <a:lstStyle/>
                    <a:p>
                      <a:pPr algn="ctr"/>
                      <a:r>
                        <a:rPr lang="en-IN" dirty="0"/>
                        <a:t>123.5</a:t>
                      </a:r>
                    </a:p>
                  </a:txBody>
                  <a:tcPr/>
                </a:tc>
                <a:extLst>
                  <a:ext uri="{0D108BD9-81ED-4DB2-BD59-A6C34878D82A}">
                    <a16:rowId xmlns:a16="http://schemas.microsoft.com/office/drawing/2014/main" val="10001"/>
                  </a:ext>
                </a:extLst>
              </a:tr>
              <a:tr h="370840">
                <a:tc>
                  <a:txBody>
                    <a:bodyPr/>
                    <a:lstStyle/>
                    <a:p>
                      <a:pPr algn="ctr"/>
                      <a:r>
                        <a:rPr lang="en-IN" dirty="0"/>
                        <a:t>USA</a:t>
                      </a:r>
                    </a:p>
                  </a:txBody>
                  <a:tcPr/>
                </a:tc>
                <a:tc>
                  <a:txBody>
                    <a:bodyPr/>
                    <a:lstStyle/>
                    <a:p>
                      <a:pPr algn="ctr"/>
                      <a:r>
                        <a:rPr lang="en-IN" dirty="0"/>
                        <a:t>345.6</a:t>
                      </a:r>
                    </a:p>
                  </a:txBody>
                  <a:tcPr/>
                </a:tc>
                <a:extLst>
                  <a:ext uri="{0D108BD9-81ED-4DB2-BD59-A6C34878D82A}">
                    <a16:rowId xmlns:a16="http://schemas.microsoft.com/office/drawing/2014/main" val="10002"/>
                  </a:ext>
                </a:extLst>
              </a:tr>
              <a:tr h="370840">
                <a:tc>
                  <a:txBody>
                    <a:bodyPr/>
                    <a:lstStyle/>
                    <a:p>
                      <a:pPr algn="ctr"/>
                      <a:r>
                        <a:rPr lang="en-IN" dirty="0"/>
                        <a:t>Pakistan</a:t>
                      </a:r>
                    </a:p>
                  </a:txBody>
                  <a:tcPr/>
                </a:tc>
                <a:tc>
                  <a:txBody>
                    <a:bodyPr/>
                    <a:lstStyle/>
                    <a:p>
                      <a:pPr algn="ctr"/>
                      <a:r>
                        <a:rPr lang="en-IN" dirty="0"/>
                        <a:t>201.45</a:t>
                      </a:r>
                    </a:p>
                  </a:txBody>
                  <a:tcPr/>
                </a:tc>
                <a:extLst>
                  <a:ext uri="{0D108BD9-81ED-4DB2-BD59-A6C34878D82A}">
                    <a16:rowId xmlns:a16="http://schemas.microsoft.com/office/drawing/2014/main" val="10003"/>
                  </a:ext>
                </a:extLst>
              </a:tr>
              <a:tr h="370840">
                <a:tc>
                  <a:txBody>
                    <a:bodyPr/>
                    <a:lstStyle/>
                    <a:p>
                      <a:pPr algn="ctr"/>
                      <a:r>
                        <a:rPr lang="en-IN" dirty="0"/>
                        <a:t>China</a:t>
                      </a:r>
                    </a:p>
                  </a:txBody>
                  <a:tcPr/>
                </a:tc>
                <a:tc>
                  <a:txBody>
                    <a:bodyPr/>
                    <a:lstStyle/>
                    <a:p>
                      <a:pPr algn="ctr"/>
                      <a:r>
                        <a:rPr lang="en-IN" dirty="0"/>
                        <a:t>856.89</a:t>
                      </a:r>
                    </a:p>
                  </a:txBody>
                  <a:tcPr/>
                </a:tc>
                <a:extLst>
                  <a:ext uri="{0D108BD9-81ED-4DB2-BD59-A6C34878D82A}">
                    <a16:rowId xmlns:a16="http://schemas.microsoft.com/office/drawing/2014/main" val="10004"/>
                  </a:ext>
                </a:extLst>
              </a:tr>
              <a:tr h="370840">
                <a:tc>
                  <a:txBody>
                    <a:bodyPr/>
                    <a:lstStyle/>
                    <a:p>
                      <a:pPr algn="ctr"/>
                      <a:r>
                        <a:rPr lang="en-IN" dirty="0"/>
                        <a:t>Sudan</a:t>
                      </a:r>
                    </a:p>
                  </a:txBody>
                  <a:tcPr/>
                </a:tc>
                <a:tc>
                  <a:txBody>
                    <a:bodyPr/>
                    <a:lstStyle/>
                    <a:p>
                      <a:pPr algn="ctr"/>
                      <a:r>
                        <a:rPr lang="en-IN" dirty="0"/>
                        <a:t>123.4</a:t>
                      </a:r>
                    </a:p>
                  </a:txBody>
                  <a:tcPr/>
                </a:tc>
                <a:extLst>
                  <a:ext uri="{0D108BD9-81ED-4DB2-BD59-A6C34878D82A}">
                    <a16:rowId xmlns:a16="http://schemas.microsoft.com/office/drawing/2014/main" val="10005"/>
                  </a:ext>
                </a:extLst>
              </a:tr>
              <a:tr h="370840">
                <a:tc>
                  <a:txBody>
                    <a:bodyPr/>
                    <a:lstStyle/>
                    <a:p>
                      <a:pPr algn="ctr"/>
                      <a:r>
                        <a:rPr lang="en-IN" dirty="0"/>
                        <a:t>Russia</a:t>
                      </a:r>
                    </a:p>
                  </a:txBody>
                  <a:tcPr/>
                </a:tc>
                <a:tc>
                  <a:txBody>
                    <a:bodyPr/>
                    <a:lstStyle/>
                    <a:p>
                      <a:pPr algn="ctr"/>
                      <a:r>
                        <a:rPr lang="en-IN" dirty="0"/>
                        <a:t>345.5</a:t>
                      </a:r>
                    </a:p>
                  </a:txBody>
                  <a:tcPr/>
                </a:tc>
                <a:extLst>
                  <a:ext uri="{0D108BD9-81ED-4DB2-BD59-A6C34878D82A}">
                    <a16:rowId xmlns:a16="http://schemas.microsoft.com/office/drawing/2014/main" val="10006"/>
                  </a:ext>
                </a:extLst>
              </a:tr>
              <a:tr h="370840">
                <a:tc>
                  <a:txBody>
                    <a:bodyPr/>
                    <a:lstStyle/>
                    <a:p>
                      <a:pPr algn="ctr"/>
                      <a:r>
                        <a:rPr lang="en-IN" dirty="0"/>
                        <a:t>Bangladesh</a:t>
                      </a:r>
                    </a:p>
                  </a:txBody>
                  <a:tcPr/>
                </a:tc>
                <a:tc>
                  <a:txBody>
                    <a:bodyPr/>
                    <a:lstStyle/>
                    <a:p>
                      <a:pPr algn="ctr"/>
                      <a:r>
                        <a:rPr lang="en-IN" dirty="0"/>
                        <a:t>456.43</a:t>
                      </a:r>
                    </a:p>
                  </a:txBody>
                  <a:tcPr/>
                </a:tc>
                <a:extLst>
                  <a:ext uri="{0D108BD9-81ED-4DB2-BD59-A6C34878D82A}">
                    <a16:rowId xmlns:a16="http://schemas.microsoft.com/office/drawing/2014/main" val="10007"/>
                  </a:ext>
                </a:extLst>
              </a:tr>
            </a:tbl>
          </a:graphicData>
        </a:graphic>
      </p:graphicFrame>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6B9F8C3-6DAD-40D7-AC2E-3F7F5174C72C}"/>
                  </a:ext>
                </a:extLst>
              </p14:cNvPr>
              <p14:cNvContentPartPr/>
              <p14:nvPr/>
            </p14:nvContentPartPr>
            <p14:xfrm>
              <a:off x="65160" y="196200"/>
              <a:ext cx="9006840" cy="5083920"/>
            </p14:xfrm>
          </p:contentPart>
        </mc:Choice>
        <mc:Fallback>
          <p:pic>
            <p:nvPicPr>
              <p:cNvPr id="5" name="Ink 4">
                <a:extLst>
                  <a:ext uri="{FF2B5EF4-FFF2-40B4-BE49-F238E27FC236}">
                    <a16:creationId xmlns:a16="http://schemas.microsoft.com/office/drawing/2014/main" id="{66B9F8C3-6DAD-40D7-AC2E-3F7F5174C72C}"/>
                  </a:ext>
                </a:extLst>
              </p:cNvPr>
              <p:cNvPicPr/>
              <p:nvPr/>
            </p:nvPicPr>
            <p:blipFill>
              <a:blip r:embed="rId3"/>
              <a:stretch>
                <a:fillRect/>
              </a:stretch>
            </p:blipFill>
            <p:spPr>
              <a:xfrm>
                <a:off x="55800" y="186840"/>
                <a:ext cx="9025560" cy="5102640"/>
              </a:xfrm>
              <a:prstGeom prst="rect">
                <a:avLst/>
              </a:prstGeom>
            </p:spPr>
          </p:pic>
        </mc:Fallback>
      </mc:AlternateContent>
    </p:spTree>
    <p:extLst>
      <p:ext uri="{BB962C8B-B14F-4D97-AF65-F5344CB8AC3E}">
        <p14:creationId xmlns:p14="http://schemas.microsoft.com/office/powerpoint/2010/main" val="369643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pPr marL="0" indent="0" algn="ctr">
              <a:buNone/>
            </a:pPr>
            <a:r>
              <a:rPr lang="en-IN" dirty="0"/>
              <a:t>Chronological Classification:</a:t>
            </a:r>
          </a:p>
          <a:p>
            <a:pPr marL="0" indent="0">
              <a:buNone/>
            </a:pPr>
            <a:r>
              <a:rPr lang="en-IN" dirty="0"/>
              <a:t>      </a:t>
            </a:r>
            <a:r>
              <a:rPr lang="en-IN" sz="2400" dirty="0"/>
              <a:t>Population of India (In crores)</a:t>
            </a:r>
          </a:p>
        </p:txBody>
      </p:sp>
      <p:graphicFrame>
        <p:nvGraphicFramePr>
          <p:cNvPr id="4" name="Table 3"/>
          <p:cNvGraphicFramePr>
            <a:graphicFrameLocks noGrp="1"/>
          </p:cNvGraphicFramePr>
          <p:nvPr>
            <p:extLst>
              <p:ext uri="{D42A27DB-BD31-4B8C-83A1-F6EECF244321}">
                <p14:modId xmlns:p14="http://schemas.microsoft.com/office/powerpoint/2010/main" val="4267430573"/>
              </p:ext>
            </p:extLst>
          </p:nvPr>
        </p:nvGraphicFramePr>
        <p:xfrm>
          <a:off x="1115616" y="2782456"/>
          <a:ext cx="6096000" cy="2926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52664">
                <a:tc>
                  <a:txBody>
                    <a:bodyPr/>
                    <a:lstStyle/>
                    <a:p>
                      <a:pPr algn="ctr"/>
                      <a:r>
                        <a:rPr lang="en-IN" dirty="0"/>
                        <a:t>Year</a:t>
                      </a:r>
                    </a:p>
                  </a:txBody>
                  <a:tcPr/>
                </a:tc>
                <a:tc>
                  <a:txBody>
                    <a:bodyPr/>
                    <a:lstStyle/>
                    <a:p>
                      <a:pPr algn="ctr"/>
                      <a:r>
                        <a:rPr lang="en-IN" dirty="0"/>
                        <a:t> Population</a:t>
                      </a:r>
                    </a:p>
                  </a:txBody>
                  <a:tcPr/>
                </a:tc>
                <a:extLst>
                  <a:ext uri="{0D108BD9-81ED-4DB2-BD59-A6C34878D82A}">
                    <a16:rowId xmlns:a16="http://schemas.microsoft.com/office/drawing/2014/main" val="10000"/>
                  </a:ext>
                </a:extLst>
              </a:tr>
              <a:tr h="357562">
                <a:tc>
                  <a:txBody>
                    <a:bodyPr/>
                    <a:lstStyle/>
                    <a:p>
                      <a:pPr algn="ctr"/>
                      <a:r>
                        <a:rPr lang="en-IN" dirty="0"/>
                        <a:t>1901</a:t>
                      </a:r>
                    </a:p>
                  </a:txBody>
                  <a:tcPr/>
                </a:tc>
                <a:tc>
                  <a:txBody>
                    <a:bodyPr/>
                    <a:lstStyle/>
                    <a:p>
                      <a:pPr algn="ctr"/>
                      <a:r>
                        <a:rPr lang="en-IN" dirty="0"/>
                        <a:t>23.8</a:t>
                      </a:r>
                    </a:p>
                  </a:txBody>
                  <a:tcPr/>
                </a:tc>
                <a:extLst>
                  <a:ext uri="{0D108BD9-81ED-4DB2-BD59-A6C34878D82A}">
                    <a16:rowId xmlns:a16="http://schemas.microsoft.com/office/drawing/2014/main" val="10001"/>
                  </a:ext>
                </a:extLst>
              </a:tr>
              <a:tr h="357562">
                <a:tc>
                  <a:txBody>
                    <a:bodyPr/>
                    <a:lstStyle/>
                    <a:p>
                      <a:pPr algn="ctr"/>
                      <a:r>
                        <a:rPr lang="en-IN" dirty="0"/>
                        <a:t>1911</a:t>
                      </a:r>
                    </a:p>
                  </a:txBody>
                  <a:tcPr/>
                </a:tc>
                <a:tc>
                  <a:txBody>
                    <a:bodyPr/>
                    <a:lstStyle/>
                    <a:p>
                      <a:pPr algn="ctr"/>
                      <a:r>
                        <a:rPr lang="en-IN" dirty="0"/>
                        <a:t>25.0</a:t>
                      </a:r>
                    </a:p>
                  </a:txBody>
                  <a:tcPr/>
                </a:tc>
                <a:extLst>
                  <a:ext uri="{0D108BD9-81ED-4DB2-BD59-A6C34878D82A}">
                    <a16:rowId xmlns:a16="http://schemas.microsoft.com/office/drawing/2014/main" val="10002"/>
                  </a:ext>
                </a:extLst>
              </a:tr>
              <a:tr h="357562">
                <a:tc>
                  <a:txBody>
                    <a:bodyPr/>
                    <a:lstStyle/>
                    <a:p>
                      <a:pPr algn="ctr"/>
                      <a:r>
                        <a:rPr lang="en-IN" dirty="0"/>
                        <a:t>1921</a:t>
                      </a:r>
                    </a:p>
                  </a:txBody>
                  <a:tcPr/>
                </a:tc>
                <a:tc>
                  <a:txBody>
                    <a:bodyPr/>
                    <a:lstStyle/>
                    <a:p>
                      <a:pPr algn="ctr"/>
                      <a:r>
                        <a:rPr lang="en-IN" dirty="0"/>
                        <a:t>25.2</a:t>
                      </a:r>
                    </a:p>
                  </a:txBody>
                  <a:tcPr/>
                </a:tc>
                <a:extLst>
                  <a:ext uri="{0D108BD9-81ED-4DB2-BD59-A6C34878D82A}">
                    <a16:rowId xmlns:a16="http://schemas.microsoft.com/office/drawing/2014/main" val="10003"/>
                  </a:ext>
                </a:extLst>
              </a:tr>
              <a:tr h="357562">
                <a:tc>
                  <a:txBody>
                    <a:bodyPr/>
                    <a:lstStyle/>
                    <a:p>
                      <a:pPr algn="ctr"/>
                      <a:r>
                        <a:rPr lang="en-IN" dirty="0"/>
                        <a:t>1931</a:t>
                      </a:r>
                    </a:p>
                  </a:txBody>
                  <a:tcPr/>
                </a:tc>
                <a:tc>
                  <a:txBody>
                    <a:bodyPr/>
                    <a:lstStyle/>
                    <a:p>
                      <a:pPr algn="ctr"/>
                      <a:r>
                        <a:rPr lang="en-IN" dirty="0"/>
                        <a:t>27.9</a:t>
                      </a:r>
                    </a:p>
                  </a:txBody>
                  <a:tcPr/>
                </a:tc>
                <a:extLst>
                  <a:ext uri="{0D108BD9-81ED-4DB2-BD59-A6C34878D82A}">
                    <a16:rowId xmlns:a16="http://schemas.microsoft.com/office/drawing/2014/main" val="10004"/>
                  </a:ext>
                </a:extLst>
              </a:tr>
              <a:tr h="357562">
                <a:tc>
                  <a:txBody>
                    <a:bodyPr/>
                    <a:lstStyle/>
                    <a:p>
                      <a:pPr algn="ctr"/>
                      <a:r>
                        <a:rPr lang="en-IN" dirty="0"/>
                        <a:t>1941</a:t>
                      </a:r>
                    </a:p>
                  </a:txBody>
                  <a:tcPr/>
                </a:tc>
                <a:tc>
                  <a:txBody>
                    <a:bodyPr/>
                    <a:lstStyle/>
                    <a:p>
                      <a:pPr algn="ctr"/>
                      <a:r>
                        <a:rPr lang="en-IN" dirty="0"/>
                        <a:t>31.9</a:t>
                      </a:r>
                    </a:p>
                  </a:txBody>
                  <a:tcPr/>
                </a:tc>
                <a:extLst>
                  <a:ext uri="{0D108BD9-81ED-4DB2-BD59-A6C34878D82A}">
                    <a16:rowId xmlns:a16="http://schemas.microsoft.com/office/drawing/2014/main" val="10005"/>
                  </a:ext>
                </a:extLst>
              </a:tr>
              <a:tr h="357562">
                <a:tc>
                  <a:txBody>
                    <a:bodyPr/>
                    <a:lstStyle/>
                    <a:p>
                      <a:pPr algn="ctr"/>
                      <a:r>
                        <a:rPr lang="en-IN" dirty="0"/>
                        <a:t>1951</a:t>
                      </a:r>
                    </a:p>
                  </a:txBody>
                  <a:tcPr/>
                </a:tc>
                <a:tc>
                  <a:txBody>
                    <a:bodyPr/>
                    <a:lstStyle/>
                    <a:p>
                      <a:pPr algn="ctr"/>
                      <a:r>
                        <a:rPr lang="en-IN" dirty="0"/>
                        <a:t>43.9</a:t>
                      </a:r>
                    </a:p>
                  </a:txBody>
                  <a:tcPr/>
                </a:tc>
                <a:extLst>
                  <a:ext uri="{0D108BD9-81ED-4DB2-BD59-A6C34878D82A}">
                    <a16:rowId xmlns:a16="http://schemas.microsoft.com/office/drawing/2014/main" val="10006"/>
                  </a:ext>
                </a:extLst>
              </a:tr>
              <a:tr h="357562">
                <a:tc>
                  <a:txBody>
                    <a:bodyPr/>
                    <a:lstStyle/>
                    <a:p>
                      <a:pPr algn="ctr"/>
                      <a:r>
                        <a:rPr lang="en-IN" dirty="0"/>
                        <a:t>1961</a:t>
                      </a:r>
                    </a:p>
                  </a:txBody>
                  <a:tcPr/>
                </a:tc>
                <a:tc>
                  <a:txBody>
                    <a:bodyPr/>
                    <a:lstStyle/>
                    <a:p>
                      <a:pPr algn="ctr"/>
                      <a:r>
                        <a:rPr lang="en-IN" dirty="0"/>
                        <a:t>68.2</a:t>
                      </a:r>
                    </a:p>
                  </a:txBody>
                  <a:tcPr/>
                </a:tc>
                <a:extLst>
                  <a:ext uri="{0D108BD9-81ED-4DB2-BD59-A6C34878D82A}">
                    <a16:rowId xmlns:a16="http://schemas.microsoft.com/office/drawing/2014/main" val="10007"/>
                  </a:ext>
                </a:extLst>
              </a:tr>
            </a:tbl>
          </a:graphicData>
        </a:graphic>
      </p:graphicFrame>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BAF3C14-8396-49EB-AD5D-D9871B7D1607}"/>
                  </a:ext>
                </a:extLst>
              </p14:cNvPr>
              <p14:cNvContentPartPr/>
              <p14:nvPr/>
            </p14:nvContentPartPr>
            <p14:xfrm>
              <a:off x="111240" y="3799440"/>
              <a:ext cx="151200" cy="161280"/>
            </p14:xfrm>
          </p:contentPart>
        </mc:Choice>
        <mc:Fallback>
          <p:pic>
            <p:nvPicPr>
              <p:cNvPr id="5" name="Ink 4">
                <a:extLst>
                  <a:ext uri="{FF2B5EF4-FFF2-40B4-BE49-F238E27FC236}">
                    <a16:creationId xmlns:a16="http://schemas.microsoft.com/office/drawing/2014/main" id="{1BAF3C14-8396-49EB-AD5D-D9871B7D1607}"/>
                  </a:ext>
                </a:extLst>
              </p:cNvPr>
              <p:cNvPicPr/>
              <p:nvPr/>
            </p:nvPicPr>
            <p:blipFill>
              <a:blip r:embed="rId3"/>
              <a:stretch>
                <a:fillRect/>
              </a:stretch>
            </p:blipFill>
            <p:spPr>
              <a:xfrm>
                <a:off x="101880" y="3790080"/>
                <a:ext cx="169920" cy="180000"/>
              </a:xfrm>
              <a:prstGeom prst="rect">
                <a:avLst/>
              </a:prstGeom>
            </p:spPr>
          </p:pic>
        </mc:Fallback>
      </mc:AlternateContent>
    </p:spTree>
    <p:extLst>
      <p:ext uri="{BB962C8B-B14F-4D97-AF65-F5344CB8AC3E}">
        <p14:creationId xmlns:p14="http://schemas.microsoft.com/office/powerpoint/2010/main" val="162030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t>Statistics</a:t>
            </a:r>
          </a:p>
        </p:txBody>
      </p:sp>
      <p:pic>
        <p:nvPicPr>
          <p:cNvPr id="1026" name="Picture 2"/>
          <p:cNvPicPr>
            <a:picLocks noChangeAspect="1" noChangeArrowheads="1"/>
          </p:cNvPicPr>
          <p:nvPr/>
        </p:nvPicPr>
        <p:blipFill>
          <a:blip r:embed="rId2"/>
          <a:srcRect/>
          <a:stretch>
            <a:fillRect/>
          </a:stretch>
        </p:blipFill>
        <p:spPr bwMode="auto">
          <a:xfrm>
            <a:off x="381000" y="1295400"/>
            <a:ext cx="8743561" cy="39624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00C4695-669F-4162-92C6-2E474E860B0E}"/>
                  </a:ext>
                </a:extLst>
              </p14:cNvPr>
              <p14:cNvContentPartPr/>
              <p14:nvPr/>
            </p14:nvContentPartPr>
            <p14:xfrm>
              <a:off x="337320" y="814320"/>
              <a:ext cx="8329680" cy="5730840"/>
            </p14:xfrm>
          </p:contentPart>
        </mc:Choice>
        <mc:Fallback xmlns="">
          <p:pic>
            <p:nvPicPr>
              <p:cNvPr id="3" name="Ink 2">
                <a:extLst>
                  <a:ext uri="{FF2B5EF4-FFF2-40B4-BE49-F238E27FC236}">
                    <a16:creationId xmlns:a16="http://schemas.microsoft.com/office/drawing/2014/main" id="{E00C4695-669F-4162-92C6-2E474E860B0E}"/>
                  </a:ext>
                </a:extLst>
              </p:cNvPr>
              <p:cNvPicPr/>
              <p:nvPr/>
            </p:nvPicPr>
            <p:blipFill>
              <a:blip r:embed="rId4"/>
              <a:stretch>
                <a:fillRect/>
              </a:stretch>
            </p:blipFill>
            <p:spPr>
              <a:xfrm>
                <a:off x="327960" y="804960"/>
                <a:ext cx="8348400" cy="574956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lgn="ctr">
              <a:buNone/>
            </a:pPr>
            <a:r>
              <a:rPr lang="en-IN" b="1" dirty="0"/>
              <a:t>Qualitative classification:</a:t>
            </a:r>
          </a:p>
          <a:p>
            <a:pPr>
              <a:buFont typeface="Wingdings" panose="05000000000000000000" pitchFamily="2" charset="2"/>
              <a:buChar char="ü"/>
            </a:pPr>
            <a:r>
              <a:rPr lang="en-IN" sz="2400" dirty="0"/>
              <a:t>	Genius</a:t>
            </a:r>
          </a:p>
          <a:p>
            <a:pPr>
              <a:buFont typeface="Wingdings" panose="05000000000000000000" pitchFamily="2" charset="2"/>
              <a:buChar char="ü"/>
            </a:pPr>
            <a:r>
              <a:rPr lang="en-IN" sz="2400" dirty="0"/>
              <a:t>	Highly Intelligent</a:t>
            </a:r>
          </a:p>
          <a:p>
            <a:pPr>
              <a:buFont typeface="Wingdings" panose="05000000000000000000" pitchFamily="2" charset="2"/>
              <a:buChar char="ü"/>
            </a:pPr>
            <a:r>
              <a:rPr lang="en-IN" sz="2400" dirty="0"/>
              <a:t>	Average Intelligent</a:t>
            </a:r>
          </a:p>
          <a:p>
            <a:pPr>
              <a:buFont typeface="Wingdings" panose="05000000000000000000" pitchFamily="2" charset="2"/>
              <a:buChar char="ü"/>
            </a:pPr>
            <a:r>
              <a:rPr lang="en-IN" sz="2400" dirty="0"/>
              <a:t>	Below average</a:t>
            </a:r>
          </a:p>
          <a:p>
            <a:pPr>
              <a:buFont typeface="Wingdings" panose="05000000000000000000" pitchFamily="2" charset="2"/>
              <a:buChar char="ü"/>
            </a:pPr>
            <a:r>
              <a:rPr lang="en-IN" sz="2400" dirty="0"/>
              <a:t>	Dull</a:t>
            </a:r>
          </a:p>
        </p:txBody>
      </p:sp>
    </p:spTree>
    <p:extLst>
      <p:ext uri="{BB962C8B-B14F-4D97-AF65-F5344CB8AC3E}">
        <p14:creationId xmlns:p14="http://schemas.microsoft.com/office/powerpoint/2010/main" val="320767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r>
              <a:rPr lang="en-IN" dirty="0"/>
              <a:t>Quantities Classification:</a:t>
            </a:r>
          </a:p>
        </p:txBody>
      </p:sp>
      <p:graphicFrame>
        <p:nvGraphicFramePr>
          <p:cNvPr id="4" name="Table 3"/>
          <p:cNvGraphicFramePr>
            <a:graphicFrameLocks noGrp="1"/>
          </p:cNvGraphicFramePr>
          <p:nvPr>
            <p:extLst>
              <p:ext uri="{D42A27DB-BD31-4B8C-83A1-F6EECF244321}">
                <p14:modId xmlns:p14="http://schemas.microsoft.com/office/powerpoint/2010/main" val="1376483379"/>
              </p:ext>
            </p:extLst>
          </p:nvPr>
        </p:nvGraphicFramePr>
        <p:xfrm>
          <a:off x="1115616" y="2708920"/>
          <a:ext cx="6096000" cy="299961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39296">
                <a:tc>
                  <a:txBody>
                    <a:bodyPr/>
                    <a:lstStyle/>
                    <a:p>
                      <a:pPr algn="ctr"/>
                      <a:r>
                        <a:rPr lang="en-IN" dirty="0"/>
                        <a:t>Daily earnings</a:t>
                      </a:r>
                    </a:p>
                  </a:txBody>
                  <a:tcPr/>
                </a:tc>
                <a:tc>
                  <a:txBody>
                    <a:bodyPr/>
                    <a:lstStyle/>
                    <a:p>
                      <a:pPr algn="ctr"/>
                      <a:r>
                        <a:rPr lang="en-IN" dirty="0"/>
                        <a:t>Number of stores</a:t>
                      </a:r>
                    </a:p>
                  </a:txBody>
                  <a:tcPr/>
                </a:tc>
                <a:extLst>
                  <a:ext uri="{0D108BD9-81ED-4DB2-BD59-A6C34878D82A}">
                    <a16:rowId xmlns:a16="http://schemas.microsoft.com/office/drawing/2014/main" val="10000"/>
                  </a:ext>
                </a:extLst>
              </a:tr>
              <a:tr h="357562">
                <a:tc>
                  <a:txBody>
                    <a:bodyPr/>
                    <a:lstStyle/>
                    <a:p>
                      <a:pPr algn="ctr"/>
                      <a:r>
                        <a:rPr lang="en-IN" dirty="0"/>
                        <a:t>1-100</a:t>
                      </a:r>
                    </a:p>
                  </a:txBody>
                  <a:tcPr/>
                </a:tc>
                <a:tc>
                  <a:txBody>
                    <a:bodyPr/>
                    <a:lstStyle/>
                    <a:p>
                      <a:pPr algn="ctr"/>
                      <a:r>
                        <a:rPr lang="en-IN" dirty="0"/>
                        <a:t>23</a:t>
                      </a:r>
                    </a:p>
                  </a:txBody>
                  <a:tcPr/>
                </a:tc>
                <a:extLst>
                  <a:ext uri="{0D108BD9-81ED-4DB2-BD59-A6C34878D82A}">
                    <a16:rowId xmlns:a16="http://schemas.microsoft.com/office/drawing/2014/main" val="10001"/>
                  </a:ext>
                </a:extLst>
              </a:tr>
              <a:tr h="357562">
                <a:tc>
                  <a:txBody>
                    <a:bodyPr/>
                    <a:lstStyle/>
                    <a:p>
                      <a:pPr algn="ctr"/>
                      <a:r>
                        <a:rPr lang="en-IN" dirty="0"/>
                        <a:t>101-200</a:t>
                      </a:r>
                    </a:p>
                  </a:txBody>
                  <a:tcPr/>
                </a:tc>
                <a:tc>
                  <a:txBody>
                    <a:bodyPr/>
                    <a:lstStyle/>
                    <a:p>
                      <a:pPr algn="ctr"/>
                      <a:r>
                        <a:rPr lang="en-IN" dirty="0"/>
                        <a:t>25</a:t>
                      </a:r>
                    </a:p>
                  </a:txBody>
                  <a:tcPr/>
                </a:tc>
                <a:extLst>
                  <a:ext uri="{0D108BD9-81ED-4DB2-BD59-A6C34878D82A}">
                    <a16:rowId xmlns:a16="http://schemas.microsoft.com/office/drawing/2014/main" val="10002"/>
                  </a:ext>
                </a:extLst>
              </a:tr>
              <a:tr h="357562">
                <a:tc>
                  <a:txBody>
                    <a:bodyPr/>
                    <a:lstStyle/>
                    <a:p>
                      <a:pPr algn="ctr"/>
                      <a:r>
                        <a:rPr lang="en-IN" dirty="0"/>
                        <a:t>201-300</a:t>
                      </a:r>
                    </a:p>
                  </a:txBody>
                  <a:tcPr/>
                </a:tc>
                <a:tc>
                  <a:txBody>
                    <a:bodyPr/>
                    <a:lstStyle/>
                    <a:p>
                      <a:pPr algn="ctr"/>
                      <a:r>
                        <a:rPr lang="en-IN" dirty="0"/>
                        <a:t>25</a:t>
                      </a:r>
                    </a:p>
                  </a:txBody>
                  <a:tcPr/>
                </a:tc>
                <a:extLst>
                  <a:ext uri="{0D108BD9-81ED-4DB2-BD59-A6C34878D82A}">
                    <a16:rowId xmlns:a16="http://schemas.microsoft.com/office/drawing/2014/main" val="10003"/>
                  </a:ext>
                </a:extLst>
              </a:tr>
              <a:tr h="357562">
                <a:tc>
                  <a:txBody>
                    <a:bodyPr/>
                    <a:lstStyle/>
                    <a:p>
                      <a:pPr algn="ctr"/>
                      <a:r>
                        <a:rPr lang="en-IN" dirty="0"/>
                        <a:t>301-400</a:t>
                      </a:r>
                    </a:p>
                  </a:txBody>
                  <a:tcPr/>
                </a:tc>
                <a:tc>
                  <a:txBody>
                    <a:bodyPr/>
                    <a:lstStyle/>
                    <a:p>
                      <a:pPr algn="ctr"/>
                      <a:r>
                        <a:rPr lang="en-IN" dirty="0"/>
                        <a:t>27</a:t>
                      </a:r>
                    </a:p>
                  </a:txBody>
                  <a:tcPr/>
                </a:tc>
                <a:extLst>
                  <a:ext uri="{0D108BD9-81ED-4DB2-BD59-A6C34878D82A}">
                    <a16:rowId xmlns:a16="http://schemas.microsoft.com/office/drawing/2014/main" val="10004"/>
                  </a:ext>
                </a:extLst>
              </a:tr>
              <a:tr h="357562">
                <a:tc>
                  <a:txBody>
                    <a:bodyPr/>
                    <a:lstStyle/>
                    <a:p>
                      <a:pPr algn="ctr"/>
                      <a:r>
                        <a:rPr lang="en-IN" dirty="0"/>
                        <a:t>401-500</a:t>
                      </a:r>
                    </a:p>
                  </a:txBody>
                  <a:tcPr/>
                </a:tc>
                <a:tc>
                  <a:txBody>
                    <a:bodyPr/>
                    <a:lstStyle/>
                    <a:p>
                      <a:pPr algn="ctr"/>
                      <a:r>
                        <a:rPr lang="en-IN" dirty="0"/>
                        <a:t>31</a:t>
                      </a:r>
                    </a:p>
                  </a:txBody>
                  <a:tcPr/>
                </a:tc>
                <a:extLst>
                  <a:ext uri="{0D108BD9-81ED-4DB2-BD59-A6C34878D82A}">
                    <a16:rowId xmlns:a16="http://schemas.microsoft.com/office/drawing/2014/main" val="10005"/>
                  </a:ext>
                </a:extLst>
              </a:tr>
              <a:tr h="357562">
                <a:tc>
                  <a:txBody>
                    <a:bodyPr/>
                    <a:lstStyle/>
                    <a:p>
                      <a:pPr algn="ctr"/>
                      <a:r>
                        <a:rPr lang="en-IN" dirty="0"/>
                        <a:t>501-600</a:t>
                      </a:r>
                    </a:p>
                  </a:txBody>
                  <a:tcPr/>
                </a:tc>
                <a:tc>
                  <a:txBody>
                    <a:bodyPr/>
                    <a:lstStyle/>
                    <a:p>
                      <a:pPr algn="ctr"/>
                      <a:r>
                        <a:rPr lang="en-IN" dirty="0"/>
                        <a:t>43</a:t>
                      </a:r>
                    </a:p>
                  </a:txBody>
                  <a:tcPr/>
                </a:tc>
                <a:extLst>
                  <a:ext uri="{0D108BD9-81ED-4DB2-BD59-A6C34878D82A}">
                    <a16:rowId xmlns:a16="http://schemas.microsoft.com/office/drawing/2014/main" val="10006"/>
                  </a:ext>
                </a:extLst>
              </a:tr>
              <a:tr h="357562">
                <a:tc>
                  <a:txBody>
                    <a:bodyPr/>
                    <a:lstStyle/>
                    <a:p>
                      <a:pPr algn="ctr"/>
                      <a:r>
                        <a:rPr lang="en-IN" dirty="0"/>
                        <a:t>601-700</a:t>
                      </a:r>
                    </a:p>
                  </a:txBody>
                  <a:tcPr/>
                </a:tc>
                <a:tc>
                  <a:txBody>
                    <a:bodyPr/>
                    <a:lstStyle/>
                    <a:p>
                      <a:pPr algn="ctr"/>
                      <a:r>
                        <a:rPr lang="en-IN" dirty="0"/>
                        <a:t>68</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188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a:bodyPr>
          <a:lstStyle/>
          <a:p>
            <a:pPr marL="0" indent="0">
              <a:buNone/>
            </a:pPr>
            <a:r>
              <a:rPr lang="en-IN" b="1" i="1" dirty="0"/>
              <a:t>Why Classification?</a:t>
            </a:r>
          </a:p>
          <a:p>
            <a:pPr>
              <a:buFont typeface="Wingdings" panose="05000000000000000000" pitchFamily="2" charset="2"/>
              <a:buChar char="ü"/>
            </a:pPr>
            <a:r>
              <a:rPr lang="en-IN" dirty="0"/>
              <a:t>It condenses the data.</a:t>
            </a:r>
          </a:p>
          <a:p>
            <a:pPr>
              <a:buFont typeface="Wingdings" panose="05000000000000000000" pitchFamily="2" charset="2"/>
              <a:buChar char="ü"/>
            </a:pPr>
            <a:r>
              <a:rPr lang="en-IN" dirty="0"/>
              <a:t>It facilitates comparison.</a:t>
            </a:r>
          </a:p>
          <a:p>
            <a:pPr>
              <a:buFont typeface="Wingdings" panose="05000000000000000000" pitchFamily="2" charset="2"/>
              <a:buChar char="ü"/>
            </a:pPr>
            <a:r>
              <a:rPr lang="en-IN" dirty="0"/>
              <a:t>It helps to study the relationships.</a:t>
            </a:r>
          </a:p>
        </p:txBody>
      </p:sp>
    </p:spTree>
    <p:extLst>
      <p:ext uri="{BB962C8B-B14F-4D97-AF65-F5344CB8AC3E}">
        <p14:creationId xmlns:p14="http://schemas.microsoft.com/office/powerpoint/2010/main" val="3289848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br>
              <a:rPr lang="en-IN" dirty="0"/>
            </a:br>
            <a:r>
              <a:rPr lang="en-IN" dirty="0"/>
              <a:t>Data Classification</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i="1" dirty="0"/>
              <a:t>The statistical data collected are generally raw data or ungrouped data. </a:t>
            </a:r>
          </a:p>
          <a:p>
            <a:pPr marL="0" indent="0">
              <a:buNone/>
            </a:pPr>
            <a:r>
              <a:rPr lang="en-IN" sz="2800" dirty="0"/>
              <a:t>Monthly salary (</a:t>
            </a:r>
            <a:r>
              <a:rPr lang="en-IN" sz="2800" dirty="0" err="1"/>
              <a:t>Rs</a:t>
            </a:r>
            <a:r>
              <a:rPr lang="en-IN" sz="2800" dirty="0"/>
              <a:t>. In ,000) of 30 employees in a Company -  </a:t>
            </a:r>
          </a:p>
          <a:p>
            <a:pPr marL="0" indent="0">
              <a:buNone/>
            </a:pPr>
            <a:endParaRPr lang="en-IN" sz="2800" dirty="0"/>
          </a:p>
          <a:p>
            <a:pPr marL="0" indent="0">
              <a:buNone/>
            </a:pPr>
            <a:r>
              <a:rPr lang="en-IN" sz="2800" i="1" dirty="0"/>
              <a:t>80, 70, 55, 50, 60, 65, 40, 30, 80, 90, 75, 45, 35, 65, 70, 80, 82, 55, 65, 80, 60, 55, 38, 65, 75, 85, 90, 65, 45, 75</a:t>
            </a:r>
          </a:p>
          <a:p>
            <a:pPr marL="0" indent="0">
              <a:buNone/>
            </a:pPr>
            <a:endParaRPr lang="en-IN" sz="2800" i="1" dirty="0"/>
          </a:p>
          <a:p>
            <a:pPr>
              <a:buFont typeface="Wingdings" panose="05000000000000000000" pitchFamily="2" charset="2"/>
              <a:buChar char="ü"/>
            </a:pPr>
            <a:r>
              <a:rPr lang="en-IN" sz="2200" i="1" dirty="0"/>
              <a:t>The above figures are nothing but raw or ungrouped data.</a:t>
            </a:r>
          </a:p>
          <a:p>
            <a:pPr>
              <a:buFont typeface="Wingdings" panose="05000000000000000000" pitchFamily="2" charset="2"/>
              <a:buChar char="ü"/>
            </a:pPr>
            <a:r>
              <a:rPr lang="en-IN" sz="2400" i="1" dirty="0"/>
              <a:t>This representation of data does not furnish any useful information. </a:t>
            </a:r>
            <a:r>
              <a:rPr lang="en-IN" sz="2200" i="1" dirty="0"/>
              <a:t> </a:t>
            </a:r>
          </a:p>
        </p:txBody>
      </p:sp>
    </p:spTree>
    <p:extLst>
      <p:ext uri="{BB962C8B-B14F-4D97-AF65-F5344CB8AC3E}">
        <p14:creationId xmlns:p14="http://schemas.microsoft.com/office/powerpoint/2010/main" val="321583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dirty="0"/>
              <a:t>Ascending order - </a:t>
            </a:r>
          </a:p>
          <a:p>
            <a:pPr marL="400050" lvl="1" indent="0">
              <a:buNone/>
            </a:pPr>
            <a:r>
              <a:rPr lang="en-IN" dirty="0"/>
              <a:t>30, 35, 38, 40, 45, 45, 50, 55, 55, 55, 60, 60, 65, 65, 65, 65, 65, 65, 70, 70, 75, 75, 75, 80, 80, 80, 80, 85, 90, 90.</a:t>
            </a:r>
          </a:p>
          <a:p>
            <a:pPr marL="0" indent="0">
              <a:buNone/>
            </a:pPr>
            <a:r>
              <a:rPr lang="en-IN" sz="2400" b="1" i="1" dirty="0"/>
              <a:t>Advantages- </a:t>
            </a:r>
          </a:p>
          <a:p>
            <a:pPr>
              <a:buFont typeface="Wingdings" panose="05000000000000000000" pitchFamily="2" charset="2"/>
              <a:buChar char="ü"/>
            </a:pPr>
            <a:r>
              <a:rPr lang="en-IN" sz="2800" dirty="0"/>
              <a:t>Maximum and minimum values. </a:t>
            </a:r>
          </a:p>
          <a:p>
            <a:pPr>
              <a:buFont typeface="Wingdings" panose="05000000000000000000" pitchFamily="2" charset="2"/>
              <a:buChar char="ü"/>
            </a:pPr>
            <a:r>
              <a:rPr lang="en-IN" sz="2800" dirty="0"/>
              <a:t>It also gives a rough idea of the distribution of the items over the range .</a:t>
            </a:r>
          </a:p>
        </p:txBody>
      </p:sp>
      <p:sp>
        <p:nvSpPr>
          <p:cNvPr id="2" name="Rectangle 1"/>
          <p:cNvSpPr/>
          <p:nvPr/>
        </p:nvSpPr>
        <p:spPr>
          <a:xfrm>
            <a:off x="1187624" y="476672"/>
            <a:ext cx="6120680" cy="769441"/>
          </a:xfrm>
          <a:prstGeom prst="rect">
            <a:avLst/>
          </a:prstGeom>
        </p:spPr>
        <p:txBody>
          <a:bodyPr wrap="square">
            <a:spAutoFit/>
          </a:bodyPr>
          <a:lstStyle/>
          <a:p>
            <a:pPr algn="ctr"/>
            <a:r>
              <a:rPr lang="en-IN" sz="4400" dirty="0"/>
              <a:t>Data Classification</a:t>
            </a:r>
          </a:p>
        </p:txBody>
      </p:sp>
    </p:spTree>
    <p:extLst>
      <p:ext uri="{BB962C8B-B14F-4D97-AF65-F5344CB8AC3E}">
        <p14:creationId xmlns:p14="http://schemas.microsoft.com/office/powerpoint/2010/main" val="31552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626686"/>
              </p:ext>
            </p:extLst>
          </p:nvPr>
        </p:nvGraphicFramePr>
        <p:xfrm>
          <a:off x="1979712" y="2132856"/>
          <a:ext cx="4680520" cy="3076186"/>
        </p:xfrm>
        <a:graphic>
          <a:graphicData uri="http://schemas.openxmlformats.org/drawingml/2006/table">
            <a:tbl>
              <a:tblPr firstRow="1" bandRow="1">
                <a:tableStyleId>{5C22544A-7EE6-4342-B048-85BDC9FD1C3A}</a:tableStyleId>
              </a:tblPr>
              <a:tblGrid>
                <a:gridCol w="2170561">
                  <a:extLst>
                    <a:ext uri="{9D8B030D-6E8A-4147-A177-3AD203B41FA5}">
                      <a16:colId xmlns:a16="http://schemas.microsoft.com/office/drawing/2014/main" val="20000"/>
                    </a:ext>
                  </a:extLst>
                </a:gridCol>
                <a:gridCol w="2509959">
                  <a:extLst>
                    <a:ext uri="{9D8B030D-6E8A-4147-A177-3AD203B41FA5}">
                      <a16:colId xmlns:a16="http://schemas.microsoft.com/office/drawing/2014/main" val="20001"/>
                    </a:ext>
                  </a:extLst>
                </a:gridCol>
              </a:tblGrid>
              <a:tr h="515866">
                <a:tc>
                  <a:txBody>
                    <a:bodyPr/>
                    <a:lstStyle/>
                    <a:p>
                      <a:r>
                        <a:rPr lang="en-IN" dirty="0"/>
                        <a:t>Average salary</a:t>
                      </a:r>
                    </a:p>
                  </a:txBody>
                  <a:tcPr/>
                </a:tc>
                <a:tc>
                  <a:txBody>
                    <a:bodyPr/>
                    <a:lstStyle/>
                    <a:p>
                      <a:pPr algn="ctr"/>
                      <a:r>
                        <a:rPr lang="en-IN" dirty="0"/>
                        <a:t>No. of Emp.</a:t>
                      </a:r>
                    </a:p>
                  </a:txBody>
                  <a:tcPr/>
                </a:tc>
                <a:extLst>
                  <a:ext uri="{0D108BD9-81ED-4DB2-BD59-A6C34878D82A}">
                    <a16:rowId xmlns:a16="http://schemas.microsoft.com/office/drawing/2014/main" val="10000"/>
                  </a:ext>
                </a:extLst>
              </a:tr>
              <a:tr h="328823">
                <a:tc>
                  <a:txBody>
                    <a:bodyPr/>
                    <a:lstStyle/>
                    <a:p>
                      <a:pPr algn="ctr"/>
                      <a:r>
                        <a:rPr lang="en-IN" dirty="0"/>
                        <a:t>30-40</a:t>
                      </a:r>
                    </a:p>
                  </a:txBody>
                  <a:tcPr/>
                </a:tc>
                <a:tc>
                  <a:txBody>
                    <a:bodyPr/>
                    <a:lstStyle/>
                    <a:p>
                      <a:pPr algn="ctr"/>
                      <a:r>
                        <a:rPr lang="en-IN" dirty="0"/>
                        <a:t>3</a:t>
                      </a:r>
                    </a:p>
                  </a:txBody>
                  <a:tcPr/>
                </a:tc>
                <a:extLst>
                  <a:ext uri="{0D108BD9-81ED-4DB2-BD59-A6C34878D82A}">
                    <a16:rowId xmlns:a16="http://schemas.microsoft.com/office/drawing/2014/main" val="10001"/>
                  </a:ext>
                </a:extLst>
              </a:tr>
              <a:tr h="328823">
                <a:tc>
                  <a:txBody>
                    <a:bodyPr/>
                    <a:lstStyle/>
                    <a:p>
                      <a:pPr algn="ctr"/>
                      <a:r>
                        <a:rPr lang="en-IN" dirty="0"/>
                        <a:t>40-50</a:t>
                      </a:r>
                    </a:p>
                  </a:txBody>
                  <a:tcPr/>
                </a:tc>
                <a:tc>
                  <a:txBody>
                    <a:bodyPr/>
                    <a:lstStyle/>
                    <a:p>
                      <a:pPr algn="ctr"/>
                      <a:r>
                        <a:rPr lang="en-IN" dirty="0"/>
                        <a:t>3</a:t>
                      </a:r>
                    </a:p>
                  </a:txBody>
                  <a:tcPr/>
                </a:tc>
                <a:extLst>
                  <a:ext uri="{0D108BD9-81ED-4DB2-BD59-A6C34878D82A}">
                    <a16:rowId xmlns:a16="http://schemas.microsoft.com/office/drawing/2014/main" val="10002"/>
                  </a:ext>
                </a:extLst>
              </a:tr>
              <a:tr h="328823">
                <a:tc>
                  <a:txBody>
                    <a:bodyPr/>
                    <a:lstStyle/>
                    <a:p>
                      <a:pPr algn="ctr"/>
                      <a:r>
                        <a:rPr lang="en-IN" dirty="0"/>
                        <a:t>50-60</a:t>
                      </a:r>
                    </a:p>
                  </a:txBody>
                  <a:tcPr/>
                </a:tc>
                <a:tc>
                  <a:txBody>
                    <a:bodyPr/>
                    <a:lstStyle/>
                    <a:p>
                      <a:pPr algn="ctr"/>
                      <a:r>
                        <a:rPr lang="en-IN" dirty="0"/>
                        <a:t>5</a:t>
                      </a:r>
                    </a:p>
                  </a:txBody>
                  <a:tcPr/>
                </a:tc>
                <a:extLst>
                  <a:ext uri="{0D108BD9-81ED-4DB2-BD59-A6C34878D82A}">
                    <a16:rowId xmlns:a16="http://schemas.microsoft.com/office/drawing/2014/main" val="10003"/>
                  </a:ext>
                </a:extLst>
              </a:tr>
              <a:tr h="328823">
                <a:tc>
                  <a:txBody>
                    <a:bodyPr/>
                    <a:lstStyle/>
                    <a:p>
                      <a:pPr algn="ctr"/>
                      <a:r>
                        <a:rPr lang="en-IN" dirty="0"/>
                        <a:t>60-70</a:t>
                      </a:r>
                    </a:p>
                  </a:txBody>
                  <a:tcPr/>
                </a:tc>
                <a:tc>
                  <a:txBody>
                    <a:bodyPr/>
                    <a:lstStyle/>
                    <a:p>
                      <a:pPr algn="ctr"/>
                      <a:r>
                        <a:rPr lang="en-IN" dirty="0"/>
                        <a:t>7</a:t>
                      </a:r>
                    </a:p>
                  </a:txBody>
                  <a:tcPr/>
                </a:tc>
                <a:extLst>
                  <a:ext uri="{0D108BD9-81ED-4DB2-BD59-A6C34878D82A}">
                    <a16:rowId xmlns:a16="http://schemas.microsoft.com/office/drawing/2014/main" val="10004"/>
                  </a:ext>
                </a:extLst>
              </a:tr>
              <a:tr h="328823">
                <a:tc>
                  <a:txBody>
                    <a:bodyPr/>
                    <a:lstStyle/>
                    <a:p>
                      <a:pPr algn="ctr"/>
                      <a:r>
                        <a:rPr lang="en-IN" dirty="0"/>
                        <a:t>70-80</a:t>
                      </a:r>
                    </a:p>
                  </a:txBody>
                  <a:tcPr/>
                </a:tc>
                <a:tc>
                  <a:txBody>
                    <a:bodyPr/>
                    <a:lstStyle/>
                    <a:p>
                      <a:pPr algn="ctr"/>
                      <a:r>
                        <a:rPr lang="en-IN" dirty="0"/>
                        <a:t>5</a:t>
                      </a:r>
                    </a:p>
                  </a:txBody>
                  <a:tcPr/>
                </a:tc>
                <a:extLst>
                  <a:ext uri="{0D108BD9-81ED-4DB2-BD59-A6C34878D82A}">
                    <a16:rowId xmlns:a16="http://schemas.microsoft.com/office/drawing/2014/main" val="10005"/>
                  </a:ext>
                </a:extLst>
              </a:tr>
              <a:tr h="328823">
                <a:tc>
                  <a:txBody>
                    <a:bodyPr/>
                    <a:lstStyle/>
                    <a:p>
                      <a:pPr algn="ctr"/>
                      <a:r>
                        <a:rPr lang="en-IN" dirty="0"/>
                        <a:t>80-90</a:t>
                      </a:r>
                    </a:p>
                  </a:txBody>
                  <a:tcPr/>
                </a:tc>
                <a:tc>
                  <a:txBody>
                    <a:bodyPr/>
                    <a:lstStyle/>
                    <a:p>
                      <a:pPr algn="ctr"/>
                      <a:r>
                        <a:rPr lang="en-IN" dirty="0"/>
                        <a:t>7</a:t>
                      </a:r>
                    </a:p>
                  </a:txBody>
                  <a:tcPr/>
                </a:tc>
                <a:extLst>
                  <a:ext uri="{0D108BD9-81ED-4DB2-BD59-A6C34878D82A}">
                    <a16:rowId xmlns:a16="http://schemas.microsoft.com/office/drawing/2014/main" val="10006"/>
                  </a:ext>
                </a:extLst>
              </a:tr>
              <a:tr h="328823">
                <a:tc>
                  <a:txBody>
                    <a:bodyPr/>
                    <a:lstStyle/>
                    <a:p>
                      <a:pPr algn="ctr"/>
                      <a:r>
                        <a:rPr lang="en-IN" b="1" dirty="0"/>
                        <a:t>Total</a:t>
                      </a:r>
                    </a:p>
                  </a:txBody>
                  <a:tcPr/>
                </a:tc>
                <a:tc>
                  <a:txBody>
                    <a:bodyPr/>
                    <a:lstStyle/>
                    <a:p>
                      <a:pPr algn="ctr"/>
                      <a:r>
                        <a:rPr lang="en-IN" b="1" dirty="0"/>
                        <a:t>30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67146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Discrete /Ungrouped frequency distribution</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a:t>A Survey of 40 football matched was conducted and following data obtained.</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3672408" cy="109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48008"/>
            <a:ext cx="34480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6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Discrete /Ungrouped frequency distribution</a:t>
            </a:r>
          </a:p>
        </p:txBody>
      </p:sp>
      <p:sp>
        <p:nvSpPr>
          <p:cNvPr id="3" name="Content Placeholder 2"/>
          <p:cNvSpPr>
            <a:spLocks noGrp="1"/>
          </p:cNvSpPr>
          <p:nvPr>
            <p:ph idx="1"/>
          </p:nvPr>
        </p:nvSpPr>
        <p:spPr/>
        <p:txBody>
          <a:bodyPr/>
          <a:lstStyle/>
          <a:p>
            <a:pPr algn="just"/>
            <a:r>
              <a:rPr lang="en-IN" dirty="0"/>
              <a:t>Frequency refers to discrete value. </a:t>
            </a:r>
          </a:p>
          <a:p>
            <a:pPr algn="just"/>
            <a:r>
              <a:rPr lang="en-IN" dirty="0"/>
              <a:t>Data are presented in a way that exact measurement of units are clearly indicated.</a:t>
            </a:r>
          </a:p>
          <a:p>
            <a:pPr algn="just"/>
            <a:r>
              <a:rPr lang="en-IN" dirty="0"/>
              <a:t>Each class is distinct and separate from the other class. </a:t>
            </a:r>
          </a:p>
          <a:p>
            <a:pPr algn="just"/>
            <a:r>
              <a:rPr lang="en-IN" dirty="0"/>
              <a:t>Non-continuity from one class to another class exist.</a:t>
            </a:r>
          </a:p>
        </p:txBody>
      </p:sp>
    </p:spTree>
    <p:extLst>
      <p:ext uri="{BB962C8B-B14F-4D97-AF65-F5344CB8AC3E}">
        <p14:creationId xmlns:p14="http://schemas.microsoft.com/office/powerpoint/2010/main" val="362326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frequency distribution</a:t>
            </a:r>
          </a:p>
        </p:txBody>
      </p:sp>
      <p:sp>
        <p:nvSpPr>
          <p:cNvPr id="3" name="Content Placeholder 2"/>
          <p:cNvSpPr>
            <a:spLocks noGrp="1"/>
          </p:cNvSpPr>
          <p:nvPr>
            <p:ph idx="1"/>
          </p:nvPr>
        </p:nvSpPr>
        <p:spPr/>
        <p:txBody>
          <a:bodyPr/>
          <a:lstStyle/>
          <a:p>
            <a:pPr algn="just"/>
            <a:r>
              <a:rPr lang="en-IN" dirty="0"/>
              <a:t>Continuous frequency distribution refers to groups of values. </a:t>
            </a:r>
          </a:p>
          <a:p>
            <a:pPr algn="just"/>
            <a:r>
              <a:rPr lang="en-IN" dirty="0"/>
              <a:t>Advantage – Random variable can take any fractional value and the same can be presented in the form of contagious frequency distribution.</a:t>
            </a:r>
          </a:p>
          <a:p>
            <a:pPr marL="0" indent="0">
              <a:buNone/>
            </a:pPr>
            <a:endParaRPr lang="en-IN" dirty="0"/>
          </a:p>
        </p:txBody>
      </p:sp>
    </p:spTree>
    <p:extLst>
      <p:ext uri="{BB962C8B-B14F-4D97-AF65-F5344CB8AC3E}">
        <p14:creationId xmlns:p14="http://schemas.microsoft.com/office/powerpoint/2010/main" val="3023446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Continuous Frequency Distribution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73276"/>
            <a:ext cx="4657560" cy="3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97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lstStyle/>
          <a:p>
            <a:r>
              <a:rPr lang="en-IN" dirty="0"/>
              <a:t>Statistics</a:t>
            </a:r>
          </a:p>
        </p:txBody>
      </p:sp>
      <p:sp>
        <p:nvSpPr>
          <p:cNvPr id="3" name="Content Placeholder 2"/>
          <p:cNvSpPr>
            <a:spLocks noGrp="1"/>
          </p:cNvSpPr>
          <p:nvPr>
            <p:ph idx="1"/>
          </p:nvPr>
        </p:nvSpPr>
        <p:spPr>
          <a:xfrm>
            <a:off x="467544" y="908720"/>
            <a:ext cx="8229600" cy="5616624"/>
          </a:xfrm>
        </p:spPr>
        <p:txBody>
          <a:bodyPr>
            <a:normAutofit/>
          </a:bodyPr>
          <a:lstStyle/>
          <a:p>
            <a:pPr marL="0" indent="0" algn="just">
              <a:buNone/>
            </a:pPr>
            <a:r>
              <a:rPr lang="en-IN" sz="2400" b="1" i="1" dirty="0"/>
              <a:t>“Statistics </a:t>
            </a:r>
            <a:r>
              <a:rPr lang="en-IN" sz="2400" i="1" dirty="0"/>
              <a:t>is the mathematical science involving the collection, analysis and interpretation of data” </a:t>
            </a:r>
          </a:p>
          <a:p>
            <a:pPr marL="0" indent="0" algn="just">
              <a:buNone/>
            </a:pPr>
            <a:endParaRPr lang="en-IN" sz="2400" i="1" dirty="0"/>
          </a:p>
          <a:p>
            <a:pPr marL="0" indent="0" algn="just">
              <a:buNone/>
            </a:pPr>
            <a:r>
              <a:rPr lang="en-IN" sz="2400" i="1" dirty="0"/>
              <a:t>“Statistics are the classified facts representing the conditions of people in a state. In particular they are the facts, which can be stated in numbers or in tables of numbers or in any tabular or classified arrangement”</a:t>
            </a:r>
          </a:p>
          <a:p>
            <a:pPr marL="0" indent="0" algn="just">
              <a:buNone/>
            </a:pPr>
            <a:endParaRPr lang="en-IN" sz="2400" dirty="0"/>
          </a:p>
          <a:p>
            <a:pPr marL="0" indent="0" algn="just">
              <a:buNone/>
            </a:pPr>
            <a:r>
              <a:rPr lang="en-IN" sz="2400" i="1" dirty="0"/>
              <a:t>	“Statistics are measurements, enumerations or estimates of natural phenomenon usually systematically arranged, analysed and presented as to exhibit important interrelationships among them”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18FBB44-82B9-4C48-BA39-58B303AF6942}"/>
                  </a:ext>
                </a:extLst>
              </p14:cNvPr>
              <p14:cNvContentPartPr/>
              <p14:nvPr/>
            </p14:nvContentPartPr>
            <p14:xfrm>
              <a:off x="135720" y="285840"/>
              <a:ext cx="9308160" cy="6407640"/>
            </p14:xfrm>
          </p:contentPart>
        </mc:Choice>
        <mc:Fallback xmlns="">
          <p:pic>
            <p:nvPicPr>
              <p:cNvPr id="4" name="Ink 3">
                <a:extLst>
                  <a:ext uri="{FF2B5EF4-FFF2-40B4-BE49-F238E27FC236}">
                    <a16:creationId xmlns:a16="http://schemas.microsoft.com/office/drawing/2014/main" id="{018FBB44-82B9-4C48-BA39-58B303AF6942}"/>
                  </a:ext>
                </a:extLst>
              </p:cNvPr>
              <p:cNvPicPr/>
              <p:nvPr/>
            </p:nvPicPr>
            <p:blipFill>
              <a:blip r:embed="rId3"/>
              <a:stretch>
                <a:fillRect/>
              </a:stretch>
            </p:blipFill>
            <p:spPr>
              <a:xfrm>
                <a:off x="126360" y="276480"/>
                <a:ext cx="9326880" cy="6426360"/>
              </a:xfrm>
              <a:prstGeom prst="rect">
                <a:avLst/>
              </a:prstGeom>
            </p:spPr>
          </p:pic>
        </mc:Fallback>
      </mc:AlternateContent>
    </p:spTree>
    <p:extLst>
      <p:ext uri="{BB962C8B-B14F-4D97-AF65-F5344CB8AC3E}">
        <p14:creationId xmlns:p14="http://schemas.microsoft.com/office/powerpoint/2010/main" val="1024575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Definitions</a:t>
            </a:r>
          </a:p>
        </p:txBody>
      </p:sp>
      <p:sp>
        <p:nvSpPr>
          <p:cNvPr id="3" name="Content Placeholder 2"/>
          <p:cNvSpPr>
            <a:spLocks noGrp="1"/>
          </p:cNvSpPr>
          <p:nvPr>
            <p:ph idx="1"/>
          </p:nvPr>
        </p:nvSpPr>
        <p:spPr/>
        <p:txBody>
          <a:bodyPr>
            <a:normAutofit fontScale="77500" lnSpcReduction="20000"/>
          </a:bodyPr>
          <a:lstStyle/>
          <a:p>
            <a:pPr algn="just"/>
            <a:r>
              <a:rPr lang="en-IN" dirty="0">
                <a:solidFill>
                  <a:srgbClr val="0070C0"/>
                </a:solidFill>
              </a:rPr>
              <a:t>Class limits- </a:t>
            </a:r>
            <a:r>
              <a:rPr lang="en-IN" dirty="0"/>
              <a:t>The class limits are the lowest and the highest values that can be included in the class. For example, take the class 30-40. The lowest value of the class is 30 and highest class is 40.</a:t>
            </a:r>
          </a:p>
          <a:p>
            <a:pPr algn="just"/>
            <a:r>
              <a:rPr lang="en-IN" dirty="0">
                <a:solidFill>
                  <a:srgbClr val="0070C0"/>
                </a:solidFill>
              </a:rPr>
              <a:t>Class Interval: </a:t>
            </a:r>
            <a:r>
              <a:rPr lang="en-IN" dirty="0"/>
              <a:t>The class interval may be defined as the size of each grouping of data. For example, 50-75, 75-100, 100-125… are class intervals. </a:t>
            </a:r>
          </a:p>
          <a:p>
            <a:pPr algn="just"/>
            <a:r>
              <a:rPr lang="en-IN" dirty="0">
                <a:solidFill>
                  <a:srgbClr val="0070C0"/>
                </a:solidFill>
              </a:rPr>
              <a:t>Width or size of the class interval: </a:t>
            </a:r>
            <a:r>
              <a:rPr lang="en-IN" dirty="0"/>
              <a:t>The difference between the lower and upper class limits is called Width or size of class interval and is denoted by ‘ C’ . </a:t>
            </a:r>
          </a:p>
          <a:p>
            <a:pPr algn="just"/>
            <a:r>
              <a:rPr lang="en-IN" dirty="0">
                <a:solidFill>
                  <a:srgbClr val="0070C0"/>
                </a:solidFill>
              </a:rPr>
              <a:t>Range: </a:t>
            </a:r>
            <a:r>
              <a:rPr lang="en-IN" dirty="0"/>
              <a:t>The difference between largest and smallest value of the observation is called The Range and is denoted by      ‘ R’ </a:t>
            </a:r>
            <a:r>
              <a:rPr lang="en-IN" dirty="0" err="1"/>
              <a:t>ie</a:t>
            </a:r>
            <a:r>
              <a:rPr lang="en-IN" dirty="0"/>
              <a:t> R = Largest value – Smallest value R = L - S</a:t>
            </a:r>
          </a:p>
        </p:txBody>
      </p:sp>
    </p:spTree>
    <p:extLst>
      <p:ext uri="{BB962C8B-B14F-4D97-AF65-F5344CB8AC3E}">
        <p14:creationId xmlns:p14="http://schemas.microsoft.com/office/powerpoint/2010/main" val="116297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Definitions</a:t>
            </a:r>
          </a:p>
        </p:txBody>
      </p:sp>
      <p:sp>
        <p:nvSpPr>
          <p:cNvPr id="3" name="Content Placeholder 2"/>
          <p:cNvSpPr>
            <a:spLocks noGrp="1"/>
          </p:cNvSpPr>
          <p:nvPr>
            <p:ph idx="1"/>
          </p:nvPr>
        </p:nvSpPr>
        <p:spPr/>
        <p:txBody>
          <a:bodyPr/>
          <a:lstStyle/>
          <a:p>
            <a:pPr marL="0" indent="0">
              <a:buNone/>
            </a:pPr>
            <a:r>
              <a:rPr lang="en-IN" dirty="0">
                <a:solidFill>
                  <a:srgbClr val="0070C0"/>
                </a:solidFill>
              </a:rPr>
              <a:t>Mid-value or mid-point: </a:t>
            </a:r>
          </a:p>
          <a:p>
            <a:r>
              <a:rPr lang="en-IN" sz="2800" dirty="0"/>
              <a:t>The central point of a class interval is called the mid value or mid-point. It is found out by adding the upper and lower limits of a class and dividing the sum by 2. </a:t>
            </a:r>
          </a:p>
          <a:p>
            <a:r>
              <a:rPr lang="en-IN" sz="2800" dirty="0"/>
              <a:t>Mid-Value = (L+ U)/ 2 </a:t>
            </a:r>
          </a:p>
          <a:p>
            <a:r>
              <a:rPr lang="en-IN" sz="2800" dirty="0"/>
              <a:t> For example, if the class interval is 20-30 then the mid-value is (20 +30)/ 2 + = 25 </a:t>
            </a:r>
          </a:p>
        </p:txBody>
      </p:sp>
    </p:spTree>
    <p:extLst>
      <p:ext uri="{BB962C8B-B14F-4D97-AF65-F5344CB8AC3E}">
        <p14:creationId xmlns:p14="http://schemas.microsoft.com/office/powerpoint/2010/main" val="1057686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Definitions</a:t>
            </a:r>
          </a:p>
        </p:txBody>
      </p:sp>
      <p:sp>
        <p:nvSpPr>
          <p:cNvPr id="3" name="Content Placeholder 2"/>
          <p:cNvSpPr>
            <a:spLocks noGrp="1"/>
          </p:cNvSpPr>
          <p:nvPr>
            <p:ph idx="1"/>
          </p:nvPr>
        </p:nvSpPr>
        <p:spPr/>
        <p:txBody>
          <a:bodyPr>
            <a:normAutofit/>
          </a:bodyPr>
          <a:lstStyle/>
          <a:p>
            <a:pPr marL="0" indent="0">
              <a:buNone/>
            </a:pPr>
            <a:r>
              <a:rPr lang="en-IN" sz="2800" dirty="0">
                <a:solidFill>
                  <a:srgbClr val="00B0F0"/>
                </a:solidFill>
              </a:rPr>
              <a:t>Frequency: </a:t>
            </a:r>
            <a:r>
              <a:rPr lang="en-IN" sz="2800" dirty="0"/>
              <a:t>Number of observations falling within a particular class interval is called </a:t>
            </a:r>
            <a:r>
              <a:rPr lang="en-IN" sz="2800" b="1" i="1" dirty="0"/>
              <a:t>frequency</a:t>
            </a:r>
            <a:r>
              <a:rPr lang="en-IN" sz="2800" dirty="0"/>
              <a:t> of that class.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2708920"/>
            <a:ext cx="400567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60232" y="2852936"/>
            <a:ext cx="2160240" cy="369332"/>
          </a:xfrm>
          <a:prstGeom prst="rect">
            <a:avLst/>
          </a:prstGeom>
          <a:noFill/>
        </p:spPr>
        <p:txBody>
          <a:bodyPr wrap="square" rtlCol="0">
            <a:spAutoFit/>
          </a:bodyPr>
          <a:lstStyle/>
          <a:p>
            <a:r>
              <a:rPr lang="en-IN" b="1" dirty="0">
                <a:solidFill>
                  <a:prstClr val="black"/>
                </a:solidFill>
              </a:rPr>
              <a:t>Frequency</a:t>
            </a:r>
          </a:p>
        </p:txBody>
      </p:sp>
      <p:cxnSp>
        <p:nvCxnSpPr>
          <p:cNvPr id="6" name="Straight Arrow Connector 5"/>
          <p:cNvCxnSpPr/>
          <p:nvPr/>
        </p:nvCxnSpPr>
        <p:spPr>
          <a:xfrm flipH="1">
            <a:off x="6201406" y="3037602"/>
            <a:ext cx="3868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90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a:t>Number of class intervals</a:t>
            </a:r>
          </a:p>
        </p:txBody>
      </p:sp>
      <p:sp>
        <p:nvSpPr>
          <p:cNvPr id="3" name="Content Placeholder 2"/>
          <p:cNvSpPr>
            <a:spLocks noGrp="1"/>
          </p:cNvSpPr>
          <p:nvPr>
            <p:ph idx="1"/>
          </p:nvPr>
        </p:nvSpPr>
        <p:spPr/>
        <p:txBody>
          <a:bodyPr>
            <a:normAutofit fontScale="92500"/>
          </a:bodyPr>
          <a:lstStyle/>
          <a:p>
            <a:pPr algn="just">
              <a:buFont typeface="Wingdings" pitchFamily="2" charset="2"/>
              <a:buChar char="Ø"/>
            </a:pPr>
            <a:r>
              <a:rPr lang="en-IN" sz="2800" dirty="0"/>
              <a:t>The number of class interval in a frequency is matter of importance.</a:t>
            </a:r>
          </a:p>
          <a:p>
            <a:pPr algn="just">
              <a:buFont typeface="Wingdings" pitchFamily="2" charset="2"/>
              <a:buChar char="Ø"/>
            </a:pPr>
            <a:r>
              <a:rPr lang="en-IN" sz="2800" dirty="0"/>
              <a:t> The number of class interval should not be too many. </a:t>
            </a:r>
          </a:p>
          <a:p>
            <a:pPr algn="just">
              <a:buFont typeface="Wingdings" pitchFamily="2" charset="2"/>
              <a:buChar char="Ø"/>
            </a:pPr>
            <a:r>
              <a:rPr lang="en-IN" sz="2800" dirty="0"/>
              <a:t>For an ideal frequency distribution, the number of class intervals can vary from 5 to 15. </a:t>
            </a:r>
          </a:p>
          <a:p>
            <a:pPr algn="just">
              <a:buFont typeface="Wingdings" pitchFamily="2" charset="2"/>
              <a:buChar char="Ø"/>
            </a:pPr>
            <a:r>
              <a:rPr lang="en-IN" sz="2800" dirty="0"/>
              <a:t>To decide the number of class intervals for the frequency distributive in the whole data, we choose the lowest and the highest of the values. The difference between them will enable us to decide the class intervals.</a:t>
            </a:r>
          </a:p>
        </p:txBody>
      </p:sp>
    </p:spTree>
    <p:extLst>
      <p:ext uri="{BB962C8B-B14F-4D97-AF65-F5344CB8AC3E}">
        <p14:creationId xmlns:p14="http://schemas.microsoft.com/office/powerpoint/2010/main" val="3171771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dirty="0"/>
              <a:t>Decision the number of class groupings depends largely on the judgement of the individual investigator and/or the range that will be used to group the data.</a:t>
            </a:r>
          </a:p>
          <a:p>
            <a:pPr algn="just">
              <a:buFont typeface="Wingdings" panose="05000000000000000000" pitchFamily="2" charset="2"/>
              <a:buChar char="ü"/>
            </a:pPr>
            <a:r>
              <a:rPr lang="en-IN" dirty="0"/>
              <a:t>Following two rules are often used to decide approximate number of classes in a frequency distribution:</a:t>
            </a:r>
          </a:p>
          <a:p>
            <a:pPr marL="0" indent="0" algn="just">
              <a:buNone/>
            </a:pPr>
            <a:endParaRPr lang="en-IN" dirty="0"/>
          </a:p>
        </p:txBody>
      </p:sp>
    </p:spTree>
    <p:extLst>
      <p:ext uri="{BB962C8B-B14F-4D97-AF65-F5344CB8AC3E}">
        <p14:creationId xmlns:p14="http://schemas.microsoft.com/office/powerpoint/2010/main" val="322604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a:t>(a) If k represents the number of classes and N the total number of observations, then the value of k will be the </a:t>
                </a:r>
                <a:r>
                  <a:rPr lang="en-IN" dirty="0" err="1"/>
                  <a:t>samllest</a:t>
                </a:r>
                <a:r>
                  <a:rPr lang="en-IN" dirty="0"/>
                  <a:t> exponent of the number 2, so that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2</m:t>
                        </m:r>
                      </m:e>
                      <m:sup>
                        <m:r>
                          <a:rPr lang="en-IN" b="0" i="1" smtClean="0">
                            <a:latin typeface="Cambria Math"/>
                          </a:rPr>
                          <m:t>𝑘</m:t>
                        </m:r>
                      </m:sup>
                    </m:sSup>
                  </m:oMath>
                </a14:m>
                <a:r>
                  <a:rPr lang="en-IN" dirty="0"/>
                  <a:t>&gt;= N.</a:t>
                </a:r>
              </a:p>
              <a:p>
                <a:pPr marL="0" indent="0">
                  <a:buNone/>
                </a:pPr>
                <a:r>
                  <a:rPr lang="en-IN" dirty="0"/>
                  <a:t>e.g. If N = 30 observations.</a:t>
                </a:r>
              </a:p>
              <a:p>
                <a:pPr marL="0" indent="0">
                  <a:buNone/>
                </a:pPr>
                <a:endParaRPr lang="en-IN" dirty="0"/>
              </a:p>
              <a:p>
                <a:pPr marL="0" indent="0">
                  <a:buNone/>
                </a:pPr>
                <a14:m>
                  <m:oMath xmlns:m="http://schemas.openxmlformats.org/officeDocument/2006/math">
                    <m:sSup>
                      <m:sSupPr>
                        <m:ctrlPr>
                          <a:rPr lang="en-IN" i="1">
                            <a:latin typeface="Cambria Math" panose="02040503050406030204" pitchFamily="18" charset="0"/>
                          </a:rPr>
                        </m:ctrlPr>
                      </m:sSupPr>
                      <m:e>
                        <m:r>
                          <a:rPr lang="en-IN" i="1">
                            <a:latin typeface="Cambria Math"/>
                          </a:rPr>
                          <m:t>2</m:t>
                        </m:r>
                      </m:e>
                      <m:sup>
                        <m:r>
                          <a:rPr lang="en-IN" b="0" i="1" smtClean="0">
                            <a:latin typeface="Cambria Math"/>
                          </a:rPr>
                          <m:t>5</m:t>
                        </m:r>
                      </m:sup>
                    </m:sSup>
                  </m:oMath>
                </a14:m>
                <a:r>
                  <a:rPr lang="en-IN" dirty="0"/>
                  <a:t> = 32 ( &gt; 30) Thus we may choose k = 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815"/>
                </a:stretch>
              </a:blipFill>
            </p:spPr>
            <p:txBody>
              <a:bodyPr/>
              <a:lstStyle/>
              <a:p>
                <a:r>
                  <a:rPr lang="en-IN">
                    <a:noFill/>
                  </a:rPr>
                  <a:t> </a:t>
                </a:r>
              </a:p>
            </p:txBody>
          </p:sp>
        </mc:Fallback>
      </mc:AlternateContent>
    </p:spTree>
    <p:extLst>
      <p:ext uri="{BB962C8B-B14F-4D97-AF65-F5344CB8AC3E}">
        <p14:creationId xmlns:p14="http://schemas.microsoft.com/office/powerpoint/2010/main" val="788261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normAutofit lnSpcReduction="10000"/>
          </a:bodyPr>
          <a:lstStyle/>
          <a:p>
            <a:pPr marL="0" indent="0">
              <a:buNone/>
            </a:pPr>
            <a:r>
              <a:rPr lang="en-IN" sz="2800" dirty="0"/>
              <a:t>(b)	 </a:t>
            </a:r>
            <a:r>
              <a:rPr lang="en-IN" sz="2800" dirty="0" err="1"/>
              <a:t>Sturges</a:t>
            </a:r>
            <a:r>
              <a:rPr lang="en-IN" sz="2800" dirty="0"/>
              <a:t>’ Rule  </a:t>
            </a:r>
            <a:r>
              <a:rPr lang="en-IN" sz="2800" dirty="0">
                <a:solidFill>
                  <a:srgbClr val="0070C0"/>
                </a:solidFill>
              </a:rPr>
              <a:t>K = 1 + 3. 322 log10 N </a:t>
            </a:r>
          </a:p>
          <a:p>
            <a:pPr marL="0" indent="0">
              <a:buNone/>
            </a:pPr>
            <a:r>
              <a:rPr lang="en-IN" sz="2800" dirty="0"/>
              <a:t>Where -</a:t>
            </a:r>
          </a:p>
          <a:p>
            <a:pPr marL="400050" lvl="1" indent="0">
              <a:buNone/>
            </a:pPr>
            <a:r>
              <a:rPr lang="en-IN" sz="2400" i="1" dirty="0"/>
              <a:t>N = Total number of observations. </a:t>
            </a:r>
          </a:p>
          <a:p>
            <a:pPr marL="400050" lvl="1" indent="0">
              <a:buNone/>
            </a:pPr>
            <a:r>
              <a:rPr lang="en-IN" sz="2400" i="1" dirty="0"/>
              <a:t>K = Number of class intervals.</a:t>
            </a:r>
          </a:p>
          <a:p>
            <a:pPr marL="0" indent="0">
              <a:buNone/>
            </a:pPr>
            <a:endParaRPr lang="en-IN" sz="2800" dirty="0"/>
          </a:p>
          <a:p>
            <a:pPr marL="0" indent="0">
              <a:buNone/>
            </a:pPr>
            <a:r>
              <a:rPr lang="en-IN" sz="2800" dirty="0"/>
              <a:t>Thus if the number of observation is 10, then the number of class intervals is K = 1 + 3. 322 log 10 = 4.322 </a:t>
            </a:r>
          </a:p>
          <a:p>
            <a:pPr marL="0" indent="0">
              <a:buNone/>
            </a:pPr>
            <a:endParaRPr lang="en-IN" sz="2800" dirty="0"/>
          </a:p>
          <a:p>
            <a:pPr marL="0" indent="0">
              <a:buNone/>
            </a:pPr>
            <a:r>
              <a:rPr lang="en-IN" sz="2800" dirty="0"/>
              <a:t>If 100 observations are being studied, the number of class interval is K = 1 + 3. 322 log 100 = 7.644 @ 8 </a:t>
            </a:r>
          </a:p>
        </p:txBody>
      </p:sp>
    </p:spTree>
    <p:extLst>
      <p:ext uri="{BB962C8B-B14F-4D97-AF65-F5344CB8AC3E}">
        <p14:creationId xmlns:p14="http://schemas.microsoft.com/office/powerpoint/2010/main" val="1569940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Size of the class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Since the size of the class interval is inversely proportional to the number of class interval in a given distribution.</a:t>
                </a:r>
              </a:p>
              <a:p>
                <a:pPr marL="0" indent="0">
                  <a:buNone/>
                </a:pPr>
                <a:r>
                  <a:rPr lang="en-IN" dirty="0"/>
                  <a:t>Size of class interval = C </a:t>
                </a:r>
              </a:p>
              <a:p>
                <a:pPr marL="0" indent="0">
                  <a:buNone/>
                </a:pPr>
                <a:r>
                  <a:rPr lang="en-IN" dirty="0"/>
                  <a:t>C = Range/ Number of class intervals</a:t>
                </a:r>
              </a:p>
              <a:p>
                <a:pPr marL="0" indent="0">
                  <a:buNone/>
                </a:pPr>
                <a:r>
                  <a:rPr lang="en-IN" dirty="0"/>
                  <a:t>   = Range /1+3.322*</a:t>
                </a:r>
                <a14:m>
                  <m:oMath xmlns:m="http://schemas.openxmlformats.org/officeDocument/2006/math">
                    <m:sSub>
                      <m:sSubPr>
                        <m:ctrlPr>
                          <a:rPr lang="en-IN" i="1" dirty="0" smtClean="0">
                            <a:latin typeface="Cambria Math" panose="02040503050406030204" pitchFamily="18" charset="0"/>
                          </a:rPr>
                        </m:ctrlPr>
                      </m:sSubPr>
                      <m:e>
                        <m:r>
                          <m:rPr>
                            <m:sty m:val="p"/>
                          </m:rPr>
                          <a:rPr lang="en-IN" b="0" i="0" dirty="0" smtClean="0">
                            <a:latin typeface="Cambria Math"/>
                          </a:rPr>
                          <m:t>log</m:t>
                        </m:r>
                      </m:e>
                      <m:sub>
                        <m:r>
                          <a:rPr lang="en-IN" b="0" i="0" dirty="0" smtClean="0">
                            <a:latin typeface="Cambria Math"/>
                          </a:rPr>
                          <m:t>10</m:t>
                        </m:r>
                      </m:sub>
                    </m:sSub>
                  </m:oMath>
                </a14:m>
                <a:r>
                  <a:rPr lang="en-IN" dirty="0"/>
                  <a:t>N </a:t>
                </a:r>
              </a:p>
              <a:p>
                <a:pPr marL="0" indent="0">
                  <a:buNone/>
                </a:pPr>
                <a:r>
                  <a:rPr lang="en-IN" sz="2800" dirty="0"/>
                  <a:t>*where Range = Largest Value – smallest value in the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852"/>
                </a:stretch>
              </a:blipFill>
            </p:spPr>
            <p:txBody>
              <a:bodyPr/>
              <a:lstStyle/>
              <a:p>
                <a:r>
                  <a:rPr lang="en-IN">
                    <a:noFill/>
                  </a:rPr>
                  <a:t> </a:t>
                </a:r>
              </a:p>
            </p:txBody>
          </p:sp>
        </mc:Fallback>
      </mc:AlternateContent>
    </p:spTree>
    <p:extLst>
      <p:ext uri="{BB962C8B-B14F-4D97-AF65-F5344CB8AC3E}">
        <p14:creationId xmlns:p14="http://schemas.microsoft.com/office/powerpoint/2010/main" val="1011820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8229600" cy="2562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2971800"/>
            <a:ext cx="8258175" cy="34004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914400"/>
            <a:ext cx="7060311" cy="4419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 of Data</a:t>
            </a:r>
            <a:endParaRPr lang="en-US" dirty="0"/>
          </a:p>
        </p:txBody>
      </p:sp>
      <p:sp>
        <p:nvSpPr>
          <p:cNvPr id="3" name="Content Placeholder 2"/>
          <p:cNvSpPr>
            <a:spLocks noGrp="1"/>
          </p:cNvSpPr>
          <p:nvPr>
            <p:ph idx="1"/>
          </p:nvPr>
        </p:nvSpPr>
        <p:spPr/>
        <p:txBody>
          <a:bodyPr>
            <a:normAutofit/>
          </a:bodyPr>
          <a:lstStyle/>
          <a:p>
            <a:pPr>
              <a:buNone/>
            </a:pPr>
            <a:r>
              <a:rPr lang="en-US" b="1" dirty="0"/>
              <a:t>1. Collection of Data: </a:t>
            </a:r>
            <a:r>
              <a:rPr lang="en-US" dirty="0"/>
              <a:t>It is the first step and this is the foundation upon which the entire data set. Careful planning is essential before collecting the data. There are different methods of collection of data such as census, sampling, primary, secondary, etc., and the investigator should make use of correct method.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7965494-4743-4472-80CE-0F9B520E7435}"/>
                  </a:ext>
                </a:extLst>
              </p14:cNvPr>
              <p14:cNvContentPartPr/>
              <p14:nvPr/>
            </p14:nvContentPartPr>
            <p14:xfrm>
              <a:off x="82080" y="268560"/>
              <a:ext cx="8979120" cy="6571800"/>
            </p14:xfrm>
          </p:contentPart>
        </mc:Choice>
        <mc:Fallback xmlns="">
          <p:pic>
            <p:nvPicPr>
              <p:cNvPr id="4" name="Ink 3">
                <a:extLst>
                  <a:ext uri="{FF2B5EF4-FFF2-40B4-BE49-F238E27FC236}">
                    <a16:creationId xmlns:a16="http://schemas.microsoft.com/office/drawing/2014/main" id="{27965494-4743-4472-80CE-0F9B520E7435}"/>
                  </a:ext>
                </a:extLst>
              </p:cNvPr>
              <p:cNvPicPr/>
              <p:nvPr/>
            </p:nvPicPr>
            <p:blipFill>
              <a:blip r:embed="rId3"/>
              <a:stretch>
                <a:fillRect/>
              </a:stretch>
            </p:blipFill>
            <p:spPr>
              <a:xfrm>
                <a:off x="72720" y="259200"/>
                <a:ext cx="8997840" cy="659052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class intervals</a:t>
            </a:r>
          </a:p>
        </p:txBody>
      </p:sp>
      <p:sp>
        <p:nvSpPr>
          <p:cNvPr id="3" name="Content Placeholder 2"/>
          <p:cNvSpPr>
            <a:spLocks noGrp="1"/>
          </p:cNvSpPr>
          <p:nvPr>
            <p:ph idx="1"/>
          </p:nvPr>
        </p:nvSpPr>
        <p:spPr/>
        <p:txBody>
          <a:bodyPr/>
          <a:lstStyle/>
          <a:p>
            <a:r>
              <a:rPr lang="en-IN" dirty="0"/>
              <a:t>Exclusive </a:t>
            </a:r>
          </a:p>
          <a:p>
            <a:r>
              <a:rPr lang="en-IN" dirty="0"/>
              <a:t>Inclusive </a:t>
            </a:r>
          </a:p>
          <a:p>
            <a:r>
              <a:rPr lang="en-IN" dirty="0"/>
              <a:t>Open-end</a:t>
            </a:r>
          </a:p>
        </p:txBody>
      </p:sp>
    </p:spTree>
    <p:extLst>
      <p:ext uri="{BB962C8B-B14F-4D97-AF65-F5344CB8AC3E}">
        <p14:creationId xmlns:p14="http://schemas.microsoft.com/office/powerpoint/2010/main" val="2859037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Exclusive method</a:t>
            </a:r>
          </a:p>
        </p:txBody>
      </p:sp>
      <p:sp>
        <p:nvSpPr>
          <p:cNvPr id="3" name="Content Placeholder 2"/>
          <p:cNvSpPr>
            <a:spLocks noGrp="1"/>
          </p:cNvSpPr>
          <p:nvPr>
            <p:ph idx="1"/>
          </p:nvPr>
        </p:nvSpPr>
        <p:spPr/>
        <p:txBody>
          <a:bodyPr/>
          <a:lstStyle/>
          <a:p>
            <a:pPr marL="0" indent="0" algn="just">
              <a:buFont typeface="Wingdings" pitchFamily="2" charset="2"/>
              <a:buChar char="ü"/>
            </a:pPr>
            <a:r>
              <a:rPr lang="en-IN" dirty="0"/>
              <a:t>When the data are classified in such a way that the upper limit of a class interval is the lower limit of the succeeding class interval (i.e. no data point falls into more than one class interval), then it is said be the exclusive method of classifying data.</a:t>
            </a:r>
          </a:p>
        </p:txBody>
      </p:sp>
    </p:spTree>
    <p:extLst>
      <p:ext uri="{BB962C8B-B14F-4D97-AF65-F5344CB8AC3E}">
        <p14:creationId xmlns:p14="http://schemas.microsoft.com/office/powerpoint/2010/main" val="380376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Exclusive method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8540541"/>
              </p:ext>
            </p:extLst>
          </p:nvPr>
        </p:nvGraphicFramePr>
        <p:xfrm>
          <a:off x="1331640" y="1700808"/>
          <a:ext cx="5853336" cy="2225040"/>
        </p:xfrm>
        <a:graphic>
          <a:graphicData uri="http://schemas.openxmlformats.org/drawingml/2006/table">
            <a:tbl>
              <a:tblPr firstRow="1" bandRow="1">
                <a:tableStyleId>{5C22544A-7EE6-4342-B048-85BDC9FD1C3A}</a:tableStyleId>
              </a:tblPr>
              <a:tblGrid>
                <a:gridCol w="2926668">
                  <a:extLst>
                    <a:ext uri="{9D8B030D-6E8A-4147-A177-3AD203B41FA5}">
                      <a16:colId xmlns:a16="http://schemas.microsoft.com/office/drawing/2014/main" val="20000"/>
                    </a:ext>
                  </a:extLst>
                </a:gridCol>
                <a:gridCol w="2926668">
                  <a:extLst>
                    <a:ext uri="{9D8B030D-6E8A-4147-A177-3AD203B41FA5}">
                      <a16:colId xmlns:a16="http://schemas.microsoft.com/office/drawing/2014/main" val="20001"/>
                    </a:ext>
                  </a:extLst>
                </a:gridCol>
              </a:tblGrid>
              <a:tr h="370840">
                <a:tc>
                  <a:txBody>
                    <a:bodyPr/>
                    <a:lstStyle/>
                    <a:p>
                      <a:pPr algn="ctr"/>
                      <a:r>
                        <a:rPr lang="en-IN" dirty="0" err="1"/>
                        <a:t>Dividents</a:t>
                      </a:r>
                      <a:r>
                        <a:rPr lang="en-IN" dirty="0"/>
                        <a:t> declared in %</a:t>
                      </a:r>
                    </a:p>
                  </a:txBody>
                  <a:tcPr/>
                </a:tc>
                <a:tc>
                  <a:txBody>
                    <a:bodyPr/>
                    <a:lstStyle/>
                    <a:p>
                      <a:r>
                        <a:rPr lang="en-IN" dirty="0"/>
                        <a:t>No. of companies</a:t>
                      </a:r>
                    </a:p>
                  </a:txBody>
                  <a:tcPr/>
                </a:tc>
                <a:extLst>
                  <a:ext uri="{0D108BD9-81ED-4DB2-BD59-A6C34878D82A}">
                    <a16:rowId xmlns:a16="http://schemas.microsoft.com/office/drawing/2014/main" val="10000"/>
                  </a:ext>
                </a:extLst>
              </a:tr>
              <a:tr h="370840">
                <a:tc>
                  <a:txBody>
                    <a:bodyPr/>
                    <a:lstStyle/>
                    <a:p>
                      <a:pPr algn="ctr"/>
                      <a:r>
                        <a:rPr lang="en-IN" dirty="0"/>
                        <a:t>0-10</a:t>
                      </a:r>
                    </a:p>
                  </a:txBody>
                  <a:tcPr/>
                </a:tc>
                <a:tc>
                  <a:txBody>
                    <a:bodyPr/>
                    <a:lstStyle/>
                    <a:p>
                      <a:pPr algn="ctr"/>
                      <a:r>
                        <a:rPr lang="en-IN" dirty="0"/>
                        <a:t>5</a:t>
                      </a:r>
                    </a:p>
                  </a:txBody>
                  <a:tcPr/>
                </a:tc>
                <a:extLst>
                  <a:ext uri="{0D108BD9-81ED-4DB2-BD59-A6C34878D82A}">
                    <a16:rowId xmlns:a16="http://schemas.microsoft.com/office/drawing/2014/main" val="10001"/>
                  </a:ext>
                </a:extLst>
              </a:tr>
              <a:tr h="370840">
                <a:tc>
                  <a:txBody>
                    <a:bodyPr/>
                    <a:lstStyle/>
                    <a:p>
                      <a:pPr algn="ctr"/>
                      <a:r>
                        <a:rPr lang="en-IN" dirty="0"/>
                        <a:t>10-20</a:t>
                      </a:r>
                    </a:p>
                  </a:txBody>
                  <a:tcPr/>
                </a:tc>
                <a:tc>
                  <a:txBody>
                    <a:bodyPr/>
                    <a:lstStyle/>
                    <a:p>
                      <a:pPr algn="ctr"/>
                      <a:r>
                        <a:rPr lang="en-IN" dirty="0"/>
                        <a:t>6</a:t>
                      </a:r>
                    </a:p>
                  </a:txBody>
                  <a:tcPr/>
                </a:tc>
                <a:extLst>
                  <a:ext uri="{0D108BD9-81ED-4DB2-BD59-A6C34878D82A}">
                    <a16:rowId xmlns:a16="http://schemas.microsoft.com/office/drawing/2014/main" val="10002"/>
                  </a:ext>
                </a:extLst>
              </a:tr>
              <a:tr h="370840">
                <a:tc>
                  <a:txBody>
                    <a:bodyPr/>
                    <a:lstStyle/>
                    <a:p>
                      <a:pPr algn="ctr"/>
                      <a:r>
                        <a:rPr lang="en-IN" dirty="0"/>
                        <a:t>20-30</a:t>
                      </a:r>
                    </a:p>
                  </a:txBody>
                  <a:tcPr/>
                </a:tc>
                <a:tc>
                  <a:txBody>
                    <a:bodyPr/>
                    <a:lstStyle/>
                    <a:p>
                      <a:pPr algn="ctr"/>
                      <a:r>
                        <a:rPr lang="en-IN" dirty="0"/>
                        <a:t>10</a:t>
                      </a:r>
                    </a:p>
                  </a:txBody>
                  <a:tcPr/>
                </a:tc>
                <a:extLst>
                  <a:ext uri="{0D108BD9-81ED-4DB2-BD59-A6C34878D82A}">
                    <a16:rowId xmlns:a16="http://schemas.microsoft.com/office/drawing/2014/main" val="10003"/>
                  </a:ext>
                </a:extLst>
              </a:tr>
              <a:tr h="370840">
                <a:tc>
                  <a:txBody>
                    <a:bodyPr/>
                    <a:lstStyle/>
                    <a:p>
                      <a:pPr algn="ctr"/>
                      <a:r>
                        <a:rPr lang="en-IN" dirty="0"/>
                        <a:t>30-40</a:t>
                      </a:r>
                    </a:p>
                  </a:txBody>
                  <a:tcPr/>
                </a:tc>
                <a:tc>
                  <a:txBody>
                    <a:bodyPr/>
                    <a:lstStyle/>
                    <a:p>
                      <a:pPr algn="ctr"/>
                      <a:r>
                        <a:rPr lang="en-IN" dirty="0"/>
                        <a:t>5</a:t>
                      </a:r>
                    </a:p>
                  </a:txBody>
                  <a:tcPr/>
                </a:tc>
                <a:extLst>
                  <a:ext uri="{0D108BD9-81ED-4DB2-BD59-A6C34878D82A}">
                    <a16:rowId xmlns:a16="http://schemas.microsoft.com/office/drawing/2014/main" val="10004"/>
                  </a:ext>
                </a:extLst>
              </a:tr>
              <a:tr h="370840">
                <a:tc>
                  <a:txBody>
                    <a:bodyPr/>
                    <a:lstStyle/>
                    <a:p>
                      <a:pPr algn="ctr"/>
                      <a:r>
                        <a:rPr lang="en-IN" dirty="0"/>
                        <a:t>40-50</a:t>
                      </a:r>
                    </a:p>
                  </a:txBody>
                  <a:tcPr/>
                </a:tc>
                <a:tc>
                  <a:txBody>
                    <a:bodyPr/>
                    <a:lstStyle/>
                    <a:p>
                      <a:pPr algn="ctr"/>
                      <a:r>
                        <a:rPr lang="en-IN" dirty="0"/>
                        <a:t>3</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533400" y="4114800"/>
            <a:ext cx="8001000" cy="1015663"/>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dirty="0"/>
              <a:t>5 companies declared dividends ranging from 0 to 10 percent.</a:t>
            </a:r>
          </a:p>
          <a:p>
            <a:pPr algn="just"/>
            <a:r>
              <a:rPr lang="en-IN" sz="2000" dirty="0"/>
              <a:t>Company which declared exactly 10 % dividend would not be included in the class 0-10 but would be included in the next class 10-20.</a:t>
            </a:r>
          </a:p>
        </p:txBody>
      </p:sp>
    </p:spTree>
    <p:extLst>
      <p:ext uri="{BB962C8B-B14F-4D97-AF65-F5344CB8AC3E}">
        <p14:creationId xmlns:p14="http://schemas.microsoft.com/office/powerpoint/2010/main" val="18236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Inclusive Method</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dirty="0"/>
              <a:t>When the data are classified in such a way that both lower and upper limits of a class interval are included in the interval itself, then it is said to be the inclusive method of classifying data.</a:t>
            </a:r>
          </a:p>
        </p:txBody>
      </p:sp>
      <p:graphicFrame>
        <p:nvGraphicFramePr>
          <p:cNvPr id="4" name="Table 3"/>
          <p:cNvGraphicFramePr>
            <a:graphicFrameLocks noGrp="1"/>
          </p:cNvGraphicFramePr>
          <p:nvPr>
            <p:extLst>
              <p:ext uri="{D42A27DB-BD31-4B8C-83A1-F6EECF244321}">
                <p14:modId xmlns:p14="http://schemas.microsoft.com/office/powerpoint/2010/main" val="29546053"/>
              </p:ext>
            </p:extLst>
          </p:nvPr>
        </p:nvGraphicFramePr>
        <p:xfrm>
          <a:off x="1403648" y="3573016"/>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IN" dirty="0"/>
                        <a:t>Class intervals</a:t>
                      </a:r>
                    </a:p>
                  </a:txBody>
                  <a:tcPr/>
                </a:tc>
                <a:tc>
                  <a:txBody>
                    <a:bodyPr/>
                    <a:lstStyle/>
                    <a:p>
                      <a:pPr algn="ctr"/>
                      <a:r>
                        <a:rPr lang="en-IN" dirty="0"/>
                        <a:t>Frequency</a:t>
                      </a:r>
                    </a:p>
                  </a:txBody>
                  <a:tcPr/>
                </a:tc>
                <a:extLst>
                  <a:ext uri="{0D108BD9-81ED-4DB2-BD59-A6C34878D82A}">
                    <a16:rowId xmlns:a16="http://schemas.microsoft.com/office/drawing/2014/main" val="10000"/>
                  </a:ext>
                </a:extLst>
              </a:tr>
              <a:tr h="370840">
                <a:tc>
                  <a:txBody>
                    <a:bodyPr/>
                    <a:lstStyle/>
                    <a:p>
                      <a:pPr algn="ctr"/>
                      <a:r>
                        <a:rPr lang="en-IN" dirty="0"/>
                        <a:t>0-4</a:t>
                      </a:r>
                    </a:p>
                  </a:txBody>
                  <a:tcPr/>
                </a:tc>
                <a:tc>
                  <a:txBody>
                    <a:bodyPr/>
                    <a:lstStyle/>
                    <a:p>
                      <a:pPr algn="ctr"/>
                      <a:r>
                        <a:rPr lang="en-IN" dirty="0"/>
                        <a:t>5</a:t>
                      </a:r>
                    </a:p>
                  </a:txBody>
                  <a:tcPr/>
                </a:tc>
                <a:extLst>
                  <a:ext uri="{0D108BD9-81ED-4DB2-BD59-A6C34878D82A}">
                    <a16:rowId xmlns:a16="http://schemas.microsoft.com/office/drawing/2014/main" val="10001"/>
                  </a:ext>
                </a:extLst>
              </a:tr>
              <a:tr h="370840">
                <a:tc>
                  <a:txBody>
                    <a:bodyPr/>
                    <a:lstStyle/>
                    <a:p>
                      <a:pPr algn="ctr"/>
                      <a:r>
                        <a:rPr lang="en-IN" dirty="0"/>
                        <a:t>5-9</a:t>
                      </a:r>
                    </a:p>
                  </a:txBody>
                  <a:tcPr/>
                </a:tc>
                <a:tc>
                  <a:txBody>
                    <a:bodyPr/>
                    <a:lstStyle/>
                    <a:p>
                      <a:pPr algn="ctr"/>
                      <a:r>
                        <a:rPr lang="en-IN" dirty="0"/>
                        <a:t>22</a:t>
                      </a:r>
                    </a:p>
                  </a:txBody>
                  <a:tcPr/>
                </a:tc>
                <a:extLst>
                  <a:ext uri="{0D108BD9-81ED-4DB2-BD59-A6C34878D82A}">
                    <a16:rowId xmlns:a16="http://schemas.microsoft.com/office/drawing/2014/main" val="10002"/>
                  </a:ext>
                </a:extLst>
              </a:tr>
              <a:tr h="370840">
                <a:tc>
                  <a:txBody>
                    <a:bodyPr/>
                    <a:lstStyle/>
                    <a:p>
                      <a:pPr algn="ctr"/>
                      <a:r>
                        <a:rPr lang="en-IN" dirty="0"/>
                        <a:t>10-14</a:t>
                      </a:r>
                    </a:p>
                  </a:txBody>
                  <a:tcPr/>
                </a:tc>
                <a:tc>
                  <a:txBody>
                    <a:bodyPr/>
                    <a:lstStyle/>
                    <a:p>
                      <a:pPr algn="ctr"/>
                      <a:r>
                        <a:rPr lang="en-IN" dirty="0"/>
                        <a:t>13</a:t>
                      </a:r>
                    </a:p>
                  </a:txBody>
                  <a:tcPr/>
                </a:tc>
                <a:extLst>
                  <a:ext uri="{0D108BD9-81ED-4DB2-BD59-A6C34878D82A}">
                    <a16:rowId xmlns:a16="http://schemas.microsoft.com/office/drawing/2014/main" val="10003"/>
                  </a:ext>
                </a:extLst>
              </a:tr>
              <a:tr h="370840">
                <a:tc>
                  <a:txBody>
                    <a:bodyPr/>
                    <a:lstStyle/>
                    <a:p>
                      <a:pPr algn="ctr"/>
                      <a:r>
                        <a:rPr lang="en-IN" dirty="0"/>
                        <a:t>15-19</a:t>
                      </a:r>
                    </a:p>
                  </a:txBody>
                  <a:tcPr/>
                </a:tc>
                <a:tc>
                  <a:txBody>
                    <a:bodyPr/>
                    <a:lstStyle/>
                    <a:p>
                      <a:pPr algn="ctr"/>
                      <a:r>
                        <a:rPr lang="en-IN" dirty="0"/>
                        <a:t>8</a:t>
                      </a:r>
                    </a:p>
                  </a:txBody>
                  <a:tcPr/>
                </a:tc>
                <a:extLst>
                  <a:ext uri="{0D108BD9-81ED-4DB2-BD59-A6C34878D82A}">
                    <a16:rowId xmlns:a16="http://schemas.microsoft.com/office/drawing/2014/main" val="10004"/>
                  </a:ext>
                </a:extLst>
              </a:tr>
              <a:tr h="370840">
                <a:tc>
                  <a:txBody>
                    <a:bodyPr/>
                    <a:lstStyle/>
                    <a:p>
                      <a:pPr algn="ctr"/>
                      <a:r>
                        <a:rPr lang="en-IN" dirty="0"/>
                        <a:t>20-24</a:t>
                      </a:r>
                    </a:p>
                  </a:txBody>
                  <a:tcPr/>
                </a:tc>
                <a:tc>
                  <a:txBody>
                    <a:bodyPr/>
                    <a:lstStyle/>
                    <a:p>
                      <a:pPr algn="ctr"/>
                      <a:r>
                        <a:rPr lang="en-IN" dirty="0"/>
                        <a:t>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7439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 end classes</a:t>
            </a:r>
          </a:p>
        </p:txBody>
      </p:sp>
      <p:sp>
        <p:nvSpPr>
          <p:cNvPr id="3" name="Content Placeholder 2"/>
          <p:cNvSpPr>
            <a:spLocks noGrp="1"/>
          </p:cNvSpPr>
          <p:nvPr>
            <p:ph idx="1"/>
          </p:nvPr>
        </p:nvSpPr>
        <p:spPr/>
        <p:txBody>
          <a:bodyPr>
            <a:normAutofit/>
          </a:bodyPr>
          <a:lstStyle/>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a:p>
            <a:pPr marL="0" indent="0" algn="just">
              <a:buNone/>
            </a:pPr>
            <a:endParaRPr lang="en-IN" sz="2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497" y="1772816"/>
            <a:ext cx="324885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05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Percentage frequency table</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171473" cy="82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48000"/>
            <a:ext cx="4429473" cy="33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274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5763" y="1190625"/>
            <a:ext cx="8372475" cy="44767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Cumulative frequency table</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16670" cy="378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822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t>Conversion of cumulative frequency to simple Frequency -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580893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5760640" cy="2196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210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Cumulative percentage Frequency table</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35655"/>
            <a:ext cx="7060073" cy="297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88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Presentation of data</a:t>
            </a:r>
            <a:endParaRPr lang="en-US" dirty="0"/>
          </a:p>
        </p:txBody>
      </p:sp>
      <p:sp>
        <p:nvSpPr>
          <p:cNvPr id="3" name="Content Placeholder 2"/>
          <p:cNvSpPr>
            <a:spLocks noGrp="1"/>
          </p:cNvSpPr>
          <p:nvPr>
            <p:ph idx="1"/>
          </p:nvPr>
        </p:nvSpPr>
        <p:spPr/>
        <p:txBody>
          <a:bodyPr/>
          <a:lstStyle/>
          <a:p>
            <a:pPr>
              <a:buNone/>
            </a:pPr>
            <a:r>
              <a:rPr lang="en-US" dirty="0"/>
              <a:t>The mass data collected should be presented in a suitable, concise form for further analysis. The collected data may be presented in the form of tabular or diagrammatic or graphic form.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7BE9129-C883-4587-80F9-76D7CCBD50D3}"/>
                  </a:ext>
                </a:extLst>
              </p14:cNvPr>
              <p14:cNvContentPartPr/>
              <p14:nvPr/>
            </p14:nvContentPartPr>
            <p14:xfrm>
              <a:off x="55440" y="98280"/>
              <a:ext cx="9322920" cy="6733440"/>
            </p14:xfrm>
          </p:contentPart>
        </mc:Choice>
        <mc:Fallback xmlns="">
          <p:pic>
            <p:nvPicPr>
              <p:cNvPr id="4" name="Ink 3">
                <a:extLst>
                  <a:ext uri="{FF2B5EF4-FFF2-40B4-BE49-F238E27FC236}">
                    <a16:creationId xmlns:a16="http://schemas.microsoft.com/office/drawing/2014/main" id="{47BE9129-C883-4587-80F9-76D7CCBD50D3}"/>
                  </a:ext>
                </a:extLst>
              </p:cNvPr>
              <p:cNvPicPr/>
              <p:nvPr/>
            </p:nvPicPr>
            <p:blipFill>
              <a:blip r:embed="rId3"/>
              <a:stretch>
                <a:fillRect/>
              </a:stretch>
            </p:blipFill>
            <p:spPr>
              <a:xfrm>
                <a:off x="46080" y="88920"/>
                <a:ext cx="9341640" cy="675216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Measures of Central Tendency</a:t>
            </a:r>
          </a:p>
        </p:txBody>
      </p:sp>
      <p:sp>
        <p:nvSpPr>
          <p:cNvPr id="3" name="Content Placeholder 2"/>
          <p:cNvSpPr>
            <a:spLocks noGrp="1"/>
          </p:cNvSpPr>
          <p:nvPr>
            <p:ph idx="1"/>
          </p:nvPr>
        </p:nvSpPr>
        <p:spPr>
          <a:xfrm>
            <a:off x="457200" y="1143000"/>
            <a:ext cx="8229600" cy="5486400"/>
          </a:xfrm>
        </p:spPr>
        <p:txBody>
          <a:bodyPr>
            <a:noAutofit/>
          </a:bodyPr>
          <a:lstStyle/>
          <a:p>
            <a:pPr algn="just">
              <a:buFont typeface="Wingdings" pitchFamily="2" charset="2"/>
              <a:buChar char="ü"/>
            </a:pPr>
            <a:r>
              <a:rPr lang="en-IN" sz="2400" dirty="0"/>
              <a:t>Frequency distributions and corresponding graphical representations make raw data more meaningful, yet they fail to identify three major properties that describe a set of quantitative data.</a:t>
            </a:r>
          </a:p>
          <a:p>
            <a:pPr>
              <a:buFont typeface="Wingdings" pitchFamily="2" charset="2"/>
              <a:buChar char="ü"/>
            </a:pPr>
            <a:r>
              <a:rPr lang="en-IN" sz="2400" dirty="0"/>
              <a:t>The numerical value of an observation (also called as central value) around which most numerical values of other observations in the data set show a tendency to cluster or group, which is called central tendency.</a:t>
            </a:r>
          </a:p>
          <a:p>
            <a:pPr>
              <a:buFont typeface="Wingdings" pitchFamily="2" charset="2"/>
              <a:buChar char="ü"/>
            </a:pPr>
            <a:r>
              <a:rPr lang="en-IN" sz="2400" dirty="0"/>
              <a:t>The extent to which numerical values are dispersed around the central value, which is called variation (measure of dispersion)</a:t>
            </a:r>
          </a:p>
          <a:p>
            <a:pPr>
              <a:buFont typeface="Wingdings" pitchFamily="2" charset="2"/>
              <a:buChar char="ü"/>
            </a:pPr>
            <a:r>
              <a:rPr lang="en-IN" sz="2400" dirty="0"/>
              <a:t>The extent of the departure of numerical values from symmetrical( normal) distribution around the central value, which is called </a:t>
            </a:r>
            <a:r>
              <a:rPr lang="en-IN" sz="2400" dirty="0" err="1"/>
              <a:t>skewness</a:t>
            </a:r>
            <a:r>
              <a:rPr lang="en-IN" sz="2400" dirty="0"/>
              <a:t>.</a:t>
            </a:r>
          </a:p>
        </p:txBody>
      </p:sp>
    </p:spTree>
    <p:extLst>
      <p:ext uri="{BB962C8B-B14F-4D97-AF65-F5344CB8AC3E}">
        <p14:creationId xmlns:p14="http://schemas.microsoft.com/office/powerpoint/2010/main" val="17310676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Measures of Central Tendency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201059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942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Measures of Central Tendency</a:t>
            </a:r>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a:buFont typeface="Wingdings" panose="05000000000000000000" pitchFamily="2" charset="2"/>
              <a:buChar char="ü"/>
            </a:pPr>
            <a:r>
              <a:rPr lang="en-IN" b="1" dirty="0"/>
              <a:t>Mathematical Averages</a:t>
            </a:r>
          </a:p>
          <a:p>
            <a:pPr marL="914400" lvl="1" indent="-514350">
              <a:buAutoNum type="alphaLcParenBoth"/>
            </a:pPr>
            <a:r>
              <a:rPr lang="en-IN" dirty="0"/>
              <a:t>Arithmetic Mean</a:t>
            </a:r>
          </a:p>
          <a:p>
            <a:pPr marL="914400" lvl="1" indent="-514350">
              <a:buAutoNum type="alphaLcParenBoth"/>
            </a:pPr>
            <a:r>
              <a:rPr lang="en-IN" dirty="0"/>
              <a:t>Geometric Mean</a:t>
            </a:r>
          </a:p>
          <a:p>
            <a:pPr marL="914400" lvl="1" indent="-514350">
              <a:buAutoNum type="alphaLcParenBoth"/>
            </a:pPr>
            <a:r>
              <a:rPr lang="en-IN" dirty="0"/>
              <a:t>Harmonic Mean</a:t>
            </a:r>
          </a:p>
          <a:p>
            <a:pPr>
              <a:buFont typeface="Wingdings" panose="05000000000000000000" pitchFamily="2" charset="2"/>
              <a:buChar char="ü"/>
            </a:pPr>
            <a:r>
              <a:rPr lang="en-IN" b="1" dirty="0"/>
              <a:t>Averages of Position</a:t>
            </a:r>
          </a:p>
          <a:p>
            <a:pPr marL="914400" lvl="1" indent="-514350">
              <a:buAutoNum type="alphaLcParenBoth"/>
            </a:pPr>
            <a:r>
              <a:rPr lang="en-IN" dirty="0"/>
              <a:t>Median</a:t>
            </a:r>
          </a:p>
          <a:p>
            <a:pPr marL="914400" lvl="1" indent="-514350">
              <a:buAutoNum type="alphaLcParenBoth"/>
            </a:pPr>
            <a:r>
              <a:rPr lang="en-IN" dirty="0"/>
              <a:t>Quartiles</a:t>
            </a:r>
          </a:p>
          <a:p>
            <a:pPr marL="914400" lvl="1" indent="-514350">
              <a:buAutoNum type="alphaLcParenBoth"/>
            </a:pPr>
            <a:r>
              <a:rPr lang="en-IN" dirty="0"/>
              <a:t>Deciles</a:t>
            </a:r>
          </a:p>
          <a:p>
            <a:pPr marL="914400" lvl="1" indent="-514350">
              <a:buAutoNum type="alphaLcParenBoth"/>
            </a:pPr>
            <a:r>
              <a:rPr lang="en-IN" dirty="0"/>
              <a:t>Percentiles</a:t>
            </a:r>
          </a:p>
          <a:p>
            <a:pPr marL="914400" lvl="1" indent="-514350">
              <a:buAutoNum type="alphaLcParenBoth"/>
            </a:pPr>
            <a:r>
              <a:rPr lang="en-IN" dirty="0"/>
              <a:t>Mode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53FE6D9-FD8D-4E2A-8BAE-B25204DE9A4D}"/>
                  </a:ext>
                </a:extLst>
              </p14:cNvPr>
              <p14:cNvContentPartPr/>
              <p14:nvPr/>
            </p14:nvContentPartPr>
            <p14:xfrm>
              <a:off x="4437000" y="1924200"/>
              <a:ext cx="1497240" cy="3922560"/>
            </p14:xfrm>
          </p:contentPart>
        </mc:Choice>
        <mc:Fallback xmlns="">
          <p:pic>
            <p:nvPicPr>
              <p:cNvPr id="4" name="Ink 3">
                <a:extLst>
                  <a:ext uri="{FF2B5EF4-FFF2-40B4-BE49-F238E27FC236}">
                    <a16:creationId xmlns:a16="http://schemas.microsoft.com/office/drawing/2014/main" id="{253FE6D9-FD8D-4E2A-8BAE-B25204DE9A4D}"/>
                  </a:ext>
                </a:extLst>
              </p:cNvPr>
              <p:cNvPicPr/>
              <p:nvPr/>
            </p:nvPicPr>
            <p:blipFill>
              <a:blip r:embed="rId3"/>
              <a:stretch>
                <a:fillRect/>
              </a:stretch>
            </p:blipFill>
            <p:spPr>
              <a:xfrm>
                <a:off x="4427640" y="1914840"/>
                <a:ext cx="1515960" cy="3941280"/>
              </a:xfrm>
              <a:prstGeom prst="rect">
                <a:avLst/>
              </a:prstGeom>
            </p:spPr>
          </p:pic>
        </mc:Fallback>
      </mc:AlternateContent>
    </p:spTree>
    <p:extLst>
      <p:ext uri="{BB962C8B-B14F-4D97-AF65-F5344CB8AC3E}">
        <p14:creationId xmlns:p14="http://schemas.microsoft.com/office/powerpoint/2010/main" val="215228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16435248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statistics.laerd.com/statistical-guides/img/measures-of-central-tendency-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190500"/>
            <a:ext cx="5715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srcRect/>
          <a:stretch>
            <a:fillRect/>
          </a:stretch>
        </p:blipFill>
        <p:spPr bwMode="auto">
          <a:xfrm>
            <a:off x="381000" y="1905000"/>
            <a:ext cx="8315442" cy="3657600"/>
          </a:xfrm>
          <a:prstGeom prst="rect">
            <a:avLst/>
          </a:prstGeom>
          <a:noFill/>
          <a:ln w="9525">
            <a:noFill/>
            <a:miter lim="800000"/>
            <a:headEnd/>
            <a:tailEnd/>
          </a:ln>
          <a:effectLst/>
        </p:spPr>
      </p:pic>
    </p:spTree>
    <p:extLst>
      <p:ext uri="{BB962C8B-B14F-4D97-AF65-F5344CB8AC3E}">
        <p14:creationId xmlns:p14="http://schemas.microsoft.com/office/powerpoint/2010/main" val="3110022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Arithmetic Mean</a:t>
            </a:r>
            <a:br>
              <a:rPr lang="en-IN"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dirty="0"/>
                  <a:t>Find the arithmetic mean (average) of TCS share price.</a:t>
                </a:r>
              </a:p>
              <a:p>
                <a:pPr marL="0" indent="0">
                  <a:buNone/>
                </a:pPr>
                <a:endParaRPr lang="en-IN" dirty="0"/>
              </a:p>
              <a:p>
                <a:pPr marL="0" indent="0">
                  <a:buNone/>
                </a:pPr>
                <a:r>
                  <a:rPr lang="en-IN" dirty="0"/>
                  <a:t>      Price- 2600,2533, 2631, 2628,2740,2644</a:t>
                </a:r>
              </a:p>
              <a:p>
                <a:pPr marL="0" indent="0">
                  <a:buNone/>
                </a:pPr>
                <a:endParaRPr lang="en-IN" dirty="0"/>
              </a:p>
              <a:p>
                <a:pPr marL="0" indent="0">
                  <a:buNone/>
                </a:pP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a:rPr>
                          <m:t>𝑥</m:t>
                        </m:r>
                      </m:e>
                    </m:acc>
                  </m:oMath>
                </a14:m>
                <a:r>
                  <a:rPr lang="en-IN" dirty="0"/>
                  <a:t> = </a:t>
                </a:r>
                <a14:m>
                  <m:oMath xmlns:m="http://schemas.openxmlformats.org/officeDocument/2006/math">
                    <m:f>
                      <m:fPr>
                        <m:ctrlPr>
                          <a:rPr lang="en-IN" i="1" smtClean="0">
                            <a:latin typeface="Cambria Math" panose="02040503050406030204" pitchFamily="18" charset="0"/>
                          </a:rPr>
                        </m:ctrlPr>
                      </m:fPr>
                      <m:num>
                        <m:r>
                          <m:rPr>
                            <m:nor/>
                          </m:rPr>
                          <a:rPr lang="en-IN" dirty="0"/>
                          <m:t>2600</m:t>
                        </m:r>
                        <m:r>
                          <m:rPr>
                            <m:nor/>
                          </m:rPr>
                          <a:rPr lang="en-IN" b="0" i="0" dirty="0" smtClean="0"/>
                          <m:t>+</m:t>
                        </m:r>
                        <m:r>
                          <m:rPr>
                            <m:nor/>
                          </m:rPr>
                          <a:rPr lang="en-IN" dirty="0"/>
                          <m:t>2533</m:t>
                        </m:r>
                        <m:r>
                          <m:rPr>
                            <m:nor/>
                          </m:rPr>
                          <a:rPr lang="en-IN" b="0" i="0" dirty="0" smtClean="0"/>
                          <m:t>+</m:t>
                        </m:r>
                        <m:r>
                          <m:rPr>
                            <m:nor/>
                          </m:rPr>
                          <a:rPr lang="en-IN" dirty="0"/>
                          <m:t> 2631</m:t>
                        </m:r>
                        <m:r>
                          <m:rPr>
                            <m:nor/>
                          </m:rPr>
                          <a:rPr lang="en-IN" b="0" i="0" dirty="0" smtClean="0"/>
                          <m:t>+</m:t>
                        </m:r>
                        <m:r>
                          <m:rPr>
                            <m:nor/>
                          </m:rPr>
                          <a:rPr lang="en-IN" dirty="0"/>
                          <m:t>2628</m:t>
                        </m:r>
                        <m:r>
                          <m:rPr>
                            <m:nor/>
                          </m:rPr>
                          <a:rPr lang="en-IN" b="0" i="0" dirty="0" smtClean="0"/>
                          <m:t>+</m:t>
                        </m:r>
                        <m:r>
                          <m:rPr>
                            <m:nor/>
                          </m:rPr>
                          <a:rPr lang="en-IN" dirty="0"/>
                          <m:t>2740</m:t>
                        </m:r>
                        <m:r>
                          <m:rPr>
                            <m:nor/>
                          </m:rPr>
                          <a:rPr lang="en-IN" b="0" i="0" dirty="0" smtClean="0"/>
                          <m:t>+</m:t>
                        </m:r>
                        <m:r>
                          <m:rPr>
                            <m:nor/>
                          </m:rPr>
                          <a:rPr lang="en-IN" dirty="0"/>
                          <m:t>2644 </m:t>
                        </m:r>
                      </m:num>
                      <m:den>
                        <m:r>
                          <a:rPr lang="en-IN" b="0" i="1" smtClean="0">
                            <a:latin typeface="Cambria Math"/>
                          </a:rPr>
                          <m:t>6</m:t>
                        </m:r>
                      </m:den>
                    </m:f>
                  </m:oMath>
                </a14:m>
                <a:endParaRPr lang="en-IN" dirty="0"/>
              </a:p>
              <a:p>
                <a:pPr marL="0" indent="0">
                  <a:buNone/>
                </a:pPr>
                <a:endParaRPr lang="en-IN" dirty="0"/>
              </a:p>
              <a:p>
                <a:pPr marL="0" indent="0">
                  <a:buNone/>
                </a:pPr>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oMath>
                </a14:m>
                <a:r>
                  <a:rPr lang="en-IN" dirty="0"/>
                  <a:t>  = 2629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b="-3774"/>
                </a:stretch>
              </a:blipFill>
            </p:spPr>
            <p:txBody>
              <a:bodyPr/>
              <a:lstStyle/>
              <a:p>
                <a:r>
                  <a:rPr lang="en-IN">
                    <a:noFill/>
                  </a:rPr>
                  <a:t> </a:t>
                </a:r>
              </a:p>
            </p:txBody>
          </p:sp>
        </mc:Fallback>
      </mc:AlternateContent>
    </p:spTree>
    <p:extLst>
      <p:ext uri="{BB962C8B-B14F-4D97-AF65-F5344CB8AC3E}">
        <p14:creationId xmlns:p14="http://schemas.microsoft.com/office/powerpoint/2010/main" val="2365552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Mean</a:t>
            </a:r>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02553528"/>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4"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67544" y="1052736"/>
            <a:ext cx="786430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flipV="1">
            <a:off x="827584" y="2996952"/>
            <a:ext cx="7416824"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3568" y="3284984"/>
            <a:ext cx="7776864" cy="646331"/>
          </a:xfrm>
          <a:prstGeom prst="rect">
            <a:avLst/>
          </a:prstGeom>
          <a:noFill/>
        </p:spPr>
        <p:txBody>
          <a:bodyPr wrap="square" rtlCol="0">
            <a:spAutoFit/>
          </a:bodyPr>
          <a:lstStyle/>
          <a:p>
            <a:r>
              <a:rPr lang="en-IN" dirty="0"/>
              <a:t>Share price of a company for the 5 days is – 75 , 68, 80, 92, 56. Find average share price</a:t>
            </a:r>
          </a:p>
        </p:txBody>
      </p:sp>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470" y="4078961"/>
            <a:ext cx="2869434" cy="171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996" y="3933056"/>
            <a:ext cx="1764196" cy="237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3992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03115186"/>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143000"/>
            <a:ext cx="6084296" cy="1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539552" y="2636912"/>
            <a:ext cx="79208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38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96" y="2780928"/>
            <a:ext cx="5527104" cy="3600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778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7957877"/>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5" y="1556792"/>
            <a:ext cx="7596111" cy="492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967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45647044"/>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1196752"/>
            <a:ext cx="579581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3923928" y="5157192"/>
                <a:ext cx="3312368" cy="798873"/>
              </a:xfrm>
              <a:prstGeom prst="rect">
                <a:avLst/>
              </a:prstGeom>
              <a:noFill/>
            </p:spPr>
            <p:txBody>
              <a:bodyPr wrap="square" rtlCol="0">
                <a:spAutoFit/>
              </a:bodyPr>
              <a:lstStyle/>
              <a:p>
                <a14:m>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a:rPr>
                          <m:t>𝑥</m:t>
                        </m:r>
                      </m:e>
                    </m:acc>
                  </m:oMath>
                </a14:m>
                <a:r>
                  <a:rPr lang="en-IN" sz="3200" dirty="0"/>
                  <a:t> = </a:t>
                </a:r>
                <a14:m>
                  <m:oMath xmlns:m="http://schemas.openxmlformats.org/officeDocument/2006/math">
                    <m:f>
                      <m:fPr>
                        <m:ctrlPr>
                          <a:rPr lang="en-IN" sz="3200" i="1" smtClean="0">
                            <a:latin typeface="Cambria Math" panose="02040503050406030204" pitchFamily="18" charset="0"/>
                          </a:rPr>
                        </m:ctrlPr>
                      </m:fPr>
                      <m:num>
                        <m:r>
                          <a:rPr lang="el-GR" sz="3200" i="1">
                            <a:latin typeface="Cambria Math"/>
                          </a:rPr>
                          <m:t>𝛴</m:t>
                        </m:r>
                        <m:r>
                          <a:rPr lang="en-IN" sz="3200" b="0" i="1" smtClean="0">
                            <a:latin typeface="Cambria Math"/>
                          </a:rPr>
                          <m:t>𝑓𝑋</m:t>
                        </m:r>
                      </m:num>
                      <m:den>
                        <m:r>
                          <a:rPr lang="en-IN" sz="3200" b="0" i="1" smtClean="0">
                            <a:latin typeface="Cambria Math"/>
                          </a:rPr>
                          <m:t>𝑁</m:t>
                        </m:r>
                      </m:den>
                    </m:f>
                  </m:oMath>
                </a14:m>
                <a:r>
                  <a:rPr lang="en-IN" sz="3200" dirty="0"/>
                  <a:t>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a:rPr>
                          <m:t>1550</m:t>
                        </m:r>
                      </m:num>
                      <m:den>
                        <m:r>
                          <a:rPr lang="en-IN" sz="3200" b="0" i="1" smtClean="0">
                            <a:latin typeface="Cambria Math"/>
                          </a:rPr>
                          <m:t>50</m:t>
                        </m:r>
                      </m:den>
                    </m:f>
                  </m:oMath>
                </a14:m>
                <a:r>
                  <a:rPr lang="en-IN" sz="3200" dirty="0"/>
                  <a:t> = 31 </a:t>
                </a:r>
              </a:p>
            </p:txBody>
          </p:sp>
        </mc:Choice>
        <mc:Fallback xmlns="">
          <p:sp>
            <p:nvSpPr>
              <p:cNvPr id="6" name="TextBox 5"/>
              <p:cNvSpPr txBox="1">
                <a:spLocks noRot="1" noChangeAspect="1" noMove="1" noResize="1" noEditPoints="1" noAdjustHandles="1" noChangeArrowheads="1" noChangeShapeType="1" noTextEdit="1"/>
              </p:cNvSpPr>
              <p:nvPr/>
            </p:nvSpPr>
            <p:spPr>
              <a:xfrm>
                <a:off x="3923928" y="5157192"/>
                <a:ext cx="3312368" cy="798873"/>
              </a:xfrm>
              <a:prstGeom prst="rect">
                <a:avLst/>
              </a:prstGeom>
              <a:blipFill rotWithShape="1">
                <a:blip r:embed="rId8"/>
                <a:stretch>
                  <a:fillRect r="-5341" b="-12977"/>
                </a:stretch>
              </a:blipFill>
            </p:spPr>
            <p:txBody>
              <a:bodyPr/>
              <a:lstStyle/>
              <a:p>
                <a:r>
                  <a:rPr lang="en-IN">
                    <a:noFill/>
                  </a:rPr>
                  <a:t> </a:t>
                </a:r>
              </a:p>
            </p:txBody>
          </p:sp>
        </mc:Fallback>
      </mc:AlternateContent>
      <p:pic>
        <p:nvPicPr>
          <p:cNvPr id="2" name="Picture 2"/>
          <p:cNvPicPr>
            <a:picLocks noChangeAspect="1" noChangeArrowheads="1"/>
          </p:cNvPicPr>
          <p:nvPr/>
        </p:nvPicPr>
        <p:blipFill>
          <a:blip r:embed="rId9"/>
          <a:srcRect/>
          <a:stretch>
            <a:fillRect/>
          </a:stretch>
        </p:blipFill>
        <p:spPr bwMode="auto">
          <a:xfrm>
            <a:off x="6324600" y="1676400"/>
            <a:ext cx="2590800" cy="918830"/>
          </a:xfrm>
          <a:prstGeom prst="rect">
            <a:avLst/>
          </a:prstGeom>
          <a:noFill/>
          <a:ln w="9525">
            <a:noFill/>
            <a:miter lim="800000"/>
            <a:headEnd/>
            <a:tailEnd/>
          </a:ln>
          <a:effectLst/>
        </p:spPr>
      </p:pic>
      <p:pic>
        <p:nvPicPr>
          <p:cNvPr id="3" name="Picture 3"/>
          <p:cNvPicPr>
            <a:picLocks noChangeAspect="1" noChangeArrowheads="1"/>
          </p:cNvPicPr>
          <p:nvPr/>
        </p:nvPicPr>
        <p:blipFill>
          <a:blip r:embed="rId10"/>
          <a:srcRect/>
          <a:stretch>
            <a:fillRect/>
          </a:stretch>
        </p:blipFill>
        <p:spPr bwMode="auto">
          <a:xfrm>
            <a:off x="6477000" y="2667000"/>
            <a:ext cx="2476038" cy="1666875"/>
          </a:xfrm>
          <a:prstGeom prst="rect">
            <a:avLst/>
          </a:prstGeom>
          <a:noFill/>
          <a:ln w="9525">
            <a:noFill/>
            <a:miter lim="800000"/>
            <a:headEnd/>
            <a:tailEnd/>
          </a:ln>
          <a:effectLst/>
        </p:spPr>
      </p:pic>
    </p:spTree>
    <p:extLst>
      <p:ext uri="{BB962C8B-B14F-4D97-AF65-F5344CB8AC3E}">
        <p14:creationId xmlns:p14="http://schemas.microsoft.com/office/powerpoint/2010/main" val="358943975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 of data</a:t>
            </a:r>
            <a:endParaRPr lang="en-US" dirty="0"/>
          </a:p>
        </p:txBody>
      </p:sp>
      <p:sp>
        <p:nvSpPr>
          <p:cNvPr id="3" name="Content Placeholder 2"/>
          <p:cNvSpPr>
            <a:spLocks noGrp="1"/>
          </p:cNvSpPr>
          <p:nvPr>
            <p:ph idx="1"/>
          </p:nvPr>
        </p:nvSpPr>
        <p:spPr/>
        <p:txBody>
          <a:bodyPr/>
          <a:lstStyle/>
          <a:p>
            <a:pPr algn="just">
              <a:buNone/>
            </a:pPr>
            <a:r>
              <a:rPr lang="en-US" dirty="0"/>
              <a:t>The data presented should be carefully </a:t>
            </a:r>
            <a:r>
              <a:rPr lang="en-US" dirty="0" err="1"/>
              <a:t>analysed</a:t>
            </a:r>
            <a:r>
              <a:rPr lang="en-US" dirty="0"/>
              <a:t> for making inference from the presented data such as measures of central tendencies, dispersion, correlation, regression etc.,</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891BA62-8C23-40C9-B341-AA8C9ED27840}"/>
                  </a:ext>
                </a:extLst>
              </p14:cNvPr>
              <p14:cNvContentPartPr/>
              <p14:nvPr/>
            </p14:nvContentPartPr>
            <p14:xfrm>
              <a:off x="-77400" y="181080"/>
              <a:ext cx="9057240" cy="6574320"/>
            </p14:xfrm>
          </p:contentPart>
        </mc:Choice>
        <mc:Fallback xmlns="">
          <p:pic>
            <p:nvPicPr>
              <p:cNvPr id="4" name="Ink 3">
                <a:extLst>
                  <a:ext uri="{FF2B5EF4-FFF2-40B4-BE49-F238E27FC236}">
                    <a16:creationId xmlns:a16="http://schemas.microsoft.com/office/drawing/2014/main" id="{4891BA62-8C23-40C9-B341-AA8C9ED27840}"/>
                  </a:ext>
                </a:extLst>
              </p:cNvPr>
              <p:cNvPicPr/>
              <p:nvPr/>
            </p:nvPicPr>
            <p:blipFill>
              <a:blip r:embed="rId3"/>
              <a:stretch>
                <a:fillRect/>
              </a:stretch>
            </p:blipFill>
            <p:spPr>
              <a:xfrm>
                <a:off x="-86760" y="171720"/>
                <a:ext cx="9075960" cy="6593040"/>
              </a:xfrm>
              <a:prstGeom prst="rect">
                <a:avLst/>
              </a:prstGeom>
            </p:spPr>
          </p:pic>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687962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29905"/>
            <a:ext cx="53469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150865"/>
            <a:ext cx="18478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751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Weighted AM</a:t>
            </a:r>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a:t>AM gives equal importance (or weight) to each observation in the data set.</a:t>
            </a:r>
          </a:p>
          <a:p>
            <a:pPr>
              <a:buFont typeface="Wingdings" pitchFamily="2" charset="2"/>
              <a:buChar char="ü"/>
            </a:pPr>
            <a:r>
              <a:rPr lang="en-IN" sz="2400" dirty="0"/>
              <a:t>However there are situations in which values of individual observations in the data set are not of equal importance.</a:t>
            </a:r>
          </a:p>
          <a:p>
            <a:pPr>
              <a:buFont typeface="Wingdings" pitchFamily="2" charset="2"/>
              <a:buChar char="ü"/>
            </a:pPr>
            <a:r>
              <a:rPr lang="en-IN" sz="2400" dirty="0"/>
              <a:t>If the values occur with different frequencies, then computing AM of values may not be a rue representative of the data set characteristic and thus may be misleading.</a:t>
            </a:r>
          </a:p>
          <a:p>
            <a:pPr>
              <a:buFont typeface="Wingdings" pitchFamily="2" charset="2"/>
              <a:buChar char="ü"/>
            </a:pPr>
            <a:r>
              <a:rPr lang="en-IN" sz="2400" dirty="0"/>
              <a:t>Under these circumstances, we may attach to each observation value “weight” w1, w2--- </a:t>
            </a:r>
            <a:r>
              <a:rPr lang="en-IN" sz="2400" dirty="0" err="1"/>
              <a:t>wn</a:t>
            </a:r>
            <a:r>
              <a:rPr lang="en-IN" sz="2400" dirty="0"/>
              <a:t> as the indicator of their importance and calculate weighted AM.</a:t>
            </a:r>
          </a:p>
        </p:txBody>
      </p:sp>
    </p:spTree>
    <p:extLst>
      <p:ext uri="{BB962C8B-B14F-4D97-AF65-F5344CB8AC3E}">
        <p14:creationId xmlns:p14="http://schemas.microsoft.com/office/powerpoint/2010/main" val="210093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67544" y="1196752"/>
            <a:ext cx="8229600" cy="4525963"/>
          </a:xfrm>
        </p:spPr>
        <p:txBody>
          <a:bodyPr>
            <a:normAutofit/>
          </a:bodyPr>
          <a:lstStyle/>
          <a:p>
            <a:pPr marL="0" indent="0" algn="just">
              <a:buNone/>
            </a:pPr>
            <a:r>
              <a:rPr lang="en-IN" sz="2800" i="1" dirty="0"/>
              <a:t>The average whose component items are being multiplied by certain values known as “weights” and the aggregate of the multiplied results are being divided by the total sum of their “weight” is called weighted AM.</a:t>
            </a:r>
          </a:p>
          <a:p>
            <a:pPr marL="0" indent="0" algn="just">
              <a:buNone/>
            </a:pPr>
            <a:endParaRPr lang="en-IN" sz="2800" i="1" dirty="0"/>
          </a:p>
        </p:txBody>
      </p:sp>
      <p:pic>
        <p:nvPicPr>
          <p:cNvPr id="174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284984"/>
            <a:ext cx="828004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803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srcRect/>
          <a:stretch>
            <a:fillRect/>
          </a:stretch>
        </p:blipFill>
        <p:spPr bwMode="auto">
          <a:xfrm>
            <a:off x="762000" y="1600200"/>
            <a:ext cx="8151381" cy="2209800"/>
          </a:xfrm>
          <a:prstGeom prst="rect">
            <a:avLst/>
          </a:prstGeom>
          <a:noFill/>
          <a:ln w="9525">
            <a:noFill/>
            <a:miter lim="800000"/>
            <a:headEnd/>
            <a:tailEnd/>
          </a:ln>
          <a:effectLst/>
        </p:spPr>
      </p:pic>
    </p:spTree>
    <p:extLst>
      <p:ext uri="{BB962C8B-B14F-4D97-AF65-F5344CB8AC3E}">
        <p14:creationId xmlns:p14="http://schemas.microsoft.com/office/powerpoint/2010/main" val="2240803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310" y="1113114"/>
            <a:ext cx="437653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755576" y="2924944"/>
            <a:ext cx="770485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4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277128"/>
            <a:ext cx="5105400" cy="358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126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33400" y="1447800"/>
            <a:ext cx="7391400" cy="923330"/>
          </a:xfrm>
          <a:prstGeom prst="rect">
            <a:avLst/>
          </a:prstGeom>
          <a:noFill/>
        </p:spPr>
        <p:txBody>
          <a:bodyPr wrap="square" rtlCol="0">
            <a:spAutoFit/>
          </a:bodyPr>
          <a:lstStyle/>
          <a:p>
            <a:r>
              <a:rPr lang="en-US" dirty="0"/>
              <a:t>A candidate obtained the following % of marks in examination: English 60; Hindi 75; </a:t>
            </a:r>
            <a:r>
              <a:rPr lang="en-US" dirty="0" err="1"/>
              <a:t>Maths</a:t>
            </a:r>
            <a:r>
              <a:rPr lang="en-US" dirty="0"/>
              <a:t> 63, Physics 59, Chemistry 55. Find the candidate weighted AM if weights 1,2,1,3,3 respectively are allocated to subjects</a:t>
            </a:r>
          </a:p>
        </p:txBody>
      </p:sp>
      <p:graphicFrame>
        <p:nvGraphicFramePr>
          <p:cNvPr id="8" name="Table 7"/>
          <p:cNvGraphicFramePr>
            <a:graphicFrameLocks noGrp="1"/>
          </p:cNvGraphicFramePr>
          <p:nvPr/>
        </p:nvGraphicFramePr>
        <p:xfrm>
          <a:off x="1143000" y="2590800"/>
          <a:ext cx="6096000" cy="25958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Subject</a:t>
                      </a:r>
                    </a:p>
                  </a:txBody>
                  <a:tcPr/>
                </a:tc>
                <a:tc>
                  <a:txBody>
                    <a:bodyPr/>
                    <a:lstStyle/>
                    <a:p>
                      <a:r>
                        <a:rPr lang="en-US" dirty="0"/>
                        <a:t>Marks (%)</a:t>
                      </a:r>
                    </a:p>
                  </a:txBody>
                  <a:tcPr/>
                </a:tc>
                <a:tc>
                  <a:txBody>
                    <a:bodyPr/>
                    <a:lstStyle/>
                    <a:p>
                      <a:r>
                        <a:rPr lang="en-US" dirty="0"/>
                        <a:t>Weight(W)</a:t>
                      </a:r>
                    </a:p>
                  </a:txBody>
                  <a:tcPr/>
                </a:tc>
                <a:tc>
                  <a:txBody>
                    <a:bodyPr/>
                    <a:lstStyle/>
                    <a:p>
                      <a:pPr algn="ctr"/>
                      <a:r>
                        <a:rPr lang="en-US" dirty="0"/>
                        <a:t>WX</a:t>
                      </a:r>
                    </a:p>
                  </a:txBody>
                  <a:tcPr/>
                </a:tc>
                <a:extLst>
                  <a:ext uri="{0D108BD9-81ED-4DB2-BD59-A6C34878D82A}">
                    <a16:rowId xmlns:a16="http://schemas.microsoft.com/office/drawing/2014/main" val="10000"/>
                  </a:ext>
                </a:extLst>
              </a:tr>
              <a:tr h="370840">
                <a:tc>
                  <a:txBody>
                    <a:bodyPr/>
                    <a:lstStyle/>
                    <a:p>
                      <a:r>
                        <a:rPr lang="en-US" dirty="0"/>
                        <a:t>English</a:t>
                      </a:r>
                    </a:p>
                  </a:txBody>
                  <a:tcPr/>
                </a:tc>
                <a:tc>
                  <a:txBody>
                    <a:bodyPr/>
                    <a:lstStyle/>
                    <a:p>
                      <a:pPr algn="ctr"/>
                      <a:r>
                        <a:rPr lang="en-US" dirty="0"/>
                        <a:t>60</a:t>
                      </a:r>
                    </a:p>
                  </a:txBody>
                  <a:tcPr/>
                </a:tc>
                <a:tc>
                  <a:txBody>
                    <a:bodyPr/>
                    <a:lstStyle/>
                    <a:p>
                      <a:pPr algn="ctr"/>
                      <a:r>
                        <a:rPr lang="en-US" dirty="0"/>
                        <a:t>1</a:t>
                      </a:r>
                    </a:p>
                  </a:txBody>
                  <a:tcPr/>
                </a:tc>
                <a:tc>
                  <a:txBody>
                    <a:bodyPr/>
                    <a:lstStyle/>
                    <a:p>
                      <a:pPr algn="r"/>
                      <a:r>
                        <a:rPr lang="en-US" dirty="0"/>
                        <a:t>60</a:t>
                      </a:r>
                    </a:p>
                  </a:txBody>
                  <a:tcPr/>
                </a:tc>
                <a:extLst>
                  <a:ext uri="{0D108BD9-81ED-4DB2-BD59-A6C34878D82A}">
                    <a16:rowId xmlns:a16="http://schemas.microsoft.com/office/drawing/2014/main" val="10001"/>
                  </a:ext>
                </a:extLst>
              </a:tr>
              <a:tr h="370840">
                <a:tc>
                  <a:txBody>
                    <a:bodyPr/>
                    <a:lstStyle/>
                    <a:p>
                      <a:r>
                        <a:rPr lang="en-US" dirty="0"/>
                        <a:t>Hindi</a:t>
                      </a:r>
                    </a:p>
                  </a:txBody>
                  <a:tcPr/>
                </a:tc>
                <a:tc>
                  <a:txBody>
                    <a:bodyPr/>
                    <a:lstStyle/>
                    <a:p>
                      <a:pPr algn="ctr"/>
                      <a:r>
                        <a:rPr lang="en-US" dirty="0"/>
                        <a:t>75</a:t>
                      </a:r>
                    </a:p>
                  </a:txBody>
                  <a:tcPr/>
                </a:tc>
                <a:tc>
                  <a:txBody>
                    <a:bodyPr/>
                    <a:lstStyle/>
                    <a:p>
                      <a:pPr algn="ctr"/>
                      <a:r>
                        <a:rPr lang="en-US" dirty="0"/>
                        <a:t>2</a:t>
                      </a:r>
                    </a:p>
                  </a:txBody>
                  <a:tcPr/>
                </a:tc>
                <a:tc>
                  <a:txBody>
                    <a:bodyPr/>
                    <a:lstStyle/>
                    <a:p>
                      <a:pPr algn="r"/>
                      <a:r>
                        <a:rPr lang="en-US" dirty="0"/>
                        <a:t>150</a:t>
                      </a:r>
                    </a:p>
                  </a:txBody>
                  <a:tcPr/>
                </a:tc>
                <a:extLst>
                  <a:ext uri="{0D108BD9-81ED-4DB2-BD59-A6C34878D82A}">
                    <a16:rowId xmlns:a16="http://schemas.microsoft.com/office/drawing/2014/main" val="10002"/>
                  </a:ext>
                </a:extLst>
              </a:tr>
              <a:tr h="370840">
                <a:tc>
                  <a:txBody>
                    <a:bodyPr/>
                    <a:lstStyle/>
                    <a:p>
                      <a:r>
                        <a:rPr lang="en-US" dirty="0" err="1"/>
                        <a:t>Maths</a:t>
                      </a:r>
                      <a:endParaRPr lang="en-US" dirty="0"/>
                    </a:p>
                  </a:txBody>
                  <a:tcPr/>
                </a:tc>
                <a:tc>
                  <a:txBody>
                    <a:bodyPr/>
                    <a:lstStyle/>
                    <a:p>
                      <a:pPr algn="ctr"/>
                      <a:r>
                        <a:rPr lang="en-US" dirty="0"/>
                        <a:t>63</a:t>
                      </a:r>
                    </a:p>
                  </a:txBody>
                  <a:tcPr/>
                </a:tc>
                <a:tc>
                  <a:txBody>
                    <a:bodyPr/>
                    <a:lstStyle/>
                    <a:p>
                      <a:pPr algn="ctr"/>
                      <a:r>
                        <a:rPr lang="en-US" dirty="0"/>
                        <a:t>1</a:t>
                      </a:r>
                    </a:p>
                  </a:txBody>
                  <a:tcPr/>
                </a:tc>
                <a:tc>
                  <a:txBody>
                    <a:bodyPr/>
                    <a:lstStyle/>
                    <a:p>
                      <a:pPr algn="r"/>
                      <a:r>
                        <a:rPr lang="en-US" dirty="0"/>
                        <a:t>63</a:t>
                      </a:r>
                    </a:p>
                  </a:txBody>
                  <a:tcPr/>
                </a:tc>
                <a:extLst>
                  <a:ext uri="{0D108BD9-81ED-4DB2-BD59-A6C34878D82A}">
                    <a16:rowId xmlns:a16="http://schemas.microsoft.com/office/drawing/2014/main" val="10003"/>
                  </a:ext>
                </a:extLst>
              </a:tr>
              <a:tr h="370840">
                <a:tc>
                  <a:txBody>
                    <a:bodyPr/>
                    <a:lstStyle/>
                    <a:p>
                      <a:r>
                        <a:rPr lang="en-US" dirty="0"/>
                        <a:t>Physics</a:t>
                      </a:r>
                    </a:p>
                  </a:txBody>
                  <a:tcPr/>
                </a:tc>
                <a:tc>
                  <a:txBody>
                    <a:bodyPr/>
                    <a:lstStyle/>
                    <a:p>
                      <a:pPr algn="ctr"/>
                      <a:r>
                        <a:rPr lang="en-US" dirty="0"/>
                        <a:t>59</a:t>
                      </a:r>
                    </a:p>
                  </a:txBody>
                  <a:tcPr/>
                </a:tc>
                <a:tc>
                  <a:txBody>
                    <a:bodyPr/>
                    <a:lstStyle/>
                    <a:p>
                      <a:pPr algn="ctr"/>
                      <a:r>
                        <a:rPr lang="en-US" dirty="0"/>
                        <a:t>3</a:t>
                      </a:r>
                    </a:p>
                  </a:txBody>
                  <a:tcPr/>
                </a:tc>
                <a:tc>
                  <a:txBody>
                    <a:bodyPr/>
                    <a:lstStyle/>
                    <a:p>
                      <a:pPr algn="r"/>
                      <a:r>
                        <a:rPr lang="en-US" dirty="0"/>
                        <a:t>177</a:t>
                      </a:r>
                    </a:p>
                  </a:txBody>
                  <a:tcPr/>
                </a:tc>
                <a:extLst>
                  <a:ext uri="{0D108BD9-81ED-4DB2-BD59-A6C34878D82A}">
                    <a16:rowId xmlns:a16="http://schemas.microsoft.com/office/drawing/2014/main" val="10004"/>
                  </a:ext>
                </a:extLst>
              </a:tr>
              <a:tr h="370840">
                <a:tc>
                  <a:txBody>
                    <a:bodyPr/>
                    <a:lstStyle/>
                    <a:p>
                      <a:r>
                        <a:rPr lang="en-US" dirty="0"/>
                        <a:t>Chemistry</a:t>
                      </a:r>
                    </a:p>
                  </a:txBody>
                  <a:tcPr/>
                </a:tc>
                <a:tc>
                  <a:txBody>
                    <a:bodyPr/>
                    <a:lstStyle/>
                    <a:p>
                      <a:pPr algn="ctr"/>
                      <a:r>
                        <a:rPr lang="en-US" dirty="0"/>
                        <a:t>55</a:t>
                      </a:r>
                    </a:p>
                  </a:txBody>
                  <a:tcPr/>
                </a:tc>
                <a:tc>
                  <a:txBody>
                    <a:bodyPr/>
                    <a:lstStyle/>
                    <a:p>
                      <a:pPr algn="ctr"/>
                      <a:r>
                        <a:rPr lang="en-US" dirty="0"/>
                        <a:t>3</a:t>
                      </a:r>
                    </a:p>
                  </a:txBody>
                  <a:tcPr/>
                </a:tc>
                <a:tc>
                  <a:txBody>
                    <a:bodyPr/>
                    <a:lstStyle/>
                    <a:p>
                      <a:pPr algn="r"/>
                      <a:r>
                        <a:rPr lang="en-US" dirty="0"/>
                        <a:t>165</a:t>
                      </a:r>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pPr algn="ctr"/>
                      <a:endParaRPr lang="en-US" dirty="0"/>
                    </a:p>
                  </a:txBody>
                  <a:tcPr/>
                </a:tc>
                <a:tc>
                  <a:txBody>
                    <a:bodyPr/>
                    <a:lstStyle/>
                    <a:p>
                      <a:r>
                        <a:rPr lang="en-US" dirty="0"/>
                        <a:t>         10</a:t>
                      </a:r>
                    </a:p>
                  </a:txBody>
                  <a:tcPr/>
                </a:tc>
                <a:tc>
                  <a:txBody>
                    <a:bodyPr/>
                    <a:lstStyle/>
                    <a:p>
                      <a:pPr algn="r"/>
                      <a:r>
                        <a:rPr lang="en-US" dirty="0"/>
                        <a:t>615</a:t>
                      </a:r>
                    </a:p>
                  </a:txBody>
                  <a:tcPr/>
                </a:tc>
                <a:extLst>
                  <a:ext uri="{0D108BD9-81ED-4DB2-BD59-A6C34878D82A}">
                    <a16:rowId xmlns:a16="http://schemas.microsoft.com/office/drawing/2014/main" val="10006"/>
                  </a:ext>
                </a:extLst>
              </a:tr>
            </a:tbl>
          </a:graphicData>
        </a:graphic>
      </p:graphicFrame>
      <p:sp>
        <p:nvSpPr>
          <p:cNvPr id="9" name="TextBox 8"/>
          <p:cNvSpPr txBox="1"/>
          <p:nvPr/>
        </p:nvSpPr>
        <p:spPr>
          <a:xfrm>
            <a:off x="914400" y="5486400"/>
            <a:ext cx="6858000" cy="369332"/>
          </a:xfrm>
          <a:prstGeom prst="rect">
            <a:avLst/>
          </a:prstGeom>
          <a:noFill/>
        </p:spPr>
        <p:txBody>
          <a:bodyPr wrap="square" rtlCol="0">
            <a:spAutoFit/>
          </a:bodyPr>
          <a:lstStyle/>
          <a:p>
            <a:r>
              <a:rPr lang="en-US" dirty="0"/>
              <a:t>Weighted AM (in%) = 615/10 = 61.5</a:t>
            </a:r>
          </a:p>
        </p:txBody>
      </p:sp>
    </p:spTree>
    <p:extLst>
      <p:ext uri="{BB962C8B-B14F-4D97-AF65-F5344CB8AC3E}">
        <p14:creationId xmlns:p14="http://schemas.microsoft.com/office/powerpoint/2010/main" val="1064126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a:t>Properties - AM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229600" cy="5184576"/>
              </a:xfrm>
            </p:spPr>
            <p:txBody>
              <a:bodyPr>
                <a:noAutofit/>
              </a:bodyPr>
              <a:lstStyle/>
              <a:p>
                <a:pPr>
                  <a:buFont typeface="Wingdings" panose="05000000000000000000" pitchFamily="2" charset="2"/>
                  <a:buChar char="ü"/>
                </a:pPr>
                <a:r>
                  <a:rPr lang="en-IN" sz="2400" dirty="0"/>
                  <a:t>The algebraic sum of the deviations of given set of observations from their arithmetic mean is zero.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a:rPr>
                          <m:t>𝑖</m:t>
                        </m:r>
                        <m:r>
                          <a:rPr lang="en-IN" sz="2400" b="0" i="1" smtClean="0">
                            <a:latin typeface="Cambria Math"/>
                          </a:rPr>
                          <m:t>=1</m:t>
                        </m:r>
                      </m:sub>
                      <m:sup>
                        <m:r>
                          <a:rPr lang="en-IN" sz="2400" b="0" i="1" smtClean="0">
                            <a:latin typeface="Cambria Math"/>
                          </a:rPr>
                          <m:t>𝑛</m:t>
                        </m:r>
                      </m:sup>
                      <m:e>
                        <m:r>
                          <a:rPr lang="en-IN" sz="2400" b="0" i="1" smtClean="0">
                            <a:latin typeface="Cambria Math"/>
                          </a:rPr>
                          <m:t>(</m:t>
                        </m:r>
                        <m:r>
                          <a:rPr lang="en-IN" sz="2400" b="0" i="1" smtClean="0">
                            <a:latin typeface="Cambria Math"/>
                          </a:rPr>
                          <m:t>𝑥𝑖</m:t>
                        </m:r>
                        <m:r>
                          <a:rPr lang="en-IN" sz="2400" b="0" i="1" smtClean="0">
                            <a:latin typeface="Cambria Math"/>
                          </a:rPr>
                          <m:t>−</m:t>
                        </m:r>
                        <m:r>
                          <a:rPr lang="en-IN" sz="2400" b="0" i="1" smtClean="0">
                            <a:latin typeface="Cambria Math"/>
                          </a:rPr>
                          <m:t>𝑚𝑒𝑎𝑛</m:t>
                        </m:r>
                        <m:r>
                          <a:rPr lang="en-IN" sz="2400" b="0" i="1" smtClean="0">
                            <a:latin typeface="Cambria Math"/>
                          </a:rPr>
                          <m:t>)=0</m:t>
                        </m:r>
                      </m:e>
                    </m:nary>
                  </m:oMath>
                </a14:m>
                <a:endParaRPr lang="en-IN" sz="2400" dirty="0"/>
              </a:p>
              <a:p>
                <a:pPr>
                  <a:buFont typeface="Wingdings" panose="05000000000000000000" pitchFamily="2" charset="2"/>
                  <a:buChar char="ü"/>
                </a:pPr>
                <a:r>
                  <a:rPr lang="en-IN" sz="2400" dirty="0"/>
                  <a:t>If we know the sizes and means of two component series, then we can find the mean of the resultant series obtained on combination of given series. If n1 and n2 are the sizes and </a:t>
                </a:r>
                <a14:m>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1</m:t>
                    </m:r>
                  </m:oMath>
                </a14:m>
                <a:r>
                  <a:rPr lang="en-IN" sz="2400" dirty="0"/>
                  <a:t> and </a:t>
                </a:r>
                <a14:m>
                  <m:oMath xmlns:m="http://schemas.openxmlformats.org/officeDocument/2006/math">
                    <m:acc>
                      <m:accPr>
                        <m:chr m:val="̅"/>
                        <m:ctrlPr>
                          <a:rPr lang="en-IN" sz="2400" i="1">
                            <a:latin typeface="Cambria Math" panose="02040503050406030204" pitchFamily="18" charset="0"/>
                          </a:rPr>
                        </m:ctrlPr>
                      </m:accPr>
                      <m:e>
                        <m:r>
                          <a:rPr lang="en-IN" sz="2400" i="1">
                            <a:latin typeface="Cambria Math"/>
                          </a:rPr>
                          <m:t>𝑋</m:t>
                        </m:r>
                      </m:e>
                    </m:acc>
                    <m:r>
                      <a:rPr lang="en-IN" sz="2400" b="0" i="1" smtClean="0">
                        <a:latin typeface="Cambria Math"/>
                      </a:rPr>
                      <m:t>2 </m:t>
                    </m:r>
                    <m:r>
                      <a:rPr lang="en-IN" sz="2400" b="0" i="1" smtClean="0">
                        <a:latin typeface="Cambria Math"/>
                      </a:rPr>
                      <m:t>𝑎𝑟𝑒</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𝑟𝑒𝑠𝑝𝑒𝑐𝑡𝑖𝑣𝑒</m:t>
                    </m:r>
                    <m:r>
                      <a:rPr lang="en-IN" sz="2400" b="0" i="1" smtClean="0">
                        <a:latin typeface="Cambria Math"/>
                      </a:rPr>
                      <m:t> </m:t>
                    </m:r>
                    <m:r>
                      <a:rPr lang="en-IN" sz="2400" b="0" i="1" smtClean="0">
                        <a:latin typeface="Cambria Math"/>
                      </a:rPr>
                      <m:t>𝑚𝑒𝑎𝑛𝑠</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𝑡𝑤𝑜</m:t>
                    </m:r>
                    <m:r>
                      <a:rPr lang="en-IN" sz="2400" b="0" i="1" smtClean="0">
                        <a:latin typeface="Cambria Math"/>
                      </a:rPr>
                      <m:t> </m:t>
                    </m:r>
                    <m:r>
                      <a:rPr lang="en-IN" sz="2400" b="0" i="1" smtClean="0">
                        <a:latin typeface="Cambria Math"/>
                      </a:rPr>
                      <m:t>𝑔𝑟𝑜𝑢𝑝𝑠</m:t>
                    </m:r>
                    <m:r>
                      <a:rPr lang="en-IN" sz="2400" b="0" i="1" smtClean="0">
                        <a:latin typeface="Cambria Math"/>
                      </a:rPr>
                      <m:t> </m:t>
                    </m:r>
                    <m:r>
                      <a:rPr lang="en-IN" sz="2400" b="0" i="1" smtClean="0">
                        <a:latin typeface="Cambria Math"/>
                      </a:rPr>
                      <m:t>𝑡h𝑒𝑛</m:t>
                    </m:r>
                    <m:r>
                      <a:rPr lang="en-IN" sz="2400" b="0" i="1" smtClean="0">
                        <a:latin typeface="Cambria Math"/>
                      </a:rPr>
                      <m:t>    </m:t>
                    </m:r>
                    <m:acc>
                      <m:accPr>
                        <m:chr m:val="̅"/>
                        <m:ctrlPr>
                          <a:rPr lang="en-IN" sz="2400" b="0" i="1" smtClean="0">
                            <a:latin typeface="Cambria Math" panose="02040503050406030204" pitchFamily="18" charset="0"/>
                          </a:rPr>
                        </m:ctrlPr>
                      </m:accPr>
                      <m:e>
                        <m:r>
                          <a:rPr lang="en-IN" sz="2400" b="0" i="1" smtClean="0">
                            <a:latin typeface="Cambria Math"/>
                          </a:rPr>
                          <m:t>𝑋</m:t>
                        </m:r>
                        <m:r>
                          <a:rPr lang="en-IN" sz="2400" b="0" i="1" smtClean="0">
                            <a:latin typeface="Cambria Math"/>
                          </a:rPr>
                          <m:t> </m:t>
                        </m:r>
                      </m:e>
                    </m:acc>
                    <m:r>
                      <a:rPr lang="en-IN" sz="2400" b="0" i="1" smtClean="0">
                        <a:latin typeface="Cambria Math"/>
                      </a:rPr>
                      <m:t> </m:t>
                    </m:r>
                    <m:r>
                      <a:rPr lang="en-IN" sz="2400" b="0" i="1" smtClean="0">
                        <a:latin typeface="Cambria Math"/>
                      </a:rPr>
                      <m:t>𝑜𝑓</m:t>
                    </m:r>
                    <m:r>
                      <a:rPr lang="en-IN" sz="2400" b="0" i="1" smtClean="0">
                        <a:latin typeface="Cambria Math"/>
                      </a:rPr>
                      <m:t> </m:t>
                    </m:r>
                  </m:oMath>
                </a14:m>
                <a:endParaRPr lang="en-IN" sz="2400"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𝑡h𝑒</m:t>
                      </m:r>
                      <m:r>
                        <a:rPr lang="en-IN" sz="2400" b="0" i="1" smtClean="0">
                          <a:latin typeface="Cambria Math"/>
                        </a:rPr>
                        <m:t> </m:t>
                      </m:r>
                      <m:r>
                        <a:rPr lang="en-IN" sz="2400" b="0" i="1" smtClean="0">
                          <a:latin typeface="Cambria Math"/>
                        </a:rPr>
                        <m:t>𝑐𝑜𝑚𝑏𝑖𝑛𝑒𝑑</m:t>
                      </m:r>
                      <m:r>
                        <a:rPr lang="en-IN" sz="2400" b="0" i="1" smtClean="0">
                          <a:latin typeface="Cambria Math"/>
                        </a:rPr>
                        <m:t> </m:t>
                      </m:r>
                      <m:r>
                        <a:rPr lang="en-IN" sz="2400" b="0" i="1" smtClean="0">
                          <a:latin typeface="Cambria Math"/>
                        </a:rPr>
                        <m:t>𝑔𝑟𝑜𝑢𝑝</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𝑠𝑖𝑧𝑒</m:t>
                      </m:r>
                      <m:r>
                        <a:rPr lang="en-IN" sz="2400" b="0" i="1" smtClean="0">
                          <a:latin typeface="Cambria Math"/>
                        </a:rPr>
                        <m:t> </m:t>
                      </m:r>
                      <m:r>
                        <a:rPr lang="en-IN" sz="2400" b="0" i="1" smtClean="0">
                          <a:latin typeface="Cambria Math"/>
                        </a:rPr>
                        <m:t>𝑛</m:t>
                      </m:r>
                      <m:r>
                        <a:rPr lang="en-IN" sz="2400" b="0" i="1" smtClean="0">
                          <a:latin typeface="Cambria Math"/>
                        </a:rPr>
                        <m:t>1+</m:t>
                      </m:r>
                      <m:r>
                        <a:rPr lang="en-IN" sz="2400" b="0" i="1" smtClean="0">
                          <a:latin typeface="Cambria Math"/>
                        </a:rPr>
                        <m:t>𝑛</m:t>
                      </m:r>
                      <m:r>
                        <a:rPr lang="en-IN" sz="2400" b="0" i="1" smtClean="0">
                          <a:latin typeface="Cambria Math"/>
                        </a:rPr>
                        <m:t>2 </m:t>
                      </m:r>
                      <m:r>
                        <a:rPr lang="en-IN" sz="2400" b="0" i="1" smtClean="0">
                          <a:latin typeface="Cambria Math"/>
                        </a:rPr>
                        <m:t>𝑖𝑠</m:t>
                      </m:r>
                      <m:r>
                        <a:rPr lang="en-IN" sz="2400" b="0" i="1" smtClean="0">
                          <a:latin typeface="Cambria Math"/>
                        </a:rPr>
                        <m:t> </m:t>
                      </m:r>
                      <m:r>
                        <a:rPr lang="en-IN" sz="2400" b="0" i="1" smtClean="0">
                          <a:latin typeface="Cambria Math"/>
                        </a:rPr>
                        <m:t>𝑔𝑖𝑣𝑒𝑛</m:t>
                      </m:r>
                      <m:r>
                        <a:rPr lang="en-IN" sz="2400" b="0" i="1" smtClean="0">
                          <a:latin typeface="Cambria Math"/>
                        </a:rPr>
                        <m:t> </m:t>
                      </m:r>
                      <m:r>
                        <a:rPr lang="en-IN" sz="2400" b="0" i="1" smtClean="0">
                          <a:latin typeface="Cambria Math"/>
                        </a:rPr>
                        <m:t>𝑏𝑦</m:t>
                      </m:r>
                    </m:oMath>
                  </m:oMathPara>
                </a14:m>
                <a:endParaRPr lang="en-IN" sz="2400" dirty="0"/>
              </a:p>
              <a:p>
                <a:pPr marL="0" indent="0">
                  <a:buNone/>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 </m:t>
                      </m:r>
                      <m:f>
                        <m:fPr>
                          <m:ctrlPr>
                            <a:rPr lang="en-IN" sz="2400" i="1" dirty="0" smtClean="0">
                              <a:latin typeface="Cambria Math" panose="02040503050406030204" pitchFamily="18" charset="0"/>
                            </a:rPr>
                          </m:ctrlPr>
                        </m:fPr>
                        <m:num>
                          <m:r>
                            <a:rPr lang="en-IN" sz="2400" b="0" i="1" dirty="0" smtClean="0">
                              <a:latin typeface="Cambria Math"/>
                            </a:rPr>
                            <m:t>𝑛</m:t>
                          </m:r>
                          <m:r>
                            <a:rPr lang="en-IN" sz="2400" b="0" i="1" dirty="0" smtClean="0">
                              <a:latin typeface="Cambria Math"/>
                            </a:rPr>
                            <m:t>1</m:t>
                          </m:r>
                          <m:acc>
                            <m:accPr>
                              <m:chr m:val="̅"/>
                              <m:ctrlPr>
                                <a:rPr lang="en-IN" sz="2400" i="1">
                                  <a:latin typeface="Cambria Math" panose="02040503050406030204" pitchFamily="18" charset="0"/>
                                </a:rPr>
                              </m:ctrlPr>
                            </m:accPr>
                            <m:e>
                              <m:r>
                                <a:rPr lang="en-IN" sz="2400" i="1">
                                  <a:latin typeface="Cambria Math"/>
                                </a:rPr>
                                <m:t>𝑋</m:t>
                              </m:r>
                            </m:e>
                          </m:acc>
                          <m:r>
                            <a:rPr lang="en-IN" sz="2400" i="1">
                              <a:latin typeface="Cambria Math"/>
                            </a:rPr>
                            <m:t>1</m:t>
                          </m:r>
                          <m:r>
                            <a:rPr lang="en-IN" sz="2400" b="0" i="1" smtClean="0">
                              <a:latin typeface="Cambria Math"/>
                            </a:rPr>
                            <m:t>+</m:t>
                          </m:r>
                          <m:r>
                            <a:rPr lang="en-IN" sz="2400" i="1" dirty="0">
                              <a:latin typeface="Cambria Math"/>
                            </a:rPr>
                            <m:t>𝑛</m:t>
                          </m:r>
                          <m:r>
                            <a:rPr lang="en-IN" sz="2400" b="0" i="1" dirty="0" smtClean="0">
                              <a:latin typeface="Cambria Math"/>
                            </a:rPr>
                            <m:t>2</m:t>
                          </m:r>
                          <m:acc>
                            <m:accPr>
                              <m:chr m:val="̅"/>
                              <m:ctrlPr>
                                <a:rPr lang="en-IN" sz="2400" i="1" smtClean="0">
                                  <a:latin typeface="Cambria Math" panose="02040503050406030204" pitchFamily="18" charset="0"/>
                                </a:rPr>
                              </m:ctrlPr>
                            </m:accPr>
                            <m:e>
                              <m:r>
                                <a:rPr lang="en-IN" sz="2400" i="1">
                                  <a:latin typeface="Cambria Math"/>
                                </a:rPr>
                                <m:t>𝑋</m:t>
                              </m:r>
                            </m:e>
                          </m:acc>
                          <m:r>
                            <a:rPr lang="en-IN" sz="2400" b="0" i="1" smtClean="0">
                              <a:latin typeface="Cambria Math"/>
                            </a:rPr>
                            <m:t>2</m:t>
                          </m:r>
                        </m:num>
                        <m:den>
                          <m:r>
                            <a:rPr lang="en-IN" sz="2400" b="0" i="1" dirty="0" smtClean="0">
                              <a:latin typeface="Cambria Math"/>
                            </a:rPr>
                            <m:t>𝑛</m:t>
                          </m:r>
                          <m:r>
                            <a:rPr lang="en-IN" sz="2400" b="0" i="1" dirty="0" smtClean="0">
                              <a:latin typeface="Cambria Math"/>
                            </a:rPr>
                            <m:t>1+</m:t>
                          </m:r>
                          <m:r>
                            <a:rPr lang="en-IN" sz="2400" b="0" i="1" dirty="0" smtClean="0">
                              <a:latin typeface="Cambria Math"/>
                            </a:rPr>
                            <m:t>𝑛</m:t>
                          </m:r>
                          <m:r>
                            <a:rPr lang="en-IN" sz="2400" b="0" i="1" dirty="0" smtClean="0">
                              <a:latin typeface="Cambria Math"/>
                            </a:rPr>
                            <m:t>2</m:t>
                          </m:r>
                        </m:den>
                      </m:f>
                    </m:oMath>
                  </m:oMathPara>
                </a14:m>
                <a:endParaRPr lang="en-IN" sz="2400" dirty="0"/>
              </a:p>
              <a:p>
                <a:pPr>
                  <a:buFont typeface="Wingdings" panose="05000000000000000000" pitchFamily="2" charset="2"/>
                  <a:buChar char="ü"/>
                </a:pPr>
                <a:r>
                  <a:rPr lang="en-IN" sz="2400" dirty="0"/>
                  <a:t>The sum of squares of deviations of the given set of observations is minimum when taken from arithmetic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229600" cy="5184576"/>
              </a:xfrm>
              <a:blipFill rotWithShape="1">
                <a:blip r:embed="rId2"/>
                <a:stretch>
                  <a:fillRect l="-1630" t="-941" r="-5037"/>
                </a:stretch>
              </a:blipFill>
            </p:spPr>
            <p:txBody>
              <a:bodyPr/>
              <a:lstStyle/>
              <a:p>
                <a:r>
                  <a:rPr lang="en-IN">
                    <a:noFill/>
                  </a:rPr>
                  <a:t> </a:t>
                </a:r>
              </a:p>
            </p:txBody>
          </p:sp>
        </mc:Fallback>
      </mc:AlternateContent>
    </p:spTree>
    <p:extLst>
      <p:ext uri="{BB962C8B-B14F-4D97-AF65-F5344CB8AC3E}">
        <p14:creationId xmlns:p14="http://schemas.microsoft.com/office/powerpoint/2010/main" val="1903803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a:t>Arithmetic Mean</a:t>
            </a:r>
          </a:p>
        </p:txBody>
      </p:sp>
      <p:sp>
        <p:nvSpPr>
          <p:cNvPr id="3" name="Content Placeholder 2"/>
          <p:cNvSpPr>
            <a:spLocks noGrp="1"/>
          </p:cNvSpPr>
          <p:nvPr>
            <p:ph idx="1"/>
          </p:nvPr>
        </p:nvSpPr>
        <p:spPr>
          <a:xfrm>
            <a:off x="467544" y="980728"/>
            <a:ext cx="8229600" cy="5112568"/>
          </a:xfrm>
        </p:spPr>
        <p:txBody>
          <a:bodyPr>
            <a:normAutofit fontScale="92500" lnSpcReduction="20000"/>
          </a:bodyPr>
          <a:lstStyle/>
          <a:p>
            <a:pPr marL="0" indent="0">
              <a:buNone/>
            </a:pPr>
            <a:r>
              <a:rPr lang="en-IN" dirty="0"/>
              <a:t>    Merits – </a:t>
            </a:r>
          </a:p>
          <a:p>
            <a:pPr marL="0" indent="0">
              <a:buNone/>
            </a:pPr>
            <a:endParaRPr lang="en-IN" dirty="0"/>
          </a:p>
          <a:p>
            <a:pPr>
              <a:buFont typeface="Wingdings" panose="05000000000000000000" pitchFamily="2" charset="2"/>
              <a:buChar char="ü"/>
            </a:pPr>
            <a:r>
              <a:rPr lang="en-IN" dirty="0"/>
              <a:t>Arithmetic mean rigidly defined by Algebraic Formula.</a:t>
            </a:r>
          </a:p>
          <a:p>
            <a:pPr>
              <a:buFont typeface="Wingdings" panose="05000000000000000000" pitchFamily="2" charset="2"/>
              <a:buChar char="ü"/>
            </a:pPr>
            <a:r>
              <a:rPr lang="en-IN" dirty="0"/>
              <a:t>It is easy to calculate and simple to understand.</a:t>
            </a:r>
          </a:p>
          <a:p>
            <a:pPr>
              <a:buFont typeface="Wingdings" panose="05000000000000000000" pitchFamily="2" charset="2"/>
              <a:buChar char="ü"/>
            </a:pPr>
            <a:r>
              <a:rPr lang="en-IN" dirty="0"/>
              <a:t>It is based on all observations of the given data.</a:t>
            </a:r>
          </a:p>
          <a:p>
            <a:pPr>
              <a:buFont typeface="Wingdings" panose="05000000000000000000" pitchFamily="2" charset="2"/>
              <a:buChar char="ü"/>
            </a:pPr>
            <a:r>
              <a:rPr lang="en-IN" dirty="0"/>
              <a:t>It is capable of being treated mathematically hence it is widely used in statistical analysis.</a:t>
            </a:r>
          </a:p>
          <a:p>
            <a:pPr marL="0" indent="0">
              <a:buNone/>
            </a:pPr>
            <a:br>
              <a:rPr lang="en-IN" dirty="0"/>
            </a:br>
            <a:br>
              <a:rPr lang="en-IN" dirty="0"/>
            </a:br>
            <a:endParaRPr lang="en-IN" dirty="0"/>
          </a:p>
        </p:txBody>
      </p:sp>
    </p:spTree>
    <p:extLst>
      <p:ext uri="{BB962C8B-B14F-4D97-AF65-F5344CB8AC3E}">
        <p14:creationId xmlns:p14="http://schemas.microsoft.com/office/powerpoint/2010/main" val="41245256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Mean</a:t>
            </a:r>
          </a:p>
        </p:txBody>
      </p:sp>
      <p:sp>
        <p:nvSpPr>
          <p:cNvPr id="3" name="Content Placeholder 2"/>
          <p:cNvSpPr>
            <a:spLocks noGrp="1"/>
          </p:cNvSpPr>
          <p:nvPr>
            <p:ph idx="1"/>
          </p:nvPr>
        </p:nvSpPr>
        <p:spPr/>
        <p:txBody>
          <a:bodyPr>
            <a:normAutofit/>
          </a:bodyPr>
          <a:lstStyle/>
          <a:p>
            <a:pPr marL="0" indent="0">
              <a:buNone/>
            </a:pPr>
            <a:r>
              <a:rPr lang="en-IN" dirty="0"/>
              <a:t>Demerits –</a:t>
            </a:r>
          </a:p>
          <a:p>
            <a:pPr>
              <a:buFont typeface="Wingdings" panose="05000000000000000000" pitchFamily="2" charset="2"/>
              <a:buChar char="ü"/>
            </a:pPr>
            <a:r>
              <a:rPr lang="en-IN" sz="2400" dirty="0"/>
              <a:t>As the data becomes skewed the mean loses its ability to provide the best central location for the data. i.e. It is affected very much by extreme values.</a:t>
            </a:r>
          </a:p>
          <a:p>
            <a:pPr>
              <a:buFont typeface="Wingdings" panose="05000000000000000000" pitchFamily="2" charset="2"/>
              <a:buChar char="ü"/>
            </a:pPr>
            <a:r>
              <a:rPr lang="en-IN" sz="2400" dirty="0"/>
              <a:t>It can neither be determined by inspection or by graphical location</a:t>
            </a:r>
          </a:p>
          <a:p>
            <a:pPr>
              <a:buFont typeface="Wingdings" panose="05000000000000000000" pitchFamily="2" charset="2"/>
              <a:buChar char="ü"/>
            </a:pPr>
            <a:r>
              <a:rPr lang="en-IN" sz="2400" dirty="0"/>
              <a:t>Arithmetic mean cannot be computed for non parametric data.</a:t>
            </a:r>
          </a:p>
          <a:p>
            <a:pPr>
              <a:buFont typeface="Wingdings" panose="05000000000000000000" pitchFamily="2" charset="2"/>
              <a:buChar char="ü"/>
            </a:pPr>
            <a:r>
              <a:rPr lang="en-IN" sz="2400" dirty="0"/>
              <a:t>It cannot be calculated for open-end classes</a:t>
            </a:r>
          </a:p>
          <a:p>
            <a:pPr marL="0" indent="0">
              <a:buNone/>
            </a:pPr>
            <a:endParaRPr lang="en-IN" sz="2400" dirty="0"/>
          </a:p>
        </p:txBody>
      </p:sp>
    </p:spTree>
    <p:extLst>
      <p:ext uri="{BB962C8B-B14F-4D97-AF65-F5344CB8AC3E}">
        <p14:creationId xmlns:p14="http://schemas.microsoft.com/office/powerpoint/2010/main" val="28690548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36296" y="2492896"/>
            <a:ext cx="1296144" cy="5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a:t>Arithmetic Mean</a:t>
            </a:r>
          </a:p>
        </p:txBody>
      </p:sp>
      <p:sp>
        <p:nvSpPr>
          <p:cNvPr id="3" name="Content Placeholder 2"/>
          <p:cNvSpPr>
            <a:spLocks noGrp="1"/>
          </p:cNvSpPr>
          <p:nvPr>
            <p:ph idx="1"/>
          </p:nvPr>
        </p:nvSpPr>
        <p:spPr/>
        <p:txBody>
          <a:bodyPr/>
          <a:lstStyle/>
          <a:p>
            <a:r>
              <a:rPr lang="en-IN" dirty="0"/>
              <a:t>Demerits – </a:t>
            </a:r>
          </a:p>
          <a:p>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47430047"/>
              </p:ext>
            </p:extLst>
          </p:nvPr>
        </p:nvGraphicFramePr>
        <p:xfrm>
          <a:off x="251517" y="2492896"/>
          <a:ext cx="8568956" cy="670560"/>
        </p:xfrm>
        <a:graphic>
          <a:graphicData uri="http://schemas.openxmlformats.org/drawingml/2006/table">
            <a:tbl>
              <a:tblPr/>
              <a:tblGrid>
                <a:gridCol w="778996">
                  <a:extLst>
                    <a:ext uri="{9D8B030D-6E8A-4147-A177-3AD203B41FA5}">
                      <a16:colId xmlns:a16="http://schemas.microsoft.com/office/drawing/2014/main" val="20000"/>
                    </a:ext>
                  </a:extLst>
                </a:gridCol>
                <a:gridCol w="778996">
                  <a:extLst>
                    <a:ext uri="{9D8B030D-6E8A-4147-A177-3AD203B41FA5}">
                      <a16:colId xmlns:a16="http://schemas.microsoft.com/office/drawing/2014/main" val="20001"/>
                    </a:ext>
                  </a:extLst>
                </a:gridCol>
                <a:gridCol w="778996">
                  <a:extLst>
                    <a:ext uri="{9D8B030D-6E8A-4147-A177-3AD203B41FA5}">
                      <a16:colId xmlns:a16="http://schemas.microsoft.com/office/drawing/2014/main" val="20002"/>
                    </a:ext>
                  </a:extLst>
                </a:gridCol>
                <a:gridCol w="778996">
                  <a:extLst>
                    <a:ext uri="{9D8B030D-6E8A-4147-A177-3AD203B41FA5}">
                      <a16:colId xmlns:a16="http://schemas.microsoft.com/office/drawing/2014/main" val="20003"/>
                    </a:ext>
                  </a:extLst>
                </a:gridCol>
                <a:gridCol w="778996">
                  <a:extLst>
                    <a:ext uri="{9D8B030D-6E8A-4147-A177-3AD203B41FA5}">
                      <a16:colId xmlns:a16="http://schemas.microsoft.com/office/drawing/2014/main" val="20004"/>
                    </a:ext>
                  </a:extLst>
                </a:gridCol>
                <a:gridCol w="778996">
                  <a:extLst>
                    <a:ext uri="{9D8B030D-6E8A-4147-A177-3AD203B41FA5}">
                      <a16:colId xmlns:a16="http://schemas.microsoft.com/office/drawing/2014/main" val="20005"/>
                    </a:ext>
                  </a:extLst>
                </a:gridCol>
                <a:gridCol w="778996">
                  <a:extLst>
                    <a:ext uri="{9D8B030D-6E8A-4147-A177-3AD203B41FA5}">
                      <a16:colId xmlns:a16="http://schemas.microsoft.com/office/drawing/2014/main" val="20006"/>
                    </a:ext>
                  </a:extLst>
                </a:gridCol>
                <a:gridCol w="778996">
                  <a:extLst>
                    <a:ext uri="{9D8B030D-6E8A-4147-A177-3AD203B41FA5}">
                      <a16:colId xmlns:a16="http://schemas.microsoft.com/office/drawing/2014/main" val="20007"/>
                    </a:ext>
                  </a:extLst>
                </a:gridCol>
                <a:gridCol w="778996">
                  <a:extLst>
                    <a:ext uri="{9D8B030D-6E8A-4147-A177-3AD203B41FA5}">
                      <a16:colId xmlns:a16="http://schemas.microsoft.com/office/drawing/2014/main" val="20008"/>
                    </a:ext>
                  </a:extLst>
                </a:gridCol>
                <a:gridCol w="778996">
                  <a:extLst>
                    <a:ext uri="{9D8B030D-6E8A-4147-A177-3AD203B41FA5}">
                      <a16:colId xmlns:a16="http://schemas.microsoft.com/office/drawing/2014/main" val="20009"/>
                    </a:ext>
                  </a:extLst>
                </a:gridCol>
                <a:gridCol w="778996">
                  <a:extLst>
                    <a:ext uri="{9D8B030D-6E8A-4147-A177-3AD203B41FA5}">
                      <a16:colId xmlns:a16="http://schemas.microsoft.com/office/drawing/2014/main" val="20010"/>
                    </a:ext>
                  </a:extLst>
                </a:gridCol>
              </a:tblGrid>
              <a:tr h="0">
                <a:tc>
                  <a:txBody>
                    <a:bodyPr/>
                    <a:lstStyle/>
                    <a:p>
                      <a:r>
                        <a:rPr lang="en-IN" sz="1400" dirty="0" err="1">
                          <a:effectLst/>
                        </a:rPr>
                        <a:t>Emp.No</a:t>
                      </a:r>
                      <a:endParaRPr lang="en-IN" sz="1400" dirty="0">
                        <a:effectLst/>
                      </a:endParaRP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2</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3</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4</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5</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6</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7</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8</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9</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10</a:t>
                      </a:r>
                    </a:p>
                  </a:txBody>
                  <a:tcPr anchor="ctr">
                    <a:lnL>
                      <a:noFill/>
                    </a:lnL>
                    <a:lnR>
                      <a:noFill/>
                    </a:lnR>
                    <a:lnT w="9525"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10000"/>
                  </a:ext>
                </a:extLst>
              </a:tr>
              <a:tr h="0">
                <a:tc>
                  <a:txBody>
                    <a:bodyPr/>
                    <a:lstStyle/>
                    <a:p>
                      <a:r>
                        <a:rPr lang="en-IN" sz="1600" dirty="0">
                          <a:effectLst/>
                        </a:rPr>
                        <a:t>Salary</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18k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16k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14k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12k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17k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90k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95k</a:t>
                      </a:r>
                    </a:p>
                  </a:txBody>
                  <a:tcPr anchor="ctr">
                    <a:lnL>
                      <a:noFill/>
                    </a:lnL>
                    <a:lnR>
                      <a:noFill/>
                    </a:lnR>
                    <a:lnT>
                      <a:noFill/>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219075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cs typeface="Arial" charset="0"/>
              </a:rPr>
            </a:br>
            <a:endParaRPr kumimoji="0" lang="en-US" altLang="en-US" sz="1800" b="0" i="0" u="none" strike="noStrike" cap="none" normalizeH="0" baseline="0">
              <a:ln>
                <a:noFill/>
              </a:ln>
              <a:solidFill>
                <a:schemeClr val="tx1"/>
              </a:solidFill>
              <a:effectLst/>
              <a:latin typeface="Arial" charset="0"/>
              <a:cs typeface="Arial" charset="0"/>
            </a:endParaRPr>
          </a:p>
        </p:txBody>
      </p:sp>
      <p:sp>
        <p:nvSpPr>
          <p:cNvPr id="6" name="TextBox 5"/>
          <p:cNvSpPr txBox="1"/>
          <p:nvPr/>
        </p:nvSpPr>
        <p:spPr>
          <a:xfrm>
            <a:off x="755576" y="4077072"/>
            <a:ext cx="3096344" cy="369332"/>
          </a:xfrm>
          <a:prstGeom prst="rect">
            <a:avLst/>
          </a:prstGeom>
          <a:noFill/>
        </p:spPr>
        <p:txBody>
          <a:bodyPr wrap="square" rtlCol="0">
            <a:spAutoFit/>
          </a:bodyPr>
          <a:lstStyle/>
          <a:p>
            <a:r>
              <a:rPr lang="en-IN" dirty="0"/>
              <a:t>µ = 30.7</a:t>
            </a:r>
          </a:p>
        </p:txBody>
      </p:sp>
    </p:spTree>
    <p:extLst>
      <p:ext uri="{BB962C8B-B14F-4D97-AF65-F5344CB8AC3E}">
        <p14:creationId xmlns:p14="http://schemas.microsoft.com/office/powerpoint/2010/main" val="380954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Interpretation of data</a:t>
            </a:r>
            <a:endParaRPr lang="en-US" dirty="0"/>
          </a:p>
        </p:txBody>
      </p:sp>
      <p:sp>
        <p:nvSpPr>
          <p:cNvPr id="3" name="Content Placeholder 2"/>
          <p:cNvSpPr>
            <a:spLocks noGrp="1"/>
          </p:cNvSpPr>
          <p:nvPr>
            <p:ph idx="1"/>
          </p:nvPr>
        </p:nvSpPr>
        <p:spPr/>
        <p:txBody>
          <a:bodyPr/>
          <a:lstStyle/>
          <a:p>
            <a:pPr>
              <a:buNone/>
            </a:pPr>
            <a:r>
              <a:rPr lang="en-US" dirty="0"/>
              <a:t>The final step is drawing conclusion from the data collected. A valid conclusion must be drawn on the basis of analysis. A high degree of skill and experience is necessary for the interpretation.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C36D6C9-EE21-4FA5-8315-15FC349DD2DE}"/>
                  </a:ext>
                </a:extLst>
              </p14:cNvPr>
              <p14:cNvContentPartPr/>
              <p14:nvPr/>
            </p14:nvContentPartPr>
            <p14:xfrm>
              <a:off x="5040" y="144720"/>
              <a:ext cx="9003600" cy="6629040"/>
            </p14:xfrm>
          </p:contentPart>
        </mc:Choice>
        <mc:Fallback xmlns="">
          <p:pic>
            <p:nvPicPr>
              <p:cNvPr id="4" name="Ink 3">
                <a:extLst>
                  <a:ext uri="{FF2B5EF4-FFF2-40B4-BE49-F238E27FC236}">
                    <a16:creationId xmlns:a16="http://schemas.microsoft.com/office/drawing/2014/main" id="{8C36D6C9-EE21-4FA5-8315-15FC349DD2DE}"/>
                  </a:ext>
                </a:extLst>
              </p:cNvPr>
              <p:cNvPicPr/>
              <p:nvPr/>
            </p:nvPicPr>
            <p:blipFill>
              <a:blip r:embed="rId3"/>
              <a:stretch>
                <a:fillRect/>
              </a:stretch>
            </p:blipFill>
            <p:spPr>
              <a:xfrm>
                <a:off x="-4320" y="135360"/>
                <a:ext cx="9022320" cy="6647760"/>
              </a:xfrm>
              <a:prstGeom prst="rect">
                <a:avLst/>
              </a:prstGeom>
            </p:spPr>
          </p:pic>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Mean</a:t>
            </a:r>
          </a:p>
        </p:txBody>
      </p:sp>
      <p:sp>
        <p:nvSpPr>
          <p:cNvPr id="3" name="Content Placeholder 2"/>
          <p:cNvSpPr>
            <a:spLocks noGrp="1"/>
          </p:cNvSpPr>
          <p:nvPr>
            <p:ph idx="1"/>
          </p:nvPr>
        </p:nvSpPr>
        <p:spPr/>
        <p:txBody>
          <a:bodyPr/>
          <a:lstStyle/>
          <a:p>
            <a:pPr algn="just"/>
            <a:r>
              <a:rPr lang="en-IN" dirty="0"/>
              <a:t>Trimmed mean: A trimmed mean is computed by trimming away a certain percent of both the largest and smallest set of values.</a:t>
            </a:r>
          </a:p>
        </p:txBody>
      </p:sp>
    </p:spTree>
    <p:extLst>
      <p:ext uri="{BB962C8B-B14F-4D97-AF65-F5344CB8AC3E}">
        <p14:creationId xmlns:p14="http://schemas.microsoft.com/office/powerpoint/2010/main" val="8519482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826435"/>
          </a:xfrm>
        </p:spPr>
        <p:txBody>
          <a:bodyPr/>
          <a:lstStyle/>
          <a:p>
            <a:r>
              <a:rPr lang="en-IN" dirty="0"/>
              <a:t>Geometric Mean</a:t>
            </a:r>
          </a:p>
        </p:txBody>
      </p:sp>
      <p:sp>
        <p:nvSpPr>
          <p:cNvPr id="3" name="Content Placeholder 2"/>
          <p:cNvSpPr>
            <a:spLocks noGrp="1"/>
          </p:cNvSpPr>
          <p:nvPr>
            <p:ph idx="1"/>
          </p:nvPr>
        </p:nvSpPr>
        <p:spPr>
          <a:xfrm>
            <a:off x="467544" y="908720"/>
            <a:ext cx="8229600" cy="5544616"/>
          </a:xfrm>
        </p:spPr>
        <p:txBody>
          <a:bodyPr/>
          <a:lstStyle/>
          <a:p>
            <a:pPr marL="0" indent="0">
              <a:buNone/>
            </a:pPr>
            <a:r>
              <a:rPr lang="en-IN" sz="2400" b="1" dirty="0"/>
              <a:t>Geometric Mean</a:t>
            </a:r>
            <a:r>
              <a:rPr lang="en-IN" sz="2400" dirty="0"/>
              <a:t> of set of n observations is the nth root of their products.</a:t>
            </a:r>
          </a:p>
          <a:p>
            <a:pPr marL="0" indent="0">
              <a:buNone/>
            </a:pPr>
            <a:r>
              <a:rPr lang="en-IN" sz="2400" b="1" dirty="0"/>
              <a:t>If </a:t>
            </a:r>
            <a:r>
              <a:rPr lang="en-IN" sz="2400" b="1" i="1" dirty="0"/>
              <a:t>x1, x2 . . . </a:t>
            </a:r>
            <a:r>
              <a:rPr lang="en-IN" sz="2400" b="1" i="1" dirty="0" err="1"/>
              <a:t>Xn</a:t>
            </a:r>
            <a:r>
              <a:rPr lang="en-IN" sz="2400" b="1" i="1" dirty="0"/>
              <a:t> are the observations then</a:t>
            </a:r>
          </a:p>
          <a:p>
            <a:pPr marL="0" indent="0">
              <a:buNone/>
            </a:pPr>
            <a:endParaRPr lang="en-IN" i="1" dirty="0"/>
          </a:p>
          <a:p>
            <a:pPr marL="0" indent="0">
              <a:buNone/>
            </a:pPr>
            <a:endParaRPr lang="en-IN" dirty="0"/>
          </a:p>
          <a:p>
            <a:pPr marL="0" indent="0">
              <a:buNone/>
            </a:pPr>
            <a:r>
              <a:rPr lang="en-IN"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5" y="2133600"/>
            <a:ext cx="3891611" cy="30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552" y="5517232"/>
            <a:ext cx="5056142" cy="103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057400" y="5486400"/>
            <a:ext cx="4608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82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744416" cy="425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27584" y="1340768"/>
            <a:ext cx="6984776" cy="830997"/>
          </a:xfrm>
          <a:prstGeom prst="rect">
            <a:avLst/>
          </a:prstGeom>
          <a:noFill/>
        </p:spPr>
        <p:txBody>
          <a:bodyPr wrap="square" rtlCol="0">
            <a:spAutoFit/>
          </a:bodyPr>
          <a:lstStyle/>
          <a:p>
            <a:r>
              <a:rPr lang="en-IN" sz="2400" dirty="0"/>
              <a:t>Calculate the Geometric average monthly income of 5 families. </a:t>
            </a:r>
          </a:p>
        </p:txBody>
      </p:sp>
    </p:spTree>
    <p:extLst>
      <p:ext uri="{BB962C8B-B14F-4D97-AF65-F5344CB8AC3E}">
        <p14:creationId xmlns:p14="http://schemas.microsoft.com/office/powerpoint/2010/main" val="10281341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5186899"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940" y="1916832"/>
            <a:ext cx="6561271"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717032"/>
            <a:ext cx="4906157" cy="253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433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844824"/>
            <a:ext cx="6287293"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7086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328592" cy="4732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14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57475"/>
            <a:ext cx="8227918" cy="105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836170" y="4638980"/>
                <a:ext cx="3816424" cy="933012"/>
              </a:xfrm>
              <a:prstGeom prst="rect">
                <a:avLst/>
              </a:prstGeom>
              <a:noFill/>
            </p:spPr>
            <p:txBody>
              <a:bodyPr wrap="square" rtlCol="0">
                <a:spAutoFit/>
              </a:bodyPr>
              <a:lstStyle/>
              <a:p>
                <a:r>
                  <a:rPr lang="en-IN" dirty="0"/>
                  <a:t>GM = </a:t>
                </a:r>
                <a14:m>
                  <m:oMath xmlns:m="http://schemas.openxmlformats.org/officeDocument/2006/math">
                    <m:rad>
                      <m:radPr>
                        <m:ctrlPr>
                          <a:rPr lang="en-IN" i="1" smtClean="0">
                            <a:latin typeface="Cambria Math" panose="02040503050406030204" pitchFamily="18" charset="0"/>
                          </a:rPr>
                        </m:ctrlPr>
                      </m:radPr>
                      <m:deg>
                        <m:r>
                          <m:rPr>
                            <m:brk m:alnAt="7"/>
                          </m:rPr>
                          <a:rPr lang="en-IN" b="0" i="1" smtClean="0">
                            <a:latin typeface="Cambria Math"/>
                          </a:rPr>
                          <m:t>5</m:t>
                        </m:r>
                      </m:deg>
                      <m:e>
                        <m:eqArr>
                          <m:eqArrPr>
                            <m:ctrlPr>
                              <a:rPr lang="en-IN" b="0" i="1" smtClean="0">
                                <a:latin typeface="Cambria Math" panose="02040503050406030204" pitchFamily="18" charset="0"/>
                              </a:rPr>
                            </m:ctrlPr>
                          </m:eqArrPr>
                          <m:e>
                            <m:r>
                              <a:rPr lang="en-IN" b="0" i="1" smtClean="0">
                                <a:latin typeface="Cambria Math"/>
                              </a:rPr>
                              <m:t>1.05∗1.2∗1.25.0.9∗1.2</m:t>
                            </m:r>
                          </m:e>
                          <m:e/>
                        </m:eqArr>
                      </m:e>
                    </m:rad>
                  </m:oMath>
                </a14:m>
                <a:endParaRPr lang="en-IN" dirty="0"/>
              </a:p>
              <a:p>
                <a:r>
                  <a:rPr lang="en-IN" dirty="0"/>
                  <a:t>GM = 11.20</a:t>
                </a:r>
              </a:p>
            </p:txBody>
          </p:sp>
        </mc:Choice>
        <mc:Fallback xmlns="">
          <p:sp>
            <p:nvSpPr>
              <p:cNvPr id="4" name="TextBox 3"/>
              <p:cNvSpPr txBox="1">
                <a:spLocks noRot="1" noChangeAspect="1" noMove="1" noResize="1" noEditPoints="1" noAdjustHandles="1" noChangeArrowheads="1" noChangeShapeType="1" noTextEdit="1"/>
              </p:cNvSpPr>
              <p:nvPr/>
            </p:nvSpPr>
            <p:spPr>
              <a:xfrm>
                <a:off x="836170" y="4638980"/>
                <a:ext cx="3816424" cy="933012"/>
              </a:xfrm>
              <a:prstGeom prst="rect">
                <a:avLst/>
              </a:prstGeom>
              <a:blipFill rotWithShape="1">
                <a:blip r:embed="rId3"/>
                <a:stretch>
                  <a:fillRect l="-1278" b="-9804"/>
                </a:stretch>
              </a:blipFill>
            </p:spPr>
            <p:txBody>
              <a:bodyPr/>
              <a:lstStyle/>
              <a:p>
                <a:r>
                  <a:rPr lang="en-IN">
                    <a:noFill/>
                  </a:rPr>
                  <a:t> </a:t>
                </a:r>
              </a:p>
            </p:txBody>
          </p:sp>
        </mc:Fallback>
      </mc:AlternateContent>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2800" dirty="0"/>
              <a:t>Investment return for Rs. 10,000  is as below.</a:t>
            </a:r>
          </a:p>
          <a:p>
            <a:pPr marL="0" indent="0">
              <a:buNone/>
            </a:pPr>
            <a:r>
              <a:rPr lang="en-IN" sz="2800" dirty="0"/>
              <a:t>Find the average rate of return.</a:t>
            </a:r>
          </a:p>
        </p:txBody>
      </p:sp>
      <p:sp>
        <p:nvSpPr>
          <p:cNvPr id="3" name="TextBox 2"/>
          <p:cNvSpPr txBox="1"/>
          <p:nvPr/>
        </p:nvSpPr>
        <p:spPr>
          <a:xfrm>
            <a:off x="971600" y="476672"/>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6209793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1</a:t>
            </a:r>
            <a:r>
              <a:rPr lang="en-IN" baseline="30000" dirty="0"/>
              <a:t>st</a:t>
            </a:r>
            <a:r>
              <a:rPr lang="en-IN" dirty="0"/>
              <a:t> year  = 100% return</a:t>
            </a:r>
          </a:p>
          <a:p>
            <a:r>
              <a:rPr lang="en-IN" dirty="0"/>
              <a:t>2</a:t>
            </a:r>
            <a:r>
              <a:rPr lang="en-IN" baseline="30000" dirty="0"/>
              <a:t>nd</a:t>
            </a:r>
            <a:r>
              <a:rPr lang="en-IN" dirty="0"/>
              <a:t> year = -50% return</a:t>
            </a:r>
          </a:p>
          <a:p>
            <a:endParaRPr lang="en-IN" dirty="0"/>
          </a:p>
          <a:p>
            <a:r>
              <a:rPr lang="en-IN" dirty="0"/>
              <a:t>Is your average return 25% or 0%</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18437194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a:t>Suppose your stock portfolio earned a 10% return in year 1 and a 20% return in year 2. </a:t>
            </a:r>
            <a:br>
              <a:rPr lang="en-IN" dirty="0"/>
            </a:br>
            <a:br>
              <a:rPr lang="en-IN" dirty="0"/>
            </a:br>
            <a:r>
              <a:rPr lang="en-IN" dirty="0"/>
              <a:t>What happened? If you invested $100, then at the end of year 1 it grows to $100 x (1 + 10%) = $100 x (1.10) = $110. So, we start year 2 with $110, and that year goes very well, and we earn 20%, so our balance grows to $110 x 1.20 = $132.</a:t>
            </a:r>
            <a:br>
              <a:rPr lang="en-IN" dirty="0"/>
            </a:br>
            <a:br>
              <a:rPr lang="en-IN" dirty="0"/>
            </a:br>
            <a:r>
              <a:rPr lang="en-IN" dirty="0"/>
              <a:t>What is the geometric average return? It turns out that it's 14.89%</a:t>
            </a:r>
            <a:br>
              <a:rPr lang="en-IN" dirty="0"/>
            </a:br>
            <a:br>
              <a:rPr lang="en-IN" dirty="0"/>
            </a:br>
            <a:r>
              <a:rPr lang="en-IN" dirty="0"/>
              <a:t>Now, let's look at what would have happened if we had earned that geometric average return every year: We start out investing $100, and we get a return of 14.89% in the first year, so we end the first year with a balance of $100 x 1.1489 = $114.89. Then, we start year 2 with $114.89, and again we get a return of 14.89%, so we end year 2 with a balance of $114.89 x 1.1489 = $132. </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42283073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distribution</a:t>
            </a:r>
          </a:p>
        </p:txBody>
      </p:sp>
      <p:sp>
        <p:nvSpPr>
          <p:cNvPr id="3" name="Content Placeholder 2"/>
          <p:cNvSpPr>
            <a:spLocks noGrp="1"/>
          </p:cNvSpPr>
          <p:nvPr>
            <p:ph idx="1"/>
          </p:nvPr>
        </p:nvSpPr>
        <p:spPr/>
        <p:txBody>
          <a:bodyPr/>
          <a:lstStyle/>
          <a:p>
            <a:r>
              <a:rPr lang="en-US" dirty="0"/>
              <a:t>Find the average rate of increase in population which in the first decade had increased by 20%, in the next by 30% and in the third by 40%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br>
              <a:rPr lang="en-IN" dirty="0"/>
            </a:br>
            <a:r>
              <a:rPr lang="en-IN" dirty="0"/>
              <a:t>List of fields of application of statistics</a:t>
            </a:r>
            <a:br>
              <a:rPr lang="en-IN" dirty="0"/>
            </a:br>
            <a:endParaRPr lang="en-IN" dirty="0"/>
          </a:p>
        </p:txBody>
      </p:sp>
      <p:sp>
        <p:nvSpPr>
          <p:cNvPr id="3" name="Content Placeholder 2"/>
          <p:cNvSpPr>
            <a:spLocks noGrp="1"/>
          </p:cNvSpPr>
          <p:nvPr>
            <p:ph idx="1"/>
          </p:nvPr>
        </p:nvSpPr>
        <p:spPr>
          <a:xfrm>
            <a:off x="467544" y="1124744"/>
            <a:ext cx="8229600" cy="5433467"/>
          </a:xfrm>
        </p:spPr>
        <p:txBody>
          <a:bodyPr>
            <a:normAutofit fontScale="32500" lnSpcReduction="20000"/>
          </a:bodyPr>
          <a:lstStyle/>
          <a:p>
            <a:pPr algn="just"/>
            <a:r>
              <a:rPr lang="en-IN" sz="4500" b="1" dirty="0"/>
              <a:t>Actuarial science</a:t>
            </a:r>
            <a:r>
              <a:rPr lang="en-IN" sz="4500" dirty="0"/>
              <a:t> is the discipline that applies mathematical and statistical methods to assess risk in the insurance and finance industries.</a:t>
            </a:r>
          </a:p>
          <a:p>
            <a:pPr algn="just"/>
            <a:r>
              <a:rPr lang="en-IN" sz="4500" b="1" dirty="0" err="1"/>
              <a:t>Astrostatistics</a:t>
            </a:r>
            <a:r>
              <a:rPr lang="en-IN" sz="4500" dirty="0"/>
              <a:t> is the discipline that applies statistical analysis to the understanding of astronomical data.</a:t>
            </a:r>
          </a:p>
          <a:p>
            <a:pPr algn="just"/>
            <a:r>
              <a:rPr lang="en-IN" sz="4500" b="1" dirty="0"/>
              <a:t>Biostatistics</a:t>
            </a:r>
            <a:r>
              <a:rPr lang="en-IN" sz="4500" dirty="0"/>
              <a:t> is a branch of biology that studies biological phenomena and observations by means of statistical analysis, and includes medical statistics.</a:t>
            </a:r>
          </a:p>
          <a:p>
            <a:pPr algn="just"/>
            <a:r>
              <a:rPr lang="en-IN" sz="4500" b="1" dirty="0"/>
              <a:t>Business analytics</a:t>
            </a:r>
            <a:r>
              <a:rPr lang="en-IN" sz="4500" dirty="0"/>
              <a:t> is a rapidly developing business process that applies statistical methods to data sets (often very large) to develop new insights and understanding of business performance &amp; opportunities</a:t>
            </a:r>
          </a:p>
          <a:p>
            <a:pPr algn="just"/>
            <a:r>
              <a:rPr lang="en-IN" sz="4500" b="1" dirty="0"/>
              <a:t>Chemo-metrics</a:t>
            </a:r>
            <a:r>
              <a:rPr lang="en-IN" sz="4500" dirty="0"/>
              <a:t> is the science of relating measurements made on a chemical system or process to the state of the system via application of mathematical or statistical methods.</a:t>
            </a:r>
          </a:p>
          <a:p>
            <a:pPr algn="just"/>
            <a:r>
              <a:rPr lang="en-IN" sz="4500" b="1" dirty="0"/>
              <a:t>Demography</a:t>
            </a:r>
            <a:r>
              <a:rPr lang="en-IN" sz="4500" dirty="0"/>
              <a:t> is the statistical study of all populations. It can be a very general science that can be applied to any kind of dynamic population, that is, one that changes over time or space.</a:t>
            </a:r>
          </a:p>
          <a:p>
            <a:pPr algn="just"/>
            <a:r>
              <a:rPr lang="en-IN" sz="4500" b="1" dirty="0"/>
              <a:t>Econometrics</a:t>
            </a:r>
            <a:r>
              <a:rPr lang="en-IN" sz="4500" dirty="0"/>
              <a:t> is a branch of economics that applies statistical methods to the empirical study of economic theories and relationships.</a:t>
            </a:r>
          </a:p>
          <a:p>
            <a:pPr algn="just"/>
            <a:r>
              <a:rPr lang="en-IN" sz="4500" b="1" dirty="0"/>
              <a:t>Environmental statistics</a:t>
            </a:r>
            <a:r>
              <a:rPr lang="en-IN" sz="4500" dirty="0"/>
              <a:t> is the application of statistical methods to environmental science. Weather, climate, air and water quality are included, as are studies of plant and animal populations.</a:t>
            </a:r>
          </a:p>
          <a:p>
            <a:pPr algn="just"/>
            <a:r>
              <a:rPr lang="en-IN" sz="4500" b="1" dirty="0"/>
              <a:t>Epidemiology</a:t>
            </a:r>
            <a:r>
              <a:rPr lang="en-IN" sz="4500" dirty="0"/>
              <a:t> is the study of factors affecting the health and illness of populations, and serves as the foundation and logic of interventions made in the interest of public health and preventive medicine.</a:t>
            </a:r>
          </a:p>
          <a:p>
            <a:pPr algn="just"/>
            <a:r>
              <a:rPr lang="en-IN" sz="4500" b="1" dirty="0" err="1"/>
              <a:t>Geostatistics</a:t>
            </a:r>
            <a:r>
              <a:rPr lang="en-IN" sz="4500" dirty="0"/>
              <a:t> is a branch of geography that deals with the analysis of data from disciplines such as petroleum geology, hydrogeology, hydrology, meteorology, oceanography, geochemistry, geography.</a:t>
            </a:r>
          </a:p>
          <a:p>
            <a:pPr algn="just"/>
            <a:r>
              <a:rPr lang="en-IN" sz="4500" b="1" dirty="0"/>
              <a:t>Machine Learning</a:t>
            </a:r>
            <a:endParaRPr lang="en-IN" sz="4500" dirty="0"/>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FC3D352-4AF6-4521-848A-8D7058A44E8B}"/>
                  </a:ext>
                </a:extLst>
              </p14:cNvPr>
              <p14:cNvContentPartPr/>
              <p14:nvPr/>
            </p14:nvContentPartPr>
            <p14:xfrm>
              <a:off x="302040" y="854280"/>
              <a:ext cx="8313480" cy="5297400"/>
            </p14:xfrm>
          </p:contentPart>
        </mc:Choice>
        <mc:Fallback xmlns="">
          <p:pic>
            <p:nvPicPr>
              <p:cNvPr id="4" name="Ink 3">
                <a:extLst>
                  <a:ext uri="{FF2B5EF4-FFF2-40B4-BE49-F238E27FC236}">
                    <a16:creationId xmlns:a16="http://schemas.microsoft.com/office/drawing/2014/main" id="{DFC3D352-4AF6-4521-848A-8D7058A44E8B}"/>
                  </a:ext>
                </a:extLst>
              </p:cNvPr>
              <p:cNvPicPr/>
              <p:nvPr/>
            </p:nvPicPr>
            <p:blipFill>
              <a:blip r:embed="rId3"/>
              <a:stretch>
                <a:fillRect/>
              </a:stretch>
            </p:blipFill>
            <p:spPr>
              <a:xfrm>
                <a:off x="292680" y="844920"/>
                <a:ext cx="8332200" cy="5316120"/>
              </a:xfrm>
              <a:prstGeom prst="rect">
                <a:avLst/>
              </a:prstGeom>
            </p:spPr>
          </p:pic>
        </mc:Fallback>
      </mc:AlternateContent>
    </p:spTree>
    <p:extLst>
      <p:ext uri="{BB962C8B-B14F-4D97-AF65-F5344CB8AC3E}">
        <p14:creationId xmlns:p14="http://schemas.microsoft.com/office/powerpoint/2010/main" val="8161971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lstStyle/>
          <a:p>
            <a:pPr>
              <a:buFont typeface="Wingdings" pitchFamily="2" charset="2"/>
              <a:buChar char="ü"/>
            </a:pPr>
            <a:r>
              <a:rPr lang="en-IN" dirty="0"/>
              <a:t>The geometric mean is used when dealing with average investment returns, Growth Rates, Portfolio return, etc.</a:t>
            </a:r>
          </a:p>
        </p:txBody>
      </p:sp>
    </p:spTree>
    <p:extLst>
      <p:ext uri="{BB962C8B-B14F-4D97-AF65-F5344CB8AC3E}">
        <p14:creationId xmlns:p14="http://schemas.microsoft.com/office/powerpoint/2010/main" val="39148435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Merits:</a:t>
            </a:r>
          </a:p>
          <a:p>
            <a:pPr algn="just">
              <a:buFont typeface="Wingdings" panose="05000000000000000000" pitchFamily="2" charset="2"/>
              <a:buChar char="ü"/>
            </a:pPr>
            <a:r>
              <a:rPr lang="en-IN" dirty="0"/>
              <a:t>It is rigidly defined. </a:t>
            </a:r>
          </a:p>
          <a:p>
            <a:pPr algn="just">
              <a:buFont typeface="Wingdings" panose="05000000000000000000" pitchFamily="2" charset="2"/>
              <a:buChar char="ü"/>
            </a:pPr>
            <a:r>
              <a:rPr lang="en-IN" dirty="0"/>
              <a:t>2. It is based on all items.</a:t>
            </a:r>
          </a:p>
          <a:p>
            <a:pPr algn="just">
              <a:buFont typeface="Wingdings" panose="05000000000000000000" pitchFamily="2" charset="2"/>
              <a:buChar char="ü"/>
            </a:pPr>
            <a:r>
              <a:rPr lang="en-IN" dirty="0"/>
              <a:t>3. It is very suitable for averaging ratios, rates and percentages. </a:t>
            </a:r>
          </a:p>
          <a:p>
            <a:pPr algn="just">
              <a:buFont typeface="Wingdings" panose="05000000000000000000" pitchFamily="2" charset="2"/>
              <a:buChar char="ü"/>
            </a:pPr>
            <a:r>
              <a:rPr lang="en-IN" dirty="0"/>
              <a:t>4. It is capable of further mathematical treatment. </a:t>
            </a:r>
          </a:p>
          <a:p>
            <a:pPr algn="just">
              <a:buFont typeface="Wingdings" panose="05000000000000000000" pitchFamily="2" charset="2"/>
              <a:buChar char="ü"/>
            </a:pPr>
            <a:r>
              <a:rPr lang="en-IN" dirty="0"/>
              <a:t>5. Unlike AM, it is not affected much by the presence of extreme values. </a:t>
            </a:r>
          </a:p>
        </p:txBody>
      </p:sp>
    </p:spTree>
    <p:extLst>
      <p:ext uri="{BB962C8B-B14F-4D97-AF65-F5344CB8AC3E}">
        <p14:creationId xmlns:p14="http://schemas.microsoft.com/office/powerpoint/2010/main" val="4352350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a:bodyPr>
          <a:lstStyle/>
          <a:p>
            <a:pPr marL="0" indent="0">
              <a:buNone/>
            </a:pPr>
            <a:r>
              <a:rPr lang="en-IN" b="1" dirty="0"/>
              <a:t>Demerits:</a:t>
            </a:r>
          </a:p>
          <a:p>
            <a:pPr algn="just">
              <a:buFont typeface="Wingdings" panose="05000000000000000000" pitchFamily="2" charset="2"/>
              <a:buChar char="ü"/>
            </a:pPr>
            <a:r>
              <a:rPr lang="en-IN" dirty="0"/>
              <a:t>It cannot be used when the values are negative or if any of the observations is zero </a:t>
            </a:r>
          </a:p>
          <a:p>
            <a:pPr algn="just">
              <a:buFont typeface="Wingdings" panose="05000000000000000000" pitchFamily="2" charset="2"/>
              <a:buChar char="ü"/>
            </a:pPr>
            <a:r>
              <a:rPr lang="en-IN" dirty="0"/>
              <a:t>It is difficult to calculate particularly when the items are very large or when there is a frequency distribution.</a:t>
            </a:r>
          </a:p>
        </p:txBody>
      </p:sp>
    </p:spTree>
    <p:extLst>
      <p:ext uri="{BB962C8B-B14F-4D97-AF65-F5344CB8AC3E}">
        <p14:creationId xmlns:p14="http://schemas.microsoft.com/office/powerpoint/2010/main" val="30232043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Weighted GM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340768"/>
            <a:ext cx="5342533" cy="3917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5867400"/>
            <a:ext cx="4495800" cy="461665"/>
          </a:xfrm>
          <a:prstGeom prst="rect">
            <a:avLst/>
          </a:prstGeom>
          <a:noFill/>
        </p:spPr>
        <p:txBody>
          <a:bodyPr wrap="square" rtlCol="0">
            <a:spAutoFit/>
          </a:bodyPr>
          <a:lstStyle/>
          <a:p>
            <a:r>
              <a:rPr lang="en-IN" sz="2400" dirty="0"/>
              <a:t>GM(W) = Antilog(∑</a:t>
            </a:r>
            <a:r>
              <a:rPr lang="en-IN" sz="2400" dirty="0" err="1"/>
              <a:t>WlogX</a:t>
            </a:r>
            <a:r>
              <a:rPr lang="en-IN" sz="2400" dirty="0"/>
              <a:t>/ ∑W)</a:t>
            </a:r>
          </a:p>
        </p:txBody>
      </p:sp>
    </p:spTree>
    <p:extLst>
      <p:ext uri="{BB962C8B-B14F-4D97-AF65-F5344CB8AC3E}">
        <p14:creationId xmlns:p14="http://schemas.microsoft.com/office/powerpoint/2010/main" val="11082925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346082" cy="459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5760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532409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636911"/>
            <a:ext cx="4349080" cy="392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9412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70" y="1772816"/>
            <a:ext cx="6657378" cy="150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43300"/>
            <a:ext cx="4812483"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810000"/>
            <a:ext cx="318623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3317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800" dirty="0"/>
              <a:t>A cyclist pedals from his house to his college at a speed of 10 </a:t>
            </a:r>
            <a:r>
              <a:rPr lang="en-IN" sz="2800" dirty="0" err="1"/>
              <a:t>k.m.p.h</a:t>
            </a:r>
            <a:r>
              <a:rPr lang="en-IN" sz="2800" dirty="0"/>
              <a:t>. and back from the college to his house at 15 </a:t>
            </a:r>
            <a:r>
              <a:rPr lang="en-IN" sz="2800" dirty="0" err="1"/>
              <a:t>k.m.p.h</a:t>
            </a:r>
            <a:r>
              <a:rPr lang="en-IN" sz="2800" dirty="0"/>
              <a:t>. Find the average speed.</a:t>
            </a:r>
          </a:p>
          <a:p>
            <a:pPr marL="0" indent="0" algn="just">
              <a:buNone/>
            </a:pPr>
            <a:r>
              <a:rPr lang="en-IN" sz="2800" b="1" dirty="0"/>
              <a:t>Solution: </a:t>
            </a:r>
            <a:r>
              <a:rPr lang="en-IN" sz="2800" dirty="0"/>
              <a:t>Speed = Distance/ Time.</a:t>
            </a:r>
          </a:p>
          <a:p>
            <a:pPr marL="0" indent="0" algn="just">
              <a:buNone/>
            </a:pPr>
            <a:r>
              <a:rPr lang="en-IN" sz="2800" dirty="0"/>
              <a:t>Let x be the distance from house to college.</a:t>
            </a:r>
          </a:p>
          <a:p>
            <a:pPr marL="0" indent="0" algn="just">
              <a:buNone/>
            </a:pPr>
            <a:r>
              <a:rPr lang="en-IN" sz="2800" dirty="0"/>
              <a:t>Average speed = Total distance/Total time.</a:t>
            </a:r>
          </a:p>
          <a:p>
            <a:pPr marL="0" indent="0" algn="just">
              <a:buNone/>
            </a:pPr>
            <a:r>
              <a:rPr lang="en-IN" sz="2800" dirty="0"/>
              <a:t>Average speed = 2x/[x/10 + x/15] = 12 </a:t>
            </a:r>
            <a:r>
              <a:rPr lang="en-IN" sz="2800" dirty="0" err="1"/>
              <a:t>kmph</a:t>
            </a:r>
            <a:r>
              <a:rPr lang="en-IN" sz="2800" dirty="0"/>
              <a:t>.</a:t>
            </a:r>
          </a:p>
          <a:p>
            <a:pPr marL="0" indent="0" algn="just">
              <a:buNone/>
            </a:pPr>
            <a:endParaRPr lang="en-IN" sz="2800" dirty="0"/>
          </a:p>
        </p:txBody>
      </p:sp>
    </p:spTree>
    <p:extLst>
      <p:ext uri="{BB962C8B-B14F-4D97-AF65-F5344CB8AC3E}">
        <p14:creationId xmlns:p14="http://schemas.microsoft.com/office/powerpoint/2010/main" val="29296021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Harmonic Mean</a:t>
            </a:r>
          </a:p>
        </p:txBody>
      </p:sp>
      <p:sp>
        <p:nvSpPr>
          <p:cNvPr id="3" name="Content Placeholder 2"/>
          <p:cNvSpPr>
            <a:spLocks noGrp="1"/>
          </p:cNvSpPr>
          <p:nvPr>
            <p:ph idx="1"/>
          </p:nvPr>
        </p:nvSpPr>
        <p:spPr>
          <a:xfrm>
            <a:off x="381000" y="990600"/>
            <a:ext cx="8229600" cy="5410200"/>
          </a:xfrm>
        </p:spPr>
        <p:txBody>
          <a:bodyPr>
            <a:normAutofit/>
          </a:bodyPr>
          <a:lstStyle/>
          <a:p>
            <a:pPr algn="just">
              <a:buFont typeface="Wingdings" panose="05000000000000000000" pitchFamily="2" charset="2"/>
              <a:buChar char="ü"/>
            </a:pPr>
            <a:r>
              <a:rPr lang="en-IN" sz="2000" dirty="0"/>
              <a:t>An investor buys Rs. 1,200 worth of shares in a company each month. During the first 5 months, he bought the shares at a price of </a:t>
            </a:r>
            <a:r>
              <a:rPr lang="en-IN" sz="2000" dirty="0" err="1"/>
              <a:t>Rs</a:t>
            </a:r>
            <a:r>
              <a:rPr lang="en-IN" sz="2000" dirty="0"/>
              <a:t>. 10, </a:t>
            </a:r>
            <a:r>
              <a:rPr lang="en-IN" sz="2000" dirty="0" err="1"/>
              <a:t>Rs</a:t>
            </a:r>
            <a:r>
              <a:rPr lang="en-IN" sz="2000" dirty="0"/>
              <a:t>. 12, Rs.15, </a:t>
            </a:r>
            <a:r>
              <a:rPr lang="en-IN" sz="2000" dirty="0" err="1"/>
              <a:t>Rs</a:t>
            </a:r>
            <a:r>
              <a:rPr lang="en-IN" sz="2000" dirty="0"/>
              <a:t>, 20 and </a:t>
            </a:r>
            <a:r>
              <a:rPr lang="en-IN" sz="2000" dirty="0" err="1"/>
              <a:t>Rs</a:t>
            </a:r>
            <a:r>
              <a:rPr lang="en-IN" sz="2000" dirty="0"/>
              <a:t>. 24 per share. After 5 months what is the average price paid for the shares by him?</a:t>
            </a:r>
          </a:p>
          <a:p>
            <a:pPr algn="just">
              <a:buNone/>
            </a:pPr>
            <a:r>
              <a:rPr lang="en-IN" sz="2000" b="1" dirty="0"/>
              <a:t>Solution: Since the share value is </a:t>
            </a:r>
            <a:r>
              <a:rPr lang="en-IN" sz="2000" b="1" dirty="0" err="1"/>
              <a:t>chngine</a:t>
            </a:r>
            <a:r>
              <a:rPr lang="en-IN" sz="2000" b="1" dirty="0"/>
              <a:t> after a fixed unit of time ( 1 month), The required average price per share is harmonic mean of 10,12,15,20,24.</a:t>
            </a:r>
          </a:p>
          <a:p>
            <a:pPr algn="just">
              <a:buNone/>
            </a:pPr>
            <a:endParaRPr lang="en-IN" sz="2000" b="1" dirty="0"/>
          </a:p>
          <a:p>
            <a:pPr algn="just">
              <a:buNone/>
            </a:pPr>
            <a:r>
              <a:rPr lang="en-IN" sz="2000" b="1" dirty="0"/>
              <a:t>	5/ [ 1/10 + 1/12 + 1/ 15 + 1/20 = 1/24] = 14.63.</a:t>
            </a:r>
          </a:p>
        </p:txBody>
      </p:sp>
    </p:spTree>
    <p:extLst>
      <p:ext uri="{BB962C8B-B14F-4D97-AF65-F5344CB8AC3E}">
        <p14:creationId xmlns:p14="http://schemas.microsoft.com/office/powerpoint/2010/main" val="29296021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28651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dirty="0"/>
                        <a:t>Month</a:t>
                      </a:r>
                    </a:p>
                  </a:txBody>
                  <a:tcPr/>
                </a:tc>
                <a:tc>
                  <a:txBody>
                    <a:bodyPr/>
                    <a:lstStyle/>
                    <a:p>
                      <a:r>
                        <a:rPr lang="en-US" dirty="0"/>
                        <a:t>Price per share [x] </a:t>
                      </a:r>
                    </a:p>
                  </a:txBody>
                  <a:tcPr/>
                </a:tc>
                <a:tc>
                  <a:txBody>
                    <a:bodyPr/>
                    <a:lstStyle/>
                    <a:p>
                      <a:r>
                        <a:rPr lang="en-US" dirty="0"/>
                        <a:t>Total cost [ </a:t>
                      </a:r>
                      <a:r>
                        <a:rPr lang="en-US" dirty="0" err="1"/>
                        <a:t>fx</a:t>
                      </a:r>
                      <a:r>
                        <a:rPr lang="en-US" dirty="0"/>
                        <a:t>]</a:t>
                      </a:r>
                    </a:p>
                  </a:txBody>
                  <a:tcPr/>
                </a:tc>
                <a:tc>
                  <a:txBody>
                    <a:bodyPr/>
                    <a:lstStyle/>
                    <a:p>
                      <a:r>
                        <a:rPr lang="en-US" dirty="0"/>
                        <a:t>Number of shares </a:t>
                      </a:r>
                      <a:r>
                        <a:rPr lang="en-US" dirty="0" err="1"/>
                        <a:t>boutht</a:t>
                      </a:r>
                      <a:r>
                        <a:rPr lang="en-US" dirty="0"/>
                        <a:t> [ f]</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pPr algn="r"/>
                      <a:r>
                        <a:rPr lang="en-US" dirty="0"/>
                        <a:t>10</a:t>
                      </a:r>
                    </a:p>
                  </a:txBody>
                  <a:tcPr/>
                </a:tc>
                <a:tc>
                  <a:txBody>
                    <a:bodyPr/>
                    <a:lstStyle/>
                    <a:p>
                      <a:pPr algn="r"/>
                      <a:r>
                        <a:rPr lang="en-US" dirty="0"/>
                        <a:t>1200</a:t>
                      </a:r>
                    </a:p>
                  </a:txBody>
                  <a:tcPr/>
                </a:tc>
                <a:tc>
                  <a:txBody>
                    <a:bodyPr/>
                    <a:lstStyle/>
                    <a:p>
                      <a:pPr algn="r"/>
                      <a:r>
                        <a:rPr lang="en-US" dirty="0"/>
                        <a:t>120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algn="r"/>
                      <a:r>
                        <a:rPr lang="en-US" dirty="0"/>
                        <a:t>12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1200</a:t>
                      </a:r>
                    </a:p>
                  </a:txBody>
                  <a:tcPr/>
                </a:tc>
                <a:tc>
                  <a:txBody>
                    <a:bodyPr/>
                    <a:lstStyle/>
                    <a:p>
                      <a:pPr algn="r"/>
                      <a:r>
                        <a:rPr lang="en-US" dirty="0"/>
                        <a:t>100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pPr algn="r"/>
                      <a:r>
                        <a:rPr lang="en-US" dirty="0"/>
                        <a:t>15</a:t>
                      </a:r>
                    </a:p>
                  </a:txBody>
                  <a:tcPr/>
                </a:tc>
                <a:tc>
                  <a:txBody>
                    <a:bodyPr/>
                    <a:lstStyle/>
                    <a:p>
                      <a:pPr algn="r"/>
                      <a:r>
                        <a:rPr lang="en-US" dirty="0"/>
                        <a:t>1200</a:t>
                      </a:r>
                    </a:p>
                  </a:txBody>
                  <a:tcPr/>
                </a:tc>
                <a:tc>
                  <a:txBody>
                    <a:bodyPr/>
                    <a:lstStyle/>
                    <a:p>
                      <a:pPr algn="r"/>
                      <a:r>
                        <a:rPr lang="en-US" dirty="0"/>
                        <a:t>80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pPr algn="r"/>
                      <a:r>
                        <a:rPr lang="en-US" dirty="0"/>
                        <a:t>20</a:t>
                      </a:r>
                    </a:p>
                  </a:txBody>
                  <a:tcPr/>
                </a:tc>
                <a:tc>
                  <a:txBody>
                    <a:bodyPr/>
                    <a:lstStyle/>
                    <a:p>
                      <a:pPr algn="r"/>
                      <a:r>
                        <a:rPr lang="en-US" dirty="0"/>
                        <a:t>1200</a:t>
                      </a:r>
                    </a:p>
                  </a:txBody>
                  <a:tcPr/>
                </a:tc>
                <a:tc>
                  <a:txBody>
                    <a:bodyPr/>
                    <a:lstStyle/>
                    <a:p>
                      <a:pPr algn="r"/>
                      <a:r>
                        <a:rPr lang="en-US" dirty="0"/>
                        <a:t>60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pPr algn="r"/>
                      <a:r>
                        <a:rPr lang="en-US" dirty="0"/>
                        <a:t>24</a:t>
                      </a:r>
                    </a:p>
                  </a:txBody>
                  <a:tcPr/>
                </a:tc>
                <a:tc>
                  <a:txBody>
                    <a:bodyPr/>
                    <a:lstStyle/>
                    <a:p>
                      <a:pPr algn="r"/>
                      <a:r>
                        <a:rPr lang="en-US" dirty="0"/>
                        <a:t>1200</a:t>
                      </a:r>
                    </a:p>
                  </a:txBody>
                  <a:tcPr/>
                </a:tc>
                <a:tc>
                  <a:txBody>
                    <a:bodyPr/>
                    <a:lstStyle/>
                    <a:p>
                      <a:pPr algn="r"/>
                      <a:r>
                        <a:rPr lang="en-US" dirty="0"/>
                        <a:t>50</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endParaRPr lang="en-US" dirty="0"/>
                    </a:p>
                  </a:txBody>
                  <a:tcPr/>
                </a:tc>
                <a:tc>
                  <a:txBody>
                    <a:bodyPr/>
                    <a:lstStyle/>
                    <a:p>
                      <a:pPr algn="r"/>
                      <a:r>
                        <a:rPr lang="el-GR" dirty="0"/>
                        <a:t>Σ </a:t>
                      </a:r>
                      <a:r>
                        <a:rPr lang="en-US" dirty="0" err="1"/>
                        <a:t>fx</a:t>
                      </a:r>
                      <a:r>
                        <a:rPr lang="en-US" dirty="0"/>
                        <a:t> = 6000</a:t>
                      </a:r>
                    </a:p>
                  </a:txBody>
                  <a:tcPr/>
                </a:tc>
                <a:tc>
                  <a:txBody>
                    <a:bodyPr/>
                    <a:lstStyle/>
                    <a:p>
                      <a:pPr algn="r"/>
                      <a:r>
                        <a:rPr lang="el-GR" dirty="0"/>
                        <a:t>Σ </a:t>
                      </a:r>
                      <a:r>
                        <a:rPr lang="en-US" dirty="0"/>
                        <a:t>f=  410</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990600" y="4267200"/>
            <a:ext cx="3276600" cy="1477328"/>
          </a:xfrm>
          <a:prstGeom prst="rect">
            <a:avLst/>
          </a:prstGeom>
          <a:noFill/>
        </p:spPr>
        <p:txBody>
          <a:bodyPr wrap="square" rtlCol="0">
            <a:spAutoFit/>
          </a:bodyPr>
          <a:lstStyle/>
          <a:p>
            <a:r>
              <a:rPr lang="en-US" dirty="0"/>
              <a:t>Average price = </a:t>
            </a:r>
            <a:r>
              <a:rPr lang="el-GR" dirty="0"/>
              <a:t>Σ </a:t>
            </a:r>
            <a:r>
              <a:rPr lang="en-US" dirty="0" err="1"/>
              <a:t>fx</a:t>
            </a:r>
            <a:r>
              <a:rPr lang="en-US" dirty="0"/>
              <a:t> / </a:t>
            </a:r>
            <a:r>
              <a:rPr lang="el-GR" dirty="0"/>
              <a:t>Σ </a:t>
            </a:r>
            <a:r>
              <a:rPr lang="en-US" dirty="0"/>
              <a:t>f</a:t>
            </a:r>
          </a:p>
          <a:p>
            <a:r>
              <a:rPr lang="en-US" dirty="0"/>
              <a:t>	</a:t>
            </a:r>
          </a:p>
          <a:p>
            <a:r>
              <a:rPr lang="en-US" dirty="0"/>
              <a:t>	       = 6000 / 410</a:t>
            </a:r>
          </a:p>
          <a:p>
            <a:endParaRPr lang="en-US" dirty="0"/>
          </a:p>
          <a:p>
            <a:r>
              <a:rPr lang="en-US" dirty="0"/>
              <a:t>	       = 14.63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br>
              <a:rPr lang="en-IN" dirty="0"/>
            </a:br>
            <a:r>
              <a:rPr lang="en-IN" dirty="0"/>
              <a:t>List of fields of application of statistics</a:t>
            </a:r>
            <a:br>
              <a:rPr lang="en-IN" dirty="0"/>
            </a:br>
            <a:endParaRPr lang="en-IN" dirty="0"/>
          </a:p>
        </p:txBody>
      </p:sp>
      <p:sp>
        <p:nvSpPr>
          <p:cNvPr id="3" name="Content Placeholder 2"/>
          <p:cNvSpPr>
            <a:spLocks noGrp="1"/>
          </p:cNvSpPr>
          <p:nvPr>
            <p:ph idx="1"/>
          </p:nvPr>
        </p:nvSpPr>
        <p:spPr>
          <a:xfrm>
            <a:off x="395536" y="1124744"/>
            <a:ext cx="8229600" cy="5433467"/>
          </a:xfrm>
        </p:spPr>
        <p:txBody>
          <a:bodyPr>
            <a:normAutofit fontScale="47500" lnSpcReduction="20000"/>
          </a:bodyPr>
          <a:lstStyle/>
          <a:p>
            <a:r>
              <a:rPr lang="en-IN" b="1" dirty="0"/>
              <a:t>Operations research</a:t>
            </a:r>
            <a:r>
              <a:rPr lang="en-IN" dirty="0"/>
              <a:t> (or Operational Research) is an interdisciplinary branch of applied mathematics and formal science that uses methods such as mathematical </a:t>
            </a:r>
            <a:r>
              <a:rPr lang="en-IN" dirty="0" err="1"/>
              <a:t>modeling</a:t>
            </a:r>
            <a:r>
              <a:rPr lang="en-IN" dirty="0"/>
              <a:t>, statistics, and algorithms to arrive at optimal or near optimal solutions to complex problems.</a:t>
            </a:r>
          </a:p>
          <a:p>
            <a:r>
              <a:rPr lang="en-IN" b="1" dirty="0"/>
              <a:t>Population ecology</a:t>
            </a:r>
            <a:r>
              <a:rPr lang="en-IN" dirty="0"/>
              <a:t> is a sub-field of ecology that deals with the dynamics of species populations and how these populations interact with the environment.</a:t>
            </a:r>
          </a:p>
          <a:p>
            <a:r>
              <a:rPr lang="en-IN" b="1" dirty="0"/>
              <a:t>Psychometric</a:t>
            </a:r>
            <a:r>
              <a:rPr lang="en-IN" dirty="0"/>
              <a:t> is the theory and technique of educational and psychological measurement of knowledge, abilities, attitudes, and personality traits.</a:t>
            </a:r>
          </a:p>
          <a:p>
            <a:r>
              <a:rPr lang="en-IN" b="1" dirty="0"/>
              <a:t>Quality control</a:t>
            </a:r>
            <a:r>
              <a:rPr lang="en-IN" dirty="0"/>
              <a:t> reviews the factors involved in manufacturing and production; it can make use of statistical sampling of product items to aid decisions in process control or in accepting deliveries.</a:t>
            </a:r>
          </a:p>
          <a:p>
            <a:r>
              <a:rPr lang="en-IN" b="1" dirty="0"/>
              <a:t>Quantitative psychology</a:t>
            </a:r>
            <a:r>
              <a:rPr lang="en-IN" dirty="0"/>
              <a:t> is the science of statistically explaining and changing mental processes and </a:t>
            </a:r>
            <a:r>
              <a:rPr lang="en-IN" dirty="0" err="1"/>
              <a:t>behaviors</a:t>
            </a:r>
            <a:r>
              <a:rPr lang="en-IN" dirty="0"/>
              <a:t> in humans.</a:t>
            </a:r>
          </a:p>
          <a:p>
            <a:r>
              <a:rPr lang="en-IN" b="1" dirty="0"/>
              <a:t>Reliability Engineering</a:t>
            </a:r>
            <a:r>
              <a:rPr lang="en-IN" dirty="0"/>
              <a:t> is the study of the ability of a system or component to perform its required functions under stated conditions for a specified period of time</a:t>
            </a:r>
          </a:p>
          <a:p>
            <a:r>
              <a:rPr lang="en-IN" b="1" dirty="0"/>
              <a:t>Statistical finance</a:t>
            </a:r>
            <a:r>
              <a:rPr lang="en-IN" dirty="0"/>
              <a:t>, an area of </a:t>
            </a:r>
            <a:r>
              <a:rPr lang="en-IN" dirty="0" err="1"/>
              <a:t>econophysics</a:t>
            </a:r>
            <a:r>
              <a:rPr lang="en-IN" dirty="0"/>
              <a:t>, is an empirical attempt to shift finance from its normative roots to a positivist framework using exemplars from statistical physics with an emphasis on emergent or collective properties of financial markets.</a:t>
            </a:r>
          </a:p>
          <a:p>
            <a:r>
              <a:rPr lang="en-IN" b="1" dirty="0"/>
              <a:t>Statistical mechanics</a:t>
            </a:r>
            <a:r>
              <a:rPr lang="en-IN" dirty="0"/>
              <a:t> is the application of probability theory, which includes mathematical tools for dealing with large populations, to the field of mechanics, which is concerned with the motion of particles or objects when subjected to a force.</a:t>
            </a:r>
          </a:p>
          <a:p>
            <a:r>
              <a:rPr lang="en-IN" b="1" dirty="0"/>
              <a:t>Statistical physics</a:t>
            </a:r>
            <a:r>
              <a:rPr lang="en-IN" dirty="0"/>
              <a:t> is one of the fundamental theories of physics, and uses methods of probability theory in solving physical problems.</a:t>
            </a:r>
          </a:p>
          <a:p>
            <a:r>
              <a:rPr lang="en-IN" b="1" dirty="0"/>
              <a:t>Statistical Signal Processing</a:t>
            </a:r>
            <a:endParaRPr lang="en-IN" dirty="0"/>
          </a:p>
          <a:p>
            <a:r>
              <a:rPr lang="en-IN" b="1" dirty="0"/>
              <a:t>Statistical thermodynamics</a:t>
            </a:r>
            <a:r>
              <a:rPr lang="en-IN" dirty="0"/>
              <a:t> is the study of the microscopic </a:t>
            </a:r>
            <a:r>
              <a:rPr lang="en-IN" dirty="0" err="1"/>
              <a:t>behaviors</a:t>
            </a:r>
            <a:r>
              <a:rPr lang="en-IN" dirty="0"/>
              <a:t> of thermodynamic systems using probability theory and provides a molecular level interpretation of thermodynamic quantities such as work, heat, free energy, and entropy.</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F3783EF-79B6-48D3-8F37-8363B9A5B556}"/>
                  </a:ext>
                </a:extLst>
              </p14:cNvPr>
              <p14:cNvContentPartPr/>
              <p14:nvPr/>
            </p14:nvContentPartPr>
            <p14:xfrm>
              <a:off x="813960" y="1054440"/>
              <a:ext cx="4516200" cy="744120"/>
            </p14:xfrm>
          </p:contentPart>
        </mc:Choice>
        <mc:Fallback xmlns="">
          <p:pic>
            <p:nvPicPr>
              <p:cNvPr id="4" name="Ink 3">
                <a:extLst>
                  <a:ext uri="{FF2B5EF4-FFF2-40B4-BE49-F238E27FC236}">
                    <a16:creationId xmlns:a16="http://schemas.microsoft.com/office/drawing/2014/main" id="{AF3783EF-79B6-48D3-8F37-8363B9A5B556}"/>
                  </a:ext>
                </a:extLst>
              </p:cNvPr>
              <p:cNvPicPr/>
              <p:nvPr/>
            </p:nvPicPr>
            <p:blipFill>
              <a:blip r:embed="rId3"/>
              <a:stretch>
                <a:fillRect/>
              </a:stretch>
            </p:blipFill>
            <p:spPr>
              <a:xfrm>
                <a:off x="804600" y="1045080"/>
                <a:ext cx="4534920" cy="762840"/>
              </a:xfrm>
              <a:prstGeom prst="rect">
                <a:avLst/>
              </a:prstGeom>
            </p:spPr>
          </p:pic>
        </mc:Fallback>
      </mc:AlternateContent>
    </p:spTree>
    <p:extLst>
      <p:ext uri="{BB962C8B-B14F-4D97-AF65-F5344CB8AC3E}">
        <p14:creationId xmlns:p14="http://schemas.microsoft.com/office/powerpoint/2010/main" val="40367627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b="1" dirty="0"/>
                  <a:t>Weighted HM: </a:t>
                </a:r>
                <a:r>
                  <a:rPr lang="en-IN" sz="2400" dirty="0"/>
                  <a:t>Instead of fixed (constant) distance being travelled with varying speeds, let us now suppose that different distances are travelled with corresponding different speeds. What is the average speed.</a:t>
                </a:r>
              </a:p>
              <a:p>
                <a:pPr marL="0" indent="0" algn="just">
                  <a:buNone/>
                </a:pPr>
                <a:r>
                  <a:rPr lang="en-IN" sz="2400" dirty="0"/>
                  <a:t>Speed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𝐷𝑖𝑠𝑡𝑎𝑛𝑐𝑒</m:t>
                        </m:r>
                        <m:r>
                          <a:rPr lang="en-IN" sz="2400" b="0" i="1" smtClean="0">
                            <a:latin typeface="Cambria Math"/>
                          </a:rPr>
                          <m:t>(</m:t>
                        </m:r>
                        <m:r>
                          <a:rPr lang="en-IN" sz="2400" b="0" i="1" smtClean="0">
                            <a:latin typeface="Cambria Math"/>
                          </a:rPr>
                          <m:t>𝑆</m:t>
                        </m:r>
                        <m:r>
                          <a:rPr lang="en-IN" sz="2400" b="0" i="1" smtClean="0">
                            <a:latin typeface="Cambria Math"/>
                          </a:rPr>
                          <m:t>)</m:t>
                        </m:r>
                      </m:num>
                      <m:den>
                        <m:r>
                          <a:rPr lang="en-IN" sz="2400" b="0" i="1" smtClean="0">
                            <a:latin typeface="Cambria Math"/>
                          </a:rPr>
                          <m:t>𝑇𝑖𝑚𝑒</m:t>
                        </m:r>
                        <m:r>
                          <a:rPr lang="en-IN" sz="2400" b="0" i="1" smtClean="0">
                            <a:latin typeface="Cambria Math"/>
                          </a:rPr>
                          <m:t>(</m:t>
                        </m:r>
                        <m:r>
                          <a:rPr lang="en-IN" sz="2400" b="0" i="1" smtClean="0">
                            <a:latin typeface="Cambria Math"/>
                          </a:rPr>
                          <m:t>𝑡</m:t>
                        </m:r>
                        <m:r>
                          <a:rPr lang="en-IN" sz="2400" b="0" i="1" smtClean="0">
                            <a:latin typeface="Cambria Math"/>
                          </a:rPr>
                          <m:t>)</m:t>
                        </m:r>
                      </m:den>
                    </m:f>
                  </m:oMath>
                </a14:m>
                <a:endParaRPr lang="en-IN" sz="2400" dirty="0"/>
              </a:p>
              <a:p>
                <a:pPr marL="0" indent="0">
                  <a:buNone/>
                </a:pPr>
                <a:r>
                  <a:rPr lang="en-IN" sz="2400" dirty="0"/>
                  <a:t>	t1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𝑠</m:t>
                        </m:r>
                        <m:r>
                          <a:rPr lang="en-IN" sz="2400" b="0" i="1" smtClean="0">
                            <a:latin typeface="Cambria Math"/>
                          </a:rPr>
                          <m:t>1</m:t>
                        </m:r>
                      </m:num>
                      <m:den>
                        <m:r>
                          <a:rPr lang="en-IN" sz="2400" b="0" i="1" smtClean="0">
                            <a:latin typeface="Cambria Math"/>
                          </a:rPr>
                          <m:t>𝑣</m:t>
                        </m:r>
                        <m:r>
                          <a:rPr lang="en-IN" sz="2400" b="0" i="1" smtClean="0">
                            <a:latin typeface="Cambria Math"/>
                          </a:rPr>
                          <m:t>1 </m:t>
                        </m:r>
                      </m:den>
                    </m:f>
                  </m:oMath>
                </a14:m>
                <a:r>
                  <a:rPr lang="en-IN" sz="2400" dirty="0"/>
                  <a:t>    t2 =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2</m:t>
                        </m:r>
                      </m:num>
                      <m:den>
                        <m:r>
                          <a:rPr lang="en-IN" sz="2400" i="1">
                            <a:latin typeface="Cambria Math"/>
                          </a:rPr>
                          <m:t>𝑣</m:t>
                        </m:r>
                        <m:r>
                          <a:rPr lang="en-IN" sz="2400" b="0" i="1" smtClean="0">
                            <a:latin typeface="Cambria Math"/>
                          </a:rPr>
                          <m:t>2</m:t>
                        </m:r>
                      </m:den>
                    </m:f>
                  </m:oMath>
                </a14:m>
                <a:r>
                  <a:rPr lang="en-IN" sz="2400" dirty="0"/>
                  <a:t>   …….. </a:t>
                </a:r>
                <a:r>
                  <a:rPr lang="en-IN" sz="2400" dirty="0" err="1"/>
                  <a:t>tn</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𝑛</m:t>
                        </m:r>
                      </m:num>
                      <m:den>
                        <m:r>
                          <a:rPr lang="en-IN" sz="2400" i="1">
                            <a:latin typeface="Cambria Math"/>
                          </a:rPr>
                          <m:t>𝑣</m:t>
                        </m:r>
                        <m:r>
                          <a:rPr lang="en-IN" sz="2400" b="0" i="1" smtClean="0">
                            <a:latin typeface="Cambria Math"/>
                          </a:rPr>
                          <m:t>𝑛</m:t>
                        </m:r>
                      </m:den>
                    </m:f>
                  </m:oMath>
                </a14:m>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71600" y="4835849"/>
                <a:ext cx="4176464" cy="911916"/>
              </a:xfrm>
              <a:prstGeom prst="rect">
                <a:avLst/>
              </a:prstGeom>
              <a:noFill/>
            </p:spPr>
            <p:txBody>
              <a:bodyPr wrap="square" rtlCol="0">
                <a:spAutoFit/>
              </a:bodyPr>
              <a:lstStyle/>
              <a:p>
                <a:r>
                  <a:rPr lang="en-IN" sz="2800" dirty="0"/>
                  <a:t>    Average speed = </a:t>
                </a:r>
                <a14:m>
                  <m:oMath xmlns:m="http://schemas.openxmlformats.org/officeDocument/2006/math">
                    <m:f>
                      <m:fPr>
                        <m:ctrlPr>
                          <a:rPr lang="en-IN" sz="2800" i="1" smtClean="0">
                            <a:latin typeface="Cambria Math" panose="02040503050406030204" pitchFamily="18" charset="0"/>
                          </a:rPr>
                        </m:ctrlPr>
                      </m:fPr>
                      <m:num>
                        <m:r>
                          <m:rPr>
                            <m:nor/>
                          </m:rPr>
                          <a:rPr lang="el-GR" sz="2800"/>
                          <m:t> </m:t>
                        </m:r>
                        <m:r>
                          <m:rPr>
                            <m:nor/>
                          </m:rPr>
                          <a:rPr lang="el-GR" sz="2800"/>
                          <m:t>Σ</m:t>
                        </m:r>
                        <m:r>
                          <a:rPr lang="en-IN" sz="2800" b="0" i="1" smtClean="0">
                            <a:latin typeface="Cambria Math"/>
                          </a:rPr>
                          <m:t>𝑠</m:t>
                        </m:r>
                      </m:num>
                      <m:den>
                        <m:r>
                          <m:rPr>
                            <m:nor/>
                          </m:rPr>
                          <a:rPr lang="el-GR" sz="2800"/>
                          <m:t> </m:t>
                        </m:r>
                        <m:r>
                          <m:rPr>
                            <m:nor/>
                          </m:rPr>
                          <a:rPr lang="el-GR" sz="2800"/>
                          <m:t>Σ</m:t>
                        </m:r>
                        <m:r>
                          <a:rPr lang="en-IN" sz="2800" b="0" i="1" smtClean="0">
                            <a:latin typeface="Cambria Math"/>
                          </a:rPr>
                          <m:t>(</m:t>
                        </m:r>
                        <m:f>
                          <m:fPr>
                            <m:ctrlPr>
                              <a:rPr lang="en-IN" sz="2800" b="0" i="1" smtClean="0">
                                <a:latin typeface="Cambria Math" panose="02040503050406030204" pitchFamily="18" charset="0"/>
                              </a:rPr>
                            </m:ctrlPr>
                          </m:fPr>
                          <m:num>
                            <m:r>
                              <a:rPr lang="en-IN" sz="2800" b="0" i="1" smtClean="0">
                                <a:latin typeface="Cambria Math"/>
                              </a:rPr>
                              <m:t>𝑠</m:t>
                            </m:r>
                          </m:num>
                          <m:den>
                            <m:r>
                              <a:rPr lang="en-IN" sz="2800" b="0" i="1" smtClean="0">
                                <a:latin typeface="Cambria Math"/>
                              </a:rPr>
                              <m:t>𝑣</m:t>
                            </m:r>
                          </m:den>
                        </m:f>
                        <m:r>
                          <a:rPr lang="en-IN" sz="2800" b="0" i="1" smtClean="0">
                            <a:latin typeface="Cambria Math"/>
                          </a:rPr>
                          <m:t>)</m:t>
                        </m:r>
                      </m:den>
                    </m:f>
                  </m:oMath>
                </a14:m>
                <a:endParaRPr lang="en-I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971600" y="4835849"/>
                <a:ext cx="4176464" cy="911916"/>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136022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a:bodyPr>
          <a:lstStyle/>
          <a:p>
            <a:pPr algn="just"/>
            <a:r>
              <a:rPr lang="en-IN" sz="2000" dirty="0"/>
              <a:t>If you make a trip which entails travelling 900 </a:t>
            </a:r>
            <a:r>
              <a:rPr lang="en-IN" sz="2000" dirty="0" err="1"/>
              <a:t>kms</a:t>
            </a:r>
            <a:r>
              <a:rPr lang="en-IN" sz="2000" dirty="0"/>
              <a:t> by train at an average speed of 60 </a:t>
            </a:r>
            <a:r>
              <a:rPr lang="en-IN" sz="2000" dirty="0" err="1"/>
              <a:t>kmph</a:t>
            </a:r>
            <a:r>
              <a:rPr lang="en-IN" sz="2000" dirty="0"/>
              <a:t>; 3000 </a:t>
            </a:r>
            <a:r>
              <a:rPr lang="en-IN" sz="2000" dirty="0" err="1"/>
              <a:t>kms</a:t>
            </a:r>
            <a:r>
              <a:rPr lang="en-IN" sz="2000" dirty="0"/>
              <a:t> by </a:t>
            </a:r>
            <a:r>
              <a:rPr lang="en-IN" sz="2000" dirty="0" err="1"/>
              <a:t>boad</a:t>
            </a:r>
            <a:r>
              <a:rPr lang="en-IN" sz="2000" dirty="0"/>
              <a:t> at an average speed of 25 </a:t>
            </a:r>
            <a:r>
              <a:rPr lang="en-IN" sz="2000" dirty="0" err="1"/>
              <a:t>kmph</a:t>
            </a:r>
            <a:r>
              <a:rPr lang="en-IN" sz="2000" dirty="0"/>
              <a:t>; 400 </a:t>
            </a:r>
            <a:r>
              <a:rPr lang="en-IN" sz="2000" dirty="0" err="1"/>
              <a:t>kms</a:t>
            </a:r>
            <a:r>
              <a:rPr lang="en-IN" sz="2000" dirty="0"/>
              <a:t> by plane at 350 </a:t>
            </a:r>
            <a:r>
              <a:rPr lang="en-IN" sz="2000" dirty="0" err="1"/>
              <a:t>kmph</a:t>
            </a:r>
            <a:r>
              <a:rPr lang="en-IN" sz="2000" dirty="0"/>
              <a:t>, and finally 15 </a:t>
            </a:r>
            <a:r>
              <a:rPr lang="en-IN" sz="2000" dirty="0" err="1"/>
              <a:t>ksm</a:t>
            </a:r>
            <a:r>
              <a:rPr lang="en-IN" sz="2000" dirty="0"/>
              <a:t> by taxi at 25 </a:t>
            </a:r>
            <a:r>
              <a:rPr lang="en-IN" sz="2000" dirty="0" err="1"/>
              <a:t>kmph</a:t>
            </a:r>
            <a:r>
              <a:rPr lang="en-IN" sz="2000" dirty="0"/>
              <a:t>. What is your average speed for the entire distance.</a:t>
            </a:r>
          </a:p>
        </p:txBody>
      </p:sp>
      <p:graphicFrame>
        <p:nvGraphicFramePr>
          <p:cNvPr id="4" name="Table 3"/>
          <p:cNvGraphicFramePr>
            <a:graphicFrameLocks noGrp="1"/>
          </p:cNvGraphicFramePr>
          <p:nvPr>
            <p:extLst>
              <p:ext uri="{D42A27DB-BD31-4B8C-83A1-F6EECF244321}">
                <p14:modId xmlns:p14="http://schemas.microsoft.com/office/powerpoint/2010/main" val="1390613277"/>
              </p:ext>
            </p:extLst>
          </p:nvPr>
        </p:nvGraphicFramePr>
        <p:xfrm>
          <a:off x="755576" y="3501008"/>
          <a:ext cx="3816423" cy="2194560"/>
        </p:xfrm>
        <a:graphic>
          <a:graphicData uri="http://schemas.openxmlformats.org/drawingml/2006/table">
            <a:tbl>
              <a:tblPr firstRow="1" bandRow="1">
                <a:tableStyleId>{5C22544A-7EE6-4342-B048-85BDC9FD1C3A}</a:tableStyleId>
              </a:tblPr>
              <a:tblGrid>
                <a:gridCol w="1272141">
                  <a:extLst>
                    <a:ext uri="{9D8B030D-6E8A-4147-A177-3AD203B41FA5}">
                      <a16:colId xmlns:a16="http://schemas.microsoft.com/office/drawing/2014/main" val="20000"/>
                    </a:ext>
                  </a:extLst>
                </a:gridCol>
                <a:gridCol w="1464163">
                  <a:extLst>
                    <a:ext uri="{9D8B030D-6E8A-4147-A177-3AD203B41FA5}">
                      <a16:colId xmlns:a16="http://schemas.microsoft.com/office/drawing/2014/main" val="20001"/>
                    </a:ext>
                  </a:extLst>
                </a:gridCol>
                <a:gridCol w="1080119">
                  <a:extLst>
                    <a:ext uri="{9D8B030D-6E8A-4147-A177-3AD203B41FA5}">
                      <a16:colId xmlns:a16="http://schemas.microsoft.com/office/drawing/2014/main" val="20002"/>
                    </a:ext>
                  </a:extLst>
                </a:gridCol>
              </a:tblGrid>
              <a:tr h="228025">
                <a:tc>
                  <a:txBody>
                    <a:bodyPr/>
                    <a:lstStyle/>
                    <a:p>
                      <a:r>
                        <a:rPr lang="en-IN" dirty="0"/>
                        <a:t>X (speed)</a:t>
                      </a:r>
                    </a:p>
                  </a:txBody>
                  <a:tcPr/>
                </a:tc>
                <a:tc>
                  <a:txBody>
                    <a:bodyPr/>
                    <a:lstStyle/>
                    <a:p>
                      <a:r>
                        <a:rPr lang="en-IN" dirty="0"/>
                        <a:t>W(Distance)</a:t>
                      </a:r>
                    </a:p>
                  </a:txBody>
                  <a:tcPr/>
                </a:tc>
                <a:tc>
                  <a:txBody>
                    <a:bodyPr/>
                    <a:lstStyle/>
                    <a:p>
                      <a:r>
                        <a:rPr lang="en-IN" dirty="0"/>
                        <a:t>W/X</a:t>
                      </a:r>
                    </a:p>
                  </a:txBody>
                  <a:tcPr/>
                </a:tc>
                <a:extLst>
                  <a:ext uri="{0D108BD9-81ED-4DB2-BD59-A6C34878D82A}">
                    <a16:rowId xmlns:a16="http://schemas.microsoft.com/office/drawing/2014/main" val="10000"/>
                  </a:ext>
                </a:extLst>
              </a:tr>
              <a:tr h="228025">
                <a:tc>
                  <a:txBody>
                    <a:bodyPr/>
                    <a:lstStyle/>
                    <a:p>
                      <a:r>
                        <a:rPr lang="en-IN" dirty="0"/>
                        <a:t>60</a:t>
                      </a:r>
                    </a:p>
                  </a:txBody>
                  <a:tcPr/>
                </a:tc>
                <a:tc>
                  <a:txBody>
                    <a:bodyPr/>
                    <a:lstStyle/>
                    <a:p>
                      <a:r>
                        <a:rPr lang="en-IN" dirty="0"/>
                        <a:t>900</a:t>
                      </a:r>
                    </a:p>
                  </a:txBody>
                  <a:tcPr/>
                </a:tc>
                <a:tc>
                  <a:txBody>
                    <a:bodyPr/>
                    <a:lstStyle/>
                    <a:p>
                      <a:r>
                        <a:rPr lang="en-IN" dirty="0"/>
                        <a:t>15</a:t>
                      </a:r>
                    </a:p>
                  </a:txBody>
                  <a:tcPr/>
                </a:tc>
                <a:extLst>
                  <a:ext uri="{0D108BD9-81ED-4DB2-BD59-A6C34878D82A}">
                    <a16:rowId xmlns:a16="http://schemas.microsoft.com/office/drawing/2014/main" val="10001"/>
                  </a:ext>
                </a:extLst>
              </a:tr>
              <a:tr h="228025">
                <a:tc>
                  <a:txBody>
                    <a:bodyPr/>
                    <a:lstStyle/>
                    <a:p>
                      <a:r>
                        <a:rPr lang="en-IN" dirty="0"/>
                        <a:t>25</a:t>
                      </a:r>
                    </a:p>
                  </a:txBody>
                  <a:tcPr/>
                </a:tc>
                <a:tc>
                  <a:txBody>
                    <a:bodyPr/>
                    <a:lstStyle/>
                    <a:p>
                      <a:r>
                        <a:rPr lang="en-IN" dirty="0"/>
                        <a:t>3000</a:t>
                      </a:r>
                    </a:p>
                  </a:txBody>
                  <a:tcPr/>
                </a:tc>
                <a:tc>
                  <a:txBody>
                    <a:bodyPr/>
                    <a:lstStyle/>
                    <a:p>
                      <a:r>
                        <a:rPr lang="en-IN" dirty="0"/>
                        <a:t>120</a:t>
                      </a:r>
                    </a:p>
                  </a:txBody>
                  <a:tcPr/>
                </a:tc>
                <a:extLst>
                  <a:ext uri="{0D108BD9-81ED-4DB2-BD59-A6C34878D82A}">
                    <a16:rowId xmlns:a16="http://schemas.microsoft.com/office/drawing/2014/main" val="10002"/>
                  </a:ext>
                </a:extLst>
              </a:tr>
              <a:tr h="228025">
                <a:tc>
                  <a:txBody>
                    <a:bodyPr/>
                    <a:lstStyle/>
                    <a:p>
                      <a:r>
                        <a:rPr lang="en-IN" dirty="0"/>
                        <a:t>350</a:t>
                      </a:r>
                    </a:p>
                  </a:txBody>
                  <a:tcPr/>
                </a:tc>
                <a:tc>
                  <a:txBody>
                    <a:bodyPr/>
                    <a:lstStyle/>
                    <a:p>
                      <a:r>
                        <a:rPr lang="en-IN" dirty="0"/>
                        <a:t>400</a:t>
                      </a:r>
                    </a:p>
                  </a:txBody>
                  <a:tcPr/>
                </a:tc>
                <a:tc>
                  <a:txBody>
                    <a:bodyPr/>
                    <a:lstStyle/>
                    <a:p>
                      <a:r>
                        <a:rPr lang="en-IN" dirty="0"/>
                        <a:t>1.43</a:t>
                      </a:r>
                    </a:p>
                  </a:txBody>
                  <a:tcPr/>
                </a:tc>
                <a:extLst>
                  <a:ext uri="{0D108BD9-81ED-4DB2-BD59-A6C34878D82A}">
                    <a16:rowId xmlns:a16="http://schemas.microsoft.com/office/drawing/2014/main" val="10003"/>
                  </a:ext>
                </a:extLst>
              </a:tr>
              <a:tr h="228025">
                <a:tc>
                  <a:txBody>
                    <a:bodyPr/>
                    <a:lstStyle/>
                    <a:p>
                      <a:r>
                        <a:rPr lang="en-IN" dirty="0"/>
                        <a:t>25</a:t>
                      </a:r>
                    </a:p>
                  </a:txBody>
                  <a:tcPr/>
                </a:tc>
                <a:tc>
                  <a:txBody>
                    <a:bodyPr/>
                    <a:lstStyle/>
                    <a:p>
                      <a:r>
                        <a:rPr lang="en-IN" dirty="0"/>
                        <a:t>15</a:t>
                      </a:r>
                    </a:p>
                  </a:txBody>
                  <a:tcPr/>
                </a:tc>
                <a:tc>
                  <a:txBody>
                    <a:bodyPr/>
                    <a:lstStyle/>
                    <a:p>
                      <a:r>
                        <a:rPr lang="en-IN" dirty="0"/>
                        <a:t>0.60</a:t>
                      </a:r>
                    </a:p>
                  </a:txBody>
                  <a:tcPr/>
                </a:tc>
                <a:extLst>
                  <a:ext uri="{0D108BD9-81ED-4DB2-BD59-A6C34878D82A}">
                    <a16:rowId xmlns:a16="http://schemas.microsoft.com/office/drawing/2014/main" val="10004"/>
                  </a:ext>
                </a:extLst>
              </a:tr>
              <a:tr h="228025">
                <a:tc>
                  <a:txBody>
                    <a:bodyPr/>
                    <a:lstStyle/>
                    <a:p>
                      <a:r>
                        <a:rPr lang="en-IN" dirty="0"/>
                        <a:t>Total</a:t>
                      </a:r>
                    </a:p>
                  </a:txBody>
                  <a:tcPr/>
                </a:tc>
                <a:tc>
                  <a:txBody>
                    <a:bodyPr/>
                    <a:lstStyle/>
                    <a:p>
                      <a:r>
                        <a:rPr lang="en-IN" dirty="0"/>
                        <a:t>4315</a:t>
                      </a:r>
                    </a:p>
                  </a:txBody>
                  <a:tcPr/>
                </a:tc>
                <a:tc>
                  <a:txBody>
                    <a:bodyPr/>
                    <a:lstStyle/>
                    <a:p>
                      <a:r>
                        <a:rPr lang="en-IN" dirty="0"/>
                        <a:t>137.03</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4932040" y="3501008"/>
                <a:ext cx="3168352" cy="650947"/>
              </a:xfrm>
              <a:prstGeom prst="rect">
                <a:avLst/>
              </a:prstGeom>
              <a:noFill/>
            </p:spPr>
            <p:txBody>
              <a:bodyPr wrap="square" rtlCol="0">
                <a:spAutoFit/>
              </a:bodyPr>
              <a:lstStyle/>
              <a:p>
                <a:r>
                  <a:rPr lang="en-IN" dirty="0"/>
                  <a:t>Average speed = </a:t>
                </a:r>
                <a14:m>
                  <m:oMath xmlns:m="http://schemas.openxmlformats.org/officeDocument/2006/math">
                    <m:f>
                      <m:fPr>
                        <m:ctrlPr>
                          <a:rPr lang="en-IN" i="1" smtClean="0">
                            <a:latin typeface="Cambria Math" panose="02040503050406030204" pitchFamily="18" charset="0"/>
                          </a:rPr>
                        </m:ctrlPr>
                      </m:fPr>
                      <m:num>
                        <m:r>
                          <m:rPr>
                            <m:nor/>
                          </m:rPr>
                          <a:rPr lang="el-GR"/>
                          <m:t> </m:t>
                        </m:r>
                        <m:r>
                          <m:rPr>
                            <m:nor/>
                          </m:rPr>
                          <a:rPr lang="el-GR"/>
                          <m:t>Σ</m:t>
                        </m:r>
                        <m:r>
                          <a:rPr lang="en-IN" b="0" i="1" smtClean="0">
                            <a:latin typeface="Cambria Math"/>
                          </a:rPr>
                          <m:t>𝑊</m:t>
                        </m:r>
                      </m:num>
                      <m:den>
                        <m:r>
                          <m:rPr>
                            <m:nor/>
                          </m:rPr>
                          <a:rPr lang="el-GR"/>
                          <m:t> </m:t>
                        </m:r>
                        <m:r>
                          <m:rPr>
                            <m:nor/>
                          </m:rPr>
                          <a:rPr lang="el-GR"/>
                          <m:t>Σ</m:t>
                        </m:r>
                        <m:r>
                          <a:rPr lang="en-IN" b="0" i="1" smtClean="0">
                            <a:latin typeface="Cambria Math"/>
                          </a:rPr>
                          <m:t>(</m:t>
                        </m:r>
                        <m:f>
                          <m:fPr>
                            <m:ctrlPr>
                              <a:rPr lang="en-IN" b="0" i="1" smtClean="0">
                                <a:latin typeface="Cambria Math" panose="02040503050406030204" pitchFamily="18" charset="0"/>
                              </a:rPr>
                            </m:ctrlPr>
                          </m:fPr>
                          <m:num>
                            <m:r>
                              <a:rPr lang="en-IN" b="0" i="1" smtClean="0">
                                <a:latin typeface="Cambria Math"/>
                              </a:rPr>
                              <m:t>𝑊</m:t>
                            </m:r>
                          </m:num>
                          <m:den>
                            <m:r>
                              <a:rPr lang="en-IN" b="0" i="1" smtClean="0">
                                <a:latin typeface="Cambria Math"/>
                              </a:rPr>
                              <m:t>𝑋</m:t>
                            </m:r>
                          </m:den>
                        </m:f>
                        <m:r>
                          <a:rPr lang="en-IN" b="0" i="1" smtClean="0">
                            <a:latin typeface="Cambria Math"/>
                          </a:rPr>
                          <m:t>)</m:t>
                        </m:r>
                      </m:den>
                    </m:f>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932040" y="3501008"/>
                <a:ext cx="3168352" cy="650947"/>
              </a:xfrm>
              <a:prstGeom prst="rect">
                <a:avLst/>
              </a:prstGeom>
              <a:blipFill rotWithShape="1">
                <a:blip r:embed="rId2"/>
                <a:stretch>
                  <a:fillRect l="-1538"/>
                </a:stretch>
              </a:blipFill>
            </p:spPr>
            <p:txBody>
              <a:bodyPr/>
              <a:lstStyle/>
              <a:p>
                <a:r>
                  <a:rPr lang="en-IN">
                    <a:noFill/>
                  </a:rPr>
                  <a:t> </a:t>
                </a:r>
              </a:p>
            </p:txBody>
          </p:sp>
        </mc:Fallback>
      </mc:AlternateContent>
      <p:sp>
        <p:nvSpPr>
          <p:cNvPr id="6" name="TextBox 5"/>
          <p:cNvSpPr txBox="1"/>
          <p:nvPr/>
        </p:nvSpPr>
        <p:spPr>
          <a:xfrm>
            <a:off x="5181600" y="4495800"/>
            <a:ext cx="2743200" cy="923330"/>
          </a:xfrm>
          <a:prstGeom prst="rect">
            <a:avLst/>
          </a:prstGeom>
          <a:noFill/>
        </p:spPr>
        <p:txBody>
          <a:bodyPr wrap="square" rtlCol="0">
            <a:spAutoFit/>
          </a:bodyPr>
          <a:lstStyle/>
          <a:p>
            <a:r>
              <a:rPr lang="en-US" dirty="0"/>
              <a:t>= 4315/ 134.03</a:t>
            </a:r>
          </a:p>
          <a:p>
            <a:endParaRPr lang="en-US" dirty="0"/>
          </a:p>
          <a:p>
            <a:r>
              <a:rPr lang="en-US" dirty="0"/>
              <a:t>= 31.49 km. ph.</a:t>
            </a:r>
          </a:p>
        </p:txBody>
      </p:sp>
    </p:spTree>
    <p:extLst>
      <p:ext uri="{BB962C8B-B14F-4D97-AF65-F5344CB8AC3E}">
        <p14:creationId xmlns:p14="http://schemas.microsoft.com/office/powerpoint/2010/main" val="19927026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Merits:</a:t>
            </a:r>
          </a:p>
          <a:p>
            <a:pPr algn="just">
              <a:buFont typeface="Wingdings" panose="05000000000000000000" pitchFamily="2" charset="2"/>
              <a:buChar char="ü"/>
            </a:pPr>
            <a:r>
              <a:rPr lang="en-IN" dirty="0"/>
              <a:t>It is rigidly defined. </a:t>
            </a:r>
          </a:p>
          <a:p>
            <a:pPr algn="just">
              <a:buFont typeface="Wingdings" panose="05000000000000000000" pitchFamily="2" charset="2"/>
              <a:buChar char="ü"/>
            </a:pPr>
            <a:r>
              <a:rPr lang="en-IN" dirty="0"/>
              <a:t>It is defined on all observations.</a:t>
            </a:r>
          </a:p>
          <a:p>
            <a:pPr algn="just">
              <a:buFont typeface="Wingdings" panose="05000000000000000000" pitchFamily="2" charset="2"/>
              <a:buChar char="ü"/>
            </a:pPr>
            <a:r>
              <a:rPr lang="en-IN" dirty="0"/>
              <a:t>It is the most suitable average when it is desired to give greater weight to smaller observations and less weight to the larger ones.</a:t>
            </a:r>
          </a:p>
          <a:p>
            <a:pPr algn="just">
              <a:buFont typeface="Wingdings" panose="05000000000000000000" pitchFamily="2" charset="2"/>
              <a:buChar char="ü"/>
            </a:pPr>
            <a:r>
              <a:rPr lang="en-IN" dirty="0"/>
              <a:t>It gives greater importance to small items and is therefore, useful only when small items have to be given greater </a:t>
            </a:r>
            <a:r>
              <a:rPr lang="en-IN" dirty="0" err="1"/>
              <a:t>weightage</a:t>
            </a:r>
            <a:r>
              <a:rPr lang="en-IN" dirty="0"/>
              <a:t>.</a:t>
            </a:r>
          </a:p>
          <a:p>
            <a:pPr algn="just">
              <a:buFont typeface="Wingdings" panose="05000000000000000000" pitchFamily="2" charset="2"/>
              <a:buChar char="ü"/>
            </a:pPr>
            <a:endParaRPr lang="en-IN" dirty="0"/>
          </a:p>
        </p:txBody>
      </p:sp>
    </p:spTree>
    <p:extLst>
      <p:ext uri="{BB962C8B-B14F-4D97-AF65-F5344CB8AC3E}">
        <p14:creationId xmlns:p14="http://schemas.microsoft.com/office/powerpoint/2010/main" val="2279550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456207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3933056"/>
            <a:ext cx="7704856"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If the population (or sample) has a few data points that are much higher than the rest (outliers), the harmonic mean is the appropriate average to use.  Unlike the arithmetic mean, the harmonic mean gives less significance to high-value outliers–providing a truer picture of the average.</a:t>
            </a:r>
          </a:p>
        </p:txBody>
      </p:sp>
    </p:spTree>
    <p:extLst>
      <p:ext uri="{BB962C8B-B14F-4D97-AF65-F5344CB8AC3E}">
        <p14:creationId xmlns:p14="http://schemas.microsoft.com/office/powerpoint/2010/main" val="34718364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lgn="just">
              <a:buFont typeface="Wingdings" pitchFamily="2" charset="2"/>
              <a:buChar char="ü"/>
            </a:pPr>
            <a:r>
              <a:rPr lang="en-IN" sz="2800" dirty="0"/>
              <a:t>“</a:t>
            </a:r>
            <a:r>
              <a:rPr lang="en-IN" sz="2800" i="1" dirty="0"/>
              <a:t>The median is that value of the variable which divides the group into two equal parts, one part comprising all the values greater and the other, all the values less than median</a:t>
            </a:r>
            <a:r>
              <a:rPr lang="en-IN" sz="2800" dirty="0"/>
              <a:t>” – L.R. Conner</a:t>
            </a:r>
          </a:p>
          <a:p>
            <a:pPr marL="0" indent="0">
              <a:buFont typeface="Wingdings" pitchFamily="2" charset="2"/>
              <a:buChar char="ü"/>
            </a:pPr>
            <a:endParaRPr lang="en-IN" sz="2800" dirty="0"/>
          </a:p>
          <a:p>
            <a:pPr marL="0" indent="0" algn="just">
              <a:buFont typeface="Wingdings" pitchFamily="2" charset="2"/>
              <a:buChar char="ü"/>
            </a:pPr>
            <a:r>
              <a:rPr lang="en-IN" sz="2800" dirty="0"/>
              <a:t>Thus median of distribution may be defined as that value f the variable which exceeds and is exceeded by the same number of observations.</a:t>
            </a:r>
          </a:p>
        </p:txBody>
      </p:sp>
    </p:spTree>
    <p:extLst>
      <p:ext uri="{BB962C8B-B14F-4D97-AF65-F5344CB8AC3E}">
        <p14:creationId xmlns:p14="http://schemas.microsoft.com/office/powerpoint/2010/main" val="8681423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N" sz="2400" b="1" dirty="0"/>
                  <a:t>Ungrouped Data :</a:t>
                </a:r>
              </a:p>
              <a:p>
                <a:pPr marL="0" indent="0">
                  <a:buNone/>
                </a:pPr>
                <a:r>
                  <a:rPr lang="en-IN" sz="2400" dirty="0"/>
                  <a:t>Arrange the given values in the increasing or decreasing order.</a:t>
                </a:r>
              </a:p>
              <a:p>
                <a:pPr marL="0" indent="0">
                  <a:buNone/>
                </a:pPr>
                <a:r>
                  <a:rPr lang="en-IN" sz="2400" dirty="0"/>
                  <a:t>If the number of values are odd, median is the middle value.</a:t>
                </a:r>
              </a:p>
              <a:p>
                <a:pPr marL="0" indent="0">
                  <a:buNone/>
                </a:pPr>
                <a:endParaRPr lang="en-IN" sz="2400" dirty="0"/>
              </a:p>
              <a:p>
                <a:pPr marL="0" indent="0">
                  <a:buNone/>
                </a:pPr>
                <a:r>
                  <a:rPr lang="en-IN" sz="2400" dirty="0"/>
                  <a:t>If the number of values are even, median is the mean of middle two values. By formula Median = </a:t>
                </a:r>
                <a:r>
                  <a:rPr lang="en-IN" sz="2400" dirty="0" err="1"/>
                  <a:t>Md</a:t>
                </a:r>
                <a:r>
                  <a:rPr lang="en-IN" sz="2400" dirty="0"/>
                  <a:t>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m:t>
                        </m:r>
                        <m:r>
                          <a:rPr lang="en-IN" sz="2400" b="0" i="1" smtClean="0">
                            <a:latin typeface="Cambria Math"/>
                          </a:rPr>
                          <m:t>𝑛</m:t>
                        </m:r>
                        <m:r>
                          <a:rPr lang="en-IN" sz="2400" b="0" i="1" smtClean="0">
                            <a:latin typeface="Cambria Math"/>
                          </a:rPr>
                          <m:t>+1)</m:t>
                        </m:r>
                      </m:num>
                      <m:den>
                        <m:r>
                          <a:rPr lang="en-IN" sz="2400" b="0" i="1" smtClean="0">
                            <a:latin typeface="Cambria Math"/>
                          </a:rPr>
                          <m:t>2</m:t>
                        </m:r>
                      </m:den>
                    </m:f>
                  </m:oMath>
                </a14:m>
                <a:r>
                  <a:rPr lang="en-IN" sz="2400" dirty="0" err="1"/>
                  <a:t>th</a:t>
                </a:r>
                <a:r>
                  <a:rPr lang="en-IN" sz="2400" dirty="0"/>
                  <a:t>item. </a:t>
                </a:r>
                <a:endParaRPr lang="en-IN"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Tree>
    <p:extLst>
      <p:ext uri="{BB962C8B-B14F-4D97-AF65-F5344CB8AC3E}">
        <p14:creationId xmlns:p14="http://schemas.microsoft.com/office/powerpoint/2010/main" val="8868982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a:xfrm>
            <a:off x="381000" y="1295400"/>
            <a:ext cx="8229600" cy="5257800"/>
          </a:xfrm>
        </p:spPr>
        <p:txBody>
          <a:bodyPr>
            <a:normAutofit/>
          </a:bodyPr>
          <a:lstStyle/>
          <a:p>
            <a:pPr marL="0" indent="0">
              <a:buNone/>
            </a:pPr>
            <a:r>
              <a:rPr lang="en-IN" sz="2400" b="1" dirty="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593511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2756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5876367"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1981200"/>
            <a:ext cx="40575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9157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Median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5817801"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586740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6724168"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3180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b="1" dirty="0"/>
              <a:t>Grouped Data:</a:t>
            </a:r>
          </a:p>
          <a:p>
            <a:pPr marL="0" indent="0" algn="just">
              <a:buNone/>
            </a:pPr>
            <a:r>
              <a:rPr lang="en-IN" dirty="0"/>
              <a:t>	In a grouped distribution, values are associated with frequencies. Grouping can be in the form of a discrete frequency distribution or a continuous frequency distribution. </a:t>
            </a:r>
          </a:p>
          <a:p>
            <a:pPr marL="0" indent="0" algn="just">
              <a:buNone/>
            </a:pPr>
            <a:r>
              <a:rPr lang="en-IN" dirty="0"/>
              <a:t>	Whatever may be the type of distribution , </a:t>
            </a:r>
            <a:r>
              <a:rPr lang="en-IN" b="1" dirty="0"/>
              <a:t>cumulative frequencies</a:t>
            </a:r>
            <a:r>
              <a:rPr lang="en-IN" dirty="0"/>
              <a:t> have to be calculated to know the total number of items.</a:t>
            </a:r>
          </a:p>
          <a:p>
            <a:pPr marL="0" indent="0" algn="just">
              <a:buNone/>
            </a:pPr>
            <a:r>
              <a:rPr lang="en-IN" b="1" dirty="0"/>
              <a:t>Cumulative frequency:</a:t>
            </a:r>
            <a:r>
              <a:rPr lang="en-IN" dirty="0"/>
              <a:t> (C.F.) Cumulative frequency of each class is the sum of the frequency of the class and the frequencies of the pervious classes, </a:t>
            </a:r>
            <a:r>
              <a:rPr lang="en-IN" dirty="0" err="1"/>
              <a:t>ie</a:t>
            </a:r>
            <a:r>
              <a:rPr lang="en-IN" dirty="0"/>
              <a:t> adding the frequencies successively, so that the last cumulative frequency gives the total number of items.</a:t>
            </a:r>
          </a:p>
        </p:txBody>
      </p:sp>
    </p:spTree>
    <p:extLst>
      <p:ext uri="{BB962C8B-B14F-4D97-AF65-F5344CB8AC3E}">
        <p14:creationId xmlns:p14="http://schemas.microsoft.com/office/powerpoint/2010/main" val="938919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10721</TotalTime>
  <Words>5443</Words>
  <Application>Microsoft Office PowerPoint</Application>
  <PresentationFormat>On-screen Show (4:3)</PresentationFormat>
  <Paragraphs>617</Paragraphs>
  <Slides>128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128</vt:i4>
      </vt:variant>
    </vt:vector>
  </HeadingPairs>
  <TitlesOfParts>
    <vt:vector size="134" baseType="lpstr">
      <vt:lpstr>Arial</vt:lpstr>
      <vt:lpstr>Calibri</vt:lpstr>
      <vt:lpstr>Cambria Math</vt:lpstr>
      <vt:lpstr>Times New Roman</vt:lpstr>
      <vt:lpstr>Wingdings</vt:lpstr>
      <vt:lpstr>Office Theme</vt:lpstr>
      <vt:lpstr>Statistics</vt:lpstr>
      <vt:lpstr>Statistics</vt:lpstr>
      <vt:lpstr>Statistics</vt:lpstr>
      <vt:lpstr>Collection of Data</vt:lpstr>
      <vt:lpstr>Presentation of data</vt:lpstr>
      <vt:lpstr>Analysis of data</vt:lpstr>
      <vt:lpstr>Interpretation of data</vt:lpstr>
      <vt:lpstr> List of fields of application of statistics </vt:lpstr>
      <vt:lpstr> List of fields of application of statistics </vt:lpstr>
      <vt:lpstr>Statistics</vt:lpstr>
      <vt:lpstr>Statistics</vt:lpstr>
      <vt:lpstr>Data Collection</vt:lpstr>
      <vt:lpstr>Data Collection</vt:lpstr>
      <vt:lpstr>Data Collection</vt:lpstr>
      <vt:lpstr>Data Classification</vt:lpstr>
      <vt:lpstr>Data Classification</vt:lpstr>
      <vt:lpstr>Data Classification</vt:lpstr>
      <vt:lpstr>Data Classification</vt:lpstr>
      <vt:lpstr>Classification</vt:lpstr>
      <vt:lpstr>Data Classification</vt:lpstr>
      <vt:lpstr>Data Classification</vt:lpstr>
      <vt:lpstr>Data Classification</vt:lpstr>
      <vt:lpstr> Data Classification </vt:lpstr>
      <vt:lpstr>PowerPoint Presentation</vt:lpstr>
      <vt:lpstr>Frequency table</vt:lpstr>
      <vt:lpstr>Discrete /Ungrouped frequency distribution</vt:lpstr>
      <vt:lpstr>Discrete /Ungrouped frequency distribution</vt:lpstr>
      <vt:lpstr>Continuous frequency distribution</vt:lpstr>
      <vt:lpstr>Continuous Frequency Distribution</vt:lpstr>
      <vt:lpstr>Definitions</vt:lpstr>
      <vt:lpstr>Definitions</vt:lpstr>
      <vt:lpstr>Definitions</vt:lpstr>
      <vt:lpstr>Number of class intervals</vt:lpstr>
      <vt:lpstr>Number of class intervals:</vt:lpstr>
      <vt:lpstr>Number of class intervals:</vt:lpstr>
      <vt:lpstr>Number of class intervals</vt:lpstr>
      <vt:lpstr>Size of the class interval</vt:lpstr>
      <vt:lpstr>PowerPoint Presentation</vt:lpstr>
      <vt:lpstr>PowerPoint Presentation</vt:lpstr>
      <vt:lpstr>Types of class intervals</vt:lpstr>
      <vt:lpstr>Exclusive method</vt:lpstr>
      <vt:lpstr>Exclusive method</vt:lpstr>
      <vt:lpstr>Inclusive Method</vt:lpstr>
      <vt:lpstr>Open end classes</vt:lpstr>
      <vt:lpstr>Percentage frequency table</vt:lpstr>
      <vt:lpstr>PowerPoint Presentation</vt:lpstr>
      <vt:lpstr>Cumulative frequency table</vt:lpstr>
      <vt:lpstr>Conversion of cumulative frequency to simple Frequency - </vt:lpstr>
      <vt:lpstr>Cumulative percentage Frequency table</vt:lpstr>
      <vt:lpstr>Measures of Central Tendency</vt:lpstr>
      <vt:lpstr>Measures of Central Tendency</vt:lpstr>
      <vt:lpstr>Measures of Central Tendency</vt:lpstr>
      <vt:lpstr>PowerPoint Presentation</vt:lpstr>
      <vt:lpstr> Arithmetic Mean </vt:lpstr>
      <vt:lpstr>Arithmetic Mean</vt:lpstr>
      <vt:lpstr>PowerPoint Presentation</vt:lpstr>
      <vt:lpstr>PowerPoint Presentation</vt:lpstr>
      <vt:lpstr>PowerPoint Presentation</vt:lpstr>
      <vt:lpstr>PowerPoint Presentation</vt:lpstr>
      <vt:lpstr>PowerPoint Presentation</vt:lpstr>
      <vt:lpstr>Weighted AM</vt:lpstr>
      <vt:lpstr>PowerPoint Presentation</vt:lpstr>
      <vt:lpstr>PowerPoint Presentation</vt:lpstr>
      <vt:lpstr>PowerPoint Presentation</vt:lpstr>
      <vt:lpstr>PowerPoint Presentation</vt:lpstr>
      <vt:lpstr>Properties - AM</vt:lpstr>
      <vt:lpstr>Arithmetic Mean</vt:lpstr>
      <vt:lpstr>Arithmetic Mean</vt:lpstr>
      <vt:lpstr>Arithmetic Mean</vt:lpstr>
      <vt:lpstr>Arithmetic Mean</vt:lpstr>
      <vt:lpstr>Geometric Mean</vt:lpstr>
      <vt:lpstr>Geometric Mean</vt:lpstr>
      <vt:lpstr>Geometric Mean</vt:lpstr>
      <vt:lpstr>Geometric Mean</vt:lpstr>
      <vt:lpstr>Geometric Mean</vt:lpstr>
      <vt:lpstr>PowerPoint Presentation</vt:lpstr>
      <vt:lpstr>PowerPoint Presentation</vt:lpstr>
      <vt:lpstr>PowerPoint Presentation</vt:lpstr>
      <vt:lpstr>Geometric distribution</vt:lpstr>
      <vt:lpstr>Geometric Mean</vt:lpstr>
      <vt:lpstr>Geometric Mean</vt:lpstr>
      <vt:lpstr>Geometric Mean</vt:lpstr>
      <vt:lpstr>Weighted GM</vt:lpstr>
      <vt:lpstr>Harmonic Mean</vt:lpstr>
      <vt:lpstr>Harmonic Mean</vt:lpstr>
      <vt:lpstr>Harmonic Mean</vt:lpstr>
      <vt:lpstr>Harmonic Mean</vt:lpstr>
      <vt:lpstr>Harmonic Mean</vt:lpstr>
      <vt:lpstr>PowerPoint Presentation</vt:lpstr>
      <vt:lpstr>Harmonic Mean</vt:lpstr>
      <vt:lpstr>Harmonic Mean</vt:lpstr>
      <vt:lpstr>Harmonic Mean</vt:lpstr>
      <vt:lpstr>Harmonic Mean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Partition Values</vt:lpstr>
      <vt:lpstr>Partition Values</vt:lpstr>
      <vt:lpstr>Quartile Deviation</vt:lpstr>
      <vt:lpstr>Quartile Deviation</vt:lpstr>
      <vt:lpstr>Quartile Deviation</vt:lpstr>
      <vt:lpstr>Quartile Deviation</vt:lpstr>
      <vt:lpstr>Quartile Deviation</vt:lpstr>
      <vt:lpstr>PowerPoint Presentation</vt:lpstr>
      <vt:lpstr>Deciles</vt:lpstr>
      <vt:lpstr>PowerPoint Presentation</vt:lpstr>
      <vt:lpstr>Percentiles</vt:lpstr>
      <vt:lpstr>Percentiles</vt:lpstr>
      <vt:lpstr>Percentiles</vt:lpstr>
      <vt:lpstr>Mode</vt:lpstr>
      <vt:lpstr>Mode</vt:lpstr>
      <vt:lpstr>Mode</vt:lpstr>
      <vt:lpstr>PowerPoint Presentation</vt:lpstr>
      <vt:lpstr>PowerPoint Presentation</vt:lpstr>
      <vt:lpstr>Mode</vt:lpstr>
      <vt:lpstr>Mode</vt:lpstr>
      <vt:lpstr>Relationship Between AM, GM, HM</vt:lpstr>
      <vt:lpstr>Selection of Average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dc:creator>
  <cp:lastModifiedBy>Sachin Yadav</cp:lastModifiedBy>
  <cp:revision>164</cp:revision>
  <dcterms:created xsi:type="dcterms:W3CDTF">2016-07-29T05:03:05Z</dcterms:created>
  <dcterms:modified xsi:type="dcterms:W3CDTF">2021-04-23T15:16:32Z</dcterms:modified>
</cp:coreProperties>
</file>