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309" r:id="rId5"/>
    <p:sldId id="310" r:id="rId6"/>
    <p:sldId id="311" r:id="rId7"/>
    <p:sldId id="271" r:id="rId8"/>
    <p:sldId id="283" r:id="rId9"/>
    <p:sldId id="320" r:id="rId10"/>
    <p:sldId id="321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77" autoAdjust="0"/>
    <p:restoredTop sz="94660"/>
  </p:normalViewPr>
  <p:slideViewPr>
    <p:cSldViewPr snapToGrid="0">
      <p:cViewPr>
        <p:scale>
          <a:sx n="70" d="100"/>
          <a:sy n="70" d="100"/>
        </p:scale>
        <p:origin x="77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11-07-2018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25 Mar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NYC Parking Tickets: An Exploratory Analysis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Big Data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58278"/>
            <a:ext cx="11799587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How often does each vehicle body type get a parking ticket? How about the vehicle make? (find the top 5 for both)</a:t>
            </a:r>
            <a:endParaRPr lang="en-US" b="1" dirty="0">
              <a:latin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C1877-E77D-45DA-A63D-810C3CF6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34" y="2212276"/>
            <a:ext cx="7596920" cy="4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8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97891"/>
            <a:ext cx="1179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 precinct is a police station that has a certain zone of the city under its command. Find the (5 highest) frequencies of: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E00D9-5758-4DD6-8144-44EFC93EEED1}"/>
              </a:ext>
            </a:extLst>
          </p:cNvPr>
          <p:cNvSpPr txBox="1"/>
          <p:nvPr/>
        </p:nvSpPr>
        <p:spPr>
          <a:xfrm>
            <a:off x="4721314" y="2510151"/>
            <a:ext cx="2749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Violating Precincts (this is the precinct of the zone where the violation occurred)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/>
              <a:t>Issuing Precincts (this is the precinct that issued the ticket)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AutoNum type="arabicPeriod" startAt="2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14982-453A-40EA-897F-741ABEE7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9" y="2237589"/>
            <a:ext cx="3466677" cy="4517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0481F7-6A29-4367-ABA2-78C48F8C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511" y="2237589"/>
            <a:ext cx="3495121" cy="4549334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2B900D-1426-4B35-92FF-3640AFC5AFBF}"/>
              </a:ext>
            </a:extLst>
          </p:cNvPr>
          <p:cNvSpPr/>
          <p:nvPr/>
        </p:nvSpPr>
        <p:spPr>
          <a:xfrm>
            <a:off x="4721314" y="3643676"/>
            <a:ext cx="829339" cy="435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DBB1E5-A677-469C-8169-4BF357D37DF4}"/>
              </a:ext>
            </a:extLst>
          </p:cNvPr>
          <p:cNvSpPr/>
          <p:nvPr/>
        </p:nvSpPr>
        <p:spPr>
          <a:xfrm>
            <a:off x="6647138" y="5521150"/>
            <a:ext cx="823547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latin typeface="Lato"/>
              </a:rPr>
              <a:t>4.	</a:t>
            </a:r>
            <a:r>
              <a:rPr lang="en-US" b="1" dirty="0"/>
              <a:t>Find the violation code frequency across 3 precincts which have issued the most number of tickets - do these precinct 	zones have an exceptionally high frequency of certain violation codes? Are these codes common across precincts?</a:t>
            </a:r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963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Reading data into S3 (screenshot of the S3 bucket of all four members)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Exploratory Data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Examine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Aggregation Tasks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Deepak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Aneja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s3://???????/nyc-parking-case-study/)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CA517-41F6-46C3-A508-8FA179E87B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515" y="1955934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Suresh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Balla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s3://data-science-big-data-analytics-suresh/nyc-parking-case-study/)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CA517-41F6-46C3-A508-8FA179E87B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515" y="1955934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28101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1B0929-748E-4980-AB2A-EB153FA358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515" y="1955934"/>
            <a:ext cx="10808969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Merin Jose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s3://merin-upgrad/nyc-parking-case-study/)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35960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Fayiz Mayam Veettil </a:t>
            </a:r>
            <a:r>
              <a:rPr lang="en-US" sz="1400" dirty="0">
                <a:solidFill>
                  <a:schemeClr val="bg1"/>
                </a:solidFill>
              </a:rPr>
              <a:t>(Bucket Path: s3://fayiz-bigdata-assignment/nyc-parking-case-study/)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CA517-41F6-46C3-A508-8FA179E87B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515" y="1955934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6218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23101" y="2190750"/>
            <a:ext cx="9568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for possible data inconsistencies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duplicate records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NA values in the columns used for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Status of data cleaning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--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La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8392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3137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Examine the data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67741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Find total number of tickets for each year.</a:t>
            </a:r>
            <a:endParaRPr lang="en-US" b="1" dirty="0"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2BC4A-33B6-4416-907D-834972B4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2358412"/>
            <a:ext cx="3219450" cy="1000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0E53D-7B5F-471E-B4B8-13F151FE03DF}"/>
              </a:ext>
            </a:extLst>
          </p:cNvPr>
          <p:cNvSpPr txBox="1"/>
          <p:nvPr/>
        </p:nvSpPr>
        <p:spPr>
          <a:xfrm>
            <a:off x="210706" y="3296826"/>
            <a:ext cx="1138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How often does each vehicle body type get a parking ticket? How about the vehicle make? (find the top 5 for both)</a:t>
            </a:r>
            <a:endParaRPr lang="en-US" b="1" dirty="0">
              <a:latin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01F26-306E-4B3C-8B9A-205D15383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32" y="3857347"/>
            <a:ext cx="3219450" cy="1000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08D5F7-76BA-41A4-8D12-FEEE0F850008}"/>
              </a:ext>
            </a:extLst>
          </p:cNvPr>
          <p:cNvSpPr txBox="1"/>
          <p:nvPr/>
        </p:nvSpPr>
        <p:spPr>
          <a:xfrm>
            <a:off x="210706" y="4763103"/>
            <a:ext cx="1198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3. Some parking tickets don’t have addresses on them, which is cause for concern. Find out how many such tickets there are.</a:t>
            </a:r>
            <a:endParaRPr lang="en-US" b="1" dirty="0">
              <a:latin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0D0AA-EDF0-47AF-ADE7-2ED3A0FF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57" y="5442092"/>
            <a:ext cx="3209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65800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How often does each violation code occur? (frequency of violation codes - find the top 5)</a:t>
            </a:r>
            <a:endParaRPr lang="en-US" b="1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8BA86-3D20-4613-BEFE-B365781E2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2566987"/>
            <a:ext cx="8896350" cy="1724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D05AD-FBB5-4BBA-947A-4E96E06A4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4519612"/>
            <a:ext cx="4095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361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Lato</vt:lpstr>
      <vt:lpstr>Times New Roman</vt:lpstr>
      <vt:lpstr>Wingdings</vt:lpstr>
      <vt:lpstr>Office Theme</vt:lpstr>
      <vt:lpstr>NYC Parking Tickets: An Exploratory Analysis (Big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110</cp:revision>
  <dcterms:created xsi:type="dcterms:W3CDTF">2016-06-09T08:16:28Z</dcterms:created>
  <dcterms:modified xsi:type="dcterms:W3CDTF">2018-07-11T14:50:37Z</dcterms:modified>
</cp:coreProperties>
</file>