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Lato" panose="020F0502020204030203"/>
              </a:rPr>
              <a:t>Retail-Giant Sales Forecasting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Time Series Analysis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27 May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936381" y="1955934"/>
            <a:ext cx="93945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Objective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Forecast the sales and the demand for the next 6 months, that would help you manage the revenue and inventory accordingly in 7 different market segments and in 3 major categories (consumer, corporate &amp; home office)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Subset the data into 21 (7*3) buckets before analyzing these 7 different market segments and in 3 major categories to forecast at granular level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Find out 2 most profitable (and consistent) segment from these 21 and forecast the sales and demand for these segments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6843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2255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0A73-8D80-4ECE-B5C0-1C9CBD1D2B43}"/>
              </a:ext>
            </a:extLst>
          </p:cNvPr>
          <p:cNvSpPr/>
          <p:nvPr/>
        </p:nvSpPr>
        <p:spPr>
          <a:xfrm>
            <a:off x="520962" y="1918186"/>
            <a:ext cx="10618993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Contains information about order made on the online store for Global Mart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Over 50K transactional level data </a:t>
            </a:r>
            <a:r>
              <a:rPr lang="en-US" sz="1600" dirty="0">
                <a:latin typeface="Lato"/>
              </a:rPr>
              <a:t>where each row represents a particular order made on the online store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24 different attributes related to each such transaction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The “Market” attribute has 7-factor levels representing the geographical market sector that the customer belongs to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The “Segment” attribute tells which of the 3 segments that customer belongs to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</a:rPr>
              <a:t>Consumer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Corporate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Home Office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The challenge is to forecast the sales and quantity for the next 6 months</a:t>
            </a:r>
            <a:endParaRPr lang="en-IN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10415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Segment the whole dataset into the 21 subsets based on the market and the customer segment level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the transaction-level data into a time series to aggregate the 3 attributes  -</a:t>
            </a:r>
            <a:endParaRPr lang="en-US" dirty="0">
              <a:latin typeface="Lato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Sales, Quantity &amp; Profit</a:t>
            </a:r>
            <a:endParaRPr lang="en-US" dirty="0">
              <a:latin typeface="La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the 2 most profitable and consistently profitable segments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Lato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La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26198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Preparation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43617" y="2051184"/>
            <a:ext cx="9568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Binning based on WOE and IV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Splitting the data between train and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257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Retail-Giant Sales Forecasting (Time Series Analysis)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104</cp:revision>
  <dcterms:created xsi:type="dcterms:W3CDTF">2016-06-09T08:16:28Z</dcterms:created>
  <dcterms:modified xsi:type="dcterms:W3CDTF">2018-05-25T08:10:29Z</dcterms:modified>
</cp:coreProperties>
</file>