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0" r:id="rId4"/>
    <p:sldId id="309" r:id="rId5"/>
    <p:sldId id="310" r:id="rId6"/>
    <p:sldId id="311" r:id="rId7"/>
    <p:sldId id="271" r:id="rId8"/>
    <p:sldId id="283" r:id="rId9"/>
    <p:sldId id="320" r:id="rId10"/>
    <p:sldId id="321" r:id="rId11"/>
    <p:sldId id="318" r:id="rId12"/>
    <p:sldId id="319" r:id="rId13"/>
    <p:sldId id="322" r:id="rId14"/>
    <p:sldId id="325" r:id="rId15"/>
    <p:sldId id="32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9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12-07-2018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15 Jul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NYC Parking Tickets: An Exploratory Analysis</a:t>
            </a:r>
            <a:br>
              <a:rPr lang="en-US" sz="3200" b="1" dirty="0"/>
            </a:br>
            <a:r>
              <a:rPr lang="en-IN" sz="2400" dirty="0">
                <a:latin typeface="Lato" panose="020F0502020204030203"/>
              </a:rPr>
              <a:t>(</a:t>
            </a:r>
            <a:r>
              <a:rPr lang="en-US" sz="2400" dirty="0">
                <a:latin typeface="Lato" panose="020F0502020204030203"/>
              </a:rPr>
              <a:t>Big Data</a:t>
            </a:r>
            <a:r>
              <a:rPr lang="en-IN" sz="2400" dirty="0">
                <a:latin typeface="Lato" panose="020F050202020403020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658278"/>
            <a:ext cx="11799587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2. How often does each vehicle body type get a parking ticket? How about the vehicle make? (find the top 5 for both)</a:t>
            </a:r>
            <a:endParaRPr lang="en-US" b="1" dirty="0">
              <a:latin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9C1877-E77D-45DA-A63D-810C3CF6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34" y="2212276"/>
            <a:ext cx="7596920" cy="4576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68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AC0F71-6466-48C3-9D58-92A7BE44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119" y="2237589"/>
            <a:ext cx="3497514" cy="45787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F6BE02-E3BF-4DC8-924E-1458146E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2" y="2239362"/>
            <a:ext cx="3465316" cy="4515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797891"/>
            <a:ext cx="1179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A precinct is a police station that has a certain zone of the city under its command. Find the (5 highest) frequencies of: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E00D9-5758-4DD6-8144-44EFC93EEED1}"/>
              </a:ext>
            </a:extLst>
          </p:cNvPr>
          <p:cNvSpPr txBox="1"/>
          <p:nvPr/>
        </p:nvSpPr>
        <p:spPr>
          <a:xfrm>
            <a:off x="4721314" y="2510151"/>
            <a:ext cx="2749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Violating Precincts (this is the precinct of the zone where the violation occurred)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b="1" dirty="0"/>
          </a:p>
          <a:p>
            <a:pPr marL="342900" indent="-342900">
              <a:buAutoNum type="arabicPeriod" startAt="2"/>
            </a:pPr>
            <a:r>
              <a:rPr lang="en-US" b="1" dirty="0"/>
              <a:t>Issuing Precincts (this is the precinct that issued the ticket)</a:t>
            </a:r>
          </a:p>
          <a:p>
            <a:pPr marL="342900" indent="-342900">
              <a:buAutoNum type="arabicPeriod" startAt="2"/>
            </a:pPr>
            <a:endParaRPr lang="en-US" b="1" dirty="0"/>
          </a:p>
          <a:p>
            <a:pPr marL="342900" indent="-342900">
              <a:buAutoNum type="arabicPeriod" startAt="2"/>
            </a:pPr>
            <a:endParaRPr lang="en-US" b="1" dirty="0"/>
          </a:p>
          <a:p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02B900D-1426-4B35-92FF-3640AFC5AFBF}"/>
              </a:ext>
            </a:extLst>
          </p:cNvPr>
          <p:cNvSpPr/>
          <p:nvPr/>
        </p:nvSpPr>
        <p:spPr>
          <a:xfrm>
            <a:off x="4721314" y="3643676"/>
            <a:ext cx="829339" cy="4359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7DBB1E5-A677-469C-8169-4BF357D37DF4}"/>
              </a:ext>
            </a:extLst>
          </p:cNvPr>
          <p:cNvSpPr/>
          <p:nvPr/>
        </p:nvSpPr>
        <p:spPr>
          <a:xfrm>
            <a:off x="6647138" y="5521150"/>
            <a:ext cx="823547" cy="46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latin typeface="Lato"/>
              </a:rPr>
              <a:t>4.	</a:t>
            </a:r>
            <a:r>
              <a:rPr lang="en-US" b="1" dirty="0"/>
              <a:t>Find the violation code frequency across 3 precincts which have issued the most number of tickets - do these precinct 	zones have an exceptionally high frequency of certain violation codes? Are these codes common across precincts?</a:t>
            </a:r>
            <a:endParaRPr lang="en-US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9630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b="1" dirty="0"/>
              <a:t>You’d want to find out the properties of parking violations across different times of the day: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The Violation Time field is specified in a strange format. Find a way to make this into a time attribute that you can use to divide into groups.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Find a way to deal with missing values, if any.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Divide 24 hours into 6 equal discrete bins of time. The intervals you choose are at your discretion. For each of these groups, find the 3 most commonly occurring violations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Now, try another direction. For the 3 most commonly occurring violation codes, find the most common times of day (in terms of the bins from the previous part)</a:t>
            </a:r>
          </a:p>
          <a:p>
            <a:pPr marL="0" lvl="1"/>
            <a:endParaRPr lang="en-US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9621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	Let’s try and find some seasonality in this data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First, divide the year into some number of seasons, and find frequencies of tickets for each season.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Then, find the 3 most common violations for each of these season</a:t>
            </a:r>
            <a:endParaRPr lang="en-US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6380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	The fines collected from all the parking violation constitute a revenue source for the NYC police department. Let’s 	take an example of estimating that for the 3 most commonly occurring codes.</a:t>
            </a:r>
          </a:p>
          <a:p>
            <a:pPr marL="800100" lvl="1" indent="-342900">
              <a:buFontTx/>
              <a:buAutoNum type="alphaLcParenR"/>
            </a:pPr>
            <a:r>
              <a:rPr lang="en-US" sz="1400" b="1" dirty="0"/>
              <a:t>Find total occurrences of the 3 most common violation code</a:t>
            </a:r>
          </a:p>
          <a:p>
            <a:pPr marL="800100" lvl="1" indent="-342900">
              <a:buFontTx/>
              <a:buAutoNum type="alphaLcParenR"/>
            </a:pPr>
            <a:r>
              <a:rPr lang="en-US" sz="1400" b="1" dirty="0"/>
              <a:t>Then, search the internet for NYC parking violation code fines. You will find a website (on the nyc.gov URL) that lists these fines. They’re divided into two categories, one for the highest-density locations of the city, the other for the rest of the city. For simplicity, take an average of the two. </a:t>
            </a:r>
          </a:p>
          <a:p>
            <a:pPr marL="800100" lvl="1" indent="-342900">
              <a:buFontTx/>
              <a:buAutoNum type="alphaLcParenR"/>
            </a:pPr>
            <a:r>
              <a:rPr lang="en-US" sz="1400" b="1" dirty="0"/>
              <a:t>Using this information, find the total amount collected for all of the fines. State the code which has the highest total collection. </a:t>
            </a:r>
          </a:p>
          <a:p>
            <a:pPr marL="800100" lvl="1" indent="-342900">
              <a:buFontTx/>
              <a:buAutoNum type="alphaLcParenR"/>
            </a:pPr>
            <a:r>
              <a:rPr lang="en-US" sz="1400" b="1" dirty="0"/>
              <a:t>What can you intuitively infer from these findings?</a:t>
            </a:r>
          </a:p>
          <a:p>
            <a:pPr marL="800100" lvl="1" indent="-342900">
              <a:buFontTx/>
              <a:buAutoNum type="alphaLcParenR"/>
            </a:pPr>
            <a:endParaRPr lang="en-US" sz="1400" b="1" dirty="0"/>
          </a:p>
          <a:p>
            <a:pPr marL="800100" lvl="1" indent="-342900">
              <a:buAutoNum type="alphaLcParenR"/>
            </a:pPr>
            <a:endParaRPr lang="en-US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157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1102042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Reading data into S3 (screenshot of the S3 bucket of all four members)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Exploratory Data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Examine Data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Aggregation Tasks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3458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D45CD-10F4-4A51-9F17-F230168F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955934"/>
            <a:ext cx="10808970" cy="4496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Deepak </a:t>
            </a:r>
            <a:r>
              <a:rPr lang="en-US" sz="2800" b="1" dirty="0" err="1">
                <a:solidFill>
                  <a:schemeClr val="bg1"/>
                </a:solidFill>
                <a:latin typeface="Lato" charset="0"/>
              </a:rPr>
              <a:t>Aneja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s3://ds-bigdata-analytics/BigdataAssign/nyc-parking-case-study/)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36735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350DA-12C2-450A-ADA5-78874761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955933"/>
            <a:ext cx="10808970" cy="4529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Suresh </a:t>
            </a:r>
            <a:r>
              <a:rPr lang="en-US" sz="2800" b="1" dirty="0" err="1">
                <a:solidFill>
                  <a:schemeClr val="bg1"/>
                </a:solidFill>
                <a:latin typeface="Lato" charset="0"/>
              </a:rPr>
              <a:t>Balla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s3://data-science-big-data-analytics-suresh/nyc-parking-case-study/)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281017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24003-3AE3-4C66-88E7-65645D61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1955934"/>
            <a:ext cx="10808969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Merin Jose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s3://merin-upgrad/nyc-parking-case-study/)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1359606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CD155-FF8D-436D-8F7C-BA3DAD49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955934"/>
            <a:ext cx="10808970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Fayiz Mayam Veettil </a:t>
            </a:r>
            <a:r>
              <a:rPr lang="en-US" sz="1400" dirty="0">
                <a:solidFill>
                  <a:schemeClr val="bg1"/>
                </a:solidFill>
              </a:rPr>
              <a:t>(Bucket Path: s3://fayiz-bigdata-assignment/nyc-parking-case-study/)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162180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23101" y="2190750"/>
            <a:ext cx="95686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for possible data inconsistencies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Check for duplicate records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Check for NA values in the columns used for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Status of data cleaning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--</a:t>
            </a:r>
          </a:p>
          <a:p>
            <a:pPr lvl="1">
              <a:lnSpc>
                <a:spcPct val="200000"/>
              </a:lnSpc>
            </a:pPr>
            <a:endParaRPr lang="en-US" dirty="0">
              <a:latin typeface="Lat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483927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3137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Examine the data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767741"/>
            <a:ext cx="9988371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1. Find total number of tickets for each year.</a:t>
            </a:r>
            <a:endParaRPr lang="en-US" b="1" dirty="0">
              <a:latin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2BC4A-33B6-4416-907D-834972B4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2358412"/>
            <a:ext cx="321945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10E53D-7B5F-471E-B4B8-13F151FE03DF}"/>
              </a:ext>
            </a:extLst>
          </p:cNvPr>
          <p:cNvSpPr txBox="1"/>
          <p:nvPr/>
        </p:nvSpPr>
        <p:spPr>
          <a:xfrm>
            <a:off x="210706" y="3296826"/>
            <a:ext cx="11386194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2. Find out how many unique states the cars which got parking tickets came from.</a:t>
            </a:r>
            <a:endParaRPr lang="en-US" b="1" dirty="0">
              <a:latin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01F26-306E-4B3C-8B9A-205D15383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32" y="3857347"/>
            <a:ext cx="321945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08D5F7-76BA-41A4-8D12-FEEE0F850008}"/>
              </a:ext>
            </a:extLst>
          </p:cNvPr>
          <p:cNvSpPr txBox="1"/>
          <p:nvPr/>
        </p:nvSpPr>
        <p:spPr>
          <a:xfrm>
            <a:off x="210705" y="4857472"/>
            <a:ext cx="1198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3. Some parking tickets don’t have addresses on them, which is cause for concern. Find out how many such tickets there are.</a:t>
            </a:r>
            <a:endParaRPr lang="en-US" b="1" dirty="0">
              <a:latin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0D0AA-EDF0-47AF-ADE7-2ED3A0FFF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57" y="5442092"/>
            <a:ext cx="32099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665800"/>
            <a:ext cx="9988371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1. How often does each violation code occur? (frequency of violation codes - find the top 5)</a:t>
            </a:r>
            <a:endParaRPr lang="en-US" b="1" dirty="0">
              <a:latin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D04E1B-C02F-44E1-AF7A-AFFE0C7AD69E}"/>
              </a:ext>
            </a:extLst>
          </p:cNvPr>
          <p:cNvGrpSpPr/>
          <p:nvPr/>
        </p:nvGrpSpPr>
        <p:grpSpPr>
          <a:xfrm>
            <a:off x="1647825" y="2566987"/>
            <a:ext cx="8896350" cy="3638550"/>
            <a:chOff x="1647825" y="2566987"/>
            <a:chExt cx="8896350" cy="3638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28BA86-3D20-4613-BEFE-B365781E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825" y="2566987"/>
              <a:ext cx="8896350" cy="1724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95D05AD-FBB5-4BBA-947A-4E96E06A4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125" y="4519612"/>
              <a:ext cx="4095750" cy="16859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3362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489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Lato</vt:lpstr>
      <vt:lpstr>Times New Roman</vt:lpstr>
      <vt:lpstr>Wingdings</vt:lpstr>
      <vt:lpstr>Office Theme</vt:lpstr>
      <vt:lpstr>NYC Parking Tickets: An Exploratory Analysis (Big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118</cp:revision>
  <dcterms:created xsi:type="dcterms:W3CDTF">2016-06-09T08:16:28Z</dcterms:created>
  <dcterms:modified xsi:type="dcterms:W3CDTF">2018-07-12T13:55:15Z</dcterms:modified>
</cp:coreProperties>
</file>