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38" r:id="rId4"/>
    <p:sldId id="327" r:id="rId5"/>
    <p:sldId id="339" r:id="rId6"/>
    <p:sldId id="340" r:id="rId7"/>
    <p:sldId id="341" r:id="rId8"/>
    <p:sldId id="283" r:id="rId9"/>
    <p:sldId id="271" r:id="rId10"/>
    <p:sldId id="286" r:id="rId11"/>
    <p:sldId id="3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25-09-2018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23 Sep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Lato" panose="020F0502020204030203"/>
              </a:rPr>
              <a:t>Ecommerce Capstone Project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Mid Submission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402943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panose="020F0502020204030203"/>
              </a:rPr>
              <a:t>Data density check on categorical </a:t>
            </a:r>
            <a:r>
              <a:rPr lang="en-US" dirty="0" err="1">
                <a:latin typeface="Lato" panose="020F0502020204030203"/>
              </a:rPr>
              <a:t>varaiable</a:t>
            </a:r>
            <a:r>
              <a:rPr lang="en-US" dirty="0">
                <a:latin typeface="Lato" panose="020F0502020204030203"/>
              </a:rPr>
              <a:t> for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5B697-0D10-43BD-813A-61A1B985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1" y="1061636"/>
            <a:ext cx="10125352" cy="52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8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800" dirty="0">
                <a:latin typeface="Lato" panose="020F0502020204030203"/>
              </a:rPr>
              <a:t>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85788" y="2061884"/>
            <a:ext cx="11020424" cy="364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Business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Understanding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Data Preparation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Lato"/>
              </a:rPr>
              <a:t>Modelling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Lato"/>
              </a:rPr>
              <a:t>Recomendations</a:t>
            </a:r>
            <a:endParaRPr lang="en-US" sz="20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553914" y="2079026"/>
            <a:ext cx="10568355" cy="460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3"/>
              </a:rPr>
              <a:t>“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” is an e-commerce firm specializing in electronic products. They spent a significant amount of money in marketing and occasionally they offer big-ticket promotions as well. It take orders and delivers at door steps and deal with all major electronics product categories  - Camera, Home Audio &amp; Gaming Accessories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money </a:t>
            </a:r>
            <a:r>
              <a:rPr lang="en-US" sz="1600" dirty="0" err="1">
                <a:latin typeface="Lato" panose="020F0502020204030203"/>
              </a:rPr>
              <a:t>ElecKart</a:t>
            </a:r>
            <a:r>
              <a:rPr lang="en-US" sz="1600" dirty="0">
                <a:latin typeface="Lato" panose="020F0502020204030203"/>
              </a:rPr>
              <a:t> spent over last 12 months on marketing was not sufficiently impactful. Now they want to create a marketing budget for the next year which includes spending on commercials, online campaigns, and pricing &amp; promotion strategies and maximum revenue out of it.</a:t>
            </a:r>
          </a:p>
          <a:p>
            <a:endParaRPr lang="en-US" sz="1600" dirty="0">
              <a:latin typeface="Lato" panose="020F0502020204030203"/>
            </a:endParaRPr>
          </a:p>
          <a:p>
            <a:endParaRPr lang="en-US" sz="1600" dirty="0">
              <a:latin typeface="Lato" panose="020F0502020204030203"/>
            </a:endParaRPr>
          </a:p>
          <a:p>
            <a:r>
              <a:rPr lang="en-US" sz="1600" dirty="0">
                <a:latin typeface="Lato" panose="020F0502020204030203"/>
              </a:rPr>
              <a:t>The key objectives of the analysis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Develop a market mix model to observe the actual impact of different marketing variables over the last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Recommend the optimal budget allocation for different marketing levers for the next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Improve the revenue response either by cutting down the marketing budget or reallocating it optimally across marketing levers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45214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2720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739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Around of 1.6 M records of Consumer Electronics data for the below three product sub-categories available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Camera Accessory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Home Audio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Gaming Accessory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Other available datasets are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Media Investments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Special Sale Calendar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8289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The data received for the analysis have 20 attributes. The important ones are 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723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Major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7FCC-AEF2-43F4-9C77-66E1374A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733648"/>
            <a:ext cx="72675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263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It covers the data from </a:t>
            </a:r>
            <a:r>
              <a:rPr lang="en-US" sz="1600" b="1" dirty="0">
                <a:latin typeface="Lato" panose="020F0502020204030203"/>
              </a:rPr>
              <a:t>July 2015 to June 2016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Data is segmented by three major product sub-categories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2073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Segmentation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4BDADD-67AF-4FFA-9D34-D7EA6E4D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75" y="2783498"/>
            <a:ext cx="2447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37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Following additional information also received apart from consumer data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 panose="020F0502020204030203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spends on various advertising channels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Monthly spends split by various medias types such as TV, Internet, Radio and Others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Days when there was any special sale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Information about the special sale calendar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Monthly NPS score – </a:t>
            </a:r>
          </a:p>
          <a:p>
            <a:pPr lvl="3">
              <a:lnSpc>
                <a:spcPct val="150000"/>
              </a:lnSpc>
            </a:pPr>
            <a:r>
              <a:rPr lang="en-US" sz="1600" dirty="0">
                <a:latin typeface="Lato" panose="020F0502020204030203"/>
              </a:rPr>
              <a:t>	Net promote score by month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84162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Understanding –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0601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43617" y="2051184"/>
            <a:ext cx="9568699" cy="388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Scaling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Splitting the data between train and test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6417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the period of the provided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100K records found duplicated and removed from the dataset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Around 4K removed where Gross Merchandise Value is Null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data which are not in the period used for analysis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Removed the columns based on Non Zero Variance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Derived Metrics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New column derived to get the offered price</a:t>
            </a:r>
          </a:p>
          <a:p>
            <a:pPr lvl="2">
              <a:lnSpc>
                <a:spcPct val="150000"/>
              </a:lnSpc>
            </a:pPr>
            <a:r>
              <a:rPr lang="en-US" sz="1600" b="1" dirty="0"/>
              <a:t>	Offer Price = (Product MRP * Unit Sold) – Gross Merchandise Value or Revenue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295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Times New Roman</vt:lpstr>
      <vt:lpstr>Office Theme</vt:lpstr>
      <vt:lpstr>Ecommerce Capstone Project (Mid Submission)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176</cp:revision>
  <dcterms:created xsi:type="dcterms:W3CDTF">2016-06-09T08:16:28Z</dcterms:created>
  <dcterms:modified xsi:type="dcterms:W3CDTF">2018-09-25T14:17:11Z</dcterms:modified>
</cp:coreProperties>
</file>