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143" y="504202"/>
            <a:ext cx="9440034" cy="76113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What is C++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143" y="1871529"/>
            <a:ext cx="9440034" cy="381997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Bright" panose="02040602050505020304" pitchFamily="18" charset="0"/>
              </a:rPr>
              <a:t>C++ is a statically-typed, free-form, (usually) compiled, multi-paradigm, intermediate-level general-purpose middle-level programming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Bright" panose="02040602050505020304" pitchFamily="18" charset="0"/>
              </a:rPr>
              <a:t>C++ is general-purpose programming language based on C. It was developed by </a:t>
            </a:r>
            <a:r>
              <a:rPr lang="en-US" sz="1800" b="1" dirty="0" err="1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Bjarne</a:t>
            </a: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95000"/>
                  </a:schemeClr>
                </a:solidFill>
                <a:latin typeface="Lucida Bright" panose="02040602050505020304" pitchFamily="18" charset="0"/>
              </a:rPr>
              <a:t>Stroustrup</a:t>
            </a:r>
            <a:r>
              <a:rPr lang="en-US" sz="1800" dirty="0" smtClean="0">
                <a:latin typeface="Lucida Bright" panose="02040602050505020304" pitchFamily="18" charset="0"/>
              </a:rPr>
              <a:t> in 1979.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Bright" panose="02040602050505020304" pitchFamily="18" charset="0"/>
              </a:rPr>
              <a:t>Many of today’s operating systems, system drivers, browsers and games use C++ as their core language. This makes C++ one of the most popular languages today.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Lucida Bright" panose="02040602050505020304" pitchFamily="18" charset="0"/>
              </a:rPr>
              <a:t>Since it is an enhanced/extended version of C programming language, C and C++ are often denoted together as C/C++</a:t>
            </a:r>
            <a:endParaRPr lang="en-IN" sz="1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48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Loops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77973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There are 4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types of loops 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While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Do while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For loop</a:t>
            </a:r>
            <a:endParaRPr lang="en-IN" sz="180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8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Why C++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90475"/>
            <a:ext cx="10353762" cy="21986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C++ is irreplaceable.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You learn the internal architecture of a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C++ job opportunities and salary.</a:t>
            </a:r>
            <a:endParaRPr lang="en-IN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4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Features of C++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90475"/>
            <a:ext cx="10353762" cy="25917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C++ is fast.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C++ is statically typed.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C++ is a multi-paradigm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Object oriented programming with C++.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Power of Standard library (Standard template library – </a:t>
            </a:r>
            <a:r>
              <a:rPr lang="en-US" sz="1800" dirty="0" err="1" smtClean="0">
                <a:solidFill>
                  <a:schemeClr val="tx1"/>
                </a:solidFill>
                <a:latin typeface="Lucida Bright" panose="02040602050505020304" pitchFamily="18" charset="0"/>
              </a:rPr>
              <a:t>STL</a:t>
            </a: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)</a:t>
            </a:r>
            <a:endParaRPr lang="en-IN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31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319" y="658587"/>
            <a:ext cx="9440034" cy="854019"/>
          </a:xfrm>
        </p:spPr>
        <p:txBody>
          <a:bodyPr>
            <a:normAutofit/>
          </a:bodyPr>
          <a:lstStyle/>
          <a:p>
            <a:r>
              <a:rPr lang="en-US" sz="3200" b="1" dirty="0"/>
              <a:t>What C+ </a:t>
            </a:r>
            <a:r>
              <a:rPr lang="en-US" sz="3200" b="1" dirty="0" smtClean="0"/>
              <a:t>Compiler does </a:t>
            </a:r>
            <a:r>
              <a:rPr lang="en-US" sz="3200" b="1" dirty="0"/>
              <a:t>(Basic)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35" y="2085733"/>
            <a:ext cx="9440034" cy="3580128"/>
          </a:xfrm>
          <a:ln>
            <a:noFill/>
          </a:ln>
        </p:spPr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640792" y="3187581"/>
            <a:ext cx="1726251" cy="1076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ucida Bright" panose="02040602050505020304" pitchFamily="18" charset="0"/>
              </a:rPr>
              <a:t>C++ Source code (.</a:t>
            </a:r>
            <a:r>
              <a:rPr lang="en-US" sz="1600" dirty="0" err="1">
                <a:solidFill>
                  <a:schemeClr val="tx1"/>
                </a:solidFill>
                <a:latin typeface="Lucida Bright" panose="02040602050505020304" pitchFamily="18" charset="0"/>
              </a:rPr>
              <a:t>cpp</a:t>
            </a:r>
            <a:r>
              <a:rPr lang="en-US" sz="1600" dirty="0">
                <a:solidFill>
                  <a:schemeClr val="tx1"/>
                </a:solidFill>
                <a:latin typeface="Lucida Bright" panose="02040602050505020304" pitchFamily="18" charset="0"/>
              </a:rPr>
              <a:t>)</a:t>
            </a:r>
            <a:endParaRPr lang="en-IN" sz="16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35892" y="3187581"/>
            <a:ext cx="1726251" cy="1076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Executable file (.exe)</a:t>
            </a:r>
            <a:endParaRPr lang="en-IN" sz="16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87042" y="3187581"/>
            <a:ext cx="1726251" cy="1076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ucida Bright" panose="02040602050505020304" pitchFamily="18" charset="0"/>
              </a:rPr>
              <a:t>Compiler</a:t>
            </a:r>
            <a:endParaRPr lang="en-IN" sz="16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67042" y="3725966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6713293" y="3725966"/>
            <a:ext cx="1422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80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C++ Tokens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90475"/>
            <a:ext cx="10353762" cy="17456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Identifiers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Constants/Literals</a:t>
            </a:r>
            <a:endParaRPr lang="en-IN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1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33899"/>
            <a:ext cx="10353762" cy="333286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A C++ identifiers is a name given to variable, function, class, module, or any user-defined item.</a:t>
            </a:r>
          </a:p>
          <a:p>
            <a:pPr marL="36900" indent="0" algn="ctr">
              <a:buNone/>
            </a:pPr>
            <a:r>
              <a:rPr lang="en-US" sz="1800" b="1" u="sng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Rules</a:t>
            </a:r>
            <a:endParaRPr lang="en-US" sz="1800" b="1" u="sng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 identifier starts with letter A to Z or a to z or _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Followed by many A to Z or a to z or _ or 0 to 9.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C++ does not allow punctuations @, $ or %.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C++ is case-sensitive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Examples are _file , seven35</a:t>
            </a:r>
          </a:p>
        </p:txBody>
      </p:sp>
    </p:spTree>
    <p:extLst>
      <p:ext uri="{BB962C8B-B14F-4D97-AF65-F5344CB8AC3E}">
        <p14:creationId xmlns:p14="http://schemas.microsoft.com/office/powerpoint/2010/main" xmlns="" val="38298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Keywords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86071"/>
            <a:ext cx="10353762" cy="157242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In C ++ we can’t use keywords as identifiers as they are reserved in C++ library to perform an internal operation.</a:t>
            </a:r>
          </a:p>
          <a:p>
            <a:pPr marL="36900" indent="0">
              <a:buNone/>
            </a:pPr>
            <a:endParaRPr lang="en-US" sz="1800" dirty="0" smtClean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 marL="36900" indent="0" algn="ctr">
              <a:buNone/>
            </a:pPr>
            <a:r>
              <a:rPr lang="en-US" sz="1800" b="1" u="sng" dirty="0" smtClean="0">
                <a:solidFill>
                  <a:schemeClr val="tx1"/>
                </a:solidFill>
                <a:latin typeface="Lucida Bright" panose="02040602050505020304" pitchFamily="18" charset="0"/>
              </a:rPr>
              <a:t>List of keywords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3452501"/>
            <a:ext cx="10353762" cy="28799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5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auto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Break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Case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Char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Const</a:t>
            </a:r>
            <a:endParaRPr lang="en-US" sz="1800" dirty="0" smtClean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Continue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Default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Do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Double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Else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Enum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Extern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Float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For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Goto</a:t>
            </a:r>
            <a:endParaRPr lang="en-US" sz="1800" dirty="0" smtClean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if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Int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Long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Register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Return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Short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Signed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Sizeof</a:t>
            </a:r>
            <a:endParaRPr lang="en-US" sz="1800" dirty="0" smtClean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Static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Struct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switch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err="1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Typedef</a:t>
            </a:r>
            <a:endParaRPr lang="en-US" sz="1800" dirty="0" smtClean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Union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Unsigned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Void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Volatile</a:t>
            </a:r>
          </a:p>
          <a:p>
            <a:pPr marL="36900" indent="0">
              <a:buFont typeface="Wingdings 2" charset="2"/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while</a:t>
            </a:r>
          </a:p>
          <a:p>
            <a:pPr marL="36900" indent="0">
              <a:buFont typeface="Wingdings 2" charset="2"/>
              <a:buNone/>
            </a:pPr>
            <a:endParaRPr lang="en-US" sz="1800" dirty="0" smtClean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Operators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An operator is a symbol that tells the compiler to perform specific mathematical or mathematical operations</a:t>
            </a: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Arithmetic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Relational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Logical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Bitwise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Miscellaneous</a:t>
            </a:r>
            <a:endParaRPr lang="en-IN" sz="180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7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Data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77973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There are 4 data types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Basic – int, float, char, double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Derived – array, string, pointers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Enumeration - enum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effectLst/>
                <a:latin typeface="Lucida Bright" panose="02040602050505020304" pitchFamily="18" charset="0"/>
              </a:rPr>
              <a:t>User defined – struct, class</a:t>
            </a:r>
            <a:endParaRPr lang="en-IN" sz="1800" dirty="0"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38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</TotalTime>
  <Words>404</Words>
  <Application>Microsoft Office PowerPoint</Application>
  <PresentationFormat>Custom</PresentationFormat>
  <Paragraphs>88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What is C++</vt:lpstr>
      <vt:lpstr>Why C++ ?</vt:lpstr>
      <vt:lpstr>Features of C++</vt:lpstr>
      <vt:lpstr>What C+ Compiler does (Basic)</vt:lpstr>
      <vt:lpstr>C++ Tokens</vt:lpstr>
      <vt:lpstr>Identifiers</vt:lpstr>
      <vt:lpstr>Keywords</vt:lpstr>
      <vt:lpstr>Operators</vt:lpstr>
      <vt:lpstr>Data Types</vt:lpstr>
      <vt:lpstr>Loops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Raghab</cp:lastModifiedBy>
  <cp:revision>9</cp:revision>
  <dcterms:created xsi:type="dcterms:W3CDTF">2022-12-13T06:12:00Z</dcterms:created>
  <dcterms:modified xsi:type="dcterms:W3CDTF">2022-12-14T05:39:25Z</dcterms:modified>
</cp:coreProperties>
</file>