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KLmz7sIXxD8ea1mqatLKhnKV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8f192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8f192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f8f19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f8f19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8f1924f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8f1924f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body" idx="1"/>
          </p:nvPr>
        </p:nvSpPr>
        <p:spPr>
          <a:xfrm>
            <a:off x="457200" y="308375"/>
            <a:ext cx="8229600" cy="4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47074"/>
              <a:buNone/>
            </a:pPr>
            <a:r>
              <a:rPr lang="en" sz="805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FAQ Page</a:t>
            </a:r>
            <a:endParaRPr sz="8050" b="1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47074"/>
              <a:buNone/>
            </a:pPr>
            <a:endParaRPr lang="en-IN" sz="8050" b="1" dirty="0"/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r>
              <a:rPr lang="en" sz="3350" b="1" dirty="0">
                <a:solidFill>
                  <a:schemeClr val="dk1"/>
                </a:solidFill>
              </a:rPr>
              <a:t>Sachit Sharma </a:t>
            </a:r>
            <a:endParaRPr sz="335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r>
              <a:rPr lang="en" sz="3350" b="1" dirty="0">
                <a:solidFill>
                  <a:schemeClr val="dk1"/>
                </a:solidFill>
              </a:rPr>
              <a:t>                                                           (2021A1R027)</a:t>
            </a:r>
            <a:endParaRPr sz="335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r>
              <a:rPr lang="en" sz="3350" b="1" dirty="0">
                <a:solidFill>
                  <a:schemeClr val="dk1"/>
                </a:solidFill>
              </a:rPr>
              <a:t>               </a:t>
            </a:r>
            <a:endParaRPr sz="335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endParaRPr sz="335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endParaRPr sz="335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13118"/>
              <a:buNone/>
            </a:pPr>
            <a:r>
              <a:rPr lang="en" sz="3350" dirty="0">
                <a:solidFill>
                  <a:schemeClr val="dk1"/>
                </a:solidFill>
              </a:rPr>
              <a:t>Under the guidance of:</a:t>
            </a:r>
            <a:endParaRPr sz="3350" dirty="0">
              <a:solidFill>
                <a:schemeClr val="dk1"/>
              </a:solidFill>
            </a:endParaRPr>
          </a:p>
          <a:p>
            <a:pPr marL="342900" lvl="0" indent="-139700" algn="ctr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6666"/>
              <a:buNone/>
            </a:pPr>
            <a:r>
              <a:rPr lang="en" sz="3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Paramveer Nandaal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6666"/>
              <a:buNone/>
            </a:pPr>
            <a:r>
              <a:rPr lang="en" sz="3000" dirty="0">
                <a:solidFill>
                  <a:schemeClr val="dk1"/>
                </a:solidFill>
              </a:rPr>
              <a:t>Co-Founder &amp; CEO Nucleon</a:t>
            </a:r>
            <a:endParaRPr sz="3000" dirty="0">
              <a:solidFill>
                <a:schemeClr val="dk1"/>
              </a:solidFill>
            </a:endParaRPr>
          </a:p>
          <a:p>
            <a:pPr marL="342900" lvl="0" indent="-1397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6666"/>
              <a:buNone/>
            </a:pPr>
            <a:r>
              <a:rPr lang="en" sz="3000" dirty="0">
                <a:solidFill>
                  <a:schemeClr val="dk1"/>
                </a:solidFill>
              </a:rPr>
              <a:t>IIT JAMMU</a:t>
            </a:r>
            <a:endParaRPr sz="3000" dirty="0">
              <a:solidFill>
                <a:schemeClr val="dk1"/>
              </a:solidFill>
            </a:endParaRPr>
          </a:p>
        </p:txBody>
      </p:sp>
      <p:pic>
        <p:nvPicPr>
          <p:cNvPr id="61" name="Google Shape;61;p1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8f1924f8_0_0"/>
          <p:cNvSpPr txBox="1">
            <a:spLocks noGrp="1"/>
          </p:cNvSpPr>
          <p:nvPr>
            <p:ph type="title"/>
          </p:nvPr>
        </p:nvSpPr>
        <p:spPr>
          <a:xfrm>
            <a:off x="457200" y="227303"/>
            <a:ext cx="8229600" cy="65842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DEMO</a:t>
            </a:r>
            <a:endParaRPr b="1" dirty="0"/>
          </a:p>
        </p:txBody>
      </p:sp>
      <p:sp>
        <p:nvSpPr>
          <p:cNvPr id="67" name="Google Shape;67;g27f8f1924f8_0_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g27f8f1924f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75" y="781075"/>
            <a:ext cx="5737851" cy="41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7f8f1924f8_0_0" descr="C:\Users\Nycon\Desktop\miet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0925" y="4626712"/>
            <a:ext cx="1610524" cy="4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 and a computer">
            <a:extLst>
              <a:ext uri="{FF2B5EF4-FFF2-40B4-BE49-F238E27FC236}">
                <a16:creationId xmlns:a16="http://schemas.microsoft.com/office/drawing/2014/main" id="{A0180811-2A93-499C-3009-A286AF7D8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73952"/>
            <a:ext cx="7091781" cy="42602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457200" y="1612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i="0" dirty="0">
                <a:solidFill>
                  <a:srgbClr val="03363D"/>
                </a:solidFill>
                <a:effectLst/>
                <a:latin typeface="+mn-lt"/>
              </a:rPr>
              <a:t>What is the purpose of a FAQ page?</a:t>
            </a:r>
          </a:p>
        </p:txBody>
      </p:sp>
      <p:pic>
        <p:nvPicPr>
          <p:cNvPr id="75" name="Google Shape;75;p2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375" algn="l" rtl="0">
              <a:spcBef>
                <a:spcPts val="1900"/>
              </a:spcBef>
              <a:spcAft>
                <a:spcPts val="0"/>
              </a:spcAft>
              <a:buClr>
                <a:srgbClr val="252525"/>
              </a:buClr>
              <a:buSzPts val="1650"/>
              <a:buFont typeface="Lora"/>
              <a:buChar char="●"/>
            </a:pPr>
            <a:r>
              <a:rPr lang="en-US" sz="1600" b="0" i="0" dirty="0">
                <a:solidFill>
                  <a:srgbClr val="17494D"/>
                </a:solidFill>
                <a:effectLst/>
                <a:latin typeface="+mj-lt"/>
              </a:rPr>
              <a:t>The purpose of a FAQ page is to provide quick answers to common questions that your business can anticipate. </a:t>
            </a:r>
          </a:p>
          <a:p>
            <a:pPr marL="457200" lvl="0" indent="-333375" algn="l" rtl="0">
              <a:spcBef>
                <a:spcPts val="1900"/>
              </a:spcBef>
              <a:spcAft>
                <a:spcPts val="0"/>
              </a:spcAft>
              <a:buClr>
                <a:srgbClr val="252525"/>
              </a:buClr>
              <a:buSzPts val="1650"/>
              <a:buFont typeface="Lora"/>
              <a:buChar char="●"/>
            </a:pPr>
            <a:r>
              <a:rPr lang="en-US" sz="1600" b="0" i="0" dirty="0">
                <a:solidFill>
                  <a:srgbClr val="17494D"/>
                </a:solidFill>
                <a:effectLst/>
                <a:latin typeface="+mj-lt"/>
              </a:rPr>
              <a:t>An FAQ page empowers customers to self-serve, enabling them to find solutions quickly on their own.</a:t>
            </a:r>
          </a:p>
          <a:p>
            <a:pPr algn="l"/>
            <a:r>
              <a:rPr lang="en-IN" sz="2000" b="0" i="0" dirty="0">
                <a:effectLst/>
                <a:latin typeface="+mj-lt"/>
              </a:rPr>
              <a:t>An FAQ page improves user experience.</a:t>
            </a:r>
          </a:p>
          <a:p>
            <a:pPr marL="457200" lvl="0" indent="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8f1924f8_0_9"/>
          <p:cNvSpPr txBox="1">
            <a:spLocks noGrp="1"/>
          </p:cNvSpPr>
          <p:nvPr>
            <p:ph type="title"/>
          </p:nvPr>
        </p:nvSpPr>
        <p:spPr>
          <a:xfrm>
            <a:off x="457200" y="149703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Study Work</a:t>
            </a:r>
            <a:endParaRPr sz="2900" b="1" dirty="0"/>
          </a:p>
        </p:txBody>
      </p:sp>
      <p:sp>
        <p:nvSpPr>
          <p:cNvPr id="82" name="Google Shape;82;g27f8f1924f8_0_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● </a:t>
            </a:r>
            <a:r>
              <a:rPr lang="en" sz="1750" b="1" dirty="0">
                <a:solidFill>
                  <a:schemeClr val="dk1"/>
                </a:solidFill>
              </a:rPr>
              <a:t>Existing systems explored</a:t>
            </a:r>
            <a:r>
              <a:rPr lang="en" sz="1650" b="1" dirty="0">
                <a:solidFill>
                  <a:schemeClr val="dk1"/>
                </a:solidFill>
              </a:rPr>
              <a:t>:</a:t>
            </a:r>
            <a:endParaRPr sz="1650" b="1" dirty="0">
              <a:solidFill>
                <a:schemeClr val="dk1"/>
              </a:solidFill>
            </a:endParaRPr>
          </a:p>
          <a:p>
            <a:pPr marL="1270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50" b="1" dirty="0"/>
              <a:t>   </a:t>
            </a:r>
            <a:r>
              <a:rPr lang="en" sz="1750" b="1" dirty="0">
                <a:solidFill>
                  <a:srgbClr val="252525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5 great examples of FAQ pages:</a:t>
            </a:r>
            <a:endParaRPr sz="1750" b="1" dirty="0">
              <a:solidFill>
                <a:srgbClr val="252525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1270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750" b="1" dirty="0">
              <a:solidFill>
                <a:srgbClr val="252525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252525"/>
              </a:buClr>
              <a:buSzPts val="1600"/>
              <a:buAutoNum type="arabicPeriod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Twitter         :  https://help.twitter.com/en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AutoNum type="arabicPeriod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YouTube      : https://www.youtube.com/creators/top-questions/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AutoNum type="arabicPeriod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McDonald’s  : https://www.mcdonalds.com/us/en-us/faq.html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AutoNum type="arabicPeriod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WhatsApp    : https://faq.whatsapp.com/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50"/>
              <a:buAutoNum type="arabicPeriod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Wikipedia     : https://en.wikipedia.org/wiki/Wikipedia:FAQ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Google Shape;83;g27f8f1924f8_0_9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50475" y="2486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50" b="1" dirty="0">
                <a:solidFill>
                  <a:srgbClr val="202124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How our system is better than existing systems</a:t>
            </a:r>
            <a:endParaRPr sz="3000" b="1" dirty="0">
              <a:latin typeface="+mj-lt"/>
            </a:endParaRPr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457200" y="1178800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system is better than the existing systems in a number of ways, including :</a:t>
            </a:r>
            <a:endParaRPr sz="17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5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User-Friendly Design.</a:t>
            </a:r>
            <a:endParaRPr sz="15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Up-to-Date Content.</a:t>
            </a:r>
            <a:endParaRPr sz="15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50"/>
              <a:buFont typeface="Roboto"/>
              <a:buChar char="●"/>
            </a:pPr>
            <a:r>
              <a:rPr lang="en-IN" sz="15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Ads free interface.</a:t>
            </a:r>
          </a:p>
          <a:p>
            <a:pPr marL="45720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50"/>
              <a:buFont typeface="Roboto"/>
              <a:buChar char="●"/>
            </a:pPr>
            <a:r>
              <a:rPr lang="en" sz="1550" dirty="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Multi-Language Support.  </a:t>
            </a:r>
            <a:endParaRPr sz="15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55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3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 b="1" dirty="0"/>
              <a:t>FAQ Solution</a:t>
            </a:r>
            <a:endParaRPr sz="2900" b="1" dirty="0"/>
          </a:p>
        </p:txBody>
      </p:sp>
      <p:pic>
        <p:nvPicPr>
          <p:cNvPr id="96" name="Google Shape;96;p4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457200" y="1178825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Decide On The Purpose Of The FAQ Page.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Plan In Advance To Maintain And Grow Your FAQ Hub.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 dirty="0">
                <a:solidFill>
                  <a:srgbClr val="252525"/>
                </a:solidFill>
                <a:highlight>
                  <a:srgbClr val="FFFFFF"/>
                </a:highlight>
              </a:rPr>
              <a:t>Structuring FAQs.</a:t>
            </a:r>
            <a:endParaRPr sz="165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Answers should be to the point.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Technology Stack</a:t>
            </a:r>
            <a:endParaRPr b="1"/>
          </a:p>
        </p:txBody>
      </p:sp>
      <p:pic>
        <p:nvPicPr>
          <p:cNvPr id="103" name="Google Shape;103;p5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Technologies used in my project:</a:t>
            </a:r>
            <a:endParaRPr b="1">
              <a:solidFill>
                <a:schemeClr val="dk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HTML</a:t>
            </a:r>
            <a:endParaRPr sz="1650">
              <a:solidFill>
                <a:schemeClr val="dk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CSS</a:t>
            </a:r>
            <a:endParaRPr sz="1650">
              <a:solidFill>
                <a:schemeClr val="dk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JAVA SCRIPT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4580-F9B8-E373-E6EC-55C6C84D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3257-D152-781F-E566-AFFF2AE24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oogle Shape;103;p5" descr="C:\Users\Nycon\Desktop\miet_logo.png">
            <a:extLst>
              <a:ext uri="{FF2B5EF4-FFF2-40B4-BE49-F238E27FC236}">
                <a16:creationId xmlns:a16="http://schemas.microsoft.com/office/drawing/2014/main" id="{EDF0E4CF-56AB-6693-8042-E479F4C320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35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8f1924f8_1_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7f8f1924f8_1_3"/>
          <p:cNvSpPr txBox="1">
            <a:spLocks noGrp="1"/>
          </p:cNvSpPr>
          <p:nvPr>
            <p:ph type="body" idx="1"/>
          </p:nvPr>
        </p:nvSpPr>
        <p:spPr>
          <a:xfrm>
            <a:off x="1749425" y="1986475"/>
            <a:ext cx="53751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pic>
        <p:nvPicPr>
          <p:cNvPr id="2" name="Google Shape;103;p5" descr="C:\Users\Nycon\Desktop\miet_logo.png">
            <a:extLst>
              <a:ext uri="{FF2B5EF4-FFF2-40B4-BE49-F238E27FC236}">
                <a16:creationId xmlns:a16="http://schemas.microsoft.com/office/drawing/2014/main" id="{602C4A23-3113-1541-0181-419ED0F44E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101" y="4549388"/>
            <a:ext cx="1610524" cy="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244</Words>
  <Application>Microsoft Office PowerPoint</Application>
  <PresentationFormat>On-screen Show (16:9)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Lora</vt:lpstr>
      <vt:lpstr>Arial</vt:lpstr>
      <vt:lpstr>Roboto</vt:lpstr>
      <vt:lpstr>Simple Light</vt:lpstr>
      <vt:lpstr>PowerPoint Presentation</vt:lpstr>
      <vt:lpstr>DEMO</vt:lpstr>
      <vt:lpstr>What is the purpose of a FAQ page?</vt:lpstr>
      <vt:lpstr>Study Work</vt:lpstr>
      <vt:lpstr>How our system is better than existing systems</vt:lpstr>
      <vt:lpstr>FAQ Solution</vt:lpstr>
      <vt:lpstr>Technology Stack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Sachit Sharma</cp:lastModifiedBy>
  <cp:revision>11</cp:revision>
  <dcterms:modified xsi:type="dcterms:W3CDTF">2023-10-05T21:37:24Z</dcterms:modified>
</cp:coreProperties>
</file>