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70" r:id="rId6"/>
    <p:sldId id="271" r:id="rId7"/>
    <p:sldId id="261" r:id="rId8"/>
  </p:sldIdLst>
  <p:sldSz cx="9144000" cy="5143500" type="screen16x9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1F79A-1F3B-CE4C-A9C8-9FDF540DFC97}" v="43" dt="2024-05-21T21:55:03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100" d="100"/>
          <a:sy n="100" d="100"/>
        </p:scale>
        <p:origin x="48" y="40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av Sharma" userId="2bf4c357-cee4-4f45-a151-36209235ca67" providerId="ADAL" clId="{7F41F79A-1F3B-CE4C-A9C8-9FDF540DFC97}"/>
    <pc:docChg chg="undo redo custSel addSld delSld modSld sldOrd">
      <pc:chgData name="Kanav Sharma" userId="2bf4c357-cee4-4f45-a151-36209235ca67" providerId="ADAL" clId="{7F41F79A-1F3B-CE4C-A9C8-9FDF540DFC97}" dt="2024-05-21T21:56:32.098" v="948" actId="255"/>
      <pc:docMkLst>
        <pc:docMk/>
      </pc:docMkLst>
      <pc:sldChg chg="addSp delSp modSp mod">
        <pc:chgData name="Kanav Sharma" userId="2bf4c357-cee4-4f45-a151-36209235ca67" providerId="ADAL" clId="{7F41F79A-1F3B-CE4C-A9C8-9FDF540DFC97}" dt="2024-05-21T21:53:25.426" v="927"/>
        <pc:sldMkLst>
          <pc:docMk/>
          <pc:sldMk cId="0" sldId="256"/>
        </pc:sldMkLst>
        <pc:spChg chg="add del mod">
          <ac:chgData name="Kanav Sharma" userId="2bf4c357-cee4-4f45-a151-36209235ca67" providerId="ADAL" clId="{7F41F79A-1F3B-CE4C-A9C8-9FDF540DFC97}" dt="2024-05-21T21:53:25.426" v="927"/>
          <ac:spMkLst>
            <pc:docMk/>
            <pc:sldMk cId="0" sldId="256"/>
            <ac:spMk id="2" creationId="{6F42F826-3D98-F2F2-912B-B0855A5A2DF7}"/>
          </ac:spMkLst>
        </pc:spChg>
        <pc:spChg chg="mod">
          <ac:chgData name="Kanav Sharma" userId="2bf4c357-cee4-4f45-a151-36209235ca67" providerId="ADAL" clId="{7F41F79A-1F3B-CE4C-A9C8-9FDF540DFC97}" dt="2024-05-21T21:52:40.065" v="924" actId="20577"/>
          <ac:spMkLst>
            <pc:docMk/>
            <pc:sldMk cId="0" sldId="256"/>
            <ac:spMk id="63" creationId="{00000000-0000-0000-0000-000000000000}"/>
          </ac:spMkLst>
        </pc:spChg>
      </pc:sldChg>
      <pc:sldChg chg="modSp mod">
        <pc:chgData name="Kanav Sharma" userId="2bf4c357-cee4-4f45-a151-36209235ca67" providerId="ADAL" clId="{7F41F79A-1F3B-CE4C-A9C8-9FDF540DFC97}" dt="2024-05-21T21:15:50.216" v="238" actId="1076"/>
        <pc:sldMkLst>
          <pc:docMk/>
          <pc:sldMk cId="0" sldId="257"/>
        </pc:sldMkLst>
        <pc:spChg chg="mod">
          <ac:chgData name="Kanav Sharma" userId="2bf4c357-cee4-4f45-a151-36209235ca67" providerId="ADAL" clId="{7F41F79A-1F3B-CE4C-A9C8-9FDF540DFC97}" dt="2024-05-21T21:09:26.016" v="152" actId="20577"/>
          <ac:spMkLst>
            <pc:docMk/>
            <pc:sldMk cId="0" sldId="257"/>
            <ac:spMk id="72" creationId="{00000000-0000-0000-0000-000000000000}"/>
          </ac:spMkLst>
        </pc:spChg>
        <pc:picChg chg="mod">
          <ac:chgData name="Kanav Sharma" userId="2bf4c357-cee4-4f45-a151-36209235ca67" providerId="ADAL" clId="{7F41F79A-1F3B-CE4C-A9C8-9FDF540DFC97}" dt="2024-05-21T21:15:50.216" v="238" actId="1076"/>
          <ac:picMkLst>
            <pc:docMk/>
            <pc:sldMk cId="0" sldId="257"/>
            <ac:picMk id="71" creationId="{00000000-0000-0000-0000-000000000000}"/>
          </ac:picMkLst>
        </pc:picChg>
      </pc:sldChg>
      <pc:sldChg chg="delSp modSp del mod">
        <pc:chgData name="Kanav Sharma" userId="2bf4c357-cee4-4f45-a151-36209235ca67" providerId="ADAL" clId="{7F41F79A-1F3B-CE4C-A9C8-9FDF540DFC97}" dt="2024-05-21T21:15:40.627" v="237" actId="2696"/>
        <pc:sldMkLst>
          <pc:docMk/>
          <pc:sldMk cId="0" sldId="258"/>
        </pc:sldMkLst>
        <pc:spChg chg="mod">
          <ac:chgData name="Kanav Sharma" userId="2bf4c357-cee4-4f45-a151-36209235ca67" providerId="ADAL" clId="{7F41F79A-1F3B-CE4C-A9C8-9FDF540DFC97}" dt="2024-05-21T21:15:16.865" v="234" actId="5793"/>
          <ac:spMkLst>
            <pc:docMk/>
            <pc:sldMk cId="0" sldId="258"/>
            <ac:spMk id="82" creationId="{00000000-0000-0000-0000-000000000000}"/>
          </ac:spMkLst>
        </pc:spChg>
        <pc:spChg chg="del mod">
          <ac:chgData name="Kanav Sharma" userId="2bf4c357-cee4-4f45-a151-36209235ca67" providerId="ADAL" clId="{7F41F79A-1F3B-CE4C-A9C8-9FDF540DFC97}" dt="2024-05-21T21:15:32.417" v="236"/>
          <ac:spMkLst>
            <pc:docMk/>
            <pc:sldMk cId="0" sldId="258"/>
            <ac:spMk id="83" creationId="{00000000-0000-0000-0000-000000000000}"/>
          </ac:spMkLst>
        </pc:spChg>
      </pc:sldChg>
      <pc:sldChg chg="modSp mod modNotes">
        <pc:chgData name="Kanav Sharma" userId="2bf4c357-cee4-4f45-a151-36209235ca67" providerId="ADAL" clId="{7F41F79A-1F3B-CE4C-A9C8-9FDF540DFC97}" dt="2024-05-21T21:48:47.002" v="877" actId="1035"/>
        <pc:sldMkLst>
          <pc:docMk/>
          <pc:sldMk cId="0" sldId="261"/>
        </pc:sldMkLst>
        <pc:picChg chg="mod">
          <ac:chgData name="Kanav Sharma" userId="2bf4c357-cee4-4f45-a151-36209235ca67" providerId="ADAL" clId="{7F41F79A-1F3B-CE4C-A9C8-9FDF540DFC97}" dt="2024-05-21T21:48:47.002" v="877" actId="1035"/>
          <ac:picMkLst>
            <pc:docMk/>
            <pc:sldMk cId="0" sldId="261"/>
            <ac:picMk id="105" creationId="{00000000-0000-0000-0000-000000000000}"/>
          </ac:picMkLst>
        </pc:picChg>
      </pc:sldChg>
      <pc:sldChg chg="modSp new del mod">
        <pc:chgData name="Kanav Sharma" userId="2bf4c357-cee4-4f45-a151-36209235ca67" providerId="ADAL" clId="{7F41F79A-1F3B-CE4C-A9C8-9FDF540DFC97}" dt="2024-05-21T21:10:58.411" v="185" actId="2696"/>
        <pc:sldMkLst>
          <pc:docMk/>
          <pc:sldMk cId="3989139276" sldId="262"/>
        </pc:sldMkLst>
        <pc:spChg chg="mod">
          <ac:chgData name="Kanav Sharma" userId="2bf4c357-cee4-4f45-a151-36209235ca67" providerId="ADAL" clId="{7F41F79A-1F3B-CE4C-A9C8-9FDF540DFC97}" dt="2024-05-21T21:10:22.779" v="183" actId="27636"/>
          <ac:spMkLst>
            <pc:docMk/>
            <pc:sldMk cId="3989139276" sldId="262"/>
            <ac:spMk id="3" creationId="{3B775B68-0647-1051-5F1B-2149F321418F}"/>
          </ac:spMkLst>
        </pc:spChg>
      </pc:sldChg>
      <pc:sldChg chg="addSp modSp new mod">
        <pc:chgData name="Kanav Sharma" userId="2bf4c357-cee4-4f45-a151-36209235ca67" providerId="ADAL" clId="{7F41F79A-1F3B-CE4C-A9C8-9FDF540DFC97}" dt="2024-05-21T21:16:37.022" v="245" actId="1076"/>
        <pc:sldMkLst>
          <pc:docMk/>
          <pc:sldMk cId="705929402" sldId="263"/>
        </pc:sldMkLst>
        <pc:spChg chg="add mod">
          <ac:chgData name="Kanav Sharma" userId="2bf4c357-cee4-4f45-a151-36209235ca67" providerId="ADAL" clId="{7F41F79A-1F3B-CE4C-A9C8-9FDF540DFC97}" dt="2024-05-21T21:14:56.164" v="231" actId="115"/>
          <ac:spMkLst>
            <pc:docMk/>
            <pc:sldMk cId="705929402" sldId="263"/>
            <ac:spMk id="3" creationId="{73B57DDF-181D-EF55-A2DB-AF36F93F4871}"/>
          </ac:spMkLst>
        </pc:spChg>
        <pc:picChg chg="add mod">
          <ac:chgData name="Kanav Sharma" userId="2bf4c357-cee4-4f45-a151-36209235ca67" providerId="ADAL" clId="{7F41F79A-1F3B-CE4C-A9C8-9FDF540DFC97}" dt="2024-05-21T21:16:37.022" v="245" actId="1076"/>
          <ac:picMkLst>
            <pc:docMk/>
            <pc:sldMk cId="705929402" sldId="263"/>
            <ac:picMk id="4" creationId="{F32EFE3C-102A-777D-7F6C-B850F0650E9E}"/>
          </ac:picMkLst>
        </pc:picChg>
      </pc:sldChg>
      <pc:sldChg chg="addSp delSp modSp new mod ord">
        <pc:chgData name="Kanav Sharma" userId="2bf4c357-cee4-4f45-a151-36209235ca67" providerId="ADAL" clId="{7F41F79A-1F3B-CE4C-A9C8-9FDF540DFC97}" dt="2024-05-21T21:55:33.897" v="945" actId="113"/>
        <pc:sldMkLst>
          <pc:docMk/>
          <pc:sldMk cId="2775931426" sldId="264"/>
        </pc:sldMkLst>
        <pc:spChg chg="add mod">
          <ac:chgData name="Kanav Sharma" userId="2bf4c357-cee4-4f45-a151-36209235ca67" providerId="ADAL" clId="{7F41F79A-1F3B-CE4C-A9C8-9FDF540DFC97}" dt="2024-05-21T21:55:33.897" v="945" actId="113"/>
          <ac:spMkLst>
            <pc:docMk/>
            <pc:sldMk cId="2775931426" sldId="264"/>
            <ac:spMk id="2" creationId="{AE51F5F3-B0B0-9F2D-0674-13C8848BED3C}"/>
          </ac:spMkLst>
        </pc:spChg>
        <pc:spChg chg="add del mod">
          <ac:chgData name="Kanav Sharma" userId="2bf4c357-cee4-4f45-a151-36209235ca67" providerId="ADAL" clId="{7F41F79A-1F3B-CE4C-A9C8-9FDF540DFC97}" dt="2024-05-21T21:53:44.345" v="929" actId="14100"/>
          <ac:spMkLst>
            <pc:docMk/>
            <pc:sldMk cId="2775931426" sldId="264"/>
            <ac:spMk id="3" creationId="{0D7D84A8-4706-FD7D-5975-2934B27A5A98}"/>
          </ac:spMkLst>
        </pc:spChg>
        <pc:spChg chg="add mod">
          <ac:chgData name="Kanav Sharma" userId="2bf4c357-cee4-4f45-a151-36209235ca67" providerId="ADAL" clId="{7F41F79A-1F3B-CE4C-A9C8-9FDF540DFC97}" dt="2024-05-21T21:21:50.507" v="362" actId="767"/>
          <ac:spMkLst>
            <pc:docMk/>
            <pc:sldMk cId="2775931426" sldId="264"/>
            <ac:spMk id="4" creationId="{349390F9-E70B-5A93-4156-19B52C2DC380}"/>
          </ac:spMkLst>
        </pc:spChg>
        <pc:spChg chg="add mod">
          <ac:chgData name="Kanav Sharma" userId="2bf4c357-cee4-4f45-a151-36209235ca67" providerId="ADAL" clId="{7F41F79A-1F3B-CE4C-A9C8-9FDF540DFC97}" dt="2024-05-21T21:24:22.688" v="448" actId="767"/>
          <ac:spMkLst>
            <pc:docMk/>
            <pc:sldMk cId="2775931426" sldId="264"/>
            <ac:spMk id="5" creationId="{82993F5D-1F87-0BA1-E737-5D903D046E96}"/>
          </ac:spMkLst>
        </pc:spChg>
        <pc:spChg chg="add del mod">
          <ac:chgData name="Kanav Sharma" userId="2bf4c357-cee4-4f45-a151-36209235ca67" providerId="ADAL" clId="{7F41F79A-1F3B-CE4C-A9C8-9FDF540DFC97}" dt="2024-05-21T21:51:43.184" v="911"/>
          <ac:spMkLst>
            <pc:docMk/>
            <pc:sldMk cId="2775931426" sldId="264"/>
            <ac:spMk id="6" creationId="{4688AE9E-3EDB-D78D-C32B-7A3EA5542F59}"/>
          </ac:spMkLst>
        </pc:spChg>
        <pc:spChg chg="add del mod">
          <ac:chgData name="Kanav Sharma" userId="2bf4c357-cee4-4f45-a151-36209235ca67" providerId="ADAL" clId="{7F41F79A-1F3B-CE4C-A9C8-9FDF540DFC97}" dt="2024-05-21T21:54:14.081" v="937"/>
          <ac:spMkLst>
            <pc:docMk/>
            <pc:sldMk cId="2775931426" sldId="264"/>
            <ac:spMk id="8" creationId="{87A9C943-8EF8-473E-96FF-99EDD1280BE9}"/>
          </ac:spMkLst>
        </pc:spChg>
        <pc:picChg chg="add mod">
          <ac:chgData name="Kanav Sharma" userId="2bf4c357-cee4-4f45-a151-36209235ca67" providerId="ADAL" clId="{7F41F79A-1F3B-CE4C-A9C8-9FDF540DFC97}" dt="2024-05-21T21:51:41.819" v="909"/>
          <ac:picMkLst>
            <pc:docMk/>
            <pc:sldMk cId="2775931426" sldId="264"/>
            <ac:picMk id="7" creationId="{11D60FAD-3CD0-B1C2-69BA-49072D9A3812}"/>
          </ac:picMkLst>
        </pc:picChg>
        <pc:picChg chg="add mod">
          <ac:chgData name="Kanav Sharma" userId="2bf4c357-cee4-4f45-a151-36209235ca67" providerId="ADAL" clId="{7F41F79A-1F3B-CE4C-A9C8-9FDF540DFC97}" dt="2024-05-21T21:55:09.170" v="944" actId="14100"/>
          <ac:picMkLst>
            <pc:docMk/>
            <pc:sldMk cId="2775931426" sldId="264"/>
            <ac:picMk id="10" creationId="{23FD2A63-9AA3-2CBC-FFF1-8DCEB9391C96}"/>
          </ac:picMkLst>
        </pc:picChg>
      </pc:sldChg>
      <pc:sldChg chg="addSp delSp modSp new mod modClrScheme chgLayout">
        <pc:chgData name="Kanav Sharma" userId="2bf4c357-cee4-4f45-a151-36209235ca67" providerId="ADAL" clId="{7F41F79A-1F3B-CE4C-A9C8-9FDF540DFC97}" dt="2024-05-21T21:54:55.159" v="942" actId="13782"/>
        <pc:sldMkLst>
          <pc:docMk/>
          <pc:sldMk cId="2684996442" sldId="265"/>
        </pc:sldMkLst>
        <pc:spChg chg="add mod">
          <ac:chgData name="Kanav Sharma" userId="2bf4c357-cee4-4f45-a151-36209235ca67" providerId="ADAL" clId="{7F41F79A-1F3B-CE4C-A9C8-9FDF540DFC97}" dt="2024-05-21T21:36:51.047" v="692" actId="113"/>
          <ac:spMkLst>
            <pc:docMk/>
            <pc:sldMk cId="2684996442" sldId="265"/>
            <ac:spMk id="2" creationId="{CAF72A05-370F-EEDD-C98C-115B7631A92B}"/>
          </ac:spMkLst>
        </pc:spChg>
        <pc:spChg chg="add del mod">
          <ac:chgData name="Kanav Sharma" userId="2bf4c357-cee4-4f45-a151-36209235ca67" providerId="ADAL" clId="{7F41F79A-1F3B-CE4C-A9C8-9FDF540DFC97}" dt="2024-05-21T21:36:22.707" v="690" actId="26606"/>
          <ac:spMkLst>
            <pc:docMk/>
            <pc:sldMk cId="2684996442" sldId="265"/>
            <ac:spMk id="3" creationId="{4E418373-7644-8B22-42AD-C836B1DB2AC1}"/>
          </ac:spMkLst>
        </pc:spChg>
        <pc:spChg chg="add del mod">
          <ac:chgData name="Kanav Sharma" userId="2bf4c357-cee4-4f45-a151-36209235ca67" providerId="ADAL" clId="{7F41F79A-1F3B-CE4C-A9C8-9FDF540DFC97}" dt="2024-05-21T21:51:08.480" v="907"/>
          <ac:spMkLst>
            <pc:docMk/>
            <pc:sldMk cId="2684996442" sldId="265"/>
            <ac:spMk id="4" creationId="{5EBA9603-BF1A-542A-C7B7-E3F2F818BD18}"/>
          </ac:spMkLst>
        </pc:spChg>
        <pc:spChg chg="add del mod">
          <ac:chgData name="Kanav Sharma" userId="2bf4c357-cee4-4f45-a151-36209235ca67" providerId="ADAL" clId="{7F41F79A-1F3B-CE4C-A9C8-9FDF540DFC97}" dt="2024-05-21T21:35:39.966" v="678" actId="26606"/>
          <ac:spMkLst>
            <pc:docMk/>
            <pc:sldMk cId="2684996442" sldId="265"/>
            <ac:spMk id="8" creationId="{877CD1EE-5758-7D05-F18D-D4DE31784E6E}"/>
          </ac:spMkLst>
        </pc:spChg>
        <pc:spChg chg="add del mod">
          <ac:chgData name="Kanav Sharma" userId="2bf4c357-cee4-4f45-a151-36209235ca67" providerId="ADAL" clId="{7F41F79A-1F3B-CE4C-A9C8-9FDF540DFC97}" dt="2024-05-21T21:35:39.966" v="678" actId="26606"/>
          <ac:spMkLst>
            <pc:docMk/>
            <pc:sldMk cId="2684996442" sldId="265"/>
            <ac:spMk id="9" creationId="{4E418373-7644-8B22-42AD-C836B1DB2AC1}"/>
          </ac:spMkLst>
        </pc:spChg>
        <pc:graphicFrameChg chg="add del">
          <ac:chgData name="Kanav Sharma" userId="2bf4c357-cee4-4f45-a151-36209235ca67" providerId="ADAL" clId="{7F41F79A-1F3B-CE4C-A9C8-9FDF540DFC97}" dt="2024-05-21T21:33:24.470" v="666" actId="26606"/>
          <ac:graphicFrameMkLst>
            <pc:docMk/>
            <pc:sldMk cId="2684996442" sldId="265"/>
            <ac:graphicFrameMk id="5" creationId="{A49CEE18-4D90-DD9B-BFEB-4205B549E36E}"/>
          </ac:graphicFrameMkLst>
        </pc:graphicFrameChg>
        <pc:graphicFrameChg chg="add del">
          <ac:chgData name="Kanav Sharma" userId="2bf4c357-cee4-4f45-a151-36209235ca67" providerId="ADAL" clId="{7F41F79A-1F3B-CE4C-A9C8-9FDF540DFC97}" dt="2024-05-21T21:36:22.642" v="689" actId="26606"/>
          <ac:graphicFrameMkLst>
            <pc:docMk/>
            <pc:sldMk cId="2684996442" sldId="265"/>
            <ac:graphicFrameMk id="6" creationId="{C076CD80-B1E9-3922-6BD4-54712B52D0F9}"/>
          </ac:graphicFrameMkLst>
        </pc:graphicFrameChg>
        <pc:graphicFrameChg chg="add del">
          <ac:chgData name="Kanav Sharma" userId="2bf4c357-cee4-4f45-a151-36209235ca67" providerId="ADAL" clId="{7F41F79A-1F3B-CE4C-A9C8-9FDF540DFC97}" dt="2024-05-21T21:33:42.620" v="668" actId="26606"/>
          <ac:graphicFrameMkLst>
            <pc:docMk/>
            <pc:sldMk cId="2684996442" sldId="265"/>
            <ac:graphicFrameMk id="7" creationId="{7A8921CA-3AA1-66CC-E489-5B74B65CC5C0}"/>
          </ac:graphicFrameMkLst>
        </pc:graphicFrameChg>
        <pc:graphicFrameChg chg="add mod">
          <ac:chgData name="Kanav Sharma" userId="2bf4c357-cee4-4f45-a151-36209235ca67" providerId="ADAL" clId="{7F41F79A-1F3B-CE4C-A9C8-9FDF540DFC97}" dt="2024-05-21T21:54:55.159" v="942" actId="13782"/>
          <ac:graphicFrameMkLst>
            <pc:docMk/>
            <pc:sldMk cId="2684996442" sldId="265"/>
            <ac:graphicFrameMk id="10" creationId="{4EC689FB-0507-6BFD-93BB-A02EF7024A05}"/>
          </ac:graphicFrameMkLst>
        </pc:graphicFrameChg>
        <pc:picChg chg="add mod">
          <ac:chgData name="Kanav Sharma" userId="2bf4c357-cee4-4f45-a151-36209235ca67" providerId="ADAL" clId="{7F41F79A-1F3B-CE4C-A9C8-9FDF540DFC97}" dt="2024-05-21T21:51:04.422" v="905"/>
          <ac:picMkLst>
            <pc:docMk/>
            <pc:sldMk cId="2684996442" sldId="265"/>
            <ac:picMk id="11" creationId="{5D3FB677-F151-7EC9-83A0-CC6B17236219}"/>
          </ac:picMkLst>
        </pc:picChg>
      </pc:sldChg>
      <pc:sldChg chg="addSp delSp modSp new mod modClrScheme chgLayout">
        <pc:chgData name="Kanav Sharma" userId="2bf4c357-cee4-4f45-a151-36209235ca67" providerId="ADAL" clId="{7F41F79A-1F3B-CE4C-A9C8-9FDF540DFC97}" dt="2024-05-21T21:56:32.098" v="948" actId="255"/>
        <pc:sldMkLst>
          <pc:docMk/>
          <pc:sldMk cId="2254952368" sldId="266"/>
        </pc:sldMkLst>
        <pc:spChg chg="mod">
          <ac:chgData name="Kanav Sharma" userId="2bf4c357-cee4-4f45-a151-36209235ca67" providerId="ADAL" clId="{7F41F79A-1F3B-CE4C-A9C8-9FDF540DFC97}" dt="2024-05-21T21:56:32.098" v="948" actId="255"/>
          <ac:spMkLst>
            <pc:docMk/>
            <pc:sldMk cId="2254952368" sldId="266"/>
            <ac:spMk id="2" creationId="{D0EAB44A-789E-ACE9-F182-529A94750E7A}"/>
          </ac:spMkLst>
        </pc:spChg>
        <pc:spChg chg="add del mod">
          <ac:chgData name="Kanav Sharma" userId="2bf4c357-cee4-4f45-a151-36209235ca67" providerId="ADAL" clId="{7F41F79A-1F3B-CE4C-A9C8-9FDF540DFC97}" dt="2024-05-21T21:38:00.866" v="735"/>
          <ac:spMkLst>
            <pc:docMk/>
            <pc:sldMk cId="2254952368" sldId="266"/>
            <ac:spMk id="3" creationId="{8ABA10DA-DFE7-03E9-2232-807F65808269}"/>
          </ac:spMkLst>
        </pc:spChg>
        <pc:spChg chg="add del mod">
          <ac:chgData name="Kanav Sharma" userId="2bf4c357-cee4-4f45-a151-36209235ca67" providerId="ADAL" clId="{7F41F79A-1F3B-CE4C-A9C8-9FDF540DFC97}" dt="2024-05-21T21:40:33.096" v="762"/>
          <ac:spMkLst>
            <pc:docMk/>
            <pc:sldMk cId="2254952368" sldId="266"/>
            <ac:spMk id="4" creationId="{A1FDEBDF-3E20-BF75-E5E6-3BC6D454F169}"/>
          </ac:spMkLst>
        </pc:spChg>
        <pc:spChg chg="add del mod">
          <ac:chgData name="Kanav Sharma" userId="2bf4c357-cee4-4f45-a151-36209235ca67" providerId="ADAL" clId="{7F41F79A-1F3B-CE4C-A9C8-9FDF540DFC97}" dt="2024-05-21T21:49:57.244" v="894"/>
          <ac:spMkLst>
            <pc:docMk/>
            <pc:sldMk cId="2254952368" sldId="266"/>
            <ac:spMk id="29" creationId="{ECA32C7C-8A19-619C-7FC6-256E20D3773C}"/>
          </ac:spMkLst>
        </pc:spChg>
        <pc:picChg chg="add mod">
          <ac:chgData name="Kanav Sharma" userId="2bf4c357-cee4-4f45-a151-36209235ca67" providerId="ADAL" clId="{7F41F79A-1F3B-CE4C-A9C8-9FDF540DFC97}" dt="2024-05-21T21:50:39.039" v="903" actId="26606"/>
          <ac:picMkLst>
            <pc:docMk/>
            <pc:sldMk cId="2254952368" sldId="266"/>
            <ac:picMk id="6" creationId="{8F63F492-80AB-CC03-CD3E-EC8339F2E78D}"/>
          </ac:picMkLst>
        </pc:picChg>
        <pc:picChg chg="add mod">
          <ac:chgData name="Kanav Sharma" userId="2bf4c357-cee4-4f45-a151-36209235ca67" providerId="ADAL" clId="{7F41F79A-1F3B-CE4C-A9C8-9FDF540DFC97}" dt="2024-05-21T21:41:22.316" v="781" actId="931"/>
          <ac:picMkLst>
            <pc:docMk/>
            <pc:sldMk cId="2254952368" sldId="266"/>
            <ac:picMk id="8" creationId="{5D22D598-D906-2344-01DB-C0FF15C06EC4}"/>
          </ac:picMkLst>
        </pc:picChg>
        <pc:picChg chg="add mod">
          <ac:chgData name="Kanav Sharma" userId="2bf4c357-cee4-4f45-a151-36209235ca67" providerId="ADAL" clId="{7F41F79A-1F3B-CE4C-A9C8-9FDF540DFC97}" dt="2024-05-21T21:41:22.316" v="781" actId="931"/>
          <ac:picMkLst>
            <pc:docMk/>
            <pc:sldMk cId="2254952368" sldId="266"/>
            <ac:picMk id="10" creationId="{8B84F029-1EEC-034B-81BC-901298CEEA15}"/>
          </ac:picMkLst>
        </pc:picChg>
        <pc:picChg chg="add mod">
          <ac:chgData name="Kanav Sharma" userId="2bf4c357-cee4-4f45-a151-36209235ca67" providerId="ADAL" clId="{7F41F79A-1F3B-CE4C-A9C8-9FDF540DFC97}" dt="2024-05-21T21:41:22.316" v="781" actId="931"/>
          <ac:picMkLst>
            <pc:docMk/>
            <pc:sldMk cId="2254952368" sldId="266"/>
            <ac:picMk id="12" creationId="{CE1B01C5-6C70-3706-46D0-12604BB0E705}"/>
          </ac:picMkLst>
        </pc:picChg>
        <pc:picChg chg="add mod">
          <ac:chgData name="Kanav Sharma" userId="2bf4c357-cee4-4f45-a151-36209235ca67" providerId="ADAL" clId="{7F41F79A-1F3B-CE4C-A9C8-9FDF540DFC97}" dt="2024-05-21T21:41:22.316" v="781" actId="931"/>
          <ac:picMkLst>
            <pc:docMk/>
            <pc:sldMk cId="2254952368" sldId="266"/>
            <ac:picMk id="14" creationId="{83422FA8-B3A7-A4B5-37DD-D4A7755F494B}"/>
          </ac:picMkLst>
        </pc:picChg>
        <pc:picChg chg="add mod">
          <ac:chgData name="Kanav Sharma" userId="2bf4c357-cee4-4f45-a151-36209235ca67" providerId="ADAL" clId="{7F41F79A-1F3B-CE4C-A9C8-9FDF540DFC97}" dt="2024-05-21T21:41:22.316" v="781" actId="931"/>
          <ac:picMkLst>
            <pc:docMk/>
            <pc:sldMk cId="2254952368" sldId="266"/>
            <ac:picMk id="16" creationId="{C05FBB50-41CB-9C43-60D7-E28C44C3342B}"/>
          </ac:picMkLst>
        </pc:picChg>
        <pc:picChg chg="add mod">
          <ac:chgData name="Kanav Sharma" userId="2bf4c357-cee4-4f45-a151-36209235ca67" providerId="ADAL" clId="{7F41F79A-1F3B-CE4C-A9C8-9FDF540DFC97}" dt="2024-05-21T21:41:22.316" v="781" actId="931"/>
          <ac:picMkLst>
            <pc:docMk/>
            <pc:sldMk cId="2254952368" sldId="266"/>
            <ac:picMk id="18" creationId="{26CA7DB9-9BBC-D034-6F8B-E6E659254185}"/>
          </ac:picMkLst>
        </pc:picChg>
        <pc:picChg chg="add del mod">
          <ac:chgData name="Kanav Sharma" userId="2bf4c357-cee4-4f45-a151-36209235ca67" providerId="ADAL" clId="{7F41F79A-1F3B-CE4C-A9C8-9FDF540DFC97}" dt="2024-05-21T21:42:01.693" v="791" actId="478"/>
          <ac:picMkLst>
            <pc:docMk/>
            <pc:sldMk cId="2254952368" sldId="266"/>
            <ac:picMk id="20" creationId="{7E99CE16-4F1C-F69A-B6B5-B9A8D8E3441E}"/>
          </ac:picMkLst>
        </pc:picChg>
        <pc:picChg chg="add del mod">
          <ac:chgData name="Kanav Sharma" userId="2bf4c357-cee4-4f45-a151-36209235ca67" providerId="ADAL" clId="{7F41F79A-1F3B-CE4C-A9C8-9FDF540DFC97}" dt="2024-05-21T21:42:01.693" v="791" actId="478"/>
          <ac:picMkLst>
            <pc:docMk/>
            <pc:sldMk cId="2254952368" sldId="266"/>
            <ac:picMk id="22" creationId="{BBD260D2-951F-37EB-A823-ABDD5BBD66CB}"/>
          </ac:picMkLst>
        </pc:picChg>
        <pc:picChg chg="add mod">
          <ac:chgData name="Kanav Sharma" userId="2bf4c357-cee4-4f45-a151-36209235ca67" providerId="ADAL" clId="{7F41F79A-1F3B-CE4C-A9C8-9FDF540DFC97}" dt="2024-05-21T21:50:39.039" v="903" actId="26606"/>
          <ac:picMkLst>
            <pc:docMk/>
            <pc:sldMk cId="2254952368" sldId="266"/>
            <ac:picMk id="24" creationId="{9E9C233F-7632-2777-D71C-08457DE1DACB}"/>
          </ac:picMkLst>
        </pc:picChg>
        <pc:picChg chg="add mod">
          <ac:chgData name="Kanav Sharma" userId="2bf4c357-cee4-4f45-a151-36209235ca67" providerId="ADAL" clId="{7F41F79A-1F3B-CE4C-A9C8-9FDF540DFC97}" dt="2024-05-21T21:50:39.039" v="903" actId="26606"/>
          <ac:picMkLst>
            <pc:docMk/>
            <pc:sldMk cId="2254952368" sldId="266"/>
            <ac:picMk id="26" creationId="{928546F3-721F-D727-0BDB-013E716FF6C7}"/>
          </ac:picMkLst>
        </pc:picChg>
        <pc:picChg chg="add mod">
          <ac:chgData name="Kanav Sharma" userId="2bf4c357-cee4-4f45-a151-36209235ca67" providerId="ADAL" clId="{7F41F79A-1F3B-CE4C-A9C8-9FDF540DFC97}" dt="2024-05-21T21:50:39.039" v="903" actId="26606"/>
          <ac:picMkLst>
            <pc:docMk/>
            <pc:sldMk cId="2254952368" sldId="266"/>
            <ac:picMk id="28" creationId="{1C1C1729-EBE4-D84D-BFA4-4E71CA1C64A2}"/>
          </ac:picMkLst>
        </pc:picChg>
        <pc:picChg chg="add mod">
          <ac:chgData name="Kanav Sharma" userId="2bf4c357-cee4-4f45-a151-36209235ca67" providerId="ADAL" clId="{7F41F79A-1F3B-CE4C-A9C8-9FDF540DFC97}" dt="2024-05-21T21:50:39.039" v="903" actId="26606"/>
          <ac:picMkLst>
            <pc:docMk/>
            <pc:sldMk cId="2254952368" sldId="266"/>
            <ac:picMk id="30" creationId="{092F3D11-6813-1F74-D3C9-59064F1719C9}"/>
          </ac:picMkLst>
        </pc:picChg>
      </pc:sldChg>
      <pc:sldChg chg="addSp delSp modSp new mod">
        <pc:chgData name="Kanav Sharma" userId="2bf4c357-cee4-4f45-a151-36209235ca67" providerId="ADAL" clId="{7F41F79A-1F3B-CE4C-A9C8-9FDF540DFC97}" dt="2024-05-21T21:56:14.336" v="947" actId="113"/>
        <pc:sldMkLst>
          <pc:docMk/>
          <pc:sldMk cId="2942026831" sldId="267"/>
        </pc:sldMkLst>
        <pc:spChg chg="mod">
          <ac:chgData name="Kanav Sharma" userId="2bf4c357-cee4-4f45-a151-36209235ca67" providerId="ADAL" clId="{7F41F79A-1F3B-CE4C-A9C8-9FDF540DFC97}" dt="2024-05-21T21:56:14.336" v="947" actId="113"/>
          <ac:spMkLst>
            <pc:docMk/>
            <pc:sldMk cId="2942026831" sldId="267"/>
            <ac:spMk id="2" creationId="{E01A5692-D8DA-98E5-6280-22F9593B8BDC}"/>
          </ac:spMkLst>
        </pc:spChg>
        <pc:spChg chg="add del mod">
          <ac:chgData name="Kanav Sharma" userId="2bf4c357-cee4-4f45-a151-36209235ca67" providerId="ADAL" clId="{7F41F79A-1F3B-CE4C-A9C8-9FDF540DFC97}" dt="2024-05-21T21:45:29.895" v="846"/>
          <ac:spMkLst>
            <pc:docMk/>
            <pc:sldMk cId="2942026831" sldId="267"/>
            <ac:spMk id="3" creationId="{006B3041-0400-D0BD-0D2F-C4AD183F6E29}"/>
          </ac:spMkLst>
        </pc:spChg>
        <pc:spChg chg="add del mod">
          <ac:chgData name="Kanav Sharma" userId="2bf4c357-cee4-4f45-a151-36209235ca67" providerId="ADAL" clId="{7F41F79A-1F3B-CE4C-A9C8-9FDF540DFC97}" dt="2024-05-21T21:45:29.870" v="844"/>
          <ac:spMkLst>
            <pc:docMk/>
            <pc:sldMk cId="2942026831" sldId="267"/>
            <ac:spMk id="4" creationId="{DE37FC58-2D39-D6DA-C226-CCD35744BA31}"/>
          </ac:spMkLst>
        </pc:spChg>
        <pc:spChg chg="add del mod">
          <ac:chgData name="Kanav Sharma" userId="2bf4c357-cee4-4f45-a151-36209235ca67" providerId="ADAL" clId="{7F41F79A-1F3B-CE4C-A9C8-9FDF540DFC97}" dt="2024-05-21T21:48:57" v="884"/>
          <ac:spMkLst>
            <pc:docMk/>
            <pc:sldMk cId="2942026831" sldId="267"/>
            <ac:spMk id="11" creationId="{67A033EF-7938-3503-76B8-F26729CC464D}"/>
          </ac:spMkLst>
        </pc:spChg>
        <pc:spChg chg="add del mod">
          <ac:chgData name="Kanav Sharma" userId="2bf4c357-cee4-4f45-a151-36209235ca67" providerId="ADAL" clId="{7F41F79A-1F3B-CE4C-A9C8-9FDF540DFC97}" dt="2024-05-21T21:48:55.479" v="882"/>
          <ac:spMkLst>
            <pc:docMk/>
            <pc:sldMk cId="2942026831" sldId="267"/>
            <ac:spMk id="12" creationId="{00894B34-56D4-0FEA-A605-895427B0706E}"/>
          </ac:spMkLst>
        </pc:spChg>
        <pc:picChg chg="add mod">
          <ac:chgData name="Kanav Sharma" userId="2bf4c357-cee4-4f45-a151-36209235ca67" providerId="ADAL" clId="{7F41F79A-1F3B-CE4C-A9C8-9FDF540DFC97}" dt="2024-05-21T21:48:17.440" v="873" actId="14100"/>
          <ac:picMkLst>
            <pc:docMk/>
            <pc:sldMk cId="2942026831" sldId="267"/>
            <ac:picMk id="6" creationId="{41F1CCD4-1AA0-3A78-BEA9-74EA1DE1F7CE}"/>
          </ac:picMkLst>
        </pc:picChg>
        <pc:picChg chg="add mod">
          <ac:chgData name="Kanav Sharma" userId="2bf4c357-cee4-4f45-a151-36209235ca67" providerId="ADAL" clId="{7F41F79A-1F3B-CE4C-A9C8-9FDF540DFC97}" dt="2024-05-21T21:47:44.340" v="865" actId="1076"/>
          <ac:picMkLst>
            <pc:docMk/>
            <pc:sldMk cId="2942026831" sldId="267"/>
            <ac:picMk id="8" creationId="{2FE35A08-808D-A3ED-9B43-19776127C89D}"/>
          </ac:picMkLst>
        </pc:picChg>
        <pc:picChg chg="add mod">
          <ac:chgData name="Kanav Sharma" userId="2bf4c357-cee4-4f45-a151-36209235ca67" providerId="ADAL" clId="{7F41F79A-1F3B-CE4C-A9C8-9FDF540DFC97}" dt="2024-05-21T21:48:28.432" v="875" actId="1076"/>
          <ac:picMkLst>
            <pc:docMk/>
            <pc:sldMk cId="2942026831" sldId="267"/>
            <ac:picMk id="10" creationId="{C410EC83-6571-65E4-D03E-1A116AFF5E15}"/>
          </ac:picMkLst>
        </pc:picChg>
        <pc:picChg chg="add mod">
          <ac:chgData name="Kanav Sharma" userId="2bf4c357-cee4-4f45-a151-36209235ca67" providerId="ADAL" clId="{7F41F79A-1F3B-CE4C-A9C8-9FDF540DFC97}" dt="2024-05-21T21:48:53.276" v="880"/>
          <ac:picMkLst>
            <pc:docMk/>
            <pc:sldMk cId="2942026831" sldId="267"/>
            <ac:picMk id="13" creationId="{25711FDD-10B6-3799-E576-40D2C9E2EC61}"/>
          </ac:picMkLst>
        </pc:picChg>
      </pc:sldChg>
      <pc:sldMasterChg chg="delSldLayout">
        <pc:chgData name="Kanav Sharma" userId="2bf4c357-cee4-4f45-a151-36209235ca67" providerId="ADAL" clId="{7F41F79A-1F3B-CE4C-A9C8-9FDF540DFC97}" dt="2024-05-21T21:10:58.414" v="186" actId="2696"/>
        <pc:sldMasterMkLst>
          <pc:docMk/>
          <pc:sldMasterMk cId="0" sldId="2147483660"/>
        </pc:sldMasterMkLst>
        <pc:sldLayoutChg chg="del">
          <pc:chgData name="Kanav Sharma" userId="2bf4c357-cee4-4f45-a151-36209235ca67" providerId="ADAL" clId="{7F41F79A-1F3B-CE4C-A9C8-9FDF540DFC97}" dt="2024-05-21T21:10:58.414" v="186" actId="2696"/>
          <pc:sldLayoutMkLst>
            <pc:docMk/>
            <pc:sldMasterMk cId="0" sldId="2147483660"/>
            <pc:sldLayoutMk cId="0" sldId="214748364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99A4F-76F1-4CB0-A9D2-BA59AAAD81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438E244-6A2C-45DB-B477-521E4B6DC360}">
      <dgm:prSet/>
      <dgm:spPr/>
      <dgm:t>
        <a:bodyPr/>
        <a:lstStyle/>
        <a:p>
          <a:r>
            <a:rPr lang="en-IN" b="1" i="0"/>
            <a:t>Agriculture's Global Importance: </a:t>
          </a:r>
          <a:r>
            <a:rPr lang="en-IN" b="0" i="0"/>
            <a:t>Agriculture forms the backbone of global food economy, with plant health being critical to sustaining crop yields and feeding the growing population.</a:t>
          </a:r>
          <a:endParaRPr lang="en-US"/>
        </a:p>
      </dgm:t>
    </dgm:pt>
    <dgm:pt modelId="{33056ED5-F688-4396-B024-111EFDEDF73A}" type="parTrans" cxnId="{C3D29257-ED1E-40C3-AEF1-8CB1AC5349DD}">
      <dgm:prSet/>
      <dgm:spPr/>
      <dgm:t>
        <a:bodyPr/>
        <a:lstStyle/>
        <a:p>
          <a:endParaRPr lang="en-US"/>
        </a:p>
      </dgm:t>
    </dgm:pt>
    <dgm:pt modelId="{4FB08ACF-2D3F-4886-86D2-49A7A9F5202C}" type="sibTrans" cxnId="{C3D29257-ED1E-40C3-AEF1-8CB1AC5349DD}">
      <dgm:prSet/>
      <dgm:spPr/>
      <dgm:t>
        <a:bodyPr/>
        <a:lstStyle/>
        <a:p>
          <a:endParaRPr lang="en-US"/>
        </a:p>
      </dgm:t>
    </dgm:pt>
    <dgm:pt modelId="{F918BF38-6B6F-4B48-A72D-7F61A8D47F4F}">
      <dgm:prSet/>
      <dgm:spPr/>
      <dgm:t>
        <a:bodyPr/>
        <a:lstStyle/>
        <a:p>
          <a:r>
            <a:rPr lang="en-IN" b="1" i="0"/>
            <a:t>Impact of Plant Diseases: </a:t>
          </a:r>
          <a:r>
            <a:rPr lang="en-IN" b="0" i="0"/>
            <a:t>Causes significant loss in crop production annually. It also leads to food scarcity, economic downturns for farmers, and increased reliance on imports in affected regions.</a:t>
          </a:r>
          <a:endParaRPr lang="en-US"/>
        </a:p>
      </dgm:t>
    </dgm:pt>
    <dgm:pt modelId="{A61CF17E-3386-405E-B953-BBE7570710D7}" type="parTrans" cxnId="{CAC10B88-2B96-4B1B-A63E-0A8414DEB77A}">
      <dgm:prSet/>
      <dgm:spPr/>
      <dgm:t>
        <a:bodyPr/>
        <a:lstStyle/>
        <a:p>
          <a:endParaRPr lang="en-US"/>
        </a:p>
      </dgm:t>
    </dgm:pt>
    <dgm:pt modelId="{58A47EB2-C7D0-4053-B3D1-3240E2AF968A}" type="sibTrans" cxnId="{CAC10B88-2B96-4B1B-A63E-0A8414DEB77A}">
      <dgm:prSet/>
      <dgm:spPr/>
      <dgm:t>
        <a:bodyPr/>
        <a:lstStyle/>
        <a:p>
          <a:endParaRPr lang="en-US"/>
        </a:p>
      </dgm:t>
    </dgm:pt>
    <dgm:pt modelId="{56758B74-C17D-4231-B368-DD79242B0B55}">
      <dgm:prSet/>
      <dgm:spPr/>
      <dgm:t>
        <a:bodyPr/>
        <a:lstStyle/>
        <a:p>
          <a:r>
            <a:rPr lang="en-IN" b="1" i="0"/>
            <a:t>Challenge with Traditional Methods:</a:t>
          </a:r>
          <a:r>
            <a:rPr lang="en-IN" b="0" i="0"/>
            <a:t> Manual disease detection is labour-intensive, time-consuming, and prone to human error. It requires expert knowledge, which may not be accessible in rural or underdeveloped regions.</a:t>
          </a:r>
          <a:endParaRPr lang="en-US"/>
        </a:p>
      </dgm:t>
    </dgm:pt>
    <dgm:pt modelId="{F9C9E003-3A31-4D4D-ABFC-5A26B782A531}" type="parTrans" cxnId="{42730D49-39BA-4E04-81F4-4F762A46C61C}">
      <dgm:prSet/>
      <dgm:spPr/>
      <dgm:t>
        <a:bodyPr/>
        <a:lstStyle/>
        <a:p>
          <a:endParaRPr lang="en-US"/>
        </a:p>
      </dgm:t>
    </dgm:pt>
    <dgm:pt modelId="{CF006F65-3223-4437-8169-08F9D1DEB3C4}" type="sibTrans" cxnId="{42730D49-39BA-4E04-81F4-4F762A46C61C}">
      <dgm:prSet/>
      <dgm:spPr/>
      <dgm:t>
        <a:bodyPr/>
        <a:lstStyle/>
        <a:p>
          <a:endParaRPr lang="en-US"/>
        </a:p>
      </dgm:t>
    </dgm:pt>
    <dgm:pt modelId="{58D60D2F-8C0E-4AE1-9577-BB879BF0FC76}" type="pres">
      <dgm:prSet presAssocID="{53699A4F-76F1-4CB0-A9D2-BA59AAAD8170}" presName="root" presStyleCnt="0">
        <dgm:presLayoutVars>
          <dgm:dir/>
          <dgm:resizeHandles val="exact"/>
        </dgm:presLayoutVars>
      </dgm:prSet>
      <dgm:spPr/>
    </dgm:pt>
    <dgm:pt modelId="{40E49B12-8E47-4131-A703-F5CC03326F4A}" type="pres">
      <dgm:prSet presAssocID="{3438E244-6A2C-45DB-B477-521E4B6DC360}" presName="compNode" presStyleCnt="0"/>
      <dgm:spPr/>
    </dgm:pt>
    <dgm:pt modelId="{375E63D0-A2B7-4D23-92BC-6F32A47A1097}" type="pres">
      <dgm:prSet presAssocID="{3438E244-6A2C-45DB-B477-521E4B6DC360}" presName="bgRect" presStyleLbl="bgShp" presStyleIdx="0" presStyleCnt="3"/>
      <dgm:spPr/>
    </dgm:pt>
    <dgm:pt modelId="{74A367F1-782B-4B6E-8AF4-79973B1A6B98}" type="pres">
      <dgm:prSet presAssocID="{3438E244-6A2C-45DB-B477-521E4B6DC3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AD78A6D3-1CD1-436C-9136-409B299535C6}" type="pres">
      <dgm:prSet presAssocID="{3438E244-6A2C-45DB-B477-521E4B6DC360}" presName="spaceRect" presStyleCnt="0"/>
      <dgm:spPr/>
    </dgm:pt>
    <dgm:pt modelId="{59D83558-2F01-40FC-8F22-9343DBDF90A7}" type="pres">
      <dgm:prSet presAssocID="{3438E244-6A2C-45DB-B477-521E4B6DC360}" presName="parTx" presStyleLbl="revTx" presStyleIdx="0" presStyleCnt="3">
        <dgm:presLayoutVars>
          <dgm:chMax val="0"/>
          <dgm:chPref val="0"/>
        </dgm:presLayoutVars>
      </dgm:prSet>
      <dgm:spPr/>
    </dgm:pt>
    <dgm:pt modelId="{24E6F136-1FAF-442E-94DE-D280F71FDE4F}" type="pres">
      <dgm:prSet presAssocID="{4FB08ACF-2D3F-4886-86D2-49A7A9F5202C}" presName="sibTrans" presStyleCnt="0"/>
      <dgm:spPr/>
    </dgm:pt>
    <dgm:pt modelId="{A92CF686-A321-40DA-9BF4-49D2C419591C}" type="pres">
      <dgm:prSet presAssocID="{F918BF38-6B6F-4B48-A72D-7F61A8D47F4F}" presName="compNode" presStyleCnt="0"/>
      <dgm:spPr/>
    </dgm:pt>
    <dgm:pt modelId="{8CB8C053-32A3-4D25-8D82-8433FF245397}" type="pres">
      <dgm:prSet presAssocID="{F918BF38-6B6F-4B48-A72D-7F61A8D47F4F}" presName="bgRect" presStyleLbl="bgShp" presStyleIdx="1" presStyleCnt="3"/>
      <dgm:spPr/>
    </dgm:pt>
    <dgm:pt modelId="{FC616E1D-E42B-4BA7-B28F-8D8F46BEEE5A}" type="pres">
      <dgm:prSet presAssocID="{F918BF38-6B6F-4B48-A72D-7F61A8D47F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0F12DF2F-CA00-4CEF-96BF-18FA45F27B83}" type="pres">
      <dgm:prSet presAssocID="{F918BF38-6B6F-4B48-A72D-7F61A8D47F4F}" presName="spaceRect" presStyleCnt="0"/>
      <dgm:spPr/>
    </dgm:pt>
    <dgm:pt modelId="{5BB5DA57-7C84-491C-9FB5-C096F9BD86F9}" type="pres">
      <dgm:prSet presAssocID="{F918BF38-6B6F-4B48-A72D-7F61A8D47F4F}" presName="parTx" presStyleLbl="revTx" presStyleIdx="1" presStyleCnt="3">
        <dgm:presLayoutVars>
          <dgm:chMax val="0"/>
          <dgm:chPref val="0"/>
        </dgm:presLayoutVars>
      </dgm:prSet>
      <dgm:spPr/>
    </dgm:pt>
    <dgm:pt modelId="{817A3C0B-E818-4A3B-9AA2-EE9FE8EDC617}" type="pres">
      <dgm:prSet presAssocID="{58A47EB2-C7D0-4053-B3D1-3240E2AF968A}" presName="sibTrans" presStyleCnt="0"/>
      <dgm:spPr/>
    </dgm:pt>
    <dgm:pt modelId="{4C7AB080-D748-4734-A65E-3F82E0BDA389}" type="pres">
      <dgm:prSet presAssocID="{56758B74-C17D-4231-B368-DD79242B0B55}" presName="compNode" presStyleCnt="0"/>
      <dgm:spPr/>
    </dgm:pt>
    <dgm:pt modelId="{C7474D9D-52C1-4B51-93BD-7E17AB77A253}" type="pres">
      <dgm:prSet presAssocID="{56758B74-C17D-4231-B368-DD79242B0B55}" presName="bgRect" presStyleLbl="bgShp" presStyleIdx="2" presStyleCnt="3"/>
      <dgm:spPr/>
    </dgm:pt>
    <dgm:pt modelId="{C7CB86D1-C7FF-4DDC-BCD0-E9886DF86BDE}" type="pres">
      <dgm:prSet presAssocID="{56758B74-C17D-4231-B368-DD79242B0B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31B2795-D2BF-4DAF-9B21-19687AB37F78}" type="pres">
      <dgm:prSet presAssocID="{56758B74-C17D-4231-B368-DD79242B0B55}" presName="spaceRect" presStyleCnt="0"/>
      <dgm:spPr/>
    </dgm:pt>
    <dgm:pt modelId="{8FD33C42-B3DC-4507-999C-F42526AB8E06}" type="pres">
      <dgm:prSet presAssocID="{56758B74-C17D-4231-B368-DD79242B0B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16E23D-6260-4413-B667-9411A98AD589}" type="presOf" srcId="{56758B74-C17D-4231-B368-DD79242B0B55}" destId="{8FD33C42-B3DC-4507-999C-F42526AB8E06}" srcOrd="0" destOrd="0" presId="urn:microsoft.com/office/officeart/2018/2/layout/IconVerticalSolidList"/>
    <dgm:cxn modelId="{F117F25F-2C14-405F-9183-B48D266DEF00}" type="presOf" srcId="{F918BF38-6B6F-4B48-A72D-7F61A8D47F4F}" destId="{5BB5DA57-7C84-491C-9FB5-C096F9BD86F9}" srcOrd="0" destOrd="0" presId="urn:microsoft.com/office/officeart/2018/2/layout/IconVerticalSolidList"/>
    <dgm:cxn modelId="{9A9BBF66-4361-4FDA-AB72-64D029E1CC7C}" type="presOf" srcId="{53699A4F-76F1-4CB0-A9D2-BA59AAAD8170}" destId="{58D60D2F-8C0E-4AE1-9577-BB879BF0FC76}" srcOrd="0" destOrd="0" presId="urn:microsoft.com/office/officeart/2018/2/layout/IconVerticalSolidList"/>
    <dgm:cxn modelId="{42730D49-39BA-4E04-81F4-4F762A46C61C}" srcId="{53699A4F-76F1-4CB0-A9D2-BA59AAAD8170}" destId="{56758B74-C17D-4231-B368-DD79242B0B55}" srcOrd="2" destOrd="0" parTransId="{F9C9E003-3A31-4D4D-ABFC-5A26B782A531}" sibTransId="{CF006F65-3223-4437-8169-08F9D1DEB3C4}"/>
    <dgm:cxn modelId="{90813C6E-FBC0-480F-A4EB-E42AB3F6287D}" type="presOf" srcId="{3438E244-6A2C-45DB-B477-521E4B6DC360}" destId="{59D83558-2F01-40FC-8F22-9343DBDF90A7}" srcOrd="0" destOrd="0" presId="urn:microsoft.com/office/officeart/2018/2/layout/IconVerticalSolidList"/>
    <dgm:cxn modelId="{C3D29257-ED1E-40C3-AEF1-8CB1AC5349DD}" srcId="{53699A4F-76F1-4CB0-A9D2-BA59AAAD8170}" destId="{3438E244-6A2C-45DB-B477-521E4B6DC360}" srcOrd="0" destOrd="0" parTransId="{33056ED5-F688-4396-B024-111EFDEDF73A}" sibTransId="{4FB08ACF-2D3F-4886-86D2-49A7A9F5202C}"/>
    <dgm:cxn modelId="{CAC10B88-2B96-4B1B-A63E-0A8414DEB77A}" srcId="{53699A4F-76F1-4CB0-A9D2-BA59AAAD8170}" destId="{F918BF38-6B6F-4B48-A72D-7F61A8D47F4F}" srcOrd="1" destOrd="0" parTransId="{A61CF17E-3386-405E-B953-BBE7570710D7}" sibTransId="{58A47EB2-C7D0-4053-B3D1-3240E2AF968A}"/>
    <dgm:cxn modelId="{2CA6E587-3290-4CB3-8CF7-2C08316309DD}" type="presParOf" srcId="{58D60D2F-8C0E-4AE1-9577-BB879BF0FC76}" destId="{40E49B12-8E47-4131-A703-F5CC03326F4A}" srcOrd="0" destOrd="0" presId="urn:microsoft.com/office/officeart/2018/2/layout/IconVerticalSolidList"/>
    <dgm:cxn modelId="{6FBB1106-A817-4C02-9597-F2B0D64234C7}" type="presParOf" srcId="{40E49B12-8E47-4131-A703-F5CC03326F4A}" destId="{375E63D0-A2B7-4D23-92BC-6F32A47A1097}" srcOrd="0" destOrd="0" presId="urn:microsoft.com/office/officeart/2018/2/layout/IconVerticalSolidList"/>
    <dgm:cxn modelId="{919B2816-D4F3-418B-9CB1-FBBB3ED70200}" type="presParOf" srcId="{40E49B12-8E47-4131-A703-F5CC03326F4A}" destId="{74A367F1-782B-4B6E-8AF4-79973B1A6B98}" srcOrd="1" destOrd="0" presId="urn:microsoft.com/office/officeart/2018/2/layout/IconVerticalSolidList"/>
    <dgm:cxn modelId="{CED6DC52-D709-4303-B234-8C1ED816626D}" type="presParOf" srcId="{40E49B12-8E47-4131-A703-F5CC03326F4A}" destId="{AD78A6D3-1CD1-436C-9136-409B299535C6}" srcOrd="2" destOrd="0" presId="urn:microsoft.com/office/officeart/2018/2/layout/IconVerticalSolidList"/>
    <dgm:cxn modelId="{670644C4-EDF9-4B84-95F4-227BF0C97187}" type="presParOf" srcId="{40E49B12-8E47-4131-A703-F5CC03326F4A}" destId="{59D83558-2F01-40FC-8F22-9343DBDF90A7}" srcOrd="3" destOrd="0" presId="urn:microsoft.com/office/officeart/2018/2/layout/IconVerticalSolidList"/>
    <dgm:cxn modelId="{74013A4F-5A83-460A-9230-310AE0793402}" type="presParOf" srcId="{58D60D2F-8C0E-4AE1-9577-BB879BF0FC76}" destId="{24E6F136-1FAF-442E-94DE-D280F71FDE4F}" srcOrd="1" destOrd="0" presId="urn:microsoft.com/office/officeart/2018/2/layout/IconVerticalSolidList"/>
    <dgm:cxn modelId="{B1126140-3F32-492E-8CCE-A0F518347480}" type="presParOf" srcId="{58D60D2F-8C0E-4AE1-9577-BB879BF0FC76}" destId="{A92CF686-A321-40DA-9BF4-49D2C419591C}" srcOrd="2" destOrd="0" presId="urn:microsoft.com/office/officeart/2018/2/layout/IconVerticalSolidList"/>
    <dgm:cxn modelId="{F9015AD4-4BC0-4A7D-B8F7-F5CA861747EA}" type="presParOf" srcId="{A92CF686-A321-40DA-9BF4-49D2C419591C}" destId="{8CB8C053-32A3-4D25-8D82-8433FF245397}" srcOrd="0" destOrd="0" presId="urn:microsoft.com/office/officeart/2018/2/layout/IconVerticalSolidList"/>
    <dgm:cxn modelId="{2B344140-82B3-4AF8-8E14-21E85A25635D}" type="presParOf" srcId="{A92CF686-A321-40DA-9BF4-49D2C419591C}" destId="{FC616E1D-E42B-4BA7-B28F-8D8F46BEEE5A}" srcOrd="1" destOrd="0" presId="urn:microsoft.com/office/officeart/2018/2/layout/IconVerticalSolidList"/>
    <dgm:cxn modelId="{42D1E9D8-9C30-44C5-8AA9-0C322DD50BD2}" type="presParOf" srcId="{A92CF686-A321-40DA-9BF4-49D2C419591C}" destId="{0F12DF2F-CA00-4CEF-96BF-18FA45F27B83}" srcOrd="2" destOrd="0" presId="urn:microsoft.com/office/officeart/2018/2/layout/IconVerticalSolidList"/>
    <dgm:cxn modelId="{06301049-E5F1-48B9-AD92-F5FEDFA88A5B}" type="presParOf" srcId="{A92CF686-A321-40DA-9BF4-49D2C419591C}" destId="{5BB5DA57-7C84-491C-9FB5-C096F9BD86F9}" srcOrd="3" destOrd="0" presId="urn:microsoft.com/office/officeart/2018/2/layout/IconVerticalSolidList"/>
    <dgm:cxn modelId="{5DB7152F-4941-4B30-B412-8A1282E1B327}" type="presParOf" srcId="{58D60D2F-8C0E-4AE1-9577-BB879BF0FC76}" destId="{817A3C0B-E818-4A3B-9AA2-EE9FE8EDC617}" srcOrd="3" destOrd="0" presId="urn:microsoft.com/office/officeart/2018/2/layout/IconVerticalSolidList"/>
    <dgm:cxn modelId="{10A40DA8-E3CD-4F67-88F5-1189099155DD}" type="presParOf" srcId="{58D60D2F-8C0E-4AE1-9577-BB879BF0FC76}" destId="{4C7AB080-D748-4734-A65E-3F82E0BDA389}" srcOrd="4" destOrd="0" presId="urn:microsoft.com/office/officeart/2018/2/layout/IconVerticalSolidList"/>
    <dgm:cxn modelId="{EEECBDF4-5DB1-4984-A69B-99FE2A3AB590}" type="presParOf" srcId="{4C7AB080-D748-4734-A65E-3F82E0BDA389}" destId="{C7474D9D-52C1-4B51-93BD-7E17AB77A253}" srcOrd="0" destOrd="0" presId="urn:microsoft.com/office/officeart/2018/2/layout/IconVerticalSolidList"/>
    <dgm:cxn modelId="{15F185A5-1392-4BCA-A893-9095C17AD659}" type="presParOf" srcId="{4C7AB080-D748-4734-A65E-3F82E0BDA389}" destId="{C7CB86D1-C7FF-4DDC-BCD0-E9886DF86BDE}" srcOrd="1" destOrd="0" presId="urn:microsoft.com/office/officeart/2018/2/layout/IconVerticalSolidList"/>
    <dgm:cxn modelId="{0CC8538A-DDD8-44B3-BA7F-D6DE4269809A}" type="presParOf" srcId="{4C7AB080-D748-4734-A65E-3F82E0BDA389}" destId="{031B2795-D2BF-4DAF-9B21-19687AB37F78}" srcOrd="2" destOrd="0" presId="urn:microsoft.com/office/officeart/2018/2/layout/IconVerticalSolidList"/>
    <dgm:cxn modelId="{B6A15128-0D20-407D-A844-D070BE49CF35}" type="presParOf" srcId="{4C7AB080-D748-4734-A65E-3F82E0BDA389}" destId="{8FD33C42-B3DC-4507-999C-F42526AB8E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008562-78AC-4CEE-956D-8ED2158D915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DE9CDC-A3A4-44A3-9DB3-8AFB2BBABE34}">
      <dgm:prSet/>
      <dgm:spPr/>
      <dgm:t>
        <a:bodyPr/>
        <a:lstStyle/>
        <a:p>
          <a:r>
            <a:rPr lang="en-IN"/>
            <a:t>Convolutional Neural Network (CNN) Implementation: Developed using TensorFlow to classify leaf images into 38 distinct categories.</a:t>
          </a:r>
          <a:endParaRPr lang="en-US"/>
        </a:p>
      </dgm:t>
    </dgm:pt>
    <dgm:pt modelId="{D2800088-5320-4A10-9363-DC845138AA4F}" type="parTrans" cxnId="{CF4CCC16-75DB-4694-AA5D-1D292DDD04CA}">
      <dgm:prSet/>
      <dgm:spPr/>
      <dgm:t>
        <a:bodyPr/>
        <a:lstStyle/>
        <a:p>
          <a:endParaRPr lang="en-US"/>
        </a:p>
      </dgm:t>
    </dgm:pt>
    <dgm:pt modelId="{6139A9B7-9CF0-472A-8B86-3E47B94B9D21}" type="sibTrans" cxnId="{CF4CCC16-75DB-4694-AA5D-1D292DDD04CA}">
      <dgm:prSet/>
      <dgm:spPr/>
      <dgm:t>
        <a:bodyPr/>
        <a:lstStyle/>
        <a:p>
          <a:endParaRPr lang="en-US"/>
        </a:p>
      </dgm:t>
    </dgm:pt>
    <dgm:pt modelId="{21D744AC-9936-4BD1-8678-F7B592A25A2F}">
      <dgm:prSet/>
      <dgm:spPr/>
      <dgm:t>
        <a:bodyPr/>
        <a:lstStyle/>
        <a:p>
          <a:r>
            <a:rPr lang="en-IN"/>
            <a:t>Dataset Utilization: Trained on the Plant Village dataset, which provides a comprehensive collection of labelled leaf images.</a:t>
          </a:r>
          <a:endParaRPr lang="en-US"/>
        </a:p>
      </dgm:t>
    </dgm:pt>
    <dgm:pt modelId="{97B8CEFB-25C1-49E4-8961-B2A5570D926B}" type="parTrans" cxnId="{A9D55932-4D84-4242-9F6F-B2B4F9826C10}">
      <dgm:prSet/>
      <dgm:spPr/>
      <dgm:t>
        <a:bodyPr/>
        <a:lstStyle/>
        <a:p>
          <a:endParaRPr lang="en-US"/>
        </a:p>
      </dgm:t>
    </dgm:pt>
    <dgm:pt modelId="{6C64F50B-9174-4DDE-A74D-75B9262B85ED}" type="sibTrans" cxnId="{A9D55932-4D84-4242-9F6F-B2B4F9826C10}">
      <dgm:prSet/>
      <dgm:spPr/>
      <dgm:t>
        <a:bodyPr/>
        <a:lstStyle/>
        <a:p>
          <a:endParaRPr lang="en-US"/>
        </a:p>
      </dgm:t>
    </dgm:pt>
    <dgm:pt modelId="{5B0A68CC-013B-4152-B8C1-F745AA2C896B}">
      <dgm:prSet/>
      <dgm:spPr/>
      <dgm:t>
        <a:bodyPr/>
        <a:lstStyle/>
        <a:p>
          <a:r>
            <a:rPr lang="en-IN"/>
            <a:t>Self-Developed Training Model: Offers a trained model for immediate use.</a:t>
          </a:r>
          <a:endParaRPr lang="en-US"/>
        </a:p>
      </dgm:t>
    </dgm:pt>
    <dgm:pt modelId="{E5AB476E-7D5C-4765-95A4-E23DECE13567}" type="parTrans" cxnId="{BE029958-1317-407A-8305-49D9BAD9F91B}">
      <dgm:prSet/>
      <dgm:spPr/>
      <dgm:t>
        <a:bodyPr/>
        <a:lstStyle/>
        <a:p>
          <a:endParaRPr lang="en-US"/>
        </a:p>
      </dgm:t>
    </dgm:pt>
    <dgm:pt modelId="{0BF42BFB-49B0-4BFF-A456-B8BA6EB69611}" type="sibTrans" cxnId="{BE029958-1317-407A-8305-49D9BAD9F91B}">
      <dgm:prSet/>
      <dgm:spPr/>
      <dgm:t>
        <a:bodyPr/>
        <a:lstStyle/>
        <a:p>
          <a:endParaRPr lang="en-US"/>
        </a:p>
      </dgm:t>
    </dgm:pt>
    <dgm:pt modelId="{213874E4-29DC-4585-9607-CAD400E4E17D}">
      <dgm:prSet/>
      <dgm:spPr/>
      <dgm:t>
        <a:bodyPr/>
        <a:lstStyle/>
        <a:p>
          <a:r>
            <a:rPr lang="en-IN"/>
            <a:t>Demo Images Test: Contains sample images to demonstrate the model's prediction capabilities.</a:t>
          </a:r>
          <a:endParaRPr lang="en-US"/>
        </a:p>
      </dgm:t>
    </dgm:pt>
    <dgm:pt modelId="{7A55CEAC-F0AD-4D2A-BEB2-F38980780FC9}" type="parTrans" cxnId="{E963252B-D378-4E0F-82A1-60229BE01F8D}">
      <dgm:prSet/>
      <dgm:spPr/>
      <dgm:t>
        <a:bodyPr/>
        <a:lstStyle/>
        <a:p>
          <a:endParaRPr lang="en-US"/>
        </a:p>
      </dgm:t>
    </dgm:pt>
    <dgm:pt modelId="{EFF9E478-236F-459F-A1CF-55F5A9940533}" type="sibTrans" cxnId="{E963252B-D378-4E0F-82A1-60229BE01F8D}">
      <dgm:prSet/>
      <dgm:spPr/>
      <dgm:t>
        <a:bodyPr/>
        <a:lstStyle/>
        <a:p>
          <a:endParaRPr lang="en-US"/>
        </a:p>
      </dgm:t>
    </dgm:pt>
    <dgm:pt modelId="{211BAFB1-84C7-4844-8F93-D37B25EAFAF4}">
      <dgm:prSet/>
      <dgm:spPr/>
      <dgm:t>
        <a:bodyPr/>
        <a:lstStyle/>
        <a:p>
          <a:r>
            <a:rPr lang="en-IN"/>
            <a:t>Accuracy: Our system utilizes state-of-the-art machine learning techniques for accurate disease detection.</a:t>
          </a:r>
          <a:endParaRPr lang="en-US"/>
        </a:p>
      </dgm:t>
    </dgm:pt>
    <dgm:pt modelId="{25E809F2-9DCD-4851-886D-0E4098595E99}" type="parTrans" cxnId="{A3E7EE4D-6759-48C9-A05A-0445867D7A78}">
      <dgm:prSet/>
      <dgm:spPr/>
      <dgm:t>
        <a:bodyPr/>
        <a:lstStyle/>
        <a:p>
          <a:endParaRPr lang="en-US"/>
        </a:p>
      </dgm:t>
    </dgm:pt>
    <dgm:pt modelId="{F7F69035-AB02-4395-8368-C4D0D3D604D6}" type="sibTrans" cxnId="{A3E7EE4D-6759-48C9-A05A-0445867D7A78}">
      <dgm:prSet/>
      <dgm:spPr/>
      <dgm:t>
        <a:bodyPr/>
        <a:lstStyle/>
        <a:p>
          <a:endParaRPr lang="en-US"/>
        </a:p>
      </dgm:t>
    </dgm:pt>
    <dgm:pt modelId="{1F230DCA-6EA9-4E44-B9D1-BB251E76E5EE}" type="pres">
      <dgm:prSet presAssocID="{35008562-78AC-4CEE-956D-8ED2158D9157}" presName="root" presStyleCnt="0">
        <dgm:presLayoutVars>
          <dgm:dir/>
          <dgm:resizeHandles val="exact"/>
        </dgm:presLayoutVars>
      </dgm:prSet>
      <dgm:spPr/>
    </dgm:pt>
    <dgm:pt modelId="{3CFAD0C4-5684-44F4-B267-E375616771CD}" type="pres">
      <dgm:prSet presAssocID="{1EDE9CDC-A3A4-44A3-9DB3-8AFB2BBABE34}" presName="compNode" presStyleCnt="0"/>
      <dgm:spPr/>
    </dgm:pt>
    <dgm:pt modelId="{93D7C985-ADDD-41F8-A57B-2C5DF32091CB}" type="pres">
      <dgm:prSet presAssocID="{1EDE9CDC-A3A4-44A3-9DB3-8AFB2BBABE34}" presName="bgRect" presStyleLbl="bgShp" presStyleIdx="0" presStyleCnt="5"/>
      <dgm:spPr/>
    </dgm:pt>
    <dgm:pt modelId="{B6F73B46-B210-46F7-A9C8-53B5BA09057D}" type="pres">
      <dgm:prSet presAssocID="{1EDE9CDC-A3A4-44A3-9DB3-8AFB2BBABE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E1B9A2E-BA30-44B3-B050-2E29D643F34F}" type="pres">
      <dgm:prSet presAssocID="{1EDE9CDC-A3A4-44A3-9DB3-8AFB2BBABE34}" presName="spaceRect" presStyleCnt="0"/>
      <dgm:spPr/>
    </dgm:pt>
    <dgm:pt modelId="{3EEDDCAE-7B21-4F43-AB6C-98D943DC4812}" type="pres">
      <dgm:prSet presAssocID="{1EDE9CDC-A3A4-44A3-9DB3-8AFB2BBABE34}" presName="parTx" presStyleLbl="revTx" presStyleIdx="0" presStyleCnt="5">
        <dgm:presLayoutVars>
          <dgm:chMax val="0"/>
          <dgm:chPref val="0"/>
        </dgm:presLayoutVars>
      </dgm:prSet>
      <dgm:spPr/>
    </dgm:pt>
    <dgm:pt modelId="{63F0A207-1472-4FA8-95CD-5B300CBDDAFD}" type="pres">
      <dgm:prSet presAssocID="{6139A9B7-9CF0-472A-8B86-3E47B94B9D21}" presName="sibTrans" presStyleCnt="0"/>
      <dgm:spPr/>
    </dgm:pt>
    <dgm:pt modelId="{15DBF9D6-7D65-49D1-A8C5-914152BB65F1}" type="pres">
      <dgm:prSet presAssocID="{21D744AC-9936-4BD1-8678-F7B592A25A2F}" presName="compNode" presStyleCnt="0"/>
      <dgm:spPr/>
    </dgm:pt>
    <dgm:pt modelId="{5832E8E1-DCD8-4798-A204-B0695BCD05AF}" type="pres">
      <dgm:prSet presAssocID="{21D744AC-9936-4BD1-8678-F7B592A25A2F}" presName="bgRect" presStyleLbl="bgShp" presStyleIdx="1" presStyleCnt="5"/>
      <dgm:spPr/>
    </dgm:pt>
    <dgm:pt modelId="{50CEA319-6E5B-4730-B13E-79A96D76AFD7}" type="pres">
      <dgm:prSet presAssocID="{21D744AC-9936-4BD1-8678-F7B592A25A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5F25C11B-3E37-4E4D-BE6C-45CDF07588D0}" type="pres">
      <dgm:prSet presAssocID="{21D744AC-9936-4BD1-8678-F7B592A25A2F}" presName="spaceRect" presStyleCnt="0"/>
      <dgm:spPr/>
    </dgm:pt>
    <dgm:pt modelId="{CCE6000F-B43C-4B82-B869-9FF2257C962B}" type="pres">
      <dgm:prSet presAssocID="{21D744AC-9936-4BD1-8678-F7B592A25A2F}" presName="parTx" presStyleLbl="revTx" presStyleIdx="1" presStyleCnt="5">
        <dgm:presLayoutVars>
          <dgm:chMax val="0"/>
          <dgm:chPref val="0"/>
        </dgm:presLayoutVars>
      </dgm:prSet>
      <dgm:spPr/>
    </dgm:pt>
    <dgm:pt modelId="{968BF340-193D-4A27-BBF4-1FE49017D987}" type="pres">
      <dgm:prSet presAssocID="{6C64F50B-9174-4DDE-A74D-75B9262B85ED}" presName="sibTrans" presStyleCnt="0"/>
      <dgm:spPr/>
    </dgm:pt>
    <dgm:pt modelId="{904CC7E9-7F6D-436D-8857-4C5B2E0B791E}" type="pres">
      <dgm:prSet presAssocID="{5B0A68CC-013B-4152-B8C1-F745AA2C896B}" presName="compNode" presStyleCnt="0"/>
      <dgm:spPr/>
    </dgm:pt>
    <dgm:pt modelId="{D08D3025-D622-44B3-BCCB-31C4FD353DC9}" type="pres">
      <dgm:prSet presAssocID="{5B0A68CC-013B-4152-B8C1-F745AA2C896B}" presName="bgRect" presStyleLbl="bgShp" presStyleIdx="2" presStyleCnt="5"/>
      <dgm:spPr/>
    </dgm:pt>
    <dgm:pt modelId="{D537BA0D-D316-4D13-8AB2-814954241F76}" type="pres">
      <dgm:prSet presAssocID="{5B0A68CC-013B-4152-B8C1-F745AA2C896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BA970C4-48FF-4505-AD62-868C0EF7AB49}" type="pres">
      <dgm:prSet presAssocID="{5B0A68CC-013B-4152-B8C1-F745AA2C896B}" presName="spaceRect" presStyleCnt="0"/>
      <dgm:spPr/>
    </dgm:pt>
    <dgm:pt modelId="{A8835BF3-A3CE-4ABF-B2DD-0491B5154B03}" type="pres">
      <dgm:prSet presAssocID="{5B0A68CC-013B-4152-B8C1-F745AA2C896B}" presName="parTx" presStyleLbl="revTx" presStyleIdx="2" presStyleCnt="5">
        <dgm:presLayoutVars>
          <dgm:chMax val="0"/>
          <dgm:chPref val="0"/>
        </dgm:presLayoutVars>
      </dgm:prSet>
      <dgm:spPr/>
    </dgm:pt>
    <dgm:pt modelId="{49BD3E11-644C-4209-B4FF-438EBE114CC1}" type="pres">
      <dgm:prSet presAssocID="{0BF42BFB-49B0-4BFF-A456-B8BA6EB69611}" presName="sibTrans" presStyleCnt="0"/>
      <dgm:spPr/>
    </dgm:pt>
    <dgm:pt modelId="{D8A5AB0C-8B5B-4C90-AD33-F43F46EB3FFD}" type="pres">
      <dgm:prSet presAssocID="{213874E4-29DC-4585-9607-CAD400E4E17D}" presName="compNode" presStyleCnt="0"/>
      <dgm:spPr/>
    </dgm:pt>
    <dgm:pt modelId="{06A24F03-A5E6-495C-8C08-FF0235D3E94A}" type="pres">
      <dgm:prSet presAssocID="{213874E4-29DC-4585-9607-CAD400E4E17D}" presName="bgRect" presStyleLbl="bgShp" presStyleIdx="3" presStyleCnt="5"/>
      <dgm:spPr/>
    </dgm:pt>
    <dgm:pt modelId="{BC45F1E6-EC12-4BF3-8A54-2F860C77DF03}" type="pres">
      <dgm:prSet presAssocID="{213874E4-29DC-4585-9607-CAD400E4E1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E1844D-7915-4886-904B-FC935CB3A490}" type="pres">
      <dgm:prSet presAssocID="{213874E4-29DC-4585-9607-CAD400E4E17D}" presName="spaceRect" presStyleCnt="0"/>
      <dgm:spPr/>
    </dgm:pt>
    <dgm:pt modelId="{3A979804-EDAA-4843-BD63-C7444B002D06}" type="pres">
      <dgm:prSet presAssocID="{213874E4-29DC-4585-9607-CAD400E4E17D}" presName="parTx" presStyleLbl="revTx" presStyleIdx="3" presStyleCnt="5">
        <dgm:presLayoutVars>
          <dgm:chMax val="0"/>
          <dgm:chPref val="0"/>
        </dgm:presLayoutVars>
      </dgm:prSet>
      <dgm:spPr/>
    </dgm:pt>
    <dgm:pt modelId="{AFCF33F8-CE82-4EEC-9C75-0F19AE0CB6AB}" type="pres">
      <dgm:prSet presAssocID="{EFF9E478-236F-459F-A1CF-55F5A9940533}" presName="sibTrans" presStyleCnt="0"/>
      <dgm:spPr/>
    </dgm:pt>
    <dgm:pt modelId="{D983AA19-9756-4E5A-99D8-77E5683744F6}" type="pres">
      <dgm:prSet presAssocID="{211BAFB1-84C7-4844-8F93-D37B25EAFAF4}" presName="compNode" presStyleCnt="0"/>
      <dgm:spPr/>
    </dgm:pt>
    <dgm:pt modelId="{37D3E403-BD1E-40A5-8662-62C727BACBA8}" type="pres">
      <dgm:prSet presAssocID="{211BAFB1-84C7-4844-8F93-D37B25EAFAF4}" presName="bgRect" presStyleLbl="bgShp" presStyleIdx="4" presStyleCnt="5"/>
      <dgm:spPr/>
    </dgm:pt>
    <dgm:pt modelId="{59D6B2E7-F936-43B0-9F23-89CF0DE56DC6}" type="pres">
      <dgm:prSet presAssocID="{211BAFB1-84C7-4844-8F93-D37B25EAFA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23E92B9-E6B3-4F03-8DD2-A927D498531C}" type="pres">
      <dgm:prSet presAssocID="{211BAFB1-84C7-4844-8F93-D37B25EAFAF4}" presName="spaceRect" presStyleCnt="0"/>
      <dgm:spPr/>
    </dgm:pt>
    <dgm:pt modelId="{C8A54730-7CC1-462B-84DC-5FF2C1988BD6}" type="pres">
      <dgm:prSet presAssocID="{211BAFB1-84C7-4844-8F93-D37B25EAFAF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F4CCC16-75DB-4694-AA5D-1D292DDD04CA}" srcId="{35008562-78AC-4CEE-956D-8ED2158D9157}" destId="{1EDE9CDC-A3A4-44A3-9DB3-8AFB2BBABE34}" srcOrd="0" destOrd="0" parTransId="{D2800088-5320-4A10-9363-DC845138AA4F}" sibTransId="{6139A9B7-9CF0-472A-8B86-3E47B94B9D21}"/>
    <dgm:cxn modelId="{71BDF819-1AF9-45BD-874A-664E7305324C}" type="presOf" srcId="{21D744AC-9936-4BD1-8678-F7B592A25A2F}" destId="{CCE6000F-B43C-4B82-B869-9FF2257C962B}" srcOrd="0" destOrd="0" presId="urn:microsoft.com/office/officeart/2018/2/layout/IconVerticalSolidList"/>
    <dgm:cxn modelId="{B244C724-CBD1-47F8-8844-9D0617FB8390}" type="presOf" srcId="{213874E4-29DC-4585-9607-CAD400E4E17D}" destId="{3A979804-EDAA-4843-BD63-C7444B002D06}" srcOrd="0" destOrd="0" presId="urn:microsoft.com/office/officeart/2018/2/layout/IconVerticalSolidList"/>
    <dgm:cxn modelId="{E963252B-D378-4E0F-82A1-60229BE01F8D}" srcId="{35008562-78AC-4CEE-956D-8ED2158D9157}" destId="{213874E4-29DC-4585-9607-CAD400E4E17D}" srcOrd="3" destOrd="0" parTransId="{7A55CEAC-F0AD-4D2A-BEB2-F38980780FC9}" sibTransId="{EFF9E478-236F-459F-A1CF-55F5A9940533}"/>
    <dgm:cxn modelId="{A9D55932-4D84-4242-9F6F-B2B4F9826C10}" srcId="{35008562-78AC-4CEE-956D-8ED2158D9157}" destId="{21D744AC-9936-4BD1-8678-F7B592A25A2F}" srcOrd="1" destOrd="0" parTransId="{97B8CEFB-25C1-49E4-8961-B2A5570D926B}" sibTransId="{6C64F50B-9174-4DDE-A74D-75B9262B85ED}"/>
    <dgm:cxn modelId="{50CF5137-5AAC-4ECF-AD4D-87620BB214FD}" type="presOf" srcId="{35008562-78AC-4CEE-956D-8ED2158D9157}" destId="{1F230DCA-6EA9-4E44-B9D1-BB251E76E5EE}" srcOrd="0" destOrd="0" presId="urn:microsoft.com/office/officeart/2018/2/layout/IconVerticalSolidList"/>
    <dgm:cxn modelId="{23661166-947F-49CE-8D25-B68E6AB62F57}" type="presOf" srcId="{211BAFB1-84C7-4844-8F93-D37B25EAFAF4}" destId="{C8A54730-7CC1-462B-84DC-5FF2C1988BD6}" srcOrd="0" destOrd="0" presId="urn:microsoft.com/office/officeart/2018/2/layout/IconVerticalSolidList"/>
    <dgm:cxn modelId="{A3E7EE4D-6759-48C9-A05A-0445867D7A78}" srcId="{35008562-78AC-4CEE-956D-8ED2158D9157}" destId="{211BAFB1-84C7-4844-8F93-D37B25EAFAF4}" srcOrd="4" destOrd="0" parTransId="{25E809F2-9DCD-4851-886D-0E4098595E99}" sibTransId="{F7F69035-AB02-4395-8368-C4D0D3D604D6}"/>
    <dgm:cxn modelId="{82EB8F55-88E6-431A-84FB-198F22638047}" type="presOf" srcId="{5B0A68CC-013B-4152-B8C1-F745AA2C896B}" destId="{A8835BF3-A3CE-4ABF-B2DD-0491B5154B03}" srcOrd="0" destOrd="0" presId="urn:microsoft.com/office/officeart/2018/2/layout/IconVerticalSolidList"/>
    <dgm:cxn modelId="{BE029958-1317-407A-8305-49D9BAD9F91B}" srcId="{35008562-78AC-4CEE-956D-8ED2158D9157}" destId="{5B0A68CC-013B-4152-B8C1-F745AA2C896B}" srcOrd="2" destOrd="0" parTransId="{E5AB476E-7D5C-4765-95A4-E23DECE13567}" sibTransId="{0BF42BFB-49B0-4BFF-A456-B8BA6EB69611}"/>
    <dgm:cxn modelId="{D6F5BDBA-449E-45B6-992B-77F51F707AA3}" type="presOf" srcId="{1EDE9CDC-A3A4-44A3-9DB3-8AFB2BBABE34}" destId="{3EEDDCAE-7B21-4F43-AB6C-98D943DC4812}" srcOrd="0" destOrd="0" presId="urn:microsoft.com/office/officeart/2018/2/layout/IconVerticalSolidList"/>
    <dgm:cxn modelId="{16694A9B-ACF3-4390-9AF0-3F295A99113A}" type="presParOf" srcId="{1F230DCA-6EA9-4E44-B9D1-BB251E76E5EE}" destId="{3CFAD0C4-5684-44F4-B267-E375616771CD}" srcOrd="0" destOrd="0" presId="urn:microsoft.com/office/officeart/2018/2/layout/IconVerticalSolidList"/>
    <dgm:cxn modelId="{92E290FC-F8D7-4B78-A6C6-CE268C09B3B2}" type="presParOf" srcId="{3CFAD0C4-5684-44F4-B267-E375616771CD}" destId="{93D7C985-ADDD-41F8-A57B-2C5DF32091CB}" srcOrd="0" destOrd="0" presId="urn:microsoft.com/office/officeart/2018/2/layout/IconVerticalSolidList"/>
    <dgm:cxn modelId="{EC5B2554-958D-4BDF-81DB-C7361B6BC1E0}" type="presParOf" srcId="{3CFAD0C4-5684-44F4-B267-E375616771CD}" destId="{B6F73B46-B210-46F7-A9C8-53B5BA09057D}" srcOrd="1" destOrd="0" presId="urn:microsoft.com/office/officeart/2018/2/layout/IconVerticalSolidList"/>
    <dgm:cxn modelId="{560C8E88-6A18-494E-B692-5956760301E7}" type="presParOf" srcId="{3CFAD0C4-5684-44F4-B267-E375616771CD}" destId="{6E1B9A2E-BA30-44B3-B050-2E29D643F34F}" srcOrd="2" destOrd="0" presId="urn:microsoft.com/office/officeart/2018/2/layout/IconVerticalSolidList"/>
    <dgm:cxn modelId="{FF960686-2E8E-4084-A2A0-2CFFAA92A595}" type="presParOf" srcId="{3CFAD0C4-5684-44F4-B267-E375616771CD}" destId="{3EEDDCAE-7B21-4F43-AB6C-98D943DC4812}" srcOrd="3" destOrd="0" presId="urn:microsoft.com/office/officeart/2018/2/layout/IconVerticalSolidList"/>
    <dgm:cxn modelId="{E1736F28-540A-4D0B-8CC5-B45FDAAE24E4}" type="presParOf" srcId="{1F230DCA-6EA9-4E44-B9D1-BB251E76E5EE}" destId="{63F0A207-1472-4FA8-95CD-5B300CBDDAFD}" srcOrd="1" destOrd="0" presId="urn:microsoft.com/office/officeart/2018/2/layout/IconVerticalSolidList"/>
    <dgm:cxn modelId="{E614495A-66E9-4394-9BDB-5DFCA7626F70}" type="presParOf" srcId="{1F230DCA-6EA9-4E44-B9D1-BB251E76E5EE}" destId="{15DBF9D6-7D65-49D1-A8C5-914152BB65F1}" srcOrd="2" destOrd="0" presId="urn:microsoft.com/office/officeart/2018/2/layout/IconVerticalSolidList"/>
    <dgm:cxn modelId="{165C4B84-8018-442D-8F6A-55F8D15AC566}" type="presParOf" srcId="{15DBF9D6-7D65-49D1-A8C5-914152BB65F1}" destId="{5832E8E1-DCD8-4798-A204-B0695BCD05AF}" srcOrd="0" destOrd="0" presId="urn:microsoft.com/office/officeart/2018/2/layout/IconVerticalSolidList"/>
    <dgm:cxn modelId="{E5B601EA-B389-4429-98B0-7489731C863B}" type="presParOf" srcId="{15DBF9D6-7D65-49D1-A8C5-914152BB65F1}" destId="{50CEA319-6E5B-4730-B13E-79A96D76AFD7}" srcOrd="1" destOrd="0" presId="urn:microsoft.com/office/officeart/2018/2/layout/IconVerticalSolidList"/>
    <dgm:cxn modelId="{5600FBE4-54D4-45F5-909C-D3887FF54FB5}" type="presParOf" srcId="{15DBF9D6-7D65-49D1-A8C5-914152BB65F1}" destId="{5F25C11B-3E37-4E4D-BE6C-45CDF07588D0}" srcOrd="2" destOrd="0" presId="urn:microsoft.com/office/officeart/2018/2/layout/IconVerticalSolidList"/>
    <dgm:cxn modelId="{0848B9AF-35CB-433A-9B35-019B07EFFD4A}" type="presParOf" srcId="{15DBF9D6-7D65-49D1-A8C5-914152BB65F1}" destId="{CCE6000F-B43C-4B82-B869-9FF2257C962B}" srcOrd="3" destOrd="0" presId="urn:microsoft.com/office/officeart/2018/2/layout/IconVerticalSolidList"/>
    <dgm:cxn modelId="{B3106E33-BAF9-4219-AFEC-F9CAE85EABF4}" type="presParOf" srcId="{1F230DCA-6EA9-4E44-B9D1-BB251E76E5EE}" destId="{968BF340-193D-4A27-BBF4-1FE49017D987}" srcOrd="3" destOrd="0" presId="urn:microsoft.com/office/officeart/2018/2/layout/IconVerticalSolidList"/>
    <dgm:cxn modelId="{62283BA1-3E0F-4E72-8874-DCCFE9E52B91}" type="presParOf" srcId="{1F230DCA-6EA9-4E44-B9D1-BB251E76E5EE}" destId="{904CC7E9-7F6D-436D-8857-4C5B2E0B791E}" srcOrd="4" destOrd="0" presId="urn:microsoft.com/office/officeart/2018/2/layout/IconVerticalSolidList"/>
    <dgm:cxn modelId="{1A919629-9387-449D-A2ED-FF6BF1665350}" type="presParOf" srcId="{904CC7E9-7F6D-436D-8857-4C5B2E0B791E}" destId="{D08D3025-D622-44B3-BCCB-31C4FD353DC9}" srcOrd="0" destOrd="0" presId="urn:microsoft.com/office/officeart/2018/2/layout/IconVerticalSolidList"/>
    <dgm:cxn modelId="{D2144FAB-DC77-409B-96B8-09B9D0278A72}" type="presParOf" srcId="{904CC7E9-7F6D-436D-8857-4C5B2E0B791E}" destId="{D537BA0D-D316-4D13-8AB2-814954241F76}" srcOrd="1" destOrd="0" presId="urn:microsoft.com/office/officeart/2018/2/layout/IconVerticalSolidList"/>
    <dgm:cxn modelId="{A342C6B2-0116-4603-B248-3331B5AAD4A3}" type="presParOf" srcId="{904CC7E9-7F6D-436D-8857-4C5B2E0B791E}" destId="{FBA970C4-48FF-4505-AD62-868C0EF7AB49}" srcOrd="2" destOrd="0" presId="urn:microsoft.com/office/officeart/2018/2/layout/IconVerticalSolidList"/>
    <dgm:cxn modelId="{D68E342C-93A2-45BF-A48D-0A33336C679E}" type="presParOf" srcId="{904CC7E9-7F6D-436D-8857-4C5B2E0B791E}" destId="{A8835BF3-A3CE-4ABF-B2DD-0491B5154B03}" srcOrd="3" destOrd="0" presId="urn:microsoft.com/office/officeart/2018/2/layout/IconVerticalSolidList"/>
    <dgm:cxn modelId="{6690B6D6-504F-4810-B917-9DCF8DE64DEF}" type="presParOf" srcId="{1F230DCA-6EA9-4E44-B9D1-BB251E76E5EE}" destId="{49BD3E11-644C-4209-B4FF-438EBE114CC1}" srcOrd="5" destOrd="0" presId="urn:microsoft.com/office/officeart/2018/2/layout/IconVerticalSolidList"/>
    <dgm:cxn modelId="{B094521A-FA21-43D9-9865-83BABEA6DDA2}" type="presParOf" srcId="{1F230DCA-6EA9-4E44-B9D1-BB251E76E5EE}" destId="{D8A5AB0C-8B5B-4C90-AD33-F43F46EB3FFD}" srcOrd="6" destOrd="0" presId="urn:microsoft.com/office/officeart/2018/2/layout/IconVerticalSolidList"/>
    <dgm:cxn modelId="{18FCB6FB-8B3B-48C7-A3B8-EF65942FA30A}" type="presParOf" srcId="{D8A5AB0C-8B5B-4C90-AD33-F43F46EB3FFD}" destId="{06A24F03-A5E6-495C-8C08-FF0235D3E94A}" srcOrd="0" destOrd="0" presId="urn:microsoft.com/office/officeart/2018/2/layout/IconVerticalSolidList"/>
    <dgm:cxn modelId="{F7716592-B464-4BF8-8521-315F573E2872}" type="presParOf" srcId="{D8A5AB0C-8B5B-4C90-AD33-F43F46EB3FFD}" destId="{BC45F1E6-EC12-4BF3-8A54-2F860C77DF03}" srcOrd="1" destOrd="0" presId="urn:microsoft.com/office/officeart/2018/2/layout/IconVerticalSolidList"/>
    <dgm:cxn modelId="{985C7BAC-B79A-4670-8FAB-734F070CA070}" type="presParOf" srcId="{D8A5AB0C-8B5B-4C90-AD33-F43F46EB3FFD}" destId="{85E1844D-7915-4886-904B-FC935CB3A490}" srcOrd="2" destOrd="0" presId="urn:microsoft.com/office/officeart/2018/2/layout/IconVerticalSolidList"/>
    <dgm:cxn modelId="{2E916D0F-0D95-4DC2-B2BE-20A354D1507E}" type="presParOf" srcId="{D8A5AB0C-8B5B-4C90-AD33-F43F46EB3FFD}" destId="{3A979804-EDAA-4843-BD63-C7444B002D06}" srcOrd="3" destOrd="0" presId="urn:microsoft.com/office/officeart/2018/2/layout/IconVerticalSolidList"/>
    <dgm:cxn modelId="{1DEDDB27-79B3-4517-9863-793B63E13B97}" type="presParOf" srcId="{1F230DCA-6EA9-4E44-B9D1-BB251E76E5EE}" destId="{AFCF33F8-CE82-4EEC-9C75-0F19AE0CB6AB}" srcOrd="7" destOrd="0" presId="urn:microsoft.com/office/officeart/2018/2/layout/IconVerticalSolidList"/>
    <dgm:cxn modelId="{1A57A5BE-BA78-46DB-B847-1008D7B9955F}" type="presParOf" srcId="{1F230DCA-6EA9-4E44-B9D1-BB251E76E5EE}" destId="{D983AA19-9756-4E5A-99D8-77E5683744F6}" srcOrd="8" destOrd="0" presId="urn:microsoft.com/office/officeart/2018/2/layout/IconVerticalSolidList"/>
    <dgm:cxn modelId="{2EA4DED1-F952-41FA-B949-9293428FC7FE}" type="presParOf" srcId="{D983AA19-9756-4E5A-99D8-77E5683744F6}" destId="{37D3E403-BD1E-40A5-8662-62C727BACBA8}" srcOrd="0" destOrd="0" presId="urn:microsoft.com/office/officeart/2018/2/layout/IconVerticalSolidList"/>
    <dgm:cxn modelId="{CE17AA20-2E40-4975-920F-A3BEFB6F27B6}" type="presParOf" srcId="{D983AA19-9756-4E5A-99D8-77E5683744F6}" destId="{59D6B2E7-F936-43B0-9F23-89CF0DE56DC6}" srcOrd="1" destOrd="0" presId="urn:microsoft.com/office/officeart/2018/2/layout/IconVerticalSolidList"/>
    <dgm:cxn modelId="{91F3C45A-3C96-4AE1-AB95-B790762B628E}" type="presParOf" srcId="{D983AA19-9756-4E5A-99D8-77E5683744F6}" destId="{123E92B9-E6B3-4F03-8DD2-A927D498531C}" srcOrd="2" destOrd="0" presId="urn:microsoft.com/office/officeart/2018/2/layout/IconVerticalSolidList"/>
    <dgm:cxn modelId="{3230FEEC-857E-4C0F-A5FE-ABA9A2FBD4DC}" type="presParOf" srcId="{D983AA19-9756-4E5A-99D8-77E5683744F6}" destId="{C8A54730-7CC1-462B-84DC-5FF2C1988B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33232F-9153-4D6B-AAF1-2531E837DF07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55D40E3-82A9-4CAF-B4B2-8E63CDDF4FE9}">
      <dgm:prSet/>
      <dgm:spPr/>
      <dgm:t>
        <a:bodyPr/>
        <a:lstStyle/>
        <a:p>
          <a:r>
            <a:rPr lang="en-IN" b="1"/>
            <a:t>TensorFlow : </a:t>
          </a:r>
          <a:r>
            <a:rPr lang="en-IN"/>
            <a:t>An open-source machine learning framework used for training and building the deep learning model.</a:t>
          </a:r>
          <a:endParaRPr lang="en-US"/>
        </a:p>
      </dgm:t>
    </dgm:pt>
    <dgm:pt modelId="{BEF8890D-B4D4-400C-A18F-84955489EA1F}" type="parTrans" cxnId="{222AA72A-121A-403C-AA00-5EABAC06770F}">
      <dgm:prSet/>
      <dgm:spPr/>
      <dgm:t>
        <a:bodyPr/>
        <a:lstStyle/>
        <a:p>
          <a:endParaRPr lang="en-US"/>
        </a:p>
      </dgm:t>
    </dgm:pt>
    <dgm:pt modelId="{F026D531-7B04-42FC-A45A-5B20F7C07DB7}" type="sibTrans" cxnId="{222AA72A-121A-403C-AA00-5EABAC06770F}">
      <dgm:prSet/>
      <dgm:spPr/>
      <dgm:t>
        <a:bodyPr/>
        <a:lstStyle/>
        <a:p>
          <a:endParaRPr lang="en-US"/>
        </a:p>
      </dgm:t>
    </dgm:pt>
    <dgm:pt modelId="{7DFC2021-37E7-450A-8218-A3BE297E23A6}">
      <dgm:prSet/>
      <dgm:spPr/>
      <dgm:t>
        <a:bodyPr/>
        <a:lstStyle/>
        <a:p>
          <a:r>
            <a:rPr lang="en-IN" b="1"/>
            <a:t>NumPy : </a:t>
          </a:r>
          <a:r>
            <a:rPr lang="en-IN"/>
            <a:t>A powerful library for numerical computing in Python, used for efficient array operations and data manipulation.</a:t>
          </a:r>
          <a:endParaRPr lang="en-US"/>
        </a:p>
      </dgm:t>
    </dgm:pt>
    <dgm:pt modelId="{5FE2B60C-D534-40F8-B07B-FB953B12E75F}" type="parTrans" cxnId="{F573FA7B-F9C0-449F-93B9-A26ECA4CC078}">
      <dgm:prSet/>
      <dgm:spPr/>
      <dgm:t>
        <a:bodyPr/>
        <a:lstStyle/>
        <a:p>
          <a:endParaRPr lang="en-US"/>
        </a:p>
      </dgm:t>
    </dgm:pt>
    <dgm:pt modelId="{8B88E567-6E83-429C-BBEE-B91B2C3A6751}" type="sibTrans" cxnId="{F573FA7B-F9C0-449F-93B9-A26ECA4CC078}">
      <dgm:prSet/>
      <dgm:spPr/>
      <dgm:t>
        <a:bodyPr/>
        <a:lstStyle/>
        <a:p>
          <a:endParaRPr lang="en-US"/>
        </a:p>
      </dgm:t>
    </dgm:pt>
    <dgm:pt modelId="{C38731F8-1D62-4032-A89E-4BE2172F6B99}">
      <dgm:prSet/>
      <dgm:spPr/>
      <dgm:t>
        <a:bodyPr/>
        <a:lstStyle/>
        <a:p>
          <a:r>
            <a:rPr lang="en-IN" b="1"/>
            <a:t>Streamlit : </a:t>
          </a:r>
          <a:r>
            <a:rPr lang="en-IN"/>
            <a:t>simplifies creating interactive Python apps for data visualization, machine learning, and real-time analysis.</a:t>
          </a:r>
          <a:endParaRPr lang="en-US"/>
        </a:p>
      </dgm:t>
    </dgm:pt>
    <dgm:pt modelId="{56DF2701-EE1C-4458-94E3-AFE23B123BD6}" type="parTrans" cxnId="{DEF6AAA3-07BD-4712-9533-3279647B100B}">
      <dgm:prSet/>
      <dgm:spPr/>
      <dgm:t>
        <a:bodyPr/>
        <a:lstStyle/>
        <a:p>
          <a:endParaRPr lang="en-US"/>
        </a:p>
      </dgm:t>
    </dgm:pt>
    <dgm:pt modelId="{7F58DC58-8495-47A9-A9BA-B626D96EC4F8}" type="sibTrans" cxnId="{DEF6AAA3-07BD-4712-9533-3279647B100B}">
      <dgm:prSet/>
      <dgm:spPr/>
      <dgm:t>
        <a:bodyPr/>
        <a:lstStyle/>
        <a:p>
          <a:endParaRPr lang="en-US"/>
        </a:p>
      </dgm:t>
    </dgm:pt>
    <dgm:pt modelId="{CEC941FA-99E9-4BA6-896B-0F61404612BF}">
      <dgm:prSet/>
      <dgm:spPr/>
      <dgm:t>
        <a:bodyPr/>
        <a:lstStyle/>
        <a:p>
          <a:r>
            <a:rPr lang="en-IN" b="1"/>
            <a:t>Python : </a:t>
          </a:r>
          <a:r>
            <a:rPr lang="en-IN"/>
            <a:t>The primary programming language used for building the model and the web application.</a:t>
          </a:r>
          <a:endParaRPr lang="en-US"/>
        </a:p>
      </dgm:t>
    </dgm:pt>
    <dgm:pt modelId="{4E1BFF19-3C60-4ED9-A4C3-E41E7C97200D}" type="parTrans" cxnId="{C8F4BBA5-CB9F-4118-A335-F0F58C3D361B}">
      <dgm:prSet/>
      <dgm:spPr/>
      <dgm:t>
        <a:bodyPr/>
        <a:lstStyle/>
        <a:p>
          <a:endParaRPr lang="en-US"/>
        </a:p>
      </dgm:t>
    </dgm:pt>
    <dgm:pt modelId="{D1C7663B-E47A-4FE1-BA21-E4E4A744D12D}" type="sibTrans" cxnId="{C8F4BBA5-CB9F-4118-A335-F0F58C3D361B}">
      <dgm:prSet/>
      <dgm:spPr/>
      <dgm:t>
        <a:bodyPr/>
        <a:lstStyle/>
        <a:p>
          <a:endParaRPr lang="en-US"/>
        </a:p>
      </dgm:t>
    </dgm:pt>
    <dgm:pt modelId="{3AF1F856-52A5-43B9-9689-C203EC457004}" type="pres">
      <dgm:prSet presAssocID="{C033232F-9153-4D6B-AAF1-2531E837DF07}" presName="linear" presStyleCnt="0">
        <dgm:presLayoutVars>
          <dgm:animLvl val="lvl"/>
          <dgm:resizeHandles val="exact"/>
        </dgm:presLayoutVars>
      </dgm:prSet>
      <dgm:spPr/>
    </dgm:pt>
    <dgm:pt modelId="{D1A7F337-7B76-4E5F-9D37-3DABCD93AAA1}" type="pres">
      <dgm:prSet presAssocID="{E55D40E3-82A9-4CAF-B4B2-8E63CDDF4F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B35446-7330-4A81-B5FD-6A1791756C6D}" type="pres">
      <dgm:prSet presAssocID="{F026D531-7B04-42FC-A45A-5B20F7C07DB7}" presName="spacer" presStyleCnt="0"/>
      <dgm:spPr/>
    </dgm:pt>
    <dgm:pt modelId="{7C3F2344-69E5-43AD-ACEB-0733882C61E6}" type="pres">
      <dgm:prSet presAssocID="{7DFC2021-37E7-450A-8218-A3BE297E23A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22A0FA-5214-49D4-82E7-CAED0D4B6A8B}" type="pres">
      <dgm:prSet presAssocID="{8B88E567-6E83-429C-BBEE-B91B2C3A6751}" presName="spacer" presStyleCnt="0"/>
      <dgm:spPr/>
    </dgm:pt>
    <dgm:pt modelId="{C3EFA206-71CA-4031-9D4C-1DD77FD82AB3}" type="pres">
      <dgm:prSet presAssocID="{C38731F8-1D62-4032-A89E-4BE2172F6B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7ED0BC-D9DE-4056-957D-73AA339CF390}" type="pres">
      <dgm:prSet presAssocID="{7F58DC58-8495-47A9-A9BA-B626D96EC4F8}" presName="spacer" presStyleCnt="0"/>
      <dgm:spPr/>
    </dgm:pt>
    <dgm:pt modelId="{0BA62374-2492-43FF-9BEF-8A164E4E8378}" type="pres">
      <dgm:prSet presAssocID="{CEC941FA-99E9-4BA6-896B-0F61404612B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2AB00C-C1DD-421B-B463-AFB5BDC38C68}" type="presOf" srcId="{7DFC2021-37E7-450A-8218-A3BE297E23A6}" destId="{7C3F2344-69E5-43AD-ACEB-0733882C61E6}" srcOrd="0" destOrd="0" presId="urn:microsoft.com/office/officeart/2005/8/layout/vList2"/>
    <dgm:cxn modelId="{3255931E-DF49-402F-AD7A-2C4D72BAF778}" type="presOf" srcId="{E55D40E3-82A9-4CAF-B4B2-8E63CDDF4FE9}" destId="{D1A7F337-7B76-4E5F-9D37-3DABCD93AAA1}" srcOrd="0" destOrd="0" presId="urn:microsoft.com/office/officeart/2005/8/layout/vList2"/>
    <dgm:cxn modelId="{D6DB5123-FFB4-4F03-B680-7F4D75D7CFC7}" type="presOf" srcId="{C033232F-9153-4D6B-AAF1-2531E837DF07}" destId="{3AF1F856-52A5-43B9-9689-C203EC457004}" srcOrd="0" destOrd="0" presId="urn:microsoft.com/office/officeart/2005/8/layout/vList2"/>
    <dgm:cxn modelId="{222AA72A-121A-403C-AA00-5EABAC06770F}" srcId="{C033232F-9153-4D6B-AAF1-2531E837DF07}" destId="{E55D40E3-82A9-4CAF-B4B2-8E63CDDF4FE9}" srcOrd="0" destOrd="0" parTransId="{BEF8890D-B4D4-400C-A18F-84955489EA1F}" sibTransId="{F026D531-7B04-42FC-A45A-5B20F7C07DB7}"/>
    <dgm:cxn modelId="{97988577-000C-4CAA-9027-7FC7A844BDF5}" type="presOf" srcId="{C38731F8-1D62-4032-A89E-4BE2172F6B99}" destId="{C3EFA206-71CA-4031-9D4C-1DD77FD82AB3}" srcOrd="0" destOrd="0" presId="urn:microsoft.com/office/officeart/2005/8/layout/vList2"/>
    <dgm:cxn modelId="{F573FA7B-F9C0-449F-93B9-A26ECA4CC078}" srcId="{C033232F-9153-4D6B-AAF1-2531E837DF07}" destId="{7DFC2021-37E7-450A-8218-A3BE297E23A6}" srcOrd="1" destOrd="0" parTransId="{5FE2B60C-D534-40F8-B07B-FB953B12E75F}" sibTransId="{8B88E567-6E83-429C-BBEE-B91B2C3A6751}"/>
    <dgm:cxn modelId="{DEF6AAA3-07BD-4712-9533-3279647B100B}" srcId="{C033232F-9153-4D6B-AAF1-2531E837DF07}" destId="{C38731F8-1D62-4032-A89E-4BE2172F6B99}" srcOrd="2" destOrd="0" parTransId="{56DF2701-EE1C-4458-94E3-AFE23B123BD6}" sibTransId="{7F58DC58-8495-47A9-A9BA-B626D96EC4F8}"/>
    <dgm:cxn modelId="{C8F4BBA5-CB9F-4118-A335-F0F58C3D361B}" srcId="{C033232F-9153-4D6B-AAF1-2531E837DF07}" destId="{CEC941FA-99E9-4BA6-896B-0F61404612BF}" srcOrd="3" destOrd="0" parTransId="{4E1BFF19-3C60-4ED9-A4C3-E41E7C97200D}" sibTransId="{D1C7663B-E47A-4FE1-BA21-E4E4A744D12D}"/>
    <dgm:cxn modelId="{BA63B3C7-3D41-43C3-9DA0-A58672D0B63D}" type="presOf" srcId="{CEC941FA-99E9-4BA6-896B-0F61404612BF}" destId="{0BA62374-2492-43FF-9BEF-8A164E4E8378}" srcOrd="0" destOrd="0" presId="urn:microsoft.com/office/officeart/2005/8/layout/vList2"/>
    <dgm:cxn modelId="{4B0F0BEA-75B6-40D3-8D64-9CB9C4BC542E}" type="presParOf" srcId="{3AF1F856-52A5-43B9-9689-C203EC457004}" destId="{D1A7F337-7B76-4E5F-9D37-3DABCD93AAA1}" srcOrd="0" destOrd="0" presId="urn:microsoft.com/office/officeart/2005/8/layout/vList2"/>
    <dgm:cxn modelId="{E8A061B3-0F87-4CC0-B37C-5CB17604F156}" type="presParOf" srcId="{3AF1F856-52A5-43B9-9689-C203EC457004}" destId="{6FB35446-7330-4A81-B5FD-6A1791756C6D}" srcOrd="1" destOrd="0" presId="urn:microsoft.com/office/officeart/2005/8/layout/vList2"/>
    <dgm:cxn modelId="{1B3B0ACA-6C95-4D04-8AA5-48985072C13C}" type="presParOf" srcId="{3AF1F856-52A5-43B9-9689-C203EC457004}" destId="{7C3F2344-69E5-43AD-ACEB-0733882C61E6}" srcOrd="2" destOrd="0" presId="urn:microsoft.com/office/officeart/2005/8/layout/vList2"/>
    <dgm:cxn modelId="{6532FB0D-52F9-4518-890B-0CE69F8CE603}" type="presParOf" srcId="{3AF1F856-52A5-43B9-9689-C203EC457004}" destId="{5722A0FA-5214-49D4-82E7-CAED0D4B6A8B}" srcOrd="3" destOrd="0" presId="urn:microsoft.com/office/officeart/2005/8/layout/vList2"/>
    <dgm:cxn modelId="{BB396010-689F-40AA-B455-C1B68CB57F58}" type="presParOf" srcId="{3AF1F856-52A5-43B9-9689-C203EC457004}" destId="{C3EFA206-71CA-4031-9D4C-1DD77FD82AB3}" srcOrd="4" destOrd="0" presId="urn:microsoft.com/office/officeart/2005/8/layout/vList2"/>
    <dgm:cxn modelId="{2A33CAAC-6D79-45E2-833D-025FBE6B1E10}" type="presParOf" srcId="{3AF1F856-52A5-43B9-9689-C203EC457004}" destId="{FB7ED0BC-D9DE-4056-957D-73AA339CF390}" srcOrd="5" destOrd="0" presId="urn:microsoft.com/office/officeart/2005/8/layout/vList2"/>
    <dgm:cxn modelId="{81AE52B9-A88F-4CE9-A543-09F2A450C447}" type="presParOf" srcId="{3AF1F856-52A5-43B9-9689-C203EC457004}" destId="{0BA62374-2492-43FF-9BEF-8A164E4E83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E63D0-A2B7-4D23-92BC-6F32A47A1097}">
      <dsp:nvSpPr>
        <dsp:cNvPr id="0" name=""/>
        <dsp:cNvSpPr/>
      </dsp:nvSpPr>
      <dsp:spPr>
        <a:xfrm>
          <a:off x="0" y="398"/>
          <a:ext cx="8520600" cy="9324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367F1-782B-4B6E-8AF4-79973B1A6B98}">
      <dsp:nvSpPr>
        <dsp:cNvPr id="0" name=""/>
        <dsp:cNvSpPr/>
      </dsp:nvSpPr>
      <dsp:spPr>
        <a:xfrm>
          <a:off x="282069" y="210202"/>
          <a:ext cx="512853" cy="512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83558-2F01-40FC-8F22-9343DBDF90A7}">
      <dsp:nvSpPr>
        <dsp:cNvPr id="0" name=""/>
        <dsp:cNvSpPr/>
      </dsp:nvSpPr>
      <dsp:spPr>
        <a:xfrm>
          <a:off x="1076991" y="398"/>
          <a:ext cx="7443608" cy="93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85" tIns="98685" rIns="98685" bIns="986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Agriculture's Global Importance: </a:t>
          </a:r>
          <a:r>
            <a:rPr lang="en-IN" sz="1600" b="0" i="0" kern="1200"/>
            <a:t>Agriculture forms the backbone of global food economy, with plant health being critical to sustaining crop yields and feeding the growing population.</a:t>
          </a:r>
          <a:endParaRPr lang="en-US" sz="1600" kern="1200"/>
        </a:p>
      </dsp:txBody>
      <dsp:txXfrm>
        <a:off x="1076991" y="398"/>
        <a:ext cx="7443608" cy="932460"/>
      </dsp:txXfrm>
    </dsp:sp>
    <dsp:sp modelId="{8CB8C053-32A3-4D25-8D82-8433FF245397}">
      <dsp:nvSpPr>
        <dsp:cNvPr id="0" name=""/>
        <dsp:cNvSpPr/>
      </dsp:nvSpPr>
      <dsp:spPr>
        <a:xfrm>
          <a:off x="0" y="1165973"/>
          <a:ext cx="8520600" cy="9324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16E1D-E42B-4BA7-B28F-8D8F46BEEE5A}">
      <dsp:nvSpPr>
        <dsp:cNvPr id="0" name=""/>
        <dsp:cNvSpPr/>
      </dsp:nvSpPr>
      <dsp:spPr>
        <a:xfrm>
          <a:off x="282069" y="1375777"/>
          <a:ext cx="512853" cy="512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5DA57-7C84-491C-9FB5-C096F9BD86F9}">
      <dsp:nvSpPr>
        <dsp:cNvPr id="0" name=""/>
        <dsp:cNvSpPr/>
      </dsp:nvSpPr>
      <dsp:spPr>
        <a:xfrm>
          <a:off x="1076991" y="1165973"/>
          <a:ext cx="7443608" cy="93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85" tIns="98685" rIns="98685" bIns="986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Impact of Plant Diseases: </a:t>
          </a:r>
          <a:r>
            <a:rPr lang="en-IN" sz="1600" b="0" i="0" kern="1200"/>
            <a:t>Causes significant loss in crop production annually. It also leads to food scarcity, economic downturns for farmers, and increased reliance on imports in affected regions.</a:t>
          </a:r>
          <a:endParaRPr lang="en-US" sz="1600" kern="1200"/>
        </a:p>
      </dsp:txBody>
      <dsp:txXfrm>
        <a:off x="1076991" y="1165973"/>
        <a:ext cx="7443608" cy="932460"/>
      </dsp:txXfrm>
    </dsp:sp>
    <dsp:sp modelId="{C7474D9D-52C1-4B51-93BD-7E17AB77A253}">
      <dsp:nvSpPr>
        <dsp:cNvPr id="0" name=""/>
        <dsp:cNvSpPr/>
      </dsp:nvSpPr>
      <dsp:spPr>
        <a:xfrm>
          <a:off x="0" y="2331549"/>
          <a:ext cx="8520600" cy="9324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B86D1-C7FF-4DDC-BCD0-E9886DF86BDE}">
      <dsp:nvSpPr>
        <dsp:cNvPr id="0" name=""/>
        <dsp:cNvSpPr/>
      </dsp:nvSpPr>
      <dsp:spPr>
        <a:xfrm>
          <a:off x="282069" y="2541352"/>
          <a:ext cx="512853" cy="512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33C42-B3DC-4507-999C-F42526AB8E06}">
      <dsp:nvSpPr>
        <dsp:cNvPr id="0" name=""/>
        <dsp:cNvSpPr/>
      </dsp:nvSpPr>
      <dsp:spPr>
        <a:xfrm>
          <a:off x="1076991" y="2331549"/>
          <a:ext cx="7443608" cy="93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85" tIns="98685" rIns="98685" bIns="986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Challenge with Traditional Methods:</a:t>
          </a:r>
          <a:r>
            <a:rPr lang="en-IN" sz="1600" b="0" i="0" kern="1200"/>
            <a:t> Manual disease detection is labour-intensive, time-consuming, and prone to human error. It requires expert knowledge, which may not be accessible in rural or underdeveloped regions.</a:t>
          </a:r>
          <a:endParaRPr lang="en-US" sz="1600" kern="1200"/>
        </a:p>
      </dsp:txBody>
      <dsp:txXfrm>
        <a:off x="1076991" y="2331549"/>
        <a:ext cx="7443608" cy="932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7C985-ADDD-41F8-A57B-2C5DF32091CB}">
      <dsp:nvSpPr>
        <dsp:cNvPr id="0" name=""/>
        <dsp:cNvSpPr/>
      </dsp:nvSpPr>
      <dsp:spPr>
        <a:xfrm>
          <a:off x="0" y="2550"/>
          <a:ext cx="8520600" cy="54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73B46-B210-46F7-A9C8-53B5BA09057D}">
      <dsp:nvSpPr>
        <dsp:cNvPr id="0" name=""/>
        <dsp:cNvSpPr/>
      </dsp:nvSpPr>
      <dsp:spPr>
        <a:xfrm>
          <a:off x="164323" y="124774"/>
          <a:ext cx="298769" cy="298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DDCAE-7B21-4F43-AB6C-98D943DC4812}">
      <dsp:nvSpPr>
        <dsp:cNvPr id="0" name=""/>
        <dsp:cNvSpPr/>
      </dsp:nvSpPr>
      <dsp:spPr>
        <a:xfrm>
          <a:off x="627416" y="2550"/>
          <a:ext cx="7893183" cy="5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91" tIns="57491" rIns="57491" bIns="574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Convolutional Neural Network (CNN) Implementation: Developed using TensorFlow to classify leaf images into 38 distinct categories.</a:t>
          </a:r>
          <a:endParaRPr lang="en-US" sz="1600" kern="1200"/>
        </a:p>
      </dsp:txBody>
      <dsp:txXfrm>
        <a:off x="627416" y="2550"/>
        <a:ext cx="7893183" cy="543217"/>
      </dsp:txXfrm>
    </dsp:sp>
    <dsp:sp modelId="{5832E8E1-DCD8-4798-A204-B0695BCD05AF}">
      <dsp:nvSpPr>
        <dsp:cNvPr id="0" name=""/>
        <dsp:cNvSpPr/>
      </dsp:nvSpPr>
      <dsp:spPr>
        <a:xfrm>
          <a:off x="0" y="681572"/>
          <a:ext cx="8520600" cy="54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EA319-6E5B-4730-B13E-79A96D76AFD7}">
      <dsp:nvSpPr>
        <dsp:cNvPr id="0" name=""/>
        <dsp:cNvSpPr/>
      </dsp:nvSpPr>
      <dsp:spPr>
        <a:xfrm>
          <a:off x="164323" y="803796"/>
          <a:ext cx="298769" cy="298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6000F-B43C-4B82-B869-9FF2257C962B}">
      <dsp:nvSpPr>
        <dsp:cNvPr id="0" name=""/>
        <dsp:cNvSpPr/>
      </dsp:nvSpPr>
      <dsp:spPr>
        <a:xfrm>
          <a:off x="627416" y="681572"/>
          <a:ext cx="7893183" cy="5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91" tIns="57491" rIns="57491" bIns="574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Dataset Utilization: Trained on the Plant Village dataset, which provides a comprehensive collection of labelled leaf images.</a:t>
          </a:r>
          <a:endParaRPr lang="en-US" sz="1600" kern="1200"/>
        </a:p>
      </dsp:txBody>
      <dsp:txXfrm>
        <a:off x="627416" y="681572"/>
        <a:ext cx="7893183" cy="543217"/>
      </dsp:txXfrm>
    </dsp:sp>
    <dsp:sp modelId="{D08D3025-D622-44B3-BCCB-31C4FD353DC9}">
      <dsp:nvSpPr>
        <dsp:cNvPr id="0" name=""/>
        <dsp:cNvSpPr/>
      </dsp:nvSpPr>
      <dsp:spPr>
        <a:xfrm>
          <a:off x="0" y="1360595"/>
          <a:ext cx="8520600" cy="54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7BA0D-D316-4D13-8AB2-814954241F76}">
      <dsp:nvSpPr>
        <dsp:cNvPr id="0" name=""/>
        <dsp:cNvSpPr/>
      </dsp:nvSpPr>
      <dsp:spPr>
        <a:xfrm>
          <a:off x="164323" y="1482819"/>
          <a:ext cx="298769" cy="298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35BF3-A3CE-4ABF-B2DD-0491B5154B03}">
      <dsp:nvSpPr>
        <dsp:cNvPr id="0" name=""/>
        <dsp:cNvSpPr/>
      </dsp:nvSpPr>
      <dsp:spPr>
        <a:xfrm>
          <a:off x="627416" y="1360595"/>
          <a:ext cx="7893183" cy="5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91" tIns="57491" rIns="57491" bIns="574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Self-Developed Training Model: Offers a trained model for immediate use.</a:t>
          </a:r>
          <a:endParaRPr lang="en-US" sz="1600" kern="1200"/>
        </a:p>
      </dsp:txBody>
      <dsp:txXfrm>
        <a:off x="627416" y="1360595"/>
        <a:ext cx="7893183" cy="543217"/>
      </dsp:txXfrm>
    </dsp:sp>
    <dsp:sp modelId="{06A24F03-A5E6-495C-8C08-FF0235D3E94A}">
      <dsp:nvSpPr>
        <dsp:cNvPr id="0" name=""/>
        <dsp:cNvSpPr/>
      </dsp:nvSpPr>
      <dsp:spPr>
        <a:xfrm>
          <a:off x="0" y="2039617"/>
          <a:ext cx="8520600" cy="54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5F1E6-EC12-4BF3-8A54-2F860C77DF03}">
      <dsp:nvSpPr>
        <dsp:cNvPr id="0" name=""/>
        <dsp:cNvSpPr/>
      </dsp:nvSpPr>
      <dsp:spPr>
        <a:xfrm>
          <a:off x="164323" y="2161841"/>
          <a:ext cx="298769" cy="298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79804-EDAA-4843-BD63-C7444B002D06}">
      <dsp:nvSpPr>
        <dsp:cNvPr id="0" name=""/>
        <dsp:cNvSpPr/>
      </dsp:nvSpPr>
      <dsp:spPr>
        <a:xfrm>
          <a:off x="627416" y="2039617"/>
          <a:ext cx="7893183" cy="5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91" tIns="57491" rIns="57491" bIns="574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Demo Images Test: Contains sample images to demonstrate the model's prediction capabilities.</a:t>
          </a:r>
          <a:endParaRPr lang="en-US" sz="1600" kern="1200"/>
        </a:p>
      </dsp:txBody>
      <dsp:txXfrm>
        <a:off x="627416" y="2039617"/>
        <a:ext cx="7893183" cy="543217"/>
      </dsp:txXfrm>
    </dsp:sp>
    <dsp:sp modelId="{37D3E403-BD1E-40A5-8662-62C727BACBA8}">
      <dsp:nvSpPr>
        <dsp:cNvPr id="0" name=""/>
        <dsp:cNvSpPr/>
      </dsp:nvSpPr>
      <dsp:spPr>
        <a:xfrm>
          <a:off x="0" y="2718639"/>
          <a:ext cx="8520600" cy="5432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6B2E7-F936-43B0-9F23-89CF0DE56DC6}">
      <dsp:nvSpPr>
        <dsp:cNvPr id="0" name=""/>
        <dsp:cNvSpPr/>
      </dsp:nvSpPr>
      <dsp:spPr>
        <a:xfrm>
          <a:off x="164323" y="2840863"/>
          <a:ext cx="298769" cy="2987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4730-7CC1-462B-84DC-5FF2C1988BD6}">
      <dsp:nvSpPr>
        <dsp:cNvPr id="0" name=""/>
        <dsp:cNvSpPr/>
      </dsp:nvSpPr>
      <dsp:spPr>
        <a:xfrm>
          <a:off x="627416" y="2718639"/>
          <a:ext cx="7893183" cy="5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91" tIns="57491" rIns="57491" bIns="574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Accuracy: Our system utilizes state-of-the-art machine learning techniques for accurate disease detection.</a:t>
          </a:r>
          <a:endParaRPr lang="en-US" sz="1600" kern="1200"/>
        </a:p>
      </dsp:txBody>
      <dsp:txXfrm>
        <a:off x="627416" y="2718639"/>
        <a:ext cx="7893183" cy="543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7F337-7B76-4E5F-9D37-3DABCD93AAA1}">
      <dsp:nvSpPr>
        <dsp:cNvPr id="0" name=""/>
        <dsp:cNvSpPr/>
      </dsp:nvSpPr>
      <dsp:spPr>
        <a:xfrm>
          <a:off x="0" y="1403"/>
          <a:ext cx="8520600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TensorFlow : </a:t>
          </a:r>
          <a:r>
            <a:rPr lang="en-IN" sz="2000" kern="1200"/>
            <a:t>An open-source machine learning framework used for training and building the deep learning model.</a:t>
          </a:r>
          <a:endParaRPr lang="en-US" sz="2000" kern="1200"/>
        </a:p>
      </dsp:txBody>
      <dsp:txXfrm>
        <a:off x="37696" y="39099"/>
        <a:ext cx="8445208" cy="696808"/>
      </dsp:txXfrm>
    </dsp:sp>
    <dsp:sp modelId="{7C3F2344-69E5-43AD-ACEB-0733882C61E6}">
      <dsp:nvSpPr>
        <dsp:cNvPr id="0" name=""/>
        <dsp:cNvSpPr/>
      </dsp:nvSpPr>
      <dsp:spPr>
        <a:xfrm>
          <a:off x="0" y="831203"/>
          <a:ext cx="8520600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NumPy : </a:t>
          </a:r>
          <a:r>
            <a:rPr lang="en-IN" sz="2000" kern="1200"/>
            <a:t>A powerful library for numerical computing in Python, used for efficient array operations and data manipulation.</a:t>
          </a:r>
          <a:endParaRPr lang="en-US" sz="2000" kern="1200"/>
        </a:p>
      </dsp:txBody>
      <dsp:txXfrm>
        <a:off x="37696" y="868899"/>
        <a:ext cx="8445208" cy="696808"/>
      </dsp:txXfrm>
    </dsp:sp>
    <dsp:sp modelId="{C3EFA206-71CA-4031-9D4C-1DD77FD82AB3}">
      <dsp:nvSpPr>
        <dsp:cNvPr id="0" name=""/>
        <dsp:cNvSpPr/>
      </dsp:nvSpPr>
      <dsp:spPr>
        <a:xfrm>
          <a:off x="0" y="1661004"/>
          <a:ext cx="8520600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Streamlit : </a:t>
          </a:r>
          <a:r>
            <a:rPr lang="en-IN" sz="2000" kern="1200"/>
            <a:t>simplifies creating interactive Python apps for data visualization, machine learning, and real-time analysis.</a:t>
          </a:r>
          <a:endParaRPr lang="en-US" sz="2000" kern="1200"/>
        </a:p>
      </dsp:txBody>
      <dsp:txXfrm>
        <a:off x="37696" y="1698700"/>
        <a:ext cx="8445208" cy="696808"/>
      </dsp:txXfrm>
    </dsp:sp>
    <dsp:sp modelId="{0BA62374-2492-43FF-9BEF-8A164E4E8378}">
      <dsp:nvSpPr>
        <dsp:cNvPr id="0" name=""/>
        <dsp:cNvSpPr/>
      </dsp:nvSpPr>
      <dsp:spPr>
        <a:xfrm>
          <a:off x="0" y="2490803"/>
          <a:ext cx="8520600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Python : </a:t>
          </a:r>
          <a:r>
            <a:rPr lang="en-IN" sz="2000" kern="1200"/>
            <a:t>The primary programming language used for building the model and the web application.</a:t>
          </a:r>
          <a:endParaRPr lang="en-US" sz="2000" kern="1200"/>
        </a:p>
      </dsp:txBody>
      <dsp:txXfrm>
        <a:off x="37696" y="2528499"/>
        <a:ext cx="8445208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df4dcbf3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df4dcbf3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kaggle.com/datasets/vipoooool/new-plant-diseases-datas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C:\Users\Nycon\Desktop\miet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0239" y="1427937"/>
            <a:ext cx="3783525" cy="1391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1" name="Google Shape;61;p14"/>
          <p:cNvSpPr txBox="1"/>
          <p:nvPr/>
        </p:nvSpPr>
        <p:spPr>
          <a:xfrm>
            <a:off x="3464312" y="208150"/>
            <a:ext cx="2103864" cy="46163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Helvetica Neue"/>
                <a:ea typeface="Helvetica Neue"/>
                <a:cs typeface="Helvetica Neue"/>
                <a:sym typeface="Helvetica Neue"/>
              </a:rPr>
              <a:t>Minor Project</a:t>
            </a:r>
            <a:endParaRPr sz="1800"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971150" y="4588750"/>
            <a:ext cx="5201700" cy="482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D E P A R T M E N T  OF  C O M P U T E R  S C I E N C E  A N D  E N G I N E E R I N G</a:t>
            </a:r>
            <a:b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900" b="1">
                <a:latin typeface="Helvetica Neue"/>
                <a:ea typeface="Helvetica Neue"/>
                <a:cs typeface="Helvetica Neue"/>
                <a:sym typeface="Helvetica Neue"/>
              </a:rPr>
              <a:t>M I E T ( A U T O N O M O U S ),  J A M M U</a:t>
            </a:r>
            <a:endParaRPr sz="9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49900" y="2819337"/>
            <a:ext cx="2515800" cy="151423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n-lt"/>
                <a:ea typeface="Helvetica Neue"/>
                <a:cs typeface="Helvetica Neue"/>
                <a:sym typeface="Helvetica Neue"/>
              </a:rPr>
              <a:t>Team Members:</a:t>
            </a:r>
            <a:endParaRPr sz="12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n-lt"/>
                <a:ea typeface="Helvetica Neue"/>
                <a:cs typeface="Helvetica Neue"/>
                <a:sym typeface="Helvetica Neue"/>
              </a:rPr>
              <a:t> Gautam Kumar (2021A1R005)</a:t>
            </a:r>
            <a:br>
              <a:rPr lang="en" sz="1200" b="1" dirty="0">
                <a:latin typeface="+mn-lt"/>
                <a:ea typeface="Helvetica Neue"/>
                <a:cs typeface="Helvetica Neue"/>
                <a:sym typeface="Helvetica Neue"/>
              </a:rPr>
            </a:br>
            <a:endParaRPr lang="en" sz="12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latin typeface="+mn-lt"/>
                <a:ea typeface="Helvetica Neue"/>
                <a:cs typeface="Helvetica Neue"/>
                <a:sym typeface="Helvetica Neue"/>
              </a:rPr>
              <a:t>Sachit Sharma (2021A1R027)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n-lt"/>
                <a:ea typeface="Helvetica Neue"/>
                <a:cs typeface="Helvetica Neue"/>
                <a:sym typeface="Helvetica Neue"/>
              </a:rPr>
              <a:t>Reetikesh Bali (2021A1R037)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latin typeface="+mn-lt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latin typeface="+mn-lt"/>
                <a:ea typeface="Helvetica Neue"/>
                <a:cs typeface="Helvetica Neue"/>
                <a:sym typeface="Helvetica Neue"/>
              </a:rPr>
              <a:t>Mehul Kalra (2021A1R023</a:t>
            </a:r>
            <a:r>
              <a:rPr lang="en-IN" sz="1200" b="1" dirty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5451600" y="2819337"/>
            <a:ext cx="3442500" cy="136649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Idea:</a:t>
            </a:r>
            <a:endParaRPr b="1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PLANT LEAF DISEASE DETECTION USING DEEP LEARNING</a:t>
            </a:r>
            <a:endParaRPr b="1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 b="1" u="sng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br>
              <a:rPr lang="en" b="1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b="1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3915150" y="669850"/>
            <a:ext cx="131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Helvetica Neue"/>
                <a:ea typeface="Helvetica Neue"/>
                <a:cs typeface="Helvetica Neue"/>
                <a:sym typeface="Helvetica Neue"/>
              </a:rPr>
              <a:t>( C O M – 7 1 1 )</a:t>
            </a:r>
            <a:endParaRPr sz="12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76600" y="1039150"/>
            <a:ext cx="139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Evaluation</a:t>
            </a:r>
            <a:endParaRPr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42DE4-145E-FCB8-57CC-F316C791B760}"/>
              </a:ext>
            </a:extLst>
          </p:cNvPr>
          <p:cNvSpPr txBox="1"/>
          <p:nvPr/>
        </p:nvSpPr>
        <p:spPr>
          <a:xfrm>
            <a:off x="3066586" y="4065530"/>
            <a:ext cx="289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PRESENTED TO – ASST. PROF. PALLAVI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92ED25C-4F2F-06C6-3E55-DB1B475D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PROBLEM STATEMENT</a:t>
            </a:r>
          </a:p>
        </p:txBody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B4024357-8445-6489-4A1E-DAA722B0F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921109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colorful logo with a black background&#10;&#10;Description automatically generated">
            <a:extLst>
              <a:ext uri="{FF2B5EF4-FFF2-40B4-BE49-F238E27FC236}">
                <a16:creationId xmlns:a16="http://schemas.microsoft.com/office/drawing/2014/main" id="{154EEE30-584E-9092-73E7-76728379EA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589" y="4698475"/>
            <a:ext cx="1254411" cy="4423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B119-23B5-BD23-568D-0BD6FCC8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E7A38-FFE1-2635-3A3C-0F6FC3388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32593"/>
            <a:ext cx="5524105" cy="3416400"/>
          </a:xfrm>
        </p:spPr>
        <p:txBody>
          <a:bodyPr/>
          <a:lstStyle/>
          <a:p>
            <a:pPr marL="11430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This project is a leaf disease detection system that uses deep learning techniques, including transfer learning, to identify and classify 38 different types of leaf diseases.</a:t>
            </a:r>
          </a:p>
          <a:p>
            <a:pPr marL="114300" indent="0" algn="just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The model has been trained on a large </a:t>
            </a:r>
            <a:r>
              <a:rPr lang="en-IN" dirty="0">
                <a:solidFill>
                  <a:schemeClr val="tx1"/>
                </a:solidFill>
                <a:hlinkClick r:id="rId2"/>
              </a:rPr>
              <a:t>dataset</a:t>
            </a:r>
            <a:r>
              <a:rPr lang="en-IN" dirty="0">
                <a:solidFill>
                  <a:schemeClr val="tx1"/>
                </a:solidFill>
              </a:rPr>
              <a:t> of images and is designed to help agricultural professionals and enthusiasts diagnose plant diseases in a fast and accurate manner.</a:t>
            </a:r>
          </a:p>
        </p:txBody>
      </p:sp>
      <p:pic>
        <p:nvPicPr>
          <p:cNvPr id="6" name="Picture 5" descr="A close up of a leaf&#10;&#10;Description automatically generated">
            <a:extLst>
              <a:ext uri="{FF2B5EF4-FFF2-40B4-BE49-F238E27FC236}">
                <a16:creationId xmlns:a16="http://schemas.microsoft.com/office/drawing/2014/main" id="{8080F654-803B-A934-18C9-34DA879D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05" y="1032593"/>
            <a:ext cx="3196325" cy="3196325"/>
          </a:xfrm>
          <a:prstGeom prst="rect">
            <a:avLst/>
          </a:prstGeom>
        </p:spPr>
      </p:pic>
      <p:pic>
        <p:nvPicPr>
          <p:cNvPr id="7" name="Picture 6" descr="A colorful logo with a black background&#10;&#10;Description automatically generated">
            <a:extLst>
              <a:ext uri="{FF2B5EF4-FFF2-40B4-BE49-F238E27FC236}">
                <a16:creationId xmlns:a16="http://schemas.microsoft.com/office/drawing/2014/main" id="{87F0AF06-563A-8BAF-EB15-89E81496D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589" y="4698475"/>
            <a:ext cx="1254411" cy="4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3DBB-2B5F-B831-B59A-96BCB543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b="1"/>
              <a:t>KEY FEATURES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398964C0-A232-4936-B2CA-E5E9A8F81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875546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olorful logo with a black background&#10;&#10;Description automatically generated">
            <a:extLst>
              <a:ext uri="{FF2B5EF4-FFF2-40B4-BE49-F238E27FC236}">
                <a16:creationId xmlns:a16="http://schemas.microsoft.com/office/drawing/2014/main" id="{28CFAC0D-BB32-2DA6-977A-F6DA53C83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589" y="4698475"/>
            <a:ext cx="1254411" cy="4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2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9D9F-6D11-5136-93AB-22EBEB6D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600" b="1"/>
              <a:t>TECHNOLOGIES USED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E1713866-264B-0646-E058-BB54DA929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778312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olorful logo with a black background&#10;&#10;Description automatically generated">
            <a:extLst>
              <a:ext uri="{FF2B5EF4-FFF2-40B4-BE49-F238E27FC236}">
                <a16:creationId xmlns:a16="http://schemas.microsoft.com/office/drawing/2014/main" id="{234BE6A9-F3DC-BDBE-B39F-5424A7289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589" y="4698475"/>
            <a:ext cx="1254411" cy="4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5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6827-24C0-9D48-384A-0407C0D8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0150"/>
            <a:ext cx="9144000" cy="409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pic>
        <p:nvPicPr>
          <p:cNvPr id="3" name="Picture 2" descr="A colorful logo with a black background&#10;&#10;Description automatically generated">
            <a:extLst>
              <a:ext uri="{FF2B5EF4-FFF2-40B4-BE49-F238E27FC236}">
                <a16:creationId xmlns:a16="http://schemas.microsoft.com/office/drawing/2014/main" id="{17DDB63B-67FD-33DA-251D-7BBC6547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589" y="4698475"/>
            <a:ext cx="1254411" cy="4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7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845000" y="1817250"/>
            <a:ext cx="5454000" cy="150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 descr="A colorful logo with a black background&#10;&#10;Description automatically generated">
            <a:extLst>
              <a:ext uri="{FF2B5EF4-FFF2-40B4-BE49-F238E27FC236}">
                <a16:creationId xmlns:a16="http://schemas.microsoft.com/office/drawing/2014/main" id="{F0D47BBA-0C05-39FC-C964-D4F7EA18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589" y="4698475"/>
            <a:ext cx="1254411" cy="4423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438</Words>
  <Application>Microsoft Office PowerPoint</Application>
  <PresentationFormat>On-screen Show (16:9)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 Neue</vt:lpstr>
      <vt:lpstr>Arial</vt:lpstr>
      <vt:lpstr>Times New Roman</vt:lpstr>
      <vt:lpstr>Simple Light</vt:lpstr>
      <vt:lpstr>PowerPoint Presentation</vt:lpstr>
      <vt:lpstr>PROBLEM STATEMENT</vt:lpstr>
      <vt:lpstr>INTRODUCTION</vt:lpstr>
      <vt:lpstr>KEY FEATURES</vt:lpstr>
      <vt:lpstr>TECHNOLOGIES USED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Mehul Kalra</cp:lastModifiedBy>
  <cp:revision>14</cp:revision>
  <dcterms:modified xsi:type="dcterms:W3CDTF">2024-12-06T16:16:12Z</dcterms:modified>
</cp:coreProperties>
</file>