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8" r:id="rId4"/>
    <p:sldId id="286" r:id="rId5"/>
    <p:sldId id="287" r:id="rId6"/>
    <p:sldId id="288" r:id="rId7"/>
    <p:sldId id="291" r:id="rId8"/>
    <p:sldId id="289" r:id="rId9"/>
    <p:sldId id="29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7C6"/>
    <a:srgbClr val="103350"/>
    <a:srgbClr val="0C4360"/>
    <a:srgbClr val="1B6872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93" d="100"/>
          <a:sy n="93" d="100"/>
        </p:scale>
        <p:origin x="247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/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/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/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/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/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/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/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/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/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/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8" name="Text Placeholder 22"/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/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/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/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/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/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  <a:endParaRPr lang="en-US" noProof="0"/>
          </a:p>
        </p:txBody>
      </p:sp>
      <p:sp>
        <p:nvSpPr>
          <p:cNvPr id="35" name="Freeform: Shape 34"/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/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/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/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/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/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/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/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/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/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/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/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/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/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/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/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/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/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/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/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/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/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/>
          <p:cNvSpPr txBox="1"/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  <a:endParaRPr lang="en-US" sz="18400" noProof="0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  <a:endParaRPr lang="en-US" noProof="0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8" name="Content Placeholder 5"/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/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/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/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/>
          <p:cNvSpPr txBox="1"/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  <a:endParaRPr lang="en-US" noProof="0" dirty="0">
              <a:latin typeface="+mj-lt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/>
          <p:cNvSpPr txBox="1"/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1488" y="2144535"/>
            <a:ext cx="7932482" cy="1494777"/>
          </a:xfrm>
        </p:spPr>
        <p:txBody>
          <a:bodyPr/>
          <a:lstStyle/>
          <a:p>
            <a:r>
              <a:rPr lang="en-US" dirty="0"/>
              <a:t>DSA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5568" y="3565504"/>
            <a:ext cx="7077456" cy="868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DICTIONARY SEARCH APPLICATION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8805" y="4535096"/>
            <a:ext cx="280470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Gona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Srikar (gs943)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Abhilash 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Kolluri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(ak2048)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Sachit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Patel (sp2135)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Implement a search and suggestion based algorithm using tries which is run in the background. Using this, implement a dictionary app that lets user find valid words.</a:t>
            </a:r>
            <a:endParaRPr lang="en-IN" dirty="0"/>
          </a:p>
          <a:p>
            <a:r>
              <a:rPr lang="en-IN" dirty="0"/>
              <a:t>It also provides suggestions to the user, If the word is invalid.</a:t>
            </a:r>
            <a:endParaRPr lang="en-IN" dirty="0"/>
          </a:p>
          <a:p>
            <a:r>
              <a:rPr lang="en-IN" dirty="0"/>
              <a:t>Provide a GUI for user to insert valid words into the dictionary.</a:t>
            </a:r>
            <a:endParaRPr lang="en-IN" dirty="0"/>
          </a:p>
          <a:p>
            <a:r>
              <a:rPr lang="en-US" b="1" dirty="0"/>
              <a:t>Example</a:t>
            </a:r>
            <a:r>
              <a:rPr lang="en-US" dirty="0"/>
              <a:t> :- In google search, If the search engine didn’t find any result based on the search query the user entered, It provides some suggestions to him which are nearest to them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Implement an optimized search algorithm to search for the word of interest using an efficient Data Structure (</a:t>
            </a:r>
            <a:r>
              <a:rPr lang="en-US" dirty="0" err="1"/>
              <a:t>trie</a:t>
            </a:r>
            <a:r>
              <a:rPr lang="en-US" dirty="0"/>
              <a:t>) so that the search results are processed fast and available to the user. </a:t>
            </a:r>
            <a:endParaRPr lang="en-US" dirty="0"/>
          </a:p>
          <a:p>
            <a:r>
              <a:rPr lang="en-US" dirty="0"/>
              <a:t>Leverage the idea of less search for all strings with a common prefix. Thereby, optimizing the space.</a:t>
            </a:r>
            <a:endParaRPr lang="en-US" dirty="0"/>
          </a:p>
          <a:p>
            <a:r>
              <a:rPr lang="en-US" dirty="0"/>
              <a:t>Use the already computed prefixes to suggest new words to the user incase the word entered is invalid.</a:t>
            </a:r>
            <a:endParaRPr lang="en-US" dirty="0"/>
          </a:p>
          <a:p>
            <a:r>
              <a:rPr lang="en-US" b="1" u="sng" dirty="0"/>
              <a:t>Example</a:t>
            </a:r>
            <a:r>
              <a:rPr lang="en-US" dirty="0"/>
              <a:t> :- Our dictionary initially has 5 words – (book, good, trek, sound, play). If the word which is entered by the user matches to any of these words then the search result returns true. </a:t>
            </a:r>
            <a:endParaRPr lang="en-US" dirty="0"/>
          </a:p>
          <a:p>
            <a:r>
              <a:rPr lang="en-US" dirty="0"/>
              <a:t>Now the user adds his words to the dictionary (tree, </a:t>
            </a:r>
            <a:r>
              <a:rPr lang="en-US" dirty="0" err="1"/>
              <a:t>trie</a:t>
            </a:r>
            <a:r>
              <a:rPr lang="en-US" dirty="0"/>
              <a:t>, hat). So, now the dictionary has 8 words.</a:t>
            </a:r>
            <a:endParaRPr lang="en-US" dirty="0"/>
          </a:p>
          <a:p>
            <a:r>
              <a:rPr lang="en-US" dirty="0"/>
              <a:t>Now if he searches a word called “tr”, Since the word is not present in the dictionary, it returns some suggestions like (trek, tree, </a:t>
            </a:r>
            <a:r>
              <a:rPr lang="en-US" dirty="0" err="1"/>
              <a:t>trie</a:t>
            </a:r>
            <a:r>
              <a:rPr lang="en-US" dirty="0"/>
              <a:t>) which are present in our dictionary and are nearest to the word entered.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Steps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 used </a:t>
            </a:r>
            <a:r>
              <a:rPr lang="en-US" dirty="0" err="1"/>
              <a:t>Trie</a:t>
            </a:r>
            <a:r>
              <a:rPr lang="en-US" dirty="0"/>
              <a:t> data structure to implement the Dictionary based search engine.</a:t>
            </a:r>
            <a:endParaRPr lang="en-US" dirty="0"/>
          </a:p>
          <a:p>
            <a:r>
              <a:rPr lang="en-US" dirty="0"/>
              <a:t>At first, our dictionary has master set of words which are stored in the </a:t>
            </a:r>
            <a:r>
              <a:rPr lang="en-US" dirty="0" err="1"/>
              <a:t>Trie</a:t>
            </a:r>
            <a:r>
              <a:rPr lang="en-US" dirty="0"/>
              <a:t> Structure (prefix tree).</a:t>
            </a:r>
            <a:endParaRPr lang="en-US" dirty="0"/>
          </a:p>
          <a:p>
            <a:r>
              <a:rPr lang="en-US" dirty="0"/>
              <a:t>The following </a:t>
            </a:r>
            <a:r>
              <a:rPr lang="en-US" dirty="0" err="1"/>
              <a:t>api’s</a:t>
            </a:r>
            <a:r>
              <a:rPr lang="en-US" dirty="0"/>
              <a:t> were coded to achieve the desired functionality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Insert ( word ).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Search ( word ).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Suggestion ( word ).</a:t>
            </a:r>
            <a:endParaRPr lang="en-US" dirty="0"/>
          </a:p>
          <a:p>
            <a:r>
              <a:rPr lang="en-US" dirty="0"/>
              <a:t>We get the word, as an input from the user. Based on that word we perform operations and return the result to the user.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Steps (contd..)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ldhabi" panose="020B0604020202020204" pitchFamily="2" charset="-78"/>
              </a:rPr>
              <a:t>Insert( string word) </a:t>
            </a:r>
            <a:r>
              <a:rPr lang="en-US" dirty="0"/>
              <a:t>:- This API takes the input string as word and inserts into the </a:t>
            </a:r>
            <a:r>
              <a:rPr lang="en-US" dirty="0" err="1"/>
              <a:t>Trie</a:t>
            </a:r>
            <a:r>
              <a:rPr lang="en-US" dirty="0"/>
              <a:t>. After this step, the inserted word becomes the valid word in the dictionary.</a:t>
            </a:r>
            <a:endParaRPr lang="en-US" dirty="0"/>
          </a:p>
          <a:p>
            <a:r>
              <a:rPr lang="en-US" b="1" u="sng" dirty="0"/>
              <a:t>Search( string word) </a:t>
            </a:r>
            <a:r>
              <a:rPr lang="en-US" dirty="0"/>
              <a:t>:- This API searches for the word in the dictionary by following the prefix path in the </a:t>
            </a:r>
            <a:r>
              <a:rPr lang="en-US" dirty="0" err="1"/>
              <a:t>Trie</a:t>
            </a:r>
            <a:r>
              <a:rPr lang="en-US" dirty="0"/>
              <a:t>. If found the search is success and if it is not found, it returns the suggestions which is a list of words which are nearest to the entered word.</a:t>
            </a:r>
            <a:endParaRPr lang="en-US" dirty="0"/>
          </a:p>
          <a:p>
            <a:r>
              <a:rPr lang="en-US" b="1" u="sng" dirty="0"/>
              <a:t>Suggestion ( string word) </a:t>
            </a:r>
            <a:r>
              <a:rPr lang="en-US" dirty="0"/>
              <a:t>:- This API suggests nearest words to the User, If the word is not present in the dictionary.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App Implementation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ldhabi" panose="020B0604020202020204" pitchFamily="2" charset="-78"/>
              </a:rPr>
              <a:t>The GUI is implemented in AngularJS, Where it provides the interface to insert and search the words in the Dictionary.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ldhabi" panose="020B0604020202020204" pitchFamily="2" charset="-78"/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ldhabi" panose="020B0604020202020204" pitchFamily="2" charset="-78"/>
              </a:rPr>
              <a:t>The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ldhabi" panose="020B0604020202020204" pitchFamily="2" charset="-78"/>
              </a:rPr>
              <a:t>Trie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ldhabi" panose="020B0604020202020204" pitchFamily="2" charset="-78"/>
              </a:rPr>
              <a:t> based logic and it’s corresponding API’s are written in java-script.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ldhabi" panose="020B0604020202020204" pitchFamily="2" charset="-78"/>
            </a:endParaRP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ldhabi" panose="020B0604020202020204" pitchFamily="2" charset="-78"/>
            </a:endParaRP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ldhabi" panose="020B0604020202020204" pitchFamily="2" charset="-78"/>
              </a:rPr>
              <a:t>Input to Dictionary App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ldhabi" panose="020B0604020202020204" pitchFamily="2" charset="-78"/>
              </a:rPr>
              <a:t>:-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ldhabi" panose="020B0604020202020204" pitchFamily="2" charset="-78"/>
            </a:endParaRPr>
          </a:p>
          <a:p>
            <a:pPr lvl="1"/>
            <a:r>
              <a:rPr lang="en-US" dirty="0"/>
              <a:t>We have imported 300 most popular English words into the initial </a:t>
            </a:r>
            <a:r>
              <a:rPr lang="en-US" dirty="0" err="1"/>
              <a:t>Trie</a:t>
            </a:r>
            <a:r>
              <a:rPr lang="en-US" dirty="0"/>
              <a:t> structure.</a:t>
            </a:r>
            <a:endParaRPr lang="en-US" dirty="0"/>
          </a:p>
          <a:p>
            <a:pPr lvl="1"/>
            <a:r>
              <a:rPr lang="en-US" dirty="0"/>
              <a:t>The user keeps on adding words to the app in String format.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Trie</a:t>
            </a:r>
            <a:r>
              <a:rPr lang="en-US" dirty="0"/>
              <a:t> based Animation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ldhabi" panose="020B0604020202020204" pitchFamily="2" charset="-78"/>
              </a:rPr>
              <a:t>We also provide an animation which visualizes the operations in the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ldhabi" panose="020B0604020202020204" pitchFamily="2" charset="-78"/>
              </a:rPr>
              <a:t>trie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ldhabi" panose="020B0604020202020204" pitchFamily="2" charset="-78"/>
              </a:rPr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ldhabi" panose="020B0604020202020204" pitchFamily="2" charset="-78"/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ldhabi" panose="020B0604020202020204" pitchFamily="2" charset="-78"/>
              </a:rPr>
              <a:t>For Example, if we insert a new word in the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ldhabi" panose="020B0604020202020204" pitchFamily="2" charset="-78"/>
              </a:rPr>
              <a:t>trie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ldhabi" panose="020B0604020202020204" pitchFamily="2" charset="-78"/>
              </a:rPr>
              <a:t>, how each letter of the word is being inserted in it.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ldhabi" panose="020B0604020202020204" pitchFamily="2" charset="-78"/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ldhabi" panose="020B0604020202020204" pitchFamily="2" charset="-78"/>
              </a:rPr>
              <a:t>If we want to search a word, how it iteratively goes through each word and returns the search result/ suggestions.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ldhabi" panose="020B0604020202020204" pitchFamily="2" charset="-78"/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Complexities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For Insert Operations </a:t>
            </a:r>
            <a:r>
              <a:rPr lang="en-US" dirty="0"/>
              <a:t>:- </a:t>
            </a:r>
            <a:endParaRPr lang="en-IN" dirty="0"/>
          </a:p>
          <a:p>
            <a:r>
              <a:rPr lang="en-IN" dirty="0"/>
              <a:t>The Time complexity is O(M) where M is the word length. The space complexity is O(M) in the worst case, when there is no prefix existing in the </a:t>
            </a:r>
            <a:r>
              <a:rPr lang="en-IN" dirty="0" err="1"/>
              <a:t>trie</a:t>
            </a:r>
            <a:r>
              <a:rPr lang="en-IN" dirty="0"/>
              <a:t>, we would need to create M nodes</a:t>
            </a:r>
            <a:endParaRPr lang="en-IN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For Search Operations </a:t>
            </a:r>
            <a:r>
              <a:rPr lang="en-US" dirty="0"/>
              <a:t>:-</a:t>
            </a:r>
            <a:endParaRPr lang="en-US" dirty="0"/>
          </a:p>
          <a:p>
            <a:r>
              <a:rPr lang="en-US" dirty="0"/>
              <a:t>The Time Complexity is O(N) where N is the word length. All the required memory is already allocated as a part of Insert operation. Hence the space complexity is O(1).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3638</Words>
  <Application>WPS Presentation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Trebuchet MS</vt:lpstr>
      <vt:lpstr>Trade Gothic LT Pro</vt:lpstr>
      <vt:lpstr>Yu Gothic UI</vt:lpstr>
      <vt:lpstr>Tahoma</vt:lpstr>
      <vt:lpstr>Aldhabi</vt:lpstr>
      <vt:lpstr>Microsoft YaHei</vt:lpstr>
      <vt:lpstr>Arial Unicode MS</vt:lpstr>
      <vt:lpstr>Calibri</vt:lpstr>
      <vt:lpstr>Office Theme</vt:lpstr>
      <vt:lpstr>DSA FINAL PROJECT</vt:lpstr>
      <vt:lpstr>Problem Statement</vt:lpstr>
      <vt:lpstr>Idea</vt:lpstr>
      <vt:lpstr>Implementation Steps</vt:lpstr>
      <vt:lpstr>Implementation Steps (contd..)</vt:lpstr>
      <vt:lpstr>Dictionary App Implementation</vt:lpstr>
      <vt:lpstr>Trie based Animation</vt:lpstr>
      <vt:lpstr>Complexities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 FINAL PROJECT</dc:title>
  <dc:creator>srikargona@outlook.com</dc:creator>
  <cp:lastModifiedBy>srkchava</cp:lastModifiedBy>
  <cp:revision>3</cp:revision>
  <dcterms:created xsi:type="dcterms:W3CDTF">2022-05-08T18:03:00Z</dcterms:created>
  <dcterms:modified xsi:type="dcterms:W3CDTF">2022-05-09T02:48:45Z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A5C789D60984468BA81DACE4C28249DF</vt:lpwstr>
  </property>
  <property fmtid="{D5CDD505-2E9C-101B-9397-08002B2CF9AE}" pid="4" name="KSOProductBuildVer">
    <vt:lpwstr>1033-11.2.0.11074</vt:lpwstr>
  </property>
</Properties>
</file>