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7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34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8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28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0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9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3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5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04BE-6513-4A89-82D2-53639144DF1F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E7AD42-1464-4027-9C6F-C128B84D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FC83-7A2E-557F-4A6D-1525DF2B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7351-587E-1328-A851-D6624BA3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contribute to the success of a business by utilizing data analysis techniques ,specially focusing on time series analysis ,to provide valuable insights and accurate sales forecasting.</a:t>
            </a:r>
          </a:p>
        </p:txBody>
      </p:sp>
    </p:spTree>
    <p:extLst>
      <p:ext uri="{BB962C8B-B14F-4D97-AF65-F5344CB8AC3E}">
        <p14:creationId xmlns:p14="http://schemas.microsoft.com/office/powerpoint/2010/main" val="382742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7211-DC18-1257-1EF5-9A0626CD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755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Description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the objective can be broken down into the following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866C-1114-4462-792E-62E0C858C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 creation: identify the kpis ,design an institute and visually appealing dashboard ,add interactive visualizations and filtering capabilities to allow  users to explore the data at various levels of granularity.</a:t>
            </a:r>
          </a:p>
          <a:p>
            <a:r>
              <a:rPr lang="en-US" dirty="0"/>
              <a:t>Data analysis: provide valuable insights to business entities regarding the effectiveness of their sales strategies through visualization and charts.</a:t>
            </a:r>
          </a:p>
          <a:p>
            <a:r>
              <a:rPr lang="en-US" dirty="0"/>
              <a:t>Sales forecasting: leverage historic data and apply time series generate sales forecasting for next 15 days.</a:t>
            </a:r>
          </a:p>
          <a:p>
            <a:r>
              <a:rPr lang="en-US" dirty="0"/>
              <a:t>Actionable insights and recommendations: </a:t>
            </a:r>
            <a:r>
              <a:rPr lang="en-US" dirty="0" err="1"/>
              <a:t>endgoal</a:t>
            </a:r>
            <a:r>
              <a:rPr lang="en-US" dirty="0"/>
              <a:t> is to share valuable insights and actionable information that can drive strategic decision making and support the supermarkets goal for the growth ,efficiency,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4688299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4685205ECFA4EA84F5D957C549567" ma:contentTypeVersion="2" ma:contentTypeDescription="Create a new document." ma:contentTypeScope="" ma:versionID="3d82f2d33f16ff212b8f6ff1e638b54d">
  <xsd:schema xmlns:xsd="http://www.w3.org/2001/XMLSchema" xmlns:xs="http://www.w3.org/2001/XMLSchema" xmlns:p="http://schemas.microsoft.com/office/2006/metadata/properties" xmlns:ns3="4a56ef22-4ef5-457b-ab0e-96a709cc9687" targetNamespace="http://schemas.microsoft.com/office/2006/metadata/properties" ma:root="true" ma:fieldsID="07dfd4697cec80bd13fbe2eba10e5a68" ns3:_="">
    <xsd:import namespace="4a56ef22-4ef5-457b-ab0e-96a709cc96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56ef22-4ef5-457b-ab0e-96a709cc96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F2723F-7119-4055-85E4-9622DE159F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56ef22-4ef5-457b-ab0e-96a709cc96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669156-77BC-4882-B561-30405D64BC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EC1D98-3CD4-40CF-B1F7-BA80B375336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a56ef22-4ef5-457b-ab0e-96a709cc968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</TotalTime>
  <Words>151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objective</vt:lpstr>
      <vt:lpstr>Description the objective can be broken down into the following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dc:creator>Sachit Ghimire</dc:creator>
  <cp:lastModifiedBy>Sachit Ghimire</cp:lastModifiedBy>
  <cp:revision>1</cp:revision>
  <dcterms:created xsi:type="dcterms:W3CDTF">2023-05-27T10:41:17Z</dcterms:created>
  <dcterms:modified xsi:type="dcterms:W3CDTF">2023-05-27T16:10:21Z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0x0101008EE4685205ECFA4EA84F5D957C549567</vt:lpwstr>
  </property>
</Properties>
</file>