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ms-powerpoint.changesinfo+xml" PartName="/ppt/changesInfos/changesInfo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E8387-A6EB-47DF-B49F-8ADFEFC5B160}" v="1461" dt="2019-03-18T18:37:01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788" autoAdjust="0"/>
  </p:normalViewPr>
  <p:slideViewPr>
    <p:cSldViewPr snapToGrid="0">
      <p:cViewPr varScale="1">
        <p:scale>
          <a:sx n="84" d="100"/>
          <a:sy n="84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wwandi E.D.D. it15146816" userId="S::it15146816@my.sliit.lk::9559aab4-a4c0-46ff-bb89-70577392e5b5" providerId="AD" clId="Web-{1B7B0B54-BC48-12CE-97B3-35018137B11A}"/>
    <pc:docChg chg="modSld">
      <pc:chgData name="Sewwandi E.D.D. it15146816" userId="S::it15146816@my.sliit.lk::9559aab4-a4c0-46ff-bb89-70577392e5b5" providerId="AD" clId="Web-{1B7B0B54-BC48-12CE-97B3-35018137B11A}" dt="2019-03-16T18:15:49.528" v="77" actId="20577"/>
      <pc:docMkLst>
        <pc:docMk/>
      </pc:docMkLst>
      <pc:sldChg chg="modSp">
        <pc:chgData name="Sewwandi E.D.D. it15146816" userId="S::it15146816@my.sliit.lk::9559aab4-a4c0-46ff-bb89-70577392e5b5" providerId="AD" clId="Web-{1B7B0B54-BC48-12CE-97B3-35018137B11A}" dt="2019-03-16T18:15:49.528" v="76" actId="20577"/>
        <pc:sldMkLst>
          <pc:docMk/>
          <pc:sldMk cId="2474864904" sldId="298"/>
        </pc:sldMkLst>
        <pc:spChg chg="mod">
          <ac:chgData name="Sewwandi E.D.D. it15146816" userId="S::it15146816@my.sliit.lk::9559aab4-a4c0-46ff-bb89-70577392e5b5" providerId="AD" clId="Web-{1B7B0B54-BC48-12CE-97B3-35018137B11A}" dt="2019-03-16T18:15:49.528" v="76" actId="20577"/>
          <ac:spMkLst>
            <pc:docMk/>
            <pc:sldMk cId="2474864904" sldId="298"/>
            <ac:spMk id="9" creationId="{0F3B49A0-1745-4BB7-8970-8977DD49B63A}"/>
          </ac:spMkLst>
        </pc:spChg>
      </pc:sldChg>
    </pc:docChg>
  </pc:docChgLst>
  <pc:docChgLst>
    <pc:chgData name="Sewwandi E.D.D. it15146816" userId="S::it15146816@my.sliit.lk::9559aab4-a4c0-46ff-bb89-70577392e5b5" providerId="AD" clId="Web-{4036A492-F604-11A8-6532-D0409E20EC25}"/>
    <pc:docChg chg="modSld">
      <pc:chgData name="Sewwandi E.D.D. it15146816" userId="S::it15146816@my.sliit.lk::9559aab4-a4c0-46ff-bb89-70577392e5b5" providerId="AD" clId="Web-{4036A492-F604-11A8-6532-D0409E20EC25}" dt="2019-03-18T04:39:47.175" v="58" actId="20577"/>
      <pc:docMkLst>
        <pc:docMk/>
      </pc:docMkLst>
      <pc:sldChg chg="modSp">
        <pc:chgData name="Sewwandi E.D.D. it15146816" userId="S::it15146816@my.sliit.lk::9559aab4-a4c0-46ff-bb89-70577392e5b5" providerId="AD" clId="Web-{4036A492-F604-11A8-6532-D0409E20EC25}" dt="2019-03-18T04:39:43.956" v="56" actId="20577"/>
        <pc:sldMkLst>
          <pc:docMk/>
          <pc:sldMk cId="1837243293" sldId="256"/>
        </pc:sldMkLst>
        <pc:spChg chg="mod">
          <ac:chgData name="Sewwandi E.D.D. it15146816" userId="S::it15146816@my.sliit.lk::9559aab4-a4c0-46ff-bb89-70577392e5b5" providerId="AD" clId="Web-{4036A492-F604-11A8-6532-D0409E20EC25}" dt="2019-03-18T04:39:43.956" v="56" actId="20577"/>
          <ac:spMkLst>
            <pc:docMk/>
            <pc:sldMk cId="1837243293" sldId="256"/>
            <ac:spMk id="11" creationId="{B8583709-595F-4CE2-B8B0-C47733F186E5}"/>
          </ac:spMkLst>
        </pc:spChg>
      </pc:sldChg>
      <pc:sldChg chg="modSp">
        <pc:chgData name="Sewwandi E.D.D. it15146816" userId="S::it15146816@my.sliit.lk::9559aab4-a4c0-46ff-bb89-70577392e5b5" providerId="AD" clId="Web-{4036A492-F604-11A8-6532-D0409E20EC25}" dt="2019-03-18T04:35:19.581" v="50" actId="20577"/>
        <pc:sldMkLst>
          <pc:docMk/>
          <pc:sldMk cId="3107209628" sldId="272"/>
        </pc:sldMkLst>
        <pc:spChg chg="mod">
          <ac:chgData name="Sewwandi E.D.D. it15146816" userId="S::it15146816@my.sliit.lk::9559aab4-a4c0-46ff-bb89-70577392e5b5" providerId="AD" clId="Web-{4036A492-F604-11A8-6532-D0409E20EC25}" dt="2019-03-18T04:35:19.581" v="50" actId="20577"/>
          <ac:spMkLst>
            <pc:docMk/>
            <pc:sldMk cId="3107209628" sldId="272"/>
            <ac:spMk id="6" creationId="{52B663F2-CFAA-4F43-8CE8-672143F8BA4B}"/>
          </ac:spMkLst>
        </pc:spChg>
      </pc:sldChg>
    </pc:docChg>
  </pc:docChgLst>
  <pc:docChgLst>
    <pc:chgData name=" " userId="c7f56b75-c671-4e69-8d05-08c0715c45ec" providerId="ADAL" clId="{03BE8387-A6EB-47DF-B49F-8ADFEFC5B160}"/>
    <pc:docChg chg="undo redo custSel addSld delSld modSld sldOrd">
      <pc:chgData name=" " userId="c7f56b75-c671-4e69-8d05-08c0715c45ec" providerId="ADAL" clId="{03BE8387-A6EB-47DF-B49F-8ADFEFC5B160}" dt="2019-03-18T18:37:01.674" v="6457" actId="20577"/>
      <pc:docMkLst>
        <pc:docMk/>
      </pc:docMkLst>
      <pc:sldChg chg="modSp">
        <pc:chgData name=" " userId="c7f56b75-c671-4e69-8d05-08c0715c45ec" providerId="ADAL" clId="{03BE8387-A6EB-47DF-B49F-8ADFEFC5B160}" dt="2019-03-16T06:33:01.246" v="761" actId="207"/>
        <pc:sldMkLst>
          <pc:docMk/>
          <pc:sldMk cId="1837243293" sldId="256"/>
        </pc:sldMkLst>
        <pc:spChg chg="mod">
          <ac:chgData name=" " userId="c7f56b75-c671-4e69-8d05-08c0715c45ec" providerId="ADAL" clId="{03BE8387-A6EB-47DF-B49F-8ADFEFC5B160}" dt="2019-03-16T06:33:01.246" v="761" actId="207"/>
          <ac:spMkLst>
            <pc:docMk/>
            <pc:sldMk cId="1837243293" sldId="256"/>
            <ac:spMk id="4" creationId="{BE8AA9BD-5B28-4BB1-803B-54BB6E1B0DE1}"/>
          </ac:spMkLst>
        </pc:spChg>
      </pc:sldChg>
      <pc:sldChg chg="modSp">
        <pc:chgData name=" " userId="c7f56b75-c671-4e69-8d05-08c0715c45ec" providerId="ADAL" clId="{03BE8387-A6EB-47DF-B49F-8ADFEFC5B160}" dt="2019-03-16T13:23:42.304" v="1743"/>
        <pc:sldMkLst>
          <pc:docMk/>
          <pc:sldMk cId="2741235974" sldId="257"/>
        </pc:sldMkLst>
        <pc:spChg chg="mod">
          <ac:chgData name=" " userId="c7f56b75-c671-4e69-8d05-08c0715c45ec" providerId="ADAL" clId="{03BE8387-A6EB-47DF-B49F-8ADFEFC5B160}" dt="2019-03-16T09:25:25.047" v="1319" actId="1036"/>
          <ac:spMkLst>
            <pc:docMk/>
            <pc:sldMk cId="2741235974" sldId="257"/>
            <ac:spMk id="14" creationId="{09170594-DC5A-4C57-8C42-57485A914C6B}"/>
          </ac:spMkLst>
        </pc:spChg>
        <pc:spChg chg="mod">
          <ac:chgData name=" " userId="c7f56b75-c671-4e69-8d05-08c0715c45ec" providerId="ADAL" clId="{03BE8387-A6EB-47DF-B49F-8ADFEFC5B160}" dt="2019-03-16T09:25:24.438" v="1318" actId="1076"/>
          <ac:spMkLst>
            <pc:docMk/>
            <pc:sldMk cId="2741235974" sldId="257"/>
            <ac:spMk id="15" creationId="{B3881332-ED05-4853-9880-2C2C4338D6FB}"/>
          </ac:spMkLst>
        </pc:spChg>
        <pc:spChg chg="mod">
          <ac:chgData name=" " userId="c7f56b75-c671-4e69-8d05-08c0715c45ec" providerId="ADAL" clId="{03BE8387-A6EB-47DF-B49F-8ADFEFC5B160}" dt="2019-03-16T06:34:57.984" v="773" actId="207"/>
          <ac:spMkLst>
            <pc:docMk/>
            <pc:sldMk cId="2741235974" sldId="257"/>
            <ac:spMk id="18" creationId="{A83D4B57-4051-43B4-B0BE-84AD584D16C6}"/>
          </ac:spMkLst>
        </pc:spChg>
        <pc:spChg chg="mod">
          <ac:chgData name=" " userId="c7f56b75-c671-4e69-8d05-08c0715c45ec" providerId="ADAL" clId="{03BE8387-A6EB-47DF-B49F-8ADFEFC5B160}" dt="2019-03-16T06:35:03.085" v="774" actId="207"/>
          <ac:spMkLst>
            <pc:docMk/>
            <pc:sldMk cId="2741235974" sldId="257"/>
            <ac:spMk id="19" creationId="{51EDC0D6-4015-4882-9F9A-47C32850AEDF}"/>
          </ac:spMkLst>
        </pc:spChg>
        <pc:spChg chg="mod">
          <ac:chgData name=" " userId="c7f56b75-c671-4e69-8d05-08c0715c45ec" providerId="ADAL" clId="{03BE8387-A6EB-47DF-B49F-8ADFEFC5B160}" dt="2019-03-16T06:34:52.060" v="772" actId="207"/>
          <ac:spMkLst>
            <pc:docMk/>
            <pc:sldMk cId="2741235974" sldId="257"/>
            <ac:spMk id="21" creationId="{00617F91-C4BF-488D-A8B4-30A7C0D85066}"/>
          </ac:spMkLst>
        </pc:spChg>
        <pc:spChg chg="mod">
          <ac:chgData name=" " userId="c7f56b75-c671-4e69-8d05-08c0715c45ec" providerId="ADAL" clId="{03BE8387-A6EB-47DF-B49F-8ADFEFC5B160}" dt="2019-03-16T06:35:08.497" v="775" actId="207"/>
          <ac:spMkLst>
            <pc:docMk/>
            <pc:sldMk cId="2741235974" sldId="257"/>
            <ac:spMk id="22" creationId="{907181CC-17AD-4D09-9CD2-106B380BB0C4}"/>
          </ac:spMkLst>
        </pc:spChg>
        <pc:spChg chg="mod">
          <ac:chgData name=" " userId="c7f56b75-c671-4e69-8d05-08c0715c45ec" providerId="ADAL" clId="{03BE8387-A6EB-47DF-B49F-8ADFEFC5B160}" dt="2019-03-16T13:23:42.304" v="1743"/>
          <ac:spMkLst>
            <pc:docMk/>
            <pc:sldMk cId="2741235974" sldId="257"/>
            <ac:spMk id="24" creationId="{BC12C4D2-E980-4C6D-A698-FD461D5DB036}"/>
          </ac:spMkLst>
        </pc:spChg>
        <pc:spChg chg="mod">
          <ac:chgData name=" " userId="c7f56b75-c671-4e69-8d05-08c0715c45ec" providerId="ADAL" clId="{03BE8387-A6EB-47DF-B49F-8ADFEFC5B160}" dt="2019-03-16T06:35:19.511" v="777" actId="207"/>
          <ac:spMkLst>
            <pc:docMk/>
            <pc:sldMk cId="2741235974" sldId="257"/>
            <ac:spMk id="25" creationId="{D87A30EB-1580-4F98-8A3A-F23533BF46BC}"/>
          </ac:spMkLst>
        </pc:spChg>
        <pc:spChg chg="mod">
          <ac:chgData name=" " userId="c7f56b75-c671-4e69-8d05-08c0715c45ec" providerId="ADAL" clId="{03BE8387-A6EB-47DF-B49F-8ADFEFC5B160}" dt="2019-03-16T09:26:04.317" v="1387" actId="14861"/>
          <ac:spMkLst>
            <pc:docMk/>
            <pc:sldMk cId="2741235974" sldId="257"/>
            <ac:spMk id="26" creationId="{3444E1F2-1A40-4AC3-B65F-C377F6D8E9D4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28" creationId="{CD567D0A-A07B-4AA6-A817-3126CDB8CB06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29" creationId="{7A3233F5-4DBD-4971-BC77-D77BC45F68FB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32" creationId="{CD567D0A-A07B-4AA6-A817-3126CDB8CB06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33" creationId="{7A3233F5-4DBD-4971-BC77-D77BC45F68FB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36" creationId="{CD567D0A-A07B-4AA6-A817-3126CDB8CB06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37" creationId="{7A3233F5-4DBD-4971-BC77-D77BC45F68FB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40" creationId="{CD567D0A-A07B-4AA6-A817-3126CDB8CB06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41" creationId="{7A3233F5-4DBD-4971-BC77-D77BC45F68FB}"/>
          </ac:spMkLst>
        </pc:spChg>
        <pc:spChg chg="mod">
          <ac:chgData name=" " userId="c7f56b75-c671-4e69-8d05-08c0715c45ec" providerId="ADAL" clId="{03BE8387-A6EB-47DF-B49F-8ADFEFC5B160}" dt="2019-03-16T06:34:11.946" v="769" actId="207"/>
          <ac:spMkLst>
            <pc:docMk/>
            <pc:sldMk cId="2741235974" sldId="257"/>
            <ac:spMk id="42" creationId="{09170594-DC5A-4C57-8C42-57485A914C6B}"/>
          </ac:spMkLst>
        </pc:spChg>
        <pc:spChg chg="mod">
          <ac:chgData name=" " userId="c7f56b75-c671-4e69-8d05-08c0715c45ec" providerId="ADAL" clId="{03BE8387-A6EB-47DF-B49F-8ADFEFC5B160}" dt="2019-03-16T09:24:29.297" v="1304" actId="14861"/>
          <ac:spMkLst>
            <pc:docMk/>
            <pc:sldMk cId="2741235974" sldId="257"/>
            <ac:spMk id="43" creationId="{3444E1F2-1A40-4AC3-B65F-C377F6D8E9D4}"/>
          </ac:spMkLst>
        </pc:spChg>
        <pc:spChg chg="mod">
          <ac:chgData name=" " userId="c7f56b75-c671-4e69-8d05-08c0715c45ec" providerId="ADAL" clId="{03BE8387-A6EB-47DF-B49F-8ADFEFC5B160}" dt="2019-03-16T06:35:34.398" v="778" actId="207"/>
          <ac:spMkLst>
            <pc:docMk/>
            <pc:sldMk cId="2741235974" sldId="257"/>
            <ac:spMk id="44" creationId="{09170594-DC5A-4C57-8C42-57485A914C6B}"/>
          </ac:spMkLst>
        </pc:spChg>
        <pc:spChg chg="mod">
          <ac:chgData name=" " userId="c7f56b75-c671-4e69-8d05-08c0715c45ec" providerId="ADAL" clId="{03BE8387-A6EB-47DF-B49F-8ADFEFC5B160}" dt="2019-03-16T09:26:04.317" v="1387" actId="14861"/>
          <ac:spMkLst>
            <pc:docMk/>
            <pc:sldMk cId="2741235974" sldId="257"/>
            <ac:spMk id="94" creationId="{3444E1F2-1A40-4AC3-B65F-C377F6D8E9D4}"/>
          </ac:spMkLst>
        </pc:spChg>
        <pc:spChg chg="mod">
          <ac:chgData name=" " userId="c7f56b75-c671-4e69-8d05-08c0715c45ec" providerId="ADAL" clId="{03BE8387-A6EB-47DF-B49F-8ADFEFC5B160}" dt="2019-03-16T09:26:04.317" v="1387" actId="14861"/>
          <ac:spMkLst>
            <pc:docMk/>
            <pc:sldMk cId="2741235974" sldId="257"/>
            <ac:spMk id="98" creationId="{3444E1F2-1A40-4AC3-B65F-C377F6D8E9D4}"/>
          </ac:spMkLst>
        </pc:spChg>
        <pc:spChg chg="mod">
          <ac:chgData name=" " userId="c7f56b75-c671-4e69-8d05-08c0715c45ec" providerId="ADAL" clId="{03BE8387-A6EB-47DF-B49F-8ADFEFC5B160}" dt="2019-03-16T09:26:04.317" v="1387" actId="14861"/>
          <ac:spMkLst>
            <pc:docMk/>
            <pc:sldMk cId="2741235974" sldId="257"/>
            <ac:spMk id="103" creationId="{3444E1F2-1A40-4AC3-B65F-C377F6D8E9D4}"/>
          </ac:spMkLst>
        </pc:spChg>
        <pc:grpChg chg="mod">
          <ac:chgData name=" " userId="c7f56b75-c671-4e69-8d05-08c0715c45ec" providerId="ADAL" clId="{03BE8387-A6EB-47DF-B49F-8ADFEFC5B160}" dt="2019-03-16T06:30:50.798" v="747" actId="207"/>
          <ac:grpSpMkLst>
            <pc:docMk/>
            <pc:sldMk cId="2741235974" sldId="257"/>
            <ac:grpSpMk id="27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6:30:50.798" v="747" actId="207"/>
          <ac:grpSpMkLst>
            <pc:docMk/>
            <pc:sldMk cId="2741235974" sldId="257"/>
            <ac:grpSpMk id="31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6:30:50.798" v="747" actId="207"/>
          <ac:grpSpMkLst>
            <pc:docMk/>
            <pc:sldMk cId="2741235974" sldId="257"/>
            <ac:grpSpMk id="35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6:30:50.798" v="747" actId="207"/>
          <ac:grpSpMkLst>
            <pc:docMk/>
            <pc:sldMk cId="2741235974" sldId="257"/>
            <ac:grpSpMk id="39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9:26:04.317" v="1387" actId="14861"/>
          <ac:grpSpMkLst>
            <pc:docMk/>
            <pc:sldMk cId="2741235974" sldId="257"/>
            <ac:grpSpMk id="91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9:26:04.317" v="1387" actId="14861"/>
          <ac:grpSpMkLst>
            <pc:docMk/>
            <pc:sldMk cId="2741235974" sldId="257"/>
            <ac:grpSpMk id="95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9:26:04.317" v="1387" actId="14861"/>
          <ac:grpSpMkLst>
            <pc:docMk/>
            <pc:sldMk cId="2741235974" sldId="257"/>
            <ac:grpSpMk id="99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9:26:04.317" v="1387" actId="14861"/>
          <ac:grpSpMkLst>
            <pc:docMk/>
            <pc:sldMk cId="2741235974" sldId="257"/>
            <ac:grpSpMk id="104" creationId="{EDC4415A-F36F-4ACA-AB85-FB0581874A35}"/>
          </ac:grpSpMkLst>
        </pc:grpChg>
      </pc:sldChg>
      <pc:sldChg chg="addSp delSp modSp">
        <pc:chgData name=" " userId="c7f56b75-c671-4e69-8d05-08c0715c45ec" providerId="ADAL" clId="{03BE8387-A6EB-47DF-B49F-8ADFEFC5B160}" dt="2019-03-16T06:32:40.679" v="760" actId="122"/>
        <pc:sldMkLst>
          <pc:docMk/>
          <pc:sldMk cId="413812509" sldId="258"/>
        </pc:sldMkLst>
        <pc:spChg chg="del mod">
          <ac:chgData name=" " userId="c7f56b75-c671-4e69-8d05-08c0715c45ec" providerId="ADAL" clId="{03BE8387-A6EB-47DF-B49F-8ADFEFC5B160}" dt="2019-03-16T06:32:16.967" v="755" actId="478"/>
          <ac:spMkLst>
            <pc:docMk/>
            <pc:sldMk cId="413812509" sldId="258"/>
            <ac:spMk id="4" creationId="{BE8AA9BD-5B28-4BB1-803B-54BB6E1B0DE1}"/>
          </ac:spMkLst>
        </pc:spChg>
        <pc:spChg chg="add mod ord">
          <ac:chgData name=" " userId="c7f56b75-c671-4e69-8d05-08c0715c45ec" providerId="ADAL" clId="{03BE8387-A6EB-47DF-B49F-8ADFEFC5B160}" dt="2019-03-16T06:32:40.679" v="760" actId="122"/>
          <ac:spMkLst>
            <pc:docMk/>
            <pc:sldMk cId="413812509" sldId="258"/>
            <ac:spMk id="6" creationId="{27C2943A-9D83-4CFB-8107-4074787EFF5E}"/>
          </ac:spMkLst>
        </pc:spChg>
      </pc:sldChg>
      <pc:sldChg chg="addSp delSp modSp">
        <pc:chgData name=" " userId="c7f56b75-c671-4e69-8d05-08c0715c45ec" providerId="ADAL" clId="{03BE8387-A6EB-47DF-B49F-8ADFEFC5B160}" dt="2019-03-16T06:33:40.050" v="768" actId="20577"/>
        <pc:sldMkLst>
          <pc:docMk/>
          <pc:sldMk cId="3083015536" sldId="259"/>
        </pc:sldMkLst>
        <pc:spChg chg="add del mod">
          <ac:chgData name=" " userId="c7f56b75-c671-4e69-8d05-08c0715c45ec" providerId="ADAL" clId="{03BE8387-A6EB-47DF-B49F-8ADFEFC5B160}" dt="2019-03-16T06:21:28.261" v="453"/>
          <ac:spMkLst>
            <pc:docMk/>
            <pc:sldMk cId="3083015536" sldId="259"/>
            <ac:spMk id="2" creationId="{02621234-6D04-43C0-A156-BE3248F58954}"/>
          </ac:spMkLst>
        </pc:spChg>
        <pc:spChg chg="del mod">
          <ac:chgData name=" " userId="c7f56b75-c671-4e69-8d05-08c0715c45ec" providerId="ADAL" clId="{03BE8387-A6EB-47DF-B49F-8ADFEFC5B160}" dt="2019-03-16T06:19:18.715" v="447"/>
          <ac:spMkLst>
            <pc:docMk/>
            <pc:sldMk cId="3083015536" sldId="259"/>
            <ac:spMk id="3" creationId="{B8583709-595F-4CE2-B8B0-C47733F186E5}"/>
          </ac:spMkLst>
        </pc:spChg>
        <pc:spChg chg="del mod">
          <ac:chgData name=" " userId="c7f56b75-c671-4e69-8d05-08c0715c45ec" providerId="ADAL" clId="{03BE8387-A6EB-47DF-B49F-8ADFEFC5B160}" dt="2019-03-16T06:33:28.721" v="765" actId="478"/>
          <ac:spMkLst>
            <pc:docMk/>
            <pc:sldMk cId="3083015536" sldId="259"/>
            <ac:spMk id="4" creationId="{BE8AA9BD-5B28-4BB1-803B-54BB6E1B0DE1}"/>
          </ac:spMkLst>
        </pc:spChg>
        <pc:spChg chg="add del mod">
          <ac:chgData name=" " userId="c7f56b75-c671-4e69-8d05-08c0715c45ec" providerId="ADAL" clId="{03BE8387-A6EB-47DF-B49F-8ADFEFC5B160}" dt="2019-03-16T06:21:27.854" v="451"/>
          <ac:spMkLst>
            <pc:docMk/>
            <pc:sldMk cId="3083015536" sldId="259"/>
            <ac:spMk id="5" creationId="{C6F14FE5-BC9E-434F-8A03-C5C829CB14CF}"/>
          </ac:spMkLst>
        </pc:spChg>
        <pc:spChg chg="add mod">
          <ac:chgData name=" " userId="c7f56b75-c671-4e69-8d05-08c0715c45ec" providerId="ADAL" clId="{03BE8387-A6EB-47DF-B49F-8ADFEFC5B160}" dt="2019-03-16T06:33:40.050" v="768" actId="20577"/>
          <ac:spMkLst>
            <pc:docMk/>
            <pc:sldMk cId="3083015536" sldId="259"/>
            <ac:spMk id="6" creationId="{36460FA6-307E-4E14-9FC8-788BED5B0689}"/>
          </ac:spMkLst>
        </pc:spChg>
        <pc:spChg chg="add mod">
          <ac:chgData name=" " userId="c7f56b75-c671-4e69-8d05-08c0715c45ec" providerId="ADAL" clId="{03BE8387-A6EB-47DF-B49F-8ADFEFC5B160}" dt="2019-03-16T06:33:34.454" v="767"/>
          <ac:spMkLst>
            <pc:docMk/>
            <pc:sldMk cId="3083015536" sldId="259"/>
            <ac:spMk id="8" creationId="{52022F23-1C86-4E49-871F-0D02F3B56CD9}"/>
          </ac:spMkLst>
        </pc:spChg>
      </pc:sldChg>
      <pc:sldChg chg="addSp delSp modSp">
        <pc:chgData name=" " userId="c7f56b75-c671-4e69-8d05-08c0715c45ec" providerId="ADAL" clId="{03BE8387-A6EB-47DF-B49F-8ADFEFC5B160}" dt="2019-03-16T10:30:57.214" v="1740" actId="14100"/>
        <pc:sldMkLst>
          <pc:docMk/>
          <pc:sldMk cId="581037687" sldId="260"/>
        </pc:sldMkLst>
        <pc:spChg chg="del mod">
          <ac:chgData name=" " userId="c7f56b75-c671-4e69-8d05-08c0715c45ec" providerId="ADAL" clId="{03BE8387-A6EB-47DF-B49F-8ADFEFC5B160}" dt="2019-03-16T06:38:31.034" v="798" actId="478"/>
          <ac:spMkLst>
            <pc:docMk/>
            <pc:sldMk cId="581037687" sldId="260"/>
            <ac:spMk id="2" creationId="{BE8AA9BD-5B28-4BB1-803B-54BB6E1B0DE1}"/>
          </ac:spMkLst>
        </pc:spChg>
        <pc:spChg chg="add mod">
          <ac:chgData name=" " userId="c7f56b75-c671-4e69-8d05-08c0715c45ec" providerId="ADAL" clId="{03BE8387-A6EB-47DF-B49F-8ADFEFC5B160}" dt="2019-03-16T09:17:29.048" v="1113" actId="1076"/>
          <ac:spMkLst>
            <pc:docMk/>
            <pc:sldMk cId="581037687" sldId="260"/>
            <ac:spMk id="12" creationId="{76546390-3F3A-4573-88A0-63D7930CB33D}"/>
          </ac:spMkLst>
        </pc:spChg>
        <pc:spChg chg="add mod">
          <ac:chgData name=" " userId="c7f56b75-c671-4e69-8d05-08c0715c45ec" providerId="ADAL" clId="{03BE8387-A6EB-47DF-B49F-8ADFEFC5B160}" dt="2019-03-16T10:30:57.214" v="1740" actId="14100"/>
          <ac:spMkLst>
            <pc:docMk/>
            <pc:sldMk cId="581037687" sldId="260"/>
            <ac:spMk id="20" creationId="{AE516FD7-4621-4422-82B0-03D94B975E2B}"/>
          </ac:spMkLst>
        </pc:spChg>
      </pc:sldChg>
      <pc:sldChg chg="addSp delSp modSp">
        <pc:chgData name=" " userId="c7f56b75-c671-4e69-8d05-08c0715c45ec" providerId="ADAL" clId="{03BE8387-A6EB-47DF-B49F-8ADFEFC5B160}" dt="2019-03-17T06:58:07.852" v="4773" actId="14861"/>
        <pc:sldMkLst>
          <pc:docMk/>
          <pc:sldMk cId="3137361089" sldId="261"/>
        </pc:sldMkLst>
        <pc:spChg chg="del mod">
          <ac:chgData name=" " userId="c7f56b75-c671-4e69-8d05-08c0715c45ec" providerId="ADAL" clId="{03BE8387-A6EB-47DF-B49F-8ADFEFC5B160}" dt="2019-03-16T06:37:33.549" v="788" actId="478"/>
          <ac:spMkLst>
            <pc:docMk/>
            <pc:sldMk cId="3137361089" sldId="261"/>
            <ac:spMk id="2" creationId="{BE8AA9BD-5B28-4BB1-803B-54BB6E1B0DE1}"/>
          </ac:spMkLst>
        </pc:spChg>
        <pc:spChg chg="add mod">
          <ac:chgData name=" " userId="c7f56b75-c671-4e69-8d05-08c0715c45ec" providerId="ADAL" clId="{03BE8387-A6EB-47DF-B49F-8ADFEFC5B160}" dt="2019-03-16T06:37:39.072" v="790"/>
          <ac:spMkLst>
            <pc:docMk/>
            <pc:sldMk cId="3137361089" sldId="261"/>
            <ac:spMk id="5" creationId="{5B81CAEB-9BD4-46E3-A693-27F6E38DC823}"/>
          </ac:spMkLst>
        </pc:spChg>
        <pc:picChg chg="mod ord">
          <ac:chgData name=" " userId="c7f56b75-c671-4e69-8d05-08c0715c45ec" providerId="ADAL" clId="{03BE8387-A6EB-47DF-B49F-8ADFEFC5B160}" dt="2019-03-16T06:37:58.878" v="792" actId="208"/>
          <ac:picMkLst>
            <pc:docMk/>
            <pc:sldMk cId="3137361089" sldId="261"/>
            <ac:picMk id="3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8:07.852" v="4773" actId="14861"/>
          <ac:picMkLst>
            <pc:docMk/>
            <pc:sldMk cId="3137361089" sldId="261"/>
            <ac:picMk id="4" creationId="{50B26D98-3EC7-4440-9C9E-5747339D58A8}"/>
          </ac:picMkLst>
        </pc:picChg>
        <pc:picChg chg="del mod">
          <ac:chgData name=" " userId="c7f56b75-c671-4e69-8d05-08c0715c45ec" providerId="ADAL" clId="{03BE8387-A6EB-47DF-B49F-8ADFEFC5B160}" dt="2019-03-17T06:44:55.716" v="4630" actId="478"/>
          <ac:picMkLst>
            <pc:docMk/>
            <pc:sldMk cId="3137361089" sldId="261"/>
            <ac:picMk id="8" creationId="{00000000-0000-0000-0000-000000000000}"/>
          </ac:picMkLst>
        </pc:picChg>
      </pc:sldChg>
      <pc:sldChg chg="addSp delSp modSp">
        <pc:chgData name=" " userId="c7f56b75-c671-4e69-8d05-08c0715c45ec" providerId="ADAL" clId="{03BE8387-A6EB-47DF-B49F-8ADFEFC5B160}" dt="2019-03-16T07:13:15.112" v="1055" actId="14100"/>
        <pc:sldMkLst>
          <pc:docMk/>
          <pc:sldMk cId="926076777" sldId="262"/>
        </pc:sldMkLst>
        <pc:spChg chg="del mod">
          <ac:chgData name=" " userId="c7f56b75-c671-4e69-8d05-08c0715c45ec" providerId="ADAL" clId="{03BE8387-A6EB-47DF-B49F-8ADFEFC5B160}" dt="2019-03-16T05:52:40.794" v="7" actId="478"/>
          <ac:spMkLst>
            <pc:docMk/>
            <pc:sldMk cId="926076777" sldId="262"/>
            <ac:spMk id="2" creationId="{BE8AA9BD-5B28-4BB1-803B-54BB6E1B0DE1}"/>
          </ac:spMkLst>
        </pc:spChg>
        <pc:spChg chg="add mod">
          <ac:chgData name=" " userId="c7f56b75-c671-4e69-8d05-08c0715c45ec" providerId="ADAL" clId="{03BE8387-A6EB-47DF-B49F-8ADFEFC5B160}" dt="2019-03-16T07:13:15.112" v="1055" actId="14100"/>
          <ac:spMkLst>
            <pc:docMk/>
            <pc:sldMk cId="926076777" sldId="262"/>
            <ac:spMk id="3" creationId="{E1BB6474-6F35-4004-9E00-81FF7401C95C}"/>
          </ac:spMkLst>
        </pc:spChg>
        <pc:spChg chg="add del mod">
          <ac:chgData name=" " userId="c7f56b75-c671-4e69-8d05-08c0715c45ec" providerId="ADAL" clId="{03BE8387-A6EB-47DF-B49F-8ADFEFC5B160}" dt="2019-03-16T05:52:32.226" v="4" actId="478"/>
          <ac:spMkLst>
            <pc:docMk/>
            <pc:sldMk cId="926076777" sldId="262"/>
            <ac:spMk id="4" creationId="{2A72BA58-C8FF-4293-8412-ABC1E44D330D}"/>
          </ac:spMkLst>
        </pc:spChg>
        <pc:spChg chg="add del mod">
          <ac:chgData name=" " userId="c7f56b75-c671-4e69-8d05-08c0715c45ec" providerId="ADAL" clId="{03BE8387-A6EB-47DF-B49F-8ADFEFC5B160}" dt="2019-03-16T06:44:19.817" v="844"/>
          <ac:spMkLst>
            <pc:docMk/>
            <pc:sldMk cId="926076777" sldId="262"/>
            <ac:spMk id="5" creationId="{6BA28694-BF64-4837-8BC1-7C76A144FC3A}"/>
          </ac:spMkLst>
        </pc:spChg>
        <pc:spChg chg="mod">
          <ac:chgData name=" " userId="c7f56b75-c671-4e69-8d05-08c0715c45ec" providerId="ADAL" clId="{03BE8387-A6EB-47DF-B49F-8ADFEFC5B160}" dt="2019-03-16T06:12:01.564" v="340" actId="1076"/>
          <ac:spMkLst>
            <pc:docMk/>
            <pc:sldMk cId="926076777" sldId="262"/>
            <ac:spMk id="7" creationId="{B8583709-595F-4CE2-B8B0-C47733F186E5}"/>
          </ac:spMkLst>
        </pc:spChg>
        <pc:spChg chg="add mod">
          <ac:chgData name=" " userId="c7f56b75-c671-4e69-8d05-08c0715c45ec" providerId="ADAL" clId="{03BE8387-A6EB-47DF-B49F-8ADFEFC5B160}" dt="2019-03-16T06:13:28.839" v="402" actId="2710"/>
          <ac:spMkLst>
            <pc:docMk/>
            <pc:sldMk cId="926076777" sldId="262"/>
            <ac:spMk id="8" creationId="{2193EC1F-BB64-4230-A120-9D38BF12B1E4}"/>
          </ac:spMkLst>
        </pc:spChg>
        <pc:picChg chg="add del mod">
          <ac:chgData name=" " userId="c7f56b75-c671-4e69-8d05-08c0715c45ec" providerId="ADAL" clId="{03BE8387-A6EB-47DF-B49F-8ADFEFC5B160}" dt="2019-03-16T06:04:10.820" v="47" actId="478"/>
          <ac:picMkLst>
            <pc:docMk/>
            <pc:sldMk cId="926076777" sldId="262"/>
            <ac:picMk id="7" creationId="{8C3BC688-33A2-478D-92A3-54D2D3B1F462}"/>
          </ac:picMkLst>
        </pc:picChg>
        <pc:picChg chg="add del mod">
          <ac:chgData name=" " userId="c7f56b75-c671-4e69-8d05-08c0715c45ec" providerId="ADAL" clId="{03BE8387-A6EB-47DF-B49F-8ADFEFC5B160}" dt="2019-03-16T06:44:19.383" v="843" actId="931"/>
          <ac:picMkLst>
            <pc:docMk/>
            <pc:sldMk cId="926076777" sldId="262"/>
            <ac:picMk id="10" creationId="{2E4EBAC4-369A-4276-8A25-18647EDB2B49}"/>
          </ac:picMkLst>
        </pc:picChg>
      </pc:sldChg>
      <pc:sldChg chg="addSp delSp modSp">
        <pc:chgData name=" " userId="c7f56b75-c671-4e69-8d05-08c0715c45ec" providerId="ADAL" clId="{03BE8387-A6EB-47DF-B49F-8ADFEFC5B160}" dt="2019-03-17T06:58:19.282" v="4774" actId="14861"/>
        <pc:sldMkLst>
          <pc:docMk/>
          <pc:sldMk cId="244069719" sldId="263"/>
        </pc:sldMkLst>
        <pc:spChg chg="del mod">
          <ac:chgData name=" " userId="c7f56b75-c671-4e69-8d05-08c0715c45ec" providerId="ADAL" clId="{03BE8387-A6EB-47DF-B49F-8ADFEFC5B160}" dt="2019-03-16T06:40:38.629" v="824"/>
          <ac:spMkLst>
            <pc:docMk/>
            <pc:sldMk cId="244069719" sldId="263"/>
            <ac:spMk id="2" creationId="{BE8AA9BD-5B28-4BB1-803B-54BB6E1B0DE1}"/>
          </ac:spMkLst>
        </pc:spChg>
        <pc:spChg chg="add mod">
          <ac:chgData name=" " userId="c7f56b75-c671-4e69-8d05-08c0715c45ec" providerId="ADAL" clId="{03BE8387-A6EB-47DF-B49F-8ADFEFC5B160}" dt="2019-03-16T06:40:13.870" v="820" actId="1076"/>
          <ac:spMkLst>
            <pc:docMk/>
            <pc:sldMk cId="244069719" sldId="263"/>
            <ac:spMk id="5" creationId="{7FE2C59A-2A68-4227-B4D7-F1FF96D10316}"/>
          </ac:spMkLst>
        </pc:spChg>
        <pc:picChg chg="mod ord">
          <ac:chgData name=" " userId="c7f56b75-c671-4e69-8d05-08c0715c45ec" providerId="ADAL" clId="{03BE8387-A6EB-47DF-B49F-8ADFEFC5B160}" dt="2019-03-16T06:40:37.286" v="822" actId="1076"/>
          <ac:picMkLst>
            <pc:docMk/>
            <pc:sldMk cId="244069719" sldId="263"/>
            <ac:picMk id="3" creationId="{00000000-0000-0000-0000-000000000000}"/>
          </ac:picMkLst>
        </pc:picChg>
        <pc:picChg chg="del mod">
          <ac:chgData name=" " userId="c7f56b75-c671-4e69-8d05-08c0715c45ec" providerId="ADAL" clId="{03BE8387-A6EB-47DF-B49F-8ADFEFC5B160}" dt="2019-03-17T06:34:33.583" v="4591" actId="478"/>
          <ac:picMkLst>
            <pc:docMk/>
            <pc:sldMk cId="244069719" sldId="263"/>
            <ac:picMk id="4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8:19.282" v="4774" actId="14861"/>
          <ac:picMkLst>
            <pc:docMk/>
            <pc:sldMk cId="244069719" sldId="263"/>
            <ac:picMk id="7" creationId="{774107DB-BE6F-4989-A670-26493B34D802}"/>
          </ac:picMkLst>
        </pc:picChg>
      </pc:sldChg>
      <pc:sldChg chg="modSp">
        <pc:chgData name=" " userId="c7f56b75-c671-4e69-8d05-08c0715c45ec" providerId="ADAL" clId="{03BE8387-A6EB-47DF-B49F-8ADFEFC5B160}" dt="2019-03-17T06:06:08.363" v="3902" actId="20577"/>
        <pc:sldMkLst>
          <pc:docMk/>
          <pc:sldMk cId="3718315690" sldId="264"/>
        </pc:sldMkLst>
        <pc:spChg chg="mod">
          <ac:chgData name=" " userId="c7f56b75-c671-4e69-8d05-08c0715c45ec" providerId="ADAL" clId="{03BE8387-A6EB-47DF-B49F-8ADFEFC5B160}" dt="2019-03-16T06:49:32.796" v="898" actId="1076"/>
          <ac:spMkLst>
            <pc:docMk/>
            <pc:sldMk cId="3718315690" sldId="264"/>
            <ac:spMk id="3" creationId="{B3881332-ED05-4853-9880-2C2C4338D6FB}"/>
          </ac:spMkLst>
        </pc:spChg>
        <pc:spChg chg="mod">
          <ac:chgData name=" " userId="c7f56b75-c671-4e69-8d05-08c0715c45ec" providerId="ADAL" clId="{03BE8387-A6EB-47DF-B49F-8ADFEFC5B160}" dt="2019-03-17T06:06:08.363" v="3902" actId="20577"/>
          <ac:spMkLst>
            <pc:docMk/>
            <pc:sldMk cId="3718315690" sldId="264"/>
            <ac:spMk id="7" creationId="{00000000-0000-0000-0000-000000000000}"/>
          </ac:spMkLst>
        </pc:spChg>
      </pc:sldChg>
      <pc:sldChg chg="modSp ord">
        <pc:chgData name=" " userId="c7f56b75-c671-4e69-8d05-08c0715c45ec" providerId="ADAL" clId="{03BE8387-A6EB-47DF-B49F-8ADFEFC5B160}" dt="2019-03-17T07:12:08.084" v="5003" actId="255"/>
        <pc:sldMkLst>
          <pc:docMk/>
          <pc:sldMk cId="2470421799" sldId="265"/>
        </pc:sldMkLst>
        <pc:spChg chg="mod">
          <ac:chgData name=" " userId="c7f56b75-c671-4e69-8d05-08c0715c45ec" providerId="ADAL" clId="{03BE8387-A6EB-47DF-B49F-8ADFEFC5B160}" dt="2019-03-17T07:12:08.084" v="5003" actId="255"/>
          <ac:spMkLst>
            <pc:docMk/>
            <pc:sldMk cId="2470421799" sldId="265"/>
            <ac:spMk id="2" creationId="{BE8AA9BD-5B28-4BB1-803B-54BB6E1B0DE1}"/>
          </ac:spMkLst>
        </pc:spChg>
        <pc:spChg chg="mod">
          <ac:chgData name=" " userId="c7f56b75-c671-4e69-8d05-08c0715c45ec" providerId="ADAL" clId="{03BE8387-A6EB-47DF-B49F-8ADFEFC5B160}" dt="2019-03-17T05:52:07.847" v="3630" actId="20577"/>
          <ac:spMkLst>
            <pc:docMk/>
            <pc:sldMk cId="2470421799" sldId="265"/>
            <ac:spMk id="9" creationId="{7FE2C59A-2A68-4227-B4D7-F1FF96D10316}"/>
          </ac:spMkLst>
        </pc:spChg>
      </pc:sldChg>
      <pc:sldChg chg="addSp delSp modSp">
        <pc:chgData name=" " userId="c7f56b75-c671-4e69-8d05-08c0715c45ec" providerId="ADAL" clId="{03BE8387-A6EB-47DF-B49F-8ADFEFC5B160}" dt="2019-03-17T06:58:33.114" v="4775" actId="14861"/>
        <pc:sldMkLst>
          <pc:docMk/>
          <pc:sldMk cId="244391239" sldId="266"/>
        </pc:sldMkLst>
        <pc:spChg chg="mod">
          <ac:chgData name=" " userId="c7f56b75-c671-4e69-8d05-08c0715c45ec" providerId="ADAL" clId="{03BE8387-A6EB-47DF-B49F-8ADFEFC5B160}" dt="2019-03-17T06:57:36.363" v="4772" actId="313"/>
          <ac:spMkLst>
            <pc:docMk/>
            <pc:sldMk cId="244391239" sldId="266"/>
            <ac:spMk id="7" creationId="{7FE2C59A-2A68-4227-B4D7-F1FF96D10316}"/>
          </ac:spMkLst>
        </pc:spChg>
        <pc:picChg chg="del mod">
          <ac:chgData name=" " userId="c7f56b75-c671-4e69-8d05-08c0715c45ec" providerId="ADAL" clId="{03BE8387-A6EB-47DF-B49F-8ADFEFC5B160}" dt="2019-03-17T06:34:57.547" v="4595" actId="478"/>
          <ac:picMkLst>
            <pc:docMk/>
            <pc:sldMk cId="244391239" sldId="266"/>
            <ac:picMk id="3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8:33.114" v="4775" actId="14861"/>
          <ac:picMkLst>
            <pc:docMk/>
            <pc:sldMk cId="244391239" sldId="266"/>
            <ac:picMk id="4" creationId="{BF681982-914B-44BD-96E7-A9C0BF19D66C}"/>
          </ac:picMkLst>
        </pc:picChg>
      </pc:sldChg>
      <pc:sldChg chg="addSp modSp ord">
        <pc:chgData name=" " userId="c7f56b75-c671-4e69-8d05-08c0715c45ec" providerId="ADAL" clId="{03BE8387-A6EB-47DF-B49F-8ADFEFC5B160}" dt="2019-03-17T06:06:21.408" v="3903" actId="1076"/>
        <pc:sldMkLst>
          <pc:docMk/>
          <pc:sldMk cId="3733812085" sldId="267"/>
        </pc:sldMkLst>
        <pc:spChg chg="add mod">
          <ac:chgData name=" " userId="c7f56b75-c671-4e69-8d05-08c0715c45ec" providerId="ADAL" clId="{03BE8387-A6EB-47DF-B49F-8ADFEFC5B160}" dt="2019-03-17T06:05:59.785" v="3895" actId="20577"/>
          <ac:spMkLst>
            <pc:docMk/>
            <pc:sldMk cId="3733812085" sldId="267"/>
            <ac:spMk id="6" creationId="{E447A74D-08B1-4BF7-987D-4E4F69AC7033}"/>
          </ac:spMkLst>
        </pc:spChg>
        <pc:spChg chg="add mod">
          <ac:chgData name=" " userId="c7f56b75-c671-4e69-8d05-08c0715c45ec" providerId="ADAL" clId="{03BE8387-A6EB-47DF-B49F-8ADFEFC5B160}" dt="2019-03-17T06:06:21.408" v="3903" actId="1076"/>
          <ac:spMkLst>
            <pc:docMk/>
            <pc:sldMk cId="3733812085" sldId="267"/>
            <ac:spMk id="7" creationId="{7112DA33-3AE7-4F5B-AA85-3D6B400DE2E5}"/>
          </ac:spMkLst>
        </pc:spChg>
      </pc:sldChg>
      <pc:sldChg chg="addSp delSp">
        <pc:chgData name=" " userId="c7f56b75-c671-4e69-8d05-08c0715c45ec" providerId="ADAL" clId="{03BE8387-A6EB-47DF-B49F-8ADFEFC5B160}" dt="2019-03-16T07:09:42.819" v="1015"/>
        <pc:sldMkLst>
          <pc:docMk/>
          <pc:sldMk cId="1658604104" sldId="270"/>
        </pc:sldMkLst>
        <pc:spChg chg="add del">
          <ac:chgData name=" " userId="c7f56b75-c671-4e69-8d05-08c0715c45ec" providerId="ADAL" clId="{03BE8387-A6EB-47DF-B49F-8ADFEFC5B160}" dt="2019-03-16T07:09:42.069" v="1014" actId="478"/>
          <ac:spMkLst>
            <pc:docMk/>
            <pc:sldMk cId="1658604104" sldId="270"/>
            <ac:spMk id="4" creationId="{18F72DC1-7346-4484-BEB0-8742884E2895}"/>
          </ac:spMkLst>
        </pc:spChg>
        <pc:spChg chg="add">
          <ac:chgData name=" " userId="c7f56b75-c671-4e69-8d05-08c0715c45ec" providerId="ADAL" clId="{03BE8387-A6EB-47DF-B49F-8ADFEFC5B160}" dt="2019-03-16T07:09:42.819" v="1015"/>
          <ac:spMkLst>
            <pc:docMk/>
            <pc:sldMk cId="1658604104" sldId="270"/>
            <ac:spMk id="6" creationId="{0027FB3D-C51A-4AEA-A20F-661480D9778E}"/>
          </ac:spMkLst>
        </pc:spChg>
      </pc:sldChg>
      <pc:sldChg chg="addSp delSp modSp">
        <pc:chgData name=" " userId="c7f56b75-c671-4e69-8d05-08c0715c45ec" providerId="ADAL" clId="{03BE8387-A6EB-47DF-B49F-8ADFEFC5B160}" dt="2019-03-17T06:58:46.781" v="4779" actId="1035"/>
        <pc:sldMkLst>
          <pc:docMk/>
          <pc:sldMk cId="4124137444" sldId="271"/>
        </pc:sldMkLst>
        <pc:spChg chg="add del mod">
          <ac:chgData name=" " userId="c7f56b75-c671-4e69-8d05-08c0715c45ec" providerId="ADAL" clId="{03BE8387-A6EB-47DF-B49F-8ADFEFC5B160}" dt="2019-03-16T07:09:22.574" v="1010" actId="478"/>
          <ac:spMkLst>
            <pc:docMk/>
            <pc:sldMk cId="4124137444" sldId="271"/>
            <ac:spMk id="4" creationId="{8FFF6759-7EDE-4F67-9552-BE2137C1597D}"/>
          </ac:spMkLst>
        </pc:spChg>
        <pc:spChg chg="add del">
          <ac:chgData name=" " userId="c7f56b75-c671-4e69-8d05-08c0715c45ec" providerId="ADAL" clId="{03BE8387-A6EB-47DF-B49F-8ADFEFC5B160}" dt="2019-03-16T07:09:34.090" v="1012" actId="478"/>
          <ac:spMkLst>
            <pc:docMk/>
            <pc:sldMk cId="4124137444" sldId="271"/>
            <ac:spMk id="7" creationId="{6FDC3011-D52B-4457-8B81-9B2AC8AA1B71}"/>
          </ac:spMkLst>
        </pc:spChg>
        <pc:spChg chg="add">
          <ac:chgData name=" " userId="c7f56b75-c671-4e69-8d05-08c0715c45ec" providerId="ADAL" clId="{03BE8387-A6EB-47DF-B49F-8ADFEFC5B160}" dt="2019-03-16T07:09:34.870" v="1013"/>
          <ac:spMkLst>
            <pc:docMk/>
            <pc:sldMk cId="4124137444" sldId="271"/>
            <ac:spMk id="8" creationId="{C80C37A3-8174-4CC0-BEDF-3AA680E2AA73}"/>
          </ac:spMkLst>
        </pc:spChg>
        <pc:spChg chg="mod">
          <ac:chgData name=" " userId="c7f56b75-c671-4e69-8d05-08c0715c45ec" providerId="ADAL" clId="{03BE8387-A6EB-47DF-B49F-8ADFEFC5B160}" dt="2019-03-17T06:56:50.872" v="4746" actId="313"/>
          <ac:spMkLst>
            <pc:docMk/>
            <pc:sldMk cId="4124137444" sldId="271"/>
            <ac:spMk id="10" creationId="{7FE2C59A-2A68-4227-B4D7-F1FF96D10316}"/>
          </ac:spMkLst>
        </pc:spChg>
        <pc:picChg chg="mod ord">
          <ac:chgData name=" " userId="c7f56b75-c671-4e69-8d05-08c0715c45ec" providerId="ADAL" clId="{03BE8387-A6EB-47DF-B49F-8ADFEFC5B160}" dt="2019-03-16T07:29:31.668" v="1063" actId="166"/>
          <ac:picMkLst>
            <pc:docMk/>
            <pc:sldMk cId="4124137444" sldId="271"/>
            <ac:picMk id="2" creationId="{00000000-0000-0000-0000-000000000000}"/>
          </ac:picMkLst>
        </pc:picChg>
        <pc:picChg chg="del mod">
          <ac:chgData name=" " userId="c7f56b75-c671-4e69-8d05-08c0715c45ec" providerId="ADAL" clId="{03BE8387-A6EB-47DF-B49F-8ADFEFC5B160}" dt="2019-03-17T06:40:33.734" v="4603" actId="478"/>
          <ac:picMkLst>
            <pc:docMk/>
            <pc:sldMk cId="4124137444" sldId="271"/>
            <ac:picMk id="3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8:46.781" v="4779" actId="1035"/>
          <ac:picMkLst>
            <pc:docMk/>
            <pc:sldMk cId="4124137444" sldId="271"/>
            <ac:picMk id="9" creationId="{805A20AF-5CA9-44F4-99B5-3EA645EDAA3F}"/>
          </ac:picMkLst>
        </pc:picChg>
      </pc:sldChg>
      <pc:sldChg chg="addSp modSp">
        <pc:chgData name=" " userId="c7f56b75-c671-4e69-8d05-08c0715c45ec" providerId="ADAL" clId="{03BE8387-A6EB-47DF-B49F-8ADFEFC5B160}" dt="2019-03-17T07:05:30.609" v="5002" actId="20577"/>
        <pc:sldMkLst>
          <pc:docMk/>
          <pc:sldMk cId="3107209628" sldId="272"/>
        </pc:sldMkLst>
        <pc:spChg chg="add mod">
          <ac:chgData name=" " userId="c7f56b75-c671-4e69-8d05-08c0715c45ec" providerId="ADAL" clId="{03BE8387-A6EB-47DF-B49F-8ADFEFC5B160}" dt="2019-03-16T07:09:08.879" v="1008" actId="1076"/>
          <ac:spMkLst>
            <pc:docMk/>
            <pc:sldMk cId="3107209628" sldId="272"/>
            <ac:spMk id="3" creationId="{E8343AE4-9CAB-48AD-BC5F-20CC88CEC4DD}"/>
          </ac:spMkLst>
        </pc:spChg>
        <pc:spChg chg="mod">
          <ac:chgData name=" " userId="c7f56b75-c671-4e69-8d05-08c0715c45ec" providerId="ADAL" clId="{03BE8387-A6EB-47DF-B49F-8ADFEFC5B160}" dt="2019-03-17T07:01:48.294" v="4786"/>
          <ac:spMkLst>
            <pc:docMk/>
            <pc:sldMk cId="3107209628" sldId="272"/>
            <ac:spMk id="5" creationId="{7FE2C59A-2A68-4227-B4D7-F1FF96D10316}"/>
          </ac:spMkLst>
        </pc:spChg>
        <pc:spChg chg="add mod">
          <ac:chgData name=" " userId="c7f56b75-c671-4e69-8d05-08c0715c45ec" providerId="ADAL" clId="{03BE8387-A6EB-47DF-B49F-8ADFEFC5B160}" dt="2019-03-17T07:05:30.609" v="5002" actId="20577"/>
          <ac:spMkLst>
            <pc:docMk/>
            <pc:sldMk cId="3107209628" sldId="272"/>
            <ac:spMk id="6" creationId="{52B663F2-CFAA-4F43-8CE8-672143F8BA4B}"/>
          </ac:spMkLst>
        </pc:spChg>
      </pc:sldChg>
      <pc:sldChg chg="addSp modSp">
        <pc:chgData name=" " userId="c7f56b75-c671-4e69-8d05-08c0715c45ec" providerId="ADAL" clId="{03BE8387-A6EB-47DF-B49F-8ADFEFC5B160}" dt="2019-03-16T07:10:51.273" v="1023"/>
        <pc:sldMkLst>
          <pc:docMk/>
          <pc:sldMk cId="1912344242" sldId="274"/>
        </pc:sldMkLst>
        <pc:spChg chg="add mod">
          <ac:chgData name=" " userId="c7f56b75-c671-4e69-8d05-08c0715c45ec" providerId="ADAL" clId="{03BE8387-A6EB-47DF-B49F-8ADFEFC5B160}" dt="2019-03-16T07:10:51.273" v="1023"/>
          <ac:spMkLst>
            <pc:docMk/>
            <pc:sldMk cId="1912344242" sldId="274"/>
            <ac:spMk id="4" creationId="{1F0BBF8D-75CF-497F-A176-8217DD9EA71E}"/>
          </ac:spMkLst>
        </pc:spChg>
      </pc:sldChg>
      <pc:sldChg chg="addSp delSp modSp">
        <pc:chgData name=" " userId="c7f56b75-c671-4e69-8d05-08c0715c45ec" providerId="ADAL" clId="{03BE8387-A6EB-47DF-B49F-8ADFEFC5B160}" dt="2019-03-17T06:58:57.794" v="4780" actId="14861"/>
        <pc:sldMkLst>
          <pc:docMk/>
          <pc:sldMk cId="2792694224" sldId="275"/>
        </pc:sldMkLst>
        <pc:spChg chg="add">
          <ac:chgData name=" " userId="c7f56b75-c671-4e69-8d05-08c0715c45ec" providerId="ADAL" clId="{03BE8387-A6EB-47DF-B49F-8ADFEFC5B160}" dt="2019-03-16T07:11:15.748" v="1024"/>
          <ac:spMkLst>
            <pc:docMk/>
            <pc:sldMk cId="2792694224" sldId="275"/>
            <ac:spMk id="4" creationId="{7EB2D534-BED6-4FE2-A328-79E91FB22B46}"/>
          </ac:spMkLst>
        </pc:spChg>
        <pc:spChg chg="mod">
          <ac:chgData name=" " userId="c7f56b75-c671-4e69-8d05-08c0715c45ec" providerId="ADAL" clId="{03BE8387-A6EB-47DF-B49F-8ADFEFC5B160}" dt="2019-03-17T06:54:50.742" v="4686" actId="20577"/>
          <ac:spMkLst>
            <pc:docMk/>
            <pc:sldMk cId="2792694224" sldId="275"/>
            <ac:spMk id="7" creationId="{7FE2C59A-2A68-4227-B4D7-F1FF96D10316}"/>
          </ac:spMkLst>
        </pc:spChg>
        <pc:picChg chg="mod">
          <ac:chgData name=" " userId="c7f56b75-c671-4e69-8d05-08c0715c45ec" providerId="ADAL" clId="{03BE8387-A6EB-47DF-B49F-8ADFEFC5B160}" dt="2019-03-16T07:31:53.985" v="1069" actId="1036"/>
          <ac:picMkLst>
            <pc:docMk/>
            <pc:sldMk cId="2792694224" sldId="275"/>
            <ac:picMk id="2" creationId="{00000000-0000-0000-0000-000000000000}"/>
          </ac:picMkLst>
        </pc:picChg>
        <pc:picChg chg="del mod">
          <ac:chgData name=" " userId="c7f56b75-c671-4e69-8d05-08c0715c45ec" providerId="ADAL" clId="{03BE8387-A6EB-47DF-B49F-8ADFEFC5B160}" dt="2019-03-17T06:43:03.928" v="4617" actId="478"/>
          <ac:picMkLst>
            <pc:docMk/>
            <pc:sldMk cId="2792694224" sldId="275"/>
            <ac:picMk id="3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8:57.794" v="4780" actId="14861"/>
          <ac:picMkLst>
            <pc:docMk/>
            <pc:sldMk cId="2792694224" sldId="275"/>
            <ac:picMk id="6" creationId="{C75DFF2C-5F76-4955-9CC6-0DDE05216C45}"/>
          </ac:picMkLst>
        </pc:picChg>
      </pc:sldChg>
      <pc:sldChg chg="addSp">
        <pc:chgData name=" " userId="c7f56b75-c671-4e69-8d05-08c0715c45ec" providerId="ADAL" clId="{03BE8387-A6EB-47DF-B49F-8ADFEFC5B160}" dt="2019-03-16T07:11:21.334" v="1025"/>
        <pc:sldMkLst>
          <pc:docMk/>
          <pc:sldMk cId="2369185008" sldId="276"/>
        </pc:sldMkLst>
        <pc:spChg chg="add">
          <ac:chgData name=" " userId="c7f56b75-c671-4e69-8d05-08c0715c45ec" providerId="ADAL" clId="{03BE8387-A6EB-47DF-B49F-8ADFEFC5B160}" dt="2019-03-16T07:11:21.334" v="1025"/>
          <ac:spMkLst>
            <pc:docMk/>
            <pc:sldMk cId="2369185008" sldId="276"/>
            <ac:spMk id="3" creationId="{E8102104-61A9-4589-9A1B-14943B0739C1}"/>
          </ac:spMkLst>
        </pc:spChg>
      </pc:sldChg>
      <pc:sldChg chg="addSp delSp modSp ord modNotesTx">
        <pc:chgData name=" " userId="c7f56b75-c671-4e69-8d05-08c0715c45ec" providerId="ADAL" clId="{03BE8387-A6EB-47DF-B49F-8ADFEFC5B160}" dt="2019-03-17T07:57:01.291" v="5422" actId="20577"/>
        <pc:sldMkLst>
          <pc:docMk/>
          <pc:sldMk cId="3162899630" sldId="278"/>
        </pc:sldMkLst>
        <pc:spChg chg="add del">
          <ac:chgData name=" " userId="c7f56b75-c671-4e69-8d05-08c0715c45ec" providerId="ADAL" clId="{03BE8387-A6EB-47DF-B49F-8ADFEFC5B160}" dt="2019-03-16T13:32:42.365" v="1747" actId="478"/>
          <ac:spMkLst>
            <pc:docMk/>
            <pc:sldMk cId="3162899630" sldId="278"/>
            <ac:spMk id="3" creationId="{823B701E-0FD1-4BC1-B15A-2882AAD72FF0}"/>
          </ac:spMkLst>
        </pc:spChg>
        <pc:spChg chg="add mod">
          <ac:chgData name=" " userId="c7f56b75-c671-4e69-8d05-08c0715c45ec" providerId="ADAL" clId="{03BE8387-A6EB-47DF-B49F-8ADFEFC5B160}" dt="2019-03-16T13:30:25.929" v="1744"/>
          <ac:spMkLst>
            <pc:docMk/>
            <pc:sldMk cId="3162899630" sldId="278"/>
            <ac:spMk id="4" creationId="{7675B845-185A-4833-A47F-8D1FC54D53F1}"/>
          </ac:spMkLst>
        </pc:spChg>
        <pc:spChg chg="add del mod">
          <ac:chgData name=" " userId="c7f56b75-c671-4e69-8d05-08c0715c45ec" providerId="ADAL" clId="{03BE8387-A6EB-47DF-B49F-8ADFEFC5B160}" dt="2019-03-16T18:20:18.735" v="2477" actId="478"/>
          <ac:spMkLst>
            <pc:docMk/>
            <pc:sldMk cId="3162899630" sldId="278"/>
            <ac:spMk id="6" creationId="{01DAF1BC-C212-46DC-8B7A-A8BD6695490D}"/>
          </ac:spMkLst>
        </pc:spChg>
        <pc:spChg chg="mod">
          <ac:chgData name=" " userId="c7f56b75-c671-4e69-8d05-08c0715c45ec" providerId="ADAL" clId="{03BE8387-A6EB-47DF-B49F-8ADFEFC5B160}" dt="2019-03-17T06:12:33.741" v="3987" actId="20577"/>
          <ac:spMkLst>
            <pc:docMk/>
            <pc:sldMk cId="3162899630" sldId="278"/>
            <ac:spMk id="7" creationId="{7FE2C59A-2A68-4227-B4D7-F1FF96D10316}"/>
          </ac:spMkLst>
        </pc:spChg>
        <pc:spChg chg="add del mod">
          <ac:chgData name=" " userId="c7f56b75-c671-4e69-8d05-08c0715c45ec" providerId="ADAL" clId="{03BE8387-A6EB-47DF-B49F-8ADFEFC5B160}" dt="2019-03-16T13:33:42.197" v="1750" actId="478"/>
          <ac:spMkLst>
            <pc:docMk/>
            <pc:sldMk cId="3162899630" sldId="278"/>
            <ac:spMk id="8" creationId="{664B607F-A2F3-4304-8353-A6476FA2C031}"/>
          </ac:spMkLst>
        </pc:spChg>
        <pc:spChg chg="add mod">
          <ac:chgData name=" " userId="c7f56b75-c671-4e69-8d05-08c0715c45ec" providerId="ADAL" clId="{03BE8387-A6EB-47DF-B49F-8ADFEFC5B160}" dt="2019-03-17T07:57:01.291" v="5422" actId="20577"/>
          <ac:spMkLst>
            <pc:docMk/>
            <pc:sldMk cId="3162899630" sldId="278"/>
            <ac:spMk id="9" creationId="{0F3B49A0-1745-4BB7-8970-8977DD49B63A}"/>
          </ac:spMkLst>
        </pc:spChg>
        <pc:spChg chg="add del mod">
          <ac:chgData name=" " userId="c7f56b75-c671-4e69-8d05-08c0715c45ec" providerId="ADAL" clId="{03BE8387-A6EB-47DF-B49F-8ADFEFC5B160}" dt="2019-03-17T06:09:31.467" v="3949" actId="1076"/>
          <ac:spMkLst>
            <pc:docMk/>
            <pc:sldMk cId="3162899630" sldId="278"/>
            <ac:spMk id="10" creationId="{67FB8CDD-584C-4EFC-BAE8-CDC10C8063D3}"/>
          </ac:spMkLst>
        </pc:spChg>
      </pc:sldChg>
      <pc:sldChg chg="addSp delSp modSp modNotesTx">
        <pc:chgData name=" " userId="c7f56b75-c671-4e69-8d05-08c0715c45ec" providerId="ADAL" clId="{03BE8387-A6EB-47DF-B49F-8ADFEFC5B160}" dt="2019-03-18T16:46:40.606" v="6218" actId="20577"/>
        <pc:sldMkLst>
          <pc:docMk/>
          <pc:sldMk cId="428380889" sldId="279"/>
        </pc:sldMkLst>
        <pc:spChg chg="add mod">
          <ac:chgData name=" " userId="c7f56b75-c671-4e69-8d05-08c0715c45ec" providerId="ADAL" clId="{03BE8387-A6EB-47DF-B49F-8ADFEFC5B160}" dt="2019-03-16T13:30:29.878" v="1745"/>
          <ac:spMkLst>
            <pc:docMk/>
            <pc:sldMk cId="428380889" sldId="279"/>
            <ac:spMk id="4" creationId="{73CC6DED-2B0E-41C8-9BEB-C61AA00FE742}"/>
          </ac:spMkLst>
        </pc:spChg>
        <pc:spChg chg="mod">
          <ac:chgData name=" " userId="c7f56b75-c671-4e69-8d05-08c0715c45ec" providerId="ADAL" clId="{03BE8387-A6EB-47DF-B49F-8ADFEFC5B160}" dt="2019-03-17T06:55:45.511" v="4710" actId="20577"/>
          <ac:spMkLst>
            <pc:docMk/>
            <pc:sldMk cId="428380889" sldId="279"/>
            <ac:spMk id="8" creationId="{7FE2C59A-2A68-4227-B4D7-F1FF96D10316}"/>
          </ac:spMkLst>
        </pc:spChg>
        <pc:picChg chg="mod">
          <ac:chgData name=" " userId="c7f56b75-c671-4e69-8d05-08c0715c45ec" providerId="ADAL" clId="{03BE8387-A6EB-47DF-B49F-8ADFEFC5B160}" dt="2019-03-16T07:32:32.727" v="1073" actId="1035"/>
          <ac:picMkLst>
            <pc:docMk/>
            <pc:sldMk cId="428380889" sldId="279"/>
            <ac:picMk id="2" creationId="{00000000-0000-0000-0000-000000000000}"/>
          </ac:picMkLst>
        </pc:picChg>
        <pc:picChg chg="del mod">
          <ac:chgData name=" " userId="c7f56b75-c671-4e69-8d05-08c0715c45ec" providerId="ADAL" clId="{03BE8387-A6EB-47DF-B49F-8ADFEFC5B160}" dt="2019-03-17T06:44:00.673" v="4624" actId="478"/>
          <ac:picMkLst>
            <pc:docMk/>
            <pc:sldMk cId="428380889" sldId="279"/>
            <ac:picMk id="3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9:07.497" v="4781" actId="14861"/>
          <ac:picMkLst>
            <pc:docMk/>
            <pc:sldMk cId="428380889" sldId="279"/>
            <ac:picMk id="6" creationId="{6FDDB114-8839-424F-A7CB-363CA878CF76}"/>
          </ac:picMkLst>
        </pc:picChg>
      </pc:sldChg>
      <pc:sldChg chg="modSp">
        <pc:chgData name=" " userId="c7f56b75-c671-4e69-8d05-08c0715c45ec" providerId="ADAL" clId="{03BE8387-A6EB-47DF-B49F-8ADFEFC5B160}" dt="2019-03-16T18:17:16.604" v="2463" actId="14861"/>
        <pc:sldMkLst>
          <pc:docMk/>
          <pc:sldMk cId="3554297868" sldId="290"/>
        </pc:sldMkLst>
        <pc:picChg chg="mod">
          <ac:chgData name=" " userId="c7f56b75-c671-4e69-8d05-08c0715c45ec" providerId="ADAL" clId="{03BE8387-A6EB-47DF-B49F-8ADFEFC5B160}" dt="2019-03-16T18:17:16.604" v="2463" actId="14861"/>
          <ac:picMkLst>
            <pc:docMk/>
            <pc:sldMk cId="3554297868" sldId="290"/>
            <ac:picMk id="4" creationId="{00000000-0000-0000-0000-000000000000}"/>
          </ac:picMkLst>
        </pc:picChg>
      </pc:sldChg>
      <pc:sldChg chg="addSp delSp modSp modNotesTx">
        <pc:chgData name=" " userId="c7f56b75-c671-4e69-8d05-08c0715c45ec" providerId="ADAL" clId="{03BE8387-A6EB-47DF-B49F-8ADFEFC5B160}" dt="2019-03-17T06:59:19.532" v="4785" actId="20577"/>
        <pc:sldMkLst>
          <pc:docMk/>
          <pc:sldMk cId="3969266750" sldId="291"/>
        </pc:sldMkLst>
        <pc:spChg chg="add del mod">
          <ac:chgData name=" " userId="c7f56b75-c671-4e69-8d05-08c0715c45ec" providerId="ADAL" clId="{03BE8387-A6EB-47DF-B49F-8ADFEFC5B160}" dt="2019-03-17T06:28:22.972" v="4557" actId="11529"/>
          <ac:spMkLst>
            <pc:docMk/>
            <pc:sldMk cId="3969266750" sldId="291"/>
            <ac:spMk id="4" creationId="{2EDCCDAB-2597-47F8-8716-4D91C5FBEFF1}"/>
          </ac:spMkLst>
        </pc:spChg>
        <pc:spChg chg="add del mod">
          <ac:chgData name=" " userId="c7f56b75-c671-4e69-8d05-08c0715c45ec" providerId="ADAL" clId="{03BE8387-A6EB-47DF-B49F-8ADFEFC5B160}" dt="2019-03-17T06:28:22.239" v="4555" actId="11529"/>
          <ac:spMkLst>
            <pc:docMk/>
            <pc:sldMk cId="3969266750" sldId="291"/>
            <ac:spMk id="6" creationId="{9EEDCF90-E7AF-42B1-B019-72F7B9690C67}"/>
          </ac:spMkLst>
        </pc:spChg>
        <pc:spChg chg="add del mod">
          <ac:chgData name=" " userId="c7f56b75-c671-4e69-8d05-08c0715c45ec" providerId="ADAL" clId="{03BE8387-A6EB-47DF-B49F-8ADFEFC5B160}" dt="2019-03-17T06:28:21.787" v="4553"/>
          <ac:spMkLst>
            <pc:docMk/>
            <pc:sldMk cId="3969266750" sldId="291"/>
            <ac:spMk id="9" creationId="{C28C4893-6EFE-40D8-8A6E-3E6EC81433AB}"/>
          </ac:spMkLst>
        </pc:spChg>
        <pc:picChg chg="mod">
          <ac:chgData name=" " userId="c7f56b75-c671-4e69-8d05-08c0715c45ec" providerId="ADAL" clId="{03BE8387-A6EB-47DF-B49F-8ADFEFC5B160}" dt="2019-03-17T06:28:23.512" v="4562"/>
          <ac:picMkLst>
            <pc:docMk/>
            <pc:sldMk cId="3969266750" sldId="291"/>
            <ac:picMk id="3" creationId="{00000000-0000-0000-0000-000000000000}"/>
          </ac:picMkLst>
        </pc:picChg>
      </pc:sldChg>
      <pc:sldChg chg="modSp add">
        <pc:chgData name=" " userId="c7f56b75-c671-4e69-8d05-08c0715c45ec" providerId="ADAL" clId="{03BE8387-A6EB-47DF-B49F-8ADFEFC5B160}" dt="2019-03-16T07:07:32.334" v="959"/>
        <pc:sldMkLst>
          <pc:docMk/>
          <pc:sldMk cId="3882798597" sldId="295"/>
        </pc:sldMkLst>
        <pc:spChg chg="mod">
          <ac:chgData name=" " userId="c7f56b75-c671-4e69-8d05-08c0715c45ec" providerId="ADAL" clId="{03BE8387-A6EB-47DF-B49F-8ADFEFC5B160}" dt="2019-03-16T07:07:32.334" v="959"/>
          <ac:spMkLst>
            <pc:docMk/>
            <pc:sldMk cId="3882798597" sldId="295"/>
            <ac:spMk id="3" creationId="{B3881332-ED05-4853-9880-2C2C4338D6FB}"/>
          </ac:spMkLst>
        </pc:spChg>
        <pc:spChg chg="mod">
          <ac:chgData name=" " userId="c7f56b75-c671-4e69-8d05-08c0715c45ec" providerId="ADAL" clId="{03BE8387-A6EB-47DF-B49F-8ADFEFC5B160}" dt="2019-03-16T07:00:37.725" v="925" actId="20577"/>
          <ac:spMkLst>
            <pc:docMk/>
            <pc:sldMk cId="3882798597" sldId="295"/>
            <ac:spMk id="7" creationId="{00000000-0000-0000-0000-000000000000}"/>
          </ac:spMkLst>
        </pc:spChg>
      </pc:sldChg>
      <pc:sldChg chg="modSp add">
        <pc:chgData name=" " userId="c7f56b75-c671-4e69-8d05-08c0715c45ec" providerId="ADAL" clId="{03BE8387-A6EB-47DF-B49F-8ADFEFC5B160}" dt="2019-03-16T07:10:31.220" v="1021" actId="20577"/>
        <pc:sldMkLst>
          <pc:docMk/>
          <pc:sldMk cId="2697268294" sldId="296"/>
        </pc:sldMkLst>
        <pc:spChg chg="mod">
          <ac:chgData name=" " userId="c7f56b75-c671-4e69-8d05-08c0715c45ec" providerId="ADAL" clId="{03BE8387-A6EB-47DF-B49F-8ADFEFC5B160}" dt="2019-03-16T07:10:31.220" v="1021" actId="20577"/>
          <ac:spMkLst>
            <pc:docMk/>
            <pc:sldMk cId="2697268294" sldId="296"/>
            <ac:spMk id="3" creationId="{B3881332-ED05-4853-9880-2C2C4338D6FB}"/>
          </ac:spMkLst>
        </pc:spChg>
        <pc:spChg chg="mod">
          <ac:chgData name=" " userId="c7f56b75-c671-4e69-8d05-08c0715c45ec" providerId="ADAL" clId="{03BE8387-A6EB-47DF-B49F-8ADFEFC5B160}" dt="2019-03-16T07:00:09.092" v="919" actId="20577"/>
          <ac:spMkLst>
            <pc:docMk/>
            <pc:sldMk cId="2697268294" sldId="296"/>
            <ac:spMk id="7" creationId="{00000000-0000-0000-0000-000000000000}"/>
          </ac:spMkLst>
        </pc:spChg>
      </pc:sldChg>
      <pc:sldChg chg="modSp add">
        <pc:chgData name=" " userId="c7f56b75-c671-4e69-8d05-08c0715c45ec" providerId="ADAL" clId="{03BE8387-A6EB-47DF-B49F-8ADFEFC5B160}" dt="2019-03-16T07:11:39.849" v="1051" actId="20577"/>
        <pc:sldMkLst>
          <pc:docMk/>
          <pc:sldMk cId="3579352892" sldId="297"/>
        </pc:sldMkLst>
        <pc:spChg chg="mod">
          <ac:chgData name=" " userId="c7f56b75-c671-4e69-8d05-08c0715c45ec" providerId="ADAL" clId="{03BE8387-A6EB-47DF-B49F-8ADFEFC5B160}" dt="2019-03-16T07:11:39.849" v="1051" actId="20577"/>
          <ac:spMkLst>
            <pc:docMk/>
            <pc:sldMk cId="3579352892" sldId="297"/>
            <ac:spMk id="3" creationId="{B3881332-ED05-4853-9880-2C2C4338D6FB}"/>
          </ac:spMkLst>
        </pc:spChg>
        <pc:spChg chg="mod">
          <ac:chgData name=" " userId="c7f56b75-c671-4e69-8d05-08c0715c45ec" providerId="ADAL" clId="{03BE8387-A6EB-47DF-B49F-8ADFEFC5B160}" dt="2019-03-16T06:59:39.952" v="913" actId="20577"/>
          <ac:spMkLst>
            <pc:docMk/>
            <pc:sldMk cId="3579352892" sldId="297"/>
            <ac:spMk id="7" creationId="{00000000-0000-0000-0000-000000000000}"/>
          </ac:spMkLst>
        </pc:spChg>
      </pc:sldChg>
      <pc:sldChg chg="addSp delSp modSp add modNotesTx">
        <pc:chgData name=" " userId="c7f56b75-c671-4e69-8d05-08c0715c45ec" providerId="ADAL" clId="{03BE8387-A6EB-47DF-B49F-8ADFEFC5B160}" dt="2019-03-18T16:36:48.999" v="6113" actId="313"/>
        <pc:sldMkLst>
          <pc:docMk/>
          <pc:sldMk cId="2474864904" sldId="298"/>
        </pc:sldMkLst>
        <pc:spChg chg="del">
          <ac:chgData name=" " userId="c7f56b75-c671-4e69-8d05-08c0715c45ec" providerId="ADAL" clId="{03BE8387-A6EB-47DF-B49F-8ADFEFC5B160}" dt="2019-03-16T18:19:48.945" v="2465" actId="478"/>
          <ac:spMkLst>
            <pc:docMk/>
            <pc:sldMk cId="2474864904" sldId="298"/>
            <ac:spMk id="6" creationId="{01DAF1BC-C212-46DC-8B7A-A8BD6695490D}"/>
          </ac:spMkLst>
        </pc:spChg>
        <pc:spChg chg="mod">
          <ac:chgData name=" " userId="c7f56b75-c671-4e69-8d05-08c0715c45ec" providerId="ADAL" clId="{03BE8387-A6EB-47DF-B49F-8ADFEFC5B160}" dt="2019-03-17T06:07:06.552" v="3908" actId="20577"/>
          <ac:spMkLst>
            <pc:docMk/>
            <pc:sldMk cId="2474864904" sldId="298"/>
            <ac:spMk id="7" creationId="{7FE2C59A-2A68-4227-B4D7-F1FF96D10316}"/>
          </ac:spMkLst>
        </pc:spChg>
        <pc:spChg chg="add mod">
          <ac:chgData name=" " userId="c7f56b75-c671-4e69-8d05-08c0715c45ec" providerId="ADAL" clId="{03BE8387-A6EB-47DF-B49F-8ADFEFC5B160}" dt="2019-03-17T16:03:29.060" v="6057" actId="1076"/>
          <ac:spMkLst>
            <pc:docMk/>
            <pc:sldMk cId="2474864904" sldId="298"/>
            <ac:spMk id="8" creationId="{AA715AF4-39DA-4F54-80DC-4B85BF8855C9}"/>
          </ac:spMkLst>
        </pc:spChg>
        <pc:spChg chg="add del mod">
          <ac:chgData name=" " userId="c7f56b75-c671-4e69-8d05-08c0715c45ec" providerId="ADAL" clId="{03BE8387-A6EB-47DF-B49F-8ADFEFC5B160}" dt="2019-03-16T18:20:13.395" v="2476" actId="47"/>
          <ac:spMkLst>
            <pc:docMk/>
            <pc:sldMk cId="2474864904" sldId="298"/>
            <ac:spMk id="9" creationId="{0F3B49A0-1745-4BB7-8970-8977DD49B63A}"/>
          </ac:spMkLst>
        </pc:spChg>
        <pc:spChg chg="add del">
          <ac:chgData name=" " userId="c7f56b75-c671-4e69-8d05-08c0715c45ec" providerId="ADAL" clId="{03BE8387-A6EB-47DF-B49F-8ADFEFC5B160}" dt="2019-03-16T18:35:26.202" v="2823"/>
          <ac:spMkLst>
            <pc:docMk/>
            <pc:sldMk cId="2474864904" sldId="298"/>
            <ac:spMk id="10" creationId="{11192AE7-3A31-4207-9147-083234DE54A8}"/>
          </ac:spMkLst>
        </pc:spChg>
      </pc:sldChg>
      <pc:sldChg chg="addSp modSp ord modNotesTx">
        <pc:chgData name=" " userId="c7f56b75-c671-4e69-8d05-08c0715c45ec" providerId="ADAL" clId="{03BE8387-A6EB-47DF-B49F-8ADFEFC5B160}" dt="2019-03-18T18:37:01.674" v="6457" actId="20577"/>
        <pc:sldMkLst>
          <pc:docMk/>
          <pc:sldMk cId="182942604" sldId="299"/>
        </pc:sldMkLst>
        <pc:spChg chg="mod">
          <ac:chgData name=" " userId="c7f56b75-c671-4e69-8d05-08c0715c45ec" providerId="ADAL" clId="{03BE8387-A6EB-47DF-B49F-8ADFEFC5B160}" dt="2019-03-17T06:09:57.906" v="3982" actId="20577"/>
          <ac:spMkLst>
            <pc:docMk/>
            <pc:sldMk cId="182942604" sldId="299"/>
            <ac:spMk id="5" creationId="{7FE2C59A-2A68-4227-B4D7-F1FF96D10316}"/>
          </ac:spMkLst>
        </pc:spChg>
        <pc:spChg chg="add mod">
          <ac:chgData name=" " userId="c7f56b75-c671-4e69-8d05-08c0715c45ec" providerId="ADAL" clId="{03BE8387-A6EB-47DF-B49F-8ADFEFC5B160}" dt="2019-03-17T07:53:44.800" v="5312" actId="20577"/>
          <ac:spMkLst>
            <pc:docMk/>
            <pc:sldMk cId="182942604" sldId="299"/>
            <ac:spMk id="6" creationId="{0A191463-D080-4A75-931B-CFDD4A046A92}"/>
          </ac:spMkLst>
        </pc:spChg>
      </pc:sldChg>
      <pc:sldChg chg="addSp delSp modSp add ord">
        <pc:chgData name=" " userId="c7f56b75-c671-4e69-8d05-08c0715c45ec" providerId="ADAL" clId="{03BE8387-A6EB-47DF-B49F-8ADFEFC5B160}" dt="2019-03-17T14:07:43.847" v="5836" actId="1076"/>
        <pc:sldMkLst>
          <pc:docMk/>
          <pc:sldMk cId="1630037990" sldId="300"/>
        </pc:sldMkLst>
        <pc:spChg chg="mod">
          <ac:chgData name=" " userId="c7f56b75-c671-4e69-8d05-08c0715c45ec" providerId="ADAL" clId="{03BE8387-A6EB-47DF-B49F-8ADFEFC5B160}" dt="2019-03-17T07:49:16.918" v="5277" actId="20577"/>
          <ac:spMkLst>
            <pc:docMk/>
            <pc:sldMk cId="1630037990" sldId="300"/>
            <ac:spMk id="7" creationId="{7FE2C59A-2A68-4227-B4D7-F1FF96D10316}"/>
          </ac:spMkLst>
        </pc:spChg>
        <pc:spChg chg="del">
          <ac:chgData name=" " userId="c7f56b75-c671-4e69-8d05-08c0715c45ec" providerId="ADAL" clId="{03BE8387-A6EB-47DF-B49F-8ADFEFC5B160}" dt="2019-03-17T07:33:26.074" v="5108" actId="478"/>
          <ac:spMkLst>
            <pc:docMk/>
            <pc:sldMk cId="1630037990" sldId="300"/>
            <ac:spMk id="8" creationId="{AA715AF4-39DA-4F54-80DC-4B85BF8855C9}"/>
          </ac:spMkLst>
        </pc:spChg>
        <pc:spChg chg="add mod">
          <ac:chgData name=" " userId="c7f56b75-c671-4e69-8d05-08c0715c45ec" providerId="ADAL" clId="{03BE8387-A6EB-47DF-B49F-8ADFEFC5B160}" dt="2019-03-17T07:44:11.392" v="5268" actId="20577"/>
          <ac:spMkLst>
            <pc:docMk/>
            <pc:sldMk cId="1630037990" sldId="300"/>
            <ac:spMk id="10" creationId="{1E2D7E65-B546-461A-96C9-B3FEEC792347}"/>
          </ac:spMkLst>
        </pc:spChg>
        <pc:picChg chg="add mod">
          <ac:chgData name=" " userId="c7f56b75-c671-4e69-8d05-08c0715c45ec" providerId="ADAL" clId="{03BE8387-A6EB-47DF-B49F-8ADFEFC5B160}" dt="2019-03-17T14:07:43.847" v="5836" actId="1076"/>
          <ac:picMkLst>
            <pc:docMk/>
            <pc:sldMk cId="1630037990" sldId="300"/>
            <ac:picMk id="1026" creationId="{BB8F1D67-7802-4DBB-B8B7-F77672686227}"/>
          </ac:picMkLst>
        </pc:picChg>
      </pc:sldChg>
      <pc:sldChg chg="add del">
        <pc:chgData name=" " userId="c7f56b75-c671-4e69-8d05-08c0715c45ec" providerId="ADAL" clId="{03BE8387-A6EB-47DF-B49F-8ADFEFC5B160}" dt="2019-03-17T07:40:39.751" v="5134"/>
        <pc:sldMkLst>
          <pc:docMk/>
          <pc:sldMk cId="507050240" sldId="301"/>
        </pc:sldMkLst>
      </pc:sldChg>
      <pc:sldChg chg="addSp delSp modSp add">
        <pc:chgData name=" " userId="c7f56b75-c671-4e69-8d05-08c0715c45ec" providerId="ADAL" clId="{03BE8387-A6EB-47DF-B49F-8ADFEFC5B160}" dt="2019-03-17T16:02:32.738" v="6030" actId="2165"/>
        <pc:sldMkLst>
          <pc:docMk/>
          <pc:sldMk cId="2906941822" sldId="301"/>
        </pc:sldMkLst>
        <pc:spChg chg="del">
          <ac:chgData name=" " userId="c7f56b75-c671-4e69-8d05-08c0715c45ec" providerId="ADAL" clId="{03BE8387-A6EB-47DF-B49F-8ADFEFC5B160}" dt="2019-03-17T14:05:38.540" v="5833" actId="478"/>
          <ac:spMkLst>
            <pc:docMk/>
            <pc:sldMk cId="2906941822" sldId="301"/>
            <ac:spMk id="4" creationId="{73CC6DED-2B0E-41C8-9BEB-C61AA00FE742}"/>
          </ac:spMkLst>
        </pc:spChg>
        <pc:spChg chg="add del">
          <ac:chgData name=" " userId="c7f56b75-c671-4e69-8d05-08c0715c45ec" providerId="ADAL" clId="{03BE8387-A6EB-47DF-B49F-8ADFEFC5B160}" dt="2019-03-17T13:43:29.288" v="5440" actId="478"/>
          <ac:spMkLst>
            <pc:docMk/>
            <pc:sldMk cId="2906941822" sldId="301"/>
            <ac:spMk id="7" creationId="{AA20297C-9438-421C-9E96-C4677904EDE3}"/>
          </ac:spMkLst>
        </pc:spChg>
        <pc:spChg chg="del mod">
          <ac:chgData name=" " userId="c7f56b75-c671-4e69-8d05-08c0715c45ec" providerId="ADAL" clId="{03BE8387-A6EB-47DF-B49F-8ADFEFC5B160}" dt="2019-03-17T13:40:28.864" v="5427" actId="478"/>
          <ac:spMkLst>
            <pc:docMk/>
            <pc:sldMk cId="2906941822" sldId="301"/>
            <ac:spMk id="8" creationId="{7FE2C59A-2A68-4227-B4D7-F1FF96D10316}"/>
          </ac:spMkLst>
        </pc:spChg>
        <pc:spChg chg="add del mod ord">
          <ac:chgData name=" " userId="c7f56b75-c671-4e69-8d05-08c0715c45ec" providerId="ADAL" clId="{03BE8387-A6EB-47DF-B49F-8ADFEFC5B160}" dt="2019-03-17T14:00:08.991" v="5667" actId="478"/>
          <ac:spMkLst>
            <pc:docMk/>
            <pc:sldMk cId="2906941822" sldId="301"/>
            <ac:spMk id="9" creationId="{B735ED85-7126-4A4B-8574-8D50417F69D7}"/>
          </ac:spMkLst>
        </pc:spChg>
        <pc:spChg chg="add del mod">
          <ac:chgData name=" " userId="c7f56b75-c671-4e69-8d05-08c0715c45ec" providerId="ADAL" clId="{03BE8387-A6EB-47DF-B49F-8ADFEFC5B160}" dt="2019-03-17T13:46:05.735" v="5454" actId="478"/>
          <ac:spMkLst>
            <pc:docMk/>
            <pc:sldMk cId="2906941822" sldId="301"/>
            <ac:spMk id="10" creationId="{476B5847-AABD-49FB-A9BA-B45F93B81178}"/>
          </ac:spMkLst>
        </pc:spChg>
        <pc:spChg chg="add del mod">
          <ac:chgData name=" " userId="c7f56b75-c671-4e69-8d05-08c0715c45ec" providerId="ADAL" clId="{03BE8387-A6EB-47DF-B49F-8ADFEFC5B160}" dt="2019-03-17T13:50:56.003" v="5465" actId="478"/>
          <ac:spMkLst>
            <pc:docMk/>
            <pc:sldMk cId="2906941822" sldId="301"/>
            <ac:spMk id="11" creationId="{5EFAEA37-DAF3-45E4-A3B0-9F79E478E06F}"/>
          </ac:spMkLst>
        </pc:spChg>
        <pc:spChg chg="add mod">
          <ac:chgData name=" " userId="c7f56b75-c671-4e69-8d05-08c0715c45ec" providerId="ADAL" clId="{03BE8387-A6EB-47DF-B49F-8ADFEFC5B160}" dt="2019-03-17T14:10:04.051" v="5932" actId="20577"/>
          <ac:spMkLst>
            <pc:docMk/>
            <pc:sldMk cId="2906941822" sldId="301"/>
            <ac:spMk id="16" creationId="{D9A6071A-A99D-49E3-BA1A-F6049F2E8E63}"/>
          </ac:spMkLst>
        </pc:spChg>
        <pc:graphicFrameChg chg="add del mod modGraphic">
          <ac:chgData name=" " userId="c7f56b75-c671-4e69-8d05-08c0715c45ec" providerId="ADAL" clId="{03BE8387-A6EB-47DF-B49F-8ADFEFC5B160}" dt="2019-03-17T13:51:14.287" v="5468" actId="478"/>
          <ac:graphicFrameMkLst>
            <pc:docMk/>
            <pc:sldMk cId="2906941822" sldId="301"/>
            <ac:graphicFrameMk id="12" creationId="{E14F34C5-76EE-4CF8-A85B-F48BDA8456B6}"/>
          </ac:graphicFrameMkLst>
        </pc:graphicFrameChg>
        <pc:graphicFrameChg chg="add mod modGraphic">
          <ac:chgData name=" " userId="c7f56b75-c671-4e69-8d05-08c0715c45ec" providerId="ADAL" clId="{03BE8387-A6EB-47DF-B49F-8ADFEFC5B160}" dt="2019-03-17T16:02:32.738" v="6030" actId="2165"/>
          <ac:graphicFrameMkLst>
            <pc:docMk/>
            <pc:sldMk cId="2906941822" sldId="301"/>
            <ac:graphicFrameMk id="13" creationId="{57612675-9B0B-40F7-9C18-CC1FF7A10537}"/>
          </ac:graphicFrameMkLst>
        </pc:graphicFrameChg>
        <pc:graphicFrameChg chg="add del mod modGraphic">
          <ac:chgData name=" " userId="c7f56b75-c671-4e69-8d05-08c0715c45ec" providerId="ADAL" clId="{03BE8387-A6EB-47DF-B49F-8ADFEFC5B160}" dt="2019-03-17T14:05:31.721" v="5832" actId="1076"/>
          <ac:graphicFrameMkLst>
            <pc:docMk/>
            <pc:sldMk cId="2906941822" sldId="301"/>
            <ac:graphicFrameMk id="14" creationId="{675D0CED-07E0-4D9A-B903-FA0BCF24186D}"/>
          </ac:graphicFrameMkLst>
        </pc:graphicFrameChg>
        <pc:graphicFrameChg chg="add del mod modGraphic">
          <ac:chgData name=" " userId="c7f56b75-c671-4e69-8d05-08c0715c45ec" providerId="ADAL" clId="{03BE8387-A6EB-47DF-B49F-8ADFEFC5B160}" dt="2019-03-17T14:05:26.576" v="5830" actId="1076"/>
          <ac:graphicFrameMkLst>
            <pc:docMk/>
            <pc:sldMk cId="2906941822" sldId="301"/>
            <ac:graphicFrameMk id="15" creationId="{2E50D272-903C-4CA0-A346-1961424F6F20}"/>
          </ac:graphicFrameMkLst>
        </pc:graphicFrameChg>
        <pc:picChg chg="add del mod">
          <ac:chgData name=" " userId="c7f56b75-c671-4e69-8d05-08c0715c45ec" providerId="ADAL" clId="{03BE8387-A6EB-47DF-B49F-8ADFEFC5B160}" dt="2019-03-17T13:59:34.004" v="5662" actId="478"/>
          <ac:picMkLst>
            <pc:docMk/>
            <pc:sldMk cId="2906941822" sldId="301"/>
            <ac:picMk id="3" creationId="{1E21596B-FB57-46F6-A354-C4ED8CAA8D28}"/>
          </ac:picMkLst>
        </pc:picChg>
        <pc:picChg chg="del">
          <ac:chgData name=" " userId="c7f56b75-c671-4e69-8d05-08c0715c45ec" providerId="ADAL" clId="{03BE8387-A6EB-47DF-B49F-8ADFEFC5B160}" dt="2019-03-17T13:39:46.147" v="5424" actId="478"/>
          <ac:picMkLst>
            <pc:docMk/>
            <pc:sldMk cId="2906941822" sldId="301"/>
            <ac:picMk id="6" creationId="{6FDDB114-8839-424F-A7CB-363CA878CF76}"/>
          </ac:picMkLst>
        </pc:picChg>
      </pc:sldChg>
    </pc:docChg>
  </pc:docChgLst>
  <pc:docChgLst>
    <pc:chgData name="Sewwandi E.D.D. it15146816" userId="S::it15146816@my.sliit.lk::9559aab4-a4c0-46ff-bb89-70577392e5b5" providerId="AD" clId="Web-{FF027642-7073-71D8-50B6-1240B81EB547}"/>
    <pc:docChg chg="addSld delSld modSld">
      <pc:chgData name="Sewwandi E.D.D. it15146816" userId="S::it15146816@my.sliit.lk::9559aab4-a4c0-46ff-bb89-70577392e5b5" providerId="AD" clId="Web-{FF027642-7073-71D8-50B6-1240B81EB547}" dt="2019-09-01T16:40:44.984" v="154"/>
      <pc:docMkLst>
        <pc:docMk/>
      </pc:docMkLst>
      <pc:sldChg chg="addSp modSp">
        <pc:chgData name="Sewwandi E.D.D. it15146816" userId="S::it15146816@my.sliit.lk::9559aab4-a4c0-46ff-bb89-70577392e5b5" providerId="AD" clId="Web-{FF027642-7073-71D8-50B6-1240B81EB547}" dt="2019-09-01T15:26:52.684" v="152" actId="1076"/>
        <pc:sldMkLst>
          <pc:docMk/>
          <pc:sldMk cId="1889885694" sldId="263"/>
        </pc:sldMkLst>
        <pc:spChg chg="add mod">
          <ac:chgData name="Sewwandi E.D.D. it15146816" userId="S::it15146816@my.sliit.lk::9559aab4-a4c0-46ff-bb89-70577392e5b5" providerId="AD" clId="Web-{FF027642-7073-71D8-50B6-1240B81EB547}" dt="2019-09-01T15:26:45.794" v="151" actId="1076"/>
          <ac:spMkLst>
            <pc:docMk/>
            <pc:sldMk cId="1889885694" sldId="263"/>
            <ac:spMk id="3" creationId="{594C437E-07BB-40AF-AED7-CFA95BAF250C}"/>
          </ac:spMkLst>
        </pc:spChg>
        <pc:spChg chg="mod">
          <ac:chgData name="Sewwandi E.D.D. it15146816" userId="S::it15146816@my.sliit.lk::9559aab4-a4c0-46ff-bb89-70577392e5b5" providerId="AD" clId="Web-{FF027642-7073-71D8-50B6-1240B81EB547}" dt="2019-09-01T15:25:18.871" v="111" actId="14100"/>
          <ac:spMkLst>
            <pc:docMk/>
            <pc:sldMk cId="1889885694" sldId="263"/>
            <ac:spMk id="4" creationId="{00000000-0000-0000-0000-000000000000}"/>
          </ac:spMkLst>
        </pc:spChg>
        <pc:spChg chg="mod">
          <ac:chgData name="Sewwandi E.D.D. it15146816" userId="S::it15146816@my.sliit.lk::9559aab4-a4c0-46ff-bb89-70577392e5b5" providerId="AD" clId="Web-{FF027642-7073-71D8-50B6-1240B81EB547}" dt="2019-09-01T15:22:32.371" v="105" actId="20577"/>
          <ac:spMkLst>
            <pc:docMk/>
            <pc:sldMk cId="1889885694" sldId="263"/>
            <ac:spMk id="10" creationId="{00000000-0000-0000-0000-000000000000}"/>
          </ac:spMkLst>
        </pc:spChg>
        <pc:spChg chg="mod">
          <ac:chgData name="Sewwandi E.D.D. it15146816" userId="S::it15146816@my.sliit.lk::9559aab4-a4c0-46ff-bb89-70577392e5b5" providerId="AD" clId="Web-{FF027642-7073-71D8-50B6-1240B81EB547}" dt="2019-09-01T15:26:52.684" v="152" actId="1076"/>
          <ac:spMkLst>
            <pc:docMk/>
            <pc:sldMk cId="1889885694" sldId="263"/>
            <ac:spMk id="11" creationId="{00000000-0000-0000-0000-000000000000}"/>
          </ac:spMkLst>
        </pc:spChg>
        <pc:picChg chg="mod">
          <ac:chgData name="Sewwandi E.D.D. it15146816" userId="S::it15146816@my.sliit.lk::9559aab4-a4c0-46ff-bb89-70577392e5b5" providerId="AD" clId="Web-{FF027642-7073-71D8-50B6-1240B81EB547}" dt="2019-09-01T15:25:26.028" v="113" actId="14100"/>
          <ac:picMkLst>
            <pc:docMk/>
            <pc:sldMk cId="1889885694" sldId="263"/>
            <ac:picMk id="13" creationId="{00000000-0000-0000-0000-000000000000}"/>
          </ac:picMkLst>
        </pc:picChg>
        <pc:picChg chg="mod">
          <ac:chgData name="Sewwandi E.D.D. it15146816" userId="S::it15146816@my.sliit.lk::9559aab4-a4c0-46ff-bb89-70577392e5b5" providerId="AD" clId="Web-{FF027642-7073-71D8-50B6-1240B81EB547}" dt="2019-09-01T15:25:29.699" v="114" actId="1076"/>
          <ac:picMkLst>
            <pc:docMk/>
            <pc:sldMk cId="1889885694" sldId="263"/>
            <ac:picMk id="14" creationId="{00000000-0000-0000-0000-000000000000}"/>
          </ac:picMkLst>
        </pc:picChg>
        <pc:picChg chg="mod">
          <ac:chgData name="Sewwandi E.D.D. it15146816" userId="S::it15146816@my.sliit.lk::9559aab4-a4c0-46ff-bb89-70577392e5b5" providerId="AD" clId="Web-{FF027642-7073-71D8-50B6-1240B81EB547}" dt="2019-09-01T15:25:34.793" v="116" actId="14100"/>
          <ac:picMkLst>
            <pc:docMk/>
            <pc:sldMk cId="1889885694" sldId="263"/>
            <ac:picMk id="15" creationId="{00000000-0000-0000-0000-000000000000}"/>
          </ac:picMkLst>
        </pc:picChg>
      </pc:sldChg>
      <pc:sldChg chg="new del">
        <pc:chgData name="Sewwandi E.D.D. it15146816" userId="S::it15146816@my.sliit.lk::9559aab4-a4c0-46ff-bb89-70577392e5b5" providerId="AD" clId="Web-{FF027642-7073-71D8-50B6-1240B81EB547}" dt="2019-09-01T16:40:44.984" v="154"/>
        <pc:sldMkLst>
          <pc:docMk/>
          <pc:sldMk cId="3640560257" sldId="271"/>
        </pc:sldMkLst>
      </pc:sldChg>
    </pc:docChg>
  </pc:docChgLst>
  <pc:docChgLst>
    <pc:chgData name="H.K.S.P. Gunadasa it16010390" userId="S::it16010390@my.sliit.lk::49b28309-2755-4bac-8b03-10fa9e193c9e" providerId="AD" clId="Web-{D9CD8901-3564-AFFA-700E-1E1627B63CAB}"/>
    <pc:docChg chg="modSld">
      <pc:chgData name="H.K.S.P. Gunadasa it16010390" userId="S::it16010390@my.sliit.lk::49b28309-2755-4bac-8b03-10fa9e193c9e" providerId="AD" clId="Web-{D9CD8901-3564-AFFA-700E-1E1627B63CAB}" dt="2019-03-22T04:25:37.302" v="1" actId="1076"/>
      <pc:docMkLst>
        <pc:docMk/>
      </pc:docMkLst>
      <pc:sldChg chg="modSp">
        <pc:chgData name="H.K.S.P. Gunadasa it16010390" userId="S::it16010390@my.sliit.lk::49b28309-2755-4bac-8b03-10fa9e193c9e" providerId="AD" clId="Web-{D9CD8901-3564-AFFA-700E-1E1627B63CAB}" dt="2019-03-22T04:25:37.302" v="1" actId="1076"/>
        <pc:sldMkLst>
          <pc:docMk/>
          <pc:sldMk cId="1837243293" sldId="256"/>
        </pc:sldMkLst>
        <pc:picChg chg="mod">
          <ac:chgData name="H.K.S.P. Gunadasa it16010390" userId="S::it16010390@my.sliit.lk::49b28309-2755-4bac-8b03-10fa9e193c9e" providerId="AD" clId="Web-{D9CD8901-3564-AFFA-700E-1E1627B63CAB}" dt="2019-03-22T04:25:37.302" v="1" actId="1076"/>
          <ac:picMkLst>
            <pc:docMk/>
            <pc:sldMk cId="1837243293" sldId="256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96824-EE62-4E8B-A3B0-1FF5EEB853C9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5F618-02B4-4C8E-8966-8D806597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8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solution has four main sub research</a:t>
            </a:r>
            <a:r>
              <a:rPr lang="en-US" baseline="0" dirty="0"/>
              <a:t> components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Helps User to identify compatible parts for gaming requirement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get idea about product before purchasing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Compare local vendor price with global e commerce sites and choose the best price for a product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Compare computational power and choose the best one </a:t>
            </a:r>
            <a:r>
              <a:rPr lang="en-US" baseline="0"/>
              <a:t>among them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3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3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8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EFC-E2B4-4E3B-96BF-E87D7BD12457}" type="datetime1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9ADA-AE16-48BA-9FF7-681F1946FD76}" type="datetime1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0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1F7-DBDA-4797-9B49-B66CBC6A3256}" type="datetime1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F341-FB69-4596-A19E-0CFF2F7A9935}" type="datetime1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3A9C-8664-4355-A0C9-A6D97B392660}" type="datetime1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2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C47-4232-47C5-9D64-81D31FA8C581}" type="datetime1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A103-2421-4592-8CF0-C9D5CCDFE7DF}" type="datetime1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66C-A8B7-41C8-A7E6-CEF72B758FA5}" type="datetime1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7866-8158-41AE-8367-9E95B1684739}" type="datetime1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566D-267B-43C0-B452-AF5CC110E9C0}" type="datetime1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3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70A4-33C8-4D4B-8F51-2CEAA03CF9DC}" type="datetime1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0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C5E5-9B86-4C6D-9B8E-1BA9C2644280}" type="datetime1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718242" y="3834834"/>
            <a:ext cx="1160956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latin typeface="Tw Cen MT"/>
              </a:rPr>
              <a:t>ARTIFICIAL INTELLIGENCE BASED PERSONAL COMPUTER PARTS AND LAPTOPS RECOMMENDING ASSISTANT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1" y="0"/>
            <a:ext cx="1009934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78" y="2355870"/>
            <a:ext cx="1321953" cy="13219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54447" y="294946"/>
            <a:ext cx="6572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Neo thin"/>
              </a:rPr>
              <a:t>Tech Ring</a:t>
            </a:r>
          </a:p>
          <a:p>
            <a:pPr algn="ctr"/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make the RIGHT choice for you….</a:t>
            </a:r>
          </a:p>
        </p:txBody>
      </p:sp>
    </p:spTree>
    <p:extLst>
      <p:ext uri="{BB962C8B-B14F-4D97-AF65-F5344CB8AC3E}">
        <p14:creationId xmlns:p14="http://schemas.microsoft.com/office/powerpoint/2010/main" val="286838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3" name="Table 1">
            <a:extLst>
              <a:ext uri="{FF2B5EF4-FFF2-40B4-BE49-F238E27FC236}">
                <a16:creationId xmlns:a16="http://schemas.microsoft.com/office/drawing/2014/main" id="{57612675-9B0B-40F7-9C18-CC1FF7A10537}"/>
              </a:ext>
            </a:extLst>
          </p:cNvPr>
          <p:cNvGraphicFramePr>
            <a:graphicFrameLocks noGrp="1"/>
          </p:cNvGraphicFramePr>
          <p:nvPr/>
        </p:nvGraphicFramePr>
        <p:xfrm>
          <a:off x="586402" y="1972025"/>
          <a:ext cx="3276600" cy="2628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76736203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Technologies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2255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Python 3.7.1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90246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Java (spring boot framework)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6193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Angular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201889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 err="1"/>
                        <a:t>NodeJS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75D0CED-07E0-4D9A-B903-FA0BCF24186D}"/>
              </a:ext>
            </a:extLst>
          </p:cNvPr>
          <p:cNvGraphicFramePr>
            <a:graphicFrameLocks noGrp="1"/>
          </p:cNvGraphicFramePr>
          <p:nvPr/>
        </p:nvGraphicFramePr>
        <p:xfrm>
          <a:off x="4457700" y="1972025"/>
          <a:ext cx="3276600" cy="2628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767362033"/>
                    </a:ext>
                  </a:extLst>
                </a:gridCol>
              </a:tblGrid>
              <a:tr h="492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Tools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2255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/>
                        <a:t>Jupyter Notebook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90246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Robo 3T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353067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Microsoft Visual Studio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84530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Spring Tool Suite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3166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50D272-903C-4CA0-A346-1961424F6F20}"/>
              </a:ext>
            </a:extLst>
          </p:cNvPr>
          <p:cNvGraphicFramePr>
            <a:graphicFrameLocks noGrp="1"/>
          </p:cNvGraphicFramePr>
          <p:nvPr/>
        </p:nvGraphicFramePr>
        <p:xfrm>
          <a:off x="8343900" y="1972025"/>
          <a:ext cx="3276600" cy="1094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767362033"/>
                    </a:ext>
                  </a:extLst>
                </a:gridCol>
              </a:tblGrid>
              <a:tr h="357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Database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2255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MongoDB 4.0.0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9024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9A6071A-A99D-49E3-BA1A-F6049F2E8E63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USED TECHNOLOGIES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0" y="4941164"/>
            <a:ext cx="1239786" cy="1239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859" y="5073450"/>
            <a:ext cx="2142204" cy="1071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286" y="5037451"/>
            <a:ext cx="2286198" cy="1143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65" y="5095006"/>
            <a:ext cx="1032289" cy="1027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92" y="5156863"/>
            <a:ext cx="1206533" cy="9876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06" y="3066454"/>
            <a:ext cx="2050110" cy="20501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011" y="4975566"/>
            <a:ext cx="1293903" cy="11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6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86805"/>
            <a:ext cx="12192001" cy="23206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DEMONSTRATION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14547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2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-260879" y="5649614"/>
            <a:ext cx="3731741" cy="1175556"/>
            <a:chOff x="0" y="4416135"/>
            <a:chExt cx="3731741" cy="1175556"/>
          </a:xfrm>
        </p:grpSpPr>
        <p:sp>
          <p:nvSpPr>
            <p:cNvPr id="14" name="TextBox 63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0" y="4416135"/>
              <a:ext cx="3731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H.K.S.P. Gunadasa</a:t>
              </a:r>
            </a:p>
          </p:txBody>
        </p:sp>
        <p:sp>
          <p:nvSpPr>
            <p:cNvPr id="15" name="TextBox 64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IT16010390</a:t>
              </a:r>
            </a:p>
          </p:txBody>
        </p:sp>
        <p:sp>
          <p:nvSpPr>
            <p:cNvPr id="16" name="TextBox 65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7" name="Group 70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3250260" y="5649615"/>
            <a:ext cx="2601921" cy="806943"/>
            <a:chOff x="3344736" y="4416136"/>
            <a:chExt cx="2644771" cy="806943"/>
          </a:xfrm>
        </p:grpSpPr>
        <p:sp>
          <p:nvSpPr>
            <p:cNvPr id="18" name="TextBox 71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Sewwandi E.D.D.</a:t>
              </a:r>
            </a:p>
          </p:txBody>
        </p:sp>
        <p:sp>
          <p:nvSpPr>
            <p:cNvPr id="19" name="TextBox 72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IT15146816</a:t>
              </a:r>
            </a:p>
          </p:txBody>
        </p:sp>
      </p:grpSp>
      <p:grpSp>
        <p:nvGrpSpPr>
          <p:cNvPr id="20" name="Group 76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6250478" y="5649615"/>
            <a:ext cx="3238640" cy="806943"/>
            <a:chOff x="6000693" y="4416136"/>
            <a:chExt cx="3238640" cy="806943"/>
          </a:xfrm>
        </p:grpSpPr>
        <p:sp>
          <p:nvSpPr>
            <p:cNvPr id="21" name="TextBox 77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000693" y="4416136"/>
              <a:ext cx="3238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M.A.V.L. Gunathilaka</a:t>
              </a:r>
            </a:p>
          </p:txBody>
        </p:sp>
        <p:sp>
          <p:nvSpPr>
            <p:cNvPr id="22" name="TextBox 78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IT16055186</a:t>
              </a: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799FCE56-9499-4A8E-8C1C-07D36C0E4E9F}"/>
              </a:ext>
            </a:extLst>
          </p:cNvPr>
          <p:cNvGrpSpPr/>
          <p:nvPr/>
        </p:nvGrpSpPr>
        <p:grpSpPr>
          <a:xfrm>
            <a:off x="9521132" y="5649615"/>
            <a:ext cx="2644771" cy="806943"/>
            <a:chOff x="9271347" y="4416136"/>
            <a:chExt cx="2644771" cy="806943"/>
          </a:xfrm>
        </p:grpSpPr>
        <p:sp>
          <p:nvSpPr>
            <p:cNvPr id="24" name="TextBox 83">
              <a:extLst>
                <a:ext uri="{FF2B5EF4-FFF2-40B4-BE49-F238E27FC236}">
                  <a16:creationId xmlns:a16="http://schemas.microsoft.com/office/drawing/2014/main" id="{BC12C4D2-E980-4C6D-A698-FD461D5DB036}"/>
                </a:ext>
              </a:extLst>
            </p:cNvPr>
            <p:cNvSpPr txBox="1"/>
            <p:nvPr/>
          </p:nvSpPr>
          <p:spPr>
            <a:xfrm>
              <a:off x="927134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Tharaka K.K.S. </a:t>
              </a:r>
            </a:p>
          </p:txBody>
        </p:sp>
        <p:sp>
          <p:nvSpPr>
            <p:cNvPr id="25" name="TextBox 84">
              <a:extLst>
                <a:ext uri="{FF2B5EF4-FFF2-40B4-BE49-F238E27FC236}">
                  <a16:creationId xmlns:a16="http://schemas.microsoft.com/office/drawing/2014/main" id="{D87A30EB-1580-4F98-8A3A-F23533BF46BC}"/>
                </a:ext>
              </a:extLst>
            </p:cNvPr>
            <p:cNvSpPr txBox="1"/>
            <p:nvPr/>
          </p:nvSpPr>
          <p:spPr>
            <a:xfrm>
              <a:off x="927134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IT16054578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640358" y="3877281"/>
            <a:ext cx="1794338" cy="183345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5">
                <a:lumMod val="50000"/>
              </a:schemeClr>
            </a:solidFill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170594-DC5A-4C57-8C42-57485A914C6B}"/>
              </a:ext>
            </a:extLst>
          </p:cNvPr>
          <p:cNvSpPr txBox="1"/>
          <p:nvPr/>
        </p:nvSpPr>
        <p:spPr>
          <a:xfrm>
            <a:off x="1373568" y="1951076"/>
            <a:ext cx="3753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" panose="020B0602020104020603" pitchFamily="34" charset="0"/>
              </a:rPr>
              <a:t>Supervisor :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>
                <a:latin typeface="Tw Cen MT" panose="020B0602020104020603" pitchFamily="34" charset="0"/>
              </a:rPr>
              <a:t>Prof. Koliya Pulasinghe </a:t>
            </a:r>
            <a:endParaRPr lang="en-US" sz="2400" dirty="0"/>
          </a:p>
          <a:p>
            <a:pPr algn="ctr"/>
            <a:endParaRPr lang="en-US" sz="2400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5044084" y="1727694"/>
            <a:ext cx="1979490" cy="202264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5">
                <a:lumMod val="50000"/>
              </a:schemeClr>
            </a:solidFill>
          </a:ln>
          <a:effectLst>
            <a:outerShdw blurRad="1270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170594-DC5A-4C57-8C42-57485A914C6B}"/>
              </a:ext>
            </a:extLst>
          </p:cNvPr>
          <p:cNvSpPr txBox="1"/>
          <p:nvPr/>
        </p:nvSpPr>
        <p:spPr>
          <a:xfrm>
            <a:off x="-1107507" y="3277414"/>
            <a:ext cx="375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" panose="020B0602020104020603" pitchFamily="34" charset="0"/>
              </a:rPr>
              <a:t>Team :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AutoShape 2" descr="data:image/png;base64,%20iVBORw0KGgoAAAANSUhEUgAAAJMAAACUCAYAAACX4ButAAAAAXNSR0IArs4c6QAAAARnQU1BAACxjwv8YQUAAAAJcEhZcwAADsMAAA7DAcdvqGQAAJp2SURBVHhe7b0FgFzXdT5+hnlnlhkkrZiZLJmZYjuOQ3bD2HDSpMEmado0SfGfpk3jMNtJ7JhBtmVJtiRLFvMKVsu8O7vD+P++8+atRmCHqf2d1dV7cx/dd+93z/nOpSf/T/6f/L7EUtj+X5Zz8+BCecK4vLF7lpwbd6Fz/s/I/yUwme86uR0cHGx1uVyznU7nNIvFwhCyWq31+XweuxYXQnVh34ZtFlts8sMIUe7ncrlu3CeC7YlUKnU0nU63/eAHPzj+vve9L208YhJc/ydA9r8ZTJOgefzxxz0rV65c7fF4LgMI5gEwMxGmYt9eOOf3Ktls9hgBBtAdSSQST2/btu2Zq6++Oo5D/6fA9ZcuBJD13//9310jIyMXxWKxT0JbbELBxqlS/lTC5zMdyWTy86Ojo5cwfUxnIb3/a+R/w8vwHVT7rFmz5kaYrbtsNtt6aB6fcfilJRqJTLS3nxo/cvhg/sCBPa6hkRFr5+kOt90m0tfT7krlMxKNRWyxSNhic/nygUAom8+JNDdNS/KpdXUNierKytzsGfMSs+bMtUyZOi1QUlISLNz+JQXgikJ7vQDT+KMdO3b87NJLLx1HNLXVX7TG+ksGk9ZsaKDVXq/3rxwOxy0AULlx6Hzp7u7qf2bjU9kdLzzvO3H0oKe/84QzF5/ATaySAUISAM54OifpTF48MH45q0UyeILDmhcHzknn8TuXFcngZgAUjwnOsWUt4sRv2kue4/X6ZOr06enWOXNjixevmLj8smvsTU3NNUzDhYTAgtZ6EObwu6FQ6ElEmaD6iwPWXxqYVAvt3LmzbM6cOe8Acb4TWmiGcehsGRwcGNr8/KbkE08+Etjy3DOBoYEesGcUvsUqHhsAY7OJC3ezWwEnFFskm5VwNi3xbE7PyVnyYsUBG87xiE3PS1tzYs1ZsG+TuGQlBWxZMzg/lweYbLrFI0TcObH7bJJKiSQiOSn1l+XXrr08euU110+sv/RyZ1VV9QVBD2B1Q1t95/jx41+fP38+yf1fFKj+UsCkINq0aVP58uXL3wcQ/TW00HnmZGxsdPSnP/pB+off/UZ558BJW9qekUwKhQ3tkUEpo6xRMjlxQauUOe3itznEhn0rbj+ezshwJik4HU+CnQOo7AAdMCROaCC/3a6lavECNB6bxFIZSSbyYgGi8nHjGU6ca3HjWR4AFCjMJbOSHAcgs1ZoOAcOAow4p7yuLn/rq984+NrXv0Gqq2urNPFFAlAloa2+0dbW9qW/JFD9uYNJQbR///76qVOnvs/tdr/lXBAh0xNPPvHY6De+/v+Vb9+60Wm12sXtsqMwoRVgupIsgmxe0knYJxSww26YrUq3Q0JuJwoOx9R65WQ0lZYoNA2LDWpMHHD2rNaM5KGhvDa7eB0AktciKeAilsgg4ERc60pkxYltHs+0+u1igcpLpwCmSFryKWorgtaG5+bVPOawD1Yu+WxCZi9alnrDm98zcN31rwjB2/Qbb2VIAVTfHh4e/vf6+vpjiPqzBtWfM5is1ETLli37BEj1OwAiekCTMj4eHv+ff/+K5Z7vfyMwkYijwGB2UEBZgMBjd0gGZiqOoFwnkZQ8QOJy0lxZxIcQcsAwOcCXkAOpFPbtLioOcduc4oAJTGeyUE7QLLkU7pEEEHLiBjGy45p0LiNjsYyMUCvheh/K1wVtlgOQmQ6bnYgB4gA4SyaNXYdYcJxayaBcWbHSnHIPaWQh2KH5brjtrvEP/+3nUpWVVRX6kgWBQ5iB+fsJNNXH/5w11Z8jmJgm69jY2Kv8fv9XwInqjGhDBgcHx770xb9zbHzoXl8+l0aBoCDUVuUlmkxLDBrIAs6ThhbKQkMRFLFIHIfBdezQTBaL1Hid4oQaiZBwi1NcNh80FjQanuzFtRaUExSNmi03QJdMxSWVSQFcSbHaoVHwrGGYuVGYsWwmAxMGoOAqB4o3TVtK7ej0630yqZhqSSv+S+OQLZ9VbQg44bkgVdhP5WgGYQJxfgqV4bKrb4t84nNfjjc0NlXqSxcEmioci8U+FQgE/os/C+HPRv6cwMS0WEA+pzU2Nn4NvOgKI9qQzs7OwU98/BO+Rx6+zxsMgZ8AQLA8AnoCENjFVdAY48mUxFBosC4g0SDS2MZjScmCDEFhiR0EOgT+Yrc6waNc0Ax2cQJIGZi4XDoFIg0IoECt0E5BoKnCCVChzODkqaaiRwerJQmYy3Fou/F4ho2USr6tACqUI86GpnL7oflcuG8c4M6oRuOxPMCXwzMs4GsWSeBkAA5Ap+aD8VPPkghxYn/Bqiuin/yHfx+dMXNWg5ELhmQymR29vb1/3dTU9CJ+8nSk7k8vfy5gsn7mM59xfgQC3vCJYpM2MTER/ujffMxx/32/9CaTceRcSgJ+eE8oUKebHhm8s7xVAuRJuGrclpYIQAUujUIGwACSRAJggBaxgjvZ0/TeHOJAQXu8AWgugiEnY+NhBREzJANwOGCa3NAwftwXjwFpx3Ps9NhoqHAfaLkYjNYYzJgCDEWK/yWHe1mpd5wepNED7oWzLQmAH3EAMlgUzKFVvDgeiU3g2dSsCHh2HifbASZqxTyAaSXgxSWLV14U+eevfiNeUVE5qalo+hKJxH8+/fTTn73hhhvCiCKo/qTypwYTn289duzYzClTpvwEvGG+EY2cyeWy99xz7/Dff/bzVWOjY+BCOZgbaBiYmoAnJyVQSRYHMxzE2OoWD2q+1ZORuDslcZg/R8YFoNlldCIOLw9aJ4p7gmnncjaYLjeACI6EAkvEExJPJiQBby6HAs1QfUBcAFOJ2ys2aEALnu0A+cbjYKZQ4NAmHvzGD0lb0zCBhBGABKCkshn1EN34Lw/tk4cJtUPD2fIRolvyLoDJBxcAoE6HYwAfgQOgwnTmqZVwf5h23BtaDWlFomFKAUak9y3v+UzPm9/5vkrkE6qSIdBSh7u7u1/f0tKyFz//pFrqTwkmPts2NDT0utLS0v+ENppssYZJG3r3O98d2r17DxkKcozEGjoplYLWiKMgM9ASMEgwcw4nCt0fECc0iDhx3Ap+BEC4sshvFEZ4PC0jwwlJJWHmQLJZWE4AxYnrkjCJ4WgEhWgAgThKQNOwNOAWAnROAAN8Bs8iqOywqzkAwgLtBOsHgNnBdXAtzJjVmoXpBLhoV7GlNqOZTQEUVkdAXNBkkhmHCkpLGkmLA3RWgNCRhXFL21AhYPxwShLaywqNhhRKMpvGOePQhjkYRBpBizQ1Tsl+6es/7Zszb369ZhYEFS8KDf7BUCj0LfxUxaYH/siCOvQnEevdd9/tB5n87/Ly8u+YQKKb/w9//w8jl158acWePXvZqKx1jQCgCcqx5iJjk/CvY2kLzAQ4SywtE9mkTMCUjGdTkkiicJM2iU/A1R9My9gQtFIGXhZNTDoNYmwAJE9QIMvt8LJI4D0Ajgek3QetEMBvL3ImA42VIgeLxWEqU9BAaQCYXhupMv5wv0gsIUnwJgvS41DugyIHoNjcQI0mmTj4GgwiyL7YSgDGEslEoEVheqlGGNjKTg4lToAOwBNUBD7LhmstSGQeKlHNJEDb233C9sabl9f/zXveOJZMJmPMIuZfMBj8ejwe/85DDz0UYhTj/9jyx9ZMfJ4FZm3WuWatv79/4K7X/VXZyeMn7BkCB6Ch2scuQACNg8xNI2ThqnughVzI+yQ8Kmabqwx8yYkCwd3hmUNBwVuKs0kAwEOgd+ckW+dxnMQANKlGAsr0Ohfc+ZDPIzZwHicKMA2AhmMpieIZE7hfBvewAXBwDMTCbhTYp1JoEx8AGIWJzMNbc8OdI+OJQevYoZqotXAEaQRHw/MtNic8N5vhFQIYSvzwgg42E+CcPFStJQ/NCI2UgXlzQduR1OdByAh8aj1qOzd+sEmjrLI58417NgzC66stZKOavdOnT9/Z2tq6Bz+J1T+alkKS/mjCZ1m7urouqa2t/WWxWXv88cc7PvT+DzUloAWM0wAGZDC9pDwKLZFMAlDgSwQXTAwbHllj2Y9mc1rEUwrXHHEoUbGAeIOjSx7eG8pastAY5EMsDVogajkfzJYXJqoUoKwMuKSlrlqam+ulqhSaA+dGxydkPByWGNuaAIyx8ISc6B2Wo0MTkoAr53LSP4DZRFqqAOYyt0XC0HxJgJNkGsxMLE62diMO7+IC4GwABY+zaKm1CByaUraLMXi1dZxNFQAz7s72J1yure8k9PT41MvENdTQZGlWmEg+8G++8LXOW25/fSMuU0FFTI6MjLy5srLyJ/yJ8EcB1B8LTHyODe7sK6uqqu4uNmsf/+jfRu69994KG4i0NshAqDkIJPW0UjAjMCfpTEozMY/CzapWQYZTi/jAN4Ko0Qo+aBjUfDsyPgvvjZ5VEuaFjdoWFCivySAu6LJJa1mJLGuqlgVzpkvLtBaBnVDzR18tC0Bl8NwsvD+CNpOIytDgoLSd6JKn952QtpGoaiJqNBLyOntW6mAXx/DsKMBGfZS1AtHgSTCM0FBGO1KCmoUBcbgz0okEEypIrxeVwYl7wgEF7mHaCC6CD9eR0Ot1iLdTU+GaDMBrFh49yzWX3TT2d//6HafL5fIyjt7e2NjY+8vKyr6On3zQHxxQfwwwKZCGh4ffDKL9VQBFuVA0Gh2/9pqr3TBrTrb52KAp2LDHV9aqBOCkUKBxeFsZgirPYsYxmDpxkC5bJJVIo2JaxO0hgcW1KHj2q9lzVnhpKX0wvbIMQEGtlCC4QOIb/W65eGajXLZ8oTRNaRGnFy48TBgMGUwYiC4K30g2LkI6cjB5WZjaNDRnb1eP/OKpLbLlWBc8NXpcBHhKmqEha7x2GYe5ihHY8PTsLrwDKwDu67QBQkgEwUUw8e7kSvwjaGg6HdRguI6gz+MebK2n1uL5dpi8HABEELMZIYcakkQ6US9wzOBwVfVTMv/5442j5UVNCADUx5Dv/4JdZiDu/IcT5tofUphndrzQR1FD/tsE0iDk4vXr/G1tx1AEFOMdCSLkl9Z4Zih5E48ZWxQCtuQi5TUeCVXaxFdmERdMjA3ah1aOZo1qiH1vbpiyCo8HXpVNEgBQCoDU9iD8lXlc0lpXIXX1tWLDecbTYTaYPDycHIva0cotIWYhV/KJtyQorXNmy523XCurWxsQXyDRKMzRvE36wc9CyFEvnul0oeC9SBtMsM1PTYP3QHAUzBdHJNBYuvmyiCBw2CLAAqH2wYNh2phe1ETmAY7QxFF3M4/y0EY0o8wn5hFuJ0Pdx+1vvnFZeWdHez9jKfDwvhiJRP4Nu8z7P2h5/yFvznyw80Xgafy9ESVy8uTJ3ovWrK1oP3kK+p21thCwT/XOAjSIMXQPtsws9eRoq1hykAxIB4PDgwLwgCJBicfAkdIgylbwqAw5Es5l98p4NAnNBD2Pe/A+dgCgKuCWqU0NACLYCU0NQEogEhrGI/B8BRQD+Bg8LQYXSDS9weZpU+WGy1bLtFI/tCA0RjqvHcQRgJHOQxDaxQYtAwUpGXCnnBu3xD5NlRXH2V5F5ccuPIILp+MwzJz5grBKdsQzvdRjNiKFbU7ghOw3JOqoyegoUNgPaYXmY0Pn2Gi/9U03Lqs6dvRQjx6E+Hy+d8ES3P2BD3yA+P2Dlfkf6sYKpNHR0U/wRYwokT17dvdctGZ1TV9/H3BiZIRRTQv2XwscGYpj2gzA3wXtxDhekwVYEgmYizR4QwpmAG5NFoVOvkTwEQAk3LFUWuLYqueGkKGJgbmjdzS1pkyqy4JaYOxsBaXF83kutjyfvzVBuBQ5RP6icfiz4RkczzRr5nRZPLUOZB4nIq16OtIag9qgJskncQ3TGQbfiwD8SHcOz08iEHAEFbtO8rS/IPJJvACDDZzQgvswezjeysr3xjOtSAP2wKnIrZBuxLPwnIhnIyobPh0gVw5EphMRy1tvXl639fnNnUwWxev13vW5z33u37H7B9NQf4ibMl/tcPXfAhX7GSNKZOvzz3W+5tab6mLxGI4bNdDC6sktL8E+1bgWDLUUD/CwHsJ/+Kc1FZno9TvE47OzcViSEdwL/1j4zG6CKgMtkSYIkcHkNCTsBBO9QR+8n+qAT9zQSlAe6mVZUQh5mgxNF26AbQ4aRzUmrjWADYcALnsKBU/N5/a4ZUZLnYCugQ8BYJasxKAJh2IpGUewxmGiokgv25TiuDe0Vx5AyrLgAZQ8tEwK6UxArRJouEQmYjmJ43eKwMPzaNL46qxUVvxGtcE9kD6kh/Hsw+F700QiEtkFrYd3UfObT8vb/+r6xgcfuK8XB1X8fv9bUcE/jl3emhf9XuX3DSYm0NbR0XED3NL/MKJEjh45MvDOu17XCJeMuahxZCMEhxVcA9mNbDDAwK3RvoR9ZDw1BTOWvynESAZkGM4KQAY+AgDSw+Ob8FgildH2GJJueoSo56r+mTLewQ8b01gR1PYiu9uFAOJthxlTAo9UoZAJKTZYwQ80ChJXWgkoPIBNFGzM5LuUlnhh9mwSBx9z8lpcNgZUDEfh4EMzZhJIFxszkR6aUWoYNmQawATIAaY47smO6SxMdAQ7Y0mB00Fg5mUcAExrOwKuwb2pndh3pyYf7+dE2sifmD7dBwiZZxwZwQ7rHID/0Q++ofa55zZ18ZUorODwql+PXWooJvn3Jr9PMDFh1ra2tnX19fXfN8l2b0/P8OtuuakyR+LCQuVJhYynydEdbhBY2ASPaizGI8YEkYru08xxlGNWXNAyfmgpX8ClHAWo0VN4X4YkMp4NiClkMAuDt1zUWCWN9dAoZRXiDpWL3V8KQHnFYgeoCCg9D3+aRnAT5Dk1I4m6FYF+ep58CAVFjeQG8YnjmXE4AQ6kh+kYRwmHweESAJINnmoyZQOvo4Y0qgtNGBNqatI8THUOQMHpEoGGCsN8j+CmgzCPQ9BqSdyLLegEEZs2eC+O3TKAbnAmvTOuT7PiYatvguewnezdb7u9oa3t6KSGqq6u/p/jx49fid3fq4b6fYLJumPHjjls2TbbkcbD4fHbrr+mNBGLEStINQqCGUlhDIGDP43iPgrQ0FJGskg+WYuBBQWVcihmIAuXZhG3cMI39sIld6BQ2a7Ee/E8ek6oqCh047osMr8FoLthxRypaGpWU9h7qlvaDh+TPbsOyvFjpyQWjeKh5FG4P9LCvjgOqKMWY1+eG8HlcGmfHN+HtcWBQJ+bGobtUn4OhUEq4ngHjl/KZC0wYUgLG1rBdTLQfFmSerxvmu8MlFPbsEmDwkF8UVwTBqgiCRBqeIhj4F5RAGocCpH78WQWGjgHjoXzAbIU9iPQYEloyzi42hj2E7wxEsn8iMcictvN62oGBvqH+QxWdJTTPUePHl2Nn8xsvs7vLL8vMFk/9rGPlSxcuPBHNptNxzTH4/HIK2+43jc2MqwWnYIyVTBwXJA2QOKPCtxojMTLo0BUK+EK/jF5BCBBQhPDa/UeyGhH3i7sDoVO0j4xC1U8Cw/3YmBDYAkAQRJryrLmGpnWBGsLEzRw6iQ0XExSKIDh4SHZ9cIO2bn5eYkMD2qu0HVnY6DdyRSAraDgCGoPtFigJCQur8/Qfih8vqAHGotJZ1qCAHYU6aGJSiSScMSy7G6TJM6PgedRY2VYGbQdBO/D50CjqULmf8gKghDMC+bQAq9UZARhlKYPIZoi3wKZh7aPAEgTUQRwx7E4gZeTYXAvnptjvhTePRmPWm66dlUpx8nzNyv81KlTf/j973+f5YWH/u7y+7gJ72H/+Mc//i8Oh2MeIzKZTPoNr7nD2dF+yqhuKngx1kTkvBJt7GspQBPwhc2XJsDUm+FxVisEBRQBp2BC7UbtTKFaxkF4MyS2bAkwyINyCJS77pNYe2F6yCHYgTunuUmcvgBOykgI3lxVdZk0NDfAM5sms6c1SaXXIfZUXFurmUYoIMmODcvuZzfJUw8/IY889KQ8s2GTjAwMiQdgyqAwYwAj27iCOJ/pHkea2DwRwpvTLLF7Jgf+lYSWi8GUJqGZ0jhXuRzfie/Jhlbsk1elsc9mDAKYTgGUHeiZRRJZeKkZXIt3TeJoOgdAAZjjqFjkWeEYwAZNFoGJTEODxbFPzaz5aGSjjIwMWF95y6V+9jwwzm63N956663fxC4V7O+Mhd/1Bkypraur6/WBQOANRpTIFz77dyN7X9yBOm2YDJXChqKgKoCF2riAGM1AqgA1fMhcVlFyE9p91dpUPUAKeUMCpoM8hc0A9NQITisKjN6MghXncshRCFqiBqan1uuWusoyHWMUmxiXY8dOyM9++bTc/ZNH5J7HtkrvYFh8br+aKS9IOlujJT4ullhYWmpKZcWyBbJu/TqZMqNFBrpPy1BvF9KQUCKNpysJzxJcSOc4QOVCrBJhBgBZcwIm04J0OOECOqip8CyUvYKKA5BTqAkEKDuH2QzCoSesbxwPTG+OQs3Fob9U5AQXPUG2QsShhTLIkxTQBzhr2xdugTshL6ChTelob3P8zYfeCXtuiNfrvbavr4/NN78zf/pdwMQHW7du3Tq7trZ20nPbsnlz+4++/a3qws9zRN+OWTWpZXgbVcaMR6aa5kyFgGNQUCEeoCEIWRgoF8OEIVdTcKfT8OI4HptNAsx29vLHkdGVTquEYLKayvxSVh4Ui8uNGpyTbQfaQc7zMjQ2KqdHoPmDQTnV3SepOIoCvgM1aBQWoadrQPqH49I3MAbuEZXqygppmt4KTQknIB5X00fYw9qg8NR5h3cGE4X4clQnDpIju0IKcU+Ag2aTegBkPm1zqabKQsuQX8Xx3jRfWYIBp7BCaRbgz44Idr+w3Yl9j8wvznRhVrF5gyDDrgrhTX+HjZymmBqK8vCDPy5/8MFftBd+Cjzvf9i9e/cK7P5OgOLFv62QJwVf85rXPAzzpgO1RkdGhm6/8fraXBaGHi/ETFCPDcKXYcZPwK0249n4Z4Nbrppq8r0NQs78olbiALYMQMIMYjwLwhVkJvIX7oMNn5DHI8mTDM+GcXxeThZX+6USJL22qkKWLpknZfUN4ocnVxUKSA24zEwAbNkUmDiXU/wetwQqQuIMliBNVhnq6pPOjn7pBWl5cs8h2bb3kEQAvnQkLCGc09/dI88c7pBRaEh2i7BviJpY3w0g8gOQ9LysXpg3NnszqCpG6vI2HYiXxbUWvJQ2EyCw8dGsaBZoNIKI5o+jSjVPsa99hzwH+1nuM2dYiVCaFmg3Oh3EkZPNHtgiOSqKwUJ4+qlHg7fe9vr+QKDEj/y3l5eXXxaJRL67bds2jrtg5v7GMlmEv6EwefYPfehDH3C5XHMZgQJPv+72V3oScfiyBTFrg4JFd1izyBWYESh01TbMXAjeUPGh+zzOXCtcW7jG2PI44jgU1gte42fGsgbDvME0aSMk95GL1E5j4Biz6iql3OcWt98rfpiZ6opymT5vjlROa5VgRRnOzcBcJsTmcUrO4xEPeJULGizrcOpIzpbaSpnbWC9VAa+EocVe3HVYhvoGjYoA0PANQF3wbA7X5QA5aDVohmGAg2Cxws33gi+Rz+VhsrSfDlqRLeHkRapT8L7arYLawZEIzDA2cOrYLtxbA/bplRpNAzgOLWY0GfCeeD6u5cwZfQ7uyxZ9Q7iPezMvmX8Q0CbLq++4ptTkT1AILZ/85CfZyPxb86ffFky2Bx54YGppaemHCr/lX770T/3HjhyeHKNkAulswcsiQ3hMW52ZmfqbyTBAYwpf2iTdBJ0JKPyntR7lLC5fXpxeXmcASbU6QMR7Mw4xchJeTu2s2dIypQEZZhMXNQY0UE1VjcxatESmLV8j01ZcJNNXLJea1qlShniPPyBugCpYXi7+6ioZH+iR6d68XLtgmqyYPUWWrVoqvrJy8fq84oZ25fgjF5I2irIj3ymBd+bGloCykfQkUuKG+bSBD3LEp067wrtxFrAN5Nxuh2FzI/EAAr1SrnNAYk6zzwpBLzALO4hcwDGoH4AUGJI4fqcRn9LKZUF+4H4+gJscDfdRhGmeFvIVUWdyWKSn+6TrU5/68FjhJxs0371lyxYOWDQK5DeU3wZMvMZx6aWXftlms+nYGY6SvPu//6uBTzfNmikEAWOM2KI988Xwn4KkIMX7fHl2a5jCvOFxklRyJRcntuE4NQJNAc9XrcQAUNEcjKVT4nA7QL5LtBWb5+M/6FWr+KBp6uurpbGuSkph9srLyqTE7wcYjRbxcgBmyry5MmPVailpaRFXZaU0zpknS5YvlfrGGnFBy9WiHi9GQbKfj404fdA4HIJSxtm/SBcbNNlga4lmxAGSk4cXSo1CLWODmaPnpxMjPEgXvUecz7YouvU0edQToFaaT2yeYMs+h55wfh37+dIAboYNXjjHXgpTiwrGP80OrVC4UAUAI0AJ7iK55567a06caOPETuaZbfHixRyuwvpx9om/hvymYOIDbMeOHbve7/ffYESJvOstb/blwGvOlXNwZaCBJQ4xGyD1FCPK+F24iFFG9JmbmMdoImCFxAmTYYF7rPlDoOC4tq5zi0hOyY4kkvKfv3hadh5shyZISyoxLpnouORiEcnFo5KJjEtkqFcy8PCcTpc2VOq1eK4PD6kKBWVG6wxZtGadLFizRlrnzJXqmmoJBQISg8bxwZSw1XsE5zP91Bb9SN9IOgseZdWuEuAW6aSJQjI5rljTSbDhGhRBPs8x6shYgCoHIHPcE18+74Ip98NslqBs3XZUIoPo59jAieMsPGo0tweQgWq04nxWUs7ho3Yzxcw3U4p/c/cd73htObQ/axm9u3Xt7e2vxS4hevaFv0J+UzBZ3/3ud6OStny58FueeOyxjj07dxjmTTPnHGEEU6wvUPDKkKv0vFiDdNTkpG2HEGT4bY4qOPPiBQ2H3xwMx1GJ+RRdbryClg/iOe0JYLCjENlXxnPYbLB3eEKOj0UlFh6R8aF+eGl9EhvulJHTR+TY9k3StmuHBAJBCfp84oL9pIm0oVCzmZTEBnvEkoqJ3+2CJisBR3PDCTD6BMfHxvFKOTkNwkQNRFFAIe1jeG4Mx/hmGaSNLe5w1fDLaPfiUBKLCxoQRcbO2xy0Fk4HoHEOtAyBxdkuNs4HBJmij0otxAppZ38d7mFlYydVsgcP5xoIACpnvuSo6ahbcL0pCi5cYwrzywynTh1233vvjyaHrNTV1X3+C1/4Qil2fyN8/CYn81z7Zz7zmQ+TrDGCsyM++v73TY49NoUJxP+F7ZkX4j7BxA5YBRUy/gwpJLSAC75z4RIe1/P0CALO5fkECicMpMdRkxOo2eQhiPNCk3DOmdfhkACnMwFYLHTjZjkZHxyT7hOnpPP4UTl9aJ8c2rlDhoeGxF8aksRIvyTGhiSTjIktndS2HA+0z3Bvt7Qf2iWpyJDkExNiwfE8zFMyEROHzy9DqMB9qBwczcD08Z1pqugSQWmqBu6BVoohcFw6mw/MCsOOW7r67GahCWJVtHlz8CaR2S5oPIBEu2AAQmpjNleQF7JRU702MnYPbgeyAeWmWE1zRGcJ8tVvlAPfnrlnwsgok4IU7f7jP36kgaNfuY/yrXnb2972Ce4i/NoY+bVPhFg+/vGPl0Emxyd94XOfi46Hw5okTbhmiCEGqTZMDuP0HbhvBnIaU50jQ0k22YKsGc32GBNREMMzIRfCHfGf4gMlZYkx4FgOmgRayMORlfTAUN1ZmASmKbF4SgtvdHBUTh1rl707D8rQyISU1tVKoLwCZLRTju7dKf3H98vI8b3Sc+RFGelp12aJ7hMnZLDjmKTHeiUF0GXCgzLS1y193X1yPAr3Xp+AdOBlqDzozRFEYwgpvCuPj+M/NwqbaxUk8GrJfMYYVYBEMi/YZZSB9crBZNkBIgfB4MZ9cmnNG5aUDVt6e3mYtrwT+YWH5UG6HQQPTL4xtgvXeXA+m+U1Wcw7IyOKt7pfdCwSCVs+/ekPGq8CQTm/7bvf/W4Tdn/vYOJ5jne9611vQc0vYcTI8PDwj7/7HR1rbCboJQXHUZcKPwyh1mEfHeeyMSPZo06TRzVu5ahCAITZcSYDEJAMJoTjmGzIeXZy8r45HGSvPhsRkyDcOlIAR4rJZl84InGUna8koC59Z39YDh3vl5HeEWiMtHiDpRKPpeXEoTY5cuCQdPfCHKaS8NpKtQHw5P6DMnD6ODRVh/R3nZQdew7Ldzbvl4FEWtOoM32RdkceHiPAQc7FdxlHhaHvPYHjcWgnK0wRFCZ4jVXXH3B77Ao+HbyH89UJA2Cs8B7Z8s14Nk7mXAAZiH5pKC+hGuQFvTaayBTeE9ihSaNGZBNfLotjABbTpXkwmQ+MQ94W4s7krRH/wAM/KuUKe4wDGXddc80178QuudOvhRPc+dcS66pVqwLvec97vo+HKD/69Cc/ET+4d6/XSIiRIO5wa3p0ul/YMrAxbSwSVSDxN02SuvH8QwGoO0+NhheleeNExBQKlLVcz8FtnfjPAV3vtKAQSGLxBJ1Fi2NcIyCJLcdk8/4UzgLm8zjTZUlLtdSE4NXh/ja7TYLBKhSoS1KjIxIdCMOFsaFwfeL0+CVYWStut1tS6bh0d/VK58lOiU1EZWJ0TMLDo/LY7pPy9PFucBmkB88hD+K7choVV6WjhmIV4vpQ+MfkqSZxhezaOc3hvxaYJ6c3CxCCfyHhHItFc2cFyJjGNDtr6QHCnHFADwl2ICRSHoTZRMVIJHBXmDV2BRBIaU6B5/UEI0DlwRud612rFGn9c6WzszN7ww23caAx338OCPn3NmzYEMHPl76oIL8O4pga+49+9KPX2+121UQTExNj9/3kJ7qUnlloChjdM8SMN4dWUDQ1BAwARNedsyrUe0LBKpAKNVp5hQKLVU9hhN+GbmP/nPY7IelcZ4A1OYUiJZCQv9gzXknTU5SmgUhC2rqHtJDwHtI4pUVmz5kmU6bPkFmXXyzzr71CGpYslpLKavG4fBLv75PO3XtkywObZPuOQ5IF6Wa3zcR4RE73jcrzx7vUfHE1VR2gh30fNJ4P5xHkJU6HtoCb2UDlwblvbIjUsUi4OufISMKRkxhMEk0ZxzVRDeXwIinsszOXIGEe5AC4NEg8FCHMJEBJrYWnZuAq0svLpHE+T8U+L0kbWaccnGGyPM6Rc+M3bHgg2Nvbo2OfaIXe+MY3vhe71E4XvkGR/Dqaiee4v/SlL30fN+fUYzZQhnduf8HPgjESUyi4cwP+DAJsbNl6G4ZLzmPs/GRbDjUTyTNzgAoGt9TfhjZJa8s0slprrHISnOMBuea4Ijb1JpCTBJUHWsQGYHJqER5QeD5ABxvFwqNwEsLKmU3w3HziKS0VL7SUZTQuzrRNyptapITtTc01Uj1zhpRUV4jF4ZYkTHDA75DGhkqprqlU8D+056Q8e6IXlYGNoA5JZGHqUHJegJTOAbUS++Q4RDiM5xNEFB+KxA29noGmcQBECVSDFCtNxqmrtJBA68A7mixUCryqZgi1LxkAR2OyrUmrEkhhfAL7rBw8D5UtA/Dlosgr3IeVM2Bxqmerb1+AAvOF+2YZmXHFoaOjM3HDDbeqBeKi+21tbXcfOHCA1trIyJeQX6WZ+DTboUOHbnU6nc2MIOP/1jf+p4rpKE6MnsqMKSSoWFSraobSO0NAASlPQiFnwG+41XYncCgl43oeaipBQBNHkOF6DsLnXajRcIKE43g/7Newr62kTJzs3sA5PI/3c6I2aws09pm+Q72j0jUwKg4QdRebAQJe8dT6UDATkgAHSh86LZbOcbH1whT3ToCXWaV1fqvMnDlFAl4v3ktk+9FOefpQp5QBFUGQfQKJlUCfgx2OcIABQ9qt0E52qWQzAt6Hw+laAL5WuF1+bWHl4mF8J30F2ElAgk0kyBdqc00x7occ1ftz0Jwd90rDew0PGWOarOyv46QFmDsGC87RdRBwX1uM+cfcwn0KZVIcTCneN+WZZx+qHBkdGeI+tHjpV77ylbdxF+Fl8fKrwMTjzsbGxrcaP0W+953vRDIp+ijnJ1RzoEgmE8qMRuBvmjeaNS6mRc7kQM1WU4etzuoFAAAF5CmHntCTAbQQ6Ok5AFY3NBKvjYNN51H7S3wBfWwS7jxtggf357kcE82OV64cZ4gB0hjMVDqRAJnlSihucQVLJF/phKkJSyzcLbHB0zLWfQTabEKcZUgTeY7XIQ6XU3Yf7ZLvbz0KS8S1DrjkIECD53DlOAUstCInerJS2JlevEud2yN+nAcnTRpwXiXi4HyJLwPOl8X7EikkzbTXuA2nuXN0gU6qQF3Jw2PlQqt6GjQORyXEYdI42oAt40wfeVsuhWtR4ZxuABdxHELDdqqXkskyK9rXwHsh77/85c+xu1GlsrLyzdj8ylbxlwMTL7R+4xvfmOr3+9cyAtoi+42v/acxvOQCt1WzV9g3Elf4ocIXY+YbkdqMwBMKWw6TJQ9ioZgjMU3txH02FfhR+H5oFWq5HIAUAlmm1kpwtRKYRApNAguXK+nymWmjYRcCUCCDOU47E41LOjKBfZgmail/QCylJZINeiWB22cCSFOI2gsU1u3QmSyH23vlq0/tlmEuc4i7cc0DrppSA7LO2SEoZzUpHBaD2qaeKdNc7rJJo8cmpYiPAgrdnGhAVg5NkofZTaVs6oFZaL9wZ+3Axj777XIwv5wyxdZy6iier+YeGi+fzij35rR3NnlYtJcYv5F/HPtkR9GzXYr5qyS8kM/nynlxhZ/3/fL7teYqK7RKTz311CrskvKcf5OC/CowOa6++urXGD9F9u/f3zMyPIQbnpswAsWo+Ux0seBMPVe9NBWchVqXAddhYNOAtjExQ5D5NE8sfzbUZfSYcQ9qMC4XyLs4oZ18LhcKISsxeHu8R4wzVnCMNZcDVlK4SYJg1GdSqEEs0GzwtKBZUuFx8IsJcaP0S0qDUlpdK6UN9RKqbZRARa34fUHwHmgOAHXnvuPyb4/tlCGQeE6a5DM5wpNLIbJPjqabYMpBo1QAfAGEXqRpOA7XAOqk2ucUr88mJ5w56cjbZBR5MYb0JKFhsvSTQLZzdEKolelcQLva7MgPByoVCDYX36CSyQNo+RRyA14bG22z0FwOaGNihlyLozDTMQAbwQp+xZIwy8ksFS0LYEIrbkGM8mHgeSwH3D+bsmzc+FRf4RSZO3fuHdiwhpq3Ok9eDkw85qiqqnqV8VPkO3d/00OtoAlU3BT2C8IL+OtM4s59biHB1GA0R4ih2VMLQRDhptBD2CfLNHiUggfn+GGW2H3A0ZS8L8HC65gt2nSAOGoDkmJcqsdRuXHHM3BS3QcT6fE4lSjH4eJH+/slFwlDE8RwryRqIUwkPTJbVhsmH3x0s3zx/ufk1OgEnsGOY1QAPg/pdAJE4NFSDoeAbUXseKWqrPa4pRauf5jeF4DihD2qDPq0Nz+Ja5VEAziZNFKUoBZiGrHPLhdqLZg/anC2aucc9O4M08mnkgSQjXM5aNMp0UU5mLGw9Gx3onm0k07iGcxwzW8jC86SC5UPTja2kO989z/LdAdSVlZ206JFi9ixzxMuKC91gHezbdy4cS3Y/FRGpFKp5MP331euLjwvK0qHCRx9ocK+KeYxCjBhmELWPAZkLn/zXkrAiQKCiEBQbcVrRcdxa0ILFoveGReYYBOD5pfegwAD+dWZIyhAHGdmEnCmUPtRT3tcDpg3Fx5lAZkNy+Dpbhnq7JSJ3h6Z6OuVka4O2fz0ZvnKf90rX3nweTkV5qwVNkDCLBGeeD4HLPAd/DCBJfD6AngXpmkknZOhWFzqnTZp8pAPclQo+BG0lg+J8QEYbmgavpeNXR9epxJpG8yfemE5mjboVhB4Fo89nxYnCBc5pYWNtNBUOaSfY8uzMIGccJAdhzkPA6S4rx3WHnVBbCVQIvgHTBqgY2ABmPtMgObJmd9GQPkW9nfu2hxiMxDPczgcFV//+tcvxe5LmjotowsIT7bPmjWLqk1lw5NP9ibSSG1B8KzJh/J0A2RnnjEZz4Iu/q3I1wjVShpbKHAOuyAR5RATjqcmZ/I5XeKCeeP1nG5EDkTvT+fy4xpeyi2H66ZQ5TndyIPzuBIcmYzRNGGINiwiPXZoEo5X8nhd4oAG4SyS8eGwjPQMyVBHr2x8Zpt890ePylN7T0gYx6j9VKOoVqD2ROYAOPQeXSg5rvTLZXPYLDGEdLcl0nIEvIw8jh3aHCjgsdjFDc2KZOukTBfS4eCoAB/ygMYDycxRw9BnQoYwX1i58LrajkQNq1kJTZePI4+ggVgcbB5IhFHPYC5zqtXozsNRgWllk4mR75DClr/NuOL9YjHjmVe//OW9k+OdWltbSXle0tRdCEw8kfFOqLbrNAbyrbvvnlzonAXIGn/BO76MIInGhQXR+5gB8YQ8axJnvZK8chFSL2o4PRkusMWVTBLwxNQcokSZDxnyLoTxONx5XM9mAw8zET/84FZcbMIUeno8zrYtroHpBcH2+z1Q4SEpKfFr3x67ZUbHJ2RgHPdjWvAQ6Ay9N4VtYLwn9R/HLNFr5Mp2MXiecXI4BAKvE9vjiYyMJNPSMxEVG0xQAM924H243qUHWoV9aZlIShsj0yijXAoVCBwrp+8MrYWKwfUucxPYJ+GGc2DJpQEaOFoAMLMynaDZRMEjP7TpRD08gAmA5up2FBMwJkjO7OvuZLyGc0r1x/d8c/IjQsFg8KpbbrklgN0LaqcLgYliu+eee+ZStfEHCjD+wtatHCusD6Sw6I36U0gMt3g5U8tQ9FTGmdcZp58Rvrz+YQsTxCnf8G00U+gZ8WsBbNH2e71aS1IoNA5Z5Y3ooXARMHKjeDoJrWAURCrJVU84YA4Fx+tRKKaEYFJKOCUc19LEcoKl1wNQwRyFQiUSKPGqt5cCABIoYD5DmyaY9oKwuYEcLgatw0Uv3NkkuA6ABHSz6MzX53YEzx6EphoH2EdiKQnCK2P/HRWIExrYFocjAn+Jy0ynATy8jvKoZBwKBsfpodmsuCsylUNK6KmRS9lh9pwhvBddR/5D0VoAIB9IfhDvZEfaowmkB+ea5WVuKZPlwbwv7BuBx0gvzpxz4sRB9xBXOoMgz7wf+tCH1nCXv8+Vl9JM9vnz519s/BTZu2ePNmCZog+De8FtseDxejUTYcbo3SbljD02z9EmAp7EPEPgSrnQHQo0OzKIfIOm0e1yq3YiOLi+ZQxeFk0IzyN4aPpY8ByeQYkCeNRifEF9HrbVfreEggF9Jt1qBRxMHhsDyVvY8UqjOR5LQCtSy0Fz8EITIRAP+Q/CBEAyCm5E4I3gWSgCfX6xkFdPkGdBtZ6KJwRcW/x4JrtJoByFw9c52YB9dlb2oQDgbC/KTWQ1L+AUwhTDJJZDEeHkPNudcJrTJ+JDvMOVAyej6YQWd4Mk+0D0Pezeyes0c52EWZTXxfsU3T8vnF1GDFu3bdEmAkpTU9M6bNQYa0SRMPfOFZ5kr6ioIAJVwJecxTfHf/hnZFxxHK/U/cl4RhnHNRhqSo+zhIw4JAIA4ehA1nT9h4z1gUj7QTSZUbq4KM7XEQbkRgBRiqMmseVvXeYPZJrLEsZQzbnksbFiCbQcAMHV/isAzNbKUvEHuC43YgBAHQLDFOCZbPAjFkiuOYLSC95VDntkvKbxrryXB9dSq7EbIwztwUmXHOtNIOk8OZxHjsXXVO2JeDu0HYV9eyVIawjvY8V96FhwLUsXHuIEetnFws4PbRUHGOBQih+cKsix7rir1eqBiYWniRO41mWQgLTndaRlCGAq5WQF3F/79QBINlkwzcxn5afM73P3uUXajMA4HjsbUE9vfNwY/AgJhUKcUs7XPA8750Zo2SI4YR85j0pl49NPc9TdpOhDqemKHkjR4Q6FfYrGa1ThOH+wwJDBDIxVXgAQcB4aXXtAApls1cIkF+LQCNbiWCxmFCbMFAFEks7eAic0ls/tBVHXjm6AqbD8IDKd62AmQaBJxeeV+2VuS504/V5wErtkcZz3YAt5GvwiCZ4UH4/I+EREnYAguFSV3y6NMBumeJEWZLOClx/e8SDQwfDhdym4ViVIfyV4mpuFhb8ASHqo0D5WiveZWV0mi5prUfDMYgAPx7zw0NhWpCvBoYgsJOV4pB15wmFJpc68sEPUkTC4GhSZuEC8XTGLVOD6uhKnVARY8Qhe9TXVjMPBxP2M55j5X1xWxr7uTsYXHy+WbVuf0T5ZitfrXXTVVVeRNxk3LxJGnCu2H/zgB7NNvsS+uKOHD09qJlOMunpG9Di35n7hXCPWEI1CMI9RM6TBc9gMwD46jiNPgzCQG6TZnkPSicLiepJsH3K7nFr76U6wAZJuNxsvA14fNIZLC5oA1MW0sM91BKidKmC+FjdUSkNDrbjAv2xeEG3ci8M1OKcf+gvXQXOgYO0ARENNCCQW/APntfjAp1hv8MfunLSaVLj4MI8BenEwkX6kodzjkzIXv2jA1qocuBXSQo2LV6WmCaISzKirlDtuvEY++qbXysLpzTCtACO1JJ7vAqBpsuzkSdBWDic4UAnMO8BDBQroizsXFTe3eD8XGyxBpHzw2kLQTuyTm8hSt+PagEXczS6xFSqCWTamGOVztvaZDPw7Jy48MWQv4k3Oz3zmM5dwl7dinCnngokHOUNhvfFT5MWdO0cZS3XPTKHg/sZD9cCZ+/HBpkzuF21oGrVDFMd4nJ26KBqiCrXKqtyH03ZQrhJNpSTOz1uwzw2XsHmA61P6kPlsX4qQrSJTkyDcDBmYRi6y6rYjg+GVMbO4mBaTXAUuMa2pToKlpXDFUWXtbrFwgiK0Bbsmssj0LMAId05cPr/MnzlVKsCtSHZLADp+6JBTpHS4LAqNZsZo6bZLHNrB7/KB+DoFLE4GwOWg2PQdOM5qHO/EDyNSq9RVVUpz63RZv3a9fP7975N33Xy1NFWUQDMDIHhHqn+uiRmClgr4QaTL3JKA15mACra6s0heDs6ITcqhNTlEmS4cK0wSFSIZt4Ej2pEPFm1isON8JBVZR6ML4CDfTXAYwpwpiisKZlxx2LbtuWLeZJJw82YqFwKTvbKycrnxU+TZp5/m9/31hhRjy4cWbYqOYwf/zNueH2+aOIpuyFUK+ywsNWEoAA4/4ZggTp7kZ7ug/XEOCiYRlzCIdQLnhONRGYqEpX98VOI4n08KAQzkWHweGzRVoEXKykvFFfQjC5zCJW0InrwLoKNmYMEQgBzGglBRXSnXX7lWFsyeKqW4hoPdAD/9GiYXdC+BRqIpG4HHlIA2oPbjTOWBWFTfl7nMiscCZINFGGApxXssXLlEQgA058JFMlZZsfBiuXzReqmvmiL+YEgCuDaIq/3wMIMcOEcOOA6gAJ2qRaGt7F68JdKRgzZk6eXhSUSRh5wNzDWreF+2tTnAz6jhTZnURLpvlAU2k6LxDNQaevzs8MymJzx6IgSmbjY257U3FYOJB/jb4Xa7dcIA5Vhbm483o5z9gPPVJIUaBr90X+M0bcZx9aJQwxVMBpLULMCGKZCsMDGcJVKBjCUoGspK9EOEHFNED2skGkcBAkgoPHIDzh2LQkPFQbajKMwYgMbW8yTOIasuAYEnk2oEIIJlKCYAB7mPQwAaQGDhmt3QLHkrtpyMAJeImssV8kqwqlxWr1wgK+dOlRJwDw+AwVZveuNsFInl0jIAD42NqxzhMEgNiUKkeeMUJ/32Ct8ZaUyigtSU4/lIz9ETXXKwfVSe3NUhW08NS9JWJeuXXiEzp81DzgPg8CodfjwE5D82lpHECMx21gotbZEINN0QQNMXjeF9Y+B9ABe1K96Ri3iE4xmZiKNSgbBbYZ4JZiXYDKhZ3NdRGxoYb+6fiWP7HoNZZmY4emSfDtemAB8cjmSScKOwIcVgovCA3ePxTDF+ihw/dgx1ZPL8SWHM+bFnBEkw/vAETRD+sMP/J/e5p9qIwGJBoUBbp05DaJEgvK7u0Yh0jY1rQyBbl+MwfeQsvJ4vrvyJmcD7IJ7NA/FoVGLxmIShJazI/BlgphfNbIKJC6pXpY8l0cf9CGZCWveU6LMA2HLsxrnIKxTWYBj3isPUAqT8IoF29AI0neMxbadqKAtAoznAV3gMphXn8X7Ut/S4GPiQYMArJ0cT8tDuDtnfNSzlra0yf/0aWbBmsay+fLXUNdZJ0gLTBDvnqrVLOmiHt8gpVNB+0DypNCpPPC+jUS6UbxQ4V85zIc1UVlQTfJDDnhNvOd6llJXUKGvmPzZGniPob/1p/D47UEmcryh6+k5DFRoCMHFG0stqJor1ve99bxUykmxd++P6envJIc+7Of7pw83fFO37KSTeTBAzUrfcBWiMT3CZpo41gJcg61HwDXWNsnzJQpnaOkVC0FAjkZiMcVF5FBTvTBPIG+k0b9zfBa3ihuZy0svCPQhMcqlBeH4pEPlpPpvceeliWbB8nvhDQXFC87F7ha3g3FKjs3mHS/Tw3sbAPQNg/J8e5KHTvdKTRK3HOQkcG01k5BQ8PxL0qmAJuFFeBuEBchVeFjB0n2ojamg+g0N5+Xv3QFSOjVqlorlRapqbpLKyVCbC49I0dYpU1dVIFZwDN0CQD4Dkw+TyGyuAsKShFdlckU4CUBMAZ9IKrmaY4zi81WgyBUVrB5e0SokfGhSBM4i57ifz3CyfCwc95exw3jlGyGbTltHCgDloMdtXv/rVVu4WLlMpBhMjrZdddtk046dO+9Z5VBTklbriphiO/dmiMXoXIwEsFH6+gVtT6Amx0JQ76cmGVsmB55RAG2WQOeNjEyCYINqo8WP4HUkaq6GgQpKuQxvB5faXwH0PiMftUS/Pq0DRlirlV80wE4vqKmT23GniKwuJHSaGWGeqWDgZaDkOccmgQOjKUePpupPY8lMXKWi4ZCKpowTIPGkyONOEs0w4gqEeHiTfYwxai0SfX4fimG8QTKSDnc4wxUgv3fSAzyNzVq1E2izSOnu2fgtmdGhYfLhH54mTEgRBmjt/nngqyvSzsKPdcUkMZsSHzCtDVQ7gfvxAEGcF63dY8G5INfIGHBIVLQn2bi+1ir8Gzy9DHuA6S4bNGGeE5aFmDqEYJGcHKoDzePXkr87O08S3ysKFC6djU/yI88FUX1+vowQoJ48fn7zYfKCxb5yMmKK4M/uTwvOKjhtbIzCj+R9NHAfDBcvKpKKiXE0ROQmX79M2KNyEowHY+MIRmapNEI9/2jSgC2lh3wsyHYKZLAHZrva6pQEeT015QLLwCJPxCIARlQTMHz9WmIjHwa9iEkE8F+yiZmJnL0m/ggpgS2Y4ttwic1qqxQdzlwRwyNH4qYlKpMMHhs3xaBMAm3p5+nrQvNjqJzAQR9CyK2j98mVSVVIiU2e0QhuFCybUJtD64vP7ZQIm087JExY3KhK0YF9SYmwFR+47YNYs0EacVMc8zBKoybQkI0mJ4mExH4BUBfNWheuDyDsPQATzy2YHakecbgCIhVEkFzJlvyqcONnGUlMpLy8nTs5C3lnIgtgqKipmFvZl3759qFhnbkYxtsXBiDv7uCHF+xTjPGPLF9QMR6A2KA+CeHN5G4DJ6Q8KpzNzZi61AI8TMeze8MD9Z4t5DJ7ceHRCR1nSRPH7vEnU0jKfDzzFJpUovOr6SnF4/dqtkIR3k0AhxEjg0wAYzAABEweIUlloPXa/QFPxw84KLAIEZnReS40sbTD6uAltppfXUVOEoGtqUGi1PhfSBq2Fc7hQawDvQFcfGJQ5M6fLooULpaqmVsbDYxIDeWZ6S+BksHsoCmCnoSXHRsMSHYPzEEYeZfDOE/DSotBSUYuEuSg9tBK1LlfeHY2mZQzH4tBiWXhzWXgFHC4cDXP0A+JHkX6OAUce09SSXJOCFJNtvg2LvzhOo1FbueVvo7yMMuSho0cP0oqrBAIBOmkXBBMjuG93uVy6wCmls7MTHPdsoJwJfKBGT0rxcZpFCtf55j4DjqAwqEm4NY7zNBZQCWowxwZlWNjwyuoaGqSsNKSNfTSN4yhoP0xaGby8ALQQORObEOiSRwGOOK6j2eEq/5FESpzQTl6YEZsTTr3DDY+Nq7eBT+CBur5RofWbncdJmjUGAImfRdVhLjBdbAPzQ3NcPqdFmgMe5T7sCOYafm2RqJyClkEpSxD3LENmlAA9bBKI4v6UBXNmyarVy+GkuaS8ulwC4G1c4Y7tYZ0n2mV0eEw8Pq+aU66Yy9m7XASM/pmLRhHvmIcG48QC5mmW7wCVzMbVGAJ9WrZnTcTpePDDjVkAEKAeQR4Mgc3hZXkdhZvi8tFZQaicxXF8HrWZCYvJcwkshPb2tsluFeTLDGxMMOlDiuHACKvD4ZgcXdff18eT9YbnCeKIhzMJMTRNseh1+o//8R66ZyCrIKylNrtTzVpv7xDQ7IXZAJH0eKWptlpbvvllJo5r0k+bwkTwM6c+HHeR3OKOSpxxLz5/GKS5FzX9xf6wbG8bgAaCrUCyVK2jMPA4TQtb3ekdcpImv/SUIn8CsFKpNIBJHpSWiQQKJ5OXUIlXSj2cdg7Sz8F32A4DtEdgMvcTVJE4zssoQLmEMoexzGhukWlTp0plRaVMnz1LTSmfFQR/cwHcdqdHSspKYYJTEobHOGPGbFk8bxH8bbaa58QTsktllUUqgll4uYAXSoKdwezBzMC88WvoxrI7ABp5H4Dh9sEhKccdfFbwTLwnFHpx+TD/TWFJnH2sEMt8Oi/eEFY6U5DXPPjyZg7CoZkqiURCPU4FDf7ThrjCA/j/2Y/CcSLYPH5OQiiTGMKW92Th80tLpeUVsgymIFgSlP6hIRzO6sC13qFReGAOKfd7xY1CJMHmXDsObGOHJpfxU88MGUCNxIbMGE0Q4vYPjMie0RxMj0+6wzl54WCP7G0flYd39chwJCNtPRHZeLBXTvVF5ET3hBzvHJXRMZjOeFZePDUiB9rH5YkDYdkf9cvezgltmWfCqc20GQJp5+KmXDJnFGDuRdwgAJMHn5paUy+lMNs+X4l2z4ThUPT39Ut4PCntJ7ult2dIyqrAD3EuV0MhyMorKuQj7/qorFu1RlfwZSu6nTNVYC8zKKUsvDuD+yAOFQLZBq2IkwAaakz2uaQTOID0OTyIc+iZWg68jsv30DEwf/PPaNU1CoXxZmAFZbv5ufET45P+GCcZ0PafuQHkXM1kKSBOJUqdqWKoWQaKsa972J4BULFoHM/jn6lO9UjhlhByEBvA0tLUKJHIBAhxlK2r8HK8EplAAQwPK0jUdcdl/NSXeltQL9QsXKTC7/bqfWgKOdpSnwMwVaAwy0uDcnjMKW2wRnv74JoPp+GROWRff1KOgpvE3eVycCAuh2NueezQgDzfHpH2pFcS/kbZ1RGVQHWtxGCWjkVEesBT2NcWp/ZhGvSpxjsYnTZQ/TDJi+GtLVmwQBYvWSwNTQ0SjyUljHc5dKhNTh0/KpXVFUg/PNaRMRSIXUZHwtLV0SFdp09LeHBY3vm2d4Jf1SM+JX3DeRkcZ7cQkANuZPU4dKkdDv/hkBQ7V4rTQXIct0VFhHOgK7yBvHhLULj2Qr6/RFBQFUKx6G8E5VtF50Tj45NtTeyjw+ZlwWT1eDyTnGlsZMToSuGf3t+4Tvc17mxNdO4+fxnbonhiFS+uBYEaVQoiOh1gikUiOpzWCwLN+/IjgaxNo+EJGY/FdSRlFLyI45jY0p2Gl4Y31cUluLgDvTryGd6XXGD5gnnid9nk2MH9MjI8KFXVMClwyV0ojJ7xtE424GC4vNsvFTXVUt9SLwm7RzqHI+KE6z0ColxdU47zbfD+ovDScGekhxyFSyVTMfBhhgl2SlNpqayaPUeWzJwrpeB6FdU1UttQBz6TkK7OHsSV4n710LgeCYZCCqSu0x3iK/FJWWWlxCciMozKw07rt7zxLqTPKmGQb1hQHVHgLnOIowScT7WVVdwVVnGWI/+dAFsKGh4E3eGG+S+1C7/JRweCBNwk1yp4Z1Y0loMZ/1KBJUZLhF98bb2GjoIpOOe8yQVn/YDgGm1oMIX3PEt4UxMcBUjoHuPNrbmvlxffgfvU0QwFgkkwZZHh/KQE25iGh0dpXmUEKpWNlQGXE94TRz6yGPEs6Hfa7ii4zQRc/ShHGeAtUObKobzgVlNra3UNgBIQ3kqAqHXmDKmtrQMHKZeKygpxoZZXwLTyy0z+AD+mI+A3TVJfXyWhUAAFXy4rVy9F7lh01ZTG+hqQWRB3/McPCvKbKYotpIi1d8X8ubJ07lxZuWwRgBGSEoBpYHBADhw4ivTC04JDEEFlaWhp0oUxKsCjRoaGdc1MNh+UA0wpaMDy8lLwoYxcvv5yWTx/gWTB47iMjsfrkFCVR/zlTrGigjgDIm5oHradcRgNmwk4OpP8kg2nbCknvWEaTVGQ8I/pPquMDDHjzKCA0sDfBqBGxwYnsYHyCmKjJaoRkPPAVNiqdHVOfq5MH1AseMRk3LnHTGE0z9N/+MGzTOPAf+RDc2fNlP7+YQmhADn8hoPhogBXHVuFy8rER74EgPBqAioC7aKjKqGNuNVMwr1Zl/i8epDaWgQ+lBoqCDAMDvRp4ySJLCAsLVOahJ+Yp4bw+eHxwQEYR2Fzy1kg7IkPAYgcX+Ur8eu8Oo76ZNsWW7Q5lknfB4EjFBbNm6sgnZhIyPjEmAwBKGxfYlNGKOSXxoYqJeIEqReOw0BPt9TU1UoilgCY8Rw+r6xc9u86JGPgiYdfPCSvu+l2WTCjRap8bg0ejw2kHZqnxCbeELQS9qGSURHBr8i/2ZgJ4KUiSFfKJn5UTuanmU4Gzaei3xcKpui+Ga+A0p6HMycYYv7WbTGYGMGAVBak6GZnroPoT2qWws/Ceefuq3BXTRt3cAyP5Dx8QsrnC0p9Va1Mh+Y43d4hJdAWNFk6oQBnhFBzA+AhnDlLck1X2A4iTn5E/akTAFAbWTtJ5JlMZhb7q1y4rq6hXgLgTi645gTC6OgozKEVXDCu9+rp7kWyYMaiXJscpgEnEQDpTFI9RH4npa9nkKu+6ORNL4DLoSR8PdJbvgM520B/P7ieS585MDQm7SdOaadyigtCgeT6fEbD5JanNys3GgFfuu+ehyQNk/3Izx+UbRu3ysFde2X/gUMy0j8k85culZlTZ8uVV18hgUqXOKGFUukEeFFaPPC1PSELgMUuG9wfabJBW7m4yhziOGEhUOKUgJ8jQs8UpSlm+Vw48Dj5sXEe81Kv4Z8eN34XCSMmI8/VTOQxSgcotTAXhhRuWrih3qFwi+IHnLtv/j6zX9R8AMD4wI8iyHB+6p3aqK9vSGbPnSMDA/DobG6pKKuACagBh3ErL+GIRZ1wiS3dbzZYkpCzzYSfeajkYqbQOlwbgI2Dh4+0yfj4hJqORCwiHtRwns8+N44K5XCQJPgX+9m4UBhBTJ4RhZaKgaexqSAEk0VN5UCyORTFWJSMQDLehc0Kbn9A2rt6JQ5tN2vubFm4dLGuTEfPkyvnfu9H98kwV6w7clQ2PvI4tJNfojDjdnDYBSuWa6v87MULpLaxWp7a8Kw8dM8vJQ7AL5izUnxNQZmwJgvtUxlxB2HKQ05xwf3nek0cpapfLkAlo3Zy+Ww68A9KS8XMeyPQXDGcXS7FQc1b4Rzzt6HRoJk56vBl5DwwQUhOVECIkbfGTYuFbjkLg54lg3n8QucW/2YRGMmhB8TZIW5k+g7wi2FZsmShkvC9u/aJv6RCPP4yHPehdqNQoXmqS0L6Utpeoy3V8KdwLzwR9yJ3gRkAP3HADJGjqAcE7clvq/ArTvBMAZgkONmIlJSUaGEOw6QkcW4U4OKXmvgcchiOD6emoTIdAvdJcVIknsWhL3HUNZ0JU8hXmp5UIimNjY1y4lS7PP3kRhnsH4WH1iVHQLC37t0NkMWkr6tL1l9xkXR3tcv+F3fJpVdfKc8+uVkOvbhXrr/9JtmHbc/JTjl+6ohs3PiUuAKoTL5KuXT5VXiGWywcpwRelIoZ8/CoYfm++oVNbXcCPUPJcdpULJaWSJhT02E9UE4GQIyymQwKEsQzD41XgbCszphwBgUSYnGmhErKJxVNOp3mxPazpBhMvGUetVaHZ1KQ6Wz6glD1mQ8wHmkE449iHi/e14C/yZfBMQUUmQueFgqVye2vvgPwTcuxo6dQKAnpgLlrnt6K/aj0QUPV1tQp4Y2DUcbBl7QrAh4RFTgnQmragCYPNFV1ZbVmkJumZ3AQ+9A4uCf7wLTBMg8uAQ7V09MHbmaXiUgU5mcC5tIn49BkbPWOYhtB6MU5NH/DQ+Nw7SMyAa3DKUpsKFTg4p04BCYOzeYP+OX4yVPaCNoDk7dj94vSGR6Uvv4+Cbrc8s///BWpBonf8Oxmecv7PgDyHJRtm7fJpdfBjIVK5Pv/ebf4vG5J8lNi6SQKzSH3/ODHcvr4aVncuEJKtXsJZro3LeM90MbxNEqTujEHoHEKAnIhy09ncCG2rIwOIr3hBCqbkfeU4jIhMJRJU6MVwMZ804DfPKdYTE3FHgVToO1NME1CsRhM50lJMIh7EATFN+fDjK3+f96DjcRMxp91KX9QO+W0UK14+ycefxJmblx6e3tk4fJV0tLcKLu279AvBfgDJTApXGzCJRPQHpxLx154DkDjMFqvyy4hmMB68CInTFVZRTkylq0+4FzQUANDI9AE3bgHM8oGx8qqmsbl8ihY+lHwPSDDRw4ekLGRMPb7YSqcAAhMCkzaieOnlC8NDA1qJzBnQjnwCmyy4JuwwXH5vPly6NAR8VB7gPEOhEelaVorPLJLZNGcBTJv5lx54Kf3ypXXXiVOq1O2PrNVyXhFXaXseG4nTOqELFq+WCvX6dNd2hMwHonL3h3b5LmnHpWG+kaZ17oEmgrPAyfiHD8XvFDOxGHjfpaTMGPYj1olHYa3Gc3gWB7nkAoQNmcAZYpZJNyaZWWYsjNld6HgcvkKygXPzVIXTgJJt+eCCRU/N3mB3c6Z6xA8tfimjODG2D9z7FzReD23cNwMhWPsGomEwzIdbvWatavkoZ/fC+7RLTNmtcrwyBBM0bC0nTgprdNmSA20mN/t045Uchg2WHLWCTWETohUTTMu/QDQMZgXv8+LV4TZA3/gKIDh0TEUVEy5Wf/gkNTU16JgfNrhWlJawTcHwEvA1wa1mYJci4EqsD8KTkdzCRUQockElyJ3YhsTXfza6jrVBCPgRUuXrJIYCPb0KdNl/+7d0nHqhLQdOSIH9h8Vv6dEJ4xW1NXLXHKkphopLQ9J0/Spqg2TsagsW7pSIhPj0tDcjHMT8ovv/1jmVC+E5+sSB17Jo3zJJXbwJS6bw9bvPMxfYjQn8TFwO9jjYIkbGo+9BYYWUk1ErVPYZ95TC3F8BsunWAhq87zi8xlKSyd72thmxw8ymGBSORdM+Xg8rp/epNTX1xds5DkPLGzPFfOhDOeKEWcG2ny7NKMGr7lolby4/Xl5fus2mTN/Djwironkhjs/oF5NbR2/wlQrLS2tUl9TI0vnLpYGOAbV8ALH2YeGV+A3TKiJquD92XVbJoPDQ3g7i3T19fHzrlIOrRWFWQsBPFz4lGtTssZSA7FdiyqcHb14f+VMBKwLoBobG0NBs2vX6M/j51r5LkGvX9/DF4DKQIFOm94sgbKgHGk7KC6/Xw4e2CczZ80AqEtk7UWXaiNseVWZvOZtb5DTMIk7YeZWXbwO5tcmT97/qFRUlksdQLYF+cDvuowA/E6YazoDw+194krWyPgIuBsQnQYnYv4FYA5La50SrLVJaQ2Iud8mXKCV46q4ygvBZArTbNKNYi3EdjIG7puB71pMws2AvD0LPBC1sMbu2WBiJME0uVBBXX19yryReY3u818hvjicK0Z84YcKfkNb0Asqgye1+4UXZPPz22TugoVSA6CUlldKdGJMTiGz586ZI4cOHoOX4pJ+mMC6pikyHbWVbTW1lbWqaXz+ELhGCUizXZsMSKhZOL3gWuRjXImuqqJazWRfT684sOU5XvATfveE2oDf5WXzQTaXlt7uHtVKdqtDPF6vBMCFGhvq8AwP3h5uNzKYAW8BQLqkAuA9duKEEngoNhnEvV1UH9mMLFm8FKbtenl+42aY0CH5q3e+AZpqj/KjGbOny5SZ0+V//ulfwY/8suaKS2Tr1heku39QmvGOUVSS2upacLYk8s8qwUBQZlXPA/u2SHIYgB/i4D2YchzzBxxS3eSTxuk+qZ9eIsFyj/ihjV3IB7OBUjkRgpYAy8T8K+zrG5ErFc4zgGQQcb2mAJfm5mmsVSow/2yEnAQS5Vww5QYGBk4ZP0VmzZmTNgDBYCKVR/hf4UGMMCILx8+ON5v0zWtZKNyPw7NasGiRBP0+CYbK1Wt7+JcPSWNrqy5509c3ADM3Kv5QCCZwhRw/fFA42busskI50IJZc8QH7jMUHpNh8JqaiirphXmJJLJSU92grcfMBbZE1wAQ/NQXB76x0ZA8BQelBFrFDdBwxCWbGhzwzNhmxJZlrltAgs7GUa6oYtfXAhtDRWBjKbt4OEPX4/MLv9MbHp2QPnilNhTCksVL5L577pENjz4h7/nkR3WY7gM/e1BWX7xeZi2YK49BE4XxnMuvuxLvOSjdnd2yd/9eaW8/AbMb0CYPjruqqgWQfeCDCFPqm2RKWaU44g7J8Cu7SY4uACkGcEpLPaiIPmgmpBslGkuzIxpvSEAVQEQxQWWW05lAk4djBWgYpPwMCDXgnNbW2ZP9KUNDQ/z44ctqplxbW9tJ4yfANHPmZMdesRgJMLb6uxBniplI3T9L1RpbmpayAF4e5ol9bFs2PSvlUPE333aT9EODjI6NiwV8ZPW6i2Swp0te2L4TGeWTaHhE9oKHcO4Z+Q0z2uvi17yd6lFNACR9w4MyEY1LQ0MLtEdA3eQTpzulvqEJwICnA8+sJFiirdTsq6PHo5kJMNG0cFmekeFhaJuEOMm38FsJL3KHbTfgvZpR7Keqq5sKgMIDpMlE3Nw5swEuj2yDqXrb+98t9S2N8vRjT6Ggy2VK61SkHwCEFluzdqkM9/XKqaPHAMJRbcgsrSyVi1atleNIK9/L4wlAS1MRGGljM0lTWYuUuUrEnnZINspRnxyqA0KO/CS4YuRt0FqxaFqbUMwMN8vDDAqoSVBxS7AUV/rzA49PncqRuoZ0dnYSJ6RB54HJjMhu2rRpUjNV19QE9GbYN2+KPVMnGf9rnCEvtU8xf7N5xhcISWN9vezcul24mMOll6yXEXCktrZTCrS5C+cDRN3y8IMPSy6TlJ7ubhkZG5V5i5fLHJi/bVs2yzhIqscFzYfKkQapPXb8pFTVNcPDSaq739M7JC8CeByx6bC6hN/07TzdDVKdMBaTt/HDOiHtIA1PxKCF5+vSyOzLtDp8IMFxGR0dh0fXDv4FGonk04PkksysH2yiGBvtlyQ8P3dJmbR1tksKBUqu0lhXLT+HB0fPccbMKbJv5y5pP9YGx6JZNewwHAB6hwP9A/KOj31QahvrcO6I7Ny7BxqoQcZhejni1AvuVQIuxTxzuNwSjgIoqZx2/sbHoUtyXIsBGjdulYl+8KmoUxxZEnQ3MxyK2QDHhYSxODoZaNaofbiqQ7FXV6ydGhqaJpXL/v37qZkuCCYKVVbmu9/9bq/ZIOVyubyh0lIl4Xz4ZMJ0ozHcOWtrJkJ/Fe1TjN94CDyi0+AnK1Yvh4uZgtsf1/lno9AMixYtkW2bNqkp8YIod/aCiK9YLldeeYVse26bdHX3yUzwjakz52kjXTyRluaWKbq+0vFTR6Vl6gyZO3OmxNgFAjI/b9Y8SQJ4B/cegOa7VduvXnhhp0yDOd30zLM6RHcIJP3eH/9cpuPcubNmy8mjRyUEz+UVt96u7VtMiy6dgVIl2Jmx9ORqwceWLFgsuw69CI04JF0dp/ScZavWaV9eNBnVtQvmLpwl+/ftluNtxzXnT586JW9477vEBw359S/9f7Jz5z5oONGRpZxMWhoqRV6EoR2j2qblAKjoQe5tOybHe4ZlOByVSCwlkfEUeFUGGg8e5nhOGy4DlW5xhzhUhaA3KMXLaRyGs+QCx41zLPlSEtaCfO1rXzuBjQkmBdR5Zg4hE41G9WN2lBkzZsQ4cN64YUFgGhCDPySyYCYuNKvBlKIEoUZnpLa2GsQzCPd/TLsxDh3YL63QOFNaGuTJJx6Dyq/UcV9N02fJVVddJaPDcPdPnJKpMBX1TQ06ZGP3rt1w6cvVXe3p7oKGs0hNZY20HTus8+5Lykqkqrpa9u7ZIYtWrNSxRY8+8qTUwDsk2Y+Bs02d2iRlFRXaRFBTW4VnPyq9/X3yqtfcIaeOt8l3v/UdCfiDOiCOQzo4himBfZqQNctX62JiDdCGNeAyyxavkMVzFkgZiP/jjz8qr3z16+TNb3u7PP/887Jt2w7lSlzF5fa/eo3UNDbJT77zU5mzYIEsXL5ETnV2SHf3aWluaIbnCY2LStDU2Cg19Y3iKSnVb+b99L57oJlgJmGqfWV58VeiJC1IF3ibwwtT6M9J0hqXeDYm8UhMEjGa8DN5/9KBZcdA4Bnn45c2GhRLRUVDEqDUtk6S7/7+fjYhvaRmoiiYcHKX8VOkdcYMznnWh1DMRPAWhRj9n2Iee8mAc4zx33Cz4Xrv371LZsyZK+vXr0Oh7za0EDw7doxWAgiVUPHsd4tDc3V2dEt1fR1qmbE4xaxZrVJaEpByAIokPhqb0EFozY0t0nHyhBwFGPrBn+bh/m3QCGy7GR8Z1Jkuo6PD0EpPyeKVq2Wgr0dGwmFZvHyprF69Sj20PXv3y7KVK2XdxWsB/jy8P2Pw6fTGVmhLjw5viaDQyWW6O06IM29HBo9LfX2NXHnpxfLeD79PHn3wIfkFTF0jQMzCue2OV8v8RYvlwIuHpWnKFGmd2aq8MAwTnUjFZcHchbLnwAHyVOmG98oSqmtoVDL981/eK0ePHYBpFmhMi5TWuCRU4YVH6tQ+u4nBiCTH42LJprVAudalM2XXdiSaLua8aarOCjymreAM5x83mw0YWlpaw5oJkEgkQnywDfIlwcRIBVNvb+9hjYGsuWhdjECgmKA4s6+7KtxnTTgXXNqxW3Qiid8AXOCGaa1y9dVXy/GjbdIGvlNbVQkOYMzaOAl1PoaC7+7ukKqaSnhdXiktC2ifGtegLIU2GRvu10zn6IJYMi3lwTKkPqveXlV1BQq2AWaoAiCKSceJ4zAppXLVddfI4f37pQkm7rbbXykP3/+g1DdPgevtl5/+8Ceikw5QIAPdnWJzuiQO00LgzMU5Fy9dCi0aVa/x0x/6tJTDXafXxYpx9TXXiwcFO2V6CxwBn+zcvkNK2G6FSnDZNdfI8tWr5fkNm3T+3NzFc3S0Qy1AxmaDJ+DlcbXcrp4emTtjBjTjkCwG6KzgdGGAfOsz90n30W1S5bFKhdsiFU6reFM2scc5isEhlkhWEu1RcY5mpAYOTV1VSOpgJhv8ZeKESWYZEBhGeV04sMhYQmdKyRCzPYph9ZpLJxeuQLrYLEAgES+TckHNtHHjxueNnyJLli4J6QPPFcSxd2gyQUaUBmPf2DHqhSFGXE588I4O79svm0HA2d7EQXBzFi6S8ooyObBvn8yYu0Bmz54rPXCZt2zcIl6AaO3aNSDsz4N77JV9+w6K0+uXpqZ63C0to+Ojxlw3mJGuztMwkRxOkgOngssPN//dH/ggAHpYnnzyabnjVbfL0YMHZeeufbJq1XLpQyEOw6NaumQBnr1XguVVcscb7oK73gFTd0puf83rZDp42KIFy6SmqkrmwfQ+9PBD0GA18ta3v0P75zZsfEJe3LtXjh8/LSlokpMg29fffousgpa653s/FX7s8LIbroAGQmW2O8GdTshe8Lb1l68TAThoWDjVio2jPpjOgf5RCXFIi2VIbNkemTc1KHMb/TIl5JZKm1f8Sbd4kw4JRC1SnfdInbdEauC5ljv9UubwSr2vXBpKK3W8GHUEc13LAWk1AsGFAC3PZ1stHFZjHCsm3wymLFu+mss2qOzbt287NhwQQPUxqZnUBhbEeCYchw0bNsQ//vGP3wWy6XSDxT54/y/BYcfPmkNnIvasOCYOdznrHL5G4TenJnFct9vjlZlTpupEyItBrOPhMdn14m6pApdaOH8uCgXcDrVqOoh2VXW5nGij9joFU7RMmlGjjx0+LC2t03UE5MFDbTA3bpiZIalEAVtRcAQHuxmuuPxKXHtUDh87LlOaGpEeEQ84EDWMC+S+FWR7AufytZevWSvTmptgbnfJE48+Cs31KhmHOTx8+Ah4k0f2vrhLpkybIVdfe4McObBPR0U++Ogj6kzMnDtbDh0+JPaMRa676XpZsGyRPAdNFAeBvvSqi6W/Z1Dn4GXBb8aglVdeulr4Bc6Orn7Z9MI2NSONDU0wuX1y3VVXgDtVQKskJT4K6pqB+UIp6RQxu0dy8N64hM4EP8YIcxZ0eKQURL4E2hV+nLisbvFYfdoJHgfxpPow8/9CYh4DtiZ/478z8Qg2uyvzlrd+gCMr6cVm3/SmN32upwcvJfopvUntVAwmCp/IOM/b3/72lTArTYw82X5q6OD+/bpAqgEYNsMbngL+6VaxrwPmeI5CiJca6NfzACZwnYHREamuqZMbbrhJTp84Ihuf3SxBmKPFixfCO4nq8JGmlmaxQdOchnZomjpNRgYHdeTjxNiY9PYNyIo1K2V0oE8OA0hut0O6B3pR4HDz81mZNWOWmsWWpiYAEHwGtTMA8LbOmceckG1bNsma9et11YUH7r+fDbOSBqif2fC0ODx+LZiGuloZGg7rMJem5no5ePCQXH3d9TKE5/zi3ntl3bqLZc68uUjXAM4vlWee24LnNUsZTDQbN0u8AZk+bzZ4Xo+OJCA3OY0KsXjlYnhhMdm9Yx+80BRM/HE1fWHwr8pgEBoQXilAPmfpYhDxThkfOiX8vCsnWw5MiIxyJRQAJMwVYUCy6QhxTHkg6AfPdOM8fkoDHi6ci3AE5QxTybWsWBJaRjCnZllo2WBz5rdZnsXnYIu/+QtXD192+bU6ZGB0dPTo+973vu9il1NV2Ij5smAiRl233nrrlKamppWMhIYafuTBB0OmJjIBdSYUElUAkUH6jDgCi8ItzdkwXGUfvKexwRGZCo5QX1FujJIEXwlynFFkHOYqI9NmtGqL7LNPPgWTlZWLL7sUpue0+HEt1wMfGQvLvHnztO+qb7APv8dh1lIAUkjJNs1NPhWVhuZW3Ncrjz38CDy5erlo3Rp55plNAHZObr7lJpikE9LR3SPrL75Ijh05qpM/6+FJcSJCNJqAAzJdjoEY19a36HoHV1x5pfBTYz/58Y9l6vQZ4gZwu+BNcujuDACfzQicgTJ/yULpO90p3e3dcs3NV4sXmmPHtt0A5BDAm4JmK5MWAHXRwsUyfUqLXHYFAI6C7zh1Wto72uXQ6e0SsYQlZoXDAJI9OJHRyaVc99LvAW/Ec0tKfDpALuOwSBLmfhyeMc19Hh4nx2k5kFdsr6Jo+Zh/ZnmdG/h3btni78Zb7hyYMWO2LkV57NixJ//7v//7SeyyG4EkfNLMncuZeICaMbV582baRZXFS5bojXDvgpAvFfYKkdyYhydPO0fYNeFDrb3l1ltl+rQm1MiItjIkwRV2bN0qTnhKdPXzqM07t78gbSDn66+4XGaDMD/ywCPwfrxy2bVXSefJk9J5ugtG2wqCbJfpzS26eEUZiOdAbydrj06XWrpsJfjJURRCWt7y1jdrF8nB/YdQeM3ictlhwtoAPp8ud8MV197wtrdKLzjUE489Ia+68y6cn0K6dsgNt94G/nZavUQ2ZHKa95VXXAYQtssPf36P2F3QDiUhHWXZDg20bfNzcvxIm8Sj43jPZjkGDdp5qlPmzJkh02dPA3eKiSWflktvvEb6+3ulojSoA+w4IWL+0gVigw4YSoxIssQhA7mkrnNQXuKRGU0h0IMymdVaK3On18NTLBPOEYkkJ2QCHmHKBp6ISuv3l0hTYx20tjGb+yxwFIIqBj1qCGIQz3D2OVQCK1euNdxZyPbt25/DhhrpLE+Ocm658zfHnXFhp7pkMrnV6eRCwSKvu/2OyOED+9ghffYD8bCzfmswMHru8QRI5gBc2GVLlks6FpH+3j4pCZWoJ0d+EQ5HxeF2yVqYoaceflgmALIpM2dIeHBI6kC2Y+MT0n66WxYuWSx+gOHZLdtkKUxCeHRMnn1uozSCKHugzrI5aEhqwZExuQjuPj2lpinTpA9mk0szXn3TK0DIj0ATHZNrb7wJ6eiUPSDkLnhZc2fPEo/DKnv2HZApAOnUqc3y6KNPyPwFi+Xi9avlX7/0Lzouau7iRfLC7h3w7qqlq69L7rjpVjl66LDcdsdtcBo2SXdHt6y5ZJ0swfN/+q3vCheDX37xOhmEZrKTDoBDRScSEggFZNb8meBTaYQk7vmiPPbUg3Ldleu0qeHUiUOSzVjhqNTBNE5ILDaCIrRIjqM9QVnYyZyBxuQy91kuXoa0+WCuA6ggbe19epx5T6+aFffs0ocWK0ScHW+MOaOEQjWJu793v5JvjmGaPXv2ujZ2VcCpQzhLM51r5igElPKmu+66a1Z5ebl2yLg87t5nntwAz+58kPw6gSDjsDVPoEzc2E6bNVMWg2xvQ83nrBG225SDSwUcdtnwxAapB29au2aNuvIZuOt1KFh+L4RfsRweGJSOzh5ZvXq5HAcZ5+jHmTOmyZ69e8QFzXdg/x7VcJwE0Dx1upw8eljnrl0N4JT4vfLwLx8QP7jRK259hWx66ik51X5a27S4wm8vCPIwTCi/askhLrriCjTJyMiovPDCi9A0U+XiSy6SH/3kR3AmhpDmGqkuDcm8uXN1gN6BQ0fUnN/22lfK6Y5Oeeaxp2X1+lVy46tvl5//8GcSgwkuhYkbm5iQ7lMnZXR4QNqhgYf6+yUWj8iOXS8on7vrzrfIgvmLpevUCRDzXpjWpIyNjWpfHofIZJAXbE9y2b3idRszbPxen47jIo+y4zdHVpjf22MZ4D8N55ZN4YSiOP40yvfGW+/qnjtvoa6229XV9dynPvWpn2GXQGKj5VlNAy8FJqoWZyvMy8qVK69nZFNzs+t73/62g52lBBLlzMMLgQDj3+RvbjWdGjg+mR8LbAVQjh89qp2uU5qbwXWyEkQ8PThcJNXV1Zp522Dq2Kg5f+5M2frsFuVOq9etVyJeCc+PJJZDT5i5HdA6FeXVsmvfTgmCjDeBENOsvghvqbQSLv3smbJx40Y5AjN0+SWXaKv57j17ZfbMmeSl0gvtt+ai9dAu+3WSQev8ebIL18JnB3mfK/1DIPnQXENwII6B19QCRG4U2vYXt8qapSuQdKt4gzA7eGf2+3lh9oa6emTWrCkwh33y0IMPw/OLSQPM+3ObNoLXJKUdIH4TzK/NllfnpKQ0IGGQ7rrqoNSBt42N9MmeF7bIiWPHdDwUmzHCI2FJRCYkrkOODZNLgIVHRnS5nhzygnk9OjIgEzF+qIOuPyKMAtMwWT76s7BfVJ7Y0z8qnQ/+zd/nXByaCnnssce+/rOf/Ww3dtnddpZWovCKc4VxrBxEY/34+PjDgUBAp6l88H3vHd68YUO5+VATVKaWouhAK/7xHGQsTyHKeQ5nbxzt7NTpQvXVtdAG1bJm7UWyffMmbe3t6WyXSCQuM+ctAPnOKLlmCzBbeVumTQFv8Mr+bduhXVxy881XyZZHH5bDXSMymLKCBHdKy9RWBcax40dRa9MoJLu84rob5bntW1Br2blcC3e8A6alXCzQHpXQKHWNzdBM7bJ521ZoI4esWLlCF7vYuuMFcLCQzIZ3+PzzmyTgLZFXv+a18tzGZ7Rw+IWCU/09EnB6ZO1imF3k7eljh+Rd736b9LQflX6Y46b6KmmZPl2+9M2fSzjDZX3S+tHFCD+UhG13N8j5+kvk2quvgQcGxwSEwmXP6AhUr9cPJyIFUAwDhEnVNBycx64cu9OGy9nAykF8SV2viUsv8osNZeVVOriQH2Paf/SEzoBmelnqxSWv+zBnJgK0cbkg7MRGoSFvWsP/8h/f0iYBUJ7xuXPnXnPixAmaOLankDcV3/KCmonCRxAprltuuaUespCRZRXlQw/ffz8Hhk8CqDhQmHD+KdAQxWjzOFUzB9xHwJdiybgM9vdJD3jTLPCUfoCMY4Suu/Ya2fT0U+A9eRDvJhnvPC6luYgsnVIhy1vKZfXMGlk7f4o0gZzOqi+Vkyfb5ckd+2UiEQWnova1S19/t7S0TEeBOOV0T6+OGS+B68yFUEfHUIPHhtVlr6tvlK3PbZZOeHMT6bhcfNElcvzUcdl5cJ9UV9WxD0qOnDwmc2bNQyGVgcs8oSBYsHQZTOle3GtUxqIRcabCcseKFlm3sElq3BmZVR2S5XMaZWZTpbizUan3WqSipFw6xlMyhgrCIcdDIN5NFaXS2dcjw0P9Mm1KIzRykJ4zzD4pigVm0wmNHUIolZKyCvDLcpjICqmsqpUQfpch1NU3iR9a0ANTF6qokNIy9hiU4HglKk63cHkioyyM8uH/xh5EC8fcPVOOWraIu+N17+yZOq1Vna/jx48/+fnPf/5B7HLw5HkmjvJSYKIQTA6gdOKmm27ST4XV1NQEfvyDH+TT/EZv0cOLgzYLFP0m6zPsL1xYrlA7Ogw4E1hp7fhk4Z5sP6UagyZk76EDYo2OyspKm8yrdsqVy6fL1asWyPzmGqmtCCDzKqUcpJ3LKHvBtfbDS3pm92GZMnWWzJs5S8FQidrJFmWqf6cdZoftRyiEI4cPQPNFZf0lV2lfFycV3PqKW5CWnPQM9Mmx9pMSiU5o80MY6WLFWDR7oQ4laTt9UubPnCfRRES273pRQiVl2jfnRC1e1RyUa1bNlrqaKv08WcDn11Z7JziMtyQgzY210lTuFUdyWA4ea0d8UPLpKAq+FKY/Jc31FVJTXQKHY1ybOIaQbo42GAdQw3A6BvF7GBUgjMrCMVscjsMhOOMA+xhM2yjMfozNAqisnC3DZQ7j0EhdPd26wgrpBwrAKA+IbgvB2JwpL/McxOb/+gOfcDo4WAzyox/96N9g5g5h97wmAVNeDky8q2337t3pd73rXWt9Pl81EGsZGwt37d+zR7XTeUERfXYcxdRibAEfhG2nGuUAd5pECl+c3zthi3j/0LBUwYy9ctUsmTUdNb2yQkL+oI6ItKLw+AVJjtbEzcC1MnL4VAcANSAjIPCcvbJ48XI5eGgfTEJGKkKlsvaiy+TwwT06cvPKq66FGbHKU89ukNq6Olm3arV0dnTJXoBsLBKWGc1T4RklkY4oXOupUllWJgeOHFQ+VFVeKUdPtmmBrVu2AoU7JEc7TumEhteumQMeWId3smnHMD+gyEU4OFmUFYcfUeSSQFUhL+6fkKFIWubNm4G0rdC2pgZ4qlwaMR5PQWsnAIgkAAEtBk40osAiaCa0uyUK7R1hQKUI8zg4FOkAr2Hb2cQEh6fEdMrWEEwkl3jUcigqE7NcjHhje+6x2QtX91x+xTW6ZF4sFutft27dP2EXrqQu8Wmw+nPEKM3zhajjBVRn0a1btz7ESMpb3vGOED9kUyxmAvi/sXdGVMUWxGLaZX0BY5fCAlHFypcBz+JwD9p9XquTImnD6apSy+EW/LK23go//B6XLivY3NgELWSXLeA3VZU10lDboENfH3zw51IOTbVs0SJ5Gmbqxf375JrLrgYYMzAxA7qAFs1Ic10jzF2nrvK7btlabe0+3t6mkxc49PhUd4dwzaXZ4GXP7XxB1yao8AekFsBvqeM6CXZ1JNJw2cltdJIqksh0cjIkP93BoSQ1U+dIM3iUO+CHBhoECGIwc9Q60ETQQhyHRXLNTt4xeGMc4zUyOIxj43AMkroABlfpZXfMyPCIxHBuFDyTq9BxZg3b2Nh+R41mUB8jo/m/GSjUusxzo/oblb04vOVt75ssuD179tC8cdjnecNOiuWlwEThBVRnsTe96U0Pgj/0MtLv9weuvv76HjORpmiSCgnR34WtljkCH8Sttneg9ioY9D9DzlzLT62jUOg1Yp9xhVvhHNyDNQ2Fo8fwv8/tkYaKcm00dMK8TJ86DYUWk65eDi0ZlXXrLkUNH5MXoWHmzpsvrVOnyImuLtwHniUS5a+qlCGQVY5vmj19ln4CY/O2LeKEAzMNpvMYnAICZz540zi4XvfAgMwBGKhNybvmwuyWBgNKmtm5rF+aoldKrQRNabxvThIwZyc6e+SZnYdk5dq1EgIwOXaJU9U5xSkHk6+mH++XAOGmeVIiDGGTCocS0aEgjSDR5iGucscRm6w0usyQxiNPSdSxr4DBdUYwnKDiwIzVcmPeIhSyGR70skFQGnW6kI7oRz/60Z9ilxrpPNJdLLzHSwkvIgoTI9Cl27dv/7nGQt77wQ85NTGQM+DBf8a7a1yxd0DR8xhViNefhWtN0VdDXBLeWxRuv9FtY1NtRc6l17LWM8OYCdY8wORApuXl8GGasl5xgackwD08ILHNINhHT56Aq27V1ecGwck4qjMdGdNVR2zw3h59/FHU7gmpLi9HYZ/WIbOXX3olbp+HV3hMZrS0whS1yLGTx6UJpHzhnNniBAerAni9MF01Qbe4XV4kzaLeKj/sA/uGNGKLPOI7pgASjgj1N8yULEj1po3PSrC0XDub+b5c85LrHfB8UgV+nEipAEDJaVkclsNlGXFQAZuEBmS3DYFH6sChy/xSARtTOR2e3ii/ycfcJVTMfDWDgowBz9L5dMUBcXe98V2T6w2C5ty3ZcsWfkU8jmCOFLig/DpgomqLvPWtb703kUjQJZTS0tKKlRddNDmNnKbnzCOwgwikyzgweZD7+lr6egam9D+N5x5fHnVIzVwU7i4XMsC7aQazdtFM6mKhPJv7OLfE6xYuMr9i+VqdcXvowD5ZOH+Z1FZXS3vXaZ2E4AuUCVek7gTB7gPRXgMCnozEhF/rbqyrRVFwuZ6srrgSwv3Y+OmA2Xr9La8UF3KADYrrV66QchQqmy727HlBugf7pCJYJnOnNoDLWfUrBmmklyNIfXDrDX6H2oXCTmZTMgwztfngaVlz8Xqd33fowEF9F36UkbRBF+NgmxlAyWnq1EIOLiWE9+Y6luy7pNbh8Gbja5+IRRwrmdPpwXkubUIhGDgLGqfpe3EGCwGjn/nQHDaEoOIxLRMG5CX/6hqnjzW3tPALBNRu6U9+8pM/xi7blcwRAoVCO19eDkwUXqimrr29fXjXrl0PaCzkI3/78SwTcZbgp5LjIuEZxWeZ++a1xoucfR6nPkeSMGfQKKxBphCAPMZAYUbX1VRCY5TJjhdfEAdq7+XrLpa2owelq6tT6iqqZcWKtZIYH5UXd++Qiy+9SlYsXCiPPAQeBXLt8Hpk9pylKKo8TE1E5s5dKlObZ0oTgEjNtufQEamsKJOZLc3S1Q+tRi4zMiTXXHKFVIeCqGYT8N5sapa5NGJNVYV6mvyypmpSpJPmhiYr6/LL6b5+2bbtBZk+aza8zybU1JxQyVILqYnCC1ITheA4cD1MFLeaM07Tohbjqilm04E2kvpgXh1uuP9p1UYEI50vu92FeH62wwAK/pvcPzcQfAzm77e+44OTC1cePHjw4Q0bNnBUJfkScVCwPReWXwdMauoQIh/5yEd+RBvKA/CGaq6/+RUDqngoioYzQGKPP8cRM0wKds3VU3hrzXBT8CLmhut5j6Om55HBrKmo5kgEYIpd1lp6LbyWYApCk9SiAFvr67XgTsHdnz59ptTX1gOMNnn2mSeFkzsvWXORbN+ySXbt2y9rV6zSuXod7Sfk/od/poWzbu0l0nPymHSdbpeF0HI1VdXgMTHt72tsnSmRsQGpgQfoBz/a/MJ2ACgvU2oqxO/ziMPmALjKoJX8KFAHUgrzRtCnwaGgYSNw8fd3jMgieJrLly/RwmuZNkNBNAaXnyu0cJ/UgCaRS/aEJ4xmAGZa3kIuloTpj2n7G7tO8CCYVRDyeEzb7OgZ0/yTs2k+65VGnrJCUgtxa4LGFO5pQFzrnCXDU6a16rAjaqVPf/rT38YuE8HyJw7OFPAF5FeBicIbEJXR559/vhfMflI7ffBjH/O6PR7jAVQbEDNxFxKNx3lctaT40WbtMCWdycNVj6sq5/f9dZF3BNZSXWC2wBloLrmqXFUogFqKggSHSIEPpcFXmKnDQwOyAKQ7DpK7/2ibzJ0zVxbMmgVOlpNTJ46hxntk1dLV4oV5e/zpDVIJAC5cvEgeuv9enb+3bt3l8gK8w5/f/3NZueoi6ejpkC7wsua6GrFl0zK3uRqgY7tXSAKcoo4CFisDzThMEkwcZ5gkwaE6hydk//5Dsv2FHRKA5qF2dYPkO5F+jjHntHhWELa9cZIFlwFCbcF5GRBzY0gJu3nY70cscBgOc4xreXIxM9IA3pMjI0j42WzCvDbzlaWjFZC5VgSqyWC159/x3r+ZLARqpQceeOA0dk0v7mW1EuVMCb60MB2mdpp41ate9Q3UpAEe8Hg8/g9+4hOdBjcqJJh/3HlZ4QvoJWeJ+WI0GaOxJB5Knw2C/1RDKbm1ASwsKGgnxJFLVIe80t3RJh4U0nQ2XB7eK0NDgzJ75jw52dmJ2huREn5oEBnMMUltR/bLwqXL4Pofl46Bfl1Ifum8OTr89+DRo3L1VVfJnDmz5OFHH5HVq9fImhXLZdPmTVKCwrfD9ef33y5ZvljWL54lVaVl4EgwQS6YFfAepp/chpqGmpKNiAdP9YurpEIuv/JyWb1ipZzmGPehUTVZfD9dwIyvhncjMDjB1AuHgQ4G5wTG4wmZmIjoAmBqMnMADAg2axc1IE0emx94P3qVBBAXmuVvZp62/zEQTBqMfC4O177idR0h2lcIu07e/va3/w92qZVIvH+lVqL8OmCiEJV0C6OnT58euvfee/9LYyHXXHddfcu0Vj5wUpi4lxdFR2HfEHWhGYdLmbkTqInUTFyOmd+Q41qXqHxaI/UjPazFKFR6N9QOF61cLX3dnbIPxPbKa2+WaVOmgPPsh5pL6vie+imt0t52REbHwrL2ovXahVIH72x4oEv4jRZx+UDOeyUO88JhvtsO7JWmmirp7OzSQly9YJ64UUAeX1AmhvpkaplNWhuqxOvxiMsBosyxtUi8fvoeGomrzrHxE56wpB24ZnRUNj+1UZxun5RVwytculxb5VXdInAhCr4b++DoZbJLhDNzfCD0DnCgifCENhno19PxzvQc8xw5CfLPxlJez07enFIAi2o8LpiKM84yc2oFOOa7SEP5gxWpm269XUk35fHHH/82vHdOdyPxPms05cvJrwsmljzRybaG8Bvf+MbHurq6dvEAEmf7+6/888i5TQEXEp7Cs/iCxXDjteaLmRKDmqebS3OmfAKBh53IYHeh0TSDjOUHA62wmwcP7pcgOEtVaUg2P7tRxy0tnDFDahqbAaiEbN70tKxcs05ap7TI1he26eyX/rExWbPqUmmE67/9hU06a9ZXWS09fVC25C4wg/EIJ0NOSMzuliOnTsBD7JCLFkyX9QumScAL8wrSbyW4QbqVD+IFWeBRcJkJALN3YFSOdvbLZTfeLGvXr9WFU0eRtj27dmuLd6iySsrwTC6UQe8vjmeZHbsEaAzmPoe80C8yOPkdPIeOofd4OeKUzRJuySFjqF1diLdDs9EJ0lXwmK9I04XEzG+Gt73vbwegxRQL/f39h2+++eZ7sEsizvJ+2eaAYmF1+k3EwAJMdTgc7rj++utvIJigHksGBga6Txw9WmKSPMpkgnEV49l+0o+aypdkDTHU8BnRRSGQCeoZhfxy8bzpUl5aqjVfP1KoNh/3hXnjPUnKU7m0moATfWGJ5BzaBuTzOJUzpVEYR+DZBVC7F81bIPsOHdSldOpra6Rx2nRpP8khux0y0Nsrl66/Qrs8Tp06qutBTWmaIsePHJR1l1ws06dNk4cfuE/mzZ4r06pLZf20Mlk0Z4Z+kcnpcUveDiBxuALSkwO/4dejxidGZWhgQHLecukaTwHcYwCDR9eG4jpSoTKvxKJjmgfKrUDSqYHZ8k8TzrYjKrk47kWHhV9l4JfSOYGBioIcifnIAuG6B2y8ZJMEZzETFzyXIxGMISmF8pgMVDTcs8r0ecsHbnjFbdpAiUqbBen+xLZt29rwk10npon7teTX1UwUpps35gPC3/rWtw69+OKLkw2ZH/zoxyrKK6vOMneG8DIj8J0IqmIpBlyxJFIZBKhy5iiENp+1XoEIDDJoGwp2uHwyh1qcONkmQ31dUl3fKCV+n0RGBqSloQnZZpGdRw5LMBDQ6UoRENwHHntUBqE5giUhecNr7pQhaBwuQPGK624VN+55GMC75JLLdVLCwYNH5ZW3vlI7XBc0lMraxXN1+LGTWoAVGmnjKxJIcXhWE9GwjI+PycjouOw62inDEwlZsXYtzKQH56V1ijp7/R0ATpJ9dQN9OD+sa0FxRRSOHCUH4rBbrlebgSfHGbdcZjoYDGq/HxdD5VpSXHxDcYF8iYyP61pTNJMp3Jd8ajJ/zwqGiXN5Aql3vv8jAc1gyL59+x76t3/7tz3Y5fALluWvrZUovwmYKLwxqwZt6RjI+N3IgA4ecMJI/+c3vzVms9knHz5ZC4gUBDY2GlAyvB2ar0k5G2Mwcfw6U0K7GKix9FTeBpnAj88wM7lPXcVx3HHUdi5VSG21/blNAGJW1l10iSQRx5EJTnCYstIKicC72r1/H+5nkbJAqQ7cGpuIyuw58+Tyyy6XF7dvV7OzetVa6ezq1UIpBwhPtHdIDazr+jn1EgqWqkYCUcHT8E4g3BZqVPbWQxtQy3Bk5tGuEemL5XWq9g++8y2A/YjMmjdLGqe2ACAk0MbXNpkX/JChFRqXfXDm2CQGTrIoA8nnWlFUVSTkNGE041z4Ig3uRABRuyklwL2YZ1w2yLQAZ0B0BkzIyvxH/u6fhjmVjflNpwqk+xvYJZDowb1s18mF5Dc1c6boQ2DqLKgdp6644ooroa7t/kAgUFVff+r5jU+XKnAAECacwpeid9M/ylEDhuqlVjFfUFU2MstY0zsnXvCiNdMbpL66XMdmsy2H3SL6KXtFHq4BwNipSqK6/eAxefFkt0RRoGtXrtG+ruMnj8viRYv082OcrdLX263DWstKAjIMzjRjBoetzJaejuPKUfjB6Ya6Sjl+6pTWsgWzW1FAeCbyu+PgbnnDlYvg9U3XEQxsT1IPiQCHBshCi8ZSEWgHmNuJcdl/pEN+saNdMjBtNbVGexSHBrMP0QWiPTDQAfIPjTQ2qovb6yvh3ULBMuzmdEU6ngvdgsDKAy8Np3CAXTQS01EDfmgqnz+gjZrMO245G4VLQbPRMp9n80BRhS2SG1/75o7FS5Y1cJ/m7Ytf/OKnfvjDH+7DT346lWD6jbQS5bcBk/kAbi1g/dEFCxYk58yZs4qRrdOnlx4/ebKv69RJnWdXHAimAdRYus6mZ8F4ioIJ8exr4nLTjF4ypUY9Jna6ugAmeifMcF5jgA9vjILk36mOLtl44ISaRo7NNhY0xU08Jdr9wDUFFi1eBtc6qaMkX3PHayUJLTARjshr/+qN0st+OfbQ43dXX794YE5q4AEe3X9AYjCHb7j5UlkzpxGg8BvfsCvwPaaeowU4zikC7RgFf+vtH5G9vQkZy8Ljm8YVWgJ4Z5uUQMPEY8aS0T09XciPhPa5EQSsdPSy1FtD2nU0AMxYGF6cyavw5joCk3yJ13AcO/v0tDUcmo3nsIE0Cc2mQAceeE1xGTA0zZw/fNeb3mEu8s7hzD+AU3UfdtlFRuL9a7UrnSu/rWaiEEwKqHvvvbfzjjvuaKmsrNSvjq9dv97xxGOPZuORyFmzgA3NNKagMZr3zzRW8kY0ewwcg8Px3nPrKmVuU412pNrofuOPjXQFNa3fMmGbC88dHBqUx188rE0JbNvhVzJHEY4cO6wNnSuWrpCDbYflQNsx6URBdvT0SWVpuU5Pf2rTZumj97dihTyz+Wk5cfqEHDh6QJ56ZgMAUCoL6ktldbNfGqurxMp+NC2ogsAV58ITkfgEgDQhI0Mjsvlov8RLGnUdg/7BUZk6fSbM6GyYMo9U1zWAL5UCOFmEvI72TCG9HNVJ54DeF701NlJy6USSazby0jHhQhdmhzAHwyWhgQgg9r1xDYZ4FCYzk9J5ifyNzEQCmVNnxOHxpT/2uS/b7HQLIZ2dnbsXLVr0j9glkNj3+huR7mL5XcBEMVNrfeqpp468/vWvvwg2OEiTd80NN8YfefABWzrJD8wWzBwLfWwc+W/UMgLMBBPVjNp7ZJrR6JfXz7zPb6kSj5sfLmSfkzEEg0DExdpaTIBmAKie3gF5dOdhSSIDeV9qLo4hokygth4/fVonaxqLTeTBaYZkLBaXrsEB2XNwl7R3d8rm7c9LT3+P+EB8+bUCDjFJwyv7q4sXyOpFs1RDsiCN9hskGe9DDcgxSfzyUxQmbuOuI/Ld547JBBhHx0Cv9AyHlXvx0/jlVZVSW9+g7xzmqiV4dTYFsFGSLd5sG3LiXbkgPkcBcGkdrgjD7+1S83AuIN+XFIKL57P13w0tyYZOxrMoaDK9RtujZMETGTdZoW323Ce++NXRkhK4txCuX3rLLbd8pKMDal2EC+P+Rk0B58rvqpnMbX5oaCgHEnfqyiuvvIJgIiG/7OprRh66/+dumAG8i0Vr0VA4bNQyXGQCSQufN8F/7HfTwWX4wUJd1FgpQT/bVwAmHc/DZWKMzCE42SKcgYfU0dMvD+04pMsGmqIZiGAQV2bs2c9kO9Do6JBqQ3IOroBCsVrZ75XSVeI+eON6ueOKNcqT8GCO5MPFCNSgKEAOzIvDO+Owl/1H2+W/NuyV44Mg3oO9AFGn9A30SAe2u/bsAvHfLwePHpHBwWHpHxjW1vYyfq4VZsuvY71Dkoon1azRCQgGA9rxa3zKAk4O3H1qHHJN8kR+dozNHjSHsURSvTzmCVeT4xBpzsMzhu+An9od+fd/6p96auvqJpsB4Ll97pvf/OaL+EmedN50799UflfNRJnUpS+88ELE5/N1rFmz5lK8gNXr83lXrF3X9/gDv+Q6x3B4ssZcLmwJJr6kWbgED4l5GpnALYEF5SRLW6qlKuRTjsJpTdzyChu8OU5E5FBffgL16IlOeRRageTdFN7ffAZD8fOMYwY+cFQBSs+Mx90oFALltWsWyHtfebWuganaiPcBkDiwjhUjmeb3hBPgN+PSfrpL/ufxF2VHB60F75Q3NAeIMN+HQ1q4dPTxkydk78H9OpFi5ZKlutYA10tgodMTpPXhImacUjaO+3Ksk52duuBB7AqiRuIbRjiSktiG+ecYdU7iZN6wXYlaTvsuUUE0n5Huu/76o6dmzZ7dzHenfPvb3/7ye97znsexywTTgzOHmPzW8vsAE2USUBs2bBieNm3a2MKFC9fwd1lZWaB1ztyuzRueDFIVD42FJ8FkFjDFABO7CmjmqCmMVvCFjdXSWB6gijY8KJg6J/cBJhYYRxhSO+06fEqe3n9CTaV5T1N4bwZTzgCK+9xyvJBVr6WWoOa8eGaT/N0bb5Mqfv4UzzWuwQUEOQqavfv8jD3NVH9fn/z4mT1y354TRiYUxOCG4DO4nt1evA81JPOBQDkNjVVfGcRxUZNN7evxcylq43svnEDgAl+kWWfFodnjynucl8d3ZF6ZHxRkXvA55E9MA+kCP4TBa2++8x0nV61Zy0/Hqzz22GPffNWrXsVW7mKe9FubN1N+X2Ci0L5oYu6///7utWvXWgCqRfxd39AQDJZXHnthy+byfrjCfFHKuWDi8AoOMWHGGXEi5QGvzKoN6XLKXKWfri/Nnc4bw3lxqHL2Wb1w8Li80NaJa8mZjEKk1jEgdz64zC21n7Zj4ToKgTy3rly+/I47ZPb0VpB/FpyRTi4oT76nhVgwbxzfdP/mfeBJh7QDGvpO70Phk3k+tUQiydkjKZgqdpPgXohjg+W8mTOgnXyq+by+oGqXdDKtEzwDJaXKiai1nA4ueopMxnVc2YXrkPM1EuBijKP2scMM0kEh30wiT7gQxrW339V1+dXXTGokWI9fXnLJJV/HLk0bedJv1QxwIfl9gYkJYWCJaKl8//vfP37DDTdU1NXV8ZPlMmPmzPLpc+d1/fxnPyvh2GWKUdsNUe3BzEetZeFqHAK/kbuqtU74mXoHO0HZRKAcogAoEmCYgKd3HZS97X1a4DRZBJx6XQoEBP4RXbwv7s8CNYFsCuOnVZbKV956u6xftki/GcdTmA5jAqTRV0htEIVJGhsekM07j8r3Nh8BkES/aOBCGlnYNIfGPRFY2PhzwuSpi4+b8lkEJbXNonmz8NsCDZvQdcv7B/j9Ok7xBvcBaFG9kC/UQDDT9OYAFn7bjmaf2prPMvKPs60tuvR0DCB7/Ts/cLIYSG1tbVtgMb6IXWokguk36sj9VXKmNH93YYLM1nH26wxefvnl/3Ho0KFnsK+yavWahqc2buqFZ4I3578iT0NLDXFWZgrVOs2PRbpGxuVIz5hkElD94Cf8pCq9NP3mGzKOfIIFNBKOaqYb7Vck6chovB571NmyTNhoA2PhWXy2YU6NdDC0lJfKl978SrlixWI1q0wPwclAELHw2QaUhJYJDw/KJniP39p4UD8/HwoEpNQXkHLwq1KPXz+HwaUIubKJE2nk/VVbIG06hp0BwlWHw5EJbYzlxwy5Si/bjcZGaH1yOpSEfXU0vTp9Cu/CK7mOFRdHZbMJl3jm18fZMs93t4Bsf/jvvnj6kssunzRtJ06c2Lps2bLPY9fUSL9XIFF+n2Ci0D4xgRwHMzw+Pt4/d+7cL1C18iBlxowZtTt3vzhcWVWlL0EtxD8K/2fBU8wCZ9h4uEPHhHMWBt1d1nQbrqaDTvPAl4gmuDgowYNfOJ5FTWZPehLns92KwFCPDcdMEBXL1Moy+Ye/ulmuWL4AD+dYbJo+jnzMqFlWjUIwAUjUSE9vPyA/3HJEesaj8CZBxqGtuAyiE+aYX6xyQQvxMxshf0D8HpgsFLh+dh7nUOiNUYbHxkDKO7QjN1hRJRUI1TU14vTwE692eJWoPFlO/eLwF9wrUCJefsUAGisc5veM49pazmWgeT60cP7T//SvfUuXLZ/USLt27Xp0yZIln2V54CeBxPL5rRomX05+n5ypWJhIM8jdd999YMWKFZnp06cv5u9AoMT7ujvvDD/88MOOsZERo6OoUHg0c8UeGSUKU7d4Sg1qPkwIPCSuo8ApTtpyjIs5mvGJHYfk9BCcEtMs8R64X02JX9bNapF6FACniXOlEheCchSYpSnVlXLx7BnyidddL6sXzlISTFFeh3uRMNMcE8C5bFpGh4fkl8/ulLs37JX2EZQJnoF/BkD5XGgp7gdQwNrVg5uQw7AtjPGsJDpVCRfp9Cjsx1FJKoJ+HM/q2gJpuPn8jAYXpmAbFidSsOOXWpejMI1uJ2P2CffZVMDVfjM5S/YDn/r8UH19Q42+BOT555+/b+XKlf+RTCY5oJFaiZ6bCaSza9TvKIYa+P0L70ugckV7rvXEmaEV3/nOd66/884734/CURDDrY6/421vTT384INBgolA4tTmFDKOYmoPjgq4acUsefXyGTr7g2t3c4EGP0wJxz5PhIfkI1/9gdz3whHVQj5oh4bKclk+vUnefus1smT+TMnBxLBTdWQsoh8j5AxgTu8uLwvCJHnhCQGoqNkk/6RW2pYDTpLKppTU0rxOjA7LDx5+Vv7z0RckwpkgOJ8Em5NIacoUVdA4XE+SDYwUemnUagwJAIDNGAQHzTRX3QW6dMnpS1cuklVL52nH8ihMO0dbcrCcz2+sP8D3ovYiP1QNjLRzvh1n99pxj5LK2vEPfOIzOb/fr8vfUB555JFvXX/99T/ELkHEwLakX2s8928jfyjNRNGKikBPQRMPL68rFAp1wXavZMMmm/Rfccut7pra2s4nn3wyqASX/AAZXWyG+FmvZDIrrdUhKYN3x2+Z6EAxknGUvB+/uSjq5kPtsnhqvXzg1qvlo6+7Wd5w63U6YyQRjap54QRLf1lI4+prq6SuGqBEobE9iBoLSUJ1pQnMqdZgO06GHA7pikyE5QePbZF/ffA5CcOksoCZQnIgppdA4m9WCKadY7cNL8vw3AweCPKOeNVQACAB4qcnB9PMPsWmhjrlWAQYAU2Nxq+cj42O6HAVzsXj+k4ZnMtvxbA7hZ/iWHf1jaff+f4PVbjYjgDB/bM/+MEP/r/bb7/9XvwsBhI10h8ESJQ/JJhMoZoxQZV//PHH+8Lh8MG1a9cuwsvrR9sWLloUvPW2V3bdd/8vvWNjYavpplNoFsoCQQlHYxKAxpndWCX8IKEHmUvviCA43jsgj+zYLwOj4/LV99wlN12+HtrGIyP9/TLQ3S1O7HPkgQtcxuYGrwAvo3bAg8CxkAlsn0HhMpkc2qJ6FaXJgXfkXlwH4JsPPiP/9stNEgZ309EORuo0fRxXpV+vwh8hRbCQrCehhbjlefTnCBqaPoKPJguI0k5oAorrBtSAt/GTF+yb44hMtp9x5gpBMzoygjCqIwXwGICWs4Rz2fd87DNdl15xZTPSoSQM54989rOf/dyHPvShDfhpem3Fnbd/ECBR/hhgovAlCCaG3Pbt28ceffTR56+88sqWsrKyep6Abclb3/rWWNvxtvDBgwd16UMK+QrNAVeQZYHPb+anMuAluf26Qtrj2/fJ+7/2Q+nuGZB33HSlXH/RGhnvH5DjBw/ATFklVFkBjwc8KA3tDlOlXhoKkp6d5io0jP4GsJSgIzCx1Er0BRwo+Hue2S5//6PHdVw602NmmrbtwKwRJAQ2EWZooQL/I5Cw1XYxPMPpBLEHSKnNCEKDI7LFn+dYpTLElX6rJTwWxvMtUlVdK8FQqfhDQanAezho2mAGCbLqppbRv/nMF1L19fXVheRIR0fHnptuuumTP/nJTw7gJ4F0Ltn+gwGJYlSwP7zwOQxkt1TF7InkR11KH3zwwVdfd911d5o8igLvo+u2226raW9vhzfsgNtdIllwlBKvS9513Sq5bFGrjr3efXpAPvK1n8qV86bKR9/5FpnaDE94bEjGBjp1XLZXh2hAw8TGJRYG70ShlpRV6lKFefAhlKYSa356AyUKcBidw5y3x1m6/GbMnqMn5S1f/qa09Q5DIUALAXx8EeVU0AVsemAa6b0locU4WI1ajZxGNRTMHofPUAUSiFyphXPp0hxrBGHp0sRx0Y01S+fLFVdcrGPE+a1eLoDmgzkj72JXDEdISM6aueGO13cuWbZcR2hQaNa2bNny84svvpjz3NimQBBxHSW6/3Qf/+BAovyxNBOFL1OsofQlf/zjH3O88TF4e4udnOcMqa2tLfnrv/7rLDyifngjAdZkFgY7M6fXV8rClhodffDxu++TxS218vfveq00z5gjib5uGR/tFzvcapvTClc9Jlx4lYuLReMpCYTKtNBhuxQs7P/iWCR+qpSjBJgbXPqYGoM8ie7+P//0UXlq7zHxg1dRCAhzG+DoSGw1Dtc5qIGQVm0wBVDJf7S2EkhQc2xmIIdSU4fzeS5HROjoB8TVVpRLS1Mt+Jbx9SjtnEay+EmxYXh585eu6X7b+z/sbGxqqtJEQNjz/6//+q9fev3rX8/xSDRpZhcJW7ZNIP1R5I8JJgoBxWCCiSH77LPPDj700EObV69eHayqqmqh/YfYwKsCb37zm4cOHDiQP33qlJNDM8r9LlnSXCX3bd4rhzv65FOvvhLmISAjxw5IX9dJHbmYjIbBM6IoSDYc2CRUWi1VNTUwLzQrcXhUCYAIjya5hj3T7htomBQAwMVYOZGRnbkPbd0l/3bvBlgqi7jtxjgmkmt2tlKTcFgIzRXBRG+Nx/Q4GynxRzDwZXmMH/DhdTzOfc4iJv/hcj40c2wemDKlSaY2NSIp4Ik0a9B4XFLH6QlMfOCTnxtZe/EldXRacEsV0IGN0OCfh5fMEZImP6Lrb/a1/dGARPljg4liAsok5QRUhp+c+vrXv74rEonsX7JkSavP59NBOdh6X3XHHc4bbrqxp63tmLWno8M5pSoo33xyu9y8cJpcv3qJdHX16ARKthoPDwxLsLRMSrlUX0WVcOgO1yzIAkCx+ITOZElDCxBo1Cb0mujKAxHqSRJ+DMe7euXD/3WPDIRj2qaliVY1Y8z9d7u9uPZMPyEXn6CHSYDRxHGyAbmeC+eVloSkqbFJKioqdWoSZ5FwmhLBxU5vDsVlk0h1eUimTZ2iQ1FCHDngcEdufvWdPXfc+VfVAQ7XLMjY2FjPlyHw1n7S1YWEns+PmLdM8h9VCtnzJxE+m4E1jeaNmcU2khDMW+m3v/3tGyCvM91dUw4fOtTztS/9Q8mTjzzo/+/3vlGmNTTLzs1PSQIAmTV7hji8bilhAVbwW75JSUFDcbw0W5G9nH0LTcApTVaQcaPfi90X7EC2w/TAzIGox5NR+fQ3fyHffXyHjtem5qGp5RqT/AZuKQBKEDH5cBx0hGMW9YLmiZyLxJtdI0qyUaYEK1vJqbH4MURtLUfQ4SLQgnQAOMju4hVL5erLLxGLwzl+4+2vHZk7b16L8daGgH+locV/8YpXvOLHqHQ0ZeRFDPTWirXRHx1IlD8lmEwhCaGGJDmnFzcJKhDKxq9+9atvmDNnzkU0e4iblJ7uroHDj/3MNVWSwVh4SKw+FzyfgIT7exFGoNG84BNROd07IjPmzZeZK5cLVwmxwfTk4jHwrwl4RjFkOwi0xamahLPPx6Hh7t+8Qz75nUckkYaWohZDYVdwPSWYHQ55YSs8v0TuB2jHJ8KqbaCcQKTTks/kdYW3eIar4MYBOmNIC5sJyJGSOfAjaESaO2Y+PUEKPcl3v/PtYx/48N9MTJk6dXJ2rSknTpzY8eEPf/ju+++/n9/GpSkjiLjl6EhTG/1Rzdq58ucAJormKwKrO5ku2584tJSgKnnVq1417W//9m9fMW/evEuKOQMlFo1OHN76bPjgw/dUlWWGnJHxuPQNjIkbpoRaaM0la6Rlxgx4gwnJRidkDIXfNwzwwctif1kJzrFboKmsGRkaH5eHn9sp/3rfZukYHtfPdXG9b86t48IS/EwqvTGqMGombdlG+XG5QM7JozrgisIcJszOW348iFqJWodtWfTu2HjKLhSOoGTj49Rp05Kvff3r+u549atLSjl0skjopbW1tW3/j//4j1987WtfO4gomjFTG5FgszXbJNl/Em1ULH8uYDKFgGKgluL6xdRS7I4hsPzQVLVf+tKXXglOdeW5oKIM9PT0b3rg57ls59Gq61cvtkFhSH9Hh/aF8Ru37R1dcrRzQPyBSrn60oukvqVBYuNjMjHcJ4dPn5bvg4c9vrMNpoyNouBJuM4PHtMIU9rY0CDHjh1lA6v0dHVJQ1299PAzGi0tcogfRGxplpHwGLuIFFydpztk0bIlysto9kpDIZjPpK5FabHZ8jfeeFPfzbfcnJ0yZYpONyoWgujQoUNbPv/5z98DOYUouvg0ZdREBBRNmjovCH9SbVQsf25gojBNDKbpI2eipiKwGBRU//iP/3jbggUL1oCglyHuLGFhDPb19ncf2ZM5smVDaGD3i4FsJmnh18K5yu4Vl64TO+fO9XXrHLctuw/Il362QY72jUpNqAIE2vDaMpxVDLNEzysILTY0PKyD97lYhbY5wfzx2yTUMurJ4TouYErwUk/QHOIUjm/KL1i6JHLtddeFr7r6KntLS0sVXH/DvhUJgDgBz/V5cOsHACKaM4KI4GHgPkFEk0ZuRE30J9dGxfLnCCZTmDZmuAkqknSTUymoKJ/+9KeXXn/99etnzJix8kLaigJzlOs+fap38NTRfHa40x8+cdhrj4454+NRKamsB68alIMnu+QITNv2Ez26Fji9Oy/AEAFHisJEGtzGGNfN9qM4yHvA41NtAyQZjZE5EGoAqaKyIgWTHL3y6qsmrr3mOsvM2TNrXiptBP7Jkyd3b9iwYdNnP/vZbX19fdRANGHcEkTcJ4g4tOdPSrB/lfw5g8mUc0FF80dQUVtxy+CZOnVq8Atf+MLFl1xyyeU1NTWtiHtZSaVSydGhoeGRwd7URF+PJT7Y6zrW0WW9/9ntvlOn2nMWi9UTH5/g8BbbUGTcAs2ThwbKNsK82az2eE1DrdXv8USra+ty8+bPSyyC+YPJclVXVwfP9UAvJENDQ6e3bt26EabsmR07drB9iIAhmaYGYjA5UTG5/rMEkSl/CWAypRhUrOUk6tRWLDgGgopb9/r166vuvPPOBeBWc6GxFkKBVSL+Tyowf4Pt7e2Hdu7cuf9b3/rWns2bN3OgGsFigojg4dY0ZdREfxEgMuUvCUymMM0MBJWprc4FFvepwXjMeeONN9bBI5w/Z86c6bW1tY1wmuqgZWgq/yCSTCZjo6OjPdA+3UeOHGn73ve+t+vBBx/swSEChIFgMUFkAsj0zExT9hcDIlP+EsFkigkqE1hsVjCBxUAwmYG/eYwajefZly1bVgqTWLdy5cqW+vr6mqqqqmoAzMf2rEAgoKTe6/WWFbdvkd/E9OuBqmnC4GIpkObo8PDwYHd3d//evXs7nn766S5oHbZGExQMBAgBRLAUBwKKgcdNz4zgMcNfnPwlg6lYTFDRDDIoYBAIHhNgxVsTVNyaGo7BvEfx1gwUU1uYW3OfgcAhIEwAmSAyNZG5z2ACzbz2LxZAxWJm0v8mKQaACS5Tc5ngKQabuc9gnlt8rXkvSnHhm/sEUDGITKCcG8zzisHzFw+gYjEz6X+rmO9nAsIER/HW1EoM5wKoOBQDwAwmoIpBVRxnnmOeTzG3/+uEmfR/SYrf19w3wWIGyrnbYjkXFObWBA2lGDDF+/+r5UKZ9X9Vfpe8+D8DmP8n/0/+CCLy/wOR5VBzVQnYBgAAAABJRU5ErkJggg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13</a:t>
            </a:fld>
            <a:endParaRPr lang="en-US"/>
          </a:p>
        </p:txBody>
      </p:sp>
      <p:grpSp>
        <p:nvGrpSpPr>
          <p:cNvPr id="91" name="Group 50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517525" y="3942864"/>
            <a:ext cx="503320" cy="514292"/>
            <a:chOff x="662610" y="2054088"/>
            <a:chExt cx="662608" cy="662608"/>
          </a:xfrm>
          <a:effectLst>
            <a:outerShdw dist="50800" dir="5400000" sx="1000" sy="1000" algn="ctr" rotWithShape="0">
              <a:srgbClr val="000000"/>
            </a:outerShdw>
          </a:effectLst>
        </p:grpSpPr>
        <p:sp>
          <p:nvSpPr>
            <p:cNvPr id="92" name="Oval 51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52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15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9882576" y="3877281"/>
            <a:ext cx="1794338" cy="183345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5">
                <a:lumMod val="50000"/>
              </a:schemeClr>
            </a:solidFill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50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9759743" y="3942864"/>
            <a:ext cx="503320" cy="514292"/>
            <a:chOff x="662610" y="2054088"/>
            <a:chExt cx="662608" cy="662608"/>
          </a:xfrm>
          <a:effectLst>
            <a:outerShdw dist="50800" dir="5400000" sx="1000" sy="1000" algn="ctr" rotWithShape="0">
              <a:srgbClr val="000000"/>
            </a:outerShdw>
          </a:effectLst>
        </p:grpSpPr>
        <p:sp>
          <p:nvSpPr>
            <p:cNvPr id="96" name="Oval 51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52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15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6958145" y="3875729"/>
            <a:ext cx="1794338" cy="183345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5">
                <a:lumMod val="50000"/>
              </a:schemeClr>
            </a:solidFill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50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6835312" y="3941312"/>
            <a:ext cx="503320" cy="514292"/>
            <a:chOff x="662610" y="2054088"/>
            <a:chExt cx="662608" cy="662608"/>
          </a:xfrm>
          <a:effectLst>
            <a:outerShdw dist="50800" dir="5400000" sx="1000" sy="1000" algn="ctr" rotWithShape="0">
              <a:srgbClr val="000000"/>
            </a:outerShdw>
          </a:effectLst>
        </p:grpSpPr>
        <p:sp>
          <p:nvSpPr>
            <p:cNvPr id="100" name="Oval 51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52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15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2" name="Rectangle 6">
            <a:extLst>
              <a:ext uri="{FF2B5EF4-FFF2-40B4-BE49-F238E27FC236}">
                <a16:creationId xmlns:a16="http://schemas.microsoft.com/office/drawing/2014/main" id="{27C2943A-9D83-4CFB-8107-4074787EFF5E}"/>
              </a:ext>
            </a:extLst>
          </p:cNvPr>
          <p:cNvSpPr/>
          <p:nvPr/>
        </p:nvSpPr>
        <p:spPr>
          <a:xfrm>
            <a:off x="3702" y="-10287"/>
            <a:ext cx="12192001" cy="151116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OUR TEAM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3749956" y="3875729"/>
            <a:ext cx="1794338" cy="1833454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5">
                <a:lumMod val="50000"/>
              </a:schemeClr>
            </a:solidFill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50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3627123" y="3941312"/>
            <a:ext cx="503320" cy="514292"/>
            <a:chOff x="662610" y="2054088"/>
            <a:chExt cx="662608" cy="662608"/>
          </a:xfrm>
          <a:effectLst>
            <a:outerShdw dist="50800" dir="5400000" sx="1000" sy="1000" algn="ctr" rotWithShape="0">
              <a:srgbClr val="000000"/>
            </a:outerShdw>
          </a:effectLst>
        </p:grpSpPr>
        <p:sp>
          <p:nvSpPr>
            <p:cNvPr id="105" name="Oval 51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52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15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94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48" y="947693"/>
            <a:ext cx="1244104" cy="12441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C2943A-9D83-4CFB-8107-4074787EFF5E}"/>
              </a:ext>
            </a:extLst>
          </p:cNvPr>
          <p:cNvSpPr/>
          <p:nvPr/>
        </p:nvSpPr>
        <p:spPr>
          <a:xfrm>
            <a:off x="0" y="2538484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w Cen MT" panose="020B0602020104020603" pitchFamily="34" charset="0"/>
              </a:rPr>
              <a:t>T H A N K  YOU</a:t>
            </a:r>
          </a:p>
        </p:txBody>
      </p:sp>
    </p:spTree>
    <p:extLst>
      <p:ext uri="{BB962C8B-B14F-4D97-AF65-F5344CB8AC3E}">
        <p14:creationId xmlns:p14="http://schemas.microsoft.com/office/powerpoint/2010/main" val="7047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36460FA6-307E-4E14-9FC8-788BED5B0689}"/>
              </a:ext>
            </a:extLst>
          </p:cNvPr>
          <p:cNvSpPr txBox="1"/>
          <p:nvPr/>
        </p:nvSpPr>
        <p:spPr>
          <a:xfrm>
            <a:off x="-11440" y="5233027"/>
            <a:ext cx="60210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Current Trend : Games demand specifications.</a:t>
            </a:r>
          </a:p>
          <a:p>
            <a:r>
              <a:rPr lang="en-US" sz="2400" i="1" dirty="0"/>
              <a:t>Gamers assemble their PC by themselves.</a:t>
            </a:r>
          </a:p>
          <a:p>
            <a:endParaRPr lang="en-US" sz="2400" i="1" dirty="0"/>
          </a:p>
          <a:p>
            <a:r>
              <a:rPr lang="en-US" sz="1050" dirty="0"/>
              <a:t>Source: https://variety.com/2019/gaming/news/video-games-300-billion-industry-2025-report-1203202672/</a:t>
            </a:r>
            <a:endParaRPr lang="en-US" sz="1050" i="1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2022F23-1C86-4E49-871F-0D02F3B56CD9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165"/>
            <a:ext cx="6340258" cy="36583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58" y="1511166"/>
            <a:ext cx="5851742" cy="38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3</a:t>
            </a:fld>
            <a:endParaRPr lang="en-US"/>
          </a:p>
        </p:txBody>
      </p:sp>
      <p:sp>
        <p:nvSpPr>
          <p:cNvPr id="3" name="AutoShape 3" descr="data:image/png;base64,%20iVBORw0KGgoAAAANSUhEUgAAAFsAAAA+CAYAAABED2dwAAAAAXNSR0IArs4c6QAAAARnQU1BAACxjwv8YQUAAAAJcEhZcwAADsMAAA7DAcdvqGQAACfoSURBVHhe5XwJlFxXeeZX+95VXb1v6la3ttaKLMuLJEu2Qd5i8M4SkwRMIoY9wGEOhEXDQOAkDBx8nDiYZPDAsNnGJAFjggzIsmPZMpJtyZK6W90tqdfq6uqqrn1f5v/+Vy0bGBKLoyQsf/n1e+++u/z3u/9635NN+D2nBx980O4teJ2jsVFHsVjMfuhDH8rUH11w+r0F+023vmmNxYF1TpdnUyFf2JAv5NurwFcffvihL9WrXHD6vQL73nvvbQzPhq8fOjU0vBBeuNfr8VyaLxSQSiZQKpWQyWSOd/et+J+PPfaDh+pNLihZ6uffC/K6vG+PRmNfyKXtJzPZ5JviiwuOTDqDarWqRzaXb0Wt0hwIBh6ORCLFerMLRr/zYH/kbe9te81rr//zjevW1qYmJt6ZiOdWrO/d3ZzJLPZmCosWi8VcV28bMtmsnKt9TqdrOjQXOqzFF5DM9fPvFNVqNdMXv/jFNjnb/vXE4c8cfeHYh2anCldksuXNy5ouL7cVr9tsqfhs1WpF6gJlOa/s2oHLV70FpXLJVK1V37Fjx4619e4uGP1OSvbk+PimXDp//w8f2VceGT11kd3kXX1xz13+XDHVl83H7EnTuHU2+TyqlZKajxrK6LPcivUtt2Km9DiymURbIZsbn1+IPFPv8oLQ7xTYIs07du/YUTly9Phl6XT2XeVSIGqzYJvT0tTc7drZMp950T4dfw6ZYhj5fFJamATsipxMMOdbEAg0IW09CZO5BI/L8eyf3HXXASGR/QtDvzNg3/zam9+Uiif/dzxRHZqPTP2pzdLYtL3jv7dG47O9C7kxS7Y2bQ0lj6JYyImpKCjANZFqGuxCoYho8TjC+aOCSA5WqxXRxejCAw899APp+oI5yt9qsPds2WO77T2vv+6q3df1HztyuD+Tyd/Q3bgtMRedvs5b7fP5XZ3Bs6mfWMILo6iY08jlMrTnephMZpQrZWSzGRSKBcHchHwpruXVag0DzZUVy3oCh0bPSuMLRL+VcfZ9993nbmxsLP/Td/5pq8vjeSyVLP1NMrHQYoXvzTt6Phwbj/+odTi0T0xBEIuJKQG1AItIa6VCkyEOsVgS6Rag81lYBFxKshhuXQStJ8/K5Ryu3LZ8bOXq7dd2DaxNFwpWkwTi8Hf6F1//+tf/WtL+WyXZjDK6l3dvnBif+Mj46ER5Pho3z4cjr3vVsjvj+Wxxdyab8Jlh94xG9iGVjQiYCcGwAovFqkDSGUq2iEwuK2CW4HQ4YTFTksVJ1qowy3WwKYiGxgZkpF5P97LGsdPhK0dHxq4dGx2+bfT06O1Dx09UTw4Pib05f/qtkewHHnjANT0detvcXOh9M1OzA25L98dOnz220WLy3n5Vz97s0OJ3fEPhH8Dt9ovzS4g5YKIi4iq2mVIrIZ2YDMbREu8KqAbINClVSCaJBr8f4fkwWppb0BpswfToGVi8LjEtOWkhRkb64aJUapXjLW2tu/bt2xfTzs6Dfisk+2/+5u9vmJyYuH905NQfj5461RqPpbNrm25vEji3pwqzjoo15ZiMP4NiOS2AMJxj/Czg0DbLLynpeKGYEwm3qJTTbBBwq80Kl8OBwbXrYLfakE9kYDXb0B1yYHk6gElTDFWxHtQKte9i84vFkk/i8MdnZ2dP19l7xfQbDfZ9992/5sqdu+47e+bM/xg+eXLZ9My0NZVOosHRY+/0XNo1m3jOHkmNI12aQaGcMoRYJJXE61KpiHgiDrvdJodDzYbJbEjptsu3wet0Y25mVp1kb9SLlqwLcFjxJ8470OxoxRHLCErmirQRTaiaUElXUDZVbTaLpWUuHP6GDnQe9BsJ9re+9Y89WzZf9OaZmekvDw2dvHTs1Ig5nRGppYMTqkoSkjFNIZIaFQtRErsgfwsFAVoeCsgFuc7lc2JO8vB5vSrNXo8Xg+sGRTKLKObyAlwBvqkyvFY3/LYA/rR6MyouE6ZKEbRlbDhgOoIp8yJXD0VJfgYr3XhjbTdeqI6haq9VVq5a9cPJyUmp8MrpNwrsBx980L99+5V/eHrs1F9PT03vGR462RCPL4qdpAMzQjaKbEVMRS4f1yijJiajJACaJaqoCCjJVEpAFpNhtqC7pwcrVq1COpUUk2GDt2xHYFb6sZrRlW/EHtyOsE36kSVblg9if/k5zJoWMGOP4owlihITHqGyLOjVtctwB27EE+WnMG9K+CWyORMOh5/VCq+QfmP2Rr72tW9eOn5q4sFTQyP3DJ08ccmp0RGJi3MCqKhuWRxTuaIOimZC4EK5WhTc6w5QKC2mgNuly5YtM0yExw2b3YpiMov2jBvWTAWdYS/uct2GFlMQK8rLkEUeU4jibOYsvm35EcYcIWSsZUxa4/KE0Z2MRCcrlqmIAsreAtqb2+BxumymanWNDnweZHD6X0j3/MM/dOajqfeHQnN/PDM93To/Py+qLhkeSbhjbEwmyxL7Mowzm63oCm6CVUzDXGJInBbT7hr6+wfQ0tKmjiwRmkfkzCwKjhouyy7HJc5NeBAHsLu4Ff3WLvyt5WE0iKkoWQoCcAwOh0vbcaylWJwOtFqRRZZ7xuMNcGOlrxfZxgpyKJQkkPzgT/bvv0f5fIX0X2ZGvnf4sPvS1RvePD8b+ubJE0PXnR4b88QWY2Ii6OBktiKxGroRYjEbdGpN7pXY3PVH2Nr0LvisnSh5ptDeHcSa1YNIp9OYmprCwnQIl8/1YHm1FXFrHm81/6H0ZsaTpcOSzKRwyDKECcsC4o4CFu156d1YUGrL0o++gUlPqm6SrCYLiqYKIkjALtGLGUVLJTM3fnY2+kPO5ZXSfzrYTEx6Onp2njp89O+mpqfe/+KxFxui0ahKLsGlqTBbxLoJChWxmdVamdEH1rXegst670JnwyDiDfuRDh4QW57D/Nw8JiYnEZeFKkr0ESx68LbqLVLHhLH8aZRyEex3PC/OLo5FZwFxlxgIAbMqcThNEheR9p6RS0kyy6KYIu5rV0TSHRLBMExk+Khxtki6MAdTJY3BPpdNTMpPRyfmXnG8/Z9qRr7ylf+7dXZ6+q1iMm4Nzcy2zc6F1JGp46sTwSZVqjJZWwMG2i/F6o7t8LoDWKyeRCR/HOGFCUQjEjsLMJRCVXnpg6agN9+EK7Nrsd93DKFaQhbKg4QsisCr4+hYCjLbVDU6IdAsXop2bOJMDe2SPmUBKgLyUlweDDapxDtt5dz2yzbvXb5yx75ocu7EJz/5ybI2/jfoPwXsu//y7paStfT+UHj+ztBsaFloJiRAGSqsEsOLOuCqyBLTdrb1YeXAIPzeIOYjYYSTQ0hIcpJJC3DiLCltbKE2Vq8IpITJ4tcCDh/mqymBtwqLVRaTjpXZovzYjouSlAiFwFNyq5UabFJPmBEpl2inDrpcoqO9Ax0dnZicnFAn3N/Xj5BoUyS2iI7WplhjYyAuGjDu8Xrzgcam76Wzia9++ctflnj0l+k/FGyZjOWee+7ZFY+lPnN6fGzr7GzInEomJUkwJqZbnMICJ0fJsdntOrm+vj6RtjJiYl6i8bDa40pJomsBma+x2IZRCiVUpVVKCCyvRclF1Y2sT9TknKaQ8rLAeXG+3HxiokPzwWzTKtkjo5iUJECLiQQGB9eIUJtwcngETQFxjf42zC5kIYYacAYRrvXDHTuBgDtKT2pkpDKu2Wqesjrsdzz22GOH6kP+HP2HgH348GHb008fXpOOL35ienbmttPjZ0wJmQjnz4PAEjjaZo+EaHabAz3LenSPgnHyXGhOAE6KBAtYAigXRtW+LsXUBi4QAZYYQkFtgAsd5Sb5a8dZ85yYHFkgqaMmQQZlP06nUxc4l81h+fLl8HjdGBs7jabmZjQ3tWDk7AyqOTE9Au50uR3m5LxkmRksdt+McryCwMI+lLf8mahTO+wn/lqyyrPSn0BIcyOmKC8mx+aw3/niiy9+00Di5+mCg33vF+7tn4mG7krGE28Xk9E8PT2t5Qpafb/C4/Yg2BiEr8EHl9sljsiOsIR80ciCZn20kTUBlCq9pPpklXac1xXdZCrDVbaiGy1YV+zHDtsWrPQsR9gUwQOW72O8OSVhYVZSdLssok8W1IaA34/Tk9M4OzEpINpRcPdgMVmEv7KAlP9iVAM9cIw9AlPfDiR7bobz0L2wOyXG3vgX8Ew9jPzk0yivfC+qsZ/BH/uWcFJS7ug4k0nhzJJAU2Pzhw8dOfRXOulfoAsejfQP9N8YDkc+euLE8ea5+TkKolJFbGaLSNDKFSvRLGen2ylMljE7M4szZ84Is0mJJsTHUIrlt0SGTTecn0YqsmYdeS8us6/HrrbLcU3TFVg/sAm1Xg+Gu6ZxpHEcEVcSLr8XLqdLvweh6QrPzWFotorh2kbYmRCZ/YiteIvwZ4VVMs/ylnfAbnKhMn0MOc8N8FlKcET/BfFMKyrJNKwLP0BJwsBydAre/JOwmvPCnGGG8pYN4ii2oZI6IppkjfQPDOyTMPSX9rwviGR//q/+6qrp6bkPLEQjx6bHY0fWr7l6synn+8PJ8NDyycRBU8Dvw8CKFWpnCyK58cVFcK8jnzfekAieIsUWXRCaGF0f2hshAm0Tm9jV1QWfzY1mX6NIqUhryYmSNIxnkpivLWCxHEchm0e5INFDQZITWThGGSSz2PBSTYBc+2cwd2xA9anPIePciXzHFQhMfQnZRA3F4G5JdL6LUnwaedN6eM1jsJunYXG2o1rKCH9JAZbcyoIrX8I0zUfFjMSaT6OlzYHoP78Lbm/tYYfb/bYjR44kdPCX0a8N9t69e63BYNB94sSJXDqavqFYrnwkthjflEqniwOdl2U3+O7yZZuf9BwZ+gHy4vn9EoKlJP2OS2IhAqEhnwGkOCoB2Cz33Jmr1ipoa22DQ+yr1+uFz+fTxCInQGbEUXJPOleUWLnMkI1hmSQk4jw1NqmbHY2HhbiIRmRRRcG+CjH/HnjST8OefhwpyxVwSHLjzD+NfNkn9twjDnBaYnfxgQ6n+Iuc9GSSTNV4fcYtW6O/sgoGiXlAruTFzGUPoCl9Gq5jH5BwtZB1et0XHzp0aEgrvYx+bbA/+fGPb1+ILN536tSILREv/p/LN9/u9blarpkJn7z4xNnH0BJsgVNS64iEbR5Rzyvyq7Hethnfl7T5qGlUN5cafF60SvThdrlUmlvb2hTQdCaDRDyujkwBLVVQFhPCCIO2n0JvlVCNZoXActtUSR4YYMhqShkdKgGiqmeKPmnUAZdIa62ag9sTRD67KM+Nb0cM32AoFK9tFquAaSQ9BJtnJj0a5RB0cfC8LkniXmx/LVr9TvhSB7jnfSRfKd909OjRGYOpl+i8wL777rsbps5O7Rb7WszEE4Wqyfu6bC75xnwh1VQp2yW760cGZ8UBTcGXt2OneQ0cAS+OeCaxItuBXdiKkc4Z/Ev4ccwnkmJaVotKMi3m5r6RwWlIJ2SYF7InwNVRYERCIBgzM5LR2FkOowqBZh0DDO4G1iTNJyB0tCaLRCXSnl0ZiyTjiEYZYxjEd49L93wJrAmTRVJ1SZ74bpK5gRoSac9slT5BNdJqRmtLK8wSVRVLpc8ceHL/x6WLl2LOOp2Xg9y1bdva2ZnQl+bD829LpfODLtOAffWyi1oWM1MNLo9IwHQY3WEXmle2o+IxY2W5C8vsyzDXHsfR+Cj2l0cx7KhicT6CisWJWdelCOVXIhseFumNC1g0B0ICIDfsSQKdAarxxJAsOXii5LEaJZcYcaOKU6zW7MiX/MhWemFv2YSyfwOKORHsWkyB0sr1/tgR/UiK++UyDs+UZJoINVHynLafIDOeZijJWN8hwJJHYxfSJOUu+F2igYXo2TNT8/uk519ykP8u2AcPHnQFvIHPtrW2vvv4sfGQ19OS8fpsm30Bb38yH1pVmYo1tGQtsDRJKCUqeZnpEnSa1uFn+RcxXJjBwbITp+194rxiiOcqSHTdCXvHxTBHx2BuWg/z5juFwQaYYi+IhBA0Rh8UCgn9NJWnQBIYSjHLpUDBJ4lTFcdXqLUhXV0NZ+c2VDt3o9h2AzxbbkKx/1oku69CInA5KmEBqvCiSG9KY3n2kM6kdBuXr8s4Lh2pVcbkNc0UrzXZEoCpScqb8EDgDTK44JlSH5cMN+B3jrz5da9+5MCzL9a3Ll+ipVa/RPfff7/zse885upe1d0dXYg8bHc4VobD87liwVJsLK9ym6wJW6gyjnIqh9cEb0LZ2o1jtu8gH7diwXotXL5ZCZGekmxrLaqDN6Fn8cdYHD2IeOA6dA0OoHjmGcyPHkHT8isFZD/i04/BVJnVqMPlcqsDpQpzOpQwTlR/Ul6pioxY/BJhBAFbI1r7GlG1SXQiYVxBDkktwFzDStMUTaNWTMOcO41qflycH3NMk5gFZpCcqZGNHn/xqDhoO9at24Dx8THMh+ewZcvFuv9y9OjzWCEha1d3D55/7rBivG79BiwsLEjdUaxevVa3BZ577ohkol2hdRsGb33Pez7w/KpVq34O8P8v2Hv23OGvVvz3pBPpq7LJ1LPdzRuOFxF/12x0smkhEoHV7kFXw1axgzGkqiFRKQvyzbdJgpJD9IVvoNK2A43dW1AY+TaSixGYRY2bPWmEp06InbQj0ODV11axeAp9PZ0CJDATCqMx2CqOKyBp87wwVoXb7VY1VVtM+ypiTrD1zbhc8yw2UiWTKqAmhgiqZtAkG3EwnxlmSWCWwViPi0jn63TSHJiwGI1qpNPZ2amJFTebWlpaNOGamZ2VRMwNfyAgDn9etw+W9fSq3Z6anIRPkqVAQ4NoTFoRbWpsQrCpaZ/X7fqux+14prOvb/h973tf4ZfMCL/If/bIyYt9Ls+fCSC9YsMGE5nwrlBkxj0TmtUJuF0OZMpTCEVOIyYx80J0AX5nDK++cQ9qqWmETh3A9k1bsWbNCpwefQ6DK5pwze5Xg6+4OPlbb79D4tIWZfzii7di66VbRUoi8DY048bXv138XQ6jwydFxfP69oV7GrSrehQkLZb4nBKXl2s9iwSzrMh73cWTeF6uc1KfTlefaR0JH7MZLedLXpqpnTt3YPNFF4kkz6O3bwA3vu5GLec26/U3XC9pfT9OjYxg7bp1eM3u3bpfQ0fNZ62trYhGY9i2bQe2X3GF9rEYi0mCFpfy6IBo5I2ZbO7aM2Nn9w+NDM0ZXqhO79jzjlvnonMPdra1/a94PG6dnp7SiU5MTyImneibaQF7TkAPh+ZlQsZXoBw8uTCLAdcQ3vCmW4WJDnEPx3HjH1yCrZddhgVxiAP93bjl1ltQ0pCpiptuugm9vX2Ixhaxa9eVMsmbUMgl0NVcxZ133oG29jZ1UuxfYwgRRabwlEzeqHmRZ5TSatk4q/TLj7adkk/Hyjr0AXR+dMAMIxku8n5wcK3yxHpcpJtvvRmrVq1ERBZ+w6ZNuOrqq8WuZ9Eicf+tt98uUt8l0pvBth07ceVVfJaDQ2LyW267lZIMar2+/BA8uD9/dmICw8PDy2dmZ7qJ7znJ/uzez/YfffHovTKZjeJ9g7HFqL8oUlEUsPmBS0oGsdtdujPHVS+LCtrsNmWUjoXSMyISUMhlMC8S+/zzR3WvIy3qePLEcbFt46qmExNnceL4iyLVEZUSSeul3SlNqc+eGccxsXuUeFlsJBMJwqzAauLD0E3NACMQmZSMzQqG0WBMwP0TA3iSYUZeuleS9uoIJbJweZwYGT6FA48/zm0bEZ489v1oH0ZPjYr2OsWOn8CTTzzBFBzRhSgeffRRRObDmmw9e+hZSOIi12613fv27VOwOSZ5Jj6MYniI73l4Ljw3xHJ85L0faRs5M/Tl2bmQxM2SOYkkpMT+0F5ZnXaYhOFYXCbbeCeavGdQjD8Oj8eHa6+7Hg8/9JCCYewLV9XJkLhALOM9V5mLwl03vm6irdPMUTw8ExcC6JLEhjaUTpHxK8FbSiIqclgka+NECBYHJI/EmqRSLeX80Uzpmx4hLo7IvfLFRkY9YxGojWaLYb+5QEvf/FGTSdwioHZo7K0AUjOMrWDjc7YqSnJvlXuaHW4J012oRsmx+aLNmJmZxunTklk63bcdO3Hsuwr2La+75a1iGr4SpyRJY34SkJAU+1W2lehzd+IJHBXJs8G56WNo6a9i4cefwbrBFbjv77+Mj/3FR/HEgSdUdeQ/nSCJTPHgwBQ/ShMBJzNcelV3RU2rK1j83EDDMLnnxFcMrEDfwPJzKb0hydKS/S4hLZV1DAWbYHJ840xg+Uzr0gRqk5poYQ7Hj5/A5OSUtqlXPMcvq1FAVEbJDFtJOXnjWaMjKeNctA3Hk2tWZmSzYeN6fOovP41PfOzjePqpg3A47bedGB42wL700kt3LMYWv5fLZBpdTq963fl4CFsra/Bp55/jC5Zv4acSxpk63wBX3zoUXvgCeloC+OdHHsEjj3wfn/joJ2QY+YmkKChCBF2ZY7kuggylmi9qrTWMSZ0zDfJjuLcU8/rFw+/ZswfXXH+NSpkCKqSQ8lpxkGtBkBv95+61V614rtwokiccS6749v5rX/0aHvj2Q6ruNDXki89kAsqn1pdyo1BO2pWxT8Jr3pEP5Z38yMEfzelHPvoXuOaa3fhve94uZvKEmCGCfcIA+/MPPOC6/5Of+oqkzW/0ONpw9aoP4ODZLyGeOotPOd+DtBv428pX0RRciVTFhmJyFB3Nzdi28wqMi5394aM/FEkUYJU5AzxOm1wpyHrIfzJ5XqpEyAUxYF1ekFFea7nUc7td2HHFTiyT2JZzN/rhnFhHG8rZkDSqse6BC2BcbDpy/Scccs89DKbaTL2XFoz9cFv30DPPqLmjVFIE2C2rKP9y0EErf6pRhsZwDJZRW17ak+H6GMJCPrdecinWr1+Px/b9CHEJAEwWy+3PH3v+4XptYNOmLdsrhcK3yuVqz0U9d4pdzeBo+FtY17EWnqwNw6UJtLe1YzEeUwnxe/1qaianJqW14SQpIRyQzCypnDIuAKi8Szvd01CAtNlLk5MClmt7qrz8aEoIpGESDAlSMOWaz9hWlkHOhmNkgTxSMGtVvn+t6T9OWiIOyYU2Jl1T36F9Sv/qcKXMsLkvAap96YmtDOnVecnP+BrAWBCWaV8yb5q9jvZOxaRUyH9/Ph59y8mTJ2PnopFwODQlquuWuexaLIybK3Z+/FLWjaSkJY/ZUEhXzWyxSVwtXlcYpMTQE/MtCEFh5zwz2aCkc2CCrk6ETNRt8lI9gkjQ6HC43yDqpnXYlqAbyAnpZAwAaC+XMkrCx9dreiV/eLCeIeUyeTpLKeTzc/6iDhjhsypvBp9cRPLAOfKdJBdfzZoc3GY1vczpct7kyaLzMHzTkjk0NLMmUYpPQtIsqsXIQ4ePDj/Ktj+X1DhKxSGbx3tzwO9r9vs9wo4ZeUksqGSc1MTUhCYaBCQcCSsTJf16iU7CUGGutg6oExKedLLykzPLOHEDKKMemVZGCe5SG/6kXOvVn2tbvaUjNb7l0JqcvJkaoK0UUO233j8BZK8UAJbyRqpqn6QljTL6NsqMilKVi8ODvMsi8p7gsyd9puMY9ZYiIBJxoEblMjF0d3ifGBqb28/ynwM7XSxmm5qbhn0eD21DjzDUGIkt6EfiDHOWdzWis6MJiQz3mIuoEiSpSCCNFRZGhAFOgOCdW/W65BjlRl3DDBg2dWkitPn05lRNTWiYfMhzhl9aJs6JRPtbFptsSDHrGZ+OUSCMM18qlLUOt0dpu0v1e767ZH80O2U50+EZ9Y3+WacsCQ55pYRT64yFNySdvFNkdHGl3Jjjy+dnzJmZtd1qQsDjfGLkjAF2fQ1/mVb1DfyROI8vFUtlN1+05oplvGqgBc2STR0bj+DqrUH8bKSo26UcQCVJQCXpAtQZUaalXG2lMk1BoXmx6j8oSondXyI+V4mpXzvFSUqBtOeEKYF8sZpUSV3SCpbrpVpkKRcJ6+zskP6p/oYpik6H0JaTON5sQ9phRdJUQSbDlwiMQF7SwiUi34FAEDb91MyQatr0l/OnZXLNcWi2yKf+aOflnEgk0dXhw5aN7Z/+2/t/yv3tX73F6vU3nBIg1g6uX7d+WasFu7b0Ymqxqh+qJFNZ9HV4UDAFEZPUlqrKyZIRBVql13CUvCd/vCZjWmKgo593MZHRL5tkMjzYh6bXIqXcj7ho82ZlfNWqVbhoyxZJEJx6rF6zBq/Z/Rrdn2hubVGAKW09Pd1YsXKFSr/dYUd3d7dETymky3nYOxtxdmYMtsYO5NMLCphq1MsOahDtLTfBpEDL1MzpTDg5/iGgxv05vuXQ+lLMNtyn8bmsaPbYn3huaEol+yVD8ws0MTGR/+Nr+j7b48+cjmfNkuE5BeiySktTox+LqRLOjI/WzYG4UpncEsNkTFnRVRaSG4KtTOnqS906k20S4Tg1YzSI7TkXqvWcOGW+i+TbeN0e4OdfTUFNl3M5cT5Sh1sATlm07q4uqddiOGGx4XTazIB5XzWVkcc8piNH4fSX0LCsRR3eEr8vPxoaAhLjB5Rfaio1U57oQkoFY15kUetzsYwFowBRyFiH0q1aLYskFzov0q+UbNIzJ+bCb7lpRWNksbgzEsuZchJjp9MFBCWs6W/3IVv1SBwZrUuxASgPkl7r4MY1iUxR/aVI7R+Lmb47JVWn7VTVFzvJaIQqTHsengvrYtgcNv3sIRwOK4A2q123QSmBdNrMBkn8wIfbrlwsjrPIN/mpRQyu8KBruR/e5kZkkmGU0xXtQxdHBIZ7Pm6XW8BuUCE4N486wMYGkwEknxnmwjAxWk8qUSMpYHxC0DP5CsanE/8aT8R/qnX4598h5/U7B/81kvFtKRXzupdrFhva0OBHXGJuVTCuoAykzoGjysEFINLqSOqrbDhASYP1mREhsC5BJtEhqh2lRLEPOXjWHTvRBmMxjEhE9zs4FPtXHhgWSkTEqIAAaTujP7O0UbNKgLjgZsJBkAw/wDf6FrHn5JcCsQQ2rxUgnRLnwHkZkr4Eujpt6c64ZkhqaEwmmxaWy6dFgz49Oj7+NXbzb0p2ncpOV3NE1Pn14fBcoVQqW+n9uWPHgRUwIQ4m/+lbc11hJWP1DXMiz6XqyyeixHb6o8YZaktQCbSxUCZN12m+6BuMiIDxLx2v8U5QgZD2xvM6P/JTTaq3kdWRdhyOIPFgvZfUnWdGKUYZezOIc2JfRoxu8G9EQ8ZHQ0vRj2arcs350+QVSsVctVT+cM9b/+SbEwcOKCCvBGzMLyyceuPVb/zc8PRIOOBv+APu0FFVdTI6N4O5c/gJw2SScsEilTCRHkoDgeTuHzf3aTI4SVYiyPQuLznXOvjsQzrmweslyVJzVB+QiyePFDRjVL3RewKnbSnxLNN7babPpKbRj9FESP9ImeFTOJ4hIEYZAeU9O1GwGUbWy3iwLw01iyV96249dWxmZiHOUPpXO8hfoOrnv/75zNZNG9otMmhM8n1KC1VZpi/Hy9SaleWSBxkyJmJMXCcqP+MlK4cmg0yn66BJET0/y9jMkCZjYgqoPOfGk6yaTl7LhBRMjiH90OSwPy6GhcwqyTMp1jvpjgAubRuwkDzpNXuQszEvY2FJaub4WEjbkk/5wzGpSTx0fDl0XN6bLXaLzXZboVa7zmj5CiV7iXL50mUi0WuFIXJhVykkiCpBBmOcjTGwcbdkDoyJcQpkhubC2EMwillqgEZakj7tgn+0j/oYWsVYNNZT0jL5wzY6UUP6jXr1fn+uKhdQeON+dt32sm9Dgg3QmKWSeK3t5SCIvFbBqffHC4N/ox554r2EtCWJuvbbTaZvhmPxcVY9L7BbWlvOWGu2h02mapdEEWvJgDosDkYcOCcdjHMzJmpMks+FQSmhlPAZi2lGaO9Yn/aXHfCnwLIC+9W+5YZ9s6LQUmrMyfFYWgQdjz3oBUF5+TXPQnI2TNDSrfFAHXP9mqclDWFFac1ez41vlPH00pltlA+S1JM8IV0pFt4/MjnNb0iUzgvsWCyWevf73l0Oh0PvtFvM3RkxB2Tw3GRlUIMhDm5EGbxVeyzEe/JFFvlTTy4VDBttLI62P9eXSBIljz+5pm1kHX0mV4aESd/ShtGKTl4PHU4qElTDjhpFdbDkTu0r+9BVlau6hJ8DlM+Ul3rLejnbkYximpylTTES20sdCVnL5bJdorbrAg2+TDyZ1P/f1HmBTTpw4ECuozl4Z1eLs89mrWE2ktH9BEpGUZxFLl8Qyalh5Yo+LErmx4/cxU+gKRjA3HyM/GFZX4/EzxHNHB12C0qFkr4pp3npW96r+xmMobkYfN3Ew9i3qKjjoVMiOIwIjDp8qy595JiJGvsjrGe1Gd8DptJZzVQJOt/W85p1OA4TIX6Qz70M/uNV3UuRNuSL/wcHah731mVA/QaxLLy4JOZPSVbKt/pdPV1w2uySKzhkPjl9Qcy+BXOT0+nwiG86uhCLaZx93mCT2jq7k4lE/sZILJ3pafe6Gjw0JRb45NzW5IVPmGtqaoLTAaxZ04e4hImNARe8fjsstRLaOtpgtxQlVnfqx+oBv0NMlE9suAlt7c3wB6SeRSS1UpOM0S0ZnfG/qvD5HAgGXbALEFYLJbj6k3KllhEQ2xob+cxB2YLDYZJ2TlnXCqymCvjM5+W/QKgiKNf+gFPNlMtpRm+/8CKLUikX0dnll77FHEjL3t4meLwScsq4zc0+tLf5dSfPbTNhZX+7eCbRSlmUFcs7ZR4OuD0eWGtF4dVIlBw2S6pSM03ZbI7hcGT+x8RtSf7Pi6655prg4nxotKXBhHfesSZYSCfw6LMLuGp7N1Z2teKF4TnMJfO4ftda5LIF7H/6FAbXdeFVazrx9MFhnBFteOuduzB1NoavP/Qs3viGzWiXlPyRf3keZrcN1169CeHQIh790THc8YZL0Ojz4etffxIbXtWGLVtW4emnxhCNxNDa03bn331leLBWLX7srW9ehyu2L8eD33hGgPHgyt0bcVDqLcxG8JobNiKxWMJPHzuGq64cRHtXM/7xu8+ivdWLnVetxVNPjWLmzDxuueNizEWyeP5nYzJOLwKBBvz0wDA6W9zYsHE5Dr8wgUoqg4s292I6nMLY2BxetbodFlmsg/JshfTXKZn1oZEoCsl84ms/PH1IHMzjLxw7/lniZrjc8yT+vzYu3rjxLW6Py93d4i2nLVl09rixfiCAblnZxaQLrZ1+bBwIIicqPD3vw+ZVzVg50ITITADOgAW9gx1wiWR43SbT6r72Vpcr2L1+/YDP1eC0dLa1me0mh2nrJSV0tbcU/U53bsO65aXVA03llkDAtWZ1b0O6p91hsTtG7NbhGYvV3tocDFpa/E22izavNjc3eRBsCFZX9vcUO5r9xc7W9orXXqxt3brG1t3TYfX6vNZNm9dUGv3WbG9n52y4Z2E6F4vlV4gwtAXSyMyHsGVtJxwuL8IzIfR2+NG/pguVXBbZtB1r17ShUbTRaSpgy2A77A4LUtkU+gXs9qAXi6UCZqdrkvyJ6bCVnqzD9ptDd9xxh6VaPeWo1c44996/17l///1OMQ9O/o9pd+3aa5VrixyiibusZ87sl2dVF+/FDJvuvvs9js9//v2uz33ug55aLeSpVl/wfPCDH/RMTh6UOlXH3r177TykvuPgwQdce+/b667VJtme3138Wtp9/gT8P3sR0n/bB9Q7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%20iVBORw0KGgoAAAANSUhEUgAAAFwAAABdCAYAAAAoswH9AAAAAXNSR0IArs4c6QAAAARnQU1BAACxjwv8YQUAAAAJcEhZcwAADsMAAA7DAcdvqGQAAD2tSURBVHhe3X1pmFxXeeZ3b+17VVfv+6putXZbsmXLtrwAljE2GNtgMCa2AzyZJDPMkEwyy/OM2ZIwTzZggMCACdkgiSEmARIbG69YQrL2pVutVu97d/Va+z7ve6qvXG5VS23MzI/57Ktbdevec895z3febznn3tZEhBslj834TOF3SvHvlOJzKKWuK1Wmcb0hPG78zr2+ui++Zq0U/1Z87UbOf6vCa9eTK5V5xXsaP3B/tcoZFTDOKT6/+DfjuHHMkLVlF19vSHE5V5Pi+xTvKesdo6x3/DK54447ghNzc8FcItFgt7uaNC2Xstls/3LkyJEV/GyUQ6Gy5LAVl118D4r6zgPGwXVvfBW5rNASe0px+cXH1n5e75ghV/tuiFGGIcY5xWW/STo7O5s7Wjrqg1UVnSZdawvNhboHBgabPD5PVyKRWM7ntTKn03bg0KFDL+D04nKMOpTaUy4dMw5Qin80xLiwWEodo6x3vFiKzzE+X+m6jZRZSkrd5zJ54IEH2iORyK7x8cmduVyuU9O05mBZWTn0sCGXzeomk0lSqaTccuN1y8lc7rWjrx66LZtK/lp9V9c/d3d3Zz7zmc9Qqym8B6W4PWv3Svhl7cmGXHbyqhQfKz7fkOJyistYW1ap48XHDCm+plj0rq6uAEDZDeCeK2r8WtHy+bzs3r3bnE/lt3l8vmvzev5mp9NxTTKR8gJcXzab8QYCAQHosri4IKHQvJQHy6SiokLisZg40tFsTTqabK7TnHab+Te+9vzK99trXPEfHzsWR/nFbVjbFkMu/cZ/1p5s7P9vCcunFFfsivfbu3evY2pqymZymiqsecd+k8V8rS76LblsusXldpn37r3hO1/+8hd/A6fmeK7X63UsLMRdup7cruvmm61W67XJVGqPJpod4JsBsMlssUt4ZVHcbo8E/H6x2qxSXV0hMzOzsrK0JKlMVux2u2wKOuS2eI90bW6SQGONnP1531e+9eLM191drQN/9fLLiUINr9qGS7/zw1oAKMYxyoaBWZW15ZUqn1KyvP3795sBVrXZHLEno9KeSqdqHW73vnQ62Wo16fs9Tofmxai3OpxSFiiTTZs2UTOXv/7Vv/jjhoaG2UQ6vtfhcAJo0+5cPivRSFRAD5JHYTYTbpfLSiSlS2eLQ84OREWzWqWzvV2iy0uSWAyJtaxCJqenZXklLJva2mSTV5Mndog0fvpLoiVz8sJn//grX3ry2a+k9u0bfuaZZ1Ks8xNPPKGVGGEl220cNPbFUnxiMTjrfd6oGPdS14EWgslkstbj8ddlMumORCze5XA5t1itFp/D7tyZwTBvrq2UrZ0d0traKtV+p4QicVkAaNRM0sDPX31F0HhoaI2Qd3OZjHjxGzWU4JXHp8Sbj8lKPC67WnT5yZm03LffKZMzJnnqaFIq66rFkk6JR8/JvFglkUxKKp2W8rKA3NpaKf+pKyu1j39cTNMX5fm/ee0LX/r+4W956uvHnurpIeBvas/VhO6MAZqxUdZeXPz9ss/Nzc1NDzzw0APV1Q271dErC69R1zU1NT0ajyd/0N7e8ff5fO5vqmtqvnzz/v2/ieP7a2pqd1ZUVsmWzV3y4Pvukbv2XydVAHt8fkXOnh9UWmuxmiUDcC9cuCAwfjI/HxKn06n8szQAA5WIA6CHViLyzmvtYokmZGoiJo/stsorr0ek2pGR99xokenZeVlMJOXs9LzMhuYUvVRVVYvP5ZTh0LIMxSySHgtLOmqXRF3T0DMrK6HZigpDo/PU8NXPVxUTNp5sbIasLaBkgTBEDcFg8DuNjU2/5/eXfRC434/9FpNJO7+0tDS/elpJueaaPXfmctknAUrn1u6uirtu2u3ctaNbotGYtLR1SHl5hVRWVoiWS0tscU7y0MBkOiOLSZFAZY3YbTYZHxuX8+f75KWXXhQdHi5so8SgxZFwRAKgG7PZIilo6+hCVEamFuWmBpGTo3m56+4auTiekUqPRW7Y7ZbnTuri93uhAM2i65o0NDSJx+OW2265UW69+QZZ7O+TzsZaycZnZCEy852/fqH33KOPPpp7+eWXleJgr9pUQi7DjYC/FXlTAU6nt7uuru5P2lrbyhLJhD0Wi3pdLvcuTdMfqaysaqyrqz3f0dERHhkZMbTBDHfK6fX6/zyZjP9PGCx3VXW1vOPmvbKls12uu2YXjFVOLg6PCWhGssm43H/37XLruw4I3APpHxiWU30X5dVXXpFX0Miz587K2NgoNHteTGYzOqlcaTy1e3l5WWn8wsKCbN68ReD6yW3Xe2U0kpdrtjtkbDIvbVVuGE2vPH86JjW1teJw2FSnWSwmeCuLsmPbFslHF2R2dk6uv3abxBeXJJw0f/Pbzx+7aIC9KiUVspS8VcANUTeoqalr2r5j++PV1VVo4Aoq71aulK7rdlR4j66ZH8vmxFdZWb5UXV1fB+/hP1jNtk+YzPoBp9Pl7d68GbxbLc+/9Kr8+NmfyezUOIyhSyZnYbxAB+PjI3L66C/ka1/7hnz7H/5JXjx8TIaHhwGuSdwej2zbvk2NhMHBAcXX0VhUEKCIBeB7fT71OZGICzpdwtNjsktPy8hCTq7d3SI9QxmpIeenRZ47vywaNHtycgIjLCIul4ttkOPHT8hPXz0iXQGP3LSrXTLLi7IwOPKdbx/pH1YovCFXA/zS7+tRypWE56nefeyxX+9uaWn5SDQahWbklcFC8KB4dGVlBY1N2gDOvkQ8/kgkGv11h8N+Czqks662ztna1ipJBBXHjx1X/BsHh04trMhiOCrHjh2Tw4cPySgoY2gS4EML8xgjLNfj8QLkoCzDdYOrKBMT4xIHjeRyedQhp4BiDTlCeD7r1djUKJHZCdlTg1GCoPzaLq+cH4xJQ2O95IDAQQCeQ5MsFjOoJaAoKY6OKocNISU12jW5vqFOovNLMj45+bffPT06uIqDIethd9nx4oSRMUTWu9gQdR4aotXW1nZ7oNXkzyUAbLFY1M8EhUaHWhNeWUblEw4ct3G42zFsoeEyMjIsp0+fVh0Dj0R8Pq+sgAYGBwfFBn4mPcB4is/r4c1Qbk6BEomE5dSpUzI9Mw2fGZy6sAiQTQpYeiyGEGyOEg9GgsPhECtGhc1qE91qF93sUH625HVJpLNqxLhwPkJL1XlJ2IuysiCusYgL9b1291almplYXLJ5xyVjubo3pBRua8+55KUUS/FJ64L/0ksvmaDNrepkzSQ3NnolA85l46ll9fX1amhzmGfAqTY0nr/RyJ04cUJ6zvVAS5fBuWlFB4GyMmlv3wSQW4XeSSqVERheZUSnAezKEjh1DrQQnxUNHkoqlVIjyg5uB1UVgLU7VFmFvUPVg0qQSqXFjM634jfNZBEtkZIMjmWzSbiACVUOOxmBkbTB966uqpIgIs0VdG4cfvziwpLYQV1muy5eZ1753iXkMnBLiaHh68m6v8EV03SzZjOhIdTkbVu2qFQYG8iGKi0Ht/OzH2FzJptRdMOhTk1nA/PQyCA0ieJE5LfduiRd2WHpO31G0qkIGjqP8xOSBV3c0OmVz//hR+XBPa2igYqojVkATwOJyBEeCXgdow1GW2wAltrOjfdn8GM26eKEpmsmMxTBAk0VlJsBoEnVQQiWFKWQxzl6OPr6+/ul3JwT09SYzF4YknAUbRAThgaAwQiHO0j83pIYGl6syet9fpNMTk5qJs1s1tEAMzQ5p5uVdrHhBILgb926TWkPaSAWiykjRgAIPI1eBdy+RWhuH/zogy89L5GxMyKRUSCRlY/f0ihVFZUKxMbGBslE3PInX/ihfLdnUVwISDhiSBkup0uF5x7wvNMJsNGR1G6HDTQCCiGdZBFd2nmuyyMWk1XMQDsLb0ijq5nXlJJMjI/DSI/L7NysmDAS00lYU3RKl0ODI+ARuws0hJGRM9sUpXzgAx/Qe3p61mJ3VSnVQxsaGlug0SYL9AYAmgi6llc8mUFDWAcaMPIoQS94Cwml3ewIegGNjY2IFAO4G3QGB/MA5F+GdPnrsyJlFWUydCEqZcFy+MQN4sH58y6vjDS1y1SgRnKaDprKYITkcY8C4DYAawO9EGQoQMrmsPXCPQ0XRlVCabgDxpZ+ttnjB33DwGdAKdE4UNDF5XEpD2vrlm2gwwaMAKXIavTGYgmJAClnfRVszoI6Pjs7q3FTX96CGIAXg1xcyLrgnzt3DnXXnAScmmZBg+yI0BgwUKvYCRyi27ZtVxpdAW31wVXzI+SuqamRGDybefjIFhhMBzqGQYoPkaPPosnM7LSMB5skEo8p+qGfPYMQ/cLwhPJMcuikoOqMRkUfcZzHyJOjKIvzMaoSFosV6pfPs1x4S1AOi9gs6AyMOFMedgatzMJ+pHMFr6q1pVWVSaHXxaaTcs6upFFHBFln+mXw3JBY62uVhldWVuZvvfVWft6QghpCwI0LDKA3VACMC2otQXLoPLg2k86xEsp4kVYIMrcAhn9tbb3SVHodHL70LqAdqvHsMNKCjk4LiVmWc7qkNbMMILpbggcyP7+gaIJeQ1dnl2zfvh2BzGbYh0rVsexgL+wFq42iJAWaAHe7MKIOaLruJd3Rg9FRJ90Hj4e8bnNRdUUza5LRLMroMjKlkrCDSYO8jvWfigFwFNxQ7RU77hNPO1X7EcC9JaANKaaUt1TA1FRKjyxH/HTr7Gi4FdpJqiB/QrsUddA3ngO49CTcbpfqDEZw1CAaLjaMt3XhOD0aumdqeDudIwBthkaX1MOkVA48zOE9NzcHQ1kwwLQBvP9KeAXaHQVwPqXpsCGkOhc7k2DzPjyupUAtuC4HLjbBLbTAZdUUdUCbC9fhfFG0lMXvYEnwOUYC/rG6MAptpvwyFIyyyt9vWQg4L1x78VULyy/066lU0ucBTVDD6K1YQSEeaBG51AKNnURQ8rMXXlBgcGhTewoGVRcfPBd/wK8A8MLXdehoHVpLIDHEp1Fmqrm5GS5apWzp3qz41fCzwwCY6sFzb9i7F+5ku0rVskO5qR9XhTkXdiZbFAcVJQGYbi4Yd81ulSx8clIGilLl8zjrm0NdMqgrek65oRfODchyIpW3u22XCv/0pz/9xo02KMWUYshVwaZY2ttNgWB5ORvEK6woKYAghY2jRsOLkYMHf6E0JhQKKU3jRmkBkB/8wAekvWOTVDjMEjRDy9FQF0YKvRfQwfXpTKaB6YKTCHLO911A9BdWmrpr507QC4wqQnyG+efgz9MeEGh6SeR0CoMxdoiO+lhRR4JJfs9BbTOJdEF7sekmm+L+OdSRykD/fmhwQFEd6S+PMsyoV31ztTg9LlxR0HAKAN8QVkUCVXsDYGNPVArIXC6XbuDOwRE0m9z8TAOkQ0tofDIYisS17/x5RQMI59VxVp5aSn/3/gful127titqsXp8sgLDFbc6xQVKcIPPSU2sAjuKESuNcjmMLhNS53p61XFqNDuAFMPKqtGCTjM6VYEN0NhA1gHdLVmMIv6cgQeFWordgt/hrSxx8iFOl9WkvClqN8vhnvcIo4N6ZpbFHnDn8yZ68Ffk8PU6gccR274ZaMp6F1Au3SSRMMMmcbwRcB3DPCJjE5PiR4juAt9B+ZXGsTgj6iNFEExqeDyelBw6J563yNxKHEHOAvgYkSe0LIlGU2gsqZksm3aBQheP5TI5RVBq62qV4aRfzkCKQLNzSWlsSJRzkjY7XE8Y1AS8GByLwxDncW+7mdcUyuSICK8sqWt439WmoXGwKV63XJyYlwuDE+JDuwxZh1LW6wh13KCU9U5aV5xOBxSikPuiZr34+lkJVtfhsxmc7hEftJWFstI0QuTvariDDif8ZTTI0EAb3EJSUAVCZxpHgshyqVn0GphMMsFoMQLMZXMwjAWeJpXR/+aooU3gfRnC8370Yji6QvMh5TJyhKFQHEON8hlJoUPotdD3TmdoN0zKPWX+hmleIz3Bz37YFxrr7QGHlDudeZSGO/zyQsApqjPfiuRyYRsww4XQKoDUuucmlaegm0iwmpubVCjNYWlFA+lNkEICPr8CnH1M0M34zRjGpBuCSS5Nwnfmnh1F7abbVllVhRHiUR3Ie1D747iWvMtzeW9OjZ0HnQ0NDeF+EXRgTvn5qqHpJCqsSQr0waSVB5Gp22WXdCqpwvjhkWFcN4hyUir/k0a5Wz0YKbi/p65KvGWumCkTybCoNbJhhTU03BAD+Kt2AIZ1kKfxP2oDhyTTrfStSRXTU9Oq8bwBOXhxcUnmQ/MSAQg8n1xPoChc+0FwSCnUYmqrDq1WwCM6Vd/VNYW2sqNYaY6GaCSiAKL/zfsxr0INZ3DFDmSUSHezHi6mGbaiHHTHSWgnRocv6JVyBGL1dUac0Kw2NTeKayjziAvgucvY5IKkE8m8w+tZC+5bUlbiwQuMQlQ7VrdScqnwZCZTx7Ogp0QAoXCBCkgv/QP90nPunAQR9NBLoBAkRozMfZMCCFIcYBJIH7S+tqYeWhxQ4GYBOrUXPylQC1puUR1H4TFqOMENw3vhuewoCjvpzJkzKi8SDAYRdIGmQCV2GE4NRE4vJYlaK0MOA336/IBqVUtLi7oHG84RyNQB61xlgfflccqea7rEVVUBrWcU+ib+XouVgdElrIpEeSlrpdSJhlwqHECV80zmJmg0LcyngPumEOi8dvCQMmTtLU0KQF7EqJA8zKCFnEwqWFpcUI1aWlqU0dFhfF9EY60KQHZKYRM1aigEk66d0nCATqFLx/uzUwyaIbXU1tYpfidF0aUMhRYkHssiKl6U2fklmcPeYnUAAXA/Op95dUVt6EQWrWgI5fXOhyUJKrx4rg8BwHI2Z6IzeUWX0MDI2BeL8lLWSvGJawu99F0TE+PpgvAoNlLEIfje6URc6murVCDExD7BIfCz6Axm/6jVqSR4dxUkh90J969KNXAZtFKgEPrRBV+Yxkt5HqtaTsC58VrOyPD3OHiZMQDLZkKLGsyRwopFAJgbVKJZcmJDi/UcRhbLyKRVY+OgHdoYxgAcbSQsppc5YTGWyktvMi3zS3GZjWXyfr9X4fOZz3ymFKBXEoUdAb/ShWt/u/QdYDjUfnWjZh15/ahKLu3ZvkVaYWRYuA8uFcGhq0cwa2qqFSjUSHIuJyA4A5TF9RwVTG6xg+gpEFyCx9FBsAkigxgCzTIK3k4hW7kMwCiMaA33kN4Stxg8FTPOSS6iU+AY6hqoCdcJfH+G/BxVpDMqAX183hs+rzTXVktd0C8V4P+OmjKxOz1ayhJQ94EgJlIYblQUdsTEwMy4+kqlXPpN0/KKUHmAGjk0NKwsfRlC++2b2+WGXVtU9tC9OjQJKN02Rok0tORwahWBJ68vLS0oSplXDSaV0N00qxFBsCnGSGGyiXvmO0hPtBsMijhDVB4sV/OR7BT64jR+pB07vJEsisFhMcGPz+Shx2Z4QXDMuXYFbi72VjXbwzr64ee76ZLinnQELWhLpceWzjJLV5Ar4VRK1PmlNLz4O08qLrjoN6gB/wU4nFHhxK8ZZ9ZUVigO5LE8fGEffF0OdfKvmhbjZThPaSY+p9EJPl9A6uApMJhJkeNRJsslqOwY5e7hWobwXGxJQzk1NakiRC6zsMJtowFlFpJzktRmej7UVLqU7FA3wE8uRsSMIEeLzKtys4srqmP5mZqOD6grrgG4PM4VXGEEaBr287hfOpVN2LyBQqJc9f9a6K4o6mRDw/mFWymAS5eqi5WV4rKwvr4+lfCprixMl0kyLMuhWTW0CZ4PWk9NJhg0UKwoAWEn0FCFQnMwmmNK40kTdAWV/wzNY1RJKllYmFfzowvwdCYmxlCuyLve+S4Yx1pl4Ohmkm6YjeQ8JRNqXF/CzuI9rPBSALG4EWQhRlbVzDEngdbR5+d1DlzDGaxyeDekNrqKjR1dEgWPt23vFr22XosuzFzCB+03sCnG7IpSuPMbF5QCvWRhWi7jpffAqamR0RHFoxYm+MHHHgz5JBqlQECjmZSilhX87sK8JkGg355KxlmWuM1w/wAOO453pPK4QCc0XqwA15ZwFDS3tKrREY3G5dSpk3L09dfhBp5SGsnzCDYNHzt4fHxCQnMhBTrTx0koAGeGrHYEZHAVc3pezW0yoGK+vaauTo2wkZFRlaMZxvVzaJsF101fGBL7/HDKWwEeulwM4Ckl8YKo4wbghvAgLzYKML4Xi7oQZqmWIW8h0kur4Y8miJ3ehA3alMaJ0O54IiVHQTchaDwXDHHWh6DMAQje3JxNS1M2IXt8MHbJmIS5VBgdw7LJyWfPnpFz587KyPCwCoxYDjW+o7NDLangHKTymfEfRw8NLHkfNiPHcpi04n001C9jd4sDwCM4UNN0oHH8Cm8HhpZ8PzExqTqKkTGNaAaRaQi0RRs0Mbss0xMz+XI3M4aXicJkVUr9fkkMwI2TuC++oNTF6hgGUxN5jxU0uKxQebP4XI5VzyMvR0+eAl2MqhoxomMUSN5eAJgOU066PCa57x3tctu9t4p7fgKOaoG/7eg0ilrgg/3Nt9wiH33kYbn2ml3ywP33SQsiwjg6rrOTq7dqMFqY1HKoFABcytPQ+JPUek7z0XDSG0rTI9IsYrbADKJC2fiyqiNH28jICDqwX1EdVxhw9EYwipzovI7mMulqrRVfXVc+maxQ9VojpXBaK+ocAs4PRg9xb2xXEa2CwDG0JuD0CqiVCQzfxXBchcNnes/L4aPHlPa4QQ2kGvIsgx82kp3jqAhI1pSQRWhXlJF7Ppsvg3bdeeed0tW1Sa7ZtUsFLocOHZLnnvuZTM/MykF8Pnz4CKLTOqXt9LNJN5w3hUeDPjOF0FHKi6KbSOPMOmbgDpps8NUJOOqXxXXUfxrfoeFBjKhljLxZRU/UcqLAjqI35LGbJeDUMnGVAbtMivG6InZqtBU+XhIWeNUeQ6Vs1JhIFJEeNFIdQ3GJZEbOIFw+9PoxOXjkdWgoeBwBRFfXZmh3tzKU0VhcMhju0VROTgyG5OBrIfnnn52UGTNcM6frRb/Pf34ZIPT09oCfT8siPlMD+y70q1Tt9PScyhRy2PPeNLQ2G6JGAIURp4FNboeWb2VsQJeRm4Zgh54M6QF0yFEguVQcx1KKgnBP5W7SA6IBJYenYEztqHsub5LpsRmEtVHJmOIGK6wnxdhdBn4pSrliD1GgLXBicxrzF8zyMXAgh5NnuGytZ3BUfvTTF1R2kNxKHzsRj2IU6CoDd/bsWTn0i0MShdcyuRSWhWCNxCoaFJ1kstlt4xMTda+88opMT83IIqhn06ZOFarXwagVJjhysgBQCCDDdyaqKivL5a4Dd8rHPvZ4gRZogHF/gs7Rl+fMPikF9WFyTZnYTFLSaINyVfGdzMgVYzTwagSyc6jhuKph73UitR365PB4IaGzvhTjd5niFvfWVYE25Ktf/SqnZDQ2XKP7plYtcVLYrIY3aWQ2NA8tQkNZLG577PhxXPcV+dxnPyPf/MbXZW52FkUghFZ8D8qx6FKFqNSSlwqPz+thmQxAmKN2gpvb21oRIQqOBWAL6qR7c5fs2LEDndGucurnzp2TSeUrFyiASyM4CcJcCrWZKZBUHjSCuzJ0USvG4ilJwU3hSFURLwFGBxFsuqNMvj20xSUT08sSgyeUHjtkXpw7Sz4i6OvhdRnIxWIAzos3pN0Uk8ntg46b6G5x7R8pg4AzNH796FHpu3hRNRJ8rIIfFk0qoTtIrafvzsbR573+2mvk7r275VMff0weeexxqYcxNGmc6oorn7u9rU3ufs/d8v73v19+67d/Sx577FF56KGH5D58v2nfjbJr5y6599575cYbb1QgMyvISWzdpClfmsCx4+1OO0Yjgi23Q3QbO8Aitvoq1ItpANQQ1MyYgekE1o1pB/rn26qh3UF4LqAczj1HegcR5JfZH3zwwatRS0lZq+EE3QB+LfiXvkNbEE6KiX40QeeMDSnlxKlTchybGRVnA0g3OYwA7smvauIWIJvhOXCyl0PZ6SuTxhtulaSvRmpbOuTDH3lYPvghAHrf+wH0PXLb7bcro/ncz56XZ5/9qZqc5qQFy+P1vC+BrQWtqGUSqxpKbufGYIs0NDYTlfFQVC7MZ+S1nglZQTDzw5fGZQWgMi3A/DsVYXFxWSlFGBvL3tRZJu3uhNTt2yWu6g6vOe7xl0nK9susuqIUyKsgxlDg91KgX/r8nvfcuwta8BD8XMskvAuny6lC7l+AlzknyVMLhRSApsaw8oUZ9cIvBOMauHj0LFIAKA6DxIVCLhhDLihqbWmRtvZ2RSOcnGDyi5MYXLvNJcxcYEQg2Zkskj752PiYMn7Mh9M3530HBgcUgAPD09I/tSwTK2k50jeGoMcqL/bOSjhZmLTgaIvhPjTydHW5PCMLZXHPL8i/HhqV2YEpScQWZ2bDiR/+/Mz0SFlzTbLoyY5L2FxNjBMLKBTkqp//4i++9bDNZnkSobjtyJEjyjV77bWfI7IbU0DSBWNYTyHgdM14nHkPNoiayCfSeB6fXiDvcujv3rNbzW3SQ+BkBZ/XYePpSzO6pLbSoDF4ev9996mULm0GH149cfKk4vtKdODffffvZAWejQfg+2dHxWHLy97rt4s2fUFS9kpp88PzSK1Izc3vlxf/+Wn5p/Mzan3KMsom9dF+MIAiBXrQGTUaPJl0XBwB13FfVdnHv/js8Z4nnngiteZJZAMnyrrf+YGbITxYfHLJC5988slPgA+/wZl2LutlNo5hNl05AlRwVbnUgPyoq5l6XkjACTTBXYK2Uvt4vqIb/EeqoAtHXmXDqXmkCGNjmM9RQJ5lDoVy+uhhWZiFm8gJjy1blZtqhhHmit0AOq/OkpXKxJI89N53waTALgz0S+stO2Xsxz+SyhsPyMvf+5789alpGcpbxO4vFwfokeUz6rQi+CIl3rCpPqmno8njo0u9cGcfOdnbe1E18A1Zi9O6whPXylUv/rM/+9I9Syvh31sIzTVBG6vgB1vHxsakr69XgU+hhrMQanYhl+1SAFJzaMQIoJHAIt0QcC4rptYXCgD/o+PIreT9urpaZRjpdRjG+fTpU6oTaKALmllYz8KnMkBVad1sSrtsFqd3cULKwnNS49BlfCkm4apqaHNKpi8Oiam2UTIWm0wsrIjPH5C2llbV8UwnkB7Zkc2NDa/MTE//FPHDB+DR3I1RPV6o5CXZMOAGhxvAr73QOP4mefbZZy68/NILf7lt287XoMXn4B2E4FW4YEDLuD6EizM94FlyKMN/Ug6DCmo7NZrfSQt0xUgdBJyGlEsrnBgN7KBKcGhVJZ9E4Fy1Jh/+8MNyD7yVttY22b37WpVDGRsbVzTCEcPymN0jzXDmBvfrj8Wix2fm5jYdOdUj/XmbLHir5SQM53BMlwszSzKOwIvXu9BpSdgD5lQqYD+YH6JCqAWeUA4oVBD0uX15JTqbzZqfmpkZD69CYUgxTiUxM6TYaK4F25B1Czhx4tgEtOxIT8/ZH+7bd4sPQN46Hwppxsw3F9gw9Kd2ExBqZ01tjVp/rR5egpEKga+pnYwWg2XlSqMY5PB8J7h0NVyHz71daTN5nHbgBPx6LodgmoC/E2yWQ+EIWAmvYJDlHbMzM+Vx+NpOl1vycAW50XhzdqmmplbycEHnVxDogK/ZfAZLnD1iPiWTYfJL6LlY4/GEB1Q3pOuZ709PT18J8CtKsVtogM2LSxVwxUJ9Pk9WLXXgQksItVdl/aCdpBUaID4zyXnNXoTsJ08eR/AzpzqDGs/F+eR3AtfS0gwOjsLrGFfBDJe7Mb9NQEk5rEgiwbILj5GQzwk6uZehOSerobkVnQhRb9m/Xz7264/LAw8+KPUom1aOI4rGlfl2GlY+esjRSHcyND+nYgd27PT0jLof163wdypMEPcrIRuiEwo1nHIlkDdU2JYt2x4BsLsNF5Caxw5gYNSGKPG++x+Q4aFB9cAU5xOHR0YBcpkCs7qmTmkvqYGu3+TUBDQtJrWIKBsbGoVPL9TWgCqYeOLyYt2sFnkyfUuwPXAlybc02tPTU8qOcIWWinxhPLlkorenp5DOnZlVkxmce51afS6TQl+cSkKAWX+6lRxJXFnLNIHKweRyIzML8R/Mz//yGm4ATVCLwd0w0IY8+ujj/4Yhd6DQ4LjShr6+86pB777rLtnZ3iT/+uwz0lDlw7G4TEyOS01ltaIXOAKSTGXEHayQgTMnpcznkkZ4I8GKKtUJkgKAkhJzdEl0aHJfzid/+6PnFc+qTCSMJMHiUgc+fsjJBI6iJEYYPR4CV0AEphkjjjfktZQMfqOt4Chk0oppWdqAskBQRaxUILqivA7lvLK0lPxQX9+JSXXxG7JhvAr1eOOCtXvKhgr74AcfOgQg9zIkp6PBRFVPzzkViT7y4H1y75ZKmR7sl9MjFyQRiYvb7xSLySaSLswMxdImGUubJTs7ITYzokV0WjyRVmle2DZEhFkJp3PixfAPIqo8fPKsepsEfXWVDQQg1Og77rgDWl8jx8HxowMXxarDW0J9wmmRGCgjAY5miwxviJPbrCONLcEl7dGe0IbY7fTHbcom2OAiwpi+ks2mPnTixNsDnJshvMj4bnzeUEF3333vwU2dm27o7e1VS3+pQRcunFe8+95bb5L9phU58sJLcr62S46NToPTOauzOlmMzQYvRddyKo/CpQxW3NnnsIjXwtl3DdqG4AkgNbW1ScRZJX//w59Ia3OLmgcNY6NLuW/fPunu3kI0lfGtdops7d4sGty+Z+B3/+XTz6pAiWsh2TDqON1X7rlGhh4LbQHtAGftmVuxWOEB+X2qU2A4X7HZzB86ePDgRgAviZ3hpRT/YHznfq2UOkbRHnnko79RA7PP8J5P8HIYMtwnH+7rbpP77rlFOne0SnutV7ZU2mRfe4Vc3+iTPfVuubbRKzs76qWjrV12NgVkx6ZGaaurlpqKMnE77cLHUwgRs3wRhOIzc4viyCckDe8jio7jaOru7pYd23eqGhY01K80c0d3p2y76Z3S3dku86MX5Wz/EKoLX4HZQlacFLO6p9HkRAbB9fsC4nZYYRswxlA+y0JbRtCm74dCoQLxvyHr4XKZFLuFhmz4YkO++MUvVrlc3o+DTiouXOhXBobzi1zCRg7mpO34yROiTU7K6OiCXFhKykTcLPOxvEzFNJlIWmQ2rstcNCkzkYzMRjMyDg6YiudlDpSzDB96RXPIUt4qiylNMqi2v7xKsjC+Pq9fPvzww+phK65HofC1H9T8ofFp6T/fKzVukzRtv16u332Neub+zIVBRJA4cVXNFL0AcGo3F/pz1DFdsILRQE8rDMNLVBCwjSST+lqjeTX8jO9qXwrwtywHDhxoQaV/LRSa93P+klzISQlO+qbhi+ctdhlO6HIu45RUwybJeOGpeALgjHKx+uGeBRC8eMvE6fGJhiEcA1/HoWVqxRW0lQkqlWVkgIQtD6A5284ZduZZCBgnDkgFFaAFeiyTk1PqeDiRgb/eLw0Bq9R37ZC9118viYVpmUVkSSqhK8nUA40851wJPIMdtTIgBvrBSCB/F2DSRjKZfCkvZcNiAG5slLUdsPb7ZXLnne/pQj0fGh0dcavIEeBwWHIB0PLSggKorb1D6hobVSRJ7eew57whtYn+MGnB8Ag4KlRaF/xKgLlcjcOdGqgezkLZzBqusoGaqOCsj0qCoZPo8vH+vJ7pgSg8IDCDOHNxqevolp2bO2R4dEKWwlE1z0qfnG4s3dZYPKpiA3o/XGBEL4s+eUG0QV1Pf39ubm4tpWxYijmcewPcq4JcLAcO3NUFwB6Ymws56eOyoayokfK0wYvo2ty9GAgEMpOTk1yNr8CthDvGkcDF82ohDsAicFu2bglbrTbga9GouVu3bp0G4JrT6bDyHKZbyanUYHZYM4wnUwDMzZBK6PvztwLg1GO4fzDGy8th8egpmR4bkSe/+wPpx325lpA5dmYXyeOMjhl18j5cBUCwqQz0pADTAO7xT/D/C2uW35CN4KXOWRtpFm+U4k5YV9BorsLSuYKVEw8cinzyl0t/+ZoMeiouu8MCkM2MOAkSN7qQfPCVYJMO6DPzdpFwzILAQ6NGU3COA2WYVSQIgBgU0ZCxliybI4YaSnDJuTzGnA33PMb95PiEevfKayf75Ic/OySTiHLpHfEJai5Wov/NTmJQxlE2OTGhwOYxbnQ9rVaLRq+yhBh4XUnUOQScH4pBLQaZv121sLyuleEkGyM9unoUvqGBi/Rb4F7tCPhkaXrcPb+w6GAYTwC4EWiu62NIz9dmcOaIz+TMzs7YARwf2lLuIzTKh+8of0UllAiAAhO0w+m97du3qXKohYVOK6zmVQBCuCev8y0Ro1Nz0nNhQHQGU3pW/PD5fVYArxcmSyjcU2m4CoyHaD+MOoMR35YQHd6lGPS1IPO48VtJyaUzdTjBSe1lCpYVJlj0bbf4K6Q2FZeLCIK4/oMPQzE9y99JK8qLAWhcI86GUZhHJz0Y5fEzQ3RmHrkqgA9mEUTeh+vDD772mkpk0cDxuPEb9wSen7nQ1JyJS3ZmUMpTIbkVbuntm6rkdx55rzx67+3iwgm8b0HeaC5tAEcNbYlRvxJyRXyKpVjDjf3ai4s7oGTBmpYvB4DqlaOsGI0XhzQlk0kynJMMgCFX0nWjZ8HfeS6BZ/GZLAOLuEqPtkDjefzo0dfVoysDAwMqjcuGr0DLCaLx4Cs1++TJk+pVTLymAPIb+mJG8Y58SgLpJdlkS8t1LVXyyX/3uHz+c5+VP/2r78md939QVhBdcrme0TwUu7ovTA9ytLJMYzLl7UixW2js36jtG8euKLfddsfd4NnrOQlBLeTaQQYr9GU3B4KSs+gygDCdrh6NKZNOfN0SeZLPUVLI4cx53IhosTCz06yWPnCbD82peVN6NuRxTl6/iTKwEWwaXB7PoBNM+axYsknxJBal1ZmTfbt3yv533y273/ewBFu3cEGBTE0Oyx/97ifluZMXJZIHbQBUlsliqe0MnjjCSC8chWazPgSa+WWNppJiSjG24g7g96sKQLDRsvMCPu9IyqBm0DXjCqtpM3zdympotlUFHHTr+Kj18ePH5NzZs0qD6WVs27ZNaRG1n1q2c8cOaD6MIRDgcTWsYbwIqjqG/5S2A2xm+4aHR9Q9TfmMuJLQaGtc3vuOm+Sh3/4duf1j/1Ga9t0lmsMjZqdX4pmEfPVz/0MODoVkKYdADRW7tLoA91ZrC2E86RHxHoQin+cLAUpq+EZwUrgalLJWNgw2pbKy0lIwmJrSVHoqNF5sfKXHL5ODF2RidFhc0UVpik/L9PQEzltWr2Zipo+N43X0sZV6Kcmr3DoBKPB8YcGT0SEUGk1qJDuQBo0jJwPt90hK3rVvl3z0v35a9n3kt6R6+w2iO7wArrDiauHiafnKf/+UvHRuRJZzoEBou5r9hxijhqjTaPJrJZTFi4iWHfE2GEUVTMApCv0i4Y9rj1EuO/aPDz5oQiW9jNI4281VTy43n/BNSwKcPLu4IBZSAL7PaTYZsZbLddfdKO94xztl9+49smPHTtnU2YXOyUj/xYuqoUwN8MVir7z6c5Vc4jG+aYhl09tQLh8/A2gCxQWiDKKU0cP3oMMkbQ31EmhoF81G/kXHAGyOvOWxC/K/n/iUPHu0RxZyVkmv4lsAovCFCsDEFSlMPTmNzi6sHCADvz0xNLwY4NUqXNoXy2XHxvburcaVVcxHEwhqHStMzeTJ+1ua5EBrM7yCBmmtr5N6RJsNfAcKJx28PhW681GTxqYGNM6uXvmxOD8nL77wM9QI4HHtYFWlNNVXyeZNMKZpeBrowHSaT0nk1dvg+IwlyyCwdEtDK3E59tOfSPjCSVSNzQJVAOzw5JB874/+m/zklWOymAE1oc6EEANT1ZVLpBnVBspgd1AWDSTnZ2l3SJkM0tYxmqWUs6QYXVZ8AT+vV8Blx9/97vc1mU3aI0vLy5VcL8jULBtN7ZgLzcqORq/c/+ABeec1LVLlysDvTYo/FxFzeEYqzCkJagkJmpLqcWxfbF70yQFZ6D0pgUxEOivcsqXMIVuDDmn1a1Kjx6SrqUqmlmKyGGbwY1Iz9Hw6jsviuN6FNMVFoXz/VgM6MdDUAUR10TIpOfOTv5O//OaTMgvN3rm5Tboaq2UZkXEsnRM7gOTrRDjfSbAXFucBrnpZhlIkajmiz4F83v70xMRQ6fBnA1LspRiyHtgl5cA97642aaYHw+GVisWFRWW8lIajkTOzMzISi0uDwyI/+ZefytnZBXntVK8cO9snvQPDCK1HpX9kXPrw+dj5ARkYGpaRiUkZmUG4vbAsU9im5xdlaHZe+sZmZXBqQRzVDXIIZZB3ydsMxcn/uKGa9VdvmcDn5EJIgnZN2q69gfot8dHz0nPsF/LywdfFrmXlw3ful1/7nf8mo72nZDS0LE2tbSoQYzmkKsYMfEscbQdHK5/ZxOfBXE4vBfiGMTM4fC1VFH+/YmHmvAUusaavLBdCc86gkHMTiBhV4LNpk+zYvlnuesd10l3tk84ql2yuCsimGr80BN3SEPBIjd8j7S2NUuFhdtAiWT4MBY9kJW+S2bQmk/GcjKykZTyWk6WVhFq3XfDfRZYBEoFSKwRg5PhuFDNAyuhmyfPdVpDocK/krC6Z7jsrm4J2+fe/+XF592/+voTGhuTixUHQWbPyRsZBZ7QDhjFm1pDaXqCqgt+P0lSZv6wYGs7tMn4uIZeBf+ed72g2m60fPHPmjJ/azUCEho5L2BgFut0+qXVBQxDhpWci0heB8XJ6pKy8SuzwYOyghEDAL16XR5qqPdLVUAGDVyGVPrs0+p3SWuaUzXV+2V7rla5KpyTQ6KVIUnE/O5eLdriYk2AwMKJnRJ/ZhZZ1tTVJpRdGr6pRTdVFe07I+37/87L7PR+S13/89/KHn/ms9M6GxVNZoxJbK/CcmDpgEMQkGA1mYfquYOowcged4nx66G1o+HocvmE5cODuzfCNPzw0NORkNMhFl+MTY8p/5mvuOjo3i1bbIX/wo9ck2b5DDvYNS8/EvKTtAWx+mUnoMraSkQnEElNxs4xENBlYzMqp8SU5H4pL/3JaRmO6TKUsMoH9+YlFNeVlh9dgR8d1wsPhOxS5voUb5yLP9ZxT+XH30oR07NglnsYuMTtc0nrbPeKAe/fj//U5+eKXvya9C4iCnT7h4zB80wU7jIZcpX8jYUUnRvSqVupaLINWt+VptPVtU8p6ctWOgGYFkomklxEmK0buY8W7u7eqocp8SG9Pr/BlkJPTMzB0FgkEy2GkPGqKjLPsnAzmI4LcOMXF5y7JmQypgzCCbW3t4i+vVhMVjQ0NaLhDfBU1ag6SEwd8JTaB4b05/Bnh/uL4CekLZ+X1l16Q9OIUPBFdEvNT8o9/+Hvy1W98Wy4sZwT9LG4VTWbVZAlHiXqqAxtHKdOzzJ+gWUq4iP/tCgFnKevRSfFxfi5xx7wfkaaFz7MzDKZ7yFwyhyWHN90pRpP00flYt8/rVUCSc7lehY2ll8Giy4Jw8dpalnz+QJyN5wQANDgFYJO8MW0C/W714i9wPA0z35KPIwos3p+L6Pnsz2xoQY5gNB0+e0Ge+vPPy+lnn5JvffpT8vW/fUouYhRFc4Wn7PiiJWovlYUbgyPyOD9zzSLLxf8qKOOTGm9XijV8ve5b77gS8JuZuQ0+fUDNCK+EpYYvA6gvl2iID6bOqrQr/WFWmhrPkJmLc7iMgutHlGcDrmTyyu1yO4JlAQsDD64Xgc+eRzSa84NG6AMXUqSFF6pzFRffXUv/mS4ilzVwzSHTBAyGzg8OyblQTJ568XX5nf/8X+RbT/9URuK6xHIIpKDBTBUzSOMMkWGE+QwSR0kereYxtTiI+Qh85+d18uHFUozXZdgVA16swcUnrtVyQ9Q5JpNu4QdqBI0Ycx1ctsZGx5NpmZicUFqeRmTIiQJ1DRrClCtXQnF6jVNkbDyXrfWdP2+Dt2Hu7Nqs3oEIvrSNjo45mGnkmhG6nIwyueCII4NDvxDqs0P5Oo+ETANARrB8+uzVQ0ckCltBezAeE4mkcmouNAO/0my1qM7jm0U5SpqaCxS4uLSgspEsl5TCxxsLgR0zildF/Ip4GYDzi8JNfXuzqBOL9oasnqv7qNU0lgTynftvkjtvv1m9qN2OBvEFAXz1/9atW2XXNdfKrbfdITt2XSP33Pte2bMHruKWrepJNAKuNAoaTL7lXxqht0HDZUwuUPOoyczbcNE+tb1MTa2l1LX8nTTBjUavra1FpRhOnz2nFoN2NNfJ5vZmuKot0t3RLE01VZJH/agMlKA1D5ez8NypMRp578Ki1Kj6XiJ5tRaXK0opL6VY1usEJZ/4xCcstbW19w0MDFzPhZesqAP6HvC4JAyaGB8dkS1wzW5oKJOAlpQwKSA0p4Dhu8HjqYwswv3i2g8CneKevAqtIohcTMlRo8OnZhTJCWh+jycKz4ayM7j4k+cODw+pPafl+CoOdgYr3lJdKXVBr+zZVC8Br0uamxqlrbFeWutrpRI0lYouCbgQUTC0OJWQ2XBSdTSFz4IyR0MfnOXCiA56vba35aUUR5oGsMb3UmC/qeD3PPaY062bHxgdG9s+hSFPbeLincbaalmJrMjw4LB8/vEH5P493dJiiYkzMSF+U0o6yqzSFXDJ9jqf7Kj3y6a2BimDRm+2JqTeIVIfcEiZq/C60oaaCqmuKhev0yo+u0Ui6Eg1tHWLWgNIW8ClGaQGzrazE9jxBIgLMWsrK9SfFRienJNXzwxI/+iUcL346b4BGZ6aVddVuGwSiSXlwhz/rAITVW+sJlBBEJSA6WYcH4Q9eluA88RiYI0L19XqYnniT/+0rMrh/vazz/7be19+6SU1vKuDftm6uUtiKwty+Php+d3brhPfidPycjohfQip8xk+PItwWS+8PIaNS2rk3ow4c4W3TfDmXhi9AKLOOgRAdis9kDQMHDqheYf8wXeeFhfsRBZcbPxJAS7gJL/Ti2E6l+E+y+ZMDedF1dKLHB85j6vVtXQ9eJ9yBDor4GxaAZ5Ho8nr2Glcn07A1Tu9UGdo/nN2u/+Rw4dfmMHpxVKM4RWlONI0pPjzFeUjDz7qnZ+f+cDJkyfa+C5wNqobHNne1iwx8Cyfi3/4XTfK5s4WSeL7ufmYzGVNwngjFE3JQgxGdSEiE6FlCUViMhVOyEw8LdPYD4WWoHGLcnR8Xl4fX5TXJ5bl1BzAMjvlTG+fAoXrCbngn15OYTkDDWqu8BsohZzLJBr952gsgk5YUefxd3ZOaHZWjUQztJruHwMeAzlqOBcAUbv5G1O7kEGrNf/0xMTEr4RS1spVC/nkJ3/X3dd37n6E8a1cJ0I/uOdCv/T2D8lSIqteHNnutUvt7m5JxRek2R6Xthan7Khzy3XV2FrK5KamAML5amn32OTaoBkhvFu2lDulw++QhoBTKt0IgGy62M261JYHpKGuVnouDiu/nsOfng+5mx4OvR0urwP3JhHujwLwQOEtbZwzzagpM05iU2vZEV7PqqtJo4nW8jP/hhttDCdG1GQHOo7+Pl1eUBwAt7wtwHmicTI7lp+L92vlTce/8IUv1Z8+ffSpgf7+vfyLIFFstOp19Y1Km9Rbj82aVGM4xlH5tMMtCQ5ZaFcajUJLxOd2iol/bURNMKTV8A3AHbTqnEiA9w4qspkw/KGtVrdD+pc06R2ekLLyCvWnbOgWEnCgilCff71GuOxiwuv2fS2ZSf1BPBpT1MU163wraDgaVvOipDUuOo0iYKMGsyPUiCHdoAx2iHqjs9mcB9CRVDptiUVjPw8GAx85fPjw26KUYuGF3CjGfl2Zm1vyTE6Mfgi8WMc/w8UojVrHPDIfGWHiPgwwZsDPaRynp8F3nPAhJn8Z344GkKBVXBXl9vrVvOIil7BZHbIYz8ipgUmZy1gl4ayUI0Mzcga0Ek2DUxllsrMQtRIY8jcnnrnELgyK0DUTX4y7BfXyEFxqLEFngMaJCOCrlKPwHE8hemUqgXRDF5d/lInXcYUBjGTO43H/g9VuH4EyBBB3/OMaDb8qTsVSTCncX62XigvXZmbGEz6/dy4SjaQxlE+BQ8+i4X2ZVGYCQz3tcDptCPOtPq9P4/OPzE1QCkPWpSiAEwcM9TmbYkw80zuhtvMNFOUAs7KiXKYRQEGd1RPKDEYYvfJ9KXTdWBafkiOIhcVFaVMmm/bwrRFMAZDPVY4eSFOzyc/cuK6cC/r5FDSpg/enj89AjRvzQwzsXW6PG/RTi9hiAUb6B7OzswbgBmZvwmV1X1L4Y/FFxRevBd/4vZTwDQtKtm/frlkiFnNWz1o1j9MCHjVbLGYd9tSh5/UaKGhXKhWrs1js1rq6OufCwnxVdXV1A7Coh4Z54UHo4FwNGmYCj+r4rurIxsfiMZ1znwRGGTloJx+UJUezoxgMcdaJCzppwEldfMcVryV90XjSQ+GLC5jvoSZbXFlpgt2wziWlsr5D4janTJ06rAK26Tzz6oVotGCIM89FIrlHhobOrqWUDYsBLqUY8GJgi7+v/e1XIfwDRJrxNxXgzplDoVAlRkFzPq/XYu+DhloDAa89lcq0r6ysdNhslnJ4EGZ0kAn8jQ61OtAB/NNjzEIhbjJb4Ubastm8pgIgdAg1mi4hO4sb8y8R2JmUySX+jk4ps46KV0NHaUEJ6jnJ4Vz+fc1pdIofVJiHSxlLJp/PZe0fKQH4hnHhiaqhq2IATjE+Fxe04YL/H4lp27ZtXmhgPTqmJhZLOq1Wk1XXLeXJZKwa1a20WGzeeCxiAa9bNZNWhjDdjxbYGM/mJWeG9rvy+VyQ03B8ZyG9Hz8nITAK+LeR6cHw5ZfZZBRRaPwFjJIPDQ4O8mUvxbJRXGg+Lp28dv//nXR37y3TtPmqbNbk1LKaWbNollxO82ezqVrYnaAG45BIxOxgNB/sSBA0EkRnOmGgbdlcTk8lk99JpRLfHBkZWfvHpzeCmTqH/xhytYs3XGjho5KNXFNKeB1lI9de6VzjN8pbqYfW2dnphh1xlZXV2sLhObPH49GqqqrGnnnmGWaw1gqTgFyeRVlbn2IM1G/8x9goxv5XIWvLeqtlX+389X7/VbZhI7KR++Eckf8DBVEDOIWSvv0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data:image/png;base64,%20iVBORw0KGgoAAAANSUhEUgAAAH8AAABlCAYAAABk8DzuAAAAAXNSR0IArs4c6QAAAARnQU1BAACxjwv8YQUAAAAJcEhZcwAADsMAAA7DAcdvqGQAADxcSURBVHhe7b0HgF1XdS787dv73Dszd3ofSTOSZtSr1XDB2Ma9EH7Ij/3ygPAIAcJL8Mvjz6MEYkxJCIQYDA8sQwgG22CMDbblqmr1Lo3K9N7n9n7+b+2ZkeUWxgVky1rSnnPuPW2f/a3yrb33ORcX5IJckAtyQS7IBbkgF+SCXJALckHON1FTywvy+sXF0swSYPGzbGbpYXnLywXwZybT7VTCspIlyLJcKbWYS6dhGAK8TdZZ2ln+neUelhjLW1YugP+CWFkEQLFkN4sAvYpFgF3Hsoxgmwi07GdisbBocblcyGaz4DZYLBYkEgnkcrk93PRPLI+zRGS/t5q8E8EX4ARQsdIqlnwWsWSxYllfSJCbBMhXEofDgby8PIJsNurq6mGz2VBRXq63iRLIcUePHVPbt29HOp2Wrx9m+T7LMyxR+eKtIuc7+A4WATiPZa7JZKqZctGzWbwsTSz5LwWa4MNhtxserxcFBQVwu90o5PJ4SwuILq677jrMbWxEb3+/VgYT9z91+jRGhocxODTIzybs3rNHewA5HUuI5/wNr7OR60+zZGXDuZbzCXwBcwFLAcsKNraQMLHuMja6uHJx4/JZg3sW4EZ9fR0qqyoJuBM+At7X14cGghssLNT7Wm1W9HT3aDAHBwaQokUnkkkcPHhQW3dZWRkGBwV0hfnz5yNn5LBwwUJEIxHY7XY8t2UL2tra2Naqjy3+DC/+VV734OTlz528XcCXekqReCuxtphF4rEAvYYALeHSQUAlVss+HkHNYjZL7NVA+3w+WTcymQySBK6muhpXX3MNLlq9Gnv37cUD999PF+7AP3/zG9h4772oqa3VYG/ftg0nT51CPB7XHoDeA/FYDD66fjlnc1MTFi5cKOBqhdi3dx9mz67HkSNHMTY+DsX9J0Ih2FKJXJNdmcZzUO1pdTKRy32M9XyK5ZzJWw18icfiqoV4FbKINUs8FnCLWJYrqFW0Wam37Pui+gswgYBfu2paryFLj8cDl9OJO++4AwcOHSLwCeyhS374t4/oWC2KINYqFv70M89oSxaFERGlmfYQVhK59evXo5zHuF1OPLFpE5YuXaatv5XATxM+OVbONXUOw66Q3eBS5itdJnUqbeDnUaiRjDFmNplu4zG/0Sc/R3IuwTezTANcy1LKIoRLiJeP7beU1at8wTtPCsOpYaV62OjIuVQmCwwns+v4uIH4iBUN9U34Hx//GJ7fvgOHjx5FHS04HAljbHQMR/h58eJF2orFQpOp1NRZJ0VAezUx04uIFaenjpF9pxXjpcfJt+KeFjgUbvGZUEQ1/VU4h8djBlIGdwdGqagCvpDBcyZ/KvDFmhtYBOjFbKxZbDjpEKnkuo/Lehb5/GJh+/pJpAk4DFKk8kVQqSjbnOv5NQYVQKmRdu5TBkRGgK69BsZ6yObqZqOgsEBbcUdHB0ZGRs4ANS3/FdCvJnKO/+o4uYKJfzwmhWV24BK/Ul0pZTxJ4E9NoU6Rv+ct+BKHF7KIm17BIi6bMClx31a2YJDrtlInLYLldDiL0GTDvBgdiuDl5VmqeAYLqVphPdTgcRhmRvXIMDB8GkiEuSPvQm4kQ6PMMrvKZd840K9H6IUgXsiUMFDsVohPAN1xqQuD1QtVkLW3JfgSZ4VQCbGibms3LcRLlhvYyEvoHu0Ws8lhVspMD22zkAK7rSbMybMilMiiyGvDQr/NGI0lVNZqN3aOpNE2EkU4kT67gV4Qtp2ZVzJJkOC6gCueIJvhx8nQfEb04a/1jt6AiHK6eedzLlHwFkMNHDEj2ms3opEkHLZ8JCJZVJaWwma14cDBQ0hTO9lGb0vwJU26hUV6u1bzHuZx+aLj5b7m1laipqxE57z1xX4jy3jrspjg8nlwtHNAE6cqP/lcJovLGsvxvgav2rqvxfizh0+jh1byqkbKhtY2JNv1inx57kSqIH+CDFj51ZMW7x1fglkVTTh67ASi0ShTP24PFqOl9SD6hwaQiWsPIDV/S4Av9jRTkY6SfyDAf8YiLv1lIjHR5bDDkxfA/PKAunzZfOw+dhqtIxF87rK5qtmXVcZQH4zQMMYZh6O9Xco70o3R0ZDaNpzF4Atx8eXC789se7V9/kQiwFt4r/MZfwKVNpgr0yoVNsGWLEJXdz8cQfFkjEuuCAzPsOrt7WcmopCO63uQ2sfZhr9me53QJzxHMuNmvHwe8vd1qI1DUVzNGxCH+4rHivU7XC7cuqYJX7tugUr2tuGLD+82jg7FUUL3HU9lcYIEyGMm0GyQCQLeHc8hlHlRXPyTi9R7cqkXWsStM9mbRFs+6z+G7i366yvXYM1Vl+HbT/wIR9NdGG9TKG8yqY69vMdwVvNLCVXCVSZIQo30mfuTv28vt1/hQ/5wTN3DsH0Nc1SDFdffTzfa2TLNrD/UXIJ6nwUPnxzGwZGkbriswcR3qjHPlnMNPMHQdRBCM1l/YaDM27mW4edcNgcvt19ZW4LP/PVforHIg3+9dyO+/nyL7vEzqLx2r4FkBEgn5GYMOJUZV87KR3V5Ef5j+zEMJrVnk41vCfBnLBUMbXaTkk4J45prrsmVlpTkPB6PtI0ubMAXlbO/Z0OeKS/d79XK9PFnn+dNLyaVM5tNOYfNmvNYLbkCuzVX6bDkyh1WXYpt5pzfYs4xfcmtLfbk/uNDV+bGfvPj3EMfuyX3s0vmGFc1103Vj+c6c4/I2c0qt77Sn3vkL9bljOc+bzx11//KFWhvqa9rsIyQGF/Dfc+pCHufkYRYpi3WTbe+YtkyvO9970OpsFmbTVvLtMWL8AZ1mVx/obySTB97dpERMukzl146q1UyxFdwF69TpqthY9hxsHhopQVM04pp9kUuE7Wc90iX7SBejdYsPnPNWvz4i5/Bsg2r1faN/4IfPPQwxiWfzE51EvGEUjsheIs8FnxhQYHaeNVc9R5fSKX2PYtnHnsKI9zh1e7/XMmMCR/bw5lR6nqqb8PI6CikzJ5Vj7mNc7FgwQIUFxXpAZHUWT1gryQComw7G0wZ/JgzZw7sVKKFPNc1116L2upq3HTjjTh58iSGSQ6nu01fj8iAy5mlrBIlhi7ek4KTCSnxhsem4HOaUODiNrNCIVK4Yk6x+vRnP6MuXtqEhx57Br/99cNIKYtS0TG1tDxfPX68h3wlSyUyYR6Pv4wnmkOt8TrMyB8ZUKWFVvQ2XIx/+O79GEq+KOa/JQjfawPfpK4ndA3hcBgTExNoa2tHZ2cnli9binnz5yHgD6C6qgpDTPOkC/WlYAngMjgilrx69WoEAgHceP31ur/8ei6bmpsxa9YsZESBeOi6tWuxadOT6B8YeN3AT8u0qk1aqAlWns5K4N1c5tlNCHjMqPYYaoEno+YHcuqDN1ylbvzY3xg14QP42b0/w483HYQ1EFB1c2cbFxVZkXB48ZPdXfDbzGiix6C+oIs0aEc4i9FwEpdWuVTtRUuMR4/14/vPnT67/rLy9mL7lHxazj1sPIlVui2nrVfGtCsrKrBmzRoN7gMPPPAiwGS/VatW4ZZbbsHY2BjCoRA6Ojswd+48NM2fj5MtLSgqKcGu3buwb99+tLa26r50CSeiZDK69kbBnxaxfgst386lmxZf4FAocFtQ7UypDUVZLJlXj9pbPmE4vflove8u1b5vN1qYoT7ZzvBAsrruoqVY31yj/vORrcZXdnXosCGxk1xOh8U8iwlXBoDbN9SrhpuvMq762++pZ7qTjPOT16fI2tsrz/fR8rO0fHH7ArlNGbiyyIIM10cTaQwzDBw+dlxbbTgSQYRFABPgBchVK1di8eIlaO9oR1t7O5rnN+HAwYO4n4ryxJNP4tFHH8WePXvR39+vR9oEcOkokSHYNwt4aXZx91YCRu9Oq6VG01XPdyVxdaNfvef9N6HqQ58zRDEiWx+mgkCF84sw0NaDIn++Msjqq4rylNMfNH677ySOjUaR5Un1fB0RnlN6Mxd7lbqi2Y+D4xZ89fHj3If+cmoXiqy+Dd0+JsEXu19a6sOPV7lVJJ7SlmSSUS9uON3VcwZ4EVlKvJYwIBMefvPQQ3oY9LnNm3U8H6XSCE+YHkaV/V9a3iyRjhYLwXdy6aWfznMYWB3I4IPvXa4u+uj/MjwLL4ExtFsZqVGVDq5F7/3fU8FSF548Nqqow8ZYLIsmr6HsDg9+dawL3aHJ0DZdQxvDSKndjCvy02r9ddcZX77vGbW3P/zSe3jLgD9jtv9iMZDn82FfoNEYsHmxosyJ25oL1f+7qFTQehlg8rmd1v7II4/oiQ26wV5S/pjCK+g83salh5fymQwy+wxuqXarT3z277DsI58zHKRy6D+iUL0KqqLZSIz2oyNjRaSrE+UFZmORN6vmVwVV6ZLFGD52CEd6R+XGpq4wuerin9n2DJY1z8KJjh5s6ghNxsW3qLw28M/cq0KFMa7u2taKwuo6ZIvqcOm6tehLmiVPm9rn5fKnAFquLkWuIzcnlu4R9s4ym+xutjOL9+Rn1B3XLcPHf/SQUdNYD+Ppb8M49AwT9FLk8uYbxvgQshODSOYXYnQ8BiNnhqeiFl4fmZ3Tj+eyeUiQNAp/kOvI9Ty8jolrddYc5s2qwk/396KPnkFrxVkyXb/JLrJzK68J/DO48n4eaI0a9uQERvsGsLkrjCdDNmNT69jUDm9Mpi8z3VBSSXpqzainKzy9bXpf2cZsCy5x5xaFfJYaxvNKhwnNAYJPUDzpDC6vL8bt/9/njNX/806Yfv8jdezbX1amYcnDGLnNR4Cxh5EdD8Oz5R5VPqsRg5YCZF0pEtRedA9HjZG9O3HoVCfrwRAiwLNRbFy6WMESlcPq2qDqypiNx4/2TtXshXpKHckvhUu8wuSFP728JvBFieVmRQtCZHoPt0fxVMcYagu9ePip7RgLvxDrZyLTjXJ2kaOJF1MxxmUCKGA6WNyMp14WH8t0Y3u4HiTBKrJNLgutZhSQbQf5WVz9aFphmDT82EgWpXRKn7z5Uvz9d+9Gzbuvw8O3fww//fFPmKM7EOoJIxcfghFqNzAUxtBzm7mgYre1YTcVO99SBLM3zygyZZBIptHDCCFWrhWSfwpYTyFPa7wG5sypwpM9aRyaCgs+1r2UeWUlNbOQdSzjsoSfa2Wi2jmW10T4aBvXm622Bp/POz0nHRNk+kc6B7hmQjxJ4vZfuP2zRUCetFSTTpfYLvCwERXdKbEDsyrY2XAyFpDMGbp/XTIL2V86ZRxcCiuXfYRLy5yJeE4hIX3wPJ+kXVFyyKCRxQerPbj9C/+ANe+/FSce/k8Y/V1IVTRiZ2s3+k+28Swx+JeuMpyBUowdHVPP3H+vclaU41BHFJ7aCWO5JYUdp+O4cn6p+k1H1NjVF9EzdiR/Ew6Rxzrkm7O4os6vqhYuxh2/2Y6+SAIBKmIFgRYqa2EtJ+jrRzKGGssi3pdTv6YRvX3YvoBvslgaxLqnwRcQ5W+YbF57hRmKWK5YgpuAy5lSbCFpJFnGNdhc8k+a5xRwZVuOS/ks60mWBPcJs0EFeAHbxG3rCj24pMSBaDKpFqosPrNhnvrwN76N8jVX4MHPflT95Oe/VSqXwurlK7DysitRtvoSFC/ZAGvSqUae26FyJx41EpUrVbb9GHL1GQQncsgOEOSyICprK9Xdu/oxyLAg8/nEbZYQeJ+FBJKWfMPquWrzsGHcu+u4Vs4S3ls/72GAZYyaK30BrDtbD3Hz26mTh3l+fkype3JKXcNK8zb+sEjjCLF5pYvINrYbPQW0RWufT5l2paKVxbSaCjbqyQRDcSbHbSbtAeR8kliyfafWGSaMHC4u8eKT65tUz+EDGBqNGuvftRzN/3g3ohYfjnz8epXsOmR02NyqqTiAtkgaJkuesbDAroYJx4n2HlRaxlF32TU48OxOhJx9MBfYjcDuJLaSCF664SLc8/hzeKaNqSnrmiCK+QwlxXQBNi4vrfapK95/s3HDl+/BAHdoZmDvmgJe6nhWi4ntvCU6eQSDGYuo7B/CXVIq2Uf2chNEpxxEkc+68I8sxVLTLDYi52UJsrEqyIZmuU2Y5zGh0aWwuhCqxGKoNBvaIPAB7tfkVLgiaNUdTFU8pojWVW7K4eqgE//n8gY1N9yGRhXFh266WDV/7SeImrz4ygduwEcfO2T8e78F7vpFhv29HzY6s1aM9p9WISNFn2wlW4+hZP5S7Drah270wuEzIboviZ0pJ9ZftBT//ovHsLltWG5Fex6pc5Vl8h4kCbjq5puN72x8GJ2JLGr4OZ9KEZEdKXLPVrpOmfUz73Jg+QeBVf/93PP9SWRmIGL5cZO6h4p8pnv3pSIqLaNx0mETi8X0ZyE80gYxoi1WLXFdji5w0Hp4/xLvpX/HwwYTPemlD08wdov7Z/jWvXFmZWAe9//0HBsWFVjRWBfAju6E+uctQ0aSmtHoseODN69Fs2lAZQ4fhlpzOdRf32VYXG489sn/R/3NvU8b4xYLGpwG5rqyankAmFPihtldAHPFHAbgo4Yjk1Sn7HmMR+2o8RiI7wL2hp1G+YJleL57BI/vP4YsFTA2hVkzs4ck65fk3f3vG9apjrgy/vahLTpkSQp4tpHIavEc4Jp/NFTRbN5XBmNUhtu+vBDndN7+a7L8V0T8LJEbnh7VExHNirCx7LxKHS25kG7cTWUgD9LuPsU/XbEcOuhDD04YODBOsk2XmeH3JdxnA7HYQAZdxvWPVFvw/vl2zJ2fr4x8pxocTxnzafHX5yv1kZsWo2mZQ2ViJwzzdTcS+O8YOU8Q4V99T/nTE1hd6VALrRnkWJdkSjrrrDgVVXjqdA82P7EJw6FBlbRFYI92G8tcDmNkO4y9Ca9Rs3QZ9vaH8MS+Y0ixqeRehOUvI/C8FX6Xw00rGhC25xl3PL4bcWqr3POrkF7ZpOsgk1AzQlrOsUi4nJEESfjiSl3Pusv8+1cVsXohg2enfEJ0xEqEfU/QdUR5kjHqSJTBXnsHWvdsuvCLfQofYAL82XKT+kg51C0sBv1qD/edZWMcXRBQ1roihJmWh3f1qRJ3Vq1aX2VU3XYVL9Ch1JqPAO+5HaqwFuO/+lf85z99CbbiGnXVwrmIjA2gNJtALKMQYmUysTS8rEdRhRfDdie6+5l+JZXadjSDeHEtahcuwm/3nsQTh04hyoxDvFEeW2uZlfWnJzokbNPlxKjZjo3bj6I3MunpRF648xfEUwDVcAkPodehAiRMZvx6yw/QMrX5nMgr1fMVRdx+REb1SPhe5NNmKNMHyAVl3ceGvDmP8ZvxfalHKXH7FrLmLBs2SsuIk0QxqzKeC8u0KAO3LPeqZdfUwhQoQt/2dgzsOI2yuVYEPnu3gdJKBVs1TJ46wqSQObIFz3z0avXbtgkjQ1r9rhXLML+hwdi/Z5s61jEMWzhhFDLW21mHXJ4LSYsLUYJoYfaxYukCHBlP4SdPbEPbeJwEk2kjayypqJWkU+I4wx9qS4uQH/CjZyyEirp6DA8O4cSJVybvU25f0e2jsE4/XzBGmnHbV1ecW7f/msCn5d9jmM3X0LoJ/2vG/4zIoTf5FX5WL8O2hjoWAZ4n0HGyerEqj4ssmuSvpNCCOBVhYDCt3v3fGlCwrgHJiMkY+8nvlcmfgP8v7jAsi/8KKk4XMt6LdH8PYl1tOPZ/v6Ye3n8a/YYJIR6fpbepys/Dpe++mDcxbgyNj6t+5pFmhxsqGUd9w2wlT1ycGIvjF48/Z+ztHUOMdRSOQn1EsdcBp92KvLIaBAry4STRC1bXs55uBCsqERofx90/+AGGhoZe5PGm5bwAnxjdY3c6r2HKZcTir++NI6IyJNLYWGvC9WVKpenS//KEYUzw+7+tNVSxDwbbWRVWOwxrbZ46tHkYqqwAc297l2FUViO9cx/Cv39c+Rb6YW3+H0ZiKIOJ053ob9mP3oMn1IlRAycSMPpyZmVKw5igq5J+hHTWMDK03GKPDXPKgsozu9FIun2I9XTj5LHj2DsYwqiEIe5bkudGTVUVbEYWCxYuREFZJY/PYV5zE+bOm4+9Bw7izq99nZ7CirVr16L19Gns3LlTD2Wfl+BT8ulS7zFbLNdY6Z+TqeTr8f66IdZ5FR5baVFOxvFtfYbxdycNVJPNry+gTzUZqpSs+rLbSIs9Cod/dRK1H3ov8q++DqaUFx2f/yuE+kaQ4j7RUA69QzmcHgM6SKBGhEvQR2dyJp2Lp4VcEQxJx4SK8SOSzDqiVIIJkkpeTYvLTQv2eXDVlVeirKQYqdA4vUUKCe5XPbcZHW1tuGjNGlRSIXbv2YvhsXFs3vwcHHYHmpubdXr7/bu/j+FhKuqrgc/bEbZfyHTvrQL+jAnfDw7DmbTg+qHuXENkVB5Hpua8FtWZEunY+T/NHiyvcTNOW/BQdxbDZPvNhXbMKs9Ti5ZUYdFNi+BesAAHn241+seUKl10KcKtMRy86x5s23HKONEP1dGVMzojFjVg9cJeXkVgytG0YI6xakkTls+rxLI6r2oMOlRxLqWszK2iBH08K13Fk/WWjKKsOIh/+7fvYGnTXCye24CKsjIMMWwsXrses5uakSa3P3r0KLbv2IkFixdj67ad6OrpRf9AL1NaGw4c2Y2+5F60Dx9C58kRZJh2ng2+rEnokLbyFpLUXmwoebzrbUf4vrkN+SMKGydCuHrbD2CceEohOjq5baZKII0wz23Glg83q0C+E9l4DmGap4VJv8XjIfFyImpyYkgseiCE3/7yMSQzGfhZTYfVApP0FRDIwqAfq66/HjU3/oXhKKuDzeOFTdGu02GFSC9Tij4gwkBy+AkYvT2IW/zYv+2Q8dixbmRNVvj8Pjzem1DWYKmx7rIrkGAIW3rRGji9AZw8fhSxVAaPytyDSBSf/OQn0TPQiYce+jUi1lYMdkZRu4KKswAqNp4zxnqhoiNAzx5lhLmU3snJ5qBn4f2KyPJt7fY//3vkJ5zYmOcvvzqWCOPU3hD2/VIZbTuY7zL8TyvAmR4+QfolIt9966pmfPzyJSrGZLdrZAQD4Qx6RqPoG43gxJEOoz8cR5wEzmOGKvHaUF/oQ215qVFBau5OZTFx7Ajq/+pjqvzvvmsgnUQmGsH48f3oHxrB6FAfQgMDSCQYvGleVkuWBC2AstwEKh1J2BFTqGg0do6b8KXvP6AsZqvx/g9/DMlEQj94sWXzZlRVVWMXXfvA4IB240PDQ6hdzxBH3Vr6PqjOXcrwV0INtcLwl0ANnuSmFL/fqYzxwcmOrJfeuTRFcQPUtQS/oPa/Bv+KK66w9/X1OfO93vqc2Xzk2Wef1S/2+WPIawI/4sDGxeXvuzqVzKIvvQuD45049Ry0EvQentzP4WDKZLG8aCrXGWErfHj1bDitNvRPxHD8dDcGCLRBi5ZhzgqSscUFdjRUBdWsZY0ojMZQWlMNd2kV0qdOY39Lu7F31yFc+ulPIJJXiT10xyf7B9C253m0DY5gaKrvQBpf4plcXTqYKumil61cgCvetQGXfuBWbN17ELd//h8xFI7gzz7w5/qFCy1M0xoamE1wfffu3bjt1lvxy/vvx5NPPol1fwkVGab3IVdJMQ2oXUXeMMYQMiF3pFTbDsPoOSgp6QtGcLYI+PIOgWu/Yqjy5knwzS586KuL8FvZ/vcra4sfiXvXmJV5qdNhr2QylQ9lzM/l8KzNYfvBli1btuoTvckyc/Dp9pk2bVxUet3V5ba1aA89byTQr4bS+9HXEcGxxyeVIDpigtliQlaeoX6JSCNMQgM4GfybfFZcHrRhVp4N86sLlc2eQ7nPDYfbgx6bxxiPkA+MJLGjYwSt9AwtQxMYi8VRWliA8dFR9IST+i2HQtzs5sm5eQXWyQkT8hAGyR+Ox5mXTz1aVkmOsWh2FfqicRzs7IM7L4B//NKXsGnTJmxm+37qU5/EAw/cT16i8NU7v4YvfuEL2Lp9O1b+uVJ0JEYDY/aunykjNEjl4nVC/WxAKldkSHfZvhh43qbc6ZnvuCxfYOA9/5uHWEwh46T99rW/8llaMuYrtmQC5RHYq51OR0A8pzRUJpPVcw6VydTvdDn/inV8cOpMb5q8JvBjGdxTV7j+miLLEhKoAeRyZsazGMYzp9ighzHancPzG4GWp2GkJx9HPiMCfJ3bhGtIfFYEnSqRyRpFTouaiGWNGipBXJkRt5rU7s64sS+SQ2s0izHSdGHc4XRGD/tKNPVSsRTBlMmSMmxawIzBw/bycykzaTuoDZGM0qN/MqOHm9BJ6h+WgYKzlE+kpqYG/+2227isJugPwuvzMrb/BvMaG/HfP/xhMvrNuO8X98FVnKGVK9g9LwD9aiL3LC9pkKWFGYwUp9dAoIYJctplOMMOrPFZjbJ4LN4Pn2V/zGGXB1VtjAP6IMZGmbIuT0WZzHqukHQX95gt5htZn51Tl3lTZMbgf5Nuv8+GjQsqb7y61LLaCKf71OnQJlpdmq76g/w8iP3j9zKnjuLE1jSe/5EyBo7TxU2iptv8rnlmMm/m4ATXS+L3XIgpGq07mlPoIQ1nG2jQJmXqIC6lTeRTic2EDR4DXWTtVqaEDLBGLy1bZhVNsMhYvxyvT8EDxPXLLB8n1yUNlNFBHqI9RVzSOIL/lx/9qA5T22jh0klz5MgRVFZW4kSL9NYZmgvQDb9Qm6mV6VqKyDuC5IlceUZfeI14BXmhREWzCaeeUfSEDtS7fVgesOJSzxj2TVgRtnjVr/qzxuDgMK08BafDoc+ZSCb0sqq80sjL80dlAqHVZnOZzeYtyqS+9Pzzzz+hL/omyIxTvff8OZwxG26w2TxzHCafojtiqE6rNK2w0DkHRc5GhJJjysilUF7nR83F4+rU5qmMgA3m5JXEix2OGHiIefmDzM+PUgn6GKeHaeFcTDWugD0FOP8IgZL0UFg0SSArrDtx0EILb2X8HeGxkczkpA+xE5n6JSOFYpy6MfmHm/VzeeIFaJQ63RMlkTGI+lmzcOTwYTz11FN6Krk8MzBA0piheWfPTCd/MdhmnsQlL2MIMrzU8L6sJHoEvKBK5hiYkZnwwJzwIdyeB68rHy53Idb7U2hQEZzM+XDUEsSuuAvjI8NUlixcThe9DvdlxpNhnQwqWyQa5VVznb19vUNUiGK7w17lsNrf2zC3cVtra2vnVFXekPACMxNx+yTbGw276WqnUQK3pRBzApfiQMcBkq1OLKieB7sryfg6gHrP5cbhzN3qu+8bN3oPTQIpoi1yWvjdTC8u+8mh0xY9qSWTqzJ8KtPBJNYHaOU0QozQzXem5P173IfbyCfPyPQppmU6KxFFk/WzSep0feUrGZCxeRSCdYYa74WRoVYZdD5unwXJMRcK8ooRGU/q8QECBafTqflAil6t0TSKFY6o2pwMGkNmprSs0NiwZCW0cl4kw3RWegvlrSXlZeX6GQfGf5VIxJNtbe2xcDQaoBh5Pp8ymc0PEfzrJ2v2xmTGln/tLXDGLbghZzXmxFJhsupBAj2EkdEcGXcbP7eirT2rX8liphn0Jneo/b8CwoMvgC/LM2Xyqz8o0v5SxGrlIJkOIJadz+xA5s6Vkd3pZ/65OcJGHaQnGKGpC+BynNju2deSdbm+bGME0N/IP/1Z3Iz8Z6vYvYAnaKC4UamKxeQMMk2R4SYdckDRarNxBwrcFbCk8+Fx5pGcWbRHsJBUitcQD5ImqFYjjSK7gW4aS7/yaoXKMEV1OJwS07WGyb7ydJI8wyhFyPL4xASVIGE2WyxOed+z9KiKNygoKPAxLO3u7+/vkNq/EZkx+Ks/Difv/QbDjDnT/aKx7ChiKXnNmQXZVAaHD5px9HgE+cXjyu1n3P9F/EXg/yGZBoRYancvY+cCtKRr+fzjs1pQJ29IYED1FAbhCBSiYyyMEAmhTLKQoWJx6dOAi8LIDU5hqsOChWteH71FHq1S+n25weKmu3Yp+MpMcAcVZq+nMkgcilmRGLZhpNMCuwpgVk0T8hxBxmcPCZmXRCzH1DChRkaG0N/fp59cTiYSKkbLFf4wOjKiv+sMpRAxOUnqLAw1SRBRyDHj8oZO1kkAT6XSVJosPYAFfmYhwvrDTEVFEaT95KllOVcinvB5PJ7F5RXlz1EBJqcWvU55bZZvJfgWzJEODy1sO5uD5M2bIclRSLCxWk/Y4S5ph78khH33K4LP9pWWfxURwOWPACSVcVoMPV1bYnPQ64bXlIHPaeMGHwyHC2OGHeUFfs3s6xrn6wdCaSG6EeUy00XOK4rjEN9LjZLuXJlkkeGWFN1CebNZVeebsYyAL2lUTAEtKIlaUJ20INBmoCaRw5J8H8ryC+DyBFAc8COXTiFBRRMukKIl9vX3qVgsmpPZSwSOcKm4w2Ef5nW8ZrI+h90GL92/EEbhEdKZlMfYLiDLTCfxDEL0RBm0++e55Y2hEjLknC6XU7/iVd6CEgwG0d/Xh2gsSg9jLiU/yK+orHymt1co7+uTGYP/Hlp+wkTwTZjDnPdFIqmpnUoQKEyxYgbXDQRLU2h50IRRukux5GlAzl7K9CyZiJnHoJ1lA3mddpIfNgZsPL4K3vx8KE++fm+PstpRECxEXjoCNcxGGJuAxetD3+CQnj10dqwWkU/i+pMyuYSfzLQoLxtSGt9Lq7XGClBPQBf6/PCOeVhcKKUrLrI7UOJ3otjv1udsC+fgJ6ErYspg4o2HsyZ4eB6326UIcvvQ8PA+KgOpnjLlF+TL8H+sxGnxXbRorn5VaJG8vNls1vFdHlUzkRC63R5t2UI45allYfhSYXk1bHV1FVasWK7fWSAcoKCgkB4gTI96TGchEiaE55AnNFNxmmfXzg53dHW8rjGCGYPP+3XCg+vteWjQLSsIni38bGOuXVQq8SwLu9vAPsb8+IAw4MmYLMRMmLufXkJin5MsVx7pll61wuJSKJsTJdYcPnpbRlkq0+rwwbS+4VBoAinGRekac8fHkfEGkHV54GfD9PQPvGzmkIgmcmzgoqIiVJZXorKiEoUMFdKoTlpVfkEBxlNOPNM6gd0jcRwIZXEwZOBIwoJOSz46TQXotxciZvcjZXMjrByImZi/0aLFWscnxhWvkbWYTHYqQYFcvqzQb2Gs9t100UKj0ZXFcy1dCEei9BZpOGjNEtsLCwu05/AHAhpUsXZ5KcW0J5AeUkUNkh7SdCaLgaFB3QMpRHDJksWYzeykq7ubYWZAlZSUzGYKuKa6svxgZ3d329Stz1hmDH73DjiPPKWuj4yrBpmMKO++fakSTLU3rFQCyXX3PKgwTrcv892kR8/KhrfbXcjZSJbYCOXlFZjXvACDjGVeuldfRy8+57Wpw0gZRy/zq/6YBT7G3Fgirhttw8WXYNnF78EEG2xoIkp37NFvA6EVaPA14BRxo/J+/Fn1swl+McOSl4opliSEyqLfjt3Z3cUG7KVLJiljzJUbSadztGo/83YXRuhZwjGybiqKoazISc8NrVYuISDKewPoep02u60glUwhTsuW107m+5kDMkzs7h7HRCJFVx+n+5Z3VtJaWW8JFxL3bfRkZu4vb/BumDNHv6FbHh+PMM5PhEO6jvLWcOnlk1e3j9MAurq6hPQx3PRD5lPIvZksZj85Rkn/QP9P9c2/Bpkx+EFafiisru88gIbOPcrIr7ArT5AEhcbw0jdhilgYpg/8ajLmS07tDeSjuLQMmQQrbUljvXUcTcl+9DoK0T00wtgawLtTfqx6/4fVTjet3ShUI4mocnVn6RmSaG5uQl9HO3xmcow0mfFYL5UAGByTsffJLjfprKmvr0dzUzMqKiq0e7XbrGxEMnE2ZJaWNEgiNjjAxmOjSyxduWIlli5aol8ukZOxVoKVR2XJkdgwnnPfQSqOVSuP9LoZ3EeOk8npEpslJgvBk4kc6XQW3jw/osyJTaJsVCpx27K/KFtdbR3mzZuHjo7OM9ZcXFyE4nw/jracQL6EOSqAEEFRBIn7Um9520l9XZ1+nF22Sb+A9AWIF2O9lN1uC9bX1Ax0dHbu1w0xQ5kx+IYNrnRa3UTFnx0ZZgzupbYO0TIK0spT+HIFEPD3T4EvIg0RYcwryYZQZ83ghmLgg6WG6nQVY2vXGCqDxdxnDsJli9QRkrRRh0+Fthw27Iz31G6Gjy40JPrQevQgBjvbkUcyNJQxYSwcozVOvlNffv3iissvZ6goR4DKlk/XKi90Ki4KIkjPkUjGUcLGbmqaL4aurVdChp/WKmxbHjuXX8qQPsAqNriAJiEnQtcdjcpLfqFBY96NsdERbYFyDj95hMRrUT55y7dcT+pSUUkFJIAi4p0ERJfbhcHBAXhc8nMtPnpDJ/rJW+TdBT6eRyw9m82RKxShpKQYs+kVjh8/zuvH9AuqhPXHqaCSTrrpUSz0ZlREB0PJitrK2h2d3Z1d+oIzkBmDL5yKyraa7nUZP6q6qnrYQvVo3Z1AJBFWwVnibtmmk573ZeBbSKQamFLNsaVQ5VLqSvKgU1EDv0sH0T4ygdLyYmxp2Y+WU2xwhoBqr4FCxkSJeeI2ayrK9LOA8q7eVvLbVIAcgRad789DKfmCn+RNrFc6S0KhiLZGiZtxAhWllY+HxlHFuF/B85SVBKloNrScPKktVlzuGD2I2+PWoUGImSiNg5YloEkXr+4NIDDy1JB4CEnDisghhIVLeibETZ4zlNk+ch5x6RLbBTh5R5FBQMVrHD12TJO9OXMmRxAzmbT+nMf0TkKXKKH07Xt4Dgk53Yzv1QRcXnglXkheWdPT06MVW/YTryczptnsXqaeE1dfffVTe/bseQVf/HKZMfgU6aXfzQrKcgmZs62uvlZFhxSOPMtcu8uu8utTcHi1Ub0MfBtj/SwnUGNO4NYKqE0jyvj3TkN12EiqGOPqamrg8tlQP5+pzeBhTJw4ADfZfE9vH+N6LwYnwmgZ1q97UelkUpWQ+ZcEC5Q0qJ2KtWL5Utx8043Yt/8A9+/XnSYCUCgS1lYladYRNnxLy0kcPHSY52XYCIUR8PtQUVpC62NFqbkOZhwaSJg0+ZLuWrHuggLpzHHzPuj+yTVqa6pRxxAjY/7yWnf5KRaJx6PDI1qh+lkHOb8AKgokyijhy0zvUFpSqlM6GUYWKxcvpX8UguTXn5dHflOoQ1dpeZn2SkcOH8GihQsZolaQqOZjlIrqpEFIKBIlk1BBfqAcdscIU8FHT58+PaP077WALyI/ESY/DbKLmjiPKVYpY6QqK6pCZjSAtm1MabITKp8ZiTOP4D+gEJKeMYqb8TFhdyPoMOOIqwq77NXwNCyh5qY0OPPnz8PEeJjAdeL06RZa/Ij+0SLNehlvCCZBT0ymCVREn8+bq6+tO5nLZBSVxC0TK+fObSSRsuA4AZbcWhpdyJLEZmHUknenpoCIJ5KoYiYhQAto8oJk+Y2dKF38ZOoInR2cOHlCW3pjQyOJZ0x3vcoLqOQNYpKWyoCQWF4FM4oRhgKxZlE8AYSV1WCLdYqVyk+yiEexELAO8hfGaB0G5K1kMjXcbjVTiWw6RMZY7xjrIkohoUY6kXoYZkZGRnWqZ2cdhBBqLpPNKpJJg23xrc1bt2zWDT4Dea3gT0vr0NDQ/bFIzE4trw8WFbodDhu6To9g3+/IVnsViuZAHd/0guV7qNXrN2yAuXIuwu5C7DvaQgIzgtBESFuWWMHwyDB6yd6TyZSSG2Icl3yCxqNSLKdYDvO7JyrLy3+3bu1aD4HYlxcIlPX39fp72Tg11TVYvXIVdjz/vO4NE2YvP4MmYA6y4cQ6nayHED/dc0Y3PkrwhRhKd6uVyiEcQBRH9g3R/YuHkDeJlZWUaMIlObkojVi3vB+wm0ROlEtcs3bHJG1ijdFoBPLrXMIZFi1epN17J4lea1srS7sOZyJCAsvJEWZ7Miiz0YsR/BJzCs3OKMpyYbhJbGtsSdTZY8hLxwkY+RazCWqWjvvj42NK+hDSmfQPik0lX28daBXPPCN5veCLxEk8niRrPpROZWqYc1ZJ16YAONyq0LkbKtSv9OwWEQFBGLY82CBv4ZLGEasWy6PlKCli4VMinauSt8pMl9/x80aC/i2uyy9VPvjxj3ykl6z3Zp7jqt7eXj/JluHz5+t+g2XLl+g59sdPntb5uMTTGC1RlEH6y2V9ggoXCOSx4SY0Y5ZsQPYV5i7ZgvyqlrhbYday/t6rrgKvg0OHD2u3LMog4SjMcCUhR9i3KJRM/SqlkohnECI2b+5cnRYOEWiZO9DAON/QOFmEEDqpcJINSGhJpVMYj6WZ6kXhn2iHN06eQI6TFnKXSRLrHBKROHrHY2gPJTXhDEfC0m7SifQMvcWntx/aPsL2mbG8EfBFhFicZCUep5Wk2dCLSJbknQkqypguz6OJ+yR4k+kQLYnWo+gaFV2yLiI8h/zYYD/X7qdX/xHXv8dyN4v8JOnjBF5SGDEVrdVrVy7KI6m4OJs1TDXV1R0rli8vzmRzysVGl7Rs8dIlOHH8hAZMyJZ0iQqhE/YuV5N9SkgSIySUYcblWbPqsYLxVEiVVEfCRR/BlVw6SNffcrwFJ0+d0D/X8q71G1BXV6u7a+Wc0onkZOYhGYBYuXgQURxR7JUrV+jp3eJlxphi2iwm1Ab9qA4G9FPHQoLFxZtZEsqOiIyRkCzFHX70O0rQ665At7sMLSk39o4CLUkrBlM5pOJRsXryndwIj/02s4xvHTp06DX38knDv1lipfWvZqOIdTKXerlIOsbGlaRcCImwgZ387lEuj7P0scjo/x+csPjVr3zl5kQ8urrjeN9Xb3rfteVMQ3fzPKYTLS2QDpcbbrhBW+nf3n67dunSydNB/mAi6OKWi4JF6KaLHiLXkI6Z2fWzdJomdEKUQ+K1KIZ0tMgEzhjTLFGYiy66SL9P8DQZt7Dazq5u5KhQEs8lhERicQQLAlSsErS3t+ney3Q6o71JRXEhuk8eQWh4AMdOdsDp8cFbUcvsQuyP1jKldMIpxENJyCG49GYOHfNlPED6IBjCWD2TDmUWk+mpYEnJtQcPHnxdv9T5Ri3/bMlR22WY8RcsZt6M/BKHDK8LmN0sLfxuM0GS35e9g0V+WPDnLIdYBHhJpCd7a/6A3HL55T3pWHzzN+7+t5ENl10y0tnZttZltdbJ4A0x0Fa3bNlSTSSHSJAkZRsbHdYMec3qi3CQiiH5vJA2GXmTOC+NK7m6vE9Q3LGM2AkwSxYv0b+xJ65eeg3lRZG7du2SyKvrIv3voiz8g1qPgXxTBkk700+6/9PHD+sBqGFmALWM7UOhKLbu2gfl8qGwrIrk1KzDgvTyjU+Ma/4gxE48pAAuZE66tdPplEqn0sxszYqZQJZKOpwzsvfW1NXfsXv3bmnb1yVvpuW/SFjxmxiP1pK1tTA2bOJX4rbl5d1vunzrzi9eiozxaN2cebZde3YZFWWlWLHyInT19uCf/+XbZOBp5vKj2sWLmz52/Jj+UcXVBHTr1m26r1yoZXExGT/TJ7EsGWA5xtRQeIGkXm6yciF5AySOYqESqxsb58JE8AX4OdYwVtq68HSsHNmi2frFlEmGm+5+eo6YDM1mNRcI8jjxEqJokmWkkmkdlshfhOAakh2ICxIvRCKnJPR46L3y8wODVLJ9Lpdrx9jg2CMWp+XA0aNHhRu9bnkzLf9Fwvs4xsVjvIfdXIo7/6M9kf43f/etwfDgsSq3w7JIWRzM7SfTpKW0fonTwq79eX42ZlKnWGJR4poLgwV4fudOPdInbld63qSHruVEiwZq+bJl2jpkmwzCSO4uiiHpWgG5gIwDFFrSKDAl4U2Ooz9hRpu1Qo9OSvyYYD2ERIqiyPWly1aPydN9j9AbiLWL15kWSevMZotiNqHqamtUKBwmR45tdXvc32Mo+A6zon89derUYyPjI73Mtl4ytvra5Y8G/p9SfvrT76XXLpwdyphcV5dV17q2bNuBmqoanT9X11Tj2ec2644Y4aeTHSNmbc2SXg4wNNTW1pAX+PTgyaoVK3UOferUabrjOEpKS7Fy2XIsWLhAs/cV3C5u3u5wocqRwQZbB/KYktWax/FEOAh/UHoPZaBIBoDEMHM6tLS1d+g4LSK8RPoDpB4yRZugkvymVTBYqPIDgWQ6mznp9fi+mYwl/ymH3N3t7e2PRaPRNvKBN9WAzgvwRTZt29P5i1/eP5skaIlYtcR7AVj61/VI2MCg7kkrYk6trZHbTpMEigvPIyGUH42Qbl2vx4vysjKdo0s/hGyXTKWNBE6sVSasWunm6+1RXGYcRyiagduIYdN4ECMWLwqocELapL9CFG5gahBJFEKfiy5e6sOYzjTNUOQnik4+THLXHY3F7rPZbZ9kuPnG3n17N/X09XQy3fyj/ez6Hy3mnwv5+09/Yl1hvv9nReWVFYODI0ZxsBD5tMTSsnJ8+Y47tcuVXrFpZi1DpDIoJHm8uPmdu3ZrwCUHl9G/Mh4XjYQ14x8eHoWVqdmsskLMt4RQlu1BIm4ikXFhv7USAyNjyPGckneH6UEkxmcJrt1uNyRUkLTJNSWua4LH1DRmsVpOsj4nyoqLv9/R07OPDF/C459MzhvLF9myY2fnu9etaSKJXty0aKmSAZe2ttN6sEV6GPfu2z85lUviLMmIpIB+f2AyVyf4Xq9H9w1IDx/jrf459fXr1mrLNVltmO13oMkyCl+0DwM5P06YinHCWYVxZhIhxm8ZixeLFuXSCsb8XmK69GCKhcvAD139PqvJ8vuAP+8ukrsvM+z8eHB4uJWs/3VPx3q9cl5ZvsiXPvvZ+WVl+U8XlNYFY8mYIQNAKTLr+tkN6o47v26cPN3GnN6se9Vk1E3Il4ikbB66fLHcBN02dUPHdlEKAbLUnkF5egCRUApjdi860g79ts9cKjmZmomlM35H6NalK5epmT6/3e5QqXQy6nS6HqKSPcLT7nQedXbswZ4Zd8P+seS8snyRp7duHfrQn99Wxli5qpvsvJIpHYMrmbkbATJueQJXdF6sUgiYxGIpMoVK5/Y2q+6ckdROUjIB3ioTSjNJnIia0Ro10BZK6z7+ZHxy5FBieCgc0kPH4iVSKZ6L6iPkkgqVdjmcZpfTGbdZreFMNvv4oZFDf3IrfyU578AXufziiw9NjA3f2tHZ5bYTyLmNDWg/2YKFS5Yqme0rzJuY6q5YicciApQMBAkDF14gvXvisqWnT3rb+sYjiKdp3dw3y/gtxG18IqQHdwR0YfYSLhzMAqS/XzqQ6mpK1PKFFZ1ul+dgKqOKS0uLd1xxZc3WZ589+obTtDdDzju3Py3f+soXP5tIpe4cjSaN66+9FtGJIVTW1KG7px93fv2btNYYrdKtLVVImDSFLIUASlevDDUL+AKquHEZN5DZNML8oyziNQJ+P9PEWv1DUyNj4zpsVJXlo6G+UC1fVI3L1hajstw12to5/DdX39r/y+7u+98SFj8t5y34d91xR43Vrh7vHBievXT1GmNWTZWeu1dSXokHH3hQ/6p1R1e3jCoqMnFBXyxXhpKNPK9bj/aJRYtblxc5SZiQiSNCGKUvf926dXo4ura2nllDB4ryFRprvWrNsmIsmOunIpj25bKxzUwMt2eSyU2+xn9+Qw9Y/DHkvAVf5Lt3fuVThaVl30pllZFOxRGPRrBi1Wo4XQ784Ic/wrGWkzrX12yeBJAuX3exSqPE43TltG7JCIT5C0GUdFAGhoQfyJi+T35SZVGxWrGkFPPqfcjz5Ibt9szvlDn3SCqV2/F8x+6eiy9+dkbjFedCzmvwH7rvvln9w0P/6XY4ly1cstiQwZuBvh79G4B33fU9PLdlu47Z8miVxP7pFI0EUMlkzp6eHiO/oFAmLkhEUMHCAN14UC1uLsXy+T4sWVhq+H2ZCZvNOGhWmZ+nVfo3g9m9I7W1f7xXqbyZcl6DL/Ldb3zjMzBS32hsWqSYwhkms1VP4vz6t/4F27c/D5fdhuraeiW/8yeDLR0dnWmmZO2XXXpZ4f4DhwOD/b25wgL/0aWLapreva4aKxYV0Pot/Sod6jI7LM9YzOP3bjt97Phb2cJfTc578B988MGCyOjgoz63Z4XD6TVk4oSMwf/o3ntx9PhxxRQMTfPnDTEL2LR3797l5RWVs6KxxD35Pkti7qySjy2aV4T5s4KHCoJuf12tqd/IJfdkIiP3H+vL7rvoiv/7J+2Re7PlvAdfZOMPf/iRdGzsO+WVc+zM3Q1h8339/er7P/zhM/FU8jGSvO379+/fumD+/GvLKyp+mUplH1npG/zurZ+64vtVcwLmbCL98L4DLfc2LwsO7mvd1/l2tPJXkncE+J///OctdWXFWwuLSleA2Zzk8hLX21pbvvDhT3z6i1O74Re/+IX5O1//+pqysrq2oofuG/zGkc/OCjltmYKaQKfJ9D/fUmnamyHvCPBFHvjZvVdAWR6x251KOnGcTqcaGu7bfPMHPrR+apd3nEx2b70DpHto7OlsLvOw9LXHEzEVjYZOBPzBpvv+4z82TO3yjpN3DPif+tSnknaL+9vM5PTrwnsH+2+nCzhZWVExS+/wDpR3DPgianx4h0nh5xUVlSguKCy1uVz/4PB6z+n7b8+lvGNi/rQ88cQjc8w5y0abzVaaBhZdfPHF41Ob3nHyjrJ8kXe/+70nsrncZyKRSH88Hp+cbPcOlXcc+CLvvvLK7VaL5VYqgPzAxwW5IBfkglyQC3JBLsgFuSAX5IJckAtyfgjw/wMTYl0FPpN+6A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%20iVBORw0KGgoAAAANSUhEUgAAAEIAAAAnCAYAAAC7bZ4BAAAAAXNSR0IArs4c6QAAAARnQU1BAACxjwv8YQUAAAAJcEhZcwAADsMAAA7DAcdvqGQAABG+SURBVGhDxVkJlFTllf6rXr2qerXvVV3VK0s3jQIKaAQ1iEwHNZHRZNSQHOmTycQkylGIk/GgxzCMaI7neGYmkaMJA8QhTBYYoV2QEGEUFWVpQGi7WXrvpnqt6u5a36t629z7Xr22aJEtKl919fvr/cu797vLf/8qHfmKUFdXV+Xz+epzufxcj8f3SiQS2r5mzRqp0H3VQRWuXxrq6+srXS7vd2VJfpxl84v1lGmuLIn3Hz32sZHncwcymQxfGHpV8aUR8fjjj1u9Xv8PBVH+pSTJD1mMjEuW5ZROp/Pm83liNjPznXZXzcxZ1/aeOXPmbGHaVcMXHhqgLLVw4df/jqLMj1qtztuITraIggT3JaLX64kgiso4Ch5tMBhIIp1sGR2JLz9+/Og7SsdVwhdGxJw5c+hIJDI1x/FrJUl3F20ymnSyrCjOi0LCQFE8RRl8giAohIBnqG94CRAjXDbz1Hv73/01LHU5oaJbuXK1e2Cg/evJZGp6Lpc7uGfPX/YW+i4Lf3NorF692lAWLJuhpwwrOS7/W9pomaWn9AZJEgkIJgUCwd2MhdkqijKfy3HTJKkoPwIR4ENEDwzB3zfKKyotkydXdXV2dsbVAefH1q1bjX6/f1ooELk/Hhv4NZflHpMEaZEg8N+cVDGlpbO7/Uxh6CXjb/KImpqacHX19IdkUV4myXIVKoUeIEMfhgLDWD9cfGfd/3544NC9/WejN1dNmZqj9PqOztbTEUkmLgyNcc8okJLjuEaj0bhy16439sM9XGoc99zzoNdgyNVxHFunkw23wLWayDoiAukI9DSjkW696YYblv7imV8cUW5eIq6IiKVLH/L19Jz6vsPuXEbpqdmoeV4SCHoBKqRZHRJir8FIG3hBClZOqR0NhiNix5nmsb7eHn9JMNB8tqf7FkohoxAq+AKJ8jwXY3O5n3/4/r5XcJ0VK1aUHG38+D4TY35QL+trJR2xyjzkHXxB+OFLAVyUdfRkn9Ntq9++fXu32nFxXBYRmzfvtr6y5T/r+Az7lNlkng1pQJ8H5VFxmWBClAWaNkYFQQyA/ozRZCZGm23w2uuuj2czXElHa0vSH4qUTK2t7W05clhqP31yKgqOltSD9HpQBJQkQC5JJhNcuCS0QZRF69jI6J0wyAU9ZlnxOBlysE4lAd4TgWtStO6vFZVlSzdu3DhSuH1BXBIRC+oXmP2ZkvnDQ7FHIZj/njYaIQQEfKKyALqm0WQi3V09BxxOZ29FZcW1uTw/tWbGzBMl4bArNhy3QB1Benp7LE6nnWlr+YTi2axeWRzcXxQFFhoikGujKEqHCdVI04QXcpBIBSKD56O6qs5AQkHsiUQgAQi8R9EGEgoGX/rDnzY/oty8CC6WLHXV1VUzw5aKp3Is9ysDbaxVFQfrQ0P1BPAFuCI5XC5PaqZfM33q9GuobC7fDiPMbqfLnEglOmGuxyDL9Kmm4xaey4LMelRMAncfCoTCPbSJFiA/uMDOunQ6SSDxKSRglME9Ajwi7yojBWAA6ouURyIUwpQbEkkkk3P8Pj/b1x/9CG9dCKpVCoDFYMdDFQmZMWNuzcIFi/6jtGTKdgj/n4iSTs+DW0IuYK1220FeEFIoGQiacTldiiA2m6U0EPRFzYzlpAxm1dMmE2SN7EC0z9bT1SG1nTpBsekUaISPlWPw7x1JlFPZdLJKyvOVsIfqM5k0Aa9AEUB5cAWdBAqjyqBeYcPBZ0mwBKqNbQ3YVt5oJOiFcNNbLLZ/u3fJd1YUhnwuVDqLUP9Yvau3KfpYPif+k81iDcNaeh6sg4/joEjw+nys2cQMOVwONjY6KtqMZl88HivN5TkUAP70+XBp6fAtt9edbW1t8+fZjNzd3ZVlaLq8v7fHBUryIOEpk9EoZjKpEhDBK8uiAUXBXIGKaC7+KSAYZEio+ADV3oqyuKcUEzHuEcp0zCMEijYa1+1nrOb6N97Y8Tb2nA/jT1y16tlgb9fpb2e49Pd6e/oiPo+vSlQ8QAS3p2GgHHU43O3wrAhjsaZ7enrDNofNn00lJdgyRa8HKmdZyKcTYxYhL/KhSOloKpnt19GkVuRYs06SaZ7n8yzHxWgD5YBaw4oiT1T6fETgLiqDCyAZqKAqtnodr0tgDFCp3JWwjSEFw/QQsrCNk8TIcIfVZv1HKLj2qRPOBRUMBq03zpt3Z3xw8FeJVOqnbpfbA5UermeD/QCqQonANtnBWOi0IORpxspw6VTWC9ueE8qgtjzPe10uV0zWy3HaQOsEXrILksjZARKf90Mo2EAgCqyOcU/RtMGu1+uMSIIqAgqsNjXrTiQCFR7XHf8hWbDFqMMLYwv958yFJtYzfD5HoNJ1Wxhm9k8ffvSd3bt3fqZgo6oqJj3ncXqfB3edjAsnxhJGKAxtUCApC2HRw7HZJJ8XvRaLPcLzIg0bGAf3rS6Hq1+WhDBUlcaz0Wigurq6pT/ax9pt1pJsKmHK51hI/gYsoQl6V7HC2J5o/WI3nwhlvMIE5gCcpyZtBG695+wk2Ma40J6HL7gPyTfYF+2d+u1F9+z8oPEDTuksQO90uqcODQ9bUFgZFgaXVd0NJsLODi4GVz1VkUwlXQODg5S/JOwwmyx+2mDMDQz0TeN54WwmneIrysqH2js6JpuM+mA2k6LyYAUkU71C6ioojm9cH4kpvl6IBIQ2F4IJrkCCLHOTJ09pAXcfU3axovmovvZJm4fAcYmx5OIPmz56ubGx0aLcLIBasXLFtHQ6c1tfNEoYM/TBHJ2+YC3wXlwUY9RAG3QgtJ5luSSUsdlrZ86y9ff3sZlMNm8As+c5zplJjtlEIc8oFipYYyK0mNYExASJKB6vkaahMFYymUxQsNHsnBtubHXYHScCoaBsd9g5KLgcgiDQOE+Zi94A+IwMijIEahRT7fGPj+s+aW76P7UDiFi37sVmA0XPgNPblPjoKHE43f1eyBugmA6LJmUpJAcaWPGNjcT4QLjkNCdIUPjwQmpsJALPtUHdDzlTluBgBXnANC6EpvDnQRNew0ThJchRZrOZQE5KlJaVj1VUVDXmhRyTSWftiWRi8ulTp0slXjApQiJgOjxRFRg/nrucegP4HxsbnVUzdRrb3tF2bM2aNaIy7MiRIxV79763qa3z7O1ZLtfV39dXHvC79cmROGHTGfCQT8sNzMgQLWx5ZWVqcHDAKeby/Va7dWB0bIS32ty1ne2tPivDEJsdNgUUCUhA5SZ6gtY+HxH4CbwvD22xctKULoZhfPBOQAXr6u7phlwsOeGoz4CHQDiLZDQWg7UgPEBOdAYs85RV4AM+Sl3+XC+l4DPUPWwo7L9v06ZNO8d7tmzZUnHsROvvDh46eNvMaeGE2WB0jXEUGervIxkgQ6vgECAJltiQAuTGRQtvf5sX861NTc3fSWfZxeDqxt7uDuLzeeEkCJtDEbRcgAJpZGjQhMRiCsMlHAl3Qy5inF5PQidJVFdXpxEs4tHpKUsykUSOSZ7LwkS45qAMh/W0OkQLjWJgJatBI5umDDi+mc3l7xsvseGklrjnu//wdnosdc3XbpohTYu4mZ7+QclgttN5Fmp+KKrUBdTCB7xEx1iYsyMjI6E0m7vZ4XLVun0+K3RQw4P9BEoG2L8ZZe1iSxRDIwWhXS0WS3z+zfN307Q5n0ikxHgsxsC7BDiEYow2ppIpkk2n4bieBq+RwCCY2JWpijcoGsJ74toa7+OywBXDDvQJ+AL+0nPOGnt27UrNnbNgZ17U3UEzFk9T02luJJm1+0N+YD0H+7FKhvI8uOZyuVJoh8Jl5XiesENIcLHhIfNA31nlvICuq3lFsVAatESJ0O5D0WWBLdqfzWSlvr6zlXCCDThdLjSdLtrbSwSQA8NAHa8aBtvKZ21pbBY9R+3Hq/JJuYc7Gnq5z+sjOkpu+HR0Ef64449lDVv3buzt7aibO7tmyCCyhpEM7RkaGIKaglUWwOMyWgCKSGK22KRwuFQe6o9SycQYGYoNkNHROLHbHSQYDBHI9IWVVUsVXzWBNQviVevDGsbt8pChoSFwNFQBPBFe42ugUmpT00+BEhp4H+4h1Up2ggWwjV6Eu6LL4SR+v4+URkr3L1xU973znj5f/fOryW998+598dGx6nlzayNzZlX25nnBxoONs9ksuKPqGQhlq5Ql3Wh8WI+1iMkEGR5qkZGRUeWhKBGGSLGFMFco4VVQvBh4T3vjuEw2A7tV4ZssdYTSVlowFe+iUWCh8ftKwaW8APBPmQsZHtdz2p0kEgmzkVD41XBp+YszZ017ZsmSu6LqzM/BP69eF+pu3vff3/rGvFttjGHkaHMb09OX9gwPDRMejtyaNTRrKoCrTEQyAh6BZPB8joRCJcRqxV1EhTZ+IgmI8XWKoJPQXkAqHCBk5byBymI+sZGyqmri9vnJ8UMfkHQKDsQYbppH4HMKhFugRgoEApLTaT8CR4a182+9cc+SJUsg26q4IBGI13ftmvf69h0vT58cCJWFXKmPjrb7+2OsMwZkyELh2yJFKWkYnuuADyb8QoWFjI5VI7o3/o6BXoHt8ymvQSNnnAwcCk0kYnweKgkd5ZOryaSamRB2JvAuHentbictxw6D1aFSxROXCEUgRRObw048bncOzlCHHS7bi3fffdcb8+fPZ9XFPsVFiQABDC+8tP76nlNnfnfT9SW6TCpDHWsempzkBENvRxuh8TtHMILVwryeSCRnw6ZRiqtKspABfQ4//Mij5q6u7hv/sustqEqzitCasppy2C7+rIgFJseMoH1W1FfmqTnE7nKTmXNvJnAiVkpnXLft5HHS0nRM+XYLDoIk4A/IDqfrbZPZuLW8fNafly+/P42rwXxIc8jWp7gUImCOTv7Dtm1LD3340ZNGA1VFmbzRWDxedurEYcZIm0E4iSRTCQEyvB5K3kGwvI5hzM/Nnn3djieeeCLY0tL23MYN6+sONR6EdKJaVPFtpaVmb00UPJdg3lG/eQGCcDh0ofL4QmBwCKB8MFJGZsyZD54nkCjULrHBKHiCADkgAknWvcvlcm4NReiGH/xg5Zgy8QK4KBHF+H79w4vMRsPG4dhwYCw+RAMpBixm8DtLLIPLK0ozqXTqT06ve/2G3/ymUWM9l5Nm7Nmzd/3/bPn917q6OyBpY+GjeQFuhUgMxjIqjOSAYEgUWBklxFWQCARWtnrowwMi9ru8fggHAQZIJOCBXaC0dL8vFHyhttb33h13PHBJX9wiLosIxLPPvrCos7N9wyefNFX6PV4Sj48QKEhks9k47PY4fxYKhXZA7T6ehDTAFrigoeHNDa81vDZlBEp3CpIYOLrSh2SMewUSoVyQKOyFqzpI7Su0cQfAbdAJOcAfCKR9Xv/xUDC49oZ5s99duHDhOUfsS4HyjMvFqlVPL0wmEy/3R/trIAxYsOy2qTWT/n3t2rXHC0M+A7Cocf/7Bx/Z0bDjXxsbDzlEHn+UAcui0qAYeocmjGJ8ZEFzEeyDKzalQgLGHAB1QNLpdO13+1zrn376ydc1D7wSXBERiB//ePnNI8PDt9I0Ff3RT3607VKsAAq7t21reP6tt3b+sPXUGQz1gvXR/pgaURzQFkOi0FY8A/5LuAsYKOJ2u4nf5xM8Hs8Ol9O5dYq1aucDjz/AwtrAg5JRrghXTMTlQhOUZdlJ69b99tV333n3ulE49qO1NXXx1IghoqijkIEeoJwHiB9KYa/fI/g87ld9kfCmEr/nwIMPPginry8GXxkRxTh6tGnZ5s2/f6mxsdGq/HJVUFrJmYoj4FG/cBaAPOTz+Vif17vPG/E/9y/33ntYV1V12TngYrgaROBvJ2R7Q8Pzb7721oqTzSdpykSjxxAZrI9ludlsIm6PGyvBYZvFdsAXcD7/5JNPHgCPUn/t/RJwVTwC0T0wMGnjS+tfaD7RfG+0v08hwmqxkkAwQBxO2xh4wW6bzf7KqlU//ysQcMVJ8FJx1YhA7Njx5vz33/tgU2tba40ZjuwlJSViSTi0FUjZXDon9P6yxcsyWm4pTPnScFWJQDy1+pk7uHTmZzaHo8vtc/7XqCyfXLN8uVIKf3Ug5P8B0PPqOadozpU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data:image/png;base64,%20iVBORw0KGgoAAAANSUhEUgAAADsAAAA7CAYAAADFJfKzAAAAAXNSR0IArs4c6QAAAARnQU1BAACxjwv8YQUAAAAJcEhZcwAADsMAAA7DAcdvqGQAAA4lSURBVGhD7VlrUJTXGX5hgWVZbgvIReQiAiKIQRRkRAzGxNKoqTUR28ltYju1bdIfJJOmbdrJZKYTp+mkTTq1k2raxOnEaWqaVNNi0iS2GtBovKEgEURAQGC5s1yWe5/nuEe3RIVFTPuDhzlzvsv5zjnPez+LzGAGM5jBDP4P4Obobwv2798fERQUlDUwMFCVnJwc6uXl1eDn53fRzc1twDHkS4W7o592NDc3+wYEBDx/8uTJ3W1tbW/19/e/2dXV9e7OnTtf8fHxieCY48eP+6jBXxJum2YbGxufMBgML9tsNgPICbQpY2NjUlRUNATStSEhIdb4+HhLWFjYMHByZGTkH2jFR48ebc7Pzx9xTDOtuC1kz58/H+nr61vk7u4eS6IEiFAAijSB9wKzFk9PTwFZGRoaIsFB9BUQSiH6z9CXDw4ONqempvbguyH14S3gtpC9fPnyC9Doj0AEe3QTT4OXhAaH4c2YjIyNCP86Ozukp6fnKlmTyaQ0T6EQ+hqkD6CdHR0dPYXHlX19fTXZ2dmNmHdMDXQB007WarWmg8RfQGBeaGioWJus0iOdYvWqFhkVifZNkFDvSPHzCJLBkQGockB6+3rFw8NDQEjsdrsiSgGwwRXUvOx7e3tbIYAytArEgAqs9dfNmzdj4slh2sk2NDT8Chsp8Pb2Fj8/f4TAMfl7wy451LhPvN19JDkoS4K8gqR/qE8S/BZJhDFW/AxBYvBwV+QQuWV45ApRNriC0jCIKhdQlgJrwDr9aCVwhbfh/3vz8vIuOLZwQ0wrWWwoC1F4LzYMpYaKt6dJylo/kz99/pIMGPrE1+QvGeG5YjKa5Fz7SbH1d0KLIsGe4ZIUkC7RpvliFot4jHmIQTyksalRioqLlInPnTtXIiIilACofQoAa8mFCxeGFy5cWLpu3boMCGLYsZXrYtrIwvSM8NVXQHgrg5K/v7/S0rM/fVZ27NwhiXdGSvA8XzFbTGKZaxZzoFH8g/zEEhwoIeZwaeyuk77BXjG6mSTZb5lE+cRLw/FOiYuOk9CwUJIS+KskJCRctQDEBUUc2t+5du3arRP58bSR7ezsXNra2lqMYOI1a9Ys8YY2io8el29uul/a21odo64hODpAUlbGi93YLeEJFolJipSAOT7i4eYFjXfJwLBdcn3vlxRTtgzAr318TNLU1KS+Rf5WmkUKU2YNf96ak5OzQ728Ca54/y0CWnWDhF+DpJO4gSFI3uxlkOa3X5a33i8Su2OcRnC4RYIi/cVo9xXv5hAp+WelVByrlaoTDTI0ahcTtO5uHpO24csS5hkloz0GEHJX1kLtMh4wiFGrSE1SVla2G9VaqWP6G2JaKqiqqqrlBw8eXA0zVlGVQcWtt0vuuvyx/G6xSIiXY6AD/qZACY6wiCGmX+Iz58gzT/1EjLZAKS+slw9+flr+/P2DcmR7pdTXN8hR2wfQ3hgtRxEkYa5BkDRMegQBq0I9mAC3rNnXX3/d22w2vwkfio2KikIE9hMvRMvA8CgxpK2R1LFGWelplTNN/XJ5UMTH001me/Qi/URIQ+WAtLa0is1oldqaWrG198rw4Ij0dw5KY2m7lO6rla+mb5S5UfFM0TBlH0WYaYh+C5eR6urqi5WVlb89fPiwzbGlG+KWyb7xxhuPIfI+Bol7ouhXm2F1RBO7iM2Xh6RJdGKKbEnyFc++dmnps8lwtK8YjSJmaLezvRsmXCNNdVbHjNdg9PCWbz+6VShEzstGsCdRAoJ+DRb1HiwLWfzmuCWy5eXlswMDA1+ANuPoOzQvmhY1UH7unPT22OTc2bNiNYVJ+nd+JnevyJTc1BSxeBrE2tElTfYm6eixy+igu/Taeh2zXkNGZoY89PBDqqxUroFgRKLsGaC4JvodW7ZsYXU1IW4pGre3t/8A/vKb7u5ulQuNUBdNjP5VffGi8Dk3GR4eLoEWi4TOni1euJeuVqm5UCEVdY1SUV4ihR9/Ig0tHVJbW6O+0Rp8+umnZePGjaIthhUWG69pOS0tLR0g+7X169d/oj6YAFMmC6IxWPBv8NU0mJIKHNyEAWRgUmpTJB0Boj54z81R44vT0x0zXMPRI0dQPBTLHXfcIUHBwUpgWpM64logLEKTphnj6HgA1vTgqlWrruSkCTDlaIw08yAWTKM2GZS4CW7OA8HprtWrJWflSlmYmiru2Hg30lFNTY3aOIsBbtYZTFXB0B5LwpMnTkh9XZ0qHjg3BUn3oMb5HXI5S0WVY7Hupccff7zdMc2EmJLP1tbW0kf/gJznwwTPTRHUCBtJs35lccHgwuYLgQxDGyPYcBc0zqKDJKj9vXv30lKUMPhtbGysWEBeFw2ci7h06ZLyVWqd6+D5u9u2bTugXk4CU9IsNvBDnGxCdDBiGqDUuYHx0NrGQV2WLF0qs1Hf6uMcQYKLFy9WLQTCoYBSUlKkE0Q1SE4HP2r6IuLBsWPHOhAgzziGTAoua7a+vj4NJvwLSNVErZIgpc3NMGpOBAPGMTVRW4ouhGQEiVk4OPhACPPmzVNWQE1rUGAUDr8jkAEogAZo/lVUTl/MWTeAy5rFos+gC6JGSE5rVZsyBii/1IFEa3A8+JzR0Q+BjWY7G5E6Li4OxzsUFf396lsNjqVQKVC+41h804pCotExZFJwSbM4Un0FEn8SBM3BiJoEtUrz0mQZbI4gstpBuOT0aaUVRlJFDtfO0PfK1EHEBJegtbDg1+N1oykT2pIQM94vKCh4Sz2cJCatWSzujUrlUVyGam06kroi6xgjdQgiFgiit6dHTp06JTXV1Yr0kcOHla+xEZroeDClcH5Cj3HuuQa0a8f6/1IPXcCkyZaUlNzd0dGxkdGTQYmpgOZKshrIe3L+889lDILYt2+fzJ8/X5ZmZEgb/I8+ur+wUA589JGcKSlxfPFF0FedrYAa1QGKc9B1cN2NdSdVNTljUmZcWFjojw08j0UWIkCpAEHS3AChTyJ2+BM3ySBE3+PmhlgQII0wFzMI0fwTEhOvmr3yT4wlIZJEVaR6TZJmy8ZnXINrQ/u1OABs27Nnj0s/uU5Kswj3q2A2X9eBpw5Jn0RokvyFUGuDvkbT7sD9ihUrJHXRIjEjgpIozZoBiCcid4fWaBWcswWFAknyrEr3IDlnoiTJRq3CuvhdWX5+Ps5QrmEymjUg972GMB/FCoe/A7Ea0umD5NioKVUt2WzqHRtzJsewp3a5cd4zYLk5NEd/51jmT1ZH9FkS4zv2mixBgToywEvbt28/rR66gAk1u3v37iQsuLS0tFQQ6pWvkjDMSG2CP3xT2qxuWLAnJydLDFIJN0shhISEqHEkxWIiDLXy+GTEsQQDE91Aa5XfsdF62PM9Wj9I39jpb4IJyWLhGGzYjb/uEaharkoYZaMiY7ValVbO4VhHM6QP89dFkhsPvqcbUDici4JiGckfz8ZrlT3fcx5t5hBCD+aocUznEm5K9sUXX1wELb5QVlbmyUCSmZkpYWFhKqgwIrNnoxkyElPbRUVFcujQIeW/zmlEgyRYK3MeWkgTLIPuobVKM2fjNQVI8+ZcFCgPB3j3MabpuTKba7ipz8I3E4uLi7+FgGAmKS6oAwg1S8L0X26O0qfkWbxzLJ9XVFQojfEbgj3Has3RtOnPvNZnXzZ+z+BFC+HvWhRkbm6uGgfB/B4l5RE1oYu4fmZ3AGnCD2Z6ApcJPFYxcnKDPHfOmTNHmXBMTIwiyQM6oy7JsQriOF1SUnPsqRk+Z4DSvkyQKP2SwuAa1DLHkDBNPScnRwmBzyHE/KSkpD3qQxdxU7JEenr6v7HIe9jEXAScPLRYPDbQvKhhborkSJSphSRYu1I7FEJkZKTKrdwotUph8J7E+J5C41zM27QOWou2FGqV7yhIksX9YGVlJZScO/2aJZYtW7YgLy/vPKKuAVIOAYlESPyPWDyOGyYJ9iTOTVJz9OHs7GxFhNc0bRJjtGbRz2cMcvRp9vyOQiNRWgCJ8hkzQHR0tHpHgGjFp59+uvaRRx6Z8P8618OEZK+HJUuWPACCv8RlGEibGExwP4iNe3HzJE8TJKhZFhhMSSRDorQCmi2jMoXA54ze1CCJ0rwZHygMrKV6ahia3X7PPfc8iajvckFBTIks4JaWlhaP/k4QzQbhaFwXoT2FezMJExQCSZMQzZBkli9frnyX59bU1FTlAiRGvyVRmj8FweBE/z1z5ox6v2HDBmr9e5jjVTX5FDBVss7wyMjICMDG7DC9h0F0NUiuRAslQRLX2ubmNXGmngULFgiCjbqnYO677z4lBKKqqko+/PDDq6YNzdbBLb6BGHJYDZgCpoPsfwG52B/dHGg0BQSyQHIzyIbi2pNaZqNZ6gBGX2e+pVbpz+vWrRPEiKsFB4Mdi3/Egvdx8tp87733dl9ZyXVMO1lnPPfcc+7vvPNOAHwwCberEcw2IJrPAVkLmvJvEqcAqFneM1Kzp4kjEKm0Rb9PTEz8NYTy5JWZp4bbSnY8Nm3aZDh79uw8+OTdIJQLoonQfBReBZEgwShMgryntll0FBQUjID8j7OyshgUp4wvlex4wESj4MeLodlskE6C79LsafLnYd6fgHAm7hfBb+vXrFmzfteuXS6fdKYbFJiz0PS1fq4b63A2fc1eg/dBSEnLkZq+i/YAn+F+PnLzE0g/H4G4cx3v/O2kMdFHfK8b62guyJ73rPV4zV+wec3Ga/6e6tz4k4R+7jxWf8+5OC8LaJ4aOE4fl0bh7yYQjkT64Y/hbWgtaAxS/WgcrxsT+/V/ynSAC7mKG33D587v9LXz8/HP9D3hfE3wnptnIxHeUyBs+rluM5jBDGYwgxnM4H8Kkf8At7mVtiWpZBs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%20iVBORw0KGgoAAAANSUhEUgAAAHMAAABzCAYAAACrQz3mAAAAAXNSR0IArs4c6QAAAARnQU1BAACxjwv8YQUAAAAJcEhZcwAADsMAAA7DAcdvqGQAACXdSURBVHhe7X0JtF1VmeY+0x3ffffdN095mROIhBDDrCVEaEQErKK6REGZSlyorXRpW8iqtcpSq2sVru5FGltWsWSJPamNqLSWgFogMqtAwpABkpCBDO+9vPGO556xv+8/94RHKkhS3eXyZZ3/Zd99zj57/L////e/99n3RiWUUEIJJZRQQgkllFBCCSWUUEIJJZRQQgkllFBCCSWUUEIJJZRQQgkllFBCCSWUUEIJJZRQQgnNJ9JacUJ/YBSGod66VNu3b7empqbSiBViSfvsZz9b0TQtlJsWJWD+KxIAGRgbG8tu3bo12LRpk5qZmUn5vp9FmgFQwmq1qi1ZsqQzm8224ZmanJxUQRCkFi9evARxlsAxDc9L+Xx+0LZt5TiOQh1qeHj4qbvuuutuAFpuNXdiggkmYoxvltrjIZRfBCbmoAnhli1btHq9nhkfH0+TuZVKxV+2bFnvggULVjEdwITIq4HJaTA7VavVVLPZDNva2nJDQ0Mrcd2OtIDpACEDkNpRzkBeNBPqpVJpGEDpyKcIVqPRkIB8AhrySJ/i6zj09fWpa6655q+vvfbar0oG0AmrmRhw9qGHHjptdnZ2eGJiIiQQ6XS6O5fLLZmentYIQq1RM1NmqhPAF1vMpBCkAMSA67opaoHneSqTyaR0XTfJUNwHuC92dHR0keFkPPJKvjg/6hDm85qBzI/T5oJCYh0MSFBMiZ8xbW4cX8cBfVRnnXXWzzZs2HCxVAQ6UTXTuPnmm/+X03AuMAw9HQRgKpgYaLplmHomBDNcx1WmZiorbSrkQSElecIwUA7AQQQAwEAwkUAoxSkM2hIgT4B0P1Qe8lVrVWEs8wS+hxxgvKYrHyCiMhQhgACUpVHORyDbCQifsy+4QjozoF3ceT4u+QyJLMMiPjoUon+m8pQdGKq3s6jed/HF37311luvQkkhoxWfUAQz9pcwa59VRpj3Qj8NHNI6QDU1zSQkBhiv88oAU0NfuWC860KrfAfXYL5IP0GgqSNwiEXLGEMoUGEAQDQIgZlKKU8zlAMA3EBXjhcqp+kr24HW2qGqu6GqORpiQ9meBSBM5WsZ1dRyyrUKyjGLCB2qaSDO9qp6qkcFhWGEEaV1LlFW3wqVG3qHal+8TumZduVMvS4qmE2ZlVPXnPY1WJ/N0ahPQM2EVprQyp96nn9RpVpToZGOtAKSTSnHdCqahUjphgEGGLjHjYE0qcEQAF1kQB2iXNBNATDUTWgg8uu60nToAa6pUB7rDHFvWAgZFSAfpAVtIL+JNpAPF8gOK2AxWCjHNGSj4FCrRf08ZeiEhJYC97xkYArqrr3yiKpt+wXSNDUysuDQ5z7/Hy5Zv379s1GOw1lPHPrhd3+44sFHHrwPc9zqXVOa6hxaIQwPAIxLhou51MFrS1nZtEpZGfAGqpvGdSotjKbJxD/MgW5kImlzwVyaUJeailuaS17jH0B3wUmAR9BxT612cSHzG8shDeijTRMhhWtmIlgogUhnYyAxvSTJjyDAMh8EybGV/fKPlH0Aiog61q1dt+2bd3/znehrg0VIHNkJRa8f3P2eTDqzrFypqPaBFQBzmeoaWq56F65Uw4uXqaFFS9XI0hUIy9TA0ALV2dOjip2ddP8xd0LDAJ7nNJXXdIAY5jAAFcDEct4NXcyDYLgGsJAIPlNzffA8VCYYT1FBAWhkSD2mzguDiZWVsZQpgkKcKCww9QBJQVtDaLloPcCGHy4gatB+zr2t3JgGbOXWZ+UZ5WDB0OCWuUCSTjgwxyamlpu6np2tNVVXdz/mO8xxBAQx5zsKOi2YzH1I440BxpHoMQovW8ykKWUshajfOk0x9ZPPaTYN5DWURW3TkQ5TjQfCfFZEYJgnncvJ3KrDxKKxqG6kw3YKqNIG2+UzOmMsG/VI2gppvu1ZFdam0AUpEw6NDD4jWebQCQXmwcqOXsd3T2k268rVC5D0jKSTYeQW5x0dmkDGScAHUsEzBDKUZo1AkqF8inIw1wIYOArGmiqF8iloECbamh54laxlulY2p+hn6ph7aWylLD9Qj5EliJFQMBAwqrDgx2ZYNYREMwk+0gVkXOAhNTcSJmSrT8CeQzthGYYG+sP+BcOYPN9MUc4ThDbcdufQbHlmJZcYqUIPGCwsFSIgAgqBlWSARseklScGPCZqJ4laSw2zwOy2lD/W36E9uXLQ+np3xv5Ye96+8uzlhb9bXnIf78mp8QB5XWisAAUgDMzLupUGIGybWgdTDGAJKIGTruAjapt6iBjtGnCaiAxFTcD0myqoHsK1CTA91d/fP9vf1f+qFJpDJxSYup9emjWtpaPjU6p3cAkVI3IwyExKfGS0orxkEjnaAlCY2gJQSIMJRjnOZ+1Zc2b5QPHbn/nQGY9++NLTv+/mMs+2lfq6ekq9A53dpfEv33TJV7740XV3nXly12YTkyrnzJCNQ+M1tKGLN8u6InCkL2iP9yQaU3YFa2D0GX2F5kfmlmYbZUJXObOj6A+vNTU4OPT4unXrbCk8h04YMDHf6bVaZQUX8T6WB7qVbUk6zSTMooh65FTwns9ijRAC48FKXERwe7zHPNhZsJ684bJTv33ySH7zA0++9q57fvjyX+3dU/+HyXLzm+NTzt0PP7v7ts99/cHbX9o+uvDfX3Haf1q/dvBhtkPBoHMUBvR00Q6CmE2CBsAMACr30g8CzDLoI7RX8lowz6hDhI7mFfMlHR86akNDQ9vZY3Z7LrH3JwoVG43G58MgWFYLcyrTvUSl0gAVjKOZE2cEcFEreC2e5D+jiJHkkoV4xYLSzy86Y+g7j7yw7wPPbZ/+0P6Jek9N0/KeZlqurysn0DU70FPVptm7bX9t1fY9Bw/cdMUZ/33n3smVB6btIZ1rTMyiijHBkj4QvAgk2aLDsod9EtDYA+bhc3RFNibw3J3YpfwDL8jW4KJFi6CZgzefe+65B6TAHDraiOYl2bbd0WjUT6tVKyrT3oc1ZBYMITD8I0xkIGWXQ45AY0SiiaMPRLADaAbKhcuH0t8555SB5+976sBfvbqn8i43MAs6HB0zgFZ5rBFmWNgNLzfAGtDzrc37ap/+x1/vfe+71yz6UjGjV7hJEMBUcq1KioGS5gGewXUnYia9+XkUc5uR+xmqAhOLdrivWyqVpjs6OsakwBF0woDZ19f3DpivvprjKyvfqaw0d34ipgh/hGm8iJhG0eecJUDjQ5Yrmgc9MtWZK4tbTlne89L3frXjY7OV5iIoIic0WECaaWSUavBB9lESaC7B9aana48+t/Pak4fbawv6i4+KSafZ5L4qvFC2JRaCfQFQ0W5Q7P+2+sWYH0gk0DpMdX1srwgi79vb2399xRVXVCXjEXTCgHlg34HTCYiR6YCbn5NlYYQUNA1AkIGyv0JGEsQWU4mFpHMzAAzrzmlPrFna84NfPj/2F1U7HKI1NtIpAI+8hJCAMn+LBABWQggwF4/XVO9DT247rbvU/k8dRSyP2D7bRv20FLIvzD6wfQQTYMp9BOFh4ia/66NPWF8G9jSEIaRW8g3O88VisdLK9iY6IcC89957DT/wL2s0apjsCirf0QNNwQPwJ15+CK6ciPBProG8YAAPkoDRfSjlrdl3n9Z3//cf2/2uyZrfa6Csxg0BsjoGkaYaIHC+I/GTSxI2QyfGSmXU3qnmJZpW3hS69kGubWPg5A0M8pJ4z3pYH+dMuZ9D3Nh3bU/ZE2PKCGsA1lc9PT2qUCi8gLyR3T6CTggwMV9mKtXyKQ5fXaTbVDpfkM3r2EOk1JNVMje2QAiwUCeFMIPEPZuz1HCffu+20erKiqMu0Lis4JsVscEsH6m6/MmSQynXADicbFkx1o8mHB0+n7SDlWtGeosNuz4Rtky0WAFop2z4t4rQtnMfl5ciaHhGIfM9OD0AkmCH5YNoOSprWdboSSedtAvZj0onBJjwYq/ny+SAb0isdiAFJpM3eBZpQHRNijVAjtiAcTpDKqsyKf/Vka78wdf2li/y/RSEoaWJks9FldRSaBn3XulhapbSwXSP23gpvmXLKA8I04GaqTXVbDXQM6noHUhM0jb7JvDRsqMs38zwBjkJOF+7uXYTCZqy8MSZPSgAc5limuZr69evH2f2o9EJAebGjRvfAVZoXmCpVFuP8rkJTgLjIvcf1y2uxpopDJU0ujyB19+R/tmmHZUuLNxLben6lvaUuzkDI+eDRdwA728LX1w1kH7J8dBGyqkPF4Nt+ZTeNDGf9uTcicGcuxMMBzL0QLXQcUK+TxYiiPE8KW9G+NKZICJmehSg1eio02xG+dE5rzqpQntKNvg7u7ro5G3DvEnX9qg0r8EEMBDasACJvZCvoWwwstgzIPMN5yfJQycCoNH8kWLNpLQzKcRklzXDyqrl3d5kxb5ssKv9p3/78Qv+/j9+4sKbzl3V+z+KVmN2YVf2kT8+b+SfutpzlSUjhcpgd9fTt33q4jvzpVIds6R73qreH15+wdLvp61UnXVmoNRYlnh2qPli5uM2+QeN5wkFLjOYLrtCjLF84TtNE06UrC2Rpzl7SOl+HULpq3wuTzB3IS/V9qg0r8HEwMJf/uInZ87OljupfUGqXfmYjAIGKABj0UzOVWCkvJSmaSOuNIA6TCWiro7cnpkZGM50bmTxYGbzMy9s/qP/9sAz15+/duRH568ZumVJj/7EMy/vP82y1P8Z6TJeLpnB09v27CnW6rViEHjl9WuGntm9Z3o5AMrSoervKHhYJOZLhbbFge9GYBIwhPgcEDvBeZJ/URqFjvuypnJ5Ag/WJSiPwgxHZ4ognONnnHHGc9HIj07z3sw+9sQz78SareDAsprtA8rDgh58EdPqgWEegSSydDygNlzvc7lPBtEJCXzP78kFG2cb6sKq7ewt5cPXnt3hnbf9QOWiUqG076LTT3osE6rcUKn4v/dOVNZ5tfozN3/knff9cnOt1wlzuh7UJnu7+re+XgtXVb3QDDwuQ6qPbX19tBP+GNcm0k8uS3wAKw4PwaFQIV1e0bW0lMsRz3PQV6xBMQC9cQhlsPbF8qXQ3j61evXq16Wyt6B5b2YPjI6dAg/RKtccle8clJe4ZBNPAvAUADWSxz94AEumMDCN604fSxGaXiP0/ZHhgae27RnP9HaYh9YsHZyeHNvbXNpl3jM2Vu4fnZnov/i8tf+wd3TqnKW9mfHzVi/cpbR8ODMzNZLXa5MnD3Xt3Dcxtmx6ujJetPSmHlbCdQsLZTdIn16VbdmIxTSbPEtE0GISDWwBSU11bdxD2vgSO/RqWGNifQkhTKczqn9gcGdnZ+fh8z5Ho3kN5thYtbfZ9E7GJKSaKi17sQG8Tc6ZZIKYr5YGyOEsaii1gtqJDzIXetRwfHcUvBxpM7WX8pli/m8+dfnXzjltUf7unz77jSee3/V3SjWXXPeBMx/ZfKDh3v+bnVeguvqtV737yx89f/nXiznrH4e7+351+43v/fTqBcXHC9lM88xTV5ZrjcalPu05rQPncLRNGOnsYI6PnB4ALUdGCGSTJxoiDQaaSgOY8ICkvxCIcMWy5TsAOofyljSvN9otyzx9emryujD02mfMQVXoHBbg4EHggwGMAcPE5Qd4siiImINr/GG5kU8bo/BmvzvTCG/EEsfdvmu0/4End/b95pXxj24/5C0+eGgqY9ed2Qee3fk+3F+dzWbyT2/d1/aTp7ct2zM2+wGo+dBDz+1c+suNu5ZtOTh7ztqFnTOu72156rWZSyk6IlgtIeKbklQ6rYyUJYJEEPnnAUj4vugdnSVYERNLo4ntyhvdJkKZzeUaV175oXu+9a1vbeLw3oooLPOWPvPpT36uUqvftuv1UbNt1WUqXeyHxNOURe8FD2sAghAZioW9wWMYcH40ADzYqe0OPOdPDs16G203Mnl+6KtawwVrIRCGrtqyqVodVpxHKk2sI1ne0AJVAwgmgOHrKgqNX51wPnHB4r958OXyB18cq5+l8fyt/NG0GyqdAZB8a4OucJ506rbyHM6jgWzzkQL0m2f36lt/oeo7HheHaMWKlaMbNmz4N11dXS9LpregeWtmMV+a9XrjpIbjmjacDiNbhHmlVxh5snIQGXEcaPE8OBM0vTR7vu8oG/NrHQVy2TSWiLqybYCIBX/dhgcKhqJWMDelZpt6nqfteL62DpCr1YaaqjRVEx5OueGpmaqtJhFOXVT6TWDm8q+OVk7Xmw59Luoa5IHbfBQgOF3sO+FtrStFI5nIJ9x0YLpdVmFtEtnxHMlLliypYL7cyly/i+YtmHfcccdCLwjX+s2G0tqwtoRrKvMlAKMmCIjghGyfIUReLU+58cS4D+AayneaanqynDl/bdepjt+Y8VGeh6JDj2UgDHK+FWymAEDL3EYVmmRDUCA0YLQP7fR4Ch3XI21G5f3rhl998Lk9H7bdwOCSiODw4JaVTompj4HkMwqWmeGZpGhDQTb+MQaddaJfbnVCxIlae8opp/wKFoNO+O+keQvm888/3+M4zoJava7MQjcGjcU4NZA6BWZFa7fIAfKALA9CcePMxfKgXqkqG+UcOE6ztlPsLRVLbdnMdheeJPN5WD4QRH4VgXMbGU/PUwDGc0fmN2qUzwN7CnrdXL9m8P7fvjKafnl/fZgAcFlEIKNzuACL96KJcMhgznVcE0QrDY1FazTvATSXmhw6FeXWyzItFAqFcGBgYIsM+m1o3oLZ1tZ2KhbdfbNVRxnFIWFeoEzEXIpQC6Plicv9UzCQ9zSvzYat7FpVNesAFADBoqZ+88J+VUppD/DQlkutoSajHM2gD410mrZoOSH0od0eFrUE2dEyANN1V3QEdxRSzf1P76z+W2hYmtMf52uLQNK04p5eKkH23cghEnAxDitlwnnliQRu7XGphHFUxuDN1mXaWLlypdfX1/fzaNS/m+YlmD/+8Y9z8DzPrlcqKrBKYGpWzCO1hl8tEG0EI/i9Eb46oonlfdOG+eJ6j2BBO7xmXQWO0p/b9vqffuR9p46VcsZYU5YRoXJCRzVgUgmkqCnZjXSCwPeMNMnZ0FWXrCr9/P1nLxz/zqN7PzRW1dOcF3lGlqaVhOzyIed2W0CSyHhqIfdkUzxTCy2VZQnmcq88TqUUy7Js2bIGAs/8vC3NSzAff/zxDgB2vmPXVNDWDclOC4iigWActQiQCCPhn8IsemJWXTglst7EsJvIb9f5NT5XjZXdd1Ub1UULSsFtOfhBXmAqVfVVowztQHkfjPawjKFWAk94nqHKA54r3zX02NmnjDx43+M7Pz/lGksCvwlvF0CKaY3mQjKYW3I+TDq1D0URYGIBFu9JOrVTPG8TZthRzen9eAiQ4XnDg/0RsriS8W1oXoIJ7eidnppaXKl7Ss91ylJBGI05jh4kQZQdH4JJ00qNpMahrKThgwoSQFN8p672T/vqWz/Z9MFbbrjAPWdp1zdM5cxCb2UO5vzow1uGswUrEKpsxlCrBjoPfPz97/zyit7sy//5x5tu3TGt93NLgC+8TMyTJIJJoiZGJ+nRMAjrf8knb8+JLAHGpwXgAKeyfFs1q9NiXQaGhjidPI+6osJvQ/MSTAzwA80GtMZIK89sh7aRJVhGYHLil3lgQXGvI4ZG2pjvoBWirdRKMImml98d4d6Q59ZlLt026q386t2P3/DxK9Y+9JcfOfW/jPTkflqwvM2dGeNQV1FNdLXpO04qFR79s3P6v/qpP156+/Ov7B38+/u23DDp5YegTmgd5huwyPHKFnDigEFgREsR+MfZkc5TZGb5Ao6YUgIx4+u+qk/uU4bfkC8tjYwsDDs6On7Luo6FIvGZR7Q3CLK3XnP1dydGxz44HbQrd3i9yhZ6wTAwEIzk4p0bAxok33ebwlj5Mi0JQFJh+EKY7w1p64TJMG9WPqd0rFF78t5zV128eu/lf7T2K03Q5tf2X5Av5hd2ltrL23eNzt7/1J7O3QfLl5Q94wwbwsKvKmgwk/RYWTfPbxncwUFfOE9Gr+DYDvcf4vYiLSbkfDkub0yg+a7nqEPP/kQ5e3+tGg1Hffiqjx385Cc/cUZ3dzfs7tvTvANz48anhr78ldu2ToyNFxqFZSq15L0YBZ2NyGzpGmUdJtHD+hNX0VcDopNtPuY0cFjWkXSE5KQdc+GZyecoS+eltyOLpYOzGVq8o7+zoz2dT3fbgcpMlN1iYGR7Zys2SkWCweJGxgQ4b94Z5TM+FvNKrUMCT/fxgcylRBfPQvRHR9f5PtaBwzX6yN3Krx2EudbVVddc/9DNn/l3H4EwzEilb0Pzzsy+tOmV1RPjk3nMlvBic8CPcyU90NZ7PzDHhWPEuRICH82lsj5kDGMIrUSyMDV6v0nNYOCxDALgqbGJuhqd0d4x0zA++Mpodf2LO6dWb99bWT5Zb/bOzpb5pkXAotZLHRAOygUNaGxaZXIGcfuOO0AElrrIzTzCTo0kkHSG5Ftq6K/WxPqyMSuCtmDhYpVNZ36FrLOs51ho3oH5xNNPX2Dqmu7rlvKMNkgzTSmYidnHd6FxXG7w9QO//EpTBi6LyWMemFMCG51CIPBgKC6pKYaVwjXYATB0jXuqtpQJfAoCNAcm2ggzQMeScz5CQDQSIOaLdomYWRb+qJjPaP4tAMqtOQpAFOiA0U+GQEC4eCyEmt2cPoj5Es4a6uru6Qn6+jpfQR2RVBwDzRswwRzh4P4DB9bxJa8TWirT1g6JbgpTqG0uJFy+5q6lVaDxOBQAhYsPmYcDFGmomcohL5gL8DQsaUIuJdIZWdjTLfFQrw+zHaayyoeq+iaAglBQIFRYl0W9jnoIlDSMZ2SibCPSZAqAyMpnAiDuD58SjIrQw5WvcqK/MCEyp3Oetyf2SDuso5Av7L/88j/Zg+zHTPMGTEroAw88MFwpV06ix6oDUHN2m9LGfq28fU8qb+8TKhx9VqnJrUh/RVnlVxH2KLOyXxmVg0qrjamAoT6hfJgyv1lVaXiPGSw3+E1onqrkvJnCGjGdyaosgDb5ZoX7ANBoA9duCM2GBnFapgND80mtxocIgoY8ZCmdIU6JBIwxzavFeZsAwtwTVmokpA9F4QmjihQcNnvqgPzSSaHQrjqKHTzv85Yn8Y5GFJR5QzfeeOOfvvjCi/eAawUYSKgjF+KIoSncqCbn+IMQNFnUhMgZ4jW/8wGOIQ+nMtlIwzOCBLmApqK8gAKGw4zyJEKIwLL8Sh9UGM8QaC5NaLwFBwmabSIvT+5pVkbMtAkvVr6Tyc1z9MNCHSbv2S+qKhrnmaCQzhc9a7TJpQq/fm9Xx9X2n31T2eVxtXLlSerSyy7b8PE///NbAKgjgz8GmldgXvlnV35j74G9n3RtB949YASTyCMyhEMhoCZNGxMJHP6IcWQImQXI4U4GHV2Cqa0bXBNoMYusGwnMIns4uBCzyWvmQwI1kq5M9KKbWWjOaW7hTEH7aNopBPyupZVKS0hnALqZxhMICAWJbaF9DcLhwmJUdzyhmo2qWrN2nbrxppv+4sL16zew1WMl6eJ8oF27dmWuvvrq+7H0e1/sXBCpuQOIgYivjxbHdOQ9ifXyV0cGBgZkS46/WzcxceiNOlqt0eGKYsIYxRLk5o10OlAsJdR6Hj8jzb2nptKRIp1++uljd9555zVtbW3HtMEeU0tk//DpBz/4wekY+KpqtXr49+XqtRp/wEl2eeLfnmPMwJ8+OzJ4XK7AU5S3F1xCHBGYzrL79+9X+/btU/y9O3n7Ag+Vge9BuYMkh8VoMoHD3Ot4Ix7o457XTItA4v3h6ziI08Q42jViaH2ZdjSfzx/T5vpc+ufi+QdGGGARUePaa6/98MzMzDcAShuZTDBbPy54mBG8jon3ZFhM1C5uZjNmoJmMY3FiWnnmBhLXibxmfXEaiXXH6QykufGRaaS3Sovv2X/+wOENN9zwi+uuu+4y1P+WB56PRr93MNHxhTt27Fi7Y8cuCzFNGcApZ6FVIYDKwMSdAqZ3UgNh8iwwugiNgpPnLqxUKkvL5XK030otaQFJiu+PDLE2UjMJAK/nMjPWkrllZD5s5ZkL9NyYxGsG5jnac1L8nPXF8dz2594z7u/vD26//favrVu37lZJPA46Esz4XjvvvPMOm+CVK1dqYLL8RuqyZcvUe97znjXT09MDr776ajA2NgZv3uoBv7Pl8iycQqvQ2dl5HsxfCZoUIJ8FZuXAJI07G5D0bC6XL4C5GhmNpgzbrhswbyFMjI6y8jOfZH6hUBBGsxzvaVLFvCKWnRUEEvPEjCVDmE7GxXHMYOaLmTc3PwMpBvrImP1kiEGPy8T1zY0Z5lLcNp/PBZXEZ7G1YDrDmjVranfcccdNCxYs+J+S6ThIWrrrrrusjo6OS8H480dHRwNoRQGMXQ5N0BH4Bc8BaMlwPCdhQOQi+iBSB+/chJfNqoSRGl+28hnnmXhwBIS7HmwSfRbtIoOidB705XoOi/YW0+ZeMyYwBJQ/shvNZVE6A5lAYjyXMSzDe+alQ8OYxPS4DT4n8TnLzE1jHIe593E7cX0kXjM9jgn6kdfsK/nHmOXZFkOcL5fLKZjXA1/4whfeDf7valV9zCS9hHPRi8ru7e7upkZJQ5EmcF6qItTRWKQh7EisKewEAzvLX4VkOgGMKIqjQUfMxqUwMnqzHjGagyGxXDy4mClxezEoZMTs7KyC0PFHfA8zgdrKfKSovYhxjHkfpzHEQLL/vI7LsJ643Th9LrOZh9eMOV4SY6bFxGcxxfWRqH0cc5zGeyiIBKZTkDm2gwcPqltuuWXnNddcsxx1RYWPg6T1L33pS+b69etvRmV/DbPZPjg4GMAtDtvbi3ap1Gm1teVdyzL3IXuf73vtYJQLZmhgooUB8VeQpTPUNl4zRIDHaZFW8uhGJAz0ON/IJy+V0XXyInrDEZ15jUGMmcz81EoKHNtjYBrrJGMZMzB/fB9TXMfcENORz0jxdfws7gcpjgkkgWAAv2RaoDcag8QxME+cn88wjShYQWhhNkyl0g7MaZo8gPcabtiwQfviF7/47XPPPfd6KXCcdFiUeK5m48aNZwHMWycmJi6EuQ3RGbetrWCYpuEDlEl0BP3oyJZKJRdzqI4BNMDQzRhER1dX1yCepYrFoo57H0CMgZkmmN2PzpquS02hBhNk9zDYbwAQaRPBr9cZonkzZiav6RRRM+M5ldaAQsEykVC8AUbMwCPvGcd1zr1m23EahYgmjwARGILFNAKEccp11L4r+QgQgaQAsW8kfmUdSiHPmE7BY/3cEYpNPiyMl81mzJdeekmdf/756nvf+5668sorbzjnnHPukUqOkzRUmgZ4FyBcSq1EvBYauooNHDp0SLQg1riYYRwMAwYe4FkVoJsYcBqd5Pwpg0ZwwAytvb3dBEOqYIIJIchg0FUAnkFIwRFyWpKdBpux3PLZH42Dj9sic0lkdqRtNL/U6sjU8/yrbTcPL1XecJJqcl+tVhQ94Lg8aa4GsWlohdyz70yjwNDTZhq1aOvWrVLX9ddfLxsJw8PDUi7WPoJDigUiNsUcA4naSSEgoNlsXsbE5+A30ktSDnx6YdeuXf919erVD0AAphYtWiQbSsdjbkUzUbm5e/duE4tlC5WciQouQcMrbMexHNvpBHOyCF0Nu2ZVyhUT85UFBhkYYArM0znQBpja4DFGMJKd5kAcaA3PnHKAMSM5EFkoQxOZZhgmpDsPppUktLfnY2EQplOyyQhqSeSk0BxH8yAFKqrzjSVETJEQhAIqwSQAEFT1wgsvSL3MzzoYsx6Cs2nTRrTXJfPxww8/LGWWL1+utm3bJm1feumlAsCSJUta9UftxP0hxWNloBLQYYsFiW0xjfWzL6Szzz7bW7x4cQMaXoXgTECA9mLMW9Dek0h7En2dRd3HdKDrsJkloWNzOcKfhKTIIdhtrhv0+5qeD5ygHR3rcrGY9123D53PY1lStJvN7oZtW3a90QnHKWvX6xSAXK1eNxv1egaDyAjg1BzRpJbGA/BI+yMNoxDEIWbKXA2lJtC0QbNFa6hVZDQZxa++8T6fbxPwTb4KAVFTKRQUOiynDmvSXJJ3ogCEMfvDV2kpi98hiZ6zD0znrlMObbBfpFgoYmsVCwY1PNZ+tOcgVHHdQFzBGOoQ1hrGUIZG/hb5tmNMr4yMjLyCKpvHCt6R9CYwj4fAXJZlIMfy0LcM5NNqhs0C9KoNgy0gdLow44Hr9nhBUCLoTtPtxkRreW6zB0AWMOflMXd22Q3bhDDkm007Tc3mXEgQCIBs29F0tmIKRA0ax+cUBppb5mMcMVmjgyFMZaAAkOEEhEISa1MMBAOJ9/zFEIIt1oGgpLMAJaMK7QWaQtFq+BGq0JpPCR7y1xDGcT2BtArCFMrPID4AoGYQplH3FMrz/yCZROAxEP4wE4GrI/7/Qv9iMI+XWlpPlcgi6AC/4IROHs5/3m/6RUy2Wc91S1oYUhA6AXh34Hl513P7m3azA2mZptPsdjwvbTfqaWhxwWk2dTwzCCKBjcCvyzxJZ0kEgZYA6bEDQo0mINRgaji1J9LmSKMZE7w0AoTANw3DNVNW2TLMaSuVfj1lWdwl2Q+wDuL5FISlDKAIIEEiWNyCI1D8fzWOazvu/5V+b2AeK7U0npMhgU/hHrauAQcpm4PxzWqe1qZpPsx+2OuHfmfgBSVoW9YL/W7P8QZgJa2maw+5jp/2fQcC4uU8309h3tLDIDTAfHjpWPpYZlM39IppSNywjNSkYVgI+m5qmG4pxjOGlTmQsyyC1AA4/FlQvl8kUP8iU/ivSX9wYB4PAWiCTo2XN8lwNsxiRzENbc2C2dzX7fY1P6/5Ws4N3IwWGPw/ThrIGoR62EThfdDEWTgkVcyxtRZAAeI3FqEJ/f6I5rulzQkllFBCCSWUUEIJJZRQQgkllFBCCSWUUEIJJZRQQgkllFBCCSWUUEIJJZRQQgkllFBCCSWUUEIJJZRQQgkllJCQUv8XMpn4BvOTAXA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9" descr="data:image/png;base64,%20iVBORw0KGgoAAAANSUhEUgAAAFwAAABFCAYAAADHNoELAAAAAXNSR0IArs4c6QAAAARnQU1BAACxjwv8YQUAAAAJcEhZcwAADsMAAA7DAcdvqGQAACXySURBVHhe7XxrjGVXdeZ3zrnPurduvZ9d1V39dLvbNjZtJkG2iQlW6AHHIpMENErEZESIsUU0Iw2aH/wao2j+hEjG889IQfADJcwgAwKPXzG2DAwYgm1oB7vd7X53uR/V9b7ve85839pnV90ut7vKCvNjJK/uffd777W/tfbaa+97u/EevUfv0Xv0Hv1/S0Eab4mefPLJUUZ3VKvVKcadTCaTWMVvkaIoQqfTsdhTGIaI4zjNOVLZRtrYxpPG44BKpCVbp+4xPR9+bqWJQcjw/OLi4tFPfvKTTau4Dm0Z8C996Ut/ceLEiYfPnTtXaTabCILAwrUoDFUXMXAChqRLLOtAucIguBo4gePGVi4dX+NsYFUCabfb1lakOOmayKcVq0UYhcaHK2eZtXd539aXif+EYCrd7nAO6/HOc1QqlWRycvJbn/nMZz53++23L1rhO9DVq3gH+ta3vjX+7W9/+8ibb745JICEWcLJ1dlCCq4xwDgyUEMrE5PWUg1TsqQqtXD+scVYmQDXQv2iWMsy5RXWhRVg9+7dWFxcwMWLFxFy/iRxmmjtLSVy/TKZrPHBjKuzCd2srp/NbuTWkALLvx0CLk3uBttFjvdOzDHjDsq95eTQoUMPffnLX37IGr0DXa1e70D1ev0js7OzfVqwA5CggluLTLs8Y3KhNFuQAceEGJXGdpgW45ZOQ2whNg3qdFqunhprC+EEUnw3fpq3IAE4IbS4y7TyiDOGLFBQOZXTFiWDZGl+aC6NrblizRVrLle2zss6j9o5aqsgbAOum1yszaNxxYcqpVxBxDniOFhYWPgAhcKKd6brVnr6xje+8flHH330YZqSKJvNYGm5ivn5JXRCSj7JcJDUzokJBZdBkGrG+ixOQ5AQkrRMUVra1c6Ryzog9RFTkCq0PtRMaZwpgbWxRhyLbWxAp82pUhpJKUTdnypL94YyLNZo7LvWUeMqUl6BedZ1GPp7yxgd6kOzFSPKRNi1a9c/ff3rX/8EeVmxPtegdLTrEwd58Ktf/eojAjyXy+LCUgdvXmwQgBaiIEftkPzJJO2kgHF22THGBo5PvwBlaQLSZPrpwPGgWUZkDTRyComUR22snSgFVeOFErwzY7HMBGMThWwxeFhqfgnM9WC6xdjZabUxUpXI2NccCiy0v0z7NTAn4W8bLGL3eB7NRpVmKyfAn0kBX00bvo009KakbeYlbls8zCLhBEnQQy1nnM2jw0MsJpMJ6zoMMcs7mQLTrMsoMB25fMx8zP4dC+pbYL6ITrbIuAdxjuMqqI+1VT3TuXQctunkymzfy7kZciWAfZM8x1A6z7I86xnahQriwgA6xQHEDJ1CH8srLmRZl9E4JY7JuTlnnFUoIY7EC8fTXOJJZQpMJ2wDxVyjSUNy2SJtCXBPBroFy3Ai2jYKwAkj1Wojp3muoY9YZ1qjdr5csUKqPaaN0jZqZsiDOOJhR+EFFIgCggy7e++HHxSyhA0KRSGJCICC5YsuEEQJw0JBwigzMKbAAgIXrPUvsH+WcYZAMjCtOGCgveCE5Jtzy2NI3AFjbIvS1WyJ3hXgIgeRJtOkDIptYn1o+6dph4rLMbbtnjKscgNMabV1RSlpNzEIfB2+aqMFczcE1N6A2gtqp4AMcgRRIBHkhIAZcDkCp3LTdLajRicMQZ6x5SsImFecFDiWAc+27Btk2VdaG2hMjsWQ0GTKXBmvFrQGrc3xnsRM09RJ6eQkbEbqtSVaO0QYWdo0kN2FlC4VWWqi3C+lGTsgGMikCYlN5Uo6ZKmZ8iOksQJTjJvgfFA7FetDE+rCQvBlq6mBoGkxTRWQpUEEvQxFgpgjgNoJCgKQ4AfS8EIZSc8Agp5BQKE4xDDAQNAtSIgMWYIv7TetT3dLVgDrbBDoWg+D0uTN1sUdaWeL0h6j6xBXtzl5yWlAbyyEiElXyBAkOyiladIMaYltQ4FKwZiGKM8tyvLAnLY0UBKuXm3FjoJbgAOfwrFDUe1S4WmxrJPQpIEJ7a3Ai3qHEVVGEZaHKYBB0+iEWossd4MJiBpeZnnfMNA3wcALc4VxeYSCGDC773aOzJCERnDFj0DWesxkpbF47uZ1i6QemxK3P7FOgWZki/YgKXAYA8EaiAGm6Hs7XmgPtUVT0IxRga7FSFvXFuC2sAtamMrSBfGvja3xTCgqY0jtqIqpDXTVQh7KPGBpKoLKCML+SYQD0wgELkFNBGxplOCOAf3TwPBeYOxGxvuAwRkEFJTMkRyCNW2WebIDWUJI+TINl43XhUtTu5VvhbYEOAe0NXWT+d5ctLRzXYO9lrJcQKpMwFody9NgjJqwmFc7mSJtf259O9AEmLSRdjco9Jv9DbjddbDZ7jEBpuNpLANfY2lMdz5wo9NrCs3bSEo0If3bEAxuRzC0E+HQrjS9HRjZBUweBLbdimTyfQZ+0DNE/jmPzg0evAHBtgM2VQjZegnCDleu9t2ATi63RhrQB/mzCV1F2hROSM22RWqxLniwxXQgbaFNjMh0pK3KwyzkQRVx+4Y5gqoDS6B4U0QtChRkg2kmZALQS62ktib9BGlwB8JBam3vBO03TYeEJA9DfaXxMjsEWuZHwR9wZoKosToog/4RBAOTwNA2hKMzCLftQrj7JuCGO4CbDyPZfw+ScWo+hZ2Q14QuoB3QBNpMU08/TRjPjDzNmf5wCuEi93kz2hLgrZYuCY5sAgJtBsSkmtp3aRlL9dczoMPOLh0MsdxHtZNGyhsg8FpMxEMv2z+OHLe9tnSmPIVMhcCWJ4h/L3e1FivN54FmNniUNngayfBOJCN7kYzeiGB0P4KR3bTJNBNlaifBSLQjIglYpoDCk/nKcLnkw91YJQBqKEGLe9imjztpxyQyB/ei/OG7MHzvvRi6/W7kRraZ7Zfvbf6+PBu5mPKYpP1cZ2CH+tZoyxq+ToTartUEWqB2JAzGZN7Mwxrw6VZXWlrHg1f7wQmEad70krhJU9+0N4sWa2N6NZ2IIspwjh4CNrIDmYn9CMdvQGZkH7Jj+xDRBIQUTlQZMy0NR2aAqYMIpm8Ddh4CZj6AZPoQgm03I5w8gIB2Ouij6SiP20Eq4SVyHbXr6GVFzQbCagNY5W18tYakzfl5gSrv2ovb77sHM4c4pjRdgqcfb/bd1sndzDMjVT1TMFOyTWhLgHMgnZpuQB/Hbaa7/E5ha6CTIQFNTbJCA13TbAgqJqvmcxP0RIJLJATuhjbzBCKuraC1Oo92nTEF1uQBHEvLBnjoTd6AcOoGYHyGQqAAJqcQzuxEtGcftZR1B/Ygv2cC5d0T6JuZQM/UOLLbaIq2cSdtG0bPzhLef2Me+3bFKExEyI+UqbgRBdBB81IbJ99s4+kTWVxu0DTRnIR0G0N5MLoQ2aFJJTLFc0vdCtgirX5TWr/aC0BGAlsve/JEtJ1UZ+AzNt9b9pS23Bp3TZGCLGbXTnsVWn+Oo/E62jkdBHrraFPzWnXGdQTtKtBcRlxdRLyyhHh+DvHCPBJqZbvWQashHjkWzUaSzSAqF1Acr2BsRwE37ErQvz3CwPaEmyaL0akQE5MBdo+FGBkvIL+7iOx0jKGpANPbWD7axN7BDrb3NBE2qflNaX4dcYv8kEc9b5BB8i6Tua7Z/w8uPho8HdjAaZoNs0chBdZbntvNTnmCL//c3SrTwLTKIgNbcDstDwR0xwa3oAtFkugtWuC3uWDO1WkgaK4iaSwhqS8CtSUE9SqCFkOjjmSxis6VKuJLNWppC1cuhzg5X8DxWoRZ9GGVdr2Vy6CTDRhCrFabGOfYd/Uk+P2BLH5vLIO7eQzcs7+A+27J4BP7OxjNawdS+AxJm8BTAEl9iUKokj/yalq+DvpmtCXAORiRUkK4xshnY+wbK2FyIMJEiUz31DBeWMZYbhmj0RImoiuYCC5iPJzDeDSHCcYT4Twmg3mMB3MY68xipH0Wk51zGE7mkAM1hwxH0up0x8jmg7adqzQz4wTMtBbPhaNDkGP2g+qd0LTrAvMUBITa08I2E7Q6NEVxhJVGFldqMhNFnG6UMVvjsloBymEPhqkgE1GAiUyEndSF3fkEN/Xn0RdqPgqZwobe4Dl3IE1vyQxqHv6VQ7BF0LcKeCJPRWCbaeZi7vudKfzuTVPYPljCjoEixgoJhpJlDBDc4WgFowM5TA5xIZUMSrk2erNNlDNNVDI1DGRXUYkYZxZRjhcMaBvWzFIKlgBWujtoQWTAeBDIYp+unj0nqAl3z9pBzTYJd4yGtN3Pvq5KHyynLFvtDhq8La92Iiy3Iix1cqglBbQSejU0izmeGYHMWn0VaFDIEjR3mjkKHFhfRnBCG9t/cbEZbdmkeJLfneXp/vwvj+PYidNY5Om+uLyIBu2cajvUzFZxFMv778OpqY/jrd3/DnM3/ntcYrh446cwv+deJLd+CoUPfhqN9/8H1Co7qIVclGx0mwuhzZYGBYzDFrWpyTwXGzZkwxlrHqYD5RvUPObVVm1UFtRVT7sv26++rM9QgPYuToBtB1BYkUwVd4y+jWrrGyCZLdWxTMA1Wx1aOJqT1MTp3DJzSaBtv0u4KSKKt6rh6ropPfzwww9+7Wtfe4TJKJfLYXlllZ7Y72Nl7jTqSxdRq1bp+VF2tM0damumfwc6d/01lrgrsrraS4vIzBKVI99axCDdrqCQp7DqyL7+BOonjqAa8FJh12myZLdH9zgW6Aqts4BbXv57qMsL86FuenTV5COH9vyqF8P0Fmg3QV6ksmyXz2N4OMHlsA/tRM+uHJ/2u8CpdlQvYjBD2z/QjwzdwVIUo49uaS83TDGTIE9n9fvffx6v/voEBUYBynmghssZjMnXWH4V24NZ6onsOcfbseOZ73znO7+9LyBMggw6H5OxvWhm+4iPl7hCx/INasRKK0PNAar1JqrsEMchQmkHyxp0H5vMl3qy6Cvn0OnhxaKi2yRdNt4kg4Ep9/7Rx0vH0JTdMu2xifVJH11C+t/JMK/kowzD25EMMs9bo5X3651khO14na8w9PajTt+7XaBLV2bopZCKFEiBJqPEuYslNHgLVizfP+jp5V2pgnKlD5XeCm/3Ovz1QEZBEy4DzEweTSx3RyxcVEb6rXkpBNr8cLN/jPV93qVqHSvceq1my2k3UU8SdxnIyLuoXkFreZUeXR1Tl/4l2Tf3anusPYftpTpuDI9j9PKLuLNyMsm3l6n2eiIdsmDfzJRGEPdOIq5sQ4ch5pW+M8DbZd8UOrxNdga3o8243bsNbd5Im7zYNNmmOaAwjUbfJMsmGI+jTdAbg1NoDY6jNTyE1tAg2qNDKEyPYO8M/fFtY8ht247S9h3onZ7B4I4ZDO/aQVlux+SuGfT08gpvO4Y3S16W3BcTOjOo5bqBCxfTw62ZlK1quBtJg1KVBXgvpdyTTZDRtVnqbX95kLAFjQpqmRJKvC63i3ncW3t9+YH88dpdQ3Xcc1Mf/rTyauvjmZ/Gf5L5UbC3tMCtrrG5AHocspU6nG3r64bqfXZbKPN2y6PGaavosOWhFtDWm/3XSWgunGLZYwaOTQPFttJK9rGVxDyHYlRCrSZGRG8jYl2Wc2c4bkQ+VJa0aM/1kK8vIQQVTZZuqDJd9rBFfoxXh86WaEuAi6TFkqC5hXT477hwDKOLl6xufSvJrsjCRdyxGdw6VUBfTw+eXS2Vv3867n36ZBv/5+evY2Jmx/nSwETt8SdfxPljZ3jFpsgESHpo2aVKLiABEFCJ3EXNYQAqCDiZOcbadJzRlXHlBN0dZ1oaQyhw9YMoqQX9f9bJtNV4ozzLy1KZO7Mv02Zo8myJUQx5n+V8WfYj3LzdSvAR/1KrdUYUyrxQU+N5j7AHMUNbHpDWvjltCXACSs+Lh5gGlc8ZZ3GMrtNynOdS9UMbTs6JpS+y57xa0JTU8OMjZ7Fw+QL+efR94UuH/rA9sHN3+2KriJcuYPpSu7f00rk2FupkwcCUh0JvxTTUB3kX0kwBrms/BUCwtEZ7nZTm623DXiEVmC7yAC3JXucR9WYxOJDB9t4Yg3RDK8kKBoMGhjl2sVoz0Jc4/plGC8d4CXp9NcYrSwleeKuJ/32iiR+c5EHf5jxk0d7/5Y8KZHu8YtBtWnhLiB6fTWhLgLepcdJikyb/tnkwHh+dwXKpj2ukH6KXOJI0p03E9ZPD8cEeTLVO4IP1H2EAC/THw2R6MBMsdEp4aXUk/HU8g0P/8b+gvPNmxLxQ2IWGrpyu0OaCKW/aw0XYvASf2zmkvdcTaVgaQFjuZ9yHqNSLqKeIsEAvhiYsLHLxNHdBUOedZRXLs8vIXp5DdHkZ8cVVNOeaaC7wosqpji0n+NXFAC+dC/Dj16gkDD861sFTr7fw9FE6AG3tEgYJ2JCnYglYeU4sM9ZUlobNaEuAU3I2kklQLgqjxuIp1Hm9rq9Wuxx+neIUDIWTWXoLweJJ3BBdwghvk+fePJX9zesnolJ7BSvNECtRD3roaQQ9JYRmQnj4Cmguzg5h3vjCHAFk0E/VMlxchodyQLcsU59HsHwBwZUzwOVTwEWG2TeBc8eA08fQefMokjfeQOe1k5h77S0cPbqCS2dqWDjXwJWzq1g6u4jls8t44zQwf7qN3OklBBfrdHFjrJK3msAsZjGid7I+7hza8EDngy5B9P2DxgrTVA6hYoArlifGnboJbb4HSA899NCDjz322CM8PKMMt84yQR4ap+fA065enQPvE04YOmDkr1ILM73DWL1CsMM6ljJ0y6j5LQIZ0XW0r9NoeIqU4yoPptl6BfUoz5IcYvrP8rUlPB2SsQ5JCZL+sX7Poocx55PTl1estuRJpsyWY2aP/ru+0LDDTS6gfr8iH115+foMNEVJRu3IM+cM6ComJfrtpYjWIsGNPS1Mz5/HL//pJZx57VcEmCA3CLiA13lBczcYLGAqPsVsiyxEmJiYeObxxx//1/vh3pwoyGbr/fqW4QFsHx6hx1RAuVzSjxlRpHmhJ46IJqZv4n24e2Yaf7FvAH9Ad+9D0weSmT19GLx9F2bu/SNUbrkHuaFD7TigL0+Nxco8OtV5xCuX0Fl+i+E8wyywehEJ6+M6F1xfQlJjevUKEu6gePEcsHgGycJpBAtMa1dR87F6GQnd0qS2YA9NSZ2up5krmi56M+7RSYevhCPbzFhfiDfoKc1X0Tx+AUee+Dl+8M0ncPa1V6jR7N/g8am3GztTXLCnZBvLDIDhsxm9K8BFeijKcLv/6o3f4PzsSdRqDVR501ylrWzyii6RZKlVg0NjGOkfxNTQCHp54RgZHIkr/f2oDA5xd4wj3zuQFHrKjYh30TWtoUPpPRRblGK75rvrfFLjwqt6JbyShkUk2t4KejHUdZ6A6squl0wzAToT2qqr2usiOEZQZWyB461QINyJySzty7HfIHjpp4h//CRav3we7YvHkKzSE2vSjMiE2HMxx9JD1toB7u4lWwFbRLFuTl/84hcf/N73vvcIgadJyaDKrZVwC2XlGvEq7geRl2J2mNu9NDKGHjFIhucbRZqULBo5MpkNuGWLvDBxjLp+wdrBheUcavR45M7ZgaRrvfxvpe2az7RMiy4cbGWHFe2sNw/6BYDzItQuNTlpfSCTkv78QV+QWDt5Nuqng1DeT3MFQU2CW0TA3RMTYOeiUtjSal5wDGztCnNNCS7HGYhWMYGzzLepZFmMjo4+89RTT/12TIontx0FrdwlQe0kKxsecovqtyL1YoC5GxdxYn8dR2/NY3bfbWjceh/aN/4JivvupNs2h8z0ZcTbziEpcLE6iG0XpdtT8ym2oDTDVVtZGuyD3EcFAqLQ4loZAgORu6FOs0IzxAOF+QWEVQalabYwdxy48CoP3F8hmD2C5NIbNFM0YzJBHX3poZdB3QcUa8cwcH778ad4MFd16x6KaEuA6y3Fk4bV4L202yE1Kstgz5SsiSUA1sUhGRkpYPuuafRMVmjPh7Ftcjrp7atwRyZYeHURD9z6sWTiCg/W8wSJZkhfxIZmV+UOys7S3tqWFeAs7wbXAE9NhvIyJXohtJdFmp76Kodw39Iksv2y5bLrPB+gsHTe7D4WeODNn6H953nAnRhIME16LGZ+qO3MB/JKWg5oC7wMBboR23lAYXC99oooBLYA+pY13EvRA64fohd5slcqFdtOmkuwm7cqM0PJF3uLtAQh/nhXWP/U9MLlu2u/aO1e+Am1r4mFfznaiJrcETwDpMH2JYOANe2WBnFAXXgEqK7tHmwBn7qRpnFNfQtDGy+QlLYvB/Ssq7wCNV32eoU2f+kiYh6usQ7Z+bN0W+lastwOVZ0DjM3lMyGt8HyoItYTsARqGs2g7wWMH5pEab54TzHptgTvRFsCXF8+eMCFrKZwbwj0WOjW1evULGq5JlZ9kcKo8GB95fgruHjlLE5FPcE/FyfCV3belry15/3Ye9tuvJ4dzl+ubENhbNqBbf673qjJtIJplBbJxRnwXJxA1iLNW5B2p8G2vg5LehLUevtGRpopABWkuQwJXVjQe8GqNJ62Wt6OtNjqKRQDl0JSH7PjGpvjpeZF47tdxaCDnjvfdqBbucNnE3rXNtyeI6l9egOXFja1rVhu259xJ2ih2RjBSv3PcEv5QxjDH+GJ2s35p7Br6I3+383NHvgIPvRvP4RP/MHvJTs/vAuVXfSRWwSXgHkt1yXDvr8UiATdxSnwFrR4AZyCzDKlpXEJBWFfOJuWUnMJnlzDQN+B0n7Ljgc+TgNYZwALVNNemiITrMYWyDIfismL+NMu0w40JeEn02sKuQltCXCRH1Bgcx763AWakgzyuqjIO6Afm9MNMVsgdgXc0v87ODw1hA/m93M7T+KGM8fw4fosVmdr3PEJpgpRoB/nhPTc/cLs2xgxbdqtlTBtXyy7IO33wXaB7QQyZ211mEk41Dpv72V79W2ShdTMNKjJFAJvbCyT3aewuINNe7UzZK5sp1GRlG5xbO5iCcK+15RgNbYEQEF3bKe73e5N7/VIZndT+vznP//gM888Y26hrt21Wh2D9KdXVqp2oNo/UuLi7Z/mkYkoqeAD2z+AM7kT2LkwiRcLQ6i1LqGH4M4V+7A98yo+fNt+/ODlo8gs1/D6r08TN1p/mqXUMDnSYUxhOseTwl5jl7FcRF+fFruezEgI/LBiD4CUxdKsVNo1MrLfSabju3+2sq6H+rc7yncIeMQ5S70lrnvFnht68gH6ixHPLN49eIsdHh5+5rnnnvsEMXpHtzBl9fr0wAMPPPjss892AV7Dzp07ceoUT3q3KkqdTOv63QqwykNKShno7YO8y6OprqySSfrIvWM0v0v4N3cdxJGfHsGefXvw3LPPkWHW2VgpS4o0BmPBtFZnGaVJShutJUiujX7dtZZWcQq8B9qya3X66+rXBM6umqbAO4PArPJily/kMD4xjgsXLqJHr5IcJKtnAWKi3S7An3/++X894Pfff/+DP/zhDx+hhkTSEoHut9DbiMj4Qe19xWLjzT7sB5ZG9OS5IzSW1qh/emf6RQ9Hbdf7bmTR5zWg4FnX+24Sfy5YzmK/9X1QubO/vo0TktXbuC6t8fVpwmJb8ay16/3EjaOvT7MYGhp65oUXXrgu4Ot7ZxPyTCp4W6WJu4MYkLvo83YZYqxFWBnrVebK3WJkkvQ2oxunXh2btKlNuo0N3mZ93B30fFCtruo5IVa6QQ9pYxsf5F21aWs1bkdzcC7Pu4L48rw4/jNuDQy6Ufu0+JZyqExP0a6tHGCHi499+nr0rgEXeaYVXyt0L0xpH1+rXXe9D75vdxulBeLevXvjj370o52777577o477kjGx8fdb2bStop9cH3Xy7vrNb4E4fPdwc/dnVbcXe6DyNdthbYEOLXARvMDd098rTIFt9j1hfr6jWUb+20s25jX1qWGhSMjI/2Dg4MJ4ya1jsNdDbZCd9/uebvrfdrXbQwb2/n0RjwUtkLXMn9vo8997nMP0Ev5H9SkSJNpG3aT8n7Ca02sMt/HpzeO4UnbVeTH9LEfl/VMJvQoM1ZHUFQReBBEG/v42Jd3p7vLPHX3U7146u53LQykCKOjo0/95Cc/0eMVr77Xpk0B52E5fOTIkYe/+c1v/pmeYb0N04SyY5rcg6RYeZV7hsSI2UHW+Vjk076dz3ObJ4rZL1Ca9fZ9Kinh2KqjSbX/4iNmkmdwKLCJR6K05l9rJ5CoJIYU+9hPPbqDTIpi8SzaqNW+jcibLfGrWDj4Op01yu/fv/8NOhifufPOO1+wimvQdQF/7LHH+ovF4t/Mz8/f/9RTT2X8YXT58mWbrFQqGQOaUCDoV1kqV1pBdWKaW9/ezMWUysvlsr2f9+hfHpBUpn4FfSfpQLOQz+cNcC1Wc3GehG1Nm1kX0x8O1YeUEChr19/fr7kSBtsFGk9zKS3h6xlC/cWz+FUsHhWLr+VlXuvJt1xflamt+NO61U6kevGroLeksbExpju46aabcfDggZ9ns5nPHj58+BVrvIHeEfDHH3+8Qr/5b/L57IMEOPrZz35mQB87dsyYkvMvEhNaiAd2cXHRGFSeWwwUlgEp5np7e60fhWgLEeBalEiL8PXqLzA8QNI6gaExNK4XgMYQEAKVAlgbW/UaT7Fvr/FUJt5VpnT3WJqjr6/PFENtNK7G9IqhvOZXW9VLgKrTuNRs7NmzBzt2zBDwm9i29gsu6a8+9rGPvWSL66JrHpr0JQcI9t9ywX8tAa/w0iIJzs7OGoCSvkiTCRwxryCGVJZqnQGgvBbmhaC8SHktVuTL1F+AaaECU3mlpbVKq0zgCgAB5NtqPglasfhQuYSlcdVeWqh2fjzVq61PayzxJrAlWPGl/ppP40noqleZQPYk8FV2/vx5LCwscBz3kFcqV26nSP/+u9/97sG06Rq9TcOffvrpPs7zt4Vi4bP6z1fanPzcubN44+jrOH78uEm3G3AxJ/BEmlwL9FvTA6kFicSgGJJ2aCFqq75eaH4cpTfmPfm0xhDwEqp2hsaVYJaXnZC1tHw+x/play8+BbI3FV4JBKoH0bdRXhqtvOp90PrUV+tRWjyIJDiZlYMHb7YbeJn8aOyV1eWX4yC4/w8PH37RGpKuApzX0olarfXfCvncX6mmzUn0n7gsLS3h1Mk3TZLScDHjtUIkEASeB8nHYkjxhQsXrmJSZR5sxT7dPZbIj6ngydeJBPLoyChmZnZSe3nYpfzoxrgO1NW+tvjoDtJ6xQK3O9+d9n21Xr9m8aG1SLgS/MDAAKanpzExsc2eA1SvUK9Vf81L03+65557fmj9rDeJnsieZqv1d4Vi/i/11Zkxnw4u0uACLJv+8McP6AHxQPlYQSBKowSMX4AWpqD0xqA2ou7Fb6zvzgsEPZjpJqhg/GVTPtMgQHzs02tBa0oVQGvqVobusLY+zuWfIxTUtju4Ry8JxQuH51SpdHMnCR599tnnP661mer84z8+MdhuL3ylt7f851kypcFcB2cOtC0vvDVr/7+UtF0gtlruAHODeJAVa3KmyYCE0+D1O247N0pgeMbWBMiyTJZ92M8/AmlO+6+OmA84ptp7Qfr5yB0BT2hOSuiljdZ/56TFKnLfM0orU623NMsYWhRUq6UnAyd0+++h9KxA+6svU9YESh7W/tsmaTgH9kCKA/Hn1sAzq1iwA5e3XgwPjyDPvJ6s2cTmFdHGzy4tLn3KAP/CF76w+9LF+X/I5Qu3Dwz28yDpSYHRItlEPKuhCYHHgYCwAZN0YAeK2npwBJQBZnXr9fZ2ziG9cPSTCwW1zefySaFQpN8dtNmnzTZ0ATtREEZytIVyh+10krVyuUyYxEGn1W7kibHNQAbTrxfZlmtlMk46KHDHBDoQdR4JPAd0t5lwzxUiCcnn1+udr25pxfpjZZpKeTFgn2lwyqBvxVo0v0tLy7hyZY6mb8dfqlaD9d5//4N/d/LU6c9yo3AbFKl1+hmBB4sh1S4iRjvkgWQ+rXdACkQWcm5VraW9ZloHkXPL1vLEx14LFVtZknD7MsMa30UZTUAqFPKtkZGhaqNejy5dulxmoXra/OzKFg5EHvr2BbvlBUDXG7gAc0Ovg6e5DVQCZZMrndbzAxSFjWMz2MDuEqS69XGcYKw9hdeoN2hSG1Kqo4cPf+SPbU42CF5++eU/5a3yK7/4xS/Hz5w5Yz+0F0lTtRDHnMiD4tKayBhVTu2uautoDXD+ETOmDWuNXMKNxNiy/LB2vpGLDSItJs2JJGj9KzJPrjrty7SDR+Usk+Kn/OmbGj+8+li9+GQs0FTlx7Ix0vTap4rUwOZRhmXkw5IcW6RdO0DP6cCBg62bbr7poU9/+s+/YlOyo67Bh06fPv3fX3zxxY+cOHEikGtkTKwt2pGYMakaGVuWssmNBLpLdRVZM+MtzerTg+HAcQszANOOKl8bg+SarY/gRiOxQiWy175mjdICW0uaUSxDoJyNwI+reVsvd+QTbm2eJ6XFozejvp3j2/ntk5OTuPXWW986cODAf6XP/z/9+DoI9/Bi8/e0b3fR5smGsk8S8ACzNn4QBZ/3Zeuk9HqZ6lWmrEuL2bcLUfT2sUxDrIACtg6sZzOXZGx1Kutud61xrEy8pcXKryvN1fOoTuTH6M77dprTCklpNcnNqza+nueg2of0jpr01f/z1NTUo2vNeVP7IJ36w+wQEuQGG/FciUMG5yCvkx6TVGZ9KaAOmTLuGct26EXRyhiyzHenr0Ux55OAs5xaAm4xVrkkbnMwr/nUrsWpbRzWqZ14VDbL/mpjHQUcI70s2VeC1yLNycgAZF+hJBuaSflwaK+T5pbPymo2dvy8jbRu8sfI7LitnUEMqNtRXtL+ly0oXZju4xoo0uVGxI6J3kc2EjunKSd5kUZUVmmWeYZVbIiwiD7Her8N1N3Xj9WNlC2WrlXA26R7oiOxrZragnS1Zt2arRMP6TgbwTPSPJ40BvNrgDJ+Wx+1VzsmVe8uDG8nm9cSbsx4bm4uGRoacpXX+c3he/QevUfv0bsm4P8CxSyKSfU/Kl0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%20iVBORw0KGgoAAAANSUhEUgAAAFMAAABHCAYAAAB79XuNAAAAAXNSR0IArs4c6QAAAARnQU1BAACxjwv8YQUAAAAJcEhZcwAADsMAAA7DAcdvqGQAACdTSURBVHhe7XwJmJxVme5X+97VXV29r+nudNLppLN1EhISEkxCkABCIgEU9SoOKM444AiiXi+D69x7hxm5V+cSVEZFHTaBsEhkMWSH7Gun0/teXV1d+77P956qE5rIkoTgdXz8+vnzb+c//znv+Zb3O/+p0F/lr/JnKYr8/kOTux747kZ3IDjXoi9wx2OR4xUl9vC3v3TnQYVCkcoX+YuRDx3MO7779a4Jh2O6WqGmZEo7plarY2pFtq+lpTLgD4dO9oz5Di+9dOnEPR+/ZXf+kf+y8qGCecc/3ntzKpF6dO2i+SolZeg3z75OCUrR5YvnUEtTOR3p7Mq+eXI4kE4rEpTJeAqKbf4kpbaZLdaBhfNa9hx98fVTa9asyWy64YYMKRTZfLV/tvKhgXnbbbdp1JWl2/wuz6VVVjMpUzE6PeyiOL+xUKemipIiGpv0UCAKa1dSVqnk1igonc2SSq3OZFWZlE6nyxgsps6gP7hzRt00x6TH9xLf91fX1weS1ljsgU/fHc697c9DPjQwb73/W9coY6mf+50uWzqZpXQ6RWaThsrKS6m0pJzs1iKKxGPkZkCDkTCFo1GK+iMUikQoGAuRgnVZya1LptKk0apJoVFTmrKkNxhIr9G8EUsm+o163TGf13dCZTYF+/uHRxqqCkPP/+wxZ74Jf3L5UMCEVmqb6jYHnO7PRtw+UrC2NdXV0JLFi2j+vLlksxZSPJ4gghaqNBRPJsjlctH4xCS53F7yuCfJ5/Pz3k0+Ph91jlEgFiGzxUIKRlihUAqwkynWat4nMqmEWhU9tnDWdHc0kjp2rG/IS4XWjtCke+JTG68f+MqnvuDIN+1DlQ8FzLv+6b7FoUjqyeikrzYdjVHLjBl0/ZVXUl19HRlNRsowiM7xcfL7A6RkMPR6Pel0WjZvDZ+zFrLZh8Ih8nq9FA6FyO3x0AQDPTg0SJOuSRp3jdM4P69Sqkmr1VNWSzR3bg01VpXTrjdOUMeYixKplC+dznjJqHMms+mRygJDwD8x9mppVbPve9/89hsr2tq8+eZeNPlQwPzb/3n/fw8Fwt+JObxUVlhEt3/hNiqymKjIVkQ6rY48DE6UzTmZTFE8EadMOs1PKVhRs/iXlOw/dXoDl9WSRqMhtVpFKS7jZo2NxeMUCoX52SSNjY5Sd08/ne7rY5CHeXA8FIkpKJWF781QkmtNsh8usGhp9cKZZDFqg52ucHL38Q5vobkwZrKaD4S8kwcvWdDWv2TR7Ne30/bok5ueRGMuSC46mN/88Y9r/BPOLUG3d34qFKUbP76BlrS3k1avZcuzChD8fr8ALs0AZTIZSrNfzHDns3yMcxzzP5RIJAWwjAdvClKz39QywKLZfI46YrEoxaIJBi9NXo+Xjh09St1d3dQ/NMLuwSkGzGpUU22FgTIaBe09OkwpjZ7Ueg2lM2lqqSvJLF04M73zYEcqQLqgKxh4rsyon1y2oGWXy+M6GUzqY/tPDoS++8AD8dvb2zE+7yoXG0zF337/Ozclw5Hf+EYmyFpgpvu+/g1ScKMLCq1kYhMPsdnGYjEBmtDEPCgSWIg4Z3+YYUD5jNJJhJ6suI/BSPE9aB4XZN+pII1aK+pRAnV+hE2cfauS6yAaHxuj06dPUe9wNw2MDFMglKQIB7tEOkmxZJwuaa2neMBD3SMBcsSSpNCrqbrEQItm1lEgkqRTo/7BYaf/zcpq23B9dcGuYDDmdzgjI/oye/jwI4+NiQbn5aKC+XcPPqhL+V17wt7QgvCEh665+mpas2IFaTUqKrYXiw7DD0ogp4InzyWwgBHgQFtxAi3KpHOai/vYEokEA5ekJGtwnJkBXAGeV+VpFjbsNBzktGqdcDGxeJSGxoZpgl3GmNPBvttFTpebogxkLBgij3eS7IVGqq0sJkfQT70uL7sZA7U11/C1Auofn6SuAdfRsJLcNovpqEanG0zrjL89/utnRi4qmLc/cP/16VDi6QDzSTOP8O2f/RuqqSgnE9MZaCY0MhgMig5DJIAABkBLcOUeJo5jBKwsymDs88BKTYampvP7GAMahdYxyAhgUQDMZp5iwFPJDIc1aE9WuAoTW01BQQFTLTP77QQPspu8zB6cLg/52F2MOsaoc7Cf/Mwi9Fy+lnmxTpVlgEPkj3IjlBkqNGmpoMTMMc54zcuPPv+CSrT6Isnijyz9nC8QujQbiFI7U6C22a0iShcWFQmw0FGYqAQJYE7dpKCs3KOcOMMxayaXFM+fEX4MJo1HUF6lUom9mlmBTsMMQZHrItwGmIGP/bVr0k0D/YPU19NLfb095GLfquJnptU3UPvCBdTU1EiVrAS1NTXk8wbIjY39v8vHXDghWsCDSxTltum12a6mMvNPjuw/PXFxwbxuZVc2RXdqY2laxebdUF/P5qUho9EoNAdgTgUNAmAAgAQI9wWAAI/3U68rlar881NcBP8BbHGf+SeuY5Og4rpanQtcAJ2zKjIYmSnwHm4XEo1EKeAL0MjoGI3yZrPZeCDUFI+EqMReQk6ni0Ic5BQ8QKBjqgz7Vn5YW2SgYqvupbtWXvLzX2zZnrpoYH7mW/cu1Cboy+FQpL2WM5wVlywVPqoor5UwcWglRHY4B0xOUAbAYQ/BPWzCf6KccJ353vMpyqIO+UyWgxVYAFwC3IB8F/byXSgngQbAoF1Kpl0aBgkSZ2aAZGHCOS7omt/r46zNyC4iTt29XaTU67gdKSo16WhGUxnZClQJfSr9yDd/8Is9eH6KvVy4fOarXy3nvjzudYW+kHJFaHpDE6eMJUIb0HB0CH7s3QQdRScBHERq41SAkfEARAQkCbS4Lssg92QBoLgmNROA4ViWFwDm64RKA1QcY0PygMsej5v5aw8ND49QJBwmI5eJs+ZmEzwwqQjNn11JDTNtFA5M9JpT6ZfFi1kuCphKjermeCRa7XFOUHFhIc2dNUs4frPJJDoBE5+qiWcAQsvzIs9RDpu8JoHLSptkwXUZgCByj3Ko++xNaqI8xzE2CbK4z2ad4AQiGAyIwUdi0cOARtgFKHmg0pz+JsJRBBtOY5PUw9mY1mzqfmzu6h7xcpYPDObf/+t9hZFkbE3UF9CBaNfU1VJlbTVptDmNQKelVqLh6LjUwKkiAYFIACXAAgS55w1DgrpxDMGz2GTZM89M2aCRsBQcy/Iq9sH8Bq4vB6iHadvExIQAFPMCoyMjTLniIsngByjJ7CDJrGBPh4N6x0NRlUL9nOL++880/AODOT7iXhoIeFdE/EHSsXOeP3sOJdg/6tnBQwAkwJPAyOOpgg6efQ0SZhMLBNAxj5gI8fq8nKe7OXV0Cc3BPYAuQYKpYy9NVx7LcwiuyfeJTIufx3k0GhPmPc7c0zE+SuMT46RjSme2mKmnu58yYnKF01MG3sfA6rRmd6NK+6yoNC8fKABtvu02TVcm9YVQMLoyFU5SfXklbdqwgR26iiMmO+68r5QaKbVNAorzqQLtQd4dDgWFRpw+fZpOnjhBXbw/fvw4HT1ylA4dOsSd66bhoSEaHBwUGRW0CYzBinSV34n3nv0eqY1TN7QNRB/prNfn4Ug+Qv6An9PTKPnZR05vmi646LbX/sC+RUl6BjarYw03pqjCrN325OM7/j3fdCF/rA7nIdfccUdTJOTdFnIHq1Vxorv/7g6a29rKEdwiZocwKSGjqTRtCaAEVu5B5oeGhtnBp9jxD1PbnDYqKbUL7UCkxqQHRALk8/kEmCdPnqT+vn6hldObp9MlS5eKMvDTGBC8G23AMTYACGaBPQYC5RLsD8E3e3q7KRaJcDSfELNX6668kgb7B+iNN/ZxJNeTyW6jlEFLxRVZqtXR+q1bTvxONCovF27m95EyFA1cE4+lqhNsjqUlVmqd1Ux6o4bU3PEEN1IGHogETmrJVCDHOH9++umnhcnt2LmDzUlFLrdLTLMhkAGc7du30/4DB4R5IyXFtXrmseuvXk933nkntbe3084dO+m3Tz0pwIdIc5bvwbmM5rJd8JXRaIQHMyToEABG3Ta7XWj6GA9wnJN8FdOiNNwFj6lFoR6tLdO9LiqYIhcM5krXHcZsKnNPlBuRZsqwasVy9pNa4SvFlFleIyV4ckOnpnYwyH7voX/7f7Ri+XI2KQud6jjFZhah//Pgg/Tw5ofpG/feyxo4QL/61aO0d/du0rGGSCCQ1UCjn3/+OWqdPZtuvfVWYZLHTxw/8y6I3E8FEe+XYEMz+YqoG4OHMrW1NcJXezj4qDHXajRTjLXSZFVTKup7+eGHD8ZERVPkgsE0JaLXsNmUJ8IxsjEdWrxgARnYJDXQSjYhNAgNxijLY9kpeW7QG+iXv3yUFiyYT80zZtCRw4dJwxkTNLKigv3vTTfRBAeb1157jQHmvJupCzT3X//lX+gnDz8sfOX+N/fR448/TiEG1cBUbHpzs7gm+SXeiXdJECG4duYeX4f5q9isI0x94D8NZiPV1dbR8OAQudmHkoEB1GWpvkZL61qKEstq7P+Xq3mrwrxcEJjcOGVGqfgS5ivTqRgtvaSdKipLeKRzjUTDoZlS0BmcA1hssoP4w/zj9OnTxfUAa3n74kXUfbqLFi9ZQiPsO0GJouEINTNIqz+ymv73D/6Jc+hptP/QAdr68su0e88eYeLFxcVUxIM6PuYge2mJeC/agXchmgNcvBPn0EgcgwVgkgTHEAwYPIS9uJS0nNePOkYFQnBbCqOCyg3q47MrC+5c21B+WjxwllwQmFff9cVL/R7fvEQwRmbWxvltc5isW0Xj4NwBDEQAlt8gABob7gsoueXo5AmO1HANGzduoMsvv5wuW7mSll+2nIIc1VevXi18r5t534mTJ0TnJyZdVFFWQTU1NXTw4EFaxc8wSvSbX/+aByRIy5YuO9MGKQBQmjXaI0FOs1mDCQhr4Q3PNTU1UYjjgMs1SWq9loycFquzKnpzZPLoHV9/9pFr738hkq/2bXJB1Ki0ufH7cX9kQTIUUbTPn0cbrr2W9AySUp0zcWwSQAFcvvFTO4JJCXQunc7QT3/6U3YVNmptnS2+Pra0ziID+97q6hoOarOoprZWdLitrU34SHR8xWUrRB2dnZ3UMnMm/fCHPxR06bO3fo7qODDhvSgn3y99ONqGa/J+JBJmP6+nvv5+cjqdpOZ+wCp6e/uos+s0aZiV6JGfM8lsaagw3n/vHdu2PP3KuOjcWXLeYK78/Cfm+SKRe2KRaGGR0URrVlxGlyxqZ81QCg2SDUUHsIeg0RAJJM7l/UbWApDzB3/4IJ3u6qLKigoqtBZy55NCc+DLYMKzGFQT+8TZHGjKy8uporyCXUslB4paEYEr+fgm9rENDQ1iqg6kT7YF74QAUICJduKaeAdbBm538bvdk26h7XXTptHOnTspxIFQbymgjNZM+gItrZxbN7xh+cr/+PFPHnOLCs+S8wazsqX5y8lEej2joahjkn7z9deJHBwmLkde+kcJGjYINBEir6ND0IT58+fTvLnzaOf2HfSLn/+cXnzxRdG5EU7n4DYAapABA4UBUHiXw+GgPewvbbYiWrRoEc1k7ZSJQoqpzNR3yrbIPcrgPgaxlP2rm91GT0+3yNzgs/GePbv3ksbAWmkuoLRKQ7X1xbRo7rQnrj/q+83927fnKj9LckN2jnLFV/5bzcSI6/F0JL3UxCa9uv0S+uqX7mCVY9rDjQOQiIwQARhvAAxvxh7+Uvgp7hQEHUI5FWt1riUKkfW8vm0b7d+/X2hcmINSNPbWPKicNQJrMJvNdPc99whtFa6F/1L598oBA3DSYgCeJO44RzpaVlZKhw4e4O2QmH67av16evX3r9DhY8dJW1BImkIjZY0qWjavIfy1T264ffnaz/9aNOQd5LzAXPq5TTeFg+FfpsIJTYnJQt//h3upgfmYQcz5JcVMNngaasUEAhqs4sCCM9AmpGrgbvh+jg5KgFAeGgdz02mZR/LgIOPxeX1i5gagCv7H9SHTwaBoDXpO95rEjLoEDAPKEIpyU60DGwCElgNMXIfvzX2v19DWl14SWY/eADfSSpv/7SGKJNNkLysjk01PEVWMNq5fcfymJcuvbl/7maFco/9YztnMr737bkvQ570nGk+0YSp1dtMMuuGjV4nZIWhEPBYXM9boBBqPBkvNgykfZg75MlMZfOveu3evMGuIMH12caBV+BoJIo5nE4L7qaikpISqqqqorq5ODAL8JDY7ZygATb4HgmNhCXwu3y2PcU8CDIGWFhUVim8/vRiwYIQpWjOnskPU0dFBWUWWVixqpdoa1k6DInPFotlPXLXhK4+Lh99FzpkauRyDdfFU8lpFIk2mjIo+tmYdp4wJoU3cWqEZaKxsPM6xQeDfdrFDnzmzhdasWUOXLltGKgYPXE58gQQgDCS+KuJZaS4AQ9YDjYJm4VjsWdNkGSlwITmWkLMKDBQGRPhmvgfBMe7B74KW9XT3cBlOM/kc6eNR5r3QbqvFwBlRihqayqixriJcZTRsFRW8h5wTmAyPIpZKfDFOGYOGG1pVXEIz6uoZDM5zufGJOHeQCS8mTWXnAQoEHYJzxxfAy1etEpqGLOWhhx6iv//yl+mRn/5MfMcGj4QLgDnDJLHiQ/LWffv2CQoEECRIEjjMSQpA8yMAF5HiLAagQbDHJkHHsxh0UC24IodjnN+XFAvKwqEAuZ0uUa6o1Ea28mJyuyaopqDY6ck2n5lRfzc5JzCvvfXzpZzify4bilE2mqC1q1fxqGlInZ9cRQfhMxl1ITB7gIlG4yPaKGclMssB0Fu3bhVTWw9zSjjIWc5JNqtv/Y9v0TNbnqWXtr4kaAkiOmaPYPYWztlffeVVcQ2zRPgYJuYzg7m1SuLjGL8X78M3dKmRsg1ygEXb8lYDf9nRcUqAikVkJSV2pmaniZWGVVzJFK2U6uuqqW9ygpLpyCObNm16exbwDnJOYPqS4c8FIxG9lhtYUVJKbWyuZpNZcDR8vJLREZQEs0XYYpxHJ/kcm1anFVF6+47tOZPfsYM+/vGPU+epU1RdUy3OP/nJW+gTN98sNPDosWNkY265efNmARLM8cabbhQAgQIBLFAnkOz9+/bTCy+8QI6xUQEsNBaATTV/ACoFxygDEHt7e/g8IwbWwAGtv6+HwcxQYVEBlRUbyR3ykV5hYP9Kz+cff095XzB/tO1H5kAs+qksR2V0bNXSS6m+opq9fS6wIIMBmMK/cUMBqDRHXEPjwSNBpjHpCj8Lor5588P05FNPUdvsOUID582bJyaAYZIrOZ2E9szhNBVfNxsbGsnGe7gJAAsQofFYYsgPcPCL0d49b9C4kxMT7pGkTxLUqWYOt4FBAYeFi8BaJau1gFwTE2KCWMWpY0VFCc2d1UTDTge5xiZ3PvDAr06Jh99H3hfMrc8cvZZNuEGZyFCJ0UKz2VxBjlUaNnxuFMCBiaOxCCBoqBRoEDYLZxFr166lJUsuIXuxna677joxOYFghGzmGqSjbKroNGgQoyDMcN0V6wSoAhiuD++FVvX19YmZJdCpWZx6rrniChGg4HPhR3OLEt7ymVJybibB/NTEVnGSaVtusYLNVkKjww4K+uKkM2qpuriA1FoVBfxhfm/mZ3g0V8N7y3uCed999yl7hoduSSmzOhXzrpb6BmptmUVx9isq7pT4Pp3vLDopqA03WGoFgMi5gJSYdYcGAXREzrnz5ooJBUTQpUuXinJz5syhm9nUx1nzsBBAZlUSENQNwQcuaChAefaZZ+gH3/seD5qCc/SWM+BjEKXgeWx4B+6FwkE23ZA4z70jSwMDg2J9qK3ITDOm15Ij4KF0NB1QZ9Vv5qt5X3lPMLcNda9Ta9XtafYjRZxWzZ05S0RjfLgHCQc9Ab+EoKMg6NLxT90AiDB/Hmex0Iq3MEdrAAxtliaIso2NjbSWNRa5OADAPQAkQUXWgpn2Cs7h4YtvueUW+tiG64X/xjlARDnpJ2Ud2MM1YBDw1RERH5pdwIM5iUVczH8NHOgKTGqqqS1nhYlTwDf5fPIE5uHOTd4VzNs236aJphLrFUpNiS6roipOu1Yuu4TTOx/puEFoIL4pwwfJtFF2YKqpoxxAkj5UXoPgOp7BubwP4HAsr8uyqF/uEYQAJj5TbNmyhY4zN5zGPlksy84LQEX90D4I6vV4vGKWqL+/TwCL7lvMFhruH6B4Okk6s5Fap9dRVp0lj9fPr45v3eN2B0UF5yDvCubg/lhzOplcm2QqZGS/0trYRNWVFUxV+KXs38ArQ6FgbuTz2ocOSFCwSY1ChwAONtyXZYTW8iaBgoj68s9LQFEOgmNYBKbi8P0H/hZlwFuhySLd5OdlHRAc431+zrvxOWR0eIS8TKugAPhohprxtVPL9eoNCrps2RIKsoI4nZNDWe/kSVHJOcq7ghlKRlclk6npqliK6QFnPOs+KiYdLEwjsEDf480RbOmb0GFl9i3twXVs0FKcQ6TGAWQJMEILaFQK6y+5g9jwnARF1g/BPTwDa0BdAHDjxo20fPmKfIm31hbJsvLcyZEegI6yOXs8kxywYlRYaOWc3EkuJup6o4FT5FrSaZUUYCUJRPyvuyKRjny15yTvCOYVd91qi6TiNyRScYVRraMls+bStJoaETj0epPIVgLcMAgaCqhA4OEzwfWk9k0FA+WkhkFwDt8Jv4ljfNSSJi7LIsWU9Yjz/CbL4DpIOp7D8Zlr+XoAJAR5OCYy3B4XJxAjPJBpzsiSzDJMdOLoMQ5COrY2Lc1rm0HOSTdmj6KatGYXp+y5gHCO8o5gBp3e2elkZqVOoSYtR8mr1qxmzWGyy7k0Plx5+IUQYINGJ0DOkcbxPveZlfNuBh5aiQ5JQFFWAiqvgQUI0HkQcr/9yQ2G1Cj52RbP4RmUlz4Zz0GjMZo4ngo4BM+jrsnJSQ4yLqEEWOSA4AOinmKa1N/XS1qmXKWlRawsRGbOhIYGBsay/uReUcl5yDuCqVcbvqGM8c1ohipKS5g014vIh+wFq8Pg5+Dskc7hOw04HswG17hPHDHf+qiGTkoQcYzrAEVqEcrgfg449nPcIqSoQgASD6a4x8/LvbjFz+Z8MujSW3XLd2ID6HAn+IqJCV8wgYj4lUdSsJLBoSERtZnkUsuMaaTjuobc49lUJLpv176e8zJxyB+BufGLt7bFwuHVmTD7Jd4a6+r4aq6RoCS9vb105MgROnjoAJ3qPEUjoyNi5LHYSUzmhqMiymPyQAI1FTSAkQMhVyfOJVBn1lUyiIJ883MQ3JMi6zkDrAAx97wEEYIy2JDD4zdHk5MupmO5XwcWFRZRWVkFdXWeZsA5tbQa2X/qqbZxGg12d8a4HVtEwfOUPwLTaMx+4cY1q9TKmJ9fxFrFJpHKgiFmxSfWjpMn6bvf+TY9+dhj9NKLL9ChQweFQ8cactCOcDggUrRYLMIdzAUAQZ/yoEFToMk4lh2WoKZY+7H2RwDFfxIw6RKmAsyXhYXkjnN7WR/OsWHQsMhr3DHO78zNRLFDYRZQQVFu0/AQ5/NqA1WWFVJlcSENcjqZmPQGTaayty17OVd52+Twjd/8Yk1zRfn/squpIKPW0uCIm5KxJK1edZmgJCb2LUbeHzlySCxpQUTHoqo39u4VkxYjw4Pkck2I3+So1UoBWjoNYo6IrhQdAEAATwIoARDC5/K6oFu8CaAYP2gfcMQ6TZlpwcdijzqxQWTdOMf7McHS1d0lBhjBCmnqwvZFdPL4cRoaHCStxUxzWmtpfmsD7e84SRMOx09e+t3h50Rl5ylvA9NWXX77pQvbr1FlNaqt23ZTJqURdMhmtVBL8wwOKhqqqqogu71E+CF0FBkFNAemDfqBvPnN3Xtp2x+2iRmg/t4esbosGAgLzRCdQoeZViGaw4eh07geDkeE5uI6AMGxBArzlLguBd/PJYByD8ExNBIg49MEVs2NDA9RmoHEIFRWVYkZ9ddf306+gI/K+bxtZhUV2i0cjAZJH1Xfe6JraDBf3XlJzmZYln/iE0WpdPTFKpN+abW9nLbtPsQ3oVEp4pyfNq6/li5fuZwb0siuwCI0s7uri7q6eml4ZFCA6/VwtIS5R8NifTgmFQCU3xtgYNKs2SYxtVZSWioINz7hYq7SUmAWn3H1egOUUzQKgQeRG1NjoC7QbCQLkrdiAOWGQcU17PE+DAKOsSLk6aefIiebObQSk9mLOYvTaPX07NPPUIa9x6w5LfSxtW0UyMbpyMFjvQPb+9oOOhzvuMjg/eQMmB/55MZbzAbLQ6O9Q6ZgKCKW8qkw4AqOvlwsyECVsV/Bz1EaGhqptq6e99OoiTMjNBK0Y4zTWOS4/f39fDxGDgbc6XSwOY1QJATNCwvNgVais3oGSvxkuqJc/BRQx1EV86SYdsMskolNEH5Sq9Ozq8gtowaXhTVgYLB0GscAElQMdUq3AdA7Ok7Qk48/Lj7M6blupI5XXXst7d25m/bsfYPsVeU0f950uubKdjo50AfOec/vnj36APf6LVU/DxFgzli2zLJ01ZLNG9asvvnHP/wZOfArsiybVIqBVOiFb8pkEuSdZOLLIGXZBPG92W6zU7HNRpWcZrZwNtI8vYlaW2eRnWlHggPX2KiDvvbVu+nAvn2ig+Ch+GWDhgkyxxdhumbOh/F1E1NhiQTWjyvFVFuEB9RgMIoPZyVl0GJ7buqPQcJiWiU0lMvCBwJIk9kktBt+VQPCyHgcOniQXnjueaGtWtbyhqYmWnrppfTUE0+xNY1Q46xmuuHq5WQtVNOOQwfTzoGBS195pfucZ4nOFgHmoqvXLZ2/qPX5Oz61qfjl57fTo4/9lhbMm01XXX4ZHThwlA53nKZxHt0M20U6lmBu6aM4dzbFASUOusG+yGJhc2VNMpr0olNFhTbOOLzit4tI4xLMQ1l1xEulPaDjjAiDZBAz33ALRtaeLLMAL78PP30BaQdo9rJS1ixz7j28xzIaAKtjrRXBkd9p4usg43APYBY7/vCa+CSC+2AUV66/SgTRR//9UdJZCqmlrZ7+5tPrOfAcoY6jJ17r3Hv6pi5HaDLXuvMXEYCuWNHYEp/sue7ZLf9h7mTfG6I087BCqquwkbXEwuY6yWYcoLQiSyqdSmQM6JSVzdFkKySd1UxJ7nCUNRZBZHRwmByjYxSKhETamWIfhqk2aF2O2uRSUAjwjTFtwSw8iD8yrFSKAeQ/+Lksly8qLhKriHPrPvFD0giD7RHcFkEmwIEE1zDxAj45Pj7GLCP3Aa6ssozczIMxkX356tV07PARju69VMCZzuKF01mzs6LdzqGhB/ccHN6Wb9YFiQDz8lXzHYaAa3vUOziuT4Ydpfp0xO8dj/f1dVrDkUlFSJUlvyItAGOLYZ8H5YIn5SDBvk3LgcPEGqVnk7VYrGTmLchRGoEImgeKkysNUp0LFpjMhSCwYEUH7gnay+Am+SXwq2Jj19A2b67wzxgM+Eg1fuTPx/C/CiW4KX527WNg/eI359gXcFCrqCilxUsW0fFjx9g3V1F5ZTm99uqrlGWXYistphVLW9lHa+hER7fH4xj7cd+At1806gJFKsjb5MYVlTXGIlOlqUDZYrRYK7KW0vlxRaaGVIbZKpXO7PKlaIKpjssXIo8/Sll80GNzVKZUxJk2awFRTTkT4UKjoERuf5A1pZtNj0eBXQVy4iyCEIOhYj4qrD/DTWEfCq1l4sOnOOe6mKN+5Wv/QDfcsFF8qoBG4ud30DbMT2IRgfjRaTQmTBmaCx86m323koPn7La5wkfW1jSSPxSg3bv3cDcKqKWlljasX0gxjgUvvfj7F0LDw5/eddz/gf53hHcE82x5YvPXWEMHiopt9ooCk9nudEVWBJLxaeFUdlU8k7U7fRFyuMMcuCI04Q5SMJykxsoSunHNctIoEpRWZsk14adJL2tOgDWWy5w4cZp5HqedHORi7IfjsTR3PsG6CRcADUbWwxkYp5gNTQ00e04rBzpwxOli/hK+EWuQxO8eA0Ghma4Jl/hQhoxHp1MzI1AzK9GzpnNSkFHRQU6DnW4XWW1ldOWa+TRnVhntPdmVmhzq/PqWZ07+c663Fy7nBObZkt18m4aa23Sd/nBBxqgznR5zrmGTbollYuvC0Xj12Lhb0+dwqVLKjNJuK6Ha+mbxqcOqNLNGxsnIgcofiLF/jXHnPOL3PU6Hi0nzEGXiCvafGQ5yARGQ2NVxSsupIZs7cmrwUr1WyREe37XrqKGxUXxLqqquFj42zcFLLFRl3otszDvppY5THUKb8RtzA/t3W1ExfWLDZaQzKen3r+9yJD2uTVtf7dqV794FywWB+W6SfeIJ1VHroH7Xm50r3Z7hWaGQ87K4NtWYziitrkDCFEmTVaM3KxrrZ7KPtXJQ0rLJR6ikyEaqrJK1zSIWGUT9ceapQXK6AjlfyK4iGGFq5guSnvklpzOUScQ4tdULaoS5A3yYq2ZAy8sqmOoUisULA329NMCc18duRsm+3cBBU2PW0ZymOlrR3kieRIgO7Dn8ygsv7L8i34UPJBcVzHeTb39+XasnMtQUj6UWJpWJmQGlosTtC9WkSW9XaQ3Wyuo6wpaOhSnN2lhsKyajxkzT65s4w+ojH6e0Y5N+8rIrQfAbdk5QjMHE/8mBNBSZGrQX/lanZR7LLgKpL9aiI4UFN9BbmHlwYNRwwLl+9Txqri6ml/fuSHWd6rlr5/beH+Va+sHkTwLm2fLgJxcXHHN0zmTvWDURj87M6gsqE1lFWzKdrtAbjNNNBSaa1tjCAQsLtbJMwexkK7RTW8sszv27yefyk4f9ZIyDGBNG6uzsZ/qlIjdzU1AxPZN2TJ0gXURWhSXdWC6oUOvEtfYZnGQ02Wn7rldDmrhi1uNbDgznWvbB5P8LmO8kVzRSTWFpkZWxq9aYNdXeSGRZVmkoV+i0V2r0ekUxZ0EgckHmowX2Kiqz2mnh7DbycGAL+v3MTz0CPXtJGZ063U+TwSSNuzngBcOMt5XTIqyCYx1W4HNwmiorFOTsPfHkrtd6NuVa8MHlzwbMs2VhBRkXVhZp+o0ZW5HRXhT0e9epVJlpWZX2yoxWXaK2FGi0JqMylEwprJxtWS3MG5csIz8HNMz+Z5khKNn0y2qa6OXXD1DfmIcyRgYSn1g4Q7Lo/WRJRja8+MyhZ/Kv/MDyZwvmOwl7RcU/riRVR6jIFFfGPqIzKJoVGsPqsvLKupKaamtEqdCHkmRNM9stKCiiutJSfkZLu/Z1UM9YnBIZPRWaQ6QycmXecV95NtvwmxePX7T/eeu/FJjvJY8+smmBSlNUZ9DYV5AiUx8MZyvGHKPlwVikPKHS6p3hNCcYcapkqkaqOB07sPuf3/h939f50bdWLnxA+YsB82x59Se3lsUy6cZMYXEjpZTTEslEgysSbvZMBOrHnBMVYy7/R5956vD7rgY+H/mLBfNs6frd73Ru/9EKl2eoZN/xrrKxsZHtjzx3+pyXvvxV/qRC9J+wnUornGND1QAAAABJRU5ErkJggg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1" descr="data:image/png;base64,%20iVBORw0KGgoAAAANSUhEUgAAAEgAAAA5CAYAAACVk20jAAAAAXNSR0IArs4c6QAAAARnQU1BAACxjwv8YQUAAAAJcEhZcwAADsMAAA7DAcdvqGQAACI1SURBVHhezXsJmBxlue5b1fs63T3ds6/JJGRjSUgiCIrsYBREOBwQcTv3eF3Aq1xRHvWIcO/xerwIiqCCh1UlKBCRfQtbAgkJyZBMJslkn32mZ3pfq7ur675fzUwWVvW5Hvjy/KnqWv76v/f/lvf7q0bB/wcxDEO9+dxzvU8+9RQuWbHC5922zRdOFWzdJy3r/MP4+OTIyEisrq4uPjAwoD300EOlU089tTh96wdGqINCMaZ/HpS/CaAbbrih9ZTrr7fnP/3p+l9s7fX17tjhdXntntMjDXOPicXm7Z6I4YzZ7cc5kunZNfEMnjdKuKJahb+mBhZVXZ/P50fb2trGs9ns69xPzps3L7Zjx46hiy66qHznnXf2Tz/mLXLbbbfZLA7Hyfly+ehoLOZLZzJGoawpRU1Dhf3nSkVoWlmRfYfDYVjtVngcTrgcTsPlcBkuN7d2O5x2J9zcL/Pa2OSkmkwklEwyqWQyGSWXyyhlTatmkul9NuD5jRs3jsmz3wJQb29v+11f/demFb39jnJnc2ttIdU1MDBiy4RC4aUO6zxjYMj124amjg3ZbDCTSlmylRK+o1gwS1EJgoFZehUV7md57LeGjl9XK5ye6c4PEyoCn8+XSSQSu4PBYJGzt53ATXR2dk7kcrkdPJY+//zzt//oRz9K//kvf7lyz5Yt1w9v6PZXkkmoWgl2PsdeYasacMpW1+HgcywWC6pWCwyrFYaN+xbZWgHum8d4rkggk7kcErksMoUCMsUCsiUNhXIZGYJrBP1/Cvj8V61fv35Y6erqOtPlcn16fHy8Y2JiQmkMBRvP10qBo4sVS9DjDLmsisvQiviIpYpaavqnooKfc+ayVLJCeOsJxM8dVtTwt5Pnx3UDb+jAs4aBF9lGUBXzNUF5LxHlnE4nSqXSBMdUoLV9bWtPzxu/u/POjY/f9MvG3LZtCENlsyA0vZXfdbByCwS5Nfgvx2dmoCPP/cz07yxbjvuyleN5Xp+nfYivy3n5nWNLE8hEJAg1UHNx3/btD6jDw8Of6+vr+0osFjuHipw9Gosfs7FYaMtWq81LygVXsJzBqf4qAn4DUadBtzHYrYoIgZG9D9kVNDgBH+1yXVXBdysGbuM1Z6sqvqQqBIdP/StFpxXQelAulyNsbclksiZRKHTYqkbjxO79fJqFzcbnWqmSFTrHoARD0CO1KIXD0AIBlGpD0Kx2VBsaoAdCQDgCo6YW1kAE9nAdXM1tcNY3w1lbP92Pyq00jpVba7kCGy00GIl0yJisHJSNM2YOUET02U6zHaOCEyrg8gA7bTqyVP4Jms1YWUdYUaBRczctqMBrH+axgTLwQrmKQXbQyV66DQX9vAcS9/4GkN4k1aDLpbrdbqgWDoZKTIls2SnH0XXNlQh3NEPPF+AiwGq+BP3RZxH++hfoWnZkR4cR3b0XtcuXYXzdBgQ+vAyx/fsRnr8Avz3/UqB8SPcZUak7Y5X5MHnqW4afp48+b1Tx+6KBmxiq7mH4XDMEDOV1RHi+lQOs4Z0RdrGO/v/zXBV/LFUxRtCksx6CU0dgLjTBmVHq7xO52+12CRaHiUEHkgCdR3zdJqRe3oD8qqehPf4iKhvegM5Ykn58NWJ/egSpF19Dfst2HLh/FeI7d2Pnygcxynt6H36cllpAmf3oYJw8TCyMVRaVcYsiAL2t9DG4xrgN8QpVrXKkVczh/lw2ha4zhyNu4/l6AuDn4KW7AIPzJ9j5NXbGBYIzyt9vlgDdoLW1FY2NjQiFQhKo4aKF2JllGKinrzpSnE4BaKovmQArAWv/2KloP3cFKok4sgRASWeAeBrlgVGotOr0X55Ccc8+FAeHYWTzGH7gYQw+9hj2PfAQeh9ciV1PPI15Z5+F4z55PhoXLqSrTfUu/dusNjMbypEpmN5GCrSgnbSIWl5GL4Ob46u3KvDS/GhIBEZFC3vtYRN3KxKQc+0WXCEJo6qir2zgIelIlJ4ORFaCZ1UtSCWSZhbzExyVileqdA32m06nwaz2lqAu56ZEFNDhqQvjrJt/igDjjGhkYR8SQRSxNz6vSrfJX/pl2I5ZiPk/uMp8fu+dv8fGH/w7jGoRzUtPwrm/ugm1s9qxt2cb/vPr32TfVIpwyBTZmPXsHJ/IOwIk0quXsYgBr4N3dTAY19EtnUzlKZ5rZszJl1Sk6FpJWqjGgb3EGJTSrVhhASZpWYwMB8ERsdlstD4L0lnOdi6Pj51+OrIZ8qXVq01QXG6PCYYE67cXGT6BYKr21tfBHYlg+MFHkHvtdXj4fNe0Q2ic3Mq+QcTWb4ba3oyu/3kFFn/3myhVKuh75Amc8Zub0Hr8Ygz37cYDV/8bJnbs4J0c9LTYaM1u15QFvdUHDhOJsa+Sy9gIToeLwdlegs9RxjH2MhyWMtNrGa1UZrEL+GcGpQqVHCEovYxh9TTasqnQIVGpxCy/FQu8VtQ7VOzZ2o3k5AQfxGfwHh85yCFreRfh0KvTIKZ37UHqldeQXbsRmrRXNiL3wquojEWhkJ7s+u7/wtYf/QRGqYwl374CFz31kAnOQPcW3H7hpRh+/XWoxgw4Uy5m50S6JDtR3tWCZPb79Qp2Wl1YuGwO2ubORdVlQ53FQf5gQanMWduxC6fkt8OZzqKmz4rjaE0xxgAX720WhKdnXUT2zmypxcktVuyfTGCiOILxfQew0G8hB3JgwuPAY0nz0ncQ6WcKdIn/IvO/RxeSdpiIy25tPRbGyDiBzGPyxbUoXfnf4a4Nwulym9cMbu5GYtdeWsjMJB4ap4NczOf7awCalieo6OIV52D5RZ+HQfOz2BywM+1WGcwCLz0G/3N3w7Z9PS4jDRgaVuElg7TyWTvleVPRzxSDVlKq2hE4/kScTOKpTMRhuIMo5jSM79yD57LF6SEekgKBLhSF0okCh5SYSY4HGFtya9bDyzjkFjfh8WKedDCR4qNLiJxzDhb++mcmOJM7+jC0dj0WXHYxTvzi56DRqlZ+53uoZtPs6ZCLuQiQ31djPug97VnGcbKnCluxBIW0HRUdVVJzI0/uyVhS1Z2shbxYN2TBc6QULhepP10pykA9xHYEQjxOlkIyWEKGMUzvPApGSzu0fA6++Yvg8Aep+ZEQjQ0NKfEYgWRcOSgclErWLTL5wisYvvsOxO+6E7m77kL2zruQuv+PHGMRtRd9Csfe+2v4OtqQHR7B6s9/Dau/eRU2/uq3ZienffVfcfntt8LX0EjYZ+Iex+9ywesnM6a8B0CMGTYVn683EEjnoTE7jNMse9e+hnXPrsGGF19BmSY7MOYADQBbCypuLRj4CYP1FxkQf8li9XARelDmbEU3vYrEljdQ2tdLPrEJLtIC7O6FpZAlhtOmQZHSY3BwEJOTMVQPA65aqiC+Zz/SA4Oo5AqcewZ3M0STDrDgUWCH75ST0Pytr6MSTyC2qRurz7sU0Y3rUckX8dzV38dL//cm6rIL85cvxfnfvQruQJBTybKI/Tslw/pZPlDe1cUEva/XWdHkZNrmwGPRBNZ/4xqcFgpiP9nzBrpe7Q+uRE3ABwtLjJ7RCrZwpqO800I9HTLVb3Kaca2M9cxg6fEcrHsHEbKqJJ101aoFBZv/CIBEBkdHwTLooGWxGCAwQ7j3pNNYG1rQEAgjzHJDIZiKxW4ybisTS4EA7jz/s8iwbsyxyxJDgytUB9VuYzZV8fKNv8Sfrvk+CgRF6rAie5Z/U+leHEWXcvPdAVrGTk8NkI3b2WgNdpcdwSXL4Fp0LJr27UM9CZjBYGB1W8GkBBfjgEpFjqHS59ADonzWv5Npz4jO4P1yvIzoeAbzFh6NYxcfh1FW0/tJ/Yd7tqAtzDrrTS42OjaGBK3gLdyINZmVsTB01klwT6bg7uqk4oyPTQ1SP8FRKMLjIBh79yHS2c44V0SZwFQJoJ11W5bW+vi1P4WFrJs1P6fyUP8EB3qlYhKhd3QxJ09d6GXKczFls8L1V0sokU1bOFvJp5+CJRYFknGU6UpVFo0WpmeDqWW524If+lR8mCC1m9ZwyCKE31RKGvcUFDJpjA0OIEvrUOm6SVrk/rx2hCuJDPT3K/E4XYzgTgXqGaFKOqv013pQ3LIbZZYUlWdfgfbgE8j/+WmkHnwSqUdXI7OuG/GnXsT4k89j/NmXceCRp7H9vgex46EnzPsP9XnYOKkTG0vwdwFoHk12FolhlXHDQ2uwaXnEUmkMM3bkxg4guWcXhl97DVoqC0skCBJruDg7HQToFd3A/cShm1veflAqfLDUOfPnz2MgdGJkZASjoyNSvaOrazYcZLCHk0SJQZOTk4ixnDg8SEuXZmNWLPYPosQgrjE2lnftQ6G7B/nurcjv3o30ps3I0dUmN2xEfHsvY99mRMmchzduwMimjWZJctjwDkqFiahUZilAeVuAvLxtqUuhP+sYZzqm4UIl482S66Sp8c05HT9pmoU/uLwYZrZwsbaSDJVlHHo5VcHxvOZqgnsSrYpjOChVKiTxZM+ePThw4IAZgPv7+802PDyMZDL5FldyElBdMifvFWVkwUPoVYHPiNFKd7iseDBgxS01dlxR78AFzS5c0OrBZ9m+1OzFlU0ufK/Jj5taglgZ9OA5cq2NdL1JuwtZlk6aSUxlAecQWKalc9JEpAx9i7Qwq4Togf08m6PiUVVHTMshTbeIz5uDwbZ2HH3cApz18dPQQd8v2Zyk9wxoBHOpR2HdZpj12cB0f4eLWIXUZCIyELGeAuOQWNfh1jMj/lDIcDPtSs1WIigjrPfe8NjweNCOW8N23BK04c985loC0G1liUGCVyRRLLC/YCSMtlmz0NDehiQDd+DE4xE+72zYV5yJ1bz+mbAL3QEHDngdiJPFC1hCHKskxxI6RKxSiecJgvykR8DB/bmM9HtVDRUifFxBQd7LBFgVRXL41HlnsYb6CE48YTkpOdN2uYI0KX2edN1Ciwsw44U0BRa6RMqcE2lTViEZSqp3r9crq4ZmBS9bAUZAm5iYMIGaETkeZvUf9XgwTPCznLCMnQGUsVDlfRyiaVmyMnD9D6/FHXfcgdmzZ6OtrQ2yhhQMBrF27VqEGZRl29rSggsvvBAdHR24+OKLsZPcKEFdDY7LYiP7Zwx1lAz4CZBeKpkGpbbRaOcTt1YqIUsZxzI/WwyiXyRQcQX+tAGPppL80QR1DZ0d9fjQ0oUol3KsN/M0d4MD15GmKe6hGaklHYzRTLUqjjGBOdJlPFRWljmkuWgZosQsznJTUxPq6+unrzokQQJq9bjRzzGNlTXkczlo2SwKWT6f+3mO4YQTTsCSJUtw1llnmeDIBAhwcmxgYIBxbhTLli1DCwG6+eabzRUDmSyNFED6KbK/XCGPCfY/RFNJcGKq0xNFZ5BcbyDIG2rYpIbK0ZRSxG+33cAwrd6TVxDMs0At5pAlSUuRQafiUbyxeS0ev/HHeP4/70KMWSjOzlRdQZr3aAQsJpH7MJH4IlaymwFUUvvQ0JAZqPfu3YtdJG3RKDPjm0TWjwRIKVPYwfTRQyKWJ4p/5jOfkRcO5rU33nijaU0bNmzAihUrzAnYvHkzvvjFL2LOnDm4//77kUrJmsRhwq4V6Z+tQgsqFYvmw5SPOtwrC1rhEqltqgTIxuaz0NwYZN1uA2fRRT4apkssmo3nWtpgr2+FNzWG+r4tqB/LoDxZwYC3FY+9sQ19nOUT6WKX0yq9nIC/sF1VETY9pZhU6g0NDab5i2tJPJJjsjYksUhmOsvZFBFF6+rqLn3ggQe6V61ateHee+/1C5j/aJGxLV++XNzwkrvvvvuPyiccrpWJUuESTYITwWHYgYsT77aTtDsNhMkGlpMFdvpYvTML+LUSGhUHbE4/0oqPVuPF0zuHsGVsGIsCCv6bR8Uzk4wLLFgnaE1fJn86XMTFSONNQMSiBCBZJ5J9MXsBSfanAfoMs90fb7/99ut6enq+Qyuwy8xLUJdrpJ+amhrTyqSJcjMiLlZkhpVrZSvuJO4oW/k9kxSkybUzWz5TVjyfZH9fu+eeew4on7C7VmbLhUt0xqESZ1rqSysH6rYxYJNBkyQj6ALamdlOpzJNNOlCtYIMLTCVqeLZjIJ7yJYXWS04I2TgdMawhyYJLD2i0bDhsmpheshTQbq2ttaMEQKQDGomKMvrngypxIzpC0DNzc2fJSX4w+uvv+6mu5xHq1tEKuAiNyJhN1Se1xlzKl1dXfrcuXML8i6Ntx5MzPF43MHmIbWw8D6V7m1upRE4lUApHIfCMchWxmTw+QMc158fffTR/dKH8ilakL1UuoRUDEUqUGDQlTrZSTdzMEsxq8LB5idgjTzfStY8h0PIlaoYKVlwGwPzFlrJbMWGT7gVnMu4tSlrwMY4VmEM+h6z3+EiQVlAErDEcmRg4moyu+Pj4+YMixwOkHlgWgQYbswMQ5H3xQcB+WuFfcj9M33MbE1hf0dwDTVAbiG8pUJgZB1aiJ2k+zJNqUwX0Xh5hqlvkule3hbaUjoOZKsYZIX3PI9vFRfi9SO8dy2N5b6MgRNpRReQVTeajz7i+aYIOJKBxPyFOEpwHmPNJXHpvUQAESWm298MjgjvM4GdbjN9mW36koOi1lA7WRotEVSJQzLf8lQfG6mHCVSBLVWucrYVjLMlmfY3kc6+Sp9lKDClQCIWY1/7OcF3kaU/qjMAvw04EjvE1yV+RCIRzJs3z3zL0d7eDrqJyY0+SKKGOFhZ/RNdRFmBUAAy878Axx9e7l9A1zqTINr5+wCB3sX9EXnvfpjEGFM+QgeQl4e/0mVp7K0ASYBkXDCtRlK98BQpNST2iHuJa32QRB3gPAt/kaUi+fpDVBK1x9kydBudAApidmalYW5TPJY07Iw7R4IjkuGFqxmwL1At+CRdV+4/uHhMoQmbAZqxxSSFktLHx6MmOAKY1Gfy6ueDJMpl5EGDmnZJkoow8ZpKSOEmC17CiURBcbsaWswcNivPPknFB1jvvJNcZnHidKVi1mdfJemaEelOspXVajOXNQqybDsjcnLGXyliSY0tLZft6eu7b/rQe4rnog9dNd/nvUze3cnHFFEmgAATQZyxLsTUk6ZbuJlw3KqNYaLCJAG01tQiky9gkvHParPDYM2pk+U22XS8dJRXUc52eVcmyYMKHBsnnRbDLWse+ThBrErj/2lubay1hHFXaR1vMDXLK553khAHcBoVbuU1vyCQspQpctScTqy851eINM8xXw9LOpJeZtaDZUFNsoSwZraq1aqsIh/bVS5XLSoTe7WqK6rKQoh9SnyzWlVruZR4onX+GS+cdev3W1uGhh4OFnJLXJYKipwYFxXOV3R4ONsxglDhxEWYmRPFKfcPs6qXz180Wc+SF5glAlnjx2i6iJHRCYwvax9X7HbHSmu5fEkLLwgz3Y4LQkwOHyMZTNMKsnrZ/NanlUMa5gxsZYpLvI17HSkKvmC14wTe85WKfGAyBWZXZxv+eMcvaZouREksZbFKFsJkgUreSNlZOIpHGzwmS6hCN+QlnlABsS5Z0yZCJn+Se/3BMOxW7bUlp3zqI+dec/6iUAbPuLRKWOMEa8U8qYrNrOy9VhUJWkXEbUeBmVklSBG3CyWGgwJLJyv1DTIQO2hSGr1EkpbOc4/UV+4kBbFcRLQXxeg2g+wswW2Cg+kmf9nO33uoW9k8VsUYRz/B7V8jg3xQK2fuNZYfM7ZWU+PDeZ84k0E6ASsBEOAcdgcsdDnhRKpqPbgUIi8GTTAEMRFapPwWziSZUH6nU0lZg7ZZ3fk7et7YvNBb0b/gsSnsxUCLz40KJ7SObDdJAw0xu2hCcKm4kxOe01WMFctIprNwcWKyPN4fTSDDa4sKyTDHNdZuf9kEiDOyaGoUR4pQ9+OXLkV49myUa0OYYJZpYYAVUleZZsDvJEW6VS/BFPowA5CNbHt2ext8Xj/sNgstQRSdshjZkfQvAMgbWAFB1oZF5JjERmlyjeAj4FrZX0VXHdmxkb88vm3LIqVQ/HiioJlfZozlysjkiugZi8PLuWgMhlCm4p1BP0JOO63IijpaVIuPWZOulSkyg3Jc8to6z+QRNYqo65z1Owtn7GI+dKE5kjeJDCbDrBKbnESZ4MjClWQfmW3hLlIlS9CVgCpbAe5wEU48A46I4LDwqHYcM6+TdZ+dFjFlDWIZComlua7Na4jpVDzib5UgmOvUsi9uxyaL8wIi4xHB1S0Fh3XTrui+TzfD2hmp8ZqxzemwyrIp76F18tpBlkZOhw8pAjiUypsxzGthUJbnse/amgCDdR79iTSB80Crs2JSL/2bZenSpe0Eoo3KJUjSdA5YnxqEzSpWMlPwzdRJsjQqW6nA5bxYmazBSMqWJdN3E3nxuHjBbMyf3Qzd4qWyU9ZlJeCyVq0xkBZo8vlYAvnoBLSJJHK0gFIyjcxEAiP7B7C/by+5WQV19XVifCZIxVSs7Yk1a+o0rRrUaJVZAuO3u8z+F9QHYfG60exywMXfKVqKgF3KZ5Eo5BAjAU6XNPN3kBY1py6COoaCwZCjtN1ZutlChddR+VsJ0q3cvrR3797nWdG+ymo2Sk6yNxQKJXlOo3nnWYn7uC/FnQmcmLyAJQtQYkFCAN9NxFr8Xk9+ydELina31yGV/Mx3QcVCBd233YPYo0/BsWEr2vYPo3XnXtRGY8DmLahs3oqxRx/FyLr1GOWx2R/9MOOYChsnk7V9/a5NrwebI0G4nBa46CZDnDCxjiG6WoklkaxS5DkdIZ+XbhZghuPk2J2ocPLlwwavh0Gb4E5mWP4kM+SB2vp0q+dumYR3FQISoZW1jYyMeAjcnH379tVRqSABOYbHvCw+O2l9TTNF5ntJU7im597f/Efc5qk9ReKvuKu4kE4lnv3qN+AdGsKC2fOx6GOnwBciR6FmGZ7vf3Ud0NaMretewRgVOu3H16I+EjKpibjGj392AxxhL9oaQnDRLb1OKywEIJbLQ6H1j5TlTYWOOhJVp9NturSDab6GAJdzKYxzotMsPMXdnR4vepuNBzcvj/6LpJJ3leuuuy4/SqEL9bPa7mZBuZYu9+wPf/jDZ9asWfPw0Ucf/TALz1WMQ6tYT+1lSh6l+/UTuC7eQ+NQhDmnCfQzzFKvHzO//dnjFs0Pe2si88SCJHVLRvIGAuh/YY25Jn7qrb+A2+eHQsXjz70Ax7yj0PSpT8JdV4vdz61GMptD7dLjUdcQNsGVDykmRw5IPIKDrjQUTyFP14kXdUTsYik2upyF+xbE8xpG0nmm8RICLjeq+RyK+TQCgRAC/hqGDWY2vQi1Idjd9fkzHpF49nfJ1VdfHaWbDa5bt657YmLiGVblD+/YseParq6uLzU2Nl7KQrSdl7XTrdppefMJ3mdCocCXf3rlcb8h0Ss6mUmc5CISeK2MTTKjZf4uliuwR+pQe8F58HzkJFg54zrLEf+c2Qh0zUHr8UthoQWVSBWm3oeyEeiOrlnkNTr8Tg+WzWpnbLSDLBK7o3SXvHxgzkTiqkE44MPsoA9hBuIUgRplpstZ3EzvBhNSyvxATLGRCmjVnc8o387/3QC9ndBa9E2bNuX7+voyPT09Qzwkb34Guru7R7Zv356lIeZPuPwP6Ta/OiALciqBmbEirVhA2/JlyDNrbrvvfuy6/scY/so3YONv35w52PLt72P9t66mhZE7sdPUrt1QGb8k84nLhEPNGJucQP/4KLaPjCFCMI5qakLE70MNrWIklsG26DgDfBUt4RBqfR4W5AWO2UA8l0E8mUCJ1DTkq0WQVGSvkt9Hfd60qv5fJCPD+4tp+rzQZnFBYcY6Z1shhZASoeeWWzDw3HPwNjWS1FkxtGYNkrSUOAnezhdfhk630MbGkcsw7JpRlMGfLjm/oQl+8puqVsY+Wt3W4TE00GLCwRo+qgwf+VGZaX73+AQrBB21tXUmR/JzgoIM3hanDcOTccajdLVS45fvyk3K8F8u9mDDUEGvFFlbceA0aYIkljCRSoPVFgy6225mlzuSE/hNOYeVk1GsZtnT19GCvQsXojfSgB0EQV5Lm3Ubs1Uw4GdQZsCtWjC3uYFlAzMcy6RhoQcEsq2uDi0hn0kr0hUDY/GkzA+TRi18rGAnJyaQiWdMwItaub/gqZrvPd8XgJrd2itFrTBUpgLyFlNEFG2d04EYecgzzS34HZWtXvJPSJ5+CmZz23nmGaiSbw0zsO71erCfQ8/mmKIJcJHu6WKsqm+djQS52GhGQwOJX8TjwGg2wzSvkR2Tltg8jE0eeFj+BFzMcIkYhliU2lQ3Gusb4Hay7CFnKnttkyPKkLk4/p5Z7B8hKxYarqxr9qXBYDhi0NRlVoXwqWTIj/bswrD89Q6P5TNZxEZGsX/3blbasrRr8ih8eNkSfGjpYjQ11Jrly9Tiv44cFY5OjJkVepVcSMBRCXwNtTTf2zHle1i4toX8rOPSyPI6BzOXlEOs+th9FeOZBCwBz64vf+4b9z97w33Z9+RB/wjZ9qdrvQc0z5MNHQtOLmm0ILqYpGtZS+/Z2Y9t23rJrC1YsmQx5h/VRSspI8cMo5GcWhgvVDb5sFyAIX1gj1WzyB3Ytw+vbniZ5BMYZnYSIjknEkZcKyFufi/khFtSuMVJApkmL9KY9dxw87iVluxmYTuiaNjpLN/ae/NLV8hY3xcXW3TxdVm1FI1TcxMI8+NbAiQxadGcVpx39kfxybNPRnPEg0R0CBNjI6hQmZm/dzOXSCT2mPtTBa18I+Cu8Zhf7bPGQANd0WNY0B9j6UIC2Opl3VXIIq1bkeC1xTwtUjPgYuCOhIKkAXa4acE15GN60H+wqHxfABIZm8zlzb+ukWUOZiexCClFJC4V6WJZksES+Y5YlhSmuj4FyBREHDiPiUtIk8/uKsyCwXAjfP4wxmNp8hl5M+wkqWQwJjDylz0eXwD5Yh4VLYcmxpoTF8yj+6mIRScxyiA9ToKpFfSyzx8SimLK+wZQW2vnaxPRSZZCBdMaZGlD9mdqPGmm8sxuImbVL1tajLBduU7ntsQm9aB8M9TW1o5QSz2zpBfRkk6wK2j3uciWyZ6jaca0vAmI32o3K/3+0WGks2mkSTpDwXpakUeCfmJ7aXK7+VDK+xKkRS7/WFjJKpFLdUO1i/LyTky28ncSss5jWgddST5kkuLYDDUihk7rEeAMsYh80GNPO41cLBzwbo7ueOkORa/8eLgh8NArueFt1vpIoeK2OKsub6VAWhAOhawBv0tJM57ZbV54aWE+Zr8KY590r/OZY85KvLgocF9q1TbTit6XIC1yz/WXL65fdOoLVoenJit/u2H6jmK6lYBkczjgYA1lqZZMSyHdzjmdjrjLZhmni0x6XPY9uzc+82rFXrfj4m/d8IbZ6TvIt37/g6NXbXjh6Dp7ZGHYVl3iLVnC1UK1TsvkgtVy2eehVaVJD4bSJUx0BHtvue3aj1/sPtPkQe8bQFvXPBbMJAY2J0veDsPMTKr54UAlmyBRk2wFVp+V0WAgsL1cyo7YjPzOLc8/PGCtW9z3z//j/0xMd/N3ySM7Hwl/5fbr59oUf1s93As6PYHmff2D8/qisSZnW81g9LZXPjp96fsHkMjqu3/QF247bi75SMXQi6+qqA5EGhrXF3KZYWtmfOClx++Jf/W2LfLX0DOx+R8idG1lyf9e0VZQ1FqranVs+97D66ZPvb8Arbr1mq8sXvrhLbl8cqI4sje58j+uK/xsq/m3tR8QAf4fRVtDRmYKVJc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data:image/jpg;base64,%20/9j/4AAQSkZJRgABAQEAYABgAAD/2wBDAAUDBAQEAwUEBAQFBQUGBwwIBwcHBw8LCwkMEQ8SEhEPERETFhwXExQaFRERGCEYGh0dHx8fExciJCIeJBweHx7/2wBDAQUFBQcGBw4ICA4eFBEUHh4eHh4eHh4eHh4eHh4eHh4eHh4eHh4eHh4eHh4eHh4eHh4eHh4eHh4eHh4eHh4eHh7/wAARCACcAJ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wvHXi7w94J8O3Gv+JtSisLCAcu/V27Ko6sx7AV8m+Nf22ZheSQ+D/CEZtgSFuNRmO5vfYnQfjXlX7ZPxMuvHfxWvtJgunOiaFK1paxKfkaRTiSQjudwIz6D3r0j9lf9mPSfE3hu18afEOOeWzvF8zT9MjkaPzI+0krDDYPUKCOOT1xQBW0H9tnxRHdr/bfg/S7m3J+b7NM8bge2cgn8q+qPgv8V/CnxV0F9S8O3DpPBgXdlOAJrcnpkdwexHFcT45/Zb+E+vaFLaaXoQ0G/wBhFveWkr5Ru25SSrD1yM+hFfJXwCute+FP7UOn6BdMY5v7S/se/jU/LKkjBQffkq4+lAH6UUUUUAFFFFABRRRQAUUUUAFFFFABRRRQAUUUUAFR3Xmm1lEIBl2HYCcDOOKkooA/PQfsmfGC81xbnUrfSTHcXQe5kW/BYBmy7dOTyTX6BaZZQafp9tY2saxQW8KRRoowFVQAAPwFWaKAGTSRwwvNLIscaKWZmOAoHUk18D+CbdPiv+3FNrmiqZdJstUOoPOo+XyoMBWP+84UfjXX/tMfGTXviJ4qPwb+FKSXguJTbX11bnm5YfejVugiXnc3fB7dfef2b/g/pnwk8HfYlZLrWr3bJqV4B99gOEX0RcnHrye9AHqdFFFABRRRQAUUUUAFFFFABRRRQAUUUUAFFFFABRRRQAV5h+1P4pufCHwL8R6rZTNDdvALWCRTyjSsEyPwJr0+vJv2nvifp/wv8G2Oo33hmPxEb69FvBayOFRZApYMcq2cY7CgDy7/AIJ4+Crax8Far41vbFhql/dtawSyphlgQKTtJ7MzHJ77RX1VXBfAHxZqfjf4W6Z4m1bSbfSbm8abFpBGyJGiyMqcNzyADnvXe0AFFFFABRRRQAUUUUAFFFFABRRRQAUUUUAFFFFABRRRQBW1S+s9L0641DULmK1tLeMyTTSttRFAyST2FfJnxM/a88DtrYtNK8Dp4mtrKQtbXt6VRPM5G9EZSQMdDwfpXVf8FCtdm034OWWlQzPF/ampIkgV8b0RSxUjuM7T+Ar8/HxigD72+FP7YXhTxFq8Wk+LNJPhppm2x3nneZbA9g5wCn15H0r6btbiC7to7m1mjnglUPHJGwZXU9CCOCK/GwV97f8ABPHxXqer/DnWNB1G6luYtHvEW0MjZMcTrnYPYEHA7ZoA+oaKByKKACiiigAooooAKKKKACiiigAooooAKKKKACiikZlUZZgB6k0AfAf/AAUM8Sa3dfFa18LXNwv9kWNlHc2sCgcPJkMxOM5+XH0r5kr61/4KK6N4cTXtD8SafcRSaxeBre8VLgPiOMDZ8mfl6nnvXyVQAor72/4J1WWnx/CjWLy3uBLez6qRcpjBiCouwe+Qc/jXwfYW015eQ2dsm+eeRY41/vMxwB+Zr9Of2U/h1cfDb4SWelanZC11q6ka61Fd6ufMJwASpIOFCjg0Aerr0paKKACiiigAooooAKKKKACiob66hsrKe8uX2QQRtLI2M4VRkn8hXJfC/wCJ/gz4ladPeeEdWS7MDFZoJFMc0foWQ84Pr0oA7OivmLVPjz8UPhx4l1Cy+KXw6kutIR3a31PRY22eXn5SSxKnjqSVI9Ku6F+2R8Lr+78m/s9d0tDgCWW3WRf/ABxiR+VAH0hSOyohdmCqoySegFUfD+s6X4g0i31fRb+C/sblA8U8LhlYEZ/yK5f49a9P4Z+DfirW7WMSTW2mybFJwMsNufw3Z/CgD4s+LP7U/wAS77xRq9j4Z1iDSdJivJI7Rre2XzTGrEAlmzyceleMa98QvHWvSSPq/i/XLzzfvo97JsP/AAEHb+lc0WySTyT1NNoAczbuSSSepNNoooAkt5pbeZJ4JHiljYMjoxDKR0II6GvTPBfx++LPhSVGsfGF9eQqcmDUG+0o3135b8iK8vooA+zPBP7bXyJD4w8HktwDcadN+ZKP/IGvpL4O/FXwn8VdHutS8LTXOLOURXENzF5ckbEZHGSCDzznsa/KIV9Yf8E4/EtrZeNNf8LzFlm1K1S4g5+UmIncMeuGz+FAH3PRRRQAUVFd3NtZ273F3cRW8KDLSSuFVR7k8CnQSxTwpNBIksTqGR0YFWB6EEdRQA+iiigAYBlIIBB6g18qfGz9mnXI/FD+NvgxqraJqk7s11ZJcm3XLdWicfdyeqnj0x0r6rooA/NLxtpv7St1pFzo3ie38eXumjiaKUSywuFPU4yGGR1rxieGW3uHgnjeKWNirowwVI6giv2Ur8t/2mPAWveCfivrn9p2NyljqF/Nc2N26/u7hHbd8rdMjdgjqKAE+AHxh8QfCnxXDeWk011o0zhdQ04v8kiZ5ZQeA46g/ga94/bl+Mmm654L8P8AhfwjqqXNnrMK6lePE3Jh/wCWcbDsS2SR1GzmvjkHFKzFsZ7dKAG0UUUAFFFFABRRRQAV6v8Asj6oNJ/aF8JzPN5Mc1y1u7E4BDowAP1OK8oqS3mlt5454JHiljYOjocMrA5BB7EGgD9Mf2jPj3oPwht4LJrQ6tr13GXgskk2iNegeRucLnoMZOD9a+JvFf7R3xh8QX0lw3jC802MsdsGn4gRB6fLyfxJNeceK/EOs+KdeuNc1+/lv9QuCPNmkOScAAD2AAFXfhr4Sv8Ax1440vwnpkkcV1qM3lpJIDsTgkscc4ABoA9k+GX/AAjfxVhgk+Lnx21a0lgkIfS7x2RXTttndtnPpjP86+ufC3xT+F2k3/hz4c+DdQfWXeBIbOLTFa6WGFRjfJJ0AGOSSTXjGj/sR6Z9ij/tfxxefajGPMFrarsD98buSK96+Cfwd8IfCnSDbaHbGfUJRi61GcAzTe2f4V9hQB6LmilxRQAUUUUAFcZ8ZPh3ovxO8D3XhjWg0YciS2uUAL28o+66/ngjuCa7OigD8h/iH4T1TwR4z1PwvrELR3djO0e4jAlXPyuv+ywwR9a5+v1C/aE+CHhv4uaQn2pv7O1y2Uiz1GNMlR/ccfxJ+o6j3+VbX9jL4lyapNbz6t4ft7WNsJdGd2Eo9QoXI/HFAHzattK1k94FHkpIsbHP8TAkcfRTUNe+ftVfCjQfhHofhHRNLuZ73Ub0XFxqN3Kceay+WqBU6Koy+O/JyTXgdABRRRQAUUUUAPijkkYrGpYgFiAOwGSfypldJ8MbX+0PH2j6X+7/AOJhcCxHmfdBmBiyfb56PH/gnxN4F12TR/FOkXGnXS/d3jKSD+8jDhh9KAObr6n/AOCefgK91Lx9d+Pbm2xpulQPb28jD79zIADt9dqFs/7wrxb4HfDDWvil43ttB0yOSOzDB7+9CZS2iHUk9MnoB3Jr9Ovh34P0PwH4RsvDHh63MFhaKQu45Z2Jyzse7E8mgDoKKKKACiiigAooooAKKKKACiiq2q30GmaXd6jdNtgtYXmkPoqqSf0FAH5+f8FBPEUerfG6LSIZC0ejadFbuO3mOTI36Oo/CvnOt74heILnxZ431rxLdEGXUryS4OOgDMSAPoMVg0AFFFFABRRRQBueANQj0nx1oGqSttjs9St53PoqSKx/QV+tmpaVo+t2gj1PTbO/gZSAtxCsgwRzjIr8eFOK/WH4D+JB4u+D3hfXvM8yWfT41nb1lQbH/wDHlNAHQ+GfDegeGNPOn+HtHstLtS24xWsIjUn1OOtatFFABRRRQAUUUUAFFFFABRRRQAVjeObW4vvBet2Vnb/aLm40+eKKLI+d2jIA59zWzRQB+Z4/Zj+NGAP+ET/8mo/8aQ/swfGj/oUx/wCBcf8AjX6Y0UAfmb/wzB8af+hT/wDJqL/4qj/hmD40/wDQp/8Ak1F/8VX6ZUUAfmb/AMMwfGn/AKFP/wAmov8A4qj/AIZg+NP/AEKf/k1F/wDFV+mVFAH5m/8ADMHxp/6FP/yai/8Aiq+0v2RPCHijwP8AB2Dw/wCLIDbX0d7PIkG4N5cbEEDIOOu4/jXsFFABRRRQAUUUUAFFFFAH/9k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97899" y="1018374"/>
            <a:ext cx="83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build a PC without having knowledge about Compatibility??? </a:t>
            </a:r>
          </a:p>
        </p:txBody>
      </p:sp>
      <p:sp>
        <p:nvSpPr>
          <p:cNvPr id="34" name="Slide Number Placeholder 1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524FB3-EF51-4FA0-A52B-16CF566E4CE8}" type="slidenum">
              <a:rPr lang="en-US"/>
              <a:pPr/>
              <a:t>3</a:t>
            </a:fld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76546390-3F3A-4573-88A0-63D7930CB33D}"/>
              </a:ext>
            </a:extLst>
          </p:cNvPr>
          <p:cNvSpPr/>
          <p:nvPr/>
        </p:nvSpPr>
        <p:spPr>
          <a:xfrm>
            <a:off x="-1" y="-387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PROBLEM STATEMENT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005" y="4390429"/>
            <a:ext cx="1472435" cy="15647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41" y="3023161"/>
            <a:ext cx="908529" cy="62169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63" y="2751812"/>
            <a:ext cx="923189" cy="92318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705" y="1561914"/>
            <a:ext cx="1274299" cy="101943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16" y="3978549"/>
            <a:ext cx="658189" cy="39385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586" y="3795614"/>
            <a:ext cx="594815" cy="594815"/>
          </a:xfrm>
          <a:prstGeom prst="rect">
            <a:avLst/>
          </a:prstGeom>
        </p:spPr>
      </p:pic>
      <p:sp>
        <p:nvSpPr>
          <p:cNvPr id="42" name="TextBox 10">
            <a:extLst>
              <a:ext uri="{FF2B5EF4-FFF2-40B4-BE49-F238E27FC236}">
                <a16:creationId xmlns:a16="http://schemas.microsoft.com/office/drawing/2014/main" id="{AE516FD7-4621-4422-82B0-03D94B975E2B}"/>
              </a:ext>
            </a:extLst>
          </p:cNvPr>
          <p:cNvSpPr txBox="1"/>
          <p:nvPr/>
        </p:nvSpPr>
        <p:spPr>
          <a:xfrm>
            <a:off x="738555" y="1780456"/>
            <a:ext cx="810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3" name="TextBox 10">
            <a:extLst>
              <a:ext uri="{FF2B5EF4-FFF2-40B4-BE49-F238E27FC236}">
                <a16:creationId xmlns:a16="http://schemas.microsoft.com/office/drawing/2014/main" id="{AE516FD7-4621-4422-82B0-03D94B975E2B}"/>
              </a:ext>
            </a:extLst>
          </p:cNvPr>
          <p:cNvSpPr txBox="1"/>
          <p:nvPr/>
        </p:nvSpPr>
        <p:spPr>
          <a:xfrm>
            <a:off x="6658796" y="6390293"/>
            <a:ext cx="4965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 : http://www.pngmart.com/image/87246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37" y="4363205"/>
            <a:ext cx="1150166" cy="115016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862" y="4484733"/>
            <a:ext cx="916071" cy="6880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610" y="2116168"/>
            <a:ext cx="830302" cy="70640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63" y="1975938"/>
            <a:ext cx="726515" cy="57505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4570095" y="1510779"/>
            <a:ext cx="4115341" cy="2603063"/>
            <a:chOff x="3884465" y="2182683"/>
            <a:chExt cx="1805441" cy="1894017"/>
          </a:xfrm>
        </p:grpSpPr>
        <p:sp>
          <p:nvSpPr>
            <p:cNvPr id="56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TextBox 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425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Vendors</a:t>
              </a:r>
            </a:p>
          </p:txBody>
        </p:sp>
        <p:sp>
          <p:nvSpPr>
            <p:cNvPr id="58" name="TextBox 8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60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212725" y="1561915"/>
            <a:ext cx="4486535" cy="2486098"/>
            <a:chOff x="1387588" y="2182683"/>
            <a:chExt cx="1805441" cy="1894017"/>
          </a:xfrm>
        </p:grpSpPr>
        <p:sp>
          <p:nvSpPr>
            <p:cNvPr id="53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TextBox 11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445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Consumers</a:t>
              </a:r>
            </a:p>
          </p:txBody>
        </p:sp>
        <p:sp>
          <p:nvSpPr>
            <p:cNvPr id="55" name="TextBox 12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633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4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476354" y="2095553"/>
            <a:ext cx="3957187" cy="415067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4813831" y="2124958"/>
            <a:ext cx="3632555" cy="4121273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508407" y="2778377"/>
            <a:ext cx="3757945" cy="3643165"/>
            <a:chOff x="1488848" y="3837442"/>
            <a:chExt cx="2133126" cy="1443494"/>
          </a:xfrm>
        </p:grpSpPr>
        <p:sp>
          <p:nvSpPr>
            <p:cNvPr id="51" name="TextBox 24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2078994" cy="32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0"/>
                </a:rPr>
                <a:t>Why is it hard to find the </a:t>
              </a:r>
              <a:r>
                <a:rPr lang="en-US" sz="2400" b="1" dirty="0">
                  <a:solidFill>
                    <a:srgbClr val="FF0000"/>
                  </a:solidFill>
                  <a:latin typeface="Tw Cen MT" panose="020B0602020104020603" pitchFamily="34" charset="0"/>
                </a:rPr>
                <a:t>BEST</a:t>
              </a:r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  <a:latin typeface="Tw Cen MT" panose="020B0602020104020603" pitchFamily="34" charset="0"/>
                </a:rPr>
                <a:t> hardware ?</a:t>
              </a:r>
            </a:p>
          </p:txBody>
        </p:sp>
        <p:sp>
          <p:nvSpPr>
            <p:cNvPr id="52" name="TextBox 25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8" y="4146827"/>
              <a:ext cx="2133126" cy="113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itchFamily="2" charset="2"/>
                <a:buChar char="v"/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Need to match the Requirement.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Compatibility issues.</a:t>
              </a:r>
            </a:p>
            <a:p>
              <a:pPr marL="742950" lvl="1" indent="-285750">
                <a:buFont typeface="Wingdings" pitchFamily="2" charset="2"/>
                <a:buChar char="v"/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Lacks Technical Knowledge.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Prefer Customer Experiences.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Budget limitations.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Vendor Options.</a:t>
              </a:r>
            </a:p>
            <a:p>
              <a:pPr marL="285750" indent="-285750">
                <a:buFont typeface="Wingdings" pitchFamily="2" charset="2"/>
                <a:buChar char="v"/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Confused due to numerous options.</a:t>
              </a:r>
            </a:p>
            <a:p>
              <a:pPr marL="285750" indent="-285750">
                <a:buFont typeface="Wingdings" pitchFamily="2" charset="2"/>
                <a:buChar char="v"/>
              </a:pPr>
              <a:endPara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4797316" y="3030796"/>
            <a:ext cx="3684364" cy="1776403"/>
            <a:chOff x="3994073" y="3626444"/>
            <a:chExt cx="2041837" cy="1381527"/>
          </a:xfrm>
        </p:grpSpPr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4025382" y="3626444"/>
              <a:ext cx="2010528" cy="837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Spends </a:t>
              </a:r>
              <a:r>
                <a:rPr lang="en-US" sz="4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1.8+ </a:t>
              </a:r>
              <a:r>
                <a:rPr lang="en-US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Million for intermediary options.</a:t>
              </a:r>
            </a:p>
          </p:txBody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94073" y="4457441"/>
              <a:ext cx="1591582" cy="55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buFont typeface="Wingdings" pitchFamily="2" charset="2"/>
                <a:buChar char="v"/>
              </a:pPr>
              <a:r>
                <a: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w Cen MT" panose="020B0602020104020603" pitchFamily="34" charset="0"/>
                </a:rPr>
                <a:t>Geographical boundaries.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6354" y="6380742"/>
            <a:ext cx="575691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http://www.statistics.gov.lk/industry/ASI_2016_Report.pdf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1BB6474-6F35-4004-9E00-81FF7401C95C}"/>
              </a:ext>
            </a:extLst>
          </p:cNvPr>
          <p:cNvSpPr/>
          <p:nvPr/>
        </p:nvSpPr>
        <p:spPr>
          <a:xfrm>
            <a:off x="-123717" y="-77002"/>
            <a:ext cx="5111505" cy="693500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A28694-BF64-4837-8BC1-7C76A144FC3A}"/>
              </a:ext>
            </a:extLst>
          </p:cNvPr>
          <p:cNvSpPr/>
          <p:nvPr/>
        </p:nvSpPr>
        <p:spPr>
          <a:xfrm>
            <a:off x="-125893" y="2807960"/>
            <a:ext cx="5113682" cy="1165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w Cen MT" panose="020B0602020104020603" pitchFamily="34" charset="0"/>
              </a:rPr>
              <a:t>SOLUTION</a:t>
            </a:r>
            <a:endParaRPr lang="en-US" sz="5400" dirty="0">
              <a:latin typeface="Tw Cen MT" panose="020B0602020104020603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39532" y="299081"/>
            <a:ext cx="5754756" cy="1261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Analyze customer’s Gaming Requirement.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095" y="1905967"/>
            <a:ext cx="5893905" cy="1289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Analyze customer feedback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23942" y="3558099"/>
            <a:ext cx="5768058" cy="1313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Price Comparison &amp; Optimization.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3942" y="5320057"/>
            <a:ext cx="5768057" cy="1261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Laptops Comparison and recommendation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B2B8A0-1E62-4040-9493-25C915F609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4" y="2408975"/>
            <a:ext cx="398394" cy="3983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35853" y="299081"/>
            <a:ext cx="1403679" cy="126110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20264" y="1934568"/>
            <a:ext cx="1403679" cy="126110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35853" y="3585326"/>
            <a:ext cx="1403679" cy="126110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38030" y="5320056"/>
            <a:ext cx="1403679" cy="126110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54" y="405874"/>
            <a:ext cx="956012" cy="9560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54" y="2047070"/>
            <a:ext cx="1004076" cy="10040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77" y="5485471"/>
            <a:ext cx="930274" cy="9302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37" y="3670404"/>
            <a:ext cx="1033721" cy="103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9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6546390-3F3A-4573-88A0-63D7930CB33D}"/>
              </a:ext>
            </a:extLst>
          </p:cNvPr>
          <p:cNvSpPr/>
          <p:nvPr/>
        </p:nvSpPr>
        <p:spPr>
          <a:xfrm>
            <a:off x="-1" y="-387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FUNCTIONALITIES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2EF655-09B3-44B0-96AC-28F901114986}"/>
              </a:ext>
            </a:extLst>
          </p:cNvPr>
          <p:cNvGrpSpPr/>
          <p:nvPr/>
        </p:nvGrpSpPr>
        <p:grpSpPr>
          <a:xfrm>
            <a:off x="1803040" y="1978022"/>
            <a:ext cx="3917644" cy="1015663"/>
            <a:chOff x="764723" y="2142394"/>
            <a:chExt cx="3917644" cy="1015663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A7992CA-A4D4-4C7A-A95D-4385DF3C0E2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9B2B8A0-1E62-4040-9493-25C915F60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0BEF5D4-B286-4C11-8773-787F7CE392CE}"/>
                </a:ext>
              </a:extLst>
            </p:cNvPr>
            <p:cNvSpPr txBox="1"/>
            <p:nvPr/>
          </p:nvSpPr>
          <p:spPr>
            <a:xfrm>
              <a:off x="1435199" y="2142394"/>
              <a:ext cx="3247168" cy="10156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w Cen MT" panose="020B0602020104020603" pitchFamily="34" charset="0"/>
                </a:rPr>
                <a:t>Build Assembly Sequence plan customized according to the Game Specification.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5C0C215-ACF7-45C5-9DE8-97DDFB401056}"/>
              </a:ext>
            </a:extLst>
          </p:cNvPr>
          <p:cNvGrpSpPr/>
          <p:nvPr/>
        </p:nvGrpSpPr>
        <p:grpSpPr>
          <a:xfrm>
            <a:off x="5886479" y="2053465"/>
            <a:ext cx="3987986" cy="1015663"/>
            <a:chOff x="764723" y="3420415"/>
            <a:chExt cx="3801086" cy="101566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2C00CE6-992C-4495-9B5D-53F702B91415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B30B13-2444-4D78-BE00-D81DD0C03A4D}"/>
                </a:ext>
              </a:extLst>
            </p:cNvPr>
            <p:cNvSpPr txBox="1"/>
            <p:nvPr/>
          </p:nvSpPr>
          <p:spPr>
            <a:xfrm>
              <a:off x="1435200" y="3420415"/>
              <a:ext cx="3130609" cy="10156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Display multiple vendor options for each </a:t>
              </a:r>
            </a:p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Product.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B78976A-7CF2-4443-B195-5CAA00627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0AC08DE-C855-47D6-9290-C91ED3A860ED}"/>
              </a:ext>
            </a:extLst>
          </p:cNvPr>
          <p:cNvGrpSpPr/>
          <p:nvPr/>
        </p:nvGrpSpPr>
        <p:grpSpPr>
          <a:xfrm>
            <a:off x="5884830" y="4873443"/>
            <a:ext cx="3989635" cy="1015663"/>
            <a:chOff x="4504627" y="3420414"/>
            <a:chExt cx="3768118" cy="101566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98DFD76-A9E6-4659-BD43-E0F5CFD080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0A4B6B9-C18C-46F5-ACBE-D1DDEB526AFA}"/>
                </a:ext>
              </a:extLst>
            </p:cNvPr>
            <p:cNvSpPr txBox="1"/>
            <p:nvPr/>
          </p:nvSpPr>
          <p:spPr>
            <a:xfrm>
              <a:off x="5175103" y="3420414"/>
              <a:ext cx="3097642" cy="10156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Notify Customer when there is a price drop</a:t>
              </a:r>
            </a:p>
            <a:p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D902FE03-8A1B-427E-B590-87E36B700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BB2B7DC-6D14-4FD9-AC8A-EEF171D0CF99}"/>
              </a:ext>
            </a:extLst>
          </p:cNvPr>
          <p:cNvGrpSpPr/>
          <p:nvPr/>
        </p:nvGrpSpPr>
        <p:grpSpPr>
          <a:xfrm>
            <a:off x="5870915" y="3507184"/>
            <a:ext cx="4003550" cy="1015663"/>
            <a:chOff x="8244531" y="3420415"/>
            <a:chExt cx="4003550" cy="1015663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030F859-241C-4984-BD10-0347E783F559}"/>
                </a:ext>
              </a:extLst>
            </p:cNvPr>
            <p:cNvSpPr/>
            <p:nvPr/>
          </p:nvSpPr>
          <p:spPr>
            <a:xfrm>
              <a:off x="8244531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0894BE3-25B9-424E-A330-7A9131DA37B4}"/>
                </a:ext>
              </a:extLst>
            </p:cNvPr>
            <p:cNvSpPr txBox="1"/>
            <p:nvPr/>
          </p:nvSpPr>
          <p:spPr>
            <a:xfrm>
              <a:off x="8915007" y="3420415"/>
              <a:ext cx="3333074" cy="101566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Capability to conduct Laptop comparison and Recommendation.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548A440-1FF7-4A03-8AAD-0E3CACE7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080" y="3670714"/>
              <a:ext cx="430958" cy="430958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2F6E9D7-0EA4-48A5-8A6E-DB9CA4C69AF6}"/>
              </a:ext>
            </a:extLst>
          </p:cNvPr>
          <p:cNvGrpSpPr/>
          <p:nvPr/>
        </p:nvGrpSpPr>
        <p:grpSpPr>
          <a:xfrm>
            <a:off x="1742261" y="3507093"/>
            <a:ext cx="3957437" cy="1015663"/>
            <a:chOff x="4504627" y="2142394"/>
            <a:chExt cx="3678806" cy="1015663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302E03A-C9B9-4D44-8C23-6AF41033A7C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7367A5-7D6B-4AE6-B3B0-603F081EF5BF}"/>
                </a:ext>
              </a:extLst>
            </p:cNvPr>
            <p:cNvSpPr txBox="1"/>
            <p:nvPr/>
          </p:nvSpPr>
          <p:spPr>
            <a:xfrm>
              <a:off x="5175103" y="2142394"/>
              <a:ext cx="3008330" cy="101566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Generate Assembly Plan according to the budget limitations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ED512B6-1D25-4DB4-ACBB-D350235B8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BB6F54-2711-4DF9-AE2D-7777578C97C2}"/>
              </a:ext>
            </a:extLst>
          </p:cNvPr>
          <p:cNvGrpSpPr/>
          <p:nvPr/>
        </p:nvGrpSpPr>
        <p:grpSpPr>
          <a:xfrm>
            <a:off x="1833531" y="4873444"/>
            <a:ext cx="3887152" cy="1015663"/>
            <a:chOff x="8244532" y="2117494"/>
            <a:chExt cx="4264602" cy="1015663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18FCA4A-D09A-4EA9-A52D-4D0E541F97F6}"/>
                </a:ext>
              </a:extLst>
            </p:cNvPr>
            <p:cNvSpPr/>
            <p:nvPr/>
          </p:nvSpPr>
          <p:spPr>
            <a:xfrm>
              <a:off x="8244532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B2D0DD2-B5C6-4864-B725-91E7E07A0919}"/>
                </a:ext>
              </a:extLst>
            </p:cNvPr>
            <p:cNvSpPr txBox="1"/>
            <p:nvPr/>
          </p:nvSpPr>
          <p:spPr>
            <a:xfrm>
              <a:off x="8915007" y="2117494"/>
              <a:ext cx="3594127" cy="10156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Display analyzed customer comments in </a:t>
              </a:r>
            </a:p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 Rating Format.</a:t>
              </a: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EC5AC07B-F65D-423A-A4E2-08A0E925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078" y="2392693"/>
              <a:ext cx="430960" cy="430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06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81CAEB-9BD4-46E3-A693-27F6E38DC823}"/>
              </a:ext>
            </a:extLst>
          </p:cNvPr>
          <p:cNvSpPr/>
          <p:nvPr/>
        </p:nvSpPr>
        <p:spPr>
          <a:xfrm>
            <a:off x="-1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COMPETITION</a:t>
            </a:r>
          </a:p>
          <a:p>
            <a:pPr algn="ctr"/>
            <a:endParaRPr lang="en-US" sz="4000" dirty="0"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6" y="998899"/>
            <a:ext cx="100679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8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7</a:t>
            </a:fld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10926678" y="6436560"/>
            <a:ext cx="427122" cy="284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524FB3-EF51-4FA0-A52B-16CF566E4C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2022F23-1C86-4E49-871F-0D02F3B56CD9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BUSINESS PLAN.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166"/>
            <a:ext cx="4810539" cy="534683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810539" y="1617078"/>
            <a:ext cx="3170582" cy="1620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Revenue on Sales.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10539" y="3374544"/>
            <a:ext cx="3170582" cy="1620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Membership </a:t>
            </a:r>
          </a:p>
          <a:p>
            <a:pPr algn="ctr"/>
            <a:r>
              <a:rPr lang="en-US" sz="3200" b="1" dirty="0"/>
              <a:t>Subscription.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9389" y="1518023"/>
            <a:ext cx="4142611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5% </a:t>
            </a:r>
            <a:r>
              <a:rPr lang="en-US" sz="2400" b="1" dirty="0">
                <a:solidFill>
                  <a:srgbClr val="002060"/>
                </a:solidFill>
              </a:rPr>
              <a:t>Profit on each sale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Transaction</a:t>
            </a:r>
            <a:r>
              <a:rPr lang="en-US" sz="2400" b="1" dirty="0">
                <a:solidFill>
                  <a:srgbClr val="002060"/>
                </a:solidFill>
                <a:cs typeface="Calibri"/>
              </a:rPr>
              <a:t> Fee Revenue Model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QR Code Mechanism is used.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2796" y="3350576"/>
            <a:ext cx="4085155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Annual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membership subscription.</a:t>
            </a:r>
          </a:p>
          <a:p>
            <a:r>
              <a:rPr lang="en-US" sz="2400" b="1" dirty="0">
                <a:solidFill>
                  <a:srgbClr val="002060"/>
                </a:solidFill>
                <a:cs typeface="Calibri"/>
              </a:rPr>
              <a:t>Subscription Revenue Model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10539" y="5142750"/>
            <a:ext cx="3170582" cy="1620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Marketing Plan.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940" y="5205456"/>
            <a:ext cx="751772" cy="7517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869" y="5145750"/>
            <a:ext cx="1055220" cy="9313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99" y="5095619"/>
            <a:ext cx="1443756" cy="1053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C437E-07BB-40AF-AED7-CFA95BAF250C}"/>
              </a:ext>
            </a:extLst>
          </p:cNvPr>
          <p:cNvSpPr txBox="1"/>
          <p:nvPr/>
        </p:nvSpPr>
        <p:spPr>
          <a:xfrm>
            <a:off x="8193505" y="5997742"/>
            <a:ext cx="33949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First Mover Advantage.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988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8</a:t>
            </a:fld>
            <a:endParaRPr lang="en-US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52022F23-1C86-4E49-871F-0D02F3B56CD9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Tw Cen MT" panose="020B0602020104020603" pitchFamily="34" charset="0"/>
              </a:rPr>
              <a:t>MARKET SIZE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027" y="1511167"/>
            <a:ext cx="53183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Consumers</a:t>
            </a:r>
          </a:p>
          <a:p>
            <a:r>
              <a:rPr lang="en-US" sz="5400" b="1" dirty="0">
                <a:solidFill>
                  <a:srgbClr val="00B050"/>
                </a:solidFill>
              </a:rPr>
              <a:t>21.44</a:t>
            </a:r>
            <a:r>
              <a:rPr lang="en-US" sz="5400" dirty="0">
                <a:solidFill>
                  <a:srgbClr val="00B050"/>
                </a:solidFill>
              </a:rPr>
              <a:t> </a:t>
            </a:r>
            <a:r>
              <a:rPr lang="en-US" sz="4800" dirty="0">
                <a:solidFill>
                  <a:srgbClr val="00B050"/>
                </a:solidFill>
              </a:rPr>
              <a:t>Million </a:t>
            </a:r>
          </a:p>
          <a:p>
            <a:r>
              <a:rPr lang="en-US" dirty="0"/>
              <a:t>Total Sri Lankan Population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4</a:t>
            </a:r>
            <a:r>
              <a:rPr lang="en-US" sz="48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Million</a:t>
            </a:r>
            <a:r>
              <a:rPr lang="en-US" dirty="0"/>
              <a:t> </a:t>
            </a:r>
          </a:p>
          <a:p>
            <a:r>
              <a:rPr lang="en-US" dirty="0"/>
              <a:t>       School Population </a:t>
            </a:r>
            <a:r>
              <a:rPr lang="en-US" b="1" dirty="0"/>
              <a:t>(18%)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3.1</a:t>
            </a:r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Million</a:t>
            </a:r>
            <a:r>
              <a:rPr lang="en-US" dirty="0"/>
              <a:t> </a:t>
            </a:r>
          </a:p>
          <a:p>
            <a:r>
              <a:rPr lang="en-US" dirty="0"/>
              <a:t>      Gaming Population in Sri Lanka </a:t>
            </a:r>
            <a:r>
              <a:rPr lang="en-US" b="1" dirty="0"/>
              <a:t>(14%)</a:t>
            </a:r>
          </a:p>
          <a:p>
            <a:endParaRPr lang="en-US" b="1" dirty="0"/>
          </a:p>
          <a:p>
            <a:r>
              <a:rPr lang="en-US" sz="4000" b="1" dirty="0">
                <a:solidFill>
                  <a:srgbClr val="0070C0"/>
                </a:solidFill>
              </a:rPr>
              <a:t>32% </a:t>
            </a:r>
            <a:r>
              <a:rPr lang="en-US" b="1" dirty="0"/>
              <a:t>Web Sites </a:t>
            </a:r>
            <a:r>
              <a:rPr lang="en-US" dirty="0"/>
              <a:t>users.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02016" y="1552932"/>
            <a:ext cx="61125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Local Vendors.</a:t>
            </a:r>
          </a:p>
          <a:p>
            <a:endParaRPr lang="en-US" dirty="0"/>
          </a:p>
          <a:p>
            <a:r>
              <a:rPr lang="en-US" dirty="0"/>
              <a:t>Placed </a:t>
            </a:r>
            <a:r>
              <a:rPr lang="en-US" sz="5400" b="1" dirty="0">
                <a:solidFill>
                  <a:srgbClr val="FF0000"/>
                </a:solidFill>
              </a:rPr>
              <a:t>26</a:t>
            </a:r>
            <a:r>
              <a:rPr lang="en-US" sz="5400" b="1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among the Industries in Sri Lanka.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4000" b="1" dirty="0">
                <a:solidFill>
                  <a:srgbClr val="0070C0"/>
                </a:solidFill>
              </a:rPr>
              <a:t>32</a:t>
            </a:r>
            <a:r>
              <a:rPr lang="en-US" dirty="0"/>
              <a:t> establishments.</a:t>
            </a:r>
          </a:p>
          <a:p>
            <a:r>
              <a:rPr lang="en-US" dirty="0"/>
              <a:t>	</a:t>
            </a:r>
            <a:r>
              <a:rPr lang="en-US" sz="4000" b="1" dirty="0">
                <a:solidFill>
                  <a:srgbClr val="0070C0"/>
                </a:solidFill>
              </a:rPr>
              <a:t>3226</a:t>
            </a:r>
            <a:r>
              <a:rPr lang="en-US" dirty="0"/>
              <a:t> People engaged.</a:t>
            </a:r>
          </a:p>
          <a:p>
            <a:endParaRPr lang="en-US" dirty="0"/>
          </a:p>
          <a:p>
            <a:r>
              <a:rPr lang="en-US" dirty="0"/>
              <a:t> This represent </a:t>
            </a:r>
            <a:r>
              <a:rPr lang="en-US" sz="4000" b="1" dirty="0">
                <a:solidFill>
                  <a:srgbClr val="0070C0"/>
                </a:solidFill>
              </a:rPr>
              <a:t>0.15% </a:t>
            </a:r>
            <a:r>
              <a:rPr lang="en-US" dirty="0"/>
              <a:t>of the total industries.</a:t>
            </a:r>
          </a:p>
          <a:p>
            <a:endParaRPr lang="en-US" dirty="0"/>
          </a:p>
          <a:p>
            <a:r>
              <a:rPr lang="en-US" sz="1200" dirty="0" err="1"/>
              <a:t>Source:http</a:t>
            </a:r>
            <a:r>
              <a:rPr lang="en-US" sz="1200" dirty="0"/>
              <a:t>://www.statistics.gov.lk/industry/ASI_2016_Report.pdf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1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0" y="-30961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HIGH LEVEL SYSTEM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68" y="1156029"/>
            <a:ext cx="10551032" cy="52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4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419</Words>
  <Application>Microsoft Office PowerPoint</Application>
  <PresentationFormat>Widescreen</PresentationFormat>
  <Paragraphs>133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H.K.S.P. Gunadasa it16010390</dc:creator>
  <cp:lastModifiedBy>Sewwandi E.D.D. it15146816</cp:lastModifiedBy>
  <cp:revision>166</cp:revision>
  <dcterms:created xsi:type="dcterms:W3CDTF">2019-03-16T04:57:12Z</dcterms:created>
  <dcterms:modified xsi:type="dcterms:W3CDTF">2019-09-01T16:40:46Z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1057480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