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ms-powerpoint.changesinfo+xml" PartName="/ppt/changesInfos/changesInfo1.xml"/>
  <Override ContentType="application/vnd.ms-powerpoint.revisioninfo+xml" PartName="/ppt/revisionInfo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7" r:id="rId11"/>
    <p:sldId id="265" r:id="rId12"/>
    <p:sldId id="266" r:id="rId13"/>
    <p:sldId id="295" r:id="rId14"/>
    <p:sldId id="272" r:id="rId15"/>
    <p:sldId id="270" r:id="rId16"/>
    <p:sldId id="271" r:id="rId17"/>
    <p:sldId id="296" r:id="rId18"/>
    <p:sldId id="274" r:id="rId19"/>
    <p:sldId id="276" r:id="rId20"/>
    <p:sldId id="275" r:id="rId21"/>
    <p:sldId id="297" r:id="rId22"/>
    <p:sldId id="299" r:id="rId23"/>
    <p:sldId id="300" r:id="rId24"/>
    <p:sldId id="298" r:id="rId25"/>
    <p:sldId id="278" r:id="rId26"/>
    <p:sldId id="279" r:id="rId27"/>
    <p:sldId id="301" r:id="rId28"/>
    <p:sldId id="290" r:id="rId29"/>
    <p:sldId id="291" r:id="rId30"/>
    <p:sldId id="294" r:id="rId31"/>
    <p:sldId id="29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BE8387-A6EB-47DF-B49F-8ADFEFC5B160}" v="1461" dt="2019-03-18T18:37:01.6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86854" autoAdjust="0"/>
  </p:normalViewPr>
  <p:slideViewPr>
    <p:cSldViewPr snapToGrid="0">
      <p:cViewPr varScale="1">
        <p:scale>
          <a:sx n="65" d="100"/>
          <a:sy n="65" d="100"/>
        </p:scale>
        <p:origin x="9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wwandi E.D.D. it15146816" userId="S::it15146816@my.sliit.lk::9559aab4-a4c0-46ff-bb89-70577392e5b5" providerId="AD" clId="Web-{668B60C3-9AED-1716-014E-3D6CF0C17929}"/>
    <pc:docChg chg="sldOrd">
      <pc:chgData name="Sewwandi E.D.D. it15146816" userId="S::it15146816@my.sliit.lk::9559aab4-a4c0-46ff-bb89-70577392e5b5" providerId="AD" clId="Web-{668B60C3-9AED-1716-014E-3D6CF0C17929}" dt="2019-07-18T12:36:19.769" v="0"/>
      <pc:docMkLst>
        <pc:docMk/>
      </pc:docMkLst>
      <pc:sldChg chg="ord">
        <pc:chgData name="Sewwandi E.D.D. it15146816" userId="S::it15146816@my.sliit.lk::9559aab4-a4c0-46ff-bb89-70577392e5b5" providerId="AD" clId="Web-{668B60C3-9AED-1716-014E-3D6CF0C17929}" dt="2019-07-18T12:36:19.769" v="0"/>
        <pc:sldMkLst>
          <pc:docMk/>
          <pc:sldMk cId="926076777" sldId="262"/>
        </pc:sldMkLst>
      </pc:sldChg>
    </pc:docChg>
  </pc:docChgLst>
  <pc:docChgLst>
    <pc:chgData name="Sewwandi E.D.D. it15146816" userId="S::it15146816@my.sliit.lk::9559aab4-a4c0-46ff-bb89-70577392e5b5" providerId="AD" clId="Web-{1B7B0B54-BC48-12CE-97B3-35018137B11A}"/>
    <pc:docChg chg="modSld">
      <pc:chgData name="Sewwandi E.D.D. it15146816" userId="S::it15146816@my.sliit.lk::9559aab4-a4c0-46ff-bb89-70577392e5b5" providerId="AD" clId="Web-{1B7B0B54-BC48-12CE-97B3-35018137B11A}" dt="2019-03-16T18:15:49.528" v="77" actId="20577"/>
      <pc:docMkLst>
        <pc:docMk/>
      </pc:docMkLst>
      <pc:sldChg chg="modSp">
        <pc:chgData name="Sewwandi E.D.D. it15146816" userId="S::it15146816@my.sliit.lk::9559aab4-a4c0-46ff-bb89-70577392e5b5" providerId="AD" clId="Web-{1B7B0B54-BC48-12CE-97B3-35018137B11A}" dt="2019-03-16T18:15:49.528" v="76" actId="20577"/>
        <pc:sldMkLst>
          <pc:docMk/>
          <pc:sldMk cId="2474864904" sldId="298"/>
        </pc:sldMkLst>
        <pc:spChg chg="mod">
          <ac:chgData name="Sewwandi E.D.D. it15146816" userId="S::it15146816@my.sliit.lk::9559aab4-a4c0-46ff-bb89-70577392e5b5" providerId="AD" clId="Web-{1B7B0B54-BC48-12CE-97B3-35018137B11A}" dt="2019-03-16T18:15:49.528" v="76" actId="20577"/>
          <ac:spMkLst>
            <pc:docMk/>
            <pc:sldMk cId="2474864904" sldId="298"/>
            <ac:spMk id="9" creationId="{0F3B49A0-1745-4BB7-8970-8977DD49B63A}"/>
          </ac:spMkLst>
        </pc:spChg>
      </pc:sldChg>
    </pc:docChg>
  </pc:docChgLst>
  <pc:docChgLst>
    <pc:chgData name="H.K.S.P. Gunadasa it16010390" userId="S::it16010390@my.sliit.lk::49b28309-2755-4bac-8b03-10fa9e193c9e" providerId="AD" clId="Web-{C39B87CF-A957-F3BA-4333-82FB9887E5CF}"/>
    <pc:docChg chg="addSld delSld">
      <pc:chgData name="H.K.S.P. Gunadasa it16010390" userId="S::it16010390@my.sliit.lk::49b28309-2755-4bac-8b03-10fa9e193c9e" providerId="AD" clId="Web-{C39B87CF-A957-F3BA-4333-82FB9887E5CF}" dt="2019-08-31T14:04:29.600" v="1"/>
      <pc:docMkLst>
        <pc:docMk/>
      </pc:docMkLst>
      <pc:sldChg chg="add del">
        <pc:chgData name="H.K.S.P. Gunadasa it16010390" userId="S::it16010390@my.sliit.lk::49b28309-2755-4bac-8b03-10fa9e193c9e" providerId="AD" clId="Web-{C39B87CF-A957-F3BA-4333-82FB9887E5CF}" dt="2019-08-31T14:04:29.600" v="1"/>
        <pc:sldMkLst>
          <pc:docMk/>
          <pc:sldMk cId="581037687" sldId="260"/>
        </pc:sldMkLst>
      </pc:sldChg>
    </pc:docChg>
  </pc:docChgLst>
  <pc:docChgLst>
    <pc:chgData name="Sewwandi E.D.D. it15146816" userId="S::it15146816@my.sliit.lk::9559aab4-a4c0-46ff-bb89-70577392e5b5" providerId="AD" clId="Web-{4036A492-F604-11A8-6532-D0409E20EC25}"/>
    <pc:docChg chg="modSld">
      <pc:chgData name="Sewwandi E.D.D. it15146816" userId="S::it15146816@my.sliit.lk::9559aab4-a4c0-46ff-bb89-70577392e5b5" providerId="AD" clId="Web-{4036A492-F604-11A8-6532-D0409E20EC25}" dt="2019-03-18T04:39:47.175" v="58" actId="20577"/>
      <pc:docMkLst>
        <pc:docMk/>
      </pc:docMkLst>
      <pc:sldChg chg="modSp">
        <pc:chgData name="Sewwandi E.D.D. it15146816" userId="S::it15146816@my.sliit.lk::9559aab4-a4c0-46ff-bb89-70577392e5b5" providerId="AD" clId="Web-{4036A492-F604-11A8-6532-D0409E20EC25}" dt="2019-03-18T04:39:43.956" v="56" actId="20577"/>
        <pc:sldMkLst>
          <pc:docMk/>
          <pc:sldMk cId="1837243293" sldId="256"/>
        </pc:sldMkLst>
        <pc:spChg chg="mod">
          <ac:chgData name="Sewwandi E.D.D. it15146816" userId="S::it15146816@my.sliit.lk::9559aab4-a4c0-46ff-bb89-70577392e5b5" providerId="AD" clId="Web-{4036A492-F604-11A8-6532-D0409E20EC25}" dt="2019-03-18T04:39:43.956" v="56" actId="20577"/>
          <ac:spMkLst>
            <pc:docMk/>
            <pc:sldMk cId="1837243293" sldId="256"/>
            <ac:spMk id="11" creationId="{B8583709-595F-4CE2-B8B0-C47733F186E5}"/>
          </ac:spMkLst>
        </pc:spChg>
      </pc:sldChg>
      <pc:sldChg chg="modSp">
        <pc:chgData name="Sewwandi E.D.D. it15146816" userId="S::it15146816@my.sliit.lk::9559aab4-a4c0-46ff-bb89-70577392e5b5" providerId="AD" clId="Web-{4036A492-F604-11A8-6532-D0409E20EC25}" dt="2019-03-18T04:35:19.581" v="50" actId="20577"/>
        <pc:sldMkLst>
          <pc:docMk/>
          <pc:sldMk cId="3107209628" sldId="272"/>
        </pc:sldMkLst>
        <pc:spChg chg="mod">
          <ac:chgData name="Sewwandi E.D.D. it15146816" userId="S::it15146816@my.sliit.lk::9559aab4-a4c0-46ff-bb89-70577392e5b5" providerId="AD" clId="Web-{4036A492-F604-11A8-6532-D0409E20EC25}" dt="2019-03-18T04:35:19.581" v="50" actId="20577"/>
          <ac:spMkLst>
            <pc:docMk/>
            <pc:sldMk cId="3107209628" sldId="272"/>
            <ac:spMk id="6" creationId="{52B663F2-CFAA-4F43-8CE8-672143F8BA4B}"/>
          </ac:spMkLst>
        </pc:spChg>
      </pc:sldChg>
    </pc:docChg>
  </pc:docChgLst>
  <pc:docChgLst>
    <pc:chgData name=" " userId="c7f56b75-c671-4e69-8d05-08c0715c45ec" providerId="ADAL" clId="{03BE8387-A6EB-47DF-B49F-8ADFEFC5B160}"/>
    <pc:docChg chg="undo redo custSel addSld delSld modSld sldOrd">
      <pc:chgData name=" " userId="c7f56b75-c671-4e69-8d05-08c0715c45ec" providerId="ADAL" clId="{03BE8387-A6EB-47DF-B49F-8ADFEFC5B160}" dt="2019-03-18T18:37:01.674" v="6457" actId="20577"/>
      <pc:docMkLst>
        <pc:docMk/>
      </pc:docMkLst>
      <pc:sldChg chg="modSp">
        <pc:chgData name=" " userId="c7f56b75-c671-4e69-8d05-08c0715c45ec" providerId="ADAL" clId="{03BE8387-A6EB-47DF-B49F-8ADFEFC5B160}" dt="2019-03-16T06:33:01.246" v="761" actId="207"/>
        <pc:sldMkLst>
          <pc:docMk/>
          <pc:sldMk cId="1837243293" sldId="256"/>
        </pc:sldMkLst>
        <pc:spChg chg="mod">
          <ac:chgData name=" " userId="c7f56b75-c671-4e69-8d05-08c0715c45ec" providerId="ADAL" clId="{03BE8387-A6EB-47DF-B49F-8ADFEFC5B160}" dt="2019-03-16T06:33:01.246" v="761" actId="207"/>
          <ac:spMkLst>
            <pc:docMk/>
            <pc:sldMk cId="1837243293" sldId="256"/>
            <ac:spMk id="4" creationId="{BE8AA9BD-5B28-4BB1-803B-54BB6E1B0DE1}"/>
          </ac:spMkLst>
        </pc:spChg>
      </pc:sldChg>
      <pc:sldChg chg="modSp">
        <pc:chgData name=" " userId="c7f56b75-c671-4e69-8d05-08c0715c45ec" providerId="ADAL" clId="{03BE8387-A6EB-47DF-B49F-8ADFEFC5B160}" dt="2019-03-16T13:23:42.304" v="1743"/>
        <pc:sldMkLst>
          <pc:docMk/>
          <pc:sldMk cId="2741235974" sldId="257"/>
        </pc:sldMkLst>
        <pc:spChg chg="mod">
          <ac:chgData name=" " userId="c7f56b75-c671-4e69-8d05-08c0715c45ec" providerId="ADAL" clId="{03BE8387-A6EB-47DF-B49F-8ADFEFC5B160}" dt="2019-03-16T09:25:25.047" v="1319" actId="1036"/>
          <ac:spMkLst>
            <pc:docMk/>
            <pc:sldMk cId="2741235974" sldId="257"/>
            <ac:spMk id="14" creationId="{09170594-DC5A-4C57-8C42-57485A914C6B}"/>
          </ac:spMkLst>
        </pc:spChg>
        <pc:spChg chg="mod">
          <ac:chgData name=" " userId="c7f56b75-c671-4e69-8d05-08c0715c45ec" providerId="ADAL" clId="{03BE8387-A6EB-47DF-B49F-8ADFEFC5B160}" dt="2019-03-16T09:25:24.438" v="1318" actId="1076"/>
          <ac:spMkLst>
            <pc:docMk/>
            <pc:sldMk cId="2741235974" sldId="257"/>
            <ac:spMk id="15" creationId="{B3881332-ED05-4853-9880-2C2C4338D6FB}"/>
          </ac:spMkLst>
        </pc:spChg>
        <pc:spChg chg="mod">
          <ac:chgData name=" " userId="c7f56b75-c671-4e69-8d05-08c0715c45ec" providerId="ADAL" clId="{03BE8387-A6EB-47DF-B49F-8ADFEFC5B160}" dt="2019-03-16T06:34:57.984" v="773" actId="207"/>
          <ac:spMkLst>
            <pc:docMk/>
            <pc:sldMk cId="2741235974" sldId="257"/>
            <ac:spMk id="18" creationId="{A83D4B57-4051-43B4-B0BE-84AD584D16C6}"/>
          </ac:spMkLst>
        </pc:spChg>
        <pc:spChg chg="mod">
          <ac:chgData name=" " userId="c7f56b75-c671-4e69-8d05-08c0715c45ec" providerId="ADAL" clId="{03BE8387-A6EB-47DF-B49F-8ADFEFC5B160}" dt="2019-03-16T06:35:03.085" v="774" actId="207"/>
          <ac:spMkLst>
            <pc:docMk/>
            <pc:sldMk cId="2741235974" sldId="257"/>
            <ac:spMk id="19" creationId="{51EDC0D6-4015-4882-9F9A-47C32850AEDF}"/>
          </ac:spMkLst>
        </pc:spChg>
        <pc:spChg chg="mod">
          <ac:chgData name=" " userId="c7f56b75-c671-4e69-8d05-08c0715c45ec" providerId="ADAL" clId="{03BE8387-A6EB-47DF-B49F-8ADFEFC5B160}" dt="2019-03-16T06:34:52.060" v="772" actId="207"/>
          <ac:spMkLst>
            <pc:docMk/>
            <pc:sldMk cId="2741235974" sldId="257"/>
            <ac:spMk id="21" creationId="{00617F91-C4BF-488D-A8B4-30A7C0D85066}"/>
          </ac:spMkLst>
        </pc:spChg>
        <pc:spChg chg="mod">
          <ac:chgData name=" " userId="c7f56b75-c671-4e69-8d05-08c0715c45ec" providerId="ADAL" clId="{03BE8387-A6EB-47DF-B49F-8ADFEFC5B160}" dt="2019-03-16T06:35:08.497" v="775" actId="207"/>
          <ac:spMkLst>
            <pc:docMk/>
            <pc:sldMk cId="2741235974" sldId="257"/>
            <ac:spMk id="22" creationId="{907181CC-17AD-4D09-9CD2-106B380BB0C4}"/>
          </ac:spMkLst>
        </pc:spChg>
        <pc:spChg chg="mod">
          <ac:chgData name=" " userId="c7f56b75-c671-4e69-8d05-08c0715c45ec" providerId="ADAL" clId="{03BE8387-A6EB-47DF-B49F-8ADFEFC5B160}" dt="2019-03-16T13:23:42.304" v="1743"/>
          <ac:spMkLst>
            <pc:docMk/>
            <pc:sldMk cId="2741235974" sldId="257"/>
            <ac:spMk id="24" creationId="{BC12C4D2-E980-4C6D-A698-FD461D5DB036}"/>
          </ac:spMkLst>
        </pc:spChg>
        <pc:spChg chg="mod">
          <ac:chgData name=" " userId="c7f56b75-c671-4e69-8d05-08c0715c45ec" providerId="ADAL" clId="{03BE8387-A6EB-47DF-B49F-8ADFEFC5B160}" dt="2019-03-16T06:35:19.511" v="777" actId="207"/>
          <ac:spMkLst>
            <pc:docMk/>
            <pc:sldMk cId="2741235974" sldId="257"/>
            <ac:spMk id="25" creationId="{D87A30EB-1580-4F98-8A3A-F23533BF46BC}"/>
          </ac:spMkLst>
        </pc:spChg>
        <pc:spChg chg="mod">
          <ac:chgData name=" " userId="c7f56b75-c671-4e69-8d05-08c0715c45ec" providerId="ADAL" clId="{03BE8387-A6EB-47DF-B49F-8ADFEFC5B160}" dt="2019-03-16T09:26:04.317" v="1387" actId="14861"/>
          <ac:spMkLst>
            <pc:docMk/>
            <pc:sldMk cId="2741235974" sldId="257"/>
            <ac:spMk id="26" creationId="{3444E1F2-1A40-4AC3-B65F-C377F6D8E9D4}"/>
          </ac:spMkLst>
        </pc:spChg>
        <pc:spChg chg="mod">
          <ac:chgData name=" " userId="c7f56b75-c671-4e69-8d05-08c0715c45ec" providerId="ADAL" clId="{03BE8387-A6EB-47DF-B49F-8ADFEFC5B160}" dt="2019-03-16T06:30:20.225" v="746" actId="208"/>
          <ac:spMkLst>
            <pc:docMk/>
            <pc:sldMk cId="2741235974" sldId="257"/>
            <ac:spMk id="28" creationId="{CD567D0A-A07B-4AA6-A817-3126CDB8CB06}"/>
          </ac:spMkLst>
        </pc:spChg>
        <pc:spChg chg="mod">
          <ac:chgData name=" " userId="c7f56b75-c671-4e69-8d05-08c0715c45ec" providerId="ADAL" clId="{03BE8387-A6EB-47DF-B49F-8ADFEFC5B160}" dt="2019-03-16T06:30:20.225" v="746" actId="208"/>
          <ac:spMkLst>
            <pc:docMk/>
            <pc:sldMk cId="2741235974" sldId="257"/>
            <ac:spMk id="29" creationId="{7A3233F5-4DBD-4971-BC77-D77BC45F68FB}"/>
          </ac:spMkLst>
        </pc:spChg>
        <pc:spChg chg="mod">
          <ac:chgData name=" " userId="c7f56b75-c671-4e69-8d05-08c0715c45ec" providerId="ADAL" clId="{03BE8387-A6EB-47DF-B49F-8ADFEFC5B160}" dt="2019-03-16T06:30:20.225" v="746" actId="208"/>
          <ac:spMkLst>
            <pc:docMk/>
            <pc:sldMk cId="2741235974" sldId="257"/>
            <ac:spMk id="32" creationId="{CD567D0A-A07B-4AA6-A817-3126CDB8CB06}"/>
          </ac:spMkLst>
        </pc:spChg>
        <pc:spChg chg="mod">
          <ac:chgData name=" " userId="c7f56b75-c671-4e69-8d05-08c0715c45ec" providerId="ADAL" clId="{03BE8387-A6EB-47DF-B49F-8ADFEFC5B160}" dt="2019-03-16T06:30:20.225" v="746" actId="208"/>
          <ac:spMkLst>
            <pc:docMk/>
            <pc:sldMk cId="2741235974" sldId="257"/>
            <ac:spMk id="33" creationId="{7A3233F5-4DBD-4971-BC77-D77BC45F68FB}"/>
          </ac:spMkLst>
        </pc:spChg>
        <pc:spChg chg="mod">
          <ac:chgData name=" " userId="c7f56b75-c671-4e69-8d05-08c0715c45ec" providerId="ADAL" clId="{03BE8387-A6EB-47DF-B49F-8ADFEFC5B160}" dt="2019-03-16T06:30:20.225" v="746" actId="208"/>
          <ac:spMkLst>
            <pc:docMk/>
            <pc:sldMk cId="2741235974" sldId="257"/>
            <ac:spMk id="36" creationId="{CD567D0A-A07B-4AA6-A817-3126CDB8CB06}"/>
          </ac:spMkLst>
        </pc:spChg>
        <pc:spChg chg="mod">
          <ac:chgData name=" " userId="c7f56b75-c671-4e69-8d05-08c0715c45ec" providerId="ADAL" clId="{03BE8387-A6EB-47DF-B49F-8ADFEFC5B160}" dt="2019-03-16T06:30:20.225" v="746" actId="208"/>
          <ac:spMkLst>
            <pc:docMk/>
            <pc:sldMk cId="2741235974" sldId="257"/>
            <ac:spMk id="37" creationId="{7A3233F5-4DBD-4971-BC77-D77BC45F68FB}"/>
          </ac:spMkLst>
        </pc:spChg>
        <pc:spChg chg="mod">
          <ac:chgData name=" " userId="c7f56b75-c671-4e69-8d05-08c0715c45ec" providerId="ADAL" clId="{03BE8387-A6EB-47DF-B49F-8ADFEFC5B160}" dt="2019-03-16T06:30:20.225" v="746" actId="208"/>
          <ac:spMkLst>
            <pc:docMk/>
            <pc:sldMk cId="2741235974" sldId="257"/>
            <ac:spMk id="40" creationId="{CD567D0A-A07B-4AA6-A817-3126CDB8CB06}"/>
          </ac:spMkLst>
        </pc:spChg>
        <pc:spChg chg="mod">
          <ac:chgData name=" " userId="c7f56b75-c671-4e69-8d05-08c0715c45ec" providerId="ADAL" clId="{03BE8387-A6EB-47DF-B49F-8ADFEFC5B160}" dt="2019-03-16T06:30:20.225" v="746" actId="208"/>
          <ac:spMkLst>
            <pc:docMk/>
            <pc:sldMk cId="2741235974" sldId="257"/>
            <ac:spMk id="41" creationId="{7A3233F5-4DBD-4971-BC77-D77BC45F68FB}"/>
          </ac:spMkLst>
        </pc:spChg>
        <pc:spChg chg="mod">
          <ac:chgData name=" " userId="c7f56b75-c671-4e69-8d05-08c0715c45ec" providerId="ADAL" clId="{03BE8387-A6EB-47DF-B49F-8ADFEFC5B160}" dt="2019-03-16T06:34:11.946" v="769" actId="207"/>
          <ac:spMkLst>
            <pc:docMk/>
            <pc:sldMk cId="2741235974" sldId="257"/>
            <ac:spMk id="42" creationId="{09170594-DC5A-4C57-8C42-57485A914C6B}"/>
          </ac:spMkLst>
        </pc:spChg>
        <pc:spChg chg="mod">
          <ac:chgData name=" " userId="c7f56b75-c671-4e69-8d05-08c0715c45ec" providerId="ADAL" clId="{03BE8387-A6EB-47DF-B49F-8ADFEFC5B160}" dt="2019-03-16T09:24:29.297" v="1304" actId="14861"/>
          <ac:spMkLst>
            <pc:docMk/>
            <pc:sldMk cId="2741235974" sldId="257"/>
            <ac:spMk id="43" creationId="{3444E1F2-1A40-4AC3-B65F-C377F6D8E9D4}"/>
          </ac:spMkLst>
        </pc:spChg>
        <pc:spChg chg="mod">
          <ac:chgData name=" " userId="c7f56b75-c671-4e69-8d05-08c0715c45ec" providerId="ADAL" clId="{03BE8387-A6EB-47DF-B49F-8ADFEFC5B160}" dt="2019-03-16T06:35:34.398" v="778" actId="207"/>
          <ac:spMkLst>
            <pc:docMk/>
            <pc:sldMk cId="2741235974" sldId="257"/>
            <ac:spMk id="44" creationId="{09170594-DC5A-4C57-8C42-57485A914C6B}"/>
          </ac:spMkLst>
        </pc:spChg>
        <pc:spChg chg="mod">
          <ac:chgData name=" " userId="c7f56b75-c671-4e69-8d05-08c0715c45ec" providerId="ADAL" clId="{03BE8387-A6EB-47DF-B49F-8ADFEFC5B160}" dt="2019-03-16T09:26:04.317" v="1387" actId="14861"/>
          <ac:spMkLst>
            <pc:docMk/>
            <pc:sldMk cId="2741235974" sldId="257"/>
            <ac:spMk id="94" creationId="{3444E1F2-1A40-4AC3-B65F-C377F6D8E9D4}"/>
          </ac:spMkLst>
        </pc:spChg>
        <pc:spChg chg="mod">
          <ac:chgData name=" " userId="c7f56b75-c671-4e69-8d05-08c0715c45ec" providerId="ADAL" clId="{03BE8387-A6EB-47DF-B49F-8ADFEFC5B160}" dt="2019-03-16T09:26:04.317" v="1387" actId="14861"/>
          <ac:spMkLst>
            <pc:docMk/>
            <pc:sldMk cId="2741235974" sldId="257"/>
            <ac:spMk id="98" creationId="{3444E1F2-1A40-4AC3-B65F-C377F6D8E9D4}"/>
          </ac:spMkLst>
        </pc:spChg>
        <pc:spChg chg="mod">
          <ac:chgData name=" " userId="c7f56b75-c671-4e69-8d05-08c0715c45ec" providerId="ADAL" clId="{03BE8387-A6EB-47DF-B49F-8ADFEFC5B160}" dt="2019-03-16T09:26:04.317" v="1387" actId="14861"/>
          <ac:spMkLst>
            <pc:docMk/>
            <pc:sldMk cId="2741235974" sldId="257"/>
            <ac:spMk id="103" creationId="{3444E1F2-1A40-4AC3-B65F-C377F6D8E9D4}"/>
          </ac:spMkLst>
        </pc:spChg>
        <pc:grpChg chg="mod">
          <ac:chgData name=" " userId="c7f56b75-c671-4e69-8d05-08c0715c45ec" providerId="ADAL" clId="{03BE8387-A6EB-47DF-B49F-8ADFEFC5B160}" dt="2019-03-16T06:30:50.798" v="747" actId="207"/>
          <ac:grpSpMkLst>
            <pc:docMk/>
            <pc:sldMk cId="2741235974" sldId="257"/>
            <ac:grpSpMk id="27" creationId="{EDC4415A-F36F-4ACA-AB85-FB0581874A35}"/>
          </ac:grpSpMkLst>
        </pc:grpChg>
        <pc:grpChg chg="mod">
          <ac:chgData name=" " userId="c7f56b75-c671-4e69-8d05-08c0715c45ec" providerId="ADAL" clId="{03BE8387-A6EB-47DF-B49F-8ADFEFC5B160}" dt="2019-03-16T06:30:50.798" v="747" actId="207"/>
          <ac:grpSpMkLst>
            <pc:docMk/>
            <pc:sldMk cId="2741235974" sldId="257"/>
            <ac:grpSpMk id="31" creationId="{EDC4415A-F36F-4ACA-AB85-FB0581874A35}"/>
          </ac:grpSpMkLst>
        </pc:grpChg>
        <pc:grpChg chg="mod">
          <ac:chgData name=" " userId="c7f56b75-c671-4e69-8d05-08c0715c45ec" providerId="ADAL" clId="{03BE8387-A6EB-47DF-B49F-8ADFEFC5B160}" dt="2019-03-16T06:30:50.798" v="747" actId="207"/>
          <ac:grpSpMkLst>
            <pc:docMk/>
            <pc:sldMk cId="2741235974" sldId="257"/>
            <ac:grpSpMk id="35" creationId="{EDC4415A-F36F-4ACA-AB85-FB0581874A35}"/>
          </ac:grpSpMkLst>
        </pc:grpChg>
        <pc:grpChg chg="mod">
          <ac:chgData name=" " userId="c7f56b75-c671-4e69-8d05-08c0715c45ec" providerId="ADAL" clId="{03BE8387-A6EB-47DF-B49F-8ADFEFC5B160}" dt="2019-03-16T06:30:50.798" v="747" actId="207"/>
          <ac:grpSpMkLst>
            <pc:docMk/>
            <pc:sldMk cId="2741235974" sldId="257"/>
            <ac:grpSpMk id="39" creationId="{EDC4415A-F36F-4ACA-AB85-FB0581874A35}"/>
          </ac:grpSpMkLst>
        </pc:grpChg>
        <pc:grpChg chg="mod">
          <ac:chgData name=" " userId="c7f56b75-c671-4e69-8d05-08c0715c45ec" providerId="ADAL" clId="{03BE8387-A6EB-47DF-B49F-8ADFEFC5B160}" dt="2019-03-16T09:26:04.317" v="1387" actId="14861"/>
          <ac:grpSpMkLst>
            <pc:docMk/>
            <pc:sldMk cId="2741235974" sldId="257"/>
            <ac:grpSpMk id="91" creationId="{EDC4415A-F36F-4ACA-AB85-FB0581874A35}"/>
          </ac:grpSpMkLst>
        </pc:grpChg>
        <pc:grpChg chg="mod">
          <ac:chgData name=" " userId="c7f56b75-c671-4e69-8d05-08c0715c45ec" providerId="ADAL" clId="{03BE8387-A6EB-47DF-B49F-8ADFEFC5B160}" dt="2019-03-16T09:26:04.317" v="1387" actId="14861"/>
          <ac:grpSpMkLst>
            <pc:docMk/>
            <pc:sldMk cId="2741235974" sldId="257"/>
            <ac:grpSpMk id="95" creationId="{EDC4415A-F36F-4ACA-AB85-FB0581874A35}"/>
          </ac:grpSpMkLst>
        </pc:grpChg>
        <pc:grpChg chg="mod">
          <ac:chgData name=" " userId="c7f56b75-c671-4e69-8d05-08c0715c45ec" providerId="ADAL" clId="{03BE8387-A6EB-47DF-B49F-8ADFEFC5B160}" dt="2019-03-16T09:26:04.317" v="1387" actId="14861"/>
          <ac:grpSpMkLst>
            <pc:docMk/>
            <pc:sldMk cId="2741235974" sldId="257"/>
            <ac:grpSpMk id="99" creationId="{EDC4415A-F36F-4ACA-AB85-FB0581874A35}"/>
          </ac:grpSpMkLst>
        </pc:grpChg>
        <pc:grpChg chg="mod">
          <ac:chgData name=" " userId="c7f56b75-c671-4e69-8d05-08c0715c45ec" providerId="ADAL" clId="{03BE8387-A6EB-47DF-B49F-8ADFEFC5B160}" dt="2019-03-16T09:26:04.317" v="1387" actId="14861"/>
          <ac:grpSpMkLst>
            <pc:docMk/>
            <pc:sldMk cId="2741235974" sldId="257"/>
            <ac:grpSpMk id="104" creationId="{EDC4415A-F36F-4ACA-AB85-FB0581874A35}"/>
          </ac:grpSpMkLst>
        </pc:grpChg>
      </pc:sldChg>
      <pc:sldChg chg="addSp delSp modSp">
        <pc:chgData name=" " userId="c7f56b75-c671-4e69-8d05-08c0715c45ec" providerId="ADAL" clId="{03BE8387-A6EB-47DF-B49F-8ADFEFC5B160}" dt="2019-03-16T06:32:40.679" v="760" actId="122"/>
        <pc:sldMkLst>
          <pc:docMk/>
          <pc:sldMk cId="413812509" sldId="258"/>
        </pc:sldMkLst>
        <pc:spChg chg="del mod">
          <ac:chgData name=" " userId="c7f56b75-c671-4e69-8d05-08c0715c45ec" providerId="ADAL" clId="{03BE8387-A6EB-47DF-B49F-8ADFEFC5B160}" dt="2019-03-16T06:32:16.967" v="755" actId="478"/>
          <ac:spMkLst>
            <pc:docMk/>
            <pc:sldMk cId="413812509" sldId="258"/>
            <ac:spMk id="4" creationId="{BE8AA9BD-5B28-4BB1-803B-54BB6E1B0DE1}"/>
          </ac:spMkLst>
        </pc:spChg>
        <pc:spChg chg="add mod ord">
          <ac:chgData name=" " userId="c7f56b75-c671-4e69-8d05-08c0715c45ec" providerId="ADAL" clId="{03BE8387-A6EB-47DF-B49F-8ADFEFC5B160}" dt="2019-03-16T06:32:40.679" v="760" actId="122"/>
          <ac:spMkLst>
            <pc:docMk/>
            <pc:sldMk cId="413812509" sldId="258"/>
            <ac:spMk id="6" creationId="{27C2943A-9D83-4CFB-8107-4074787EFF5E}"/>
          </ac:spMkLst>
        </pc:spChg>
      </pc:sldChg>
      <pc:sldChg chg="addSp delSp modSp">
        <pc:chgData name=" " userId="c7f56b75-c671-4e69-8d05-08c0715c45ec" providerId="ADAL" clId="{03BE8387-A6EB-47DF-B49F-8ADFEFC5B160}" dt="2019-03-16T06:33:40.050" v="768" actId="20577"/>
        <pc:sldMkLst>
          <pc:docMk/>
          <pc:sldMk cId="3083015536" sldId="259"/>
        </pc:sldMkLst>
        <pc:spChg chg="add del mod">
          <ac:chgData name=" " userId="c7f56b75-c671-4e69-8d05-08c0715c45ec" providerId="ADAL" clId="{03BE8387-A6EB-47DF-B49F-8ADFEFC5B160}" dt="2019-03-16T06:21:28.261" v="453"/>
          <ac:spMkLst>
            <pc:docMk/>
            <pc:sldMk cId="3083015536" sldId="259"/>
            <ac:spMk id="2" creationId="{02621234-6D04-43C0-A156-BE3248F58954}"/>
          </ac:spMkLst>
        </pc:spChg>
        <pc:spChg chg="del mod">
          <ac:chgData name=" " userId="c7f56b75-c671-4e69-8d05-08c0715c45ec" providerId="ADAL" clId="{03BE8387-A6EB-47DF-B49F-8ADFEFC5B160}" dt="2019-03-16T06:19:18.715" v="447"/>
          <ac:spMkLst>
            <pc:docMk/>
            <pc:sldMk cId="3083015536" sldId="259"/>
            <ac:spMk id="3" creationId="{B8583709-595F-4CE2-B8B0-C47733F186E5}"/>
          </ac:spMkLst>
        </pc:spChg>
        <pc:spChg chg="del mod">
          <ac:chgData name=" " userId="c7f56b75-c671-4e69-8d05-08c0715c45ec" providerId="ADAL" clId="{03BE8387-A6EB-47DF-B49F-8ADFEFC5B160}" dt="2019-03-16T06:33:28.721" v="765" actId="478"/>
          <ac:spMkLst>
            <pc:docMk/>
            <pc:sldMk cId="3083015536" sldId="259"/>
            <ac:spMk id="4" creationId="{BE8AA9BD-5B28-4BB1-803B-54BB6E1B0DE1}"/>
          </ac:spMkLst>
        </pc:spChg>
        <pc:spChg chg="add del mod">
          <ac:chgData name=" " userId="c7f56b75-c671-4e69-8d05-08c0715c45ec" providerId="ADAL" clId="{03BE8387-A6EB-47DF-B49F-8ADFEFC5B160}" dt="2019-03-16T06:21:27.854" v="451"/>
          <ac:spMkLst>
            <pc:docMk/>
            <pc:sldMk cId="3083015536" sldId="259"/>
            <ac:spMk id="5" creationId="{C6F14FE5-BC9E-434F-8A03-C5C829CB14CF}"/>
          </ac:spMkLst>
        </pc:spChg>
        <pc:spChg chg="add mod">
          <ac:chgData name=" " userId="c7f56b75-c671-4e69-8d05-08c0715c45ec" providerId="ADAL" clId="{03BE8387-A6EB-47DF-B49F-8ADFEFC5B160}" dt="2019-03-16T06:33:40.050" v="768" actId="20577"/>
          <ac:spMkLst>
            <pc:docMk/>
            <pc:sldMk cId="3083015536" sldId="259"/>
            <ac:spMk id="6" creationId="{36460FA6-307E-4E14-9FC8-788BED5B0689}"/>
          </ac:spMkLst>
        </pc:spChg>
        <pc:spChg chg="add mod">
          <ac:chgData name=" " userId="c7f56b75-c671-4e69-8d05-08c0715c45ec" providerId="ADAL" clId="{03BE8387-A6EB-47DF-B49F-8ADFEFC5B160}" dt="2019-03-16T06:33:34.454" v="767"/>
          <ac:spMkLst>
            <pc:docMk/>
            <pc:sldMk cId="3083015536" sldId="259"/>
            <ac:spMk id="8" creationId="{52022F23-1C86-4E49-871F-0D02F3B56CD9}"/>
          </ac:spMkLst>
        </pc:spChg>
      </pc:sldChg>
      <pc:sldChg chg="addSp delSp modSp">
        <pc:chgData name=" " userId="c7f56b75-c671-4e69-8d05-08c0715c45ec" providerId="ADAL" clId="{03BE8387-A6EB-47DF-B49F-8ADFEFC5B160}" dt="2019-03-16T10:30:57.214" v="1740" actId="14100"/>
        <pc:sldMkLst>
          <pc:docMk/>
          <pc:sldMk cId="581037687" sldId="260"/>
        </pc:sldMkLst>
        <pc:spChg chg="del mod">
          <ac:chgData name=" " userId="c7f56b75-c671-4e69-8d05-08c0715c45ec" providerId="ADAL" clId="{03BE8387-A6EB-47DF-B49F-8ADFEFC5B160}" dt="2019-03-16T06:38:31.034" v="798" actId="478"/>
          <ac:spMkLst>
            <pc:docMk/>
            <pc:sldMk cId="581037687" sldId="260"/>
            <ac:spMk id="2" creationId="{BE8AA9BD-5B28-4BB1-803B-54BB6E1B0DE1}"/>
          </ac:spMkLst>
        </pc:spChg>
        <pc:spChg chg="add mod">
          <ac:chgData name=" " userId="c7f56b75-c671-4e69-8d05-08c0715c45ec" providerId="ADAL" clId="{03BE8387-A6EB-47DF-B49F-8ADFEFC5B160}" dt="2019-03-16T09:17:29.048" v="1113" actId="1076"/>
          <ac:spMkLst>
            <pc:docMk/>
            <pc:sldMk cId="581037687" sldId="260"/>
            <ac:spMk id="12" creationId="{76546390-3F3A-4573-88A0-63D7930CB33D}"/>
          </ac:spMkLst>
        </pc:spChg>
        <pc:spChg chg="add mod">
          <ac:chgData name=" " userId="c7f56b75-c671-4e69-8d05-08c0715c45ec" providerId="ADAL" clId="{03BE8387-A6EB-47DF-B49F-8ADFEFC5B160}" dt="2019-03-16T10:30:57.214" v="1740" actId="14100"/>
          <ac:spMkLst>
            <pc:docMk/>
            <pc:sldMk cId="581037687" sldId="260"/>
            <ac:spMk id="20" creationId="{AE516FD7-4621-4422-82B0-03D94B975E2B}"/>
          </ac:spMkLst>
        </pc:spChg>
      </pc:sldChg>
      <pc:sldChg chg="addSp delSp modSp">
        <pc:chgData name=" " userId="c7f56b75-c671-4e69-8d05-08c0715c45ec" providerId="ADAL" clId="{03BE8387-A6EB-47DF-B49F-8ADFEFC5B160}" dt="2019-03-17T06:58:07.852" v="4773" actId="14861"/>
        <pc:sldMkLst>
          <pc:docMk/>
          <pc:sldMk cId="3137361089" sldId="261"/>
        </pc:sldMkLst>
        <pc:spChg chg="del mod">
          <ac:chgData name=" " userId="c7f56b75-c671-4e69-8d05-08c0715c45ec" providerId="ADAL" clId="{03BE8387-A6EB-47DF-B49F-8ADFEFC5B160}" dt="2019-03-16T06:37:33.549" v="788" actId="478"/>
          <ac:spMkLst>
            <pc:docMk/>
            <pc:sldMk cId="3137361089" sldId="261"/>
            <ac:spMk id="2" creationId="{BE8AA9BD-5B28-4BB1-803B-54BB6E1B0DE1}"/>
          </ac:spMkLst>
        </pc:spChg>
        <pc:spChg chg="add mod">
          <ac:chgData name=" " userId="c7f56b75-c671-4e69-8d05-08c0715c45ec" providerId="ADAL" clId="{03BE8387-A6EB-47DF-B49F-8ADFEFC5B160}" dt="2019-03-16T06:37:39.072" v="790"/>
          <ac:spMkLst>
            <pc:docMk/>
            <pc:sldMk cId="3137361089" sldId="261"/>
            <ac:spMk id="5" creationId="{5B81CAEB-9BD4-46E3-A693-27F6E38DC823}"/>
          </ac:spMkLst>
        </pc:spChg>
        <pc:picChg chg="mod ord">
          <ac:chgData name=" " userId="c7f56b75-c671-4e69-8d05-08c0715c45ec" providerId="ADAL" clId="{03BE8387-A6EB-47DF-B49F-8ADFEFC5B160}" dt="2019-03-16T06:37:58.878" v="792" actId="208"/>
          <ac:picMkLst>
            <pc:docMk/>
            <pc:sldMk cId="3137361089" sldId="261"/>
            <ac:picMk id="3" creationId="{00000000-0000-0000-0000-000000000000}"/>
          </ac:picMkLst>
        </pc:picChg>
        <pc:picChg chg="add mod">
          <ac:chgData name=" " userId="c7f56b75-c671-4e69-8d05-08c0715c45ec" providerId="ADAL" clId="{03BE8387-A6EB-47DF-B49F-8ADFEFC5B160}" dt="2019-03-17T06:58:07.852" v="4773" actId="14861"/>
          <ac:picMkLst>
            <pc:docMk/>
            <pc:sldMk cId="3137361089" sldId="261"/>
            <ac:picMk id="4" creationId="{50B26D98-3EC7-4440-9C9E-5747339D58A8}"/>
          </ac:picMkLst>
        </pc:picChg>
        <pc:picChg chg="del mod">
          <ac:chgData name=" " userId="c7f56b75-c671-4e69-8d05-08c0715c45ec" providerId="ADAL" clId="{03BE8387-A6EB-47DF-B49F-8ADFEFC5B160}" dt="2019-03-17T06:44:55.716" v="4630" actId="478"/>
          <ac:picMkLst>
            <pc:docMk/>
            <pc:sldMk cId="3137361089" sldId="261"/>
            <ac:picMk id="8" creationId="{00000000-0000-0000-0000-000000000000}"/>
          </ac:picMkLst>
        </pc:picChg>
      </pc:sldChg>
      <pc:sldChg chg="addSp delSp modSp">
        <pc:chgData name=" " userId="c7f56b75-c671-4e69-8d05-08c0715c45ec" providerId="ADAL" clId="{03BE8387-A6EB-47DF-B49F-8ADFEFC5B160}" dt="2019-03-16T07:13:15.112" v="1055" actId="14100"/>
        <pc:sldMkLst>
          <pc:docMk/>
          <pc:sldMk cId="926076777" sldId="262"/>
        </pc:sldMkLst>
        <pc:spChg chg="del mod">
          <ac:chgData name=" " userId="c7f56b75-c671-4e69-8d05-08c0715c45ec" providerId="ADAL" clId="{03BE8387-A6EB-47DF-B49F-8ADFEFC5B160}" dt="2019-03-16T05:52:40.794" v="7" actId="478"/>
          <ac:spMkLst>
            <pc:docMk/>
            <pc:sldMk cId="926076777" sldId="262"/>
            <ac:spMk id="2" creationId="{BE8AA9BD-5B28-4BB1-803B-54BB6E1B0DE1}"/>
          </ac:spMkLst>
        </pc:spChg>
        <pc:spChg chg="add mod">
          <ac:chgData name=" " userId="c7f56b75-c671-4e69-8d05-08c0715c45ec" providerId="ADAL" clId="{03BE8387-A6EB-47DF-B49F-8ADFEFC5B160}" dt="2019-03-16T07:13:15.112" v="1055" actId="14100"/>
          <ac:spMkLst>
            <pc:docMk/>
            <pc:sldMk cId="926076777" sldId="262"/>
            <ac:spMk id="3" creationId="{E1BB6474-6F35-4004-9E00-81FF7401C95C}"/>
          </ac:spMkLst>
        </pc:spChg>
        <pc:spChg chg="add del mod">
          <ac:chgData name=" " userId="c7f56b75-c671-4e69-8d05-08c0715c45ec" providerId="ADAL" clId="{03BE8387-A6EB-47DF-B49F-8ADFEFC5B160}" dt="2019-03-16T05:52:32.226" v="4" actId="478"/>
          <ac:spMkLst>
            <pc:docMk/>
            <pc:sldMk cId="926076777" sldId="262"/>
            <ac:spMk id="4" creationId="{2A72BA58-C8FF-4293-8412-ABC1E44D330D}"/>
          </ac:spMkLst>
        </pc:spChg>
        <pc:spChg chg="add del mod">
          <ac:chgData name=" " userId="c7f56b75-c671-4e69-8d05-08c0715c45ec" providerId="ADAL" clId="{03BE8387-A6EB-47DF-B49F-8ADFEFC5B160}" dt="2019-03-16T06:44:19.817" v="844"/>
          <ac:spMkLst>
            <pc:docMk/>
            <pc:sldMk cId="926076777" sldId="262"/>
            <ac:spMk id="5" creationId="{6BA28694-BF64-4837-8BC1-7C76A144FC3A}"/>
          </ac:spMkLst>
        </pc:spChg>
        <pc:spChg chg="mod">
          <ac:chgData name=" " userId="c7f56b75-c671-4e69-8d05-08c0715c45ec" providerId="ADAL" clId="{03BE8387-A6EB-47DF-B49F-8ADFEFC5B160}" dt="2019-03-16T06:12:01.564" v="340" actId="1076"/>
          <ac:spMkLst>
            <pc:docMk/>
            <pc:sldMk cId="926076777" sldId="262"/>
            <ac:spMk id="7" creationId="{B8583709-595F-4CE2-B8B0-C47733F186E5}"/>
          </ac:spMkLst>
        </pc:spChg>
        <pc:spChg chg="add mod">
          <ac:chgData name=" " userId="c7f56b75-c671-4e69-8d05-08c0715c45ec" providerId="ADAL" clId="{03BE8387-A6EB-47DF-B49F-8ADFEFC5B160}" dt="2019-03-16T06:13:28.839" v="402" actId="2710"/>
          <ac:spMkLst>
            <pc:docMk/>
            <pc:sldMk cId="926076777" sldId="262"/>
            <ac:spMk id="8" creationId="{2193EC1F-BB64-4230-A120-9D38BF12B1E4}"/>
          </ac:spMkLst>
        </pc:spChg>
        <pc:picChg chg="add del mod">
          <ac:chgData name=" " userId="c7f56b75-c671-4e69-8d05-08c0715c45ec" providerId="ADAL" clId="{03BE8387-A6EB-47DF-B49F-8ADFEFC5B160}" dt="2019-03-16T06:04:10.820" v="47" actId="478"/>
          <ac:picMkLst>
            <pc:docMk/>
            <pc:sldMk cId="926076777" sldId="262"/>
            <ac:picMk id="7" creationId="{8C3BC688-33A2-478D-92A3-54D2D3B1F462}"/>
          </ac:picMkLst>
        </pc:picChg>
        <pc:picChg chg="add del mod">
          <ac:chgData name=" " userId="c7f56b75-c671-4e69-8d05-08c0715c45ec" providerId="ADAL" clId="{03BE8387-A6EB-47DF-B49F-8ADFEFC5B160}" dt="2019-03-16T06:44:19.383" v="843" actId="931"/>
          <ac:picMkLst>
            <pc:docMk/>
            <pc:sldMk cId="926076777" sldId="262"/>
            <ac:picMk id="10" creationId="{2E4EBAC4-369A-4276-8A25-18647EDB2B49}"/>
          </ac:picMkLst>
        </pc:picChg>
      </pc:sldChg>
      <pc:sldChg chg="addSp delSp modSp">
        <pc:chgData name=" " userId="c7f56b75-c671-4e69-8d05-08c0715c45ec" providerId="ADAL" clId="{03BE8387-A6EB-47DF-B49F-8ADFEFC5B160}" dt="2019-03-17T06:58:19.282" v="4774" actId="14861"/>
        <pc:sldMkLst>
          <pc:docMk/>
          <pc:sldMk cId="244069719" sldId="263"/>
        </pc:sldMkLst>
        <pc:spChg chg="del mod">
          <ac:chgData name=" " userId="c7f56b75-c671-4e69-8d05-08c0715c45ec" providerId="ADAL" clId="{03BE8387-A6EB-47DF-B49F-8ADFEFC5B160}" dt="2019-03-16T06:40:38.629" v="824"/>
          <ac:spMkLst>
            <pc:docMk/>
            <pc:sldMk cId="244069719" sldId="263"/>
            <ac:spMk id="2" creationId="{BE8AA9BD-5B28-4BB1-803B-54BB6E1B0DE1}"/>
          </ac:spMkLst>
        </pc:spChg>
        <pc:spChg chg="add mod">
          <ac:chgData name=" " userId="c7f56b75-c671-4e69-8d05-08c0715c45ec" providerId="ADAL" clId="{03BE8387-A6EB-47DF-B49F-8ADFEFC5B160}" dt="2019-03-16T06:40:13.870" v="820" actId="1076"/>
          <ac:spMkLst>
            <pc:docMk/>
            <pc:sldMk cId="244069719" sldId="263"/>
            <ac:spMk id="5" creationId="{7FE2C59A-2A68-4227-B4D7-F1FF96D10316}"/>
          </ac:spMkLst>
        </pc:spChg>
        <pc:picChg chg="mod ord">
          <ac:chgData name=" " userId="c7f56b75-c671-4e69-8d05-08c0715c45ec" providerId="ADAL" clId="{03BE8387-A6EB-47DF-B49F-8ADFEFC5B160}" dt="2019-03-16T06:40:37.286" v="822" actId="1076"/>
          <ac:picMkLst>
            <pc:docMk/>
            <pc:sldMk cId="244069719" sldId="263"/>
            <ac:picMk id="3" creationId="{00000000-0000-0000-0000-000000000000}"/>
          </ac:picMkLst>
        </pc:picChg>
        <pc:picChg chg="del mod">
          <ac:chgData name=" " userId="c7f56b75-c671-4e69-8d05-08c0715c45ec" providerId="ADAL" clId="{03BE8387-A6EB-47DF-B49F-8ADFEFC5B160}" dt="2019-03-17T06:34:33.583" v="4591" actId="478"/>
          <ac:picMkLst>
            <pc:docMk/>
            <pc:sldMk cId="244069719" sldId="263"/>
            <ac:picMk id="4" creationId="{00000000-0000-0000-0000-000000000000}"/>
          </ac:picMkLst>
        </pc:picChg>
        <pc:picChg chg="add mod">
          <ac:chgData name=" " userId="c7f56b75-c671-4e69-8d05-08c0715c45ec" providerId="ADAL" clId="{03BE8387-A6EB-47DF-B49F-8ADFEFC5B160}" dt="2019-03-17T06:58:19.282" v="4774" actId="14861"/>
          <ac:picMkLst>
            <pc:docMk/>
            <pc:sldMk cId="244069719" sldId="263"/>
            <ac:picMk id="7" creationId="{774107DB-BE6F-4989-A670-26493B34D802}"/>
          </ac:picMkLst>
        </pc:picChg>
      </pc:sldChg>
      <pc:sldChg chg="modSp">
        <pc:chgData name=" " userId="c7f56b75-c671-4e69-8d05-08c0715c45ec" providerId="ADAL" clId="{03BE8387-A6EB-47DF-B49F-8ADFEFC5B160}" dt="2019-03-17T06:06:08.363" v="3902" actId="20577"/>
        <pc:sldMkLst>
          <pc:docMk/>
          <pc:sldMk cId="3718315690" sldId="264"/>
        </pc:sldMkLst>
        <pc:spChg chg="mod">
          <ac:chgData name=" " userId="c7f56b75-c671-4e69-8d05-08c0715c45ec" providerId="ADAL" clId="{03BE8387-A6EB-47DF-B49F-8ADFEFC5B160}" dt="2019-03-16T06:49:32.796" v="898" actId="1076"/>
          <ac:spMkLst>
            <pc:docMk/>
            <pc:sldMk cId="3718315690" sldId="264"/>
            <ac:spMk id="3" creationId="{B3881332-ED05-4853-9880-2C2C4338D6FB}"/>
          </ac:spMkLst>
        </pc:spChg>
        <pc:spChg chg="mod">
          <ac:chgData name=" " userId="c7f56b75-c671-4e69-8d05-08c0715c45ec" providerId="ADAL" clId="{03BE8387-A6EB-47DF-B49F-8ADFEFC5B160}" dt="2019-03-17T06:06:08.363" v="3902" actId="20577"/>
          <ac:spMkLst>
            <pc:docMk/>
            <pc:sldMk cId="3718315690" sldId="264"/>
            <ac:spMk id="7" creationId="{00000000-0000-0000-0000-000000000000}"/>
          </ac:spMkLst>
        </pc:spChg>
      </pc:sldChg>
      <pc:sldChg chg="modSp ord">
        <pc:chgData name=" " userId="c7f56b75-c671-4e69-8d05-08c0715c45ec" providerId="ADAL" clId="{03BE8387-A6EB-47DF-B49F-8ADFEFC5B160}" dt="2019-03-17T07:12:08.084" v="5003" actId="255"/>
        <pc:sldMkLst>
          <pc:docMk/>
          <pc:sldMk cId="2470421799" sldId="265"/>
        </pc:sldMkLst>
        <pc:spChg chg="mod">
          <ac:chgData name=" " userId="c7f56b75-c671-4e69-8d05-08c0715c45ec" providerId="ADAL" clId="{03BE8387-A6EB-47DF-B49F-8ADFEFC5B160}" dt="2019-03-17T07:12:08.084" v="5003" actId="255"/>
          <ac:spMkLst>
            <pc:docMk/>
            <pc:sldMk cId="2470421799" sldId="265"/>
            <ac:spMk id="2" creationId="{BE8AA9BD-5B28-4BB1-803B-54BB6E1B0DE1}"/>
          </ac:spMkLst>
        </pc:spChg>
        <pc:spChg chg="mod">
          <ac:chgData name=" " userId="c7f56b75-c671-4e69-8d05-08c0715c45ec" providerId="ADAL" clId="{03BE8387-A6EB-47DF-B49F-8ADFEFC5B160}" dt="2019-03-17T05:52:07.847" v="3630" actId="20577"/>
          <ac:spMkLst>
            <pc:docMk/>
            <pc:sldMk cId="2470421799" sldId="265"/>
            <ac:spMk id="9" creationId="{7FE2C59A-2A68-4227-B4D7-F1FF96D10316}"/>
          </ac:spMkLst>
        </pc:spChg>
      </pc:sldChg>
      <pc:sldChg chg="addSp delSp modSp">
        <pc:chgData name=" " userId="c7f56b75-c671-4e69-8d05-08c0715c45ec" providerId="ADAL" clId="{03BE8387-A6EB-47DF-B49F-8ADFEFC5B160}" dt="2019-03-17T06:58:33.114" v="4775" actId="14861"/>
        <pc:sldMkLst>
          <pc:docMk/>
          <pc:sldMk cId="244391239" sldId="266"/>
        </pc:sldMkLst>
        <pc:spChg chg="mod">
          <ac:chgData name=" " userId="c7f56b75-c671-4e69-8d05-08c0715c45ec" providerId="ADAL" clId="{03BE8387-A6EB-47DF-B49F-8ADFEFC5B160}" dt="2019-03-17T06:57:36.363" v="4772" actId="313"/>
          <ac:spMkLst>
            <pc:docMk/>
            <pc:sldMk cId="244391239" sldId="266"/>
            <ac:spMk id="7" creationId="{7FE2C59A-2A68-4227-B4D7-F1FF96D10316}"/>
          </ac:spMkLst>
        </pc:spChg>
        <pc:picChg chg="del mod">
          <ac:chgData name=" " userId="c7f56b75-c671-4e69-8d05-08c0715c45ec" providerId="ADAL" clId="{03BE8387-A6EB-47DF-B49F-8ADFEFC5B160}" dt="2019-03-17T06:34:57.547" v="4595" actId="478"/>
          <ac:picMkLst>
            <pc:docMk/>
            <pc:sldMk cId="244391239" sldId="266"/>
            <ac:picMk id="3" creationId="{00000000-0000-0000-0000-000000000000}"/>
          </ac:picMkLst>
        </pc:picChg>
        <pc:picChg chg="add mod">
          <ac:chgData name=" " userId="c7f56b75-c671-4e69-8d05-08c0715c45ec" providerId="ADAL" clId="{03BE8387-A6EB-47DF-B49F-8ADFEFC5B160}" dt="2019-03-17T06:58:33.114" v="4775" actId="14861"/>
          <ac:picMkLst>
            <pc:docMk/>
            <pc:sldMk cId="244391239" sldId="266"/>
            <ac:picMk id="4" creationId="{BF681982-914B-44BD-96E7-A9C0BF19D66C}"/>
          </ac:picMkLst>
        </pc:picChg>
      </pc:sldChg>
      <pc:sldChg chg="addSp modSp ord">
        <pc:chgData name=" " userId="c7f56b75-c671-4e69-8d05-08c0715c45ec" providerId="ADAL" clId="{03BE8387-A6EB-47DF-B49F-8ADFEFC5B160}" dt="2019-03-17T06:06:21.408" v="3903" actId="1076"/>
        <pc:sldMkLst>
          <pc:docMk/>
          <pc:sldMk cId="3733812085" sldId="267"/>
        </pc:sldMkLst>
        <pc:spChg chg="add mod">
          <ac:chgData name=" " userId="c7f56b75-c671-4e69-8d05-08c0715c45ec" providerId="ADAL" clId="{03BE8387-A6EB-47DF-B49F-8ADFEFC5B160}" dt="2019-03-17T06:05:59.785" v="3895" actId="20577"/>
          <ac:spMkLst>
            <pc:docMk/>
            <pc:sldMk cId="3733812085" sldId="267"/>
            <ac:spMk id="6" creationId="{E447A74D-08B1-4BF7-987D-4E4F69AC7033}"/>
          </ac:spMkLst>
        </pc:spChg>
        <pc:spChg chg="add mod">
          <ac:chgData name=" " userId="c7f56b75-c671-4e69-8d05-08c0715c45ec" providerId="ADAL" clId="{03BE8387-A6EB-47DF-B49F-8ADFEFC5B160}" dt="2019-03-17T06:06:21.408" v="3903" actId="1076"/>
          <ac:spMkLst>
            <pc:docMk/>
            <pc:sldMk cId="3733812085" sldId="267"/>
            <ac:spMk id="7" creationId="{7112DA33-3AE7-4F5B-AA85-3D6B400DE2E5}"/>
          </ac:spMkLst>
        </pc:spChg>
      </pc:sldChg>
      <pc:sldChg chg="addSp delSp">
        <pc:chgData name=" " userId="c7f56b75-c671-4e69-8d05-08c0715c45ec" providerId="ADAL" clId="{03BE8387-A6EB-47DF-B49F-8ADFEFC5B160}" dt="2019-03-16T07:09:42.819" v="1015"/>
        <pc:sldMkLst>
          <pc:docMk/>
          <pc:sldMk cId="1658604104" sldId="270"/>
        </pc:sldMkLst>
        <pc:spChg chg="add del">
          <ac:chgData name=" " userId="c7f56b75-c671-4e69-8d05-08c0715c45ec" providerId="ADAL" clId="{03BE8387-A6EB-47DF-B49F-8ADFEFC5B160}" dt="2019-03-16T07:09:42.069" v="1014" actId="478"/>
          <ac:spMkLst>
            <pc:docMk/>
            <pc:sldMk cId="1658604104" sldId="270"/>
            <ac:spMk id="4" creationId="{18F72DC1-7346-4484-BEB0-8742884E2895}"/>
          </ac:spMkLst>
        </pc:spChg>
        <pc:spChg chg="add">
          <ac:chgData name=" " userId="c7f56b75-c671-4e69-8d05-08c0715c45ec" providerId="ADAL" clId="{03BE8387-A6EB-47DF-B49F-8ADFEFC5B160}" dt="2019-03-16T07:09:42.819" v="1015"/>
          <ac:spMkLst>
            <pc:docMk/>
            <pc:sldMk cId="1658604104" sldId="270"/>
            <ac:spMk id="6" creationId="{0027FB3D-C51A-4AEA-A20F-661480D9778E}"/>
          </ac:spMkLst>
        </pc:spChg>
      </pc:sldChg>
      <pc:sldChg chg="addSp delSp modSp">
        <pc:chgData name=" " userId="c7f56b75-c671-4e69-8d05-08c0715c45ec" providerId="ADAL" clId="{03BE8387-A6EB-47DF-B49F-8ADFEFC5B160}" dt="2019-03-17T06:58:46.781" v="4779" actId="1035"/>
        <pc:sldMkLst>
          <pc:docMk/>
          <pc:sldMk cId="4124137444" sldId="271"/>
        </pc:sldMkLst>
        <pc:spChg chg="add del mod">
          <ac:chgData name=" " userId="c7f56b75-c671-4e69-8d05-08c0715c45ec" providerId="ADAL" clId="{03BE8387-A6EB-47DF-B49F-8ADFEFC5B160}" dt="2019-03-16T07:09:22.574" v="1010" actId="478"/>
          <ac:spMkLst>
            <pc:docMk/>
            <pc:sldMk cId="4124137444" sldId="271"/>
            <ac:spMk id="4" creationId="{8FFF6759-7EDE-4F67-9552-BE2137C1597D}"/>
          </ac:spMkLst>
        </pc:spChg>
        <pc:spChg chg="add del">
          <ac:chgData name=" " userId="c7f56b75-c671-4e69-8d05-08c0715c45ec" providerId="ADAL" clId="{03BE8387-A6EB-47DF-B49F-8ADFEFC5B160}" dt="2019-03-16T07:09:34.090" v="1012" actId="478"/>
          <ac:spMkLst>
            <pc:docMk/>
            <pc:sldMk cId="4124137444" sldId="271"/>
            <ac:spMk id="7" creationId="{6FDC3011-D52B-4457-8B81-9B2AC8AA1B71}"/>
          </ac:spMkLst>
        </pc:spChg>
        <pc:spChg chg="add">
          <ac:chgData name=" " userId="c7f56b75-c671-4e69-8d05-08c0715c45ec" providerId="ADAL" clId="{03BE8387-A6EB-47DF-B49F-8ADFEFC5B160}" dt="2019-03-16T07:09:34.870" v="1013"/>
          <ac:spMkLst>
            <pc:docMk/>
            <pc:sldMk cId="4124137444" sldId="271"/>
            <ac:spMk id="8" creationId="{C80C37A3-8174-4CC0-BEDF-3AA680E2AA73}"/>
          </ac:spMkLst>
        </pc:spChg>
        <pc:spChg chg="mod">
          <ac:chgData name=" " userId="c7f56b75-c671-4e69-8d05-08c0715c45ec" providerId="ADAL" clId="{03BE8387-A6EB-47DF-B49F-8ADFEFC5B160}" dt="2019-03-17T06:56:50.872" v="4746" actId="313"/>
          <ac:spMkLst>
            <pc:docMk/>
            <pc:sldMk cId="4124137444" sldId="271"/>
            <ac:spMk id="10" creationId="{7FE2C59A-2A68-4227-B4D7-F1FF96D10316}"/>
          </ac:spMkLst>
        </pc:spChg>
        <pc:picChg chg="mod ord">
          <ac:chgData name=" " userId="c7f56b75-c671-4e69-8d05-08c0715c45ec" providerId="ADAL" clId="{03BE8387-A6EB-47DF-B49F-8ADFEFC5B160}" dt="2019-03-16T07:29:31.668" v="1063" actId="166"/>
          <ac:picMkLst>
            <pc:docMk/>
            <pc:sldMk cId="4124137444" sldId="271"/>
            <ac:picMk id="2" creationId="{00000000-0000-0000-0000-000000000000}"/>
          </ac:picMkLst>
        </pc:picChg>
        <pc:picChg chg="del mod">
          <ac:chgData name=" " userId="c7f56b75-c671-4e69-8d05-08c0715c45ec" providerId="ADAL" clId="{03BE8387-A6EB-47DF-B49F-8ADFEFC5B160}" dt="2019-03-17T06:40:33.734" v="4603" actId="478"/>
          <ac:picMkLst>
            <pc:docMk/>
            <pc:sldMk cId="4124137444" sldId="271"/>
            <ac:picMk id="3" creationId="{00000000-0000-0000-0000-000000000000}"/>
          </ac:picMkLst>
        </pc:picChg>
        <pc:picChg chg="add mod">
          <ac:chgData name=" " userId="c7f56b75-c671-4e69-8d05-08c0715c45ec" providerId="ADAL" clId="{03BE8387-A6EB-47DF-B49F-8ADFEFC5B160}" dt="2019-03-17T06:58:46.781" v="4779" actId="1035"/>
          <ac:picMkLst>
            <pc:docMk/>
            <pc:sldMk cId="4124137444" sldId="271"/>
            <ac:picMk id="9" creationId="{805A20AF-5CA9-44F4-99B5-3EA645EDAA3F}"/>
          </ac:picMkLst>
        </pc:picChg>
      </pc:sldChg>
      <pc:sldChg chg="addSp modSp">
        <pc:chgData name=" " userId="c7f56b75-c671-4e69-8d05-08c0715c45ec" providerId="ADAL" clId="{03BE8387-A6EB-47DF-B49F-8ADFEFC5B160}" dt="2019-03-17T07:05:30.609" v="5002" actId="20577"/>
        <pc:sldMkLst>
          <pc:docMk/>
          <pc:sldMk cId="3107209628" sldId="272"/>
        </pc:sldMkLst>
        <pc:spChg chg="add mod">
          <ac:chgData name=" " userId="c7f56b75-c671-4e69-8d05-08c0715c45ec" providerId="ADAL" clId="{03BE8387-A6EB-47DF-B49F-8ADFEFC5B160}" dt="2019-03-16T07:09:08.879" v="1008" actId="1076"/>
          <ac:spMkLst>
            <pc:docMk/>
            <pc:sldMk cId="3107209628" sldId="272"/>
            <ac:spMk id="3" creationId="{E8343AE4-9CAB-48AD-BC5F-20CC88CEC4DD}"/>
          </ac:spMkLst>
        </pc:spChg>
        <pc:spChg chg="mod">
          <ac:chgData name=" " userId="c7f56b75-c671-4e69-8d05-08c0715c45ec" providerId="ADAL" clId="{03BE8387-A6EB-47DF-B49F-8ADFEFC5B160}" dt="2019-03-17T07:01:48.294" v="4786"/>
          <ac:spMkLst>
            <pc:docMk/>
            <pc:sldMk cId="3107209628" sldId="272"/>
            <ac:spMk id="5" creationId="{7FE2C59A-2A68-4227-B4D7-F1FF96D10316}"/>
          </ac:spMkLst>
        </pc:spChg>
        <pc:spChg chg="add mod">
          <ac:chgData name=" " userId="c7f56b75-c671-4e69-8d05-08c0715c45ec" providerId="ADAL" clId="{03BE8387-A6EB-47DF-B49F-8ADFEFC5B160}" dt="2019-03-17T07:05:30.609" v="5002" actId="20577"/>
          <ac:spMkLst>
            <pc:docMk/>
            <pc:sldMk cId="3107209628" sldId="272"/>
            <ac:spMk id="6" creationId="{52B663F2-CFAA-4F43-8CE8-672143F8BA4B}"/>
          </ac:spMkLst>
        </pc:spChg>
      </pc:sldChg>
      <pc:sldChg chg="addSp modSp">
        <pc:chgData name=" " userId="c7f56b75-c671-4e69-8d05-08c0715c45ec" providerId="ADAL" clId="{03BE8387-A6EB-47DF-B49F-8ADFEFC5B160}" dt="2019-03-16T07:10:51.273" v="1023"/>
        <pc:sldMkLst>
          <pc:docMk/>
          <pc:sldMk cId="1912344242" sldId="274"/>
        </pc:sldMkLst>
        <pc:spChg chg="add mod">
          <ac:chgData name=" " userId="c7f56b75-c671-4e69-8d05-08c0715c45ec" providerId="ADAL" clId="{03BE8387-A6EB-47DF-B49F-8ADFEFC5B160}" dt="2019-03-16T07:10:51.273" v="1023"/>
          <ac:spMkLst>
            <pc:docMk/>
            <pc:sldMk cId="1912344242" sldId="274"/>
            <ac:spMk id="4" creationId="{1F0BBF8D-75CF-497F-A176-8217DD9EA71E}"/>
          </ac:spMkLst>
        </pc:spChg>
      </pc:sldChg>
      <pc:sldChg chg="addSp delSp modSp">
        <pc:chgData name=" " userId="c7f56b75-c671-4e69-8d05-08c0715c45ec" providerId="ADAL" clId="{03BE8387-A6EB-47DF-B49F-8ADFEFC5B160}" dt="2019-03-17T06:58:57.794" v="4780" actId="14861"/>
        <pc:sldMkLst>
          <pc:docMk/>
          <pc:sldMk cId="2792694224" sldId="275"/>
        </pc:sldMkLst>
        <pc:spChg chg="add">
          <ac:chgData name=" " userId="c7f56b75-c671-4e69-8d05-08c0715c45ec" providerId="ADAL" clId="{03BE8387-A6EB-47DF-B49F-8ADFEFC5B160}" dt="2019-03-16T07:11:15.748" v="1024"/>
          <ac:spMkLst>
            <pc:docMk/>
            <pc:sldMk cId="2792694224" sldId="275"/>
            <ac:spMk id="4" creationId="{7EB2D534-BED6-4FE2-A328-79E91FB22B46}"/>
          </ac:spMkLst>
        </pc:spChg>
        <pc:spChg chg="mod">
          <ac:chgData name=" " userId="c7f56b75-c671-4e69-8d05-08c0715c45ec" providerId="ADAL" clId="{03BE8387-A6EB-47DF-B49F-8ADFEFC5B160}" dt="2019-03-17T06:54:50.742" v="4686" actId="20577"/>
          <ac:spMkLst>
            <pc:docMk/>
            <pc:sldMk cId="2792694224" sldId="275"/>
            <ac:spMk id="7" creationId="{7FE2C59A-2A68-4227-B4D7-F1FF96D10316}"/>
          </ac:spMkLst>
        </pc:spChg>
        <pc:picChg chg="mod">
          <ac:chgData name=" " userId="c7f56b75-c671-4e69-8d05-08c0715c45ec" providerId="ADAL" clId="{03BE8387-A6EB-47DF-B49F-8ADFEFC5B160}" dt="2019-03-16T07:31:53.985" v="1069" actId="1036"/>
          <ac:picMkLst>
            <pc:docMk/>
            <pc:sldMk cId="2792694224" sldId="275"/>
            <ac:picMk id="2" creationId="{00000000-0000-0000-0000-000000000000}"/>
          </ac:picMkLst>
        </pc:picChg>
        <pc:picChg chg="del mod">
          <ac:chgData name=" " userId="c7f56b75-c671-4e69-8d05-08c0715c45ec" providerId="ADAL" clId="{03BE8387-A6EB-47DF-B49F-8ADFEFC5B160}" dt="2019-03-17T06:43:03.928" v="4617" actId="478"/>
          <ac:picMkLst>
            <pc:docMk/>
            <pc:sldMk cId="2792694224" sldId="275"/>
            <ac:picMk id="3" creationId="{00000000-0000-0000-0000-000000000000}"/>
          </ac:picMkLst>
        </pc:picChg>
        <pc:picChg chg="add mod">
          <ac:chgData name=" " userId="c7f56b75-c671-4e69-8d05-08c0715c45ec" providerId="ADAL" clId="{03BE8387-A6EB-47DF-B49F-8ADFEFC5B160}" dt="2019-03-17T06:58:57.794" v="4780" actId="14861"/>
          <ac:picMkLst>
            <pc:docMk/>
            <pc:sldMk cId="2792694224" sldId="275"/>
            <ac:picMk id="6" creationId="{C75DFF2C-5F76-4955-9CC6-0DDE05216C45}"/>
          </ac:picMkLst>
        </pc:picChg>
      </pc:sldChg>
      <pc:sldChg chg="addSp">
        <pc:chgData name=" " userId="c7f56b75-c671-4e69-8d05-08c0715c45ec" providerId="ADAL" clId="{03BE8387-A6EB-47DF-B49F-8ADFEFC5B160}" dt="2019-03-16T07:11:21.334" v="1025"/>
        <pc:sldMkLst>
          <pc:docMk/>
          <pc:sldMk cId="2369185008" sldId="276"/>
        </pc:sldMkLst>
        <pc:spChg chg="add">
          <ac:chgData name=" " userId="c7f56b75-c671-4e69-8d05-08c0715c45ec" providerId="ADAL" clId="{03BE8387-A6EB-47DF-B49F-8ADFEFC5B160}" dt="2019-03-16T07:11:21.334" v="1025"/>
          <ac:spMkLst>
            <pc:docMk/>
            <pc:sldMk cId="2369185008" sldId="276"/>
            <ac:spMk id="3" creationId="{E8102104-61A9-4589-9A1B-14943B0739C1}"/>
          </ac:spMkLst>
        </pc:spChg>
      </pc:sldChg>
      <pc:sldChg chg="addSp delSp modSp ord modNotesTx">
        <pc:chgData name=" " userId="c7f56b75-c671-4e69-8d05-08c0715c45ec" providerId="ADAL" clId="{03BE8387-A6EB-47DF-B49F-8ADFEFC5B160}" dt="2019-03-17T07:57:01.291" v="5422" actId="20577"/>
        <pc:sldMkLst>
          <pc:docMk/>
          <pc:sldMk cId="3162899630" sldId="278"/>
        </pc:sldMkLst>
        <pc:spChg chg="add del">
          <ac:chgData name=" " userId="c7f56b75-c671-4e69-8d05-08c0715c45ec" providerId="ADAL" clId="{03BE8387-A6EB-47DF-B49F-8ADFEFC5B160}" dt="2019-03-16T13:32:42.365" v="1747" actId="478"/>
          <ac:spMkLst>
            <pc:docMk/>
            <pc:sldMk cId="3162899630" sldId="278"/>
            <ac:spMk id="3" creationId="{823B701E-0FD1-4BC1-B15A-2882AAD72FF0}"/>
          </ac:spMkLst>
        </pc:spChg>
        <pc:spChg chg="add mod">
          <ac:chgData name=" " userId="c7f56b75-c671-4e69-8d05-08c0715c45ec" providerId="ADAL" clId="{03BE8387-A6EB-47DF-B49F-8ADFEFC5B160}" dt="2019-03-16T13:30:25.929" v="1744"/>
          <ac:spMkLst>
            <pc:docMk/>
            <pc:sldMk cId="3162899630" sldId="278"/>
            <ac:spMk id="4" creationId="{7675B845-185A-4833-A47F-8D1FC54D53F1}"/>
          </ac:spMkLst>
        </pc:spChg>
        <pc:spChg chg="add del mod">
          <ac:chgData name=" " userId="c7f56b75-c671-4e69-8d05-08c0715c45ec" providerId="ADAL" clId="{03BE8387-A6EB-47DF-B49F-8ADFEFC5B160}" dt="2019-03-16T18:20:18.735" v="2477" actId="478"/>
          <ac:spMkLst>
            <pc:docMk/>
            <pc:sldMk cId="3162899630" sldId="278"/>
            <ac:spMk id="6" creationId="{01DAF1BC-C212-46DC-8B7A-A8BD6695490D}"/>
          </ac:spMkLst>
        </pc:spChg>
        <pc:spChg chg="mod">
          <ac:chgData name=" " userId="c7f56b75-c671-4e69-8d05-08c0715c45ec" providerId="ADAL" clId="{03BE8387-A6EB-47DF-B49F-8ADFEFC5B160}" dt="2019-03-17T06:12:33.741" v="3987" actId="20577"/>
          <ac:spMkLst>
            <pc:docMk/>
            <pc:sldMk cId="3162899630" sldId="278"/>
            <ac:spMk id="7" creationId="{7FE2C59A-2A68-4227-B4D7-F1FF96D10316}"/>
          </ac:spMkLst>
        </pc:spChg>
        <pc:spChg chg="add del mod">
          <ac:chgData name=" " userId="c7f56b75-c671-4e69-8d05-08c0715c45ec" providerId="ADAL" clId="{03BE8387-A6EB-47DF-B49F-8ADFEFC5B160}" dt="2019-03-16T13:33:42.197" v="1750" actId="478"/>
          <ac:spMkLst>
            <pc:docMk/>
            <pc:sldMk cId="3162899630" sldId="278"/>
            <ac:spMk id="8" creationId="{664B607F-A2F3-4304-8353-A6476FA2C031}"/>
          </ac:spMkLst>
        </pc:spChg>
        <pc:spChg chg="add mod">
          <ac:chgData name=" " userId="c7f56b75-c671-4e69-8d05-08c0715c45ec" providerId="ADAL" clId="{03BE8387-A6EB-47DF-B49F-8ADFEFC5B160}" dt="2019-03-17T07:57:01.291" v="5422" actId="20577"/>
          <ac:spMkLst>
            <pc:docMk/>
            <pc:sldMk cId="3162899630" sldId="278"/>
            <ac:spMk id="9" creationId="{0F3B49A0-1745-4BB7-8970-8977DD49B63A}"/>
          </ac:spMkLst>
        </pc:spChg>
        <pc:spChg chg="add del mod">
          <ac:chgData name=" " userId="c7f56b75-c671-4e69-8d05-08c0715c45ec" providerId="ADAL" clId="{03BE8387-A6EB-47DF-B49F-8ADFEFC5B160}" dt="2019-03-17T06:09:31.467" v="3949" actId="1076"/>
          <ac:spMkLst>
            <pc:docMk/>
            <pc:sldMk cId="3162899630" sldId="278"/>
            <ac:spMk id="10" creationId="{67FB8CDD-584C-4EFC-BAE8-CDC10C8063D3}"/>
          </ac:spMkLst>
        </pc:spChg>
      </pc:sldChg>
      <pc:sldChg chg="addSp delSp modSp modNotesTx">
        <pc:chgData name=" " userId="c7f56b75-c671-4e69-8d05-08c0715c45ec" providerId="ADAL" clId="{03BE8387-A6EB-47DF-B49F-8ADFEFC5B160}" dt="2019-03-18T16:46:40.606" v="6218" actId="20577"/>
        <pc:sldMkLst>
          <pc:docMk/>
          <pc:sldMk cId="428380889" sldId="279"/>
        </pc:sldMkLst>
        <pc:spChg chg="add mod">
          <ac:chgData name=" " userId="c7f56b75-c671-4e69-8d05-08c0715c45ec" providerId="ADAL" clId="{03BE8387-A6EB-47DF-B49F-8ADFEFC5B160}" dt="2019-03-16T13:30:29.878" v="1745"/>
          <ac:spMkLst>
            <pc:docMk/>
            <pc:sldMk cId="428380889" sldId="279"/>
            <ac:spMk id="4" creationId="{73CC6DED-2B0E-41C8-9BEB-C61AA00FE742}"/>
          </ac:spMkLst>
        </pc:spChg>
        <pc:spChg chg="mod">
          <ac:chgData name=" " userId="c7f56b75-c671-4e69-8d05-08c0715c45ec" providerId="ADAL" clId="{03BE8387-A6EB-47DF-B49F-8ADFEFC5B160}" dt="2019-03-17T06:55:45.511" v="4710" actId="20577"/>
          <ac:spMkLst>
            <pc:docMk/>
            <pc:sldMk cId="428380889" sldId="279"/>
            <ac:spMk id="8" creationId="{7FE2C59A-2A68-4227-B4D7-F1FF96D10316}"/>
          </ac:spMkLst>
        </pc:spChg>
        <pc:picChg chg="mod">
          <ac:chgData name=" " userId="c7f56b75-c671-4e69-8d05-08c0715c45ec" providerId="ADAL" clId="{03BE8387-A6EB-47DF-B49F-8ADFEFC5B160}" dt="2019-03-16T07:32:32.727" v="1073" actId="1035"/>
          <ac:picMkLst>
            <pc:docMk/>
            <pc:sldMk cId="428380889" sldId="279"/>
            <ac:picMk id="2" creationId="{00000000-0000-0000-0000-000000000000}"/>
          </ac:picMkLst>
        </pc:picChg>
        <pc:picChg chg="del mod">
          <ac:chgData name=" " userId="c7f56b75-c671-4e69-8d05-08c0715c45ec" providerId="ADAL" clId="{03BE8387-A6EB-47DF-B49F-8ADFEFC5B160}" dt="2019-03-17T06:44:00.673" v="4624" actId="478"/>
          <ac:picMkLst>
            <pc:docMk/>
            <pc:sldMk cId="428380889" sldId="279"/>
            <ac:picMk id="3" creationId="{00000000-0000-0000-0000-000000000000}"/>
          </ac:picMkLst>
        </pc:picChg>
        <pc:picChg chg="add mod">
          <ac:chgData name=" " userId="c7f56b75-c671-4e69-8d05-08c0715c45ec" providerId="ADAL" clId="{03BE8387-A6EB-47DF-B49F-8ADFEFC5B160}" dt="2019-03-17T06:59:07.497" v="4781" actId="14861"/>
          <ac:picMkLst>
            <pc:docMk/>
            <pc:sldMk cId="428380889" sldId="279"/>
            <ac:picMk id="6" creationId="{6FDDB114-8839-424F-A7CB-363CA878CF76}"/>
          </ac:picMkLst>
        </pc:picChg>
      </pc:sldChg>
      <pc:sldChg chg="modSp">
        <pc:chgData name=" " userId="c7f56b75-c671-4e69-8d05-08c0715c45ec" providerId="ADAL" clId="{03BE8387-A6EB-47DF-B49F-8ADFEFC5B160}" dt="2019-03-16T18:17:16.604" v="2463" actId="14861"/>
        <pc:sldMkLst>
          <pc:docMk/>
          <pc:sldMk cId="3554297868" sldId="290"/>
        </pc:sldMkLst>
        <pc:picChg chg="mod">
          <ac:chgData name=" " userId="c7f56b75-c671-4e69-8d05-08c0715c45ec" providerId="ADAL" clId="{03BE8387-A6EB-47DF-B49F-8ADFEFC5B160}" dt="2019-03-16T18:17:16.604" v="2463" actId="14861"/>
          <ac:picMkLst>
            <pc:docMk/>
            <pc:sldMk cId="3554297868" sldId="290"/>
            <ac:picMk id="4" creationId="{00000000-0000-0000-0000-000000000000}"/>
          </ac:picMkLst>
        </pc:picChg>
      </pc:sldChg>
      <pc:sldChg chg="addSp delSp modSp modNotesTx">
        <pc:chgData name=" " userId="c7f56b75-c671-4e69-8d05-08c0715c45ec" providerId="ADAL" clId="{03BE8387-A6EB-47DF-B49F-8ADFEFC5B160}" dt="2019-03-17T06:59:19.532" v="4785" actId="20577"/>
        <pc:sldMkLst>
          <pc:docMk/>
          <pc:sldMk cId="3969266750" sldId="291"/>
        </pc:sldMkLst>
        <pc:spChg chg="add del mod">
          <ac:chgData name=" " userId="c7f56b75-c671-4e69-8d05-08c0715c45ec" providerId="ADAL" clId="{03BE8387-A6EB-47DF-B49F-8ADFEFC5B160}" dt="2019-03-17T06:28:22.972" v="4557" actId="11529"/>
          <ac:spMkLst>
            <pc:docMk/>
            <pc:sldMk cId="3969266750" sldId="291"/>
            <ac:spMk id="4" creationId="{2EDCCDAB-2597-47F8-8716-4D91C5FBEFF1}"/>
          </ac:spMkLst>
        </pc:spChg>
        <pc:spChg chg="add del mod">
          <ac:chgData name=" " userId="c7f56b75-c671-4e69-8d05-08c0715c45ec" providerId="ADAL" clId="{03BE8387-A6EB-47DF-B49F-8ADFEFC5B160}" dt="2019-03-17T06:28:22.239" v="4555" actId="11529"/>
          <ac:spMkLst>
            <pc:docMk/>
            <pc:sldMk cId="3969266750" sldId="291"/>
            <ac:spMk id="6" creationId="{9EEDCF90-E7AF-42B1-B019-72F7B9690C67}"/>
          </ac:spMkLst>
        </pc:spChg>
        <pc:spChg chg="add del mod">
          <ac:chgData name=" " userId="c7f56b75-c671-4e69-8d05-08c0715c45ec" providerId="ADAL" clId="{03BE8387-A6EB-47DF-B49F-8ADFEFC5B160}" dt="2019-03-17T06:28:21.787" v="4553"/>
          <ac:spMkLst>
            <pc:docMk/>
            <pc:sldMk cId="3969266750" sldId="291"/>
            <ac:spMk id="9" creationId="{C28C4893-6EFE-40D8-8A6E-3E6EC81433AB}"/>
          </ac:spMkLst>
        </pc:spChg>
        <pc:picChg chg="mod">
          <ac:chgData name=" " userId="c7f56b75-c671-4e69-8d05-08c0715c45ec" providerId="ADAL" clId="{03BE8387-A6EB-47DF-B49F-8ADFEFC5B160}" dt="2019-03-17T06:28:23.512" v="4562"/>
          <ac:picMkLst>
            <pc:docMk/>
            <pc:sldMk cId="3969266750" sldId="291"/>
            <ac:picMk id="3" creationId="{00000000-0000-0000-0000-000000000000}"/>
          </ac:picMkLst>
        </pc:picChg>
      </pc:sldChg>
      <pc:sldChg chg="modSp add">
        <pc:chgData name=" " userId="c7f56b75-c671-4e69-8d05-08c0715c45ec" providerId="ADAL" clId="{03BE8387-A6EB-47DF-B49F-8ADFEFC5B160}" dt="2019-03-16T07:07:32.334" v="959"/>
        <pc:sldMkLst>
          <pc:docMk/>
          <pc:sldMk cId="3882798597" sldId="295"/>
        </pc:sldMkLst>
        <pc:spChg chg="mod">
          <ac:chgData name=" " userId="c7f56b75-c671-4e69-8d05-08c0715c45ec" providerId="ADAL" clId="{03BE8387-A6EB-47DF-B49F-8ADFEFC5B160}" dt="2019-03-16T07:07:32.334" v="959"/>
          <ac:spMkLst>
            <pc:docMk/>
            <pc:sldMk cId="3882798597" sldId="295"/>
            <ac:spMk id="3" creationId="{B3881332-ED05-4853-9880-2C2C4338D6FB}"/>
          </ac:spMkLst>
        </pc:spChg>
        <pc:spChg chg="mod">
          <ac:chgData name=" " userId="c7f56b75-c671-4e69-8d05-08c0715c45ec" providerId="ADAL" clId="{03BE8387-A6EB-47DF-B49F-8ADFEFC5B160}" dt="2019-03-16T07:00:37.725" v="925" actId="20577"/>
          <ac:spMkLst>
            <pc:docMk/>
            <pc:sldMk cId="3882798597" sldId="295"/>
            <ac:spMk id="7" creationId="{00000000-0000-0000-0000-000000000000}"/>
          </ac:spMkLst>
        </pc:spChg>
      </pc:sldChg>
      <pc:sldChg chg="modSp add">
        <pc:chgData name=" " userId="c7f56b75-c671-4e69-8d05-08c0715c45ec" providerId="ADAL" clId="{03BE8387-A6EB-47DF-B49F-8ADFEFC5B160}" dt="2019-03-16T07:10:31.220" v="1021" actId="20577"/>
        <pc:sldMkLst>
          <pc:docMk/>
          <pc:sldMk cId="2697268294" sldId="296"/>
        </pc:sldMkLst>
        <pc:spChg chg="mod">
          <ac:chgData name=" " userId="c7f56b75-c671-4e69-8d05-08c0715c45ec" providerId="ADAL" clId="{03BE8387-A6EB-47DF-B49F-8ADFEFC5B160}" dt="2019-03-16T07:10:31.220" v="1021" actId="20577"/>
          <ac:spMkLst>
            <pc:docMk/>
            <pc:sldMk cId="2697268294" sldId="296"/>
            <ac:spMk id="3" creationId="{B3881332-ED05-4853-9880-2C2C4338D6FB}"/>
          </ac:spMkLst>
        </pc:spChg>
        <pc:spChg chg="mod">
          <ac:chgData name=" " userId="c7f56b75-c671-4e69-8d05-08c0715c45ec" providerId="ADAL" clId="{03BE8387-A6EB-47DF-B49F-8ADFEFC5B160}" dt="2019-03-16T07:00:09.092" v="919" actId="20577"/>
          <ac:spMkLst>
            <pc:docMk/>
            <pc:sldMk cId="2697268294" sldId="296"/>
            <ac:spMk id="7" creationId="{00000000-0000-0000-0000-000000000000}"/>
          </ac:spMkLst>
        </pc:spChg>
      </pc:sldChg>
      <pc:sldChg chg="modSp add">
        <pc:chgData name=" " userId="c7f56b75-c671-4e69-8d05-08c0715c45ec" providerId="ADAL" clId="{03BE8387-A6EB-47DF-B49F-8ADFEFC5B160}" dt="2019-03-16T07:11:39.849" v="1051" actId="20577"/>
        <pc:sldMkLst>
          <pc:docMk/>
          <pc:sldMk cId="3579352892" sldId="297"/>
        </pc:sldMkLst>
        <pc:spChg chg="mod">
          <ac:chgData name=" " userId="c7f56b75-c671-4e69-8d05-08c0715c45ec" providerId="ADAL" clId="{03BE8387-A6EB-47DF-B49F-8ADFEFC5B160}" dt="2019-03-16T07:11:39.849" v="1051" actId="20577"/>
          <ac:spMkLst>
            <pc:docMk/>
            <pc:sldMk cId="3579352892" sldId="297"/>
            <ac:spMk id="3" creationId="{B3881332-ED05-4853-9880-2C2C4338D6FB}"/>
          </ac:spMkLst>
        </pc:spChg>
        <pc:spChg chg="mod">
          <ac:chgData name=" " userId="c7f56b75-c671-4e69-8d05-08c0715c45ec" providerId="ADAL" clId="{03BE8387-A6EB-47DF-B49F-8ADFEFC5B160}" dt="2019-03-16T06:59:39.952" v="913" actId="20577"/>
          <ac:spMkLst>
            <pc:docMk/>
            <pc:sldMk cId="3579352892" sldId="297"/>
            <ac:spMk id="7" creationId="{00000000-0000-0000-0000-000000000000}"/>
          </ac:spMkLst>
        </pc:spChg>
      </pc:sldChg>
      <pc:sldChg chg="addSp delSp modSp add modNotesTx">
        <pc:chgData name=" " userId="c7f56b75-c671-4e69-8d05-08c0715c45ec" providerId="ADAL" clId="{03BE8387-A6EB-47DF-B49F-8ADFEFC5B160}" dt="2019-03-18T16:36:48.999" v="6113" actId="313"/>
        <pc:sldMkLst>
          <pc:docMk/>
          <pc:sldMk cId="2474864904" sldId="298"/>
        </pc:sldMkLst>
        <pc:spChg chg="del">
          <ac:chgData name=" " userId="c7f56b75-c671-4e69-8d05-08c0715c45ec" providerId="ADAL" clId="{03BE8387-A6EB-47DF-B49F-8ADFEFC5B160}" dt="2019-03-16T18:19:48.945" v="2465" actId="478"/>
          <ac:spMkLst>
            <pc:docMk/>
            <pc:sldMk cId="2474864904" sldId="298"/>
            <ac:spMk id="6" creationId="{01DAF1BC-C212-46DC-8B7A-A8BD6695490D}"/>
          </ac:spMkLst>
        </pc:spChg>
        <pc:spChg chg="mod">
          <ac:chgData name=" " userId="c7f56b75-c671-4e69-8d05-08c0715c45ec" providerId="ADAL" clId="{03BE8387-A6EB-47DF-B49F-8ADFEFC5B160}" dt="2019-03-17T06:07:06.552" v="3908" actId="20577"/>
          <ac:spMkLst>
            <pc:docMk/>
            <pc:sldMk cId="2474864904" sldId="298"/>
            <ac:spMk id="7" creationId="{7FE2C59A-2A68-4227-B4D7-F1FF96D10316}"/>
          </ac:spMkLst>
        </pc:spChg>
        <pc:spChg chg="add mod">
          <ac:chgData name=" " userId="c7f56b75-c671-4e69-8d05-08c0715c45ec" providerId="ADAL" clId="{03BE8387-A6EB-47DF-B49F-8ADFEFC5B160}" dt="2019-03-17T16:03:29.060" v="6057" actId="1076"/>
          <ac:spMkLst>
            <pc:docMk/>
            <pc:sldMk cId="2474864904" sldId="298"/>
            <ac:spMk id="8" creationId="{AA715AF4-39DA-4F54-80DC-4B85BF8855C9}"/>
          </ac:spMkLst>
        </pc:spChg>
        <pc:spChg chg="add del mod">
          <ac:chgData name=" " userId="c7f56b75-c671-4e69-8d05-08c0715c45ec" providerId="ADAL" clId="{03BE8387-A6EB-47DF-B49F-8ADFEFC5B160}" dt="2019-03-16T18:20:13.395" v="2476" actId="47"/>
          <ac:spMkLst>
            <pc:docMk/>
            <pc:sldMk cId="2474864904" sldId="298"/>
            <ac:spMk id="9" creationId="{0F3B49A0-1745-4BB7-8970-8977DD49B63A}"/>
          </ac:spMkLst>
        </pc:spChg>
        <pc:spChg chg="add del">
          <ac:chgData name=" " userId="c7f56b75-c671-4e69-8d05-08c0715c45ec" providerId="ADAL" clId="{03BE8387-A6EB-47DF-B49F-8ADFEFC5B160}" dt="2019-03-16T18:35:26.202" v="2823"/>
          <ac:spMkLst>
            <pc:docMk/>
            <pc:sldMk cId="2474864904" sldId="298"/>
            <ac:spMk id="10" creationId="{11192AE7-3A31-4207-9147-083234DE54A8}"/>
          </ac:spMkLst>
        </pc:spChg>
      </pc:sldChg>
      <pc:sldChg chg="addSp modSp ord modNotesTx">
        <pc:chgData name=" " userId="c7f56b75-c671-4e69-8d05-08c0715c45ec" providerId="ADAL" clId="{03BE8387-A6EB-47DF-B49F-8ADFEFC5B160}" dt="2019-03-18T18:37:01.674" v="6457" actId="20577"/>
        <pc:sldMkLst>
          <pc:docMk/>
          <pc:sldMk cId="182942604" sldId="299"/>
        </pc:sldMkLst>
        <pc:spChg chg="mod">
          <ac:chgData name=" " userId="c7f56b75-c671-4e69-8d05-08c0715c45ec" providerId="ADAL" clId="{03BE8387-A6EB-47DF-B49F-8ADFEFC5B160}" dt="2019-03-17T06:09:57.906" v="3982" actId="20577"/>
          <ac:spMkLst>
            <pc:docMk/>
            <pc:sldMk cId="182942604" sldId="299"/>
            <ac:spMk id="5" creationId="{7FE2C59A-2A68-4227-B4D7-F1FF96D10316}"/>
          </ac:spMkLst>
        </pc:spChg>
        <pc:spChg chg="add mod">
          <ac:chgData name=" " userId="c7f56b75-c671-4e69-8d05-08c0715c45ec" providerId="ADAL" clId="{03BE8387-A6EB-47DF-B49F-8ADFEFC5B160}" dt="2019-03-17T07:53:44.800" v="5312" actId="20577"/>
          <ac:spMkLst>
            <pc:docMk/>
            <pc:sldMk cId="182942604" sldId="299"/>
            <ac:spMk id="6" creationId="{0A191463-D080-4A75-931B-CFDD4A046A92}"/>
          </ac:spMkLst>
        </pc:spChg>
      </pc:sldChg>
      <pc:sldChg chg="addSp delSp modSp add ord">
        <pc:chgData name=" " userId="c7f56b75-c671-4e69-8d05-08c0715c45ec" providerId="ADAL" clId="{03BE8387-A6EB-47DF-B49F-8ADFEFC5B160}" dt="2019-03-17T14:07:43.847" v="5836" actId="1076"/>
        <pc:sldMkLst>
          <pc:docMk/>
          <pc:sldMk cId="1630037990" sldId="300"/>
        </pc:sldMkLst>
        <pc:spChg chg="mod">
          <ac:chgData name=" " userId="c7f56b75-c671-4e69-8d05-08c0715c45ec" providerId="ADAL" clId="{03BE8387-A6EB-47DF-B49F-8ADFEFC5B160}" dt="2019-03-17T07:49:16.918" v="5277" actId="20577"/>
          <ac:spMkLst>
            <pc:docMk/>
            <pc:sldMk cId="1630037990" sldId="300"/>
            <ac:spMk id="7" creationId="{7FE2C59A-2A68-4227-B4D7-F1FF96D10316}"/>
          </ac:spMkLst>
        </pc:spChg>
        <pc:spChg chg="del">
          <ac:chgData name=" " userId="c7f56b75-c671-4e69-8d05-08c0715c45ec" providerId="ADAL" clId="{03BE8387-A6EB-47DF-B49F-8ADFEFC5B160}" dt="2019-03-17T07:33:26.074" v="5108" actId="478"/>
          <ac:spMkLst>
            <pc:docMk/>
            <pc:sldMk cId="1630037990" sldId="300"/>
            <ac:spMk id="8" creationId="{AA715AF4-39DA-4F54-80DC-4B85BF8855C9}"/>
          </ac:spMkLst>
        </pc:spChg>
        <pc:spChg chg="add mod">
          <ac:chgData name=" " userId="c7f56b75-c671-4e69-8d05-08c0715c45ec" providerId="ADAL" clId="{03BE8387-A6EB-47DF-B49F-8ADFEFC5B160}" dt="2019-03-17T07:44:11.392" v="5268" actId="20577"/>
          <ac:spMkLst>
            <pc:docMk/>
            <pc:sldMk cId="1630037990" sldId="300"/>
            <ac:spMk id="10" creationId="{1E2D7E65-B546-461A-96C9-B3FEEC792347}"/>
          </ac:spMkLst>
        </pc:spChg>
        <pc:picChg chg="add mod">
          <ac:chgData name=" " userId="c7f56b75-c671-4e69-8d05-08c0715c45ec" providerId="ADAL" clId="{03BE8387-A6EB-47DF-B49F-8ADFEFC5B160}" dt="2019-03-17T14:07:43.847" v="5836" actId="1076"/>
          <ac:picMkLst>
            <pc:docMk/>
            <pc:sldMk cId="1630037990" sldId="300"/>
            <ac:picMk id="1026" creationId="{BB8F1D67-7802-4DBB-B8B7-F77672686227}"/>
          </ac:picMkLst>
        </pc:picChg>
      </pc:sldChg>
      <pc:sldChg chg="add del">
        <pc:chgData name=" " userId="c7f56b75-c671-4e69-8d05-08c0715c45ec" providerId="ADAL" clId="{03BE8387-A6EB-47DF-B49F-8ADFEFC5B160}" dt="2019-03-17T07:40:39.751" v="5134"/>
        <pc:sldMkLst>
          <pc:docMk/>
          <pc:sldMk cId="507050240" sldId="301"/>
        </pc:sldMkLst>
      </pc:sldChg>
      <pc:sldChg chg="addSp delSp modSp add">
        <pc:chgData name=" " userId="c7f56b75-c671-4e69-8d05-08c0715c45ec" providerId="ADAL" clId="{03BE8387-A6EB-47DF-B49F-8ADFEFC5B160}" dt="2019-03-17T16:02:32.738" v="6030" actId="2165"/>
        <pc:sldMkLst>
          <pc:docMk/>
          <pc:sldMk cId="2906941822" sldId="301"/>
        </pc:sldMkLst>
        <pc:spChg chg="del">
          <ac:chgData name=" " userId="c7f56b75-c671-4e69-8d05-08c0715c45ec" providerId="ADAL" clId="{03BE8387-A6EB-47DF-B49F-8ADFEFC5B160}" dt="2019-03-17T14:05:38.540" v="5833" actId="478"/>
          <ac:spMkLst>
            <pc:docMk/>
            <pc:sldMk cId="2906941822" sldId="301"/>
            <ac:spMk id="4" creationId="{73CC6DED-2B0E-41C8-9BEB-C61AA00FE742}"/>
          </ac:spMkLst>
        </pc:spChg>
        <pc:spChg chg="add del">
          <ac:chgData name=" " userId="c7f56b75-c671-4e69-8d05-08c0715c45ec" providerId="ADAL" clId="{03BE8387-A6EB-47DF-B49F-8ADFEFC5B160}" dt="2019-03-17T13:43:29.288" v="5440" actId="478"/>
          <ac:spMkLst>
            <pc:docMk/>
            <pc:sldMk cId="2906941822" sldId="301"/>
            <ac:spMk id="7" creationId="{AA20297C-9438-421C-9E96-C4677904EDE3}"/>
          </ac:spMkLst>
        </pc:spChg>
        <pc:spChg chg="del mod">
          <ac:chgData name=" " userId="c7f56b75-c671-4e69-8d05-08c0715c45ec" providerId="ADAL" clId="{03BE8387-A6EB-47DF-B49F-8ADFEFC5B160}" dt="2019-03-17T13:40:28.864" v="5427" actId="478"/>
          <ac:spMkLst>
            <pc:docMk/>
            <pc:sldMk cId="2906941822" sldId="301"/>
            <ac:spMk id="8" creationId="{7FE2C59A-2A68-4227-B4D7-F1FF96D10316}"/>
          </ac:spMkLst>
        </pc:spChg>
        <pc:spChg chg="add del mod ord">
          <ac:chgData name=" " userId="c7f56b75-c671-4e69-8d05-08c0715c45ec" providerId="ADAL" clId="{03BE8387-A6EB-47DF-B49F-8ADFEFC5B160}" dt="2019-03-17T14:00:08.991" v="5667" actId="478"/>
          <ac:spMkLst>
            <pc:docMk/>
            <pc:sldMk cId="2906941822" sldId="301"/>
            <ac:spMk id="9" creationId="{B735ED85-7126-4A4B-8574-8D50417F69D7}"/>
          </ac:spMkLst>
        </pc:spChg>
        <pc:spChg chg="add del mod">
          <ac:chgData name=" " userId="c7f56b75-c671-4e69-8d05-08c0715c45ec" providerId="ADAL" clId="{03BE8387-A6EB-47DF-B49F-8ADFEFC5B160}" dt="2019-03-17T13:46:05.735" v="5454" actId="478"/>
          <ac:spMkLst>
            <pc:docMk/>
            <pc:sldMk cId="2906941822" sldId="301"/>
            <ac:spMk id="10" creationId="{476B5847-AABD-49FB-A9BA-B45F93B81178}"/>
          </ac:spMkLst>
        </pc:spChg>
        <pc:spChg chg="add del mod">
          <ac:chgData name=" " userId="c7f56b75-c671-4e69-8d05-08c0715c45ec" providerId="ADAL" clId="{03BE8387-A6EB-47DF-B49F-8ADFEFC5B160}" dt="2019-03-17T13:50:56.003" v="5465" actId="478"/>
          <ac:spMkLst>
            <pc:docMk/>
            <pc:sldMk cId="2906941822" sldId="301"/>
            <ac:spMk id="11" creationId="{5EFAEA37-DAF3-45E4-A3B0-9F79E478E06F}"/>
          </ac:spMkLst>
        </pc:spChg>
        <pc:spChg chg="add mod">
          <ac:chgData name=" " userId="c7f56b75-c671-4e69-8d05-08c0715c45ec" providerId="ADAL" clId="{03BE8387-A6EB-47DF-B49F-8ADFEFC5B160}" dt="2019-03-17T14:10:04.051" v="5932" actId="20577"/>
          <ac:spMkLst>
            <pc:docMk/>
            <pc:sldMk cId="2906941822" sldId="301"/>
            <ac:spMk id="16" creationId="{D9A6071A-A99D-49E3-BA1A-F6049F2E8E63}"/>
          </ac:spMkLst>
        </pc:spChg>
        <pc:graphicFrameChg chg="add del mod modGraphic">
          <ac:chgData name=" " userId="c7f56b75-c671-4e69-8d05-08c0715c45ec" providerId="ADAL" clId="{03BE8387-A6EB-47DF-B49F-8ADFEFC5B160}" dt="2019-03-17T13:51:14.287" v="5468" actId="478"/>
          <ac:graphicFrameMkLst>
            <pc:docMk/>
            <pc:sldMk cId="2906941822" sldId="301"/>
            <ac:graphicFrameMk id="12" creationId="{E14F34C5-76EE-4CF8-A85B-F48BDA8456B6}"/>
          </ac:graphicFrameMkLst>
        </pc:graphicFrameChg>
        <pc:graphicFrameChg chg="add mod modGraphic">
          <ac:chgData name=" " userId="c7f56b75-c671-4e69-8d05-08c0715c45ec" providerId="ADAL" clId="{03BE8387-A6EB-47DF-B49F-8ADFEFC5B160}" dt="2019-03-17T16:02:32.738" v="6030" actId="2165"/>
          <ac:graphicFrameMkLst>
            <pc:docMk/>
            <pc:sldMk cId="2906941822" sldId="301"/>
            <ac:graphicFrameMk id="13" creationId="{57612675-9B0B-40F7-9C18-CC1FF7A10537}"/>
          </ac:graphicFrameMkLst>
        </pc:graphicFrameChg>
        <pc:graphicFrameChg chg="add del mod modGraphic">
          <ac:chgData name=" " userId="c7f56b75-c671-4e69-8d05-08c0715c45ec" providerId="ADAL" clId="{03BE8387-A6EB-47DF-B49F-8ADFEFC5B160}" dt="2019-03-17T14:05:31.721" v="5832" actId="1076"/>
          <ac:graphicFrameMkLst>
            <pc:docMk/>
            <pc:sldMk cId="2906941822" sldId="301"/>
            <ac:graphicFrameMk id="14" creationId="{675D0CED-07E0-4D9A-B903-FA0BCF24186D}"/>
          </ac:graphicFrameMkLst>
        </pc:graphicFrameChg>
        <pc:graphicFrameChg chg="add del mod modGraphic">
          <ac:chgData name=" " userId="c7f56b75-c671-4e69-8d05-08c0715c45ec" providerId="ADAL" clId="{03BE8387-A6EB-47DF-B49F-8ADFEFC5B160}" dt="2019-03-17T14:05:26.576" v="5830" actId="1076"/>
          <ac:graphicFrameMkLst>
            <pc:docMk/>
            <pc:sldMk cId="2906941822" sldId="301"/>
            <ac:graphicFrameMk id="15" creationId="{2E50D272-903C-4CA0-A346-1961424F6F20}"/>
          </ac:graphicFrameMkLst>
        </pc:graphicFrameChg>
        <pc:picChg chg="add del mod">
          <ac:chgData name=" " userId="c7f56b75-c671-4e69-8d05-08c0715c45ec" providerId="ADAL" clId="{03BE8387-A6EB-47DF-B49F-8ADFEFC5B160}" dt="2019-03-17T13:59:34.004" v="5662" actId="478"/>
          <ac:picMkLst>
            <pc:docMk/>
            <pc:sldMk cId="2906941822" sldId="301"/>
            <ac:picMk id="3" creationId="{1E21596B-FB57-46F6-A354-C4ED8CAA8D28}"/>
          </ac:picMkLst>
        </pc:picChg>
        <pc:picChg chg="del">
          <ac:chgData name=" " userId="c7f56b75-c671-4e69-8d05-08c0715c45ec" providerId="ADAL" clId="{03BE8387-A6EB-47DF-B49F-8ADFEFC5B160}" dt="2019-03-17T13:39:46.147" v="5424" actId="478"/>
          <ac:picMkLst>
            <pc:docMk/>
            <pc:sldMk cId="2906941822" sldId="301"/>
            <ac:picMk id="6" creationId="{6FDDB114-8839-424F-A7CB-363CA878CF76}"/>
          </ac:picMkLst>
        </pc:picChg>
      </pc:sldChg>
    </pc:docChg>
  </pc:docChgLst>
  <pc:docChgLst>
    <pc:chgData name="H.K.S.P. Gunadasa it16010390" userId="S::it16010390@my.sliit.lk::49b28309-2755-4bac-8b03-10fa9e193c9e" providerId="AD" clId="Web-{D9CD8901-3564-AFFA-700E-1E1627B63CAB}"/>
    <pc:docChg chg="modSld">
      <pc:chgData name="H.K.S.P. Gunadasa it16010390" userId="S::it16010390@my.sliit.lk::49b28309-2755-4bac-8b03-10fa9e193c9e" providerId="AD" clId="Web-{D9CD8901-3564-AFFA-700E-1E1627B63CAB}" dt="2019-03-22T04:25:37.302" v="1" actId="1076"/>
      <pc:docMkLst>
        <pc:docMk/>
      </pc:docMkLst>
      <pc:sldChg chg="modSp">
        <pc:chgData name="H.K.S.P. Gunadasa it16010390" userId="S::it16010390@my.sliit.lk::49b28309-2755-4bac-8b03-10fa9e193c9e" providerId="AD" clId="Web-{D9CD8901-3564-AFFA-700E-1E1627B63CAB}" dt="2019-03-22T04:25:37.302" v="1" actId="1076"/>
        <pc:sldMkLst>
          <pc:docMk/>
          <pc:sldMk cId="1837243293" sldId="256"/>
        </pc:sldMkLst>
        <pc:picChg chg="mod">
          <ac:chgData name="H.K.S.P. Gunadasa it16010390" userId="S::it16010390@my.sliit.lk::49b28309-2755-4bac-8b03-10fa9e193c9e" providerId="AD" clId="Web-{D9CD8901-3564-AFFA-700E-1E1627B63CAB}" dt="2019-03-22T04:25:37.302" v="1" actId="1076"/>
          <ac:picMkLst>
            <pc:docMk/>
            <pc:sldMk cId="1837243293" sldId="256"/>
            <ac:picMk id="10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F96824-EE62-4E8B-A3B0-1FF5EEB853C9}" type="datetimeFigureOut">
              <a:rPr lang="en-US" smtClean="0"/>
              <a:t>8/31/2019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5F618-02B4-4C8E-8966-8D80659764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5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5F618-02B4-4C8E-8966-8D80659764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9346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Apart from desktop computer, the laptops paly major role in the industry.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In the market there are lot of laptops brands available and each brand has </a:t>
            </a:r>
            <a:r>
              <a:rPr lang="en-US"/>
              <a:t>different model.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5F618-02B4-4C8E-8966-8D80659764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734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slide I will explain how this work flow happen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5F618-02B4-4C8E-8966-8D80659764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1235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Processor mainly 2 manufactures Intel </a:t>
            </a:r>
            <a:r>
              <a:rPr lang="en-US" dirty="0">
                <a:solidFill>
                  <a:srgbClr val="FFC000"/>
                </a:solidFill>
              </a:rPr>
              <a:t>and</a:t>
            </a:r>
            <a:r>
              <a:rPr lang="en-US" dirty="0">
                <a:solidFill>
                  <a:schemeClr val="accent2"/>
                </a:solidFill>
              </a:rPr>
              <a:t> AMD , Intel processors more advanced than AMD one.</a:t>
            </a:r>
          </a:p>
          <a:p>
            <a:r>
              <a:rPr lang="en-US" dirty="0">
                <a:solidFill>
                  <a:schemeClr val="accent2"/>
                </a:solidFill>
              </a:rPr>
              <a:t>Recommended size of ram is 4GB , But you running application has more speed RAM size must more than 4GB (DDR4 , DDR3)</a:t>
            </a:r>
          </a:p>
          <a:p>
            <a:r>
              <a:rPr lang="en-US" dirty="0">
                <a:solidFill>
                  <a:schemeClr val="accent2"/>
                </a:solidFill>
              </a:rPr>
              <a:t>if you want system to perform the task , then you can use SOLID STATE DRIVE (SSD)</a:t>
            </a:r>
          </a:p>
          <a:p>
            <a:r>
              <a:rPr lang="en-US" dirty="0">
                <a:solidFill>
                  <a:schemeClr val="accent2"/>
                </a:solidFill>
              </a:rPr>
              <a:t>If user is game lover or want or watch Full HD  &amp; HD videos </a:t>
            </a:r>
            <a:r>
              <a:rPr lang="en-US">
                <a:solidFill>
                  <a:schemeClr val="accent2"/>
                </a:solidFill>
              </a:rPr>
              <a:t>GPU</a:t>
            </a:r>
            <a:r>
              <a:rPr lang="en-US" dirty="0">
                <a:solidFill>
                  <a:schemeClr val="accent2"/>
                </a:solidFill>
              </a:rPr>
              <a:t>  is important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5F618-02B4-4C8E-8966-8D80659764E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6522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the high level diagram of laptop comparison </a:t>
            </a:r>
          </a:p>
          <a:p>
            <a:r>
              <a:rPr lang="en-US" dirty="0"/>
              <a:t>This is the API I previously mention.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5F618-02B4-4C8E-8966-8D80659764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743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5F618-02B4-4C8E-8966-8D80659764E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214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95F618-02B4-4C8E-8966-8D80659764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17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Our solution has four main sub research</a:t>
            </a:r>
            <a:r>
              <a:rPr lang="en-US" baseline="0" dirty="0"/>
              <a:t> components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Helps User to identify compatible parts for gaming requirement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to get idea about product before purchasing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Compare local vendor price with global e commerce sites and choose the best price for a product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Compare computational power and choose the best one </a:t>
            </a:r>
            <a:r>
              <a:rPr lang="en-US" baseline="0"/>
              <a:t>among them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5F618-02B4-4C8E-8966-8D80659764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3432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5F618-02B4-4C8E-8966-8D80659764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08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Get</a:t>
            </a:r>
            <a:r>
              <a:rPr lang="en-US" baseline="0" dirty="0"/>
              <a:t> Game system requirement by Web scraping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Match compatible parts with the requirement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5F618-02B4-4C8E-8966-8D80659764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4392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conducted a </a:t>
            </a:r>
            <a:r>
              <a:rPr lang="en-US" baseline="0" dirty="0">
                <a:solidFill>
                  <a:schemeClr val="tx1"/>
                </a:solidFill>
              </a:rPr>
              <a:t>survey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>
                <a:solidFill>
                  <a:schemeClr val="tx1"/>
                </a:solidFill>
              </a:rPr>
              <a:t> most of them tend to assembling a PC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>
                <a:solidFill>
                  <a:schemeClr val="tx1"/>
                </a:solidFill>
              </a:rPr>
              <a:t>They need to assemble a PC for different requirements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>
                <a:solidFill>
                  <a:schemeClr val="tx1"/>
                </a:solidFill>
              </a:rPr>
              <a:t>But They Didn’t have knowledge to identify the parts that satisfy the requirement and compatibility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5F618-02B4-4C8E-8966-8D80659764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328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Use expert system and decision tree algorithm to build custom </a:t>
            </a:r>
            <a:r>
              <a:rPr lang="en-US" baseline="0"/>
              <a:t>build sequence</a:t>
            </a:r>
            <a:endParaRPr lang="en-US" baseline="0" dirty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aseline="0" dirty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Build </a:t>
            </a:r>
            <a:r>
              <a:rPr lang="en-US" dirty="0"/>
              <a:t>sequence </a:t>
            </a:r>
            <a:r>
              <a:rPr lang="en-US" baseline="0" dirty="0"/>
              <a:t>Is process to identify all the parts to build </a:t>
            </a:r>
            <a:r>
              <a:rPr lang="en-US" baseline="0"/>
              <a:t>final product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dirty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 sequence help</a:t>
            </a:r>
            <a:r>
              <a:rPr lang="en-US" baseline="0" dirty="0"/>
              <a:t> to </a:t>
            </a:r>
            <a:r>
              <a:rPr lang="en-US" baseline="0"/>
              <a:t>identify compatibility and </a:t>
            </a:r>
            <a:r>
              <a:rPr lang="en-US" baseline="0" dirty="0"/>
              <a:t>match features </a:t>
            </a:r>
            <a:r>
              <a:rPr lang="en-US" baseline="0"/>
              <a:t>of parts</a:t>
            </a:r>
            <a:endParaRPr lang="en-US" dirty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Final product is combination</a:t>
            </a:r>
            <a:r>
              <a:rPr lang="en-US" baseline="0" dirty="0"/>
              <a:t> of several sub components</a:t>
            </a:r>
            <a:endParaRPr lang="en-US" dirty="0"/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As Memory,</a:t>
            </a:r>
            <a:r>
              <a:rPr lang="en-US" baseline="0" dirty="0"/>
              <a:t> Graphics, CPU and motherboard 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aseline="0" dirty="0"/>
              <a:t>Match features to select compatible items </a:t>
            </a:r>
          </a:p>
          <a:p>
            <a:pPr marL="1714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5F618-02B4-4C8E-8966-8D80659764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53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5F618-02B4-4C8E-8966-8D80659764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605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5F618-02B4-4C8E-8966-8D80659764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652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People have to go through each and every vendors’ website to compare product</a:t>
            </a:r>
            <a:r>
              <a:rPr lang="en-US" baseline="0" dirty="0"/>
              <a:t> prices</a:t>
            </a:r>
            <a:r>
              <a:rPr lang="en-US" dirty="0"/>
              <a:t>. We bring all in to one place.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People</a:t>
            </a:r>
            <a:r>
              <a:rPr lang="en-US" baseline="0" dirty="0"/>
              <a:t> can change the price ranges so that system suggests the pc parts for the lowest budget.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Processor, RAM, VGA and Motherboard have the priority.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Most of the time cheapest product is not the best product.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System suggests the best product in that price range.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	considering product features, prices and </a:t>
            </a:r>
            <a:r>
              <a:rPr lang="en-US" baseline="0"/>
              <a:t>customer feedbacks.</a:t>
            </a:r>
            <a:endParaRPr lang="en-US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Notify price drops.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95F618-02B4-4C8E-8966-8D80659764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802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76EFC-E2B4-4E3B-96BF-E87D7BD12457}" type="datetime1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31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99ADA-AE16-48BA-9FF7-681F1946FD76}" type="datetime1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505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91F7-DBDA-4797-9B49-B66CBC6A3256}" type="datetime1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8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CF341-FB69-4596-A19E-0CFF2F7A9935}" type="datetime1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32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83A9C-8664-4355-A0C9-A6D97B392660}" type="datetime1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24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2AC47-4232-47C5-9D64-81D31FA8C581}" type="datetime1">
              <a:rPr lang="en-US" smtClean="0"/>
              <a:t>8/31/2019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82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6A103-2421-4592-8CF0-C9D5CCDFE7DF}" type="datetime1">
              <a:rPr lang="en-US" smtClean="0"/>
              <a:t>8/31/2019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41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D66C-A8B7-41C8-A7E6-CEF72B758FA5}" type="datetime1">
              <a:rPr lang="en-US" smtClean="0"/>
              <a:t>8/31/2019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5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A7866-8158-41AE-8367-9E95B1684739}" type="datetime1">
              <a:rPr lang="en-US" smtClean="0"/>
              <a:t>8/31/2019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49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566D-267B-43C0-B452-AF5CC110E9C0}" type="datetime1">
              <a:rPr lang="en-US" smtClean="0"/>
              <a:t>8/31/2019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33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A70A4-33C8-4D4B-8F51-2CEAA03CF9DC}" type="datetime1">
              <a:rPr lang="en-US" smtClean="0"/>
              <a:t>8/31/2019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02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6C5E5-9B86-4C6D-9B8E-1BA9C2644280}" type="datetime1">
              <a:rPr lang="en-US" smtClean="0"/>
              <a:t>8/31/2019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24FB3-EF51-4FA0-A52B-16CF566E4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35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 ?><Relationships xmlns="http://schemas.openxmlformats.org/package/2006/relationships"><Relationship Id="rId3" Target="../media/image25.jpeg" Type="http://schemas.openxmlformats.org/officeDocument/2006/relationships/image"/><Relationship Id="rId2" Target="../notesSlides/notesSlide9.xml" Type="http://schemas.openxmlformats.org/officeDocument/2006/relationships/notesSlide"/><Relationship Id="rId1" Target="../slideLayouts/slideLayout2.xml" Type="http://schemas.openxmlformats.org/officeDocument/2006/relationships/slideLayout"/><Relationship Id="rId5" Target="https://www.google.com/search?q=price+comparison" TargetMode="External" Type="http://schemas.openxmlformats.org/officeDocument/2006/relationships/hyperlink"/><Relationship Id="rId4" Target="../media/image26.jpeg" Type="http://schemas.openxmlformats.org/officeDocument/2006/relationships/image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2536142" y="1228582"/>
            <a:ext cx="72789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002060"/>
                </a:solidFill>
                <a:latin typeface="Tw Cen MT" panose="020B0602020104020603" pitchFamily="34" charset="0"/>
              </a:rPr>
              <a:t>AssembleMe</a:t>
            </a:r>
            <a:endParaRPr lang="en-US" sz="9600" dirty="0">
              <a:solidFill>
                <a:srgbClr val="7030A0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583709-595F-4CE2-B8B0-C47733F186E5}"/>
              </a:ext>
            </a:extLst>
          </p:cNvPr>
          <p:cNvSpPr txBox="1"/>
          <p:nvPr/>
        </p:nvSpPr>
        <p:spPr>
          <a:xfrm>
            <a:off x="1233347" y="5682477"/>
            <a:ext cx="97250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w Cen MT" panose="020B0602020104020603" pitchFamily="34" charset="0"/>
              </a:rPr>
              <a:t>Group : 19-069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583709-595F-4CE2-B8B0-C47733F186E5}"/>
              </a:ext>
            </a:extLst>
          </p:cNvPr>
          <p:cNvSpPr txBox="1"/>
          <p:nvPr/>
        </p:nvSpPr>
        <p:spPr>
          <a:xfrm>
            <a:off x="1233347" y="480667"/>
            <a:ext cx="9725025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CDAP | Project Proposal Presentation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902" y="2185933"/>
            <a:ext cx="2899912" cy="28999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8583709-595F-4CE2-B8B0-C47733F186E5}"/>
              </a:ext>
            </a:extLst>
          </p:cNvPr>
          <p:cNvSpPr txBox="1"/>
          <p:nvPr/>
        </p:nvSpPr>
        <p:spPr>
          <a:xfrm>
            <a:off x="1087868" y="4328260"/>
            <a:ext cx="10519796" cy="13542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sz="4000" dirty="0">
                <a:latin typeface="Tw Cen MT"/>
              </a:rPr>
              <a:t>ARTIFICIAL INTELLIGENCE BASED PERSONAL COMPUTER PARTS ASSEMBLING ASSISTANT</a:t>
            </a:r>
            <a:endParaRPr lang="en-US" sz="4000" dirty="0">
              <a:latin typeface="Tw Cen MT" panose="020B0602020104020603" pitchFamily="34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1</a:t>
            </a:fld>
            <a:endParaRPr lang="en-US"/>
          </a:p>
        </p:txBody>
      </p:sp>
      <p:sp>
        <p:nvSpPr>
          <p:cNvPr id="8" name="Rectangle 1"/>
          <p:cNvSpPr/>
          <p:nvPr/>
        </p:nvSpPr>
        <p:spPr>
          <a:xfrm>
            <a:off x="1" y="0"/>
            <a:ext cx="1009934" cy="68580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43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1746" y="4252114"/>
            <a:ext cx="5308590" cy="2669156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7757" y="4178622"/>
            <a:ext cx="5913989" cy="2789988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81332-ED05-4853-9880-2C2C4338D6FB}"/>
              </a:ext>
            </a:extLst>
          </p:cNvPr>
          <p:cNvSpPr txBox="1"/>
          <p:nvPr/>
        </p:nvSpPr>
        <p:spPr>
          <a:xfrm>
            <a:off x="-582571" y="6352143"/>
            <a:ext cx="264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IT16010390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7A74D-08B1-4BF7-987D-4E4F69AC7033}"/>
              </a:ext>
            </a:extLst>
          </p:cNvPr>
          <p:cNvSpPr/>
          <p:nvPr/>
        </p:nvSpPr>
        <p:spPr>
          <a:xfrm>
            <a:off x="0" y="0"/>
            <a:ext cx="12192001" cy="15111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w Cen MT" panose="020B0602020104020603" pitchFamily="34" charset="0"/>
              </a:rPr>
              <a:t>ASSEMBLE PC ACCORDING TO </a:t>
            </a:r>
            <a:r>
              <a:rPr lang="en-US" sz="4000">
                <a:solidFill>
                  <a:schemeClr val="bg1"/>
                </a:solidFill>
                <a:latin typeface="Tw Cen MT" panose="020B0602020104020603" pitchFamily="34" charset="0"/>
              </a:rPr>
              <a:t>GAME </a:t>
            </a:r>
            <a:endParaRPr lang="en-US" sz="40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4000">
                <a:solidFill>
                  <a:schemeClr val="bg1"/>
                </a:solidFill>
                <a:latin typeface="Tw Cen MT" panose="020B0602020104020603" pitchFamily="34" charset="0"/>
              </a:rPr>
              <a:t>SYSTEM REQUIREMENTS</a:t>
            </a:r>
            <a:endParaRPr lang="en-US" sz="4000" dirty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12DA33-3AE7-4F5B-AA85-3D6B400DE2E5}"/>
              </a:ext>
            </a:extLst>
          </p:cNvPr>
          <p:cNvSpPr txBox="1"/>
          <p:nvPr/>
        </p:nvSpPr>
        <p:spPr>
          <a:xfrm>
            <a:off x="1530515" y="1943790"/>
            <a:ext cx="10409380" cy="2202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w Cen MT" panose="020B0602020104020603" pitchFamily="34" charset="0"/>
              </a:rPr>
              <a:t>Identify and check compatibility of each computer parts</a:t>
            </a:r>
            <a:endParaRPr lang="en-US" sz="2800" dirty="0">
              <a:latin typeface="Tw Cen MT" panose="020B0602020104020603" pitchFamily="34" charset="0"/>
            </a:endParaRP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w Cen MT" panose="020B0602020104020603" pitchFamily="34" charset="0"/>
              </a:rPr>
              <a:t>Ability to assemble a pc according to a game system </a:t>
            </a:r>
            <a:r>
              <a:rPr lang="en-US" sz="2400">
                <a:latin typeface="Tw Cen MT" panose="020B0602020104020603" pitchFamily="34" charset="0"/>
              </a:rPr>
              <a:t>requirement</a:t>
            </a:r>
            <a:endParaRPr lang="en-US" sz="2800" dirty="0">
              <a:latin typeface="Tw Cen MT" panose="020B0602020104020603" pitchFamily="34" charset="0"/>
            </a:endParaRPr>
          </a:p>
          <a:p>
            <a:pPr marL="457200" indent="-457200" algn="just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w Cen MT" panose="020B0602020104020603" pitchFamily="34" charset="0"/>
              </a:rPr>
              <a:t>User can ensure the game is working properly on their PC </a:t>
            </a:r>
            <a:endParaRPr lang="en-US" sz="2800" dirty="0">
              <a:latin typeface="Tw Cen MT" panose="020B0602020104020603" pitchFamily="34" charset="0"/>
            </a:endParaRPr>
          </a:p>
        </p:txBody>
      </p:sp>
      <p:sp>
        <p:nvSpPr>
          <p:cNvPr id="3" name="AutoShape 2" descr="Forms response chart. Question title: (8) Do you need to assemble a PC according to a particular game system requirements ?. Number of responses: 33 responses."/>
          <p:cNvSpPr>
            <a:spLocks noChangeAspect="1" noChangeArrowheads="1"/>
          </p:cNvSpPr>
          <p:nvPr/>
        </p:nvSpPr>
        <p:spPr bwMode="auto">
          <a:xfrm>
            <a:off x="2063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511175" y="1641214"/>
            <a:ext cx="4283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w Cen MT" panose="020B0602020104020603" pitchFamily="34" charset="0"/>
              </a:rPr>
              <a:t>Specific Objectives</a:t>
            </a:r>
          </a:p>
        </p:txBody>
      </p:sp>
    </p:spTree>
    <p:extLst>
      <p:ext uri="{BB962C8B-B14F-4D97-AF65-F5344CB8AC3E}">
        <p14:creationId xmlns:p14="http://schemas.microsoft.com/office/powerpoint/2010/main" val="3733812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944420" y="1872357"/>
            <a:ext cx="1040938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w Cen MT" panose="020B0602020104020603" pitchFamily="34" charset="0"/>
              </a:rPr>
              <a:t>Get the system requirements of the selected game using web scraping (steam.com) and format real time</a:t>
            </a:r>
            <a:endParaRPr lang="en-US" sz="2800" dirty="0">
              <a:latin typeface="Tw Cen MT" panose="020B0602020104020603" pitchFamily="34" charset="0"/>
            </a:endParaRPr>
          </a:p>
          <a:p>
            <a:pPr marL="457200" lvl="0" indent="-4572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w Cen MT" panose="020B0602020104020603" pitchFamily="34" charset="0"/>
              </a:rPr>
              <a:t>Develop custom build sequence by using expert system and decision tree algorithm </a:t>
            </a:r>
            <a:endParaRPr lang="en-US" sz="2800" dirty="0">
              <a:latin typeface="Tw Cen MT" panose="020B0602020104020603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w Cen MT" panose="020B0602020104020603" pitchFamily="34" charset="0"/>
              </a:rPr>
              <a:t>Using build sequence identify the compatibility of the parts which satisfy the requirement</a:t>
            </a:r>
            <a:endParaRPr lang="en-US" sz="2800" dirty="0">
              <a:latin typeface="Tw Cen MT" panose="020B0602020104020603" pitchFamily="34" charset="0"/>
            </a:endParaRPr>
          </a:p>
          <a:p>
            <a:pPr marL="457200" indent="-4572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w Cen MT" panose="020B0602020104020603" pitchFamily="34" charset="0"/>
              </a:rPr>
              <a:t>The build sequence will analyze the final product (assembled PC) as several sub components and match those specifications.</a:t>
            </a:r>
            <a:endParaRPr lang="en-US" sz="2800" dirty="0">
              <a:latin typeface="Tw Cen MT" panose="020B0602020104020603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10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881332-ED05-4853-9880-2C2C4338D6FB}"/>
              </a:ext>
            </a:extLst>
          </p:cNvPr>
          <p:cNvSpPr txBox="1"/>
          <p:nvPr/>
        </p:nvSpPr>
        <p:spPr>
          <a:xfrm>
            <a:off x="-582571" y="6352143"/>
            <a:ext cx="264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IT16010390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E2C59A-2A68-4227-B4D7-F1FF96D10316}"/>
              </a:ext>
            </a:extLst>
          </p:cNvPr>
          <p:cNvSpPr/>
          <p:nvPr/>
        </p:nvSpPr>
        <p:spPr>
          <a:xfrm>
            <a:off x="0" y="0"/>
            <a:ext cx="12192001" cy="15111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WORK BREAKDOWN</a:t>
            </a:r>
          </a:p>
        </p:txBody>
      </p:sp>
    </p:spTree>
    <p:extLst>
      <p:ext uri="{BB962C8B-B14F-4D97-AF65-F5344CB8AC3E}">
        <p14:creationId xmlns:p14="http://schemas.microsoft.com/office/powerpoint/2010/main" val="2470421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881332-ED05-4853-9880-2C2C4338D6FB}"/>
              </a:ext>
            </a:extLst>
          </p:cNvPr>
          <p:cNvSpPr txBox="1"/>
          <p:nvPr/>
        </p:nvSpPr>
        <p:spPr>
          <a:xfrm>
            <a:off x="-582571" y="6352143"/>
            <a:ext cx="264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IT16010390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E2C59A-2A68-4227-B4D7-F1FF96D10316}"/>
              </a:ext>
            </a:extLst>
          </p:cNvPr>
          <p:cNvSpPr/>
          <p:nvPr/>
        </p:nvSpPr>
        <p:spPr>
          <a:xfrm>
            <a:off x="-1" y="0"/>
            <a:ext cx="12192001" cy="15111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SUB-COMPONENT ARCHITECTURE</a:t>
            </a:r>
          </a:p>
          <a:p>
            <a:pPr algn="ctr"/>
            <a:r>
              <a:rPr lang="en-US" sz="2400" dirty="0">
                <a:latin typeface="Tw Cen MT" panose="020B0602020104020603" pitchFamily="34" charset="0"/>
              </a:rPr>
              <a:t>(</a:t>
            </a:r>
            <a:r>
              <a:rPr lang="en-US" sz="2400">
                <a:latin typeface="Tw Cen MT" panose="020B0602020104020603" pitchFamily="34" charset="0"/>
              </a:rPr>
              <a:t>Assemble PC)</a:t>
            </a:r>
            <a:endParaRPr lang="en-US" sz="2400" dirty="0">
              <a:latin typeface="Tw Cen MT" panose="020B0602020104020603" pitchFamily="34" charset="0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BF681982-914B-44BD-96E7-A9C0BF19D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968" y="1315544"/>
            <a:ext cx="8882061" cy="503659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391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12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186805"/>
            <a:ext cx="12192001" cy="232061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FACEBOOK COMMENT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881332-ED05-4853-9880-2C2C4338D6FB}"/>
              </a:ext>
            </a:extLst>
          </p:cNvPr>
          <p:cNvSpPr txBox="1"/>
          <p:nvPr/>
        </p:nvSpPr>
        <p:spPr>
          <a:xfrm>
            <a:off x="-292425" y="6075144"/>
            <a:ext cx="2644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Sewwandi E.D.D</a:t>
            </a:r>
          </a:p>
          <a:p>
            <a:pPr algn="ctr"/>
            <a:r>
              <a:rPr lang="en-US" dirty="0">
                <a:latin typeface="Tw Cen MT" panose="020B0602020104020603" pitchFamily="34" charset="0"/>
              </a:rPr>
              <a:t>IT15146816</a:t>
            </a:r>
          </a:p>
        </p:txBody>
      </p:sp>
    </p:spTree>
    <p:extLst>
      <p:ext uri="{BB962C8B-B14F-4D97-AF65-F5344CB8AC3E}">
        <p14:creationId xmlns:p14="http://schemas.microsoft.com/office/powerpoint/2010/main" val="3882798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13</a:t>
            </a:fld>
            <a:endParaRPr lang="en-US"/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E8343AE4-9CAB-48AD-BC5F-20CC88CEC4DD}"/>
              </a:ext>
            </a:extLst>
          </p:cNvPr>
          <p:cNvSpPr txBox="1"/>
          <p:nvPr/>
        </p:nvSpPr>
        <p:spPr>
          <a:xfrm>
            <a:off x="-484186" y="6488668"/>
            <a:ext cx="264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IT15146816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E2C59A-2A68-4227-B4D7-F1FF96D10316}"/>
              </a:ext>
            </a:extLst>
          </p:cNvPr>
          <p:cNvSpPr/>
          <p:nvPr/>
        </p:nvSpPr>
        <p:spPr>
          <a:xfrm>
            <a:off x="0" y="0"/>
            <a:ext cx="12192001" cy="15111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FACEBOOK</a:t>
            </a:r>
            <a:r>
              <a:rPr lang="en-US" sz="4000">
                <a:latin typeface="Tw Cen MT" panose="020B0602020104020603" pitchFamily="34" charset="0"/>
              </a:rPr>
              <a:t> COMMENT ANALYSIS</a:t>
            </a:r>
            <a:endParaRPr lang="en-US" sz="4000" dirty="0">
              <a:latin typeface="Tw Cen MT" panose="020B0602020104020603" pitchFamily="34" charset="0"/>
            </a:endParaRP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52B663F2-CFAA-4F43-8CE8-672143F8BA4B}"/>
              </a:ext>
            </a:extLst>
          </p:cNvPr>
          <p:cNvSpPr txBox="1"/>
          <p:nvPr/>
        </p:nvSpPr>
        <p:spPr>
          <a:xfrm>
            <a:off x="1583430" y="2049550"/>
            <a:ext cx="10178143" cy="224882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w Cen MT"/>
              </a:rPr>
              <a:t>Users can get feedbacks before purchasing a product.</a:t>
            </a:r>
            <a:endParaRPr lang="en-US" sz="2400" dirty="0">
              <a:latin typeface="Tw Cen MT" panose="020B0602020104020603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w Cen MT"/>
              </a:rPr>
              <a:t>Byers can ensure the product quality.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w Cen MT"/>
              </a:rPr>
              <a:t>Useful for a product comparison.</a:t>
            </a:r>
            <a:endParaRPr lang="en-US" sz="2400" dirty="0">
              <a:latin typeface="Tw Cen MT" panose="020B0602020104020603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400" dirty="0">
              <a:latin typeface="Tw Cen MT" panose="020B0602020104020603" pitchFamily="34" charset="0"/>
            </a:endParaRPr>
          </a:p>
        </p:txBody>
      </p:sp>
      <p:sp>
        <p:nvSpPr>
          <p:cNvPr id="2" name="AutoShape 2" descr="Forms response chart. Question title: (10) What are the things you consider before purchasing a PC part ?. Number of responses: 33 responses."/>
          <p:cNvSpPr>
            <a:spLocks noChangeAspect="1" noChangeArrowheads="1"/>
          </p:cNvSpPr>
          <p:nvPr/>
        </p:nvSpPr>
        <p:spPr bwMode="auto">
          <a:xfrm>
            <a:off x="206375" y="841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6" descr="Forms response chart. Question title: (10) What are the things you consider before purchasing a PC part ?. Number of responses: 33 responses."/>
          <p:cNvSpPr>
            <a:spLocks noChangeAspect="1" noChangeArrowheads="1"/>
          </p:cNvSpPr>
          <p:nvPr/>
        </p:nvSpPr>
        <p:spPr bwMode="auto">
          <a:xfrm>
            <a:off x="358775" y="2365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368" y="3732696"/>
            <a:ext cx="6347718" cy="2755972"/>
          </a:xfrm>
          <a:prstGeom prst="rect">
            <a:avLst/>
          </a:prstGeom>
        </p:spPr>
      </p:pic>
      <p:sp>
        <p:nvSpPr>
          <p:cNvPr id="10" name="Oval 9"/>
          <p:cNvSpPr/>
          <p:nvPr/>
        </p:nvSpPr>
        <p:spPr>
          <a:xfrm>
            <a:off x="3081131" y="4485787"/>
            <a:ext cx="894522" cy="31481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11175" y="1641214"/>
            <a:ext cx="4283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w Cen MT" panose="020B0602020104020603" pitchFamily="34" charset="0"/>
              </a:rPr>
              <a:t>Specific Objectives</a:t>
            </a:r>
          </a:p>
        </p:txBody>
      </p:sp>
    </p:spTree>
    <p:extLst>
      <p:ext uri="{BB962C8B-B14F-4D97-AF65-F5344CB8AC3E}">
        <p14:creationId xmlns:p14="http://schemas.microsoft.com/office/powerpoint/2010/main" val="31072096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0027FB3D-C51A-4AEA-A20F-661480D9778E}"/>
              </a:ext>
            </a:extLst>
          </p:cNvPr>
          <p:cNvSpPr txBox="1"/>
          <p:nvPr/>
        </p:nvSpPr>
        <p:spPr>
          <a:xfrm>
            <a:off x="-484186" y="6488668"/>
            <a:ext cx="264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IT15146816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75657" y="1874066"/>
            <a:ext cx="10178143" cy="391081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>
                <a:latin typeface="Tw Cen MT"/>
              </a:rPr>
              <a:t>Get the required keyword from the search tags user has selected.</a:t>
            </a:r>
            <a:endParaRPr lang="en-US" sz="2400" dirty="0">
              <a:latin typeface="Tw Cen MT" panose="020B0602020104020603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>
                <a:latin typeface="Tw Cen MT"/>
              </a:rPr>
              <a:t>Track the social media comments related to the keyword tags.</a:t>
            </a:r>
            <a:endParaRPr lang="en-US" sz="2400" dirty="0">
              <a:latin typeface="Tw Cen MT" panose="020B0602020104020603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>
                <a:latin typeface="Tw Cen MT"/>
              </a:rPr>
              <a:t>Using a Facebook API (Graph API) Token comments will be accessed.</a:t>
            </a:r>
            <a:endParaRPr lang="en-US" sz="2400" dirty="0">
              <a:latin typeface="Tw Cen MT" panose="020B0602020104020603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w Cen MT" panose="020B0602020104020603" pitchFamily="34" charset="0"/>
              </a:rPr>
              <a:t>Web scraping is used to extract the comments Real Time.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w Cen MT" panose="020B0602020104020603" pitchFamily="34" charset="0"/>
              </a:rPr>
              <a:t>Comments will undergo opinion mining procedure.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w Cen MT" panose="020B0602020104020603" pitchFamily="34" charset="0"/>
              </a:rPr>
              <a:t>Determine the positivity or negativity of a comment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w Cen MT" panose="020B0602020104020603" pitchFamily="34" charset="0"/>
              </a:rPr>
              <a:t>Display the analyzed customer review summary.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FE2C59A-2A68-4227-B4D7-F1FF96D10316}"/>
              </a:ext>
            </a:extLst>
          </p:cNvPr>
          <p:cNvSpPr/>
          <p:nvPr/>
        </p:nvSpPr>
        <p:spPr>
          <a:xfrm>
            <a:off x="0" y="0"/>
            <a:ext cx="12192001" cy="15111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latin typeface="Tw Cen MT" panose="020B0602020104020603" pitchFamily="34" charset="0"/>
              </a:rPr>
              <a:t>WORK BREAKDOWN</a:t>
            </a:r>
            <a:endParaRPr lang="en-US" sz="40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6041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C80C37A3-8174-4CC0-BEDF-3AA680E2AA73}"/>
              </a:ext>
            </a:extLst>
          </p:cNvPr>
          <p:cNvSpPr txBox="1"/>
          <p:nvPr/>
        </p:nvSpPr>
        <p:spPr>
          <a:xfrm>
            <a:off x="-484186" y="6488668"/>
            <a:ext cx="264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IT15146816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E2C59A-2A68-4227-B4D7-F1FF96D10316}"/>
              </a:ext>
            </a:extLst>
          </p:cNvPr>
          <p:cNvSpPr/>
          <p:nvPr/>
        </p:nvSpPr>
        <p:spPr>
          <a:xfrm>
            <a:off x="-1" y="0"/>
            <a:ext cx="12192001" cy="15111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SUB-COMPONENT ARCHITECTURE</a:t>
            </a:r>
          </a:p>
          <a:p>
            <a:pPr algn="ctr"/>
            <a:r>
              <a:rPr lang="en-US" sz="2400" dirty="0">
                <a:latin typeface="Tw Cen MT" panose="020B0602020104020603" pitchFamily="34" charset="0"/>
              </a:rPr>
              <a:t>(</a:t>
            </a:r>
            <a:r>
              <a:rPr lang="en-US" sz="2400">
                <a:latin typeface="Tw Cen MT" panose="020B0602020104020603" pitchFamily="34" charset="0"/>
              </a:rPr>
              <a:t>Facebook Comments Analysis)</a:t>
            </a:r>
            <a:endParaRPr lang="en-US" sz="2400" dirty="0">
              <a:latin typeface="Tw Cen MT" panose="020B0602020104020603" pitchFamily="34" charset="0"/>
            </a:endParaRPr>
          </a:p>
        </p:txBody>
      </p:sp>
      <p:pic>
        <p:nvPicPr>
          <p:cNvPr id="9" name="Picture 1">
            <a:extLst>
              <a:ext uri="{FF2B5EF4-FFF2-40B4-BE49-F238E27FC236}">
                <a16:creationId xmlns:a16="http://schemas.microsoft.com/office/drawing/2014/main" id="{805A20AF-5CA9-44F4-99B5-3EA645EDAA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337" y="1342592"/>
            <a:ext cx="9331324" cy="516328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4137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16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214101"/>
            <a:ext cx="12192001" cy="232061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PRICE COMPARISON AND OPTIMIZATION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881332-ED05-4853-9880-2C2C4338D6FB}"/>
              </a:ext>
            </a:extLst>
          </p:cNvPr>
          <p:cNvSpPr txBox="1"/>
          <p:nvPr/>
        </p:nvSpPr>
        <p:spPr>
          <a:xfrm>
            <a:off x="-292425" y="6211669"/>
            <a:ext cx="2644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M.A.V.L Gunathilaka</a:t>
            </a:r>
          </a:p>
          <a:p>
            <a:pPr algn="ctr"/>
            <a:r>
              <a:rPr lang="en-US" dirty="0">
                <a:latin typeface="Tw Cen MT" panose="020B0602020104020603" pitchFamily="34" charset="0"/>
              </a:rPr>
              <a:t>IT16055186</a:t>
            </a:r>
          </a:p>
        </p:txBody>
      </p:sp>
    </p:spTree>
    <p:extLst>
      <p:ext uri="{BB962C8B-B14F-4D97-AF65-F5344CB8AC3E}">
        <p14:creationId xmlns:p14="http://schemas.microsoft.com/office/powerpoint/2010/main" val="2697268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1F0BBF8D-75CF-497F-A176-8217DD9EA71E}"/>
              </a:ext>
            </a:extLst>
          </p:cNvPr>
          <p:cNvSpPr txBox="1"/>
          <p:nvPr/>
        </p:nvSpPr>
        <p:spPr>
          <a:xfrm>
            <a:off x="-484186" y="6488668"/>
            <a:ext cx="264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IT16055186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E2C59A-2A68-4227-B4D7-F1FF96D10316}"/>
              </a:ext>
            </a:extLst>
          </p:cNvPr>
          <p:cNvSpPr/>
          <p:nvPr/>
        </p:nvSpPr>
        <p:spPr>
          <a:xfrm>
            <a:off x="0" y="0"/>
            <a:ext cx="12192001" cy="15111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PRICE COMPARISON AND OPTIMIZATION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1318876" y="2159007"/>
            <a:ext cx="104093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w Cen MT" panose="020B0602020104020603" pitchFamily="34" charset="0"/>
              </a:rPr>
              <a:t>Ability to search different products of different vendors in the </a:t>
            </a:r>
          </a:p>
          <a:p>
            <a:pPr lvl="0" algn="just"/>
            <a:r>
              <a:rPr lang="en-US" sz="2400" dirty="0">
                <a:latin typeface="Tw Cen MT" panose="020B0602020104020603" pitchFamily="34" charset="0"/>
              </a:rPr>
              <a:t>     same place and the same time.</a:t>
            </a:r>
          </a:p>
          <a:p>
            <a:pPr marL="457200" lvl="0" indent="-4572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w Cen MT" panose="020B0602020104020603" pitchFamily="34" charset="0"/>
              </a:rPr>
              <a:t>Suggest the best PC part in a given price range.</a:t>
            </a:r>
          </a:p>
          <a:p>
            <a:pPr marL="457200" lvl="0" indent="-4572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w Cen MT" panose="020B0602020104020603" pitchFamily="34" charset="0"/>
              </a:rPr>
              <a:t>Suggest PC parts and where customers can purchase them to assemble </a:t>
            </a:r>
          </a:p>
          <a:p>
            <a:pPr lvl="0" algn="just"/>
            <a:r>
              <a:rPr lang="en-US" sz="2400" dirty="0">
                <a:latin typeface="Tw Cen MT" panose="020B0602020104020603" pitchFamily="34" charset="0"/>
              </a:rPr>
              <a:t>     a PC for the optimum budget plan.</a:t>
            </a:r>
          </a:p>
          <a:p>
            <a:pPr marL="457200" lvl="0" indent="-4572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w Cen MT" panose="020B0602020104020603" pitchFamily="34" charset="0"/>
              </a:rPr>
              <a:t>Notify the price drops to customers, if the price of the </a:t>
            </a:r>
          </a:p>
          <a:p>
            <a:pPr lvl="0" algn="just"/>
            <a:r>
              <a:rPr lang="en-US" sz="2400" dirty="0">
                <a:latin typeface="Tw Cen MT" panose="020B0602020104020603" pitchFamily="34" charset="0"/>
              </a:rPr>
              <a:t>     product meets the customer budget.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592" y="4436587"/>
            <a:ext cx="4943470" cy="205208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404" y="5078293"/>
            <a:ext cx="1839510" cy="1278057"/>
          </a:xfrm>
          <a:prstGeom prst="rect">
            <a:avLst/>
          </a:prstGeom>
        </p:spPr>
      </p:pic>
      <p:sp>
        <p:nvSpPr>
          <p:cNvPr id="9" name="TextBox 10">
            <a:extLst>
              <a:ext uri="{FF2B5EF4-FFF2-40B4-BE49-F238E27FC236}">
                <a16:creationId xmlns:a16="http://schemas.microsoft.com/office/drawing/2014/main" id="{AE516FD7-4621-4422-82B0-03D94B975E2B}"/>
              </a:ext>
            </a:extLst>
          </p:cNvPr>
          <p:cNvSpPr txBox="1"/>
          <p:nvPr/>
        </p:nvSpPr>
        <p:spPr>
          <a:xfrm>
            <a:off x="2575227" y="6342380"/>
            <a:ext cx="6515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Image source : </a:t>
            </a:r>
            <a:r>
              <a:rPr lang="en-US" sz="1600" dirty="0">
                <a:hlinkClick r:id="rId5"/>
              </a:rPr>
              <a:t>https://www.google.com/search?q=price+comparison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1175" y="1641214"/>
            <a:ext cx="4283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w Cen MT" panose="020B0602020104020603" pitchFamily="34" charset="0"/>
              </a:rPr>
              <a:t>Specific Objectives</a:t>
            </a:r>
          </a:p>
        </p:txBody>
      </p:sp>
    </p:spTree>
    <p:extLst>
      <p:ext uri="{BB962C8B-B14F-4D97-AF65-F5344CB8AC3E}">
        <p14:creationId xmlns:p14="http://schemas.microsoft.com/office/powerpoint/2010/main" val="19123442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18</a:t>
            </a:fld>
            <a:endParaRPr lang="en-US"/>
          </a:p>
        </p:txBody>
      </p:sp>
      <p:sp>
        <p:nvSpPr>
          <p:cNvPr id="3" name="TextBox 4">
            <a:extLst>
              <a:ext uri="{FF2B5EF4-FFF2-40B4-BE49-F238E27FC236}">
                <a16:creationId xmlns:a16="http://schemas.microsoft.com/office/drawing/2014/main" id="{E8102104-61A9-4589-9A1B-14943B0739C1}"/>
              </a:ext>
            </a:extLst>
          </p:cNvPr>
          <p:cNvSpPr txBox="1"/>
          <p:nvPr/>
        </p:nvSpPr>
        <p:spPr>
          <a:xfrm>
            <a:off x="-484186" y="6488668"/>
            <a:ext cx="264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IT16055186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FE2C59A-2A68-4227-B4D7-F1FF96D10316}"/>
              </a:ext>
            </a:extLst>
          </p:cNvPr>
          <p:cNvSpPr/>
          <p:nvPr/>
        </p:nvSpPr>
        <p:spPr>
          <a:xfrm>
            <a:off x="0" y="0"/>
            <a:ext cx="12192001" cy="15111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latin typeface="Tw Cen MT" panose="020B0602020104020603" pitchFamily="34" charset="0"/>
              </a:rPr>
              <a:t>WORK BREAKDOWN</a:t>
            </a:r>
            <a:endParaRPr lang="en-US" sz="4000" dirty="0">
              <a:latin typeface="Tw Cen MT" panose="020B0602020104020603" pitchFamily="34" charset="0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E8AA9BD-5B28-4BB1-803B-54BB6E1B0DE1}"/>
              </a:ext>
            </a:extLst>
          </p:cNvPr>
          <p:cNvSpPr txBox="1"/>
          <p:nvPr/>
        </p:nvSpPr>
        <p:spPr>
          <a:xfrm>
            <a:off x="1071741" y="1704717"/>
            <a:ext cx="1040938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w Cen MT" panose="020B0602020104020603" pitchFamily="34" charset="0"/>
              </a:rPr>
              <a:t>The process of extracting data</a:t>
            </a:r>
          </a:p>
          <a:p>
            <a:pPr marL="342900" lvl="0" indent="-3429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w Cen MT" panose="020B0602020104020603" pitchFamily="34" charset="0"/>
              </a:rPr>
              <a:t>	Ebay, Amazon and Ali Express are the e-commerce websites.</a:t>
            </a:r>
          </a:p>
          <a:p>
            <a:pPr marL="457200" lvl="0" indent="-4572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w Cen MT" panose="020B0602020104020603" pitchFamily="34" charset="0"/>
              </a:rPr>
              <a:t>	Web scraping and their web APIs are used.</a:t>
            </a:r>
          </a:p>
          <a:p>
            <a:pPr marL="457200" lvl="0" indent="-45720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Tw Cen MT" panose="020B0602020104020603" pitchFamily="34" charset="0"/>
              </a:rPr>
              <a:t>	Local vendors can manage their user account to update products.</a:t>
            </a:r>
          </a:p>
          <a:p>
            <a:pPr lvl="0" algn="just"/>
            <a:endParaRPr lang="en-US" sz="2400" dirty="0">
              <a:latin typeface="Tw Cen MT" panose="020B0602020104020603" pitchFamily="34" charset="0"/>
            </a:endParaRPr>
          </a:p>
          <a:p>
            <a:pPr marL="457200" lvl="0" indent="-4572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w Cen MT" panose="020B0602020104020603" pitchFamily="34" charset="0"/>
              </a:rPr>
              <a:t>Product features, customer feedbacks, prices and number</a:t>
            </a:r>
          </a:p>
          <a:p>
            <a:pPr lvl="0" algn="just"/>
            <a:r>
              <a:rPr lang="en-US" sz="2400" dirty="0">
                <a:latin typeface="Tw Cen MT" panose="020B0602020104020603" pitchFamily="34" charset="0"/>
              </a:rPr>
              <a:t>     of selling items are considered.</a:t>
            </a:r>
          </a:p>
          <a:p>
            <a:pPr marL="457200" lvl="0" indent="-457200"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w Cen MT" panose="020B0602020104020603" pitchFamily="34" charset="0"/>
              </a:rPr>
              <a:t>Develop an algorithm to recommend PC parts for the lowest </a:t>
            </a:r>
          </a:p>
          <a:p>
            <a:pPr lvl="1" algn="just"/>
            <a:r>
              <a:rPr lang="en-US" sz="2400" dirty="0">
                <a:latin typeface="Tw Cen MT" panose="020B0602020104020603" pitchFamily="34" charset="0"/>
              </a:rPr>
              <a:t>budget.</a:t>
            </a:r>
          </a:p>
          <a:p>
            <a:pPr lvl="0" algn="just"/>
            <a:endParaRPr lang="en-US" sz="2400" dirty="0">
              <a:latin typeface="Tw Cen MT" panose="020B0602020104020603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0527" y="5774104"/>
            <a:ext cx="1455615" cy="58224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119" y="5915832"/>
            <a:ext cx="1612852" cy="5728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8947" y="5774104"/>
            <a:ext cx="1744683" cy="647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185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2">
            <a:extLst>
              <a:ext uri="{FF2B5EF4-FFF2-40B4-BE49-F238E27FC236}">
                <a16:creationId xmlns:a16="http://schemas.microsoft.com/office/drawing/2014/main" id="{206CBB3D-F228-4F69-8E5D-E460C2E4DCC7}"/>
              </a:ext>
            </a:extLst>
          </p:cNvPr>
          <p:cNvGrpSpPr/>
          <p:nvPr/>
        </p:nvGrpSpPr>
        <p:grpSpPr>
          <a:xfrm>
            <a:off x="-260879" y="5649614"/>
            <a:ext cx="3731741" cy="1175556"/>
            <a:chOff x="0" y="4416135"/>
            <a:chExt cx="3731741" cy="1175556"/>
          </a:xfrm>
        </p:grpSpPr>
        <p:sp>
          <p:nvSpPr>
            <p:cNvPr id="14" name="TextBox 63">
              <a:extLst>
                <a:ext uri="{FF2B5EF4-FFF2-40B4-BE49-F238E27FC236}">
                  <a16:creationId xmlns:a16="http://schemas.microsoft.com/office/drawing/2014/main" id="{09170594-DC5A-4C57-8C42-57485A914C6B}"/>
                </a:ext>
              </a:extLst>
            </p:cNvPr>
            <p:cNvSpPr txBox="1"/>
            <p:nvPr/>
          </p:nvSpPr>
          <p:spPr>
            <a:xfrm>
              <a:off x="0" y="4416135"/>
              <a:ext cx="37317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w Cen MT" panose="020B0602020104020603" pitchFamily="34" charset="0"/>
                </a:rPr>
                <a:t>H.K.S.P. Gunadasa</a:t>
              </a:r>
            </a:p>
          </p:txBody>
        </p:sp>
        <p:sp>
          <p:nvSpPr>
            <p:cNvPr id="15" name="TextBox 64">
              <a:extLst>
                <a:ext uri="{FF2B5EF4-FFF2-40B4-BE49-F238E27FC236}">
                  <a16:creationId xmlns:a16="http://schemas.microsoft.com/office/drawing/2014/main" id="{B3881332-ED05-4853-9880-2C2C4338D6FB}"/>
                </a:ext>
              </a:extLst>
            </p:cNvPr>
            <p:cNvSpPr txBox="1"/>
            <p:nvPr/>
          </p:nvSpPr>
          <p:spPr>
            <a:xfrm>
              <a:off x="46626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w Cen MT" panose="020B0602020104020603" pitchFamily="34" charset="0"/>
                </a:rPr>
                <a:t>IT16010390</a:t>
              </a:r>
            </a:p>
          </p:txBody>
        </p:sp>
        <p:sp>
          <p:nvSpPr>
            <p:cNvPr id="16" name="TextBox 65">
              <a:extLst>
                <a:ext uri="{FF2B5EF4-FFF2-40B4-BE49-F238E27FC236}">
                  <a16:creationId xmlns:a16="http://schemas.microsoft.com/office/drawing/2014/main" id="{9E103FF0-2379-4142-9BBF-748C73FA37D3}"/>
                </a:ext>
              </a:extLst>
            </p:cNvPr>
            <p:cNvSpPr txBox="1"/>
            <p:nvPr/>
          </p:nvSpPr>
          <p:spPr>
            <a:xfrm>
              <a:off x="264581" y="5222359"/>
              <a:ext cx="3048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dirty="0">
                <a:solidFill>
                  <a:schemeClr val="accent5">
                    <a:lumMod val="75000"/>
                  </a:schemeClr>
                </a:solidFill>
                <a:latin typeface="Tw Cen MT" panose="020B0602020104020603" pitchFamily="34" charset="0"/>
              </a:endParaRPr>
            </a:p>
          </p:txBody>
        </p:sp>
      </p:grpSp>
      <p:grpSp>
        <p:nvGrpSpPr>
          <p:cNvPr id="17" name="Group 70">
            <a:extLst>
              <a:ext uri="{FF2B5EF4-FFF2-40B4-BE49-F238E27FC236}">
                <a16:creationId xmlns:a16="http://schemas.microsoft.com/office/drawing/2014/main" id="{99E4E6B7-271A-4FE4-A0B4-EC52F3D8AD07}"/>
              </a:ext>
            </a:extLst>
          </p:cNvPr>
          <p:cNvGrpSpPr/>
          <p:nvPr/>
        </p:nvGrpSpPr>
        <p:grpSpPr>
          <a:xfrm>
            <a:off x="3250260" y="5649615"/>
            <a:ext cx="2601921" cy="806943"/>
            <a:chOff x="3344736" y="4416136"/>
            <a:chExt cx="2644771" cy="806943"/>
          </a:xfrm>
        </p:grpSpPr>
        <p:sp>
          <p:nvSpPr>
            <p:cNvPr id="18" name="TextBox 71">
              <a:extLst>
                <a:ext uri="{FF2B5EF4-FFF2-40B4-BE49-F238E27FC236}">
                  <a16:creationId xmlns:a16="http://schemas.microsoft.com/office/drawing/2014/main" id="{A83D4B57-4051-43B4-B0BE-84AD584D16C6}"/>
                </a:ext>
              </a:extLst>
            </p:cNvPr>
            <p:cNvSpPr txBox="1"/>
            <p:nvPr/>
          </p:nvSpPr>
          <p:spPr>
            <a:xfrm>
              <a:off x="3344736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w Cen MT" panose="020B0602020104020603" pitchFamily="34" charset="0"/>
                </a:rPr>
                <a:t>Sewwandi E.D.D.</a:t>
              </a:r>
            </a:p>
          </p:txBody>
        </p:sp>
        <p:sp>
          <p:nvSpPr>
            <p:cNvPr id="19" name="TextBox 72">
              <a:extLst>
                <a:ext uri="{FF2B5EF4-FFF2-40B4-BE49-F238E27FC236}">
                  <a16:creationId xmlns:a16="http://schemas.microsoft.com/office/drawing/2014/main" id="{51EDC0D6-4015-4882-9F9A-47C32850AEDF}"/>
                </a:ext>
              </a:extLst>
            </p:cNvPr>
            <p:cNvSpPr txBox="1"/>
            <p:nvPr/>
          </p:nvSpPr>
          <p:spPr>
            <a:xfrm>
              <a:off x="3344736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w Cen MT" panose="020B0602020104020603" pitchFamily="34" charset="0"/>
                </a:rPr>
                <a:t>IT15146816</a:t>
              </a:r>
            </a:p>
          </p:txBody>
        </p:sp>
      </p:grpSp>
      <p:grpSp>
        <p:nvGrpSpPr>
          <p:cNvPr id="20" name="Group 76">
            <a:extLst>
              <a:ext uri="{FF2B5EF4-FFF2-40B4-BE49-F238E27FC236}">
                <a16:creationId xmlns:a16="http://schemas.microsoft.com/office/drawing/2014/main" id="{BBE1150E-EDCD-4EF1-A5A3-ECB8E1F3DCF5}"/>
              </a:ext>
            </a:extLst>
          </p:cNvPr>
          <p:cNvGrpSpPr/>
          <p:nvPr/>
        </p:nvGrpSpPr>
        <p:grpSpPr>
          <a:xfrm>
            <a:off x="6250478" y="5649615"/>
            <a:ext cx="3238640" cy="806943"/>
            <a:chOff x="6000693" y="4416136"/>
            <a:chExt cx="3238640" cy="806943"/>
          </a:xfrm>
        </p:grpSpPr>
        <p:sp>
          <p:nvSpPr>
            <p:cNvPr id="21" name="TextBox 77">
              <a:extLst>
                <a:ext uri="{FF2B5EF4-FFF2-40B4-BE49-F238E27FC236}">
                  <a16:creationId xmlns:a16="http://schemas.microsoft.com/office/drawing/2014/main" id="{00617F91-C4BF-488D-A8B4-30A7C0D85066}"/>
                </a:ext>
              </a:extLst>
            </p:cNvPr>
            <p:cNvSpPr txBox="1"/>
            <p:nvPr/>
          </p:nvSpPr>
          <p:spPr>
            <a:xfrm>
              <a:off x="6000693" y="4416136"/>
              <a:ext cx="32386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w Cen MT" panose="020B0602020104020603" pitchFamily="34" charset="0"/>
                </a:rPr>
                <a:t>M.A.V.L. Gunathilaka</a:t>
              </a:r>
            </a:p>
          </p:txBody>
        </p:sp>
        <p:sp>
          <p:nvSpPr>
            <p:cNvPr id="22" name="TextBox 78">
              <a:extLst>
                <a:ext uri="{FF2B5EF4-FFF2-40B4-BE49-F238E27FC236}">
                  <a16:creationId xmlns:a16="http://schemas.microsoft.com/office/drawing/2014/main" id="{907181CC-17AD-4D09-9CD2-106B380BB0C4}"/>
                </a:ext>
              </a:extLst>
            </p:cNvPr>
            <p:cNvSpPr txBox="1"/>
            <p:nvPr/>
          </p:nvSpPr>
          <p:spPr>
            <a:xfrm>
              <a:off x="639287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w Cen MT" panose="020B0602020104020603" pitchFamily="34" charset="0"/>
                </a:rPr>
                <a:t>IT16055186</a:t>
              </a:r>
            </a:p>
          </p:txBody>
        </p:sp>
      </p:grpSp>
      <p:grpSp>
        <p:nvGrpSpPr>
          <p:cNvPr id="23" name="Group 82">
            <a:extLst>
              <a:ext uri="{FF2B5EF4-FFF2-40B4-BE49-F238E27FC236}">
                <a16:creationId xmlns:a16="http://schemas.microsoft.com/office/drawing/2014/main" id="{799FCE56-9499-4A8E-8C1C-07D36C0E4E9F}"/>
              </a:ext>
            </a:extLst>
          </p:cNvPr>
          <p:cNvGrpSpPr/>
          <p:nvPr/>
        </p:nvGrpSpPr>
        <p:grpSpPr>
          <a:xfrm>
            <a:off x="9521132" y="5649615"/>
            <a:ext cx="2644771" cy="806943"/>
            <a:chOff x="9271347" y="4416136"/>
            <a:chExt cx="2644771" cy="806943"/>
          </a:xfrm>
        </p:grpSpPr>
        <p:sp>
          <p:nvSpPr>
            <p:cNvPr id="24" name="TextBox 83">
              <a:extLst>
                <a:ext uri="{FF2B5EF4-FFF2-40B4-BE49-F238E27FC236}">
                  <a16:creationId xmlns:a16="http://schemas.microsoft.com/office/drawing/2014/main" id="{BC12C4D2-E980-4C6D-A698-FD461D5DB036}"/>
                </a:ext>
              </a:extLst>
            </p:cNvPr>
            <p:cNvSpPr txBox="1"/>
            <p:nvPr/>
          </p:nvSpPr>
          <p:spPr>
            <a:xfrm>
              <a:off x="9271347" y="4416136"/>
              <a:ext cx="26447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latin typeface="Tw Cen MT" panose="020B0602020104020603" pitchFamily="34" charset="0"/>
                </a:rPr>
                <a:t>Tharaka K.K.S. </a:t>
              </a:r>
            </a:p>
          </p:txBody>
        </p:sp>
        <p:sp>
          <p:nvSpPr>
            <p:cNvPr id="25" name="TextBox 84">
              <a:extLst>
                <a:ext uri="{FF2B5EF4-FFF2-40B4-BE49-F238E27FC236}">
                  <a16:creationId xmlns:a16="http://schemas.microsoft.com/office/drawing/2014/main" id="{D87A30EB-1580-4F98-8A3A-F23533BF46BC}"/>
                </a:ext>
              </a:extLst>
            </p:cNvPr>
            <p:cNvSpPr txBox="1"/>
            <p:nvPr/>
          </p:nvSpPr>
          <p:spPr>
            <a:xfrm>
              <a:off x="9271347" y="4853747"/>
              <a:ext cx="26447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w Cen MT" panose="020B0602020104020603" pitchFamily="34" charset="0"/>
                </a:rPr>
                <a:t>IT16054578</a:t>
              </a:r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3444E1F2-1A40-4AC3-B65F-C377F6D8E9D4}"/>
              </a:ext>
            </a:extLst>
          </p:cNvPr>
          <p:cNvSpPr/>
          <p:nvPr/>
        </p:nvSpPr>
        <p:spPr>
          <a:xfrm>
            <a:off x="640358" y="3877281"/>
            <a:ext cx="1794338" cy="1833454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rgbClr val="002060"/>
            </a:solidFill>
          </a:ln>
          <a:effectLst>
            <a:outerShdw dist="50800" dir="5400000"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9170594-DC5A-4C57-8C42-57485A914C6B}"/>
              </a:ext>
            </a:extLst>
          </p:cNvPr>
          <p:cNvSpPr txBox="1"/>
          <p:nvPr/>
        </p:nvSpPr>
        <p:spPr>
          <a:xfrm>
            <a:off x="1373568" y="1951076"/>
            <a:ext cx="37533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w Cen MT" panose="020B0602020104020603" pitchFamily="34" charset="0"/>
              </a:rPr>
              <a:t>Supervisor :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2400" dirty="0">
                <a:latin typeface="Tw Cen MT" panose="020B0602020104020603" pitchFamily="34" charset="0"/>
              </a:rPr>
              <a:t>Prof. Koliya Pulasinghe </a:t>
            </a:r>
            <a:endParaRPr lang="en-US" sz="2400" dirty="0"/>
          </a:p>
          <a:p>
            <a:pPr algn="ctr"/>
            <a:endParaRPr lang="en-US" sz="2400" dirty="0">
              <a:solidFill>
                <a:schemeClr val="accent5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444E1F2-1A40-4AC3-B65F-C377F6D8E9D4}"/>
              </a:ext>
            </a:extLst>
          </p:cNvPr>
          <p:cNvSpPr/>
          <p:nvPr/>
        </p:nvSpPr>
        <p:spPr>
          <a:xfrm>
            <a:off x="5044084" y="1727694"/>
            <a:ext cx="1979490" cy="2022642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rgbClr val="002060"/>
            </a:solidFill>
          </a:ln>
          <a:effectLst>
            <a:outerShdw blurRad="127000" dist="38100" dir="5400000" algn="t" rotWithShape="0">
              <a:prstClr val="black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9170594-DC5A-4C57-8C42-57485A914C6B}"/>
              </a:ext>
            </a:extLst>
          </p:cNvPr>
          <p:cNvSpPr txBox="1"/>
          <p:nvPr/>
        </p:nvSpPr>
        <p:spPr>
          <a:xfrm>
            <a:off x="-1107507" y="3277414"/>
            <a:ext cx="3753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w Cen MT" panose="020B0602020104020603" pitchFamily="34" charset="0"/>
              </a:rPr>
              <a:t>Team :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45" name="AutoShape 2" descr="data:image/png;base64,%20iVBORw0KGgoAAAANSUhEUgAAAJMAAACUCAYAAACX4ButAAAAAXNSR0IArs4c6QAAAARnQU1BAACxjwv8YQUAAAAJcEhZcwAADsMAAA7DAcdvqGQAAJp2SURBVHhe7b0FgFzXdT5+hnlnlhkkrZiZLJmZYjuOQ3bD2HDSpMEmado0SfGfpk3jMNtJ7JhBtmVJtiRLFvMKVsu8O7vD+P++8+atRmCHqf2d1dV7cx/dd+93z/nOpSf/T/6f/L7EUtj+X5Zz8+BCecK4vLF7lpwbd6Fz/s/I/yUwme86uR0cHGx1uVyznU7nNIvFwhCyWq31+XweuxYXQnVh34ZtFlts8sMIUe7ncrlu3CeC7YlUKnU0nU63/eAHPzj+vve9L208YhJc/ydA9r8ZTJOgefzxxz0rV65c7fF4LgMI5gEwMxGmYt9eOOf3Ktls9hgBBtAdSSQST2/btu2Zq6++Oo5D/6fA9ZcuBJD13//9310jIyMXxWKxT0JbbELBxqlS/lTC5zMdyWTy86Ojo5cwfUxnIb3/a+R/w8vwHVT7rFmz5kaYrbtsNtt6aB6fcfilJRqJTLS3nxo/cvhg/sCBPa6hkRFr5+kOt90m0tfT7krlMxKNRWyxSNhic/nygUAom8+JNDdNS/KpdXUNierKytzsGfMSs+bMtUyZOi1QUlISLNz+JQXgikJ7vQDT+KMdO3b87NJLLx1HNLXVX7TG+ksGk9ZsaKDVXq/3rxwOxy0AULlx6Hzp7u7qf2bjU9kdLzzvO3H0oKe/84QzF5/ATaySAUISAM54OifpTF48MH45q0UyeILDmhcHzknn8TuXFcngZgAUjwnOsWUt4sRv2kue4/X6ZOr06enWOXNjixevmLj8smvsTU3NNUzDhYTAgtZ6EObwu6FQ6ElEmaD6iwPWXxqYVAvt3LmzbM6cOe8Acb4TWmiGcehsGRwcGNr8/KbkE08+Etjy3DOBoYEesGcUvsUqHhsAY7OJC3ezWwEnFFskm5VwNi3xbE7PyVnyYsUBG87xiE3PS1tzYs1ZsG+TuGQlBWxZMzg/lweYbLrFI0TcObH7bJJKiSQiOSn1l+XXrr08euU110+sv/RyZ1VV9QVBD2B1Q1t95/jx41+fP38+yf1fFKj+UsCkINq0aVP58uXL3wcQ/TW00HnmZGxsdPSnP/pB+off/UZ558BJW9qekUwKhQ3tkUEpo6xRMjlxQauUOe3itznEhn0rbj+ezshwJik4HU+CnQOo7AAdMCROaCC/3a6lavECNB6bxFIZSSbyYgGi8nHjGU6ca3HjWR4AFCjMJbOSHAcgs1ZoOAcOAow4p7yuLn/rq984+NrXv0Gqq2urNPFFAlAloa2+0dbW9qW/JFD9uYNJQbR///76qVOnvs/tdr/lXBAh0xNPPvHY6De+/v+Vb9+60Wm12sXtsqMwoRVgupIsgmxe0knYJxSww26YrUq3Q0JuJwoOx9R65WQ0lZYoNA2LDWpMHHD2rNaM5KGhvDa7eB0AktciKeAilsgg4ERc60pkxYltHs+0+u1igcpLpwCmSFryKWorgtaG5+bVPOawD1Yu+WxCZi9alnrDm98zcN31rwjB2/Qbb2VIAVTfHh4e/vf6+vpjiPqzBtWfM5is1ETLli37BEj1OwAiekCTMj4eHv+ff/+K5Z7vfyMwkYijwGB2UEBZgMBjd0gGZiqOoFwnkZQ8QOJy0lxZxIcQcsAwOcCXkAOpFPbtLioOcduc4oAJTGeyUE7QLLkU7pEEEHLiBjGy45p0LiNjsYyMUCvheh/K1wVtlgOQmQ6bnYgB4gA4SyaNXYdYcJxayaBcWbHSnHIPaWQh2KH5brjtrvEP/+3nUpWVVRX6kgWBQ5iB+fsJNNXH/5w11Z8jmJgm69jY2Kv8fv9XwInqjGhDBgcHx770xb9zbHzoXl8+l0aBoCDUVuUlmkxLDBrIAs6ThhbKQkMRFLFIHIfBdezQTBaL1Hid4oQaiZBwi1NcNh80FjQanuzFtRaUExSNmi03QJdMxSWVSQFcSbHaoVHwrGGYuVGYsWwmAxMGoOAqB4o3TVtK7ej0630yqZhqSSv+S+OQLZ9VbQg44bkgVdhP5WgGYQJxfgqV4bKrb4t84nNfjjc0NlXqSxcEmioci8U+FQgE/os/C+HPRv6cwMS0WEA+pzU2Nn4NvOgKI9qQzs7OwU98/BO+Rx6+zxsMgZ8AQLA8AnoCENjFVdAY48mUxFBosC4g0SDS2MZjScmCDEFhiR0EOgT+Yrc6waNc0Ax2cQJIGZi4XDoFIg0IoECt0E5BoKnCCVChzODkqaaiRwerJQmYy3Fou/F4ho2USr6tACqUI86GpnL7oflcuG8c4M6oRuOxPMCXwzMs4GsWSeBkAA5Ap+aD8VPPkghxYn/Bqiuin/yHfx+dMXNWg5ELhmQymR29vb1/3dTU9CJ+8nSk7k8vfy5gsn7mM59xfgQC3vCJYpM2MTER/ujffMxx/32/9CaTceRcSgJ+eE8oUKebHhm8s7xVAuRJuGrclpYIQAUujUIGwACSRAJggBaxgjvZ0/TeHOJAQXu8AWgugiEnY+NhBREzJANwOGCa3NAwftwXjwFpx3Ps9NhoqHAfaLkYjNYYzJgCDEWK/yWHe1mpd5wepNED7oWzLQmAH3EAMlgUzKFVvDgeiU3g2dSsCHh2HifbASZqxTyAaSXgxSWLV14U+eevfiNeUVE5qalo+hKJxH8+/fTTn73hhhvCiCKo/qTypwYTn289duzYzClTpvwEvGG+EY2cyeWy99xz7/Dff/bzVWOjY+BCOZgbaBiYmoAnJyVQSRYHMxzE2OoWD2q+1ZORuDslcZg/R8YFoNlldCIOLw9aJ4p7gmnncjaYLjeACI6EAkvEExJPJiQBby6HAs1QfUBcAFOJ2ys2aEALnu0A+cbjYKZQ4NAmHvzGD0lb0zCBhBGABKCkshn1EN34Lw/tk4cJtUPD2fIRolvyLoDJBxcAoE6HYwAfgQOgwnTmqZVwf5h23BtaDWlFomFKAUak9y3v+UzPm9/5vkrkE6qSIdBSh7u7u1/f0tKyFz//pFrqTwkmPts2NDT0utLS0v+ENppssYZJG3r3O98d2r17DxkKcozEGjoplYLWiKMgM9ASMEgwcw4nCt0fECc0iDhx3Ap+BEC4sshvFEZ4PC0jwwlJJWHmQLJZWE4AxYnrkjCJ4WgEhWgAgThKQNOwNOAWAnROAAN8Bs8iqOywqzkAwgLtBOsHgNnBdXAtzJjVmoXpBLhoV7GlNqOZTQEUVkdAXNBkkhmHCkpLGkmLA3RWgNCRhXFL21AhYPxwShLaywqNhhRKMpvGOePQhjkYRBpBizQ1Tsl+6es/7Zszb369ZhYEFS8KDf7BUCj0LfxUxaYH/siCOvQnEevdd9/tB5n87/Ly8u+YQKKb/w9//w8jl158acWePXvZqKx1jQCgCcqx5iJjk/CvY2kLzAQ4SywtE9mkTMCUjGdTkkiicJM2iU/A1R9My9gQtFIGXhZNTDoNYmwAJE9QIMvt8LJI4D0Ajgek3QetEMBvL3ImA42VIgeLxWEqU9BAaQCYXhupMv5wv0gsIUnwJgvS41DugyIHoNjcQI0mmTj4GgwiyL7YSgDGEslEoEVheqlGGNjKTg4lToAOwBNUBD7LhmstSGQeKlHNJEDb233C9sabl9f/zXveOJZMJmPMIuZfMBj8ejwe/85DDz0UYhTj/9jyx9ZMfJ4FZm3WuWatv79/4K7X/VXZyeMn7BkCB6Ch2scuQACNg8xNI2ThqnughVzI+yQ8Kmabqwx8yYkCwd3hmUNBwVuKs0kAwEOgd+ckW+dxnMQANKlGAsr0Ohfc+ZDPIzZwHicKMA2AhmMpieIZE7hfBvewAXBwDMTCbhTYp1JoEx8AGIWJzMNbc8OdI+OJQevYoZqotXAEaQRHw/MtNic8N5vhFQIYSvzwgg42E+CcPFStJQ/NCI2UgXlzQduR1OdByAh8aj1qOzd+sEmjrLI58417NgzC66stZKOavdOnT9/Z2tq6Bz+J1T+alkKS/mjCZ1m7urouqa2t/WWxWXv88cc7PvT+DzUloAWM0wAGZDC9pDwKLZFMAlDgSwQXTAwbHllj2Y9mc1rEUwrXHHEoUbGAeIOjSx7eG8pastAY5EMsDVogajkfzJYXJqoUoKwMuKSlrlqam+ulqhSaA+dGxydkPByWGNuaAIyx8ISc6B2Wo0MTkoAr53LSP4DZRFqqAOYyt0XC0HxJgJNkGsxMLE62diMO7+IC4GwABY+zaKm1CByaUraLMXi1dZxNFQAz7s72J1yure8k9PT41MvENdTQZGlWmEg+8G++8LXOW25/fSMuU0FFTI6MjLy5srLyJ/yJ8EcB1B8LTHyODe7sK6uqqu4uNmsf/+jfRu69994KG4i0NshAqDkIJPW0UjAjMCfpTEozMY/CzapWQYZTi/jAN4Ko0Qo+aBjUfDsyPgvvjZ5VEuaFjdoWFCivySAu6LJJa1mJLGuqlgVzpkvLtBaBnVDzR18tC0Bl8NwsvD+CNpOIytDgoLSd6JKn952QtpGoaiJqNBLyOntW6mAXx/DsKMBGfZS1AtHgSTCM0FBGO1KCmoUBcbgz0okEEypIrxeVwYl7wgEF7mHaCC6CD9eR0Ot1iLdTU+GaDMBrFh49yzWX3TT2d//6HafL5fIyjt7e2NjY+8vKyr6On3zQHxxQfwwwKZCGh4ffDKL9VQBFuVA0Gh2/9pqr3TBrTrb52KAp2LDHV9aqBOCkUKBxeFsZgirPYsYxmDpxkC5bJJVIo2JaxO0hgcW1KHj2q9lzVnhpKX0wvbIMQEGtlCC4QOIb/W65eGajXLZ8oTRNaRGnFy48TBgMGUwYiC4K30g2LkI6cjB5WZjaNDRnb1eP/OKpLbLlWBc8NXpcBHhKmqEha7x2GYe5ihHY8PTsLrwDKwDu67QBQkgEwUUw8e7kSvwjaGg6HdRguI6gz+MebK2n1uL5dpi8HABEELMZIYcakkQ6US9wzOBwVfVTMv/5442j5UVNCADUx5Dv/4JdZiDu/IcT5tofUphndrzQR1FD/tsE0iDk4vXr/G1tx1AEFOMdCSLkl9Z4Zih5E48ZWxQCtuQi5TUeCVXaxFdmERdMjA3ah1aOZo1qiH1vbpiyCo8HXpVNEgBQCoDU9iD8lXlc0lpXIXX1tWLDecbTYTaYPDycHIva0cotIWYhV/KJtyQorXNmy523XCurWxsQXyDRKMzRvE36wc9CyFEvnul0oeC9SBtMsM1PTYP3QHAUzBdHJNBYuvmyiCBw2CLAAqH2wYNh2phe1ETmAY7QxFF3M4/y0EY0o8wn5hFuJ0Pdx+1vvnFZeWdHez9jKfDwvhiJRP4Nu8z7P2h5/yFvznyw80Xgafy9ESVy8uTJ3ovWrK1oP3kK+p21thCwT/XOAjSIMXQPtsws9eRoq1hykAxIB4PDgwLwgCJBicfAkdIgylbwqAw5Es5l98p4NAnNBD2Pe/A+dgCgKuCWqU0NACLYCU0NQEogEhrGI/B8BRQD+Bg8LQYXSDS9weZpU+WGy1bLtFI/tCA0RjqvHcQRgJHOQxDaxQYtAwUpGXCnnBu3xD5NlRXH2V5F5ccuPIILp+MwzJz5grBKdsQzvdRjNiKFbU7ghOw3JOqoyegoUNgPaYXmY0Pn2Gi/9U03Lqs6dvRQjx6E+Hy+d8ES3P2BD3yA+P2Dlfkf6sYKpNHR0U/wRYwokT17dvdctGZ1TV9/H3BiZIRRTQv2XwscGYpj2gzA3wXtxDhekwVYEgmYizR4QwpmAG5NFoVOvkTwEQAk3LFUWuLYqueGkKGJgbmjdzS1pkyqy4JaYOxsBaXF83kutjyfvzVBuBQ5RP6icfiz4RkczzRr5nRZPLUOZB4nIq16OtIag9qgJskncQ3TGQbfiwD8SHcOz08iEHAEFbtO8rS/IPJJvACDDZzQgvswezjeysr3xjOtSAP2wKnIrZBuxLPwnIhnIyobPh0gVw5EphMRy1tvXl639fnNnUwWxev13vW5z33u37H7B9NQf4ibMl/tcPXfAhX7GSNKZOvzz3W+5tab6mLxGI4bNdDC6sktL8E+1bgWDLUUD/CwHsJ/+Kc1FZno9TvE47OzcViSEdwL/1j4zG6CKgMtkSYIkcHkNCTsBBO9QR+8n+qAT9zQSlAe6mVZUQh5mgxNF26AbQ4aRzUmrjWADYcALnsKBU/N5/a4ZUZLnYCugQ8BYJasxKAJh2IpGUewxmGiokgv25TiuDe0Vx5AyrLgAZQ8tEwK6UxArRJouEQmYjmJ43eKwMPzaNL46qxUVvxGtcE9kD6kh/Hsw+F700QiEtkFrYd3UfObT8vb/+r6xgcfuK8XB1X8fv9bUcE/jl3emhf9XuX3DSYm0NbR0XED3NL/MKJEjh45MvDOu17XCJeMuahxZCMEhxVcA9mNbDDAwK3RvoR9ZDw1BTOWvynESAZkGM4KQAY+AgDSw+Ob8FgildH2GJJueoSo56r+mTLewQ8b01gR1PYiu9uFAOJthxlTAo9UoZAJKTZYwQ80ChJXWgkoPIBNFGzM5LuUlnhh9mwSBx9z8lpcNgZUDEfh4EMzZhJIFxszkR6aUWoYNmQawATIAaY47smO6SxMdAQ7Y0mB00Fg5mUcAExrOwKuwb2pndh3pyYf7+dE2sifmD7dBwiZZxwZwQ7rHID/0Q++ofa55zZ18ZUorODwql+PXWooJvn3Jr9PMDFh1ra2tnX19fXfN8l2b0/P8OtuuakyR+LCQuVJhYynydEdbhBY2ASPaizGI8YEkYru08xxlGNWXNAyfmgpX8ClHAWo0VN4X4YkMp4NiClkMAuDt1zUWCWN9dAoZRXiDpWL3V8KQHnFYgeoCCg9D3+aRnAT5Dk1I4m6FYF+ep58CAVFjeQG8YnjmXE4AQ6kh+kYRwmHweESAJINnmoyZQOvo4Y0qgtNGBNqatI8THUOQMHpEoGGCsN8j+CmgzCPQ9BqSdyLLegEEZs2eC+O3TKAbnAmvTOuT7PiYatvguewnezdb7u9oa3t6KSGqq6u/p/jx49fid3fq4b6fYLJumPHjjls2TbbkcbD4fHbrr+mNBGLEStINQqCGUlhDIGDP43iPgrQ0FJGskg+WYuBBQWVcihmIAuXZhG3cMI39sIld6BQ2a7Ee/E8ek6oqCh047osMr8FoLthxRypaGpWU9h7qlvaDh+TPbsOyvFjpyQWjeKh5FG4P9LCvjgOqKMWY1+eG8HlcGmfHN+HtcWBQJ+bGobtUn4OhUEq4ngHjl/KZC0wYUgLG1rBdTLQfFmSerxvmu8MlFPbsEmDwkF8UVwTBqgiCRBqeIhj4F5RAGocCpH78WQWGjgHjoXzAbIU9iPQYEloyzi42hj2E7wxEsn8iMcictvN62oGBvqH+QxWdJTTPUePHl2Nn8xsvs7vLL8vMFk/9rGPlSxcuPBHNptNxzTH4/HIK2+43jc2MqwWnYIyVTBwXJA2QOKPCtxojMTLo0BUK+EK/jF5BCBBQhPDa/UeyGhH3i7sDoVO0j4xC1U8Cw/3YmBDYAkAQRJryrLmGpnWBGsLEzRw6iQ0XExSKIDh4SHZ9cIO2bn5eYkMD2qu0HVnY6DdyRSAraDgCGoPtFigJCQur8/Qfih8vqAHGotJZ1qCAHYU6aGJSiSScMSy7G6TJM6PgedRY2VYGbQdBO/D50CjqULmf8gKghDMC+bQAq9UZARhlKYPIZoi3wKZh7aPAEgTUQRwx7E4gZeTYXAvnptjvhTePRmPWm66dlUpx8nzNyv81KlTf/j973+f5YWH/u7y+7gJ72H/+Mc//i8Oh2MeIzKZTPoNr7nD2dF+yqhuKngx1kTkvBJt7GspQBPwhc2XJsDUm+FxVisEBRQBp2BC7UbtTKFaxkF4MyS2bAkwyINyCJS77pNYe2F6yCHYgTunuUmcvgBOykgI3lxVdZk0NDfAM5sms6c1SaXXIfZUXFurmUYoIMmODcvuZzfJUw8/IY889KQ8s2GTjAwMiQdgyqAwYwAj27iCOJ/pHkea2DwRwpvTLLF7Jgf+lYSWi8GUJqGZ0jhXuRzfie/Jhlbsk1elsc9mDAKYTgGUHeiZRRJZeKkZXIt3TeJoOgdAAZjjqFjkWeEYwAZNFoGJTEODxbFPzaz5aGSjjIwMWF95y6V+9jwwzm63N956663fxC4V7O+Mhd/1Bkypraur6/WBQOANRpTIFz77dyN7X9yBOm2YDJXChqKgKoCF2riAGM1AqgA1fMhcVlFyE9p91dpUPUAKeUMCpoM8hc0A9NQITisKjN6MghXncshRCFqiBqan1uuWusoyHWMUmxiXY8dOyM9++bTc/ZNH5J7HtkrvYFh8br+aKS9IOlujJT4ullhYWmpKZcWyBbJu/TqZMqNFBrpPy1BvF9KQUCKNpysJzxJcSOc4QOVCrBJhBgBZcwIm04J0OOECOqip8CyUvYKKA5BTqAkEKDuH2QzCoSesbxwPTG+OQs3Fob9U5AQXPUG2QsShhTLIkxTQBzhr2xdugTshL6ChTelob3P8zYfeCXtuiNfrvbavr4/NN78zf/pdwMQHW7du3Tq7trZ20nPbsnlz+4++/a3qws9zRN+OWTWpZXgbVcaMR6aa5kyFgGNQUCEeoCEIWRgoF8OEIVdTcKfT8OI4HptNAsx29vLHkdGVTquEYLKayvxSVh4Ui8uNGpyTbQfaQc7zMjQ2KqdHoPmDQTnV3SepOIoCvgM1aBQWoadrQPqH49I3MAbuEZXqygppmt4KTQknIB5X00fYw9qg8NR5h3cGE4X4clQnDpIju0IKcU+Ag2aTegBkPm1zqabKQsuQX8Xx3jRfWYIBp7BCaRbgz44Idr+w3Yl9j8wvznRhVrF5gyDDrgrhTX+HjZymmBqK8vCDPy5/8MFftBd+Cjzvf9i9e/cK7P5OgOLFv62QJwVf85rXPAzzpgO1RkdGhm6/8fraXBaGHi/ETFCPDcKXYcZPwK0249n4Z4Nbrppq8r0NQs78olbiALYMQMIMYjwLwhVkJvIX7oMNn5DHI8mTDM+GcXxeThZX+6USJL22qkKWLpknZfUN4ocnVxUKSA24zEwAbNkUmDiXU/wetwQqQuIMliBNVhnq6pPOjn7pBWl5cs8h2bb3kEQAvnQkLCGc09/dI88c7pBRaEh2i7BviJpY3w0g8gOQ9LysXpg3NnszqCpG6vI2HYiXxbUWvJQ2EyCw8dGsaBZoNIKI5o+jSjVPsa99hzwH+1nuM2dYiVCaFmg3Oh3EkZPNHtgiOSqKwUJ4+qlHg7fe9vr+QKDEj/y3l5eXXxaJRL67bds2jrtg5v7GMlmEv6EwefYPfehDH3C5XHMZgQJPv+72V3oScfiyBTFrg4JFd1izyBWYESh01TbMXAjeUPGh+zzOXCtcW7jG2PI44jgU1gte42fGsgbDvME0aSMk95GL1E5j4Biz6iql3OcWt98rfpiZ6opymT5vjlROa5VgRRnOzcBcJsTmcUrO4xEPeJULGizrcOpIzpbaSpnbWC9VAa+EocVe3HVYhvoGjYoA0PANQF3wbA7X5QA5aDVohmGAg2Cxws33gi+Rz+VhsrSfDlqRLeHkRapT8L7arYLawZEIzDA2cOrYLtxbA/bplRpNAzgOLWY0GfCeeD6u5cwZfQ7uyxZ9Q7iPezMvmX8Q0CbLq++4ptTkT1AILZ/85CfZyPxb86ffFky2Bx54YGppaemHCr/lX770T/3HjhyeHKNkAulswcsiQ3hMW52ZmfqbyTBAYwpf2iTdBJ0JKPyntR7lLC5fXpxeXmcASbU6QMR7Mw4xchJeTu2s2dIypQEZZhMXNQY0UE1VjcxatESmLV8j01ZcJNNXLJea1qlShniPPyBugCpYXi7+6ioZH+iR6d68XLtgmqyYPUWWrVoqvrJy8fq84oZ25fgjF5I2irIj3ymBd+bGloCykfQkUuKG+bSBD3LEp067wrtxFrAN5Nxuh2FzI/EAAr1SrnNAYk6zzwpBLzALO4hcwDGoH4AUGJI4fqcRn9LKZUF+4H4+gJscDfdRhGmeFvIVUWdyWKSn+6TrU5/68FjhJxs0371lyxYOWDQK5DeU3wZMvMZx6aWXftlms+nYGY6SvPu//6uBTzfNmikEAWOM2KI988Xwn4KkIMX7fHl2a5jCvOFxklRyJRcntuE4NQJNAc9XrcQAUNEcjKVT4nA7QL5LtBWb5+M/6FWr+KBp6uurpbGuSkph9srLyqTE7wcYjRbxcgBmyry5MmPVailpaRFXZaU0zpknS5YvlfrGGnFBy9WiHi9GQbKfj404fdA4HIJSxtm/SBcbNNlga4lmxAGSk4cXSo1CLWODmaPnpxMjPEgXvUecz7YouvU0edQToFaaT2yeYMs+h55wfh37+dIAboYNXjjHXgpTiwrGP80OrVC4UAUAI0AJ7iK55567a06caOPETuaZbfHixRyuwvpx9om/hvymYOIDbMeOHbve7/ffYESJvOstb/blwGvOlXNwZaCBJQ4xGyD1FCPK+F24iFFG9JmbmMdoImCFxAmTYYF7rPlDoOC4tq5zi0hOyY4kkvKfv3hadh5shyZISyoxLpnouORiEcnFo5KJjEtkqFcy8PCcTpc2VOq1eK4PD6kKBWVG6wxZtGadLFizRlrnzJXqmmoJBQISg8bxwZSw1XsE5zP91Bb9SN9IOgseZdWuEuAW6aSJQjI5rljTSbDhGhRBPs8x6shYgCoHIHPcE18+74Ip98NslqBs3XZUIoPo59jAieMsPGo0tweQgWq04nxWUs7ho3Yzxcw3U4p/c/cd73htObQ/axm9u3Xt7e2vxS4hevaFv0J+UzBZ3/3ud6OStny58FueeOyxjj07dxjmTTPnHGEEU6wvUPDKkKv0vFiDdNTkpG2HEGT4bY4qOPPiBQ2H3xwMx1GJ+RRdbryClg/iOe0JYLCjENlXxnPYbLB3eEKOj0UlFh6R8aF+eGl9EhvulJHTR+TY9k3StmuHBAJBCfp84oL9pIm0oVCzmZTEBnvEkoqJ3+2CJisBR3PDCTD6BMfHxvFKOTkNwkQNRFFAIe1jeG4Mx/hmGaSNLe5w1fDLaPfiUBKLCxoQRcbO2xy0Fk4HoHEOtAyBxdkuNs4HBJmij0otxAppZ38d7mFlYydVsgcP5xoIACpnvuSo6ahbcL0pCi5cYwrzywynTh1233vvjyaHrNTV1X3+C1/4Qil2fyN8/CYn81z7Zz7zmQ+TrDGCsyM++v73TY49NoUJxP+F7ZkX4j7BxA5YBRUy/gwpJLSAC75z4RIe1/P0CALO5fkECicMpMdRkxOo2eQhiPNCk3DOmdfhkACnMwFYLHTjZjkZHxyT7hOnpPP4UTl9aJ8c2rlDhoeGxF8aksRIvyTGhiSTjIktndS2HA+0z3Bvt7Qf2iWpyJDkExNiwfE8zFMyEROHzy9DqMB9qBwczcD08Z1pqugSQWmqBu6BVoohcFw6mw/MCsOOW7r67GahCWJVtHlz8CaR2S5oPIBEu2AAQmpjNleQF7JRU702MnYPbgeyAeWmWE1zRGcJ8tVvlAPfnrlnwsgok4IU7f7jP36kgaNfuY/yrXnb2972Ce4i/NoY+bVPhFg+/vGPl0Emxyd94XOfi46Hw5okTbhmiCEGqTZMDuP0HbhvBnIaU50jQ0k22YKsGc32GBNREMMzIRfCHfGf4gMlZYkx4FgOmgRayMORlfTAUN1ZmASmKbF4SgtvdHBUTh1rl707D8rQyISU1tVKoLwCZLRTju7dKf3H98vI8b3Sc+RFGelp12aJ7hMnZLDjmKTHeiUF0GXCgzLS1y193X1yPAr3Xp+AdOBlqDzozRFEYwgpvCuPj+M/NwqbaxUk8GrJfMYYVYBEMi/YZZSB9crBZNkBIgfB4MZ9cmnNG5aUDVt6e3mYtrwT+YWH5UG6HQQPTL4xtgvXeXA+m+U1Wcw7IyOKt7pfdCwSCVs+/ekPGq8CQTm/7bvf/W4Tdn/vYOJ5jne9611vQc0vYcTI8PDwj7/7HR1rbCboJQXHUZcKPwyh1mEfHeeyMSPZo06TRzVu5ahCAITZcSYDEJAMJoTjmGzIeXZy8r45HGSvPhsRkyDcOlIAR4rJZl84InGUna8koC59Z39YDh3vl5HeEWiMtHiDpRKPpeXEoTY5cuCQdPfCHKaS8NpKtQHw5P6DMnD6ODRVh/R3nZQdew7Ldzbvl4FEWtOoM32RdkceHiPAQc7FdxlHhaHvPYHjcWgnK0wRFCZ4jVXXH3B77Ao+HbyH89UJA2Cs8B7Z8s14Nk7mXAAZiH5pKC+hGuQFvTaayBTeE9ihSaNGZBNfLotjABbTpXkwmQ+MQ94W4s7krRH/wAM/KuUKe4wDGXddc80178QuudOvhRPc+dcS66pVqwLvec97vo+HKD/69Cc/ET+4d6/XSIiRIO5wa3p0ul/YMrAxbSwSVSDxN02SuvH8QwGoO0+NhheleeNExBQKlLVcz8FtnfjPAV3vtKAQSGLxBJ1Fi2NcIyCJLcdk8/4UzgLm8zjTZUlLtdSE4NXh/ja7TYLBKhSoS1KjIxIdCMOFsaFwfeL0+CVYWStut1tS6bh0d/VK58lOiU1EZWJ0TMLDo/LY7pPy9PFucBmkB88hD+K7choVV6WjhmIV4vpQ+MfkqSZxhezaOc3hvxaYJ6c3CxCCfyHhHItFc2cFyJjGNDtr6QHCnHFADwl2ICRSHoTZRMVIJHBXmDV2BRBIaU6B5/UEI0DlwRud612rFGn9c6WzszN7ww23caAx338OCPn3NmzYEMHPl76oIL8O4pga+49+9KPX2+121UQTExNj9/3kJ7qUnlloChjdM8SMN4dWUDQ1BAwARNedsyrUe0LBKpAKNVp5hQKLVU9hhN+GbmP/nPY7IelcZ4A1OYUiJZCQv9gzXknTU5SmgUhC2rqHtJDwHtI4pUVmz5kmU6bPkFmXXyzzr71CGpYslpLKavG4fBLv75PO3XtkywObZPuOQ5IF6Wa3zcR4RE73jcrzx7vUfHE1VR2gh30fNJ4P5xHkJU6HtoCb2UDlwblvbIjUsUi4OufISMKRkxhMEk0ZxzVRDeXwIinsszOXIGEe5AC4NEg8FCHMJEBJrYWnZuAq0svLpHE+T8U+L0kbWaccnGGyPM6Rc+M3bHgg2Nvbo2OfaIXe+MY3vhe71E4XvkGR/Dqaiee4v/SlL30fN+fUYzZQhnduf8HPgjESUyi4cwP+DAJsbNl6G4ZLzmPs/GRbDjUTyTNzgAoGt9TfhjZJa8s0slprrHISnOMBuea4Ijb1JpCTBJUHWsQGYHJqER5QeD5ABxvFwqNwEsLKmU3w3HziKS0VL7SUZTQuzrRNyptapITtTc01Uj1zhpRUV4jF4ZYkTHDA75DGhkqprqlU8D+056Q8e6IXlYGNoA5JZGHqUHJegJTOAbUS++Q4RDiM5xNEFB+KxA29noGmcQBECVSDFCtNxqmrtJBA68A7mixUCryqZgi1LxkAR2OyrUmrEkhhfAL7rBw8D5UtA/Dlosgr3IeVM2Bxqmerb1+AAvOF+2YZmXHFoaOjM3HDDbeqBeKi+21tbXcfOHCA1trIyJeQX6WZ+DTboUOHbnU6nc2MIOP/1jf+p4rpKE6MnsqMKSSoWFSraobSO0NAASlPQiFnwG+41XYncCgl43oeaipBQBNHkOF6DsLnXajRcIKE43g/7Newr62kTJzs3sA5PI/3c6I2aws09pm+Q72j0jUwKg4QdRebAQJe8dT6UDATkgAHSh86LZbOcbH1whT3ToCXWaV1fqvMnDlFAl4v3ktk+9FOefpQp5QBFUGQfQKJlUCfgx2OcIABQ9qt0E52qWQzAt6Hw+laAL5WuF1+bWHl4mF8J30F2ElAgk0kyBdqc00x7occ1ftz0Jwd90rDew0PGWOarOyv46QFmDsGC87RdRBwX1uM+cfcwn0KZVIcTCneN+WZZx+qHBkdGeI+tHjpV77ylbdxF+Fl8fKrwMTjzsbGxrcaP0W+953vRDIp+ijnJ1RzoEgmE8qMRuBvmjeaNS6mRc7kQM1WU4etzuoFAAAF5CmHntCTAbQQ6Ok5AFY3NBKvjYNN51H7S3wBfWwS7jxtggf357kcE82OV64cZ4gB0hjMVDqRAJnlSihucQVLJF/phKkJSyzcLbHB0zLWfQTabEKcZUgTeY7XIQ6XU3Yf7ZLvbz0KS8S1DrjkIECD53DlOAUstCInerJS2JlevEud2yN+nAcnTRpwXiXi4HyJLwPOl8X7EikkzbTXuA2nuXN0gU6qQF3Jw2PlQqt6GjQORyXEYdI42oAt40wfeVsuhWtR4ZxuABdxHELDdqqXkskyK9rXwHsh77/85c+xu1GlsrLyzdj8ylbxlwMTL7R+4xvfmOr3+9cyAtoi+42v/acxvOQCt1WzV9g3Elf4ocIXY+YbkdqMwBMKWw6TJQ9ioZgjMU3txH02FfhR+H5oFWq5HIAUAlmm1kpwtRKYRApNAguXK+nymWmjYRcCUCCDOU47E41LOjKBfZgmail/QCylJZINeiWB22cCSFOI2gsU1u3QmSyH23vlq0/tlmEuc4i7cc0DrppSA7LO2SEoZzUpHBaD2qaeKdNc7rJJo8cmpYiPAgrdnGhAVg5NkofZTaVs6oFZaL9wZ+3Axj777XIwv5wyxdZy6iier+YeGi+fzij35rR3NnlYtJcYv5F/HPtkR9GzXYr5qyS8kM/nynlxhZ/3/fL7teYqK7RKTz311CrskvKcf5OC/CowOa6++urXGD9F9u/f3zMyPIQbnpswAsWo+Ux0seBMPVe9NBWchVqXAddhYNOAtjExQ5D5NE8sfzbUZfSYcQ9qMC4XyLs4oZ18LhcKISsxeHu8R4wzVnCMNZcDVlK4SYJg1GdSqEEs0GzwtKBZUuFx8IsJcaP0S0qDUlpdK6UN9RKqbZRARa34fUHwHmgOAHXnvuPyb4/tlCGQeE6a5DM5wpNLIbJPjqabYMpBo1QAfAGEXqRpOA7XAOqk2ucUr88mJ5w56cjbZBR5MYb0JKFhsvSTQLZzdEKolelcQLva7MgPByoVCDYX36CSyQNo+RRyA14bG22z0FwOaGNihlyLozDTMQAbwQp+xZIwy8ksFS0LYEIrbkGM8mHgeSwH3D+bsmzc+FRf4RSZO3fuHdiwhpq3Ok9eDkw85qiqqnqV8VPkO3d/00OtoAlU3BT2C8IL+OtM4s59biHB1GA0R4ih2VMLQRDhptBD2CfLNHiUggfn+GGW2H3A0ZS8L8HC65gt2nSAOGoDkmJcqsdRuXHHM3BS3QcT6fE4lSjH4eJH+/slFwlDE8RwryRqIUwkPTJbVhsmH3x0s3zx/ufk1OgEnsGOY1QAPg/pdAJE4NFSDoeAbUXseKWqrPa4pRauf5jeF4DihD2qDPq0Nz+Ja5VEAziZNFKUoBZiGrHPLhdqLZg/anC2aucc9O4M08mnkgSQjXM5aNMp0UU5mLGw9Gx3onm0k07iGcxwzW8jC86SC5UPTja2kO989z/LdAdSVlZ206JFi9ixzxMuKC91gHezbdy4cS3Y/FRGpFKp5MP331euLjwvK0qHCRx9ocK+KeYxCjBhmELWPAZkLn/zXkrAiQKCiEBQbcVrRcdxa0ILFoveGReYYBOD5pfegwAD+dWZIyhAHGdmEnCmUPtRT3tcDpg3Fx5lAZkNy+Dpbhnq7JSJ3h6Z6OuVka4O2fz0ZvnKf90rX3nweTkV5qwVNkDCLBGeeD4HLPAd/DCBJfD6AngXpmkknZOhWFzqnTZp8pAPclQo+BG0lg+J8QEYbmgavpeNXR9epxJpG8yfemE5mjboVhB4Fo89nxYnCBc5pYWNtNBUOaSfY8uzMIGccJAdhzkPA6S4rx3WHnVBbCVQIvgHTBqgY2ABmPtMgObJmd9GQPkW9nfu2hxiMxDPczgcFV//+tcvxe5LmjotowsIT7bPmjWLqk1lw5NP9ibSSG1B8KzJh/J0A2RnnjEZz4Iu/q3I1wjVShpbKHAOuyAR5RATjqcmZ/I5XeKCeeP1nG5EDkTvT+fy4xpeyi2H66ZQ5TndyIPzuBIcmYzRNGGINiwiPXZoEo5X8nhd4oAG4SyS8eGwjPQMyVBHr2x8Zpt890ePylN7T0gYx6j9VKOoVqD2ROYAOPQeXSg5rvTLZXPYLDGEdLcl0nIEvIw8jh3aHCjgsdjFDc2KZOukTBfS4eCoAB/ygMYDycxRw9BnQoYwX1i58LrajkQNq1kJTZePI4+ggVgcbB5IhFHPYC5zqtXozsNRgWllk4mR75DClr/NuOL9YjHjmVe//OW9k+OdWltbSXle0tRdCEw8kfFOqLbrNAbyrbvvnlzonAXIGn/BO76MIInGhQXR+5gB8YQ8axJnvZK8chFSL2o4PRkusMWVTBLwxNQcokSZDxnyLoTxONx5XM9mAw8zET/84FZcbMIUeno8zrYtroHpBcH2+z1Q4SEpKfFr3x67ZUbHJ2RgHPdjWvAQ6Ay9N4VtYLwn9R/HLNFr5Mp2MXiecXI4BAKvE9vjiYyMJNPSMxEVG0xQAM924H243qUHWoV9aZlIShsj0yijXAoVCBwrp+8MrYWKwfUucxPYJ+GGc2DJpQEaOFoAMLMynaDZRMEjP7TpRD08gAmA5up2FBMwJkjO7OvuZLyGc0r1x/d8c/IjQsFg8KpbbrklgN0LaqcLgYliu+eee+ZStfEHCjD+wtatHCusD6Sw6I36U0gMt3g5U8tQ9FTGmdcZp58Rvrz+YQsTxCnf8G00U+gZ8WsBbNH2e71aS1IoNA5Z5Y3ooXARMHKjeDoJrWAURCrJVU84YA4Fx+tRKKaEYFJKOCUc19LEcoKl1wNQwRyFQiUSKPGqt5cCABIoYD5DmyaY9oKwuYEcLgatw0Uv3NkkuA6ABHSz6MzX53YEzx6EphoH2EdiKQnCK2P/HRWIExrYFocjAn+Jy0ynATy8jvKoZBwKBsfpodmsuCsylUNK6KmRS9lh9pwhvBddR/5D0VoAIB9IfhDvZEfaowmkB+ea5WVuKZPlwbwv7BuBx0gvzpxz4sRB9xBXOoMgz7wf+tCH1nCXv8+Vl9JM9vnz519s/BTZu2ePNmCZog+De8FtseDxejUTYcbo3SbljD02z9EmAp7EPEPgSrnQHQo0OzKIfIOm0e1yq3YiOLi+ZQxeFk0IzyN4aPpY8ByeQYkCeNRifEF9HrbVfreEggF9Jt1qBRxMHhsDyVvY8UqjOR5LQCtSy0Fz8EITIRAP+Q/CBEAyCm5E4I3gWSgCfX6xkFdPkGdBtZ6KJwRcW/x4JrtJoByFw9c52YB9dlb2oQDgbC/KTWQ1L+AUwhTDJJZDEeHkPNudcJrTJ+JDvMOVAyej6YQWd4Mk+0D0Pezeyes0c52EWZTXxfsU3T8vnF1GDFu3bdEmAkpTU9M6bNQYa0SRMPfOFZ5kr6ioIAJVwJecxTfHf/hnZFxxHK/U/cl4RhnHNRhqSo+zhIw4JAIA4ehA1nT9h4z1gUj7QTSZUbq4KM7XEQbkRgBRiqMmseVvXeYPZJrLEsZQzbnksbFiCbQcAMHV/isAzNbKUvEHuC43YgBAHQLDFOCZbPAjFkiuOYLSC95VDntkvKbxrryXB9dSq7EbIwztwUmXHOtNIOk8OZxHjsXXVO2JeDu0HYV9eyVIawjvY8V96FhwLUsXHuIEetnFws4PbRUHGOBQih+cKsix7rir1eqBiYWniRO41mWQgLTndaRlCGAq5WQF3F/79QBINlkwzcxn5afM73P3uUXajMA4HjsbUE9vfNwY/AgJhUKcUs7XPA8750Zo2SI4YR85j0pl49NPc9TdpOhDqemKHkjR4Q6FfYrGa1ThOH+wwJDBDIxVXgAQcB4aXXtAApls1cIkF+LQCNbiWCxmFCbMFAFEks7eAic0ls/tBVHXjm6AqbD8IDKd62AmQaBJxeeV+2VuS504/V5wErtkcZz3YAt5GvwiCZ4UH4/I+EREnYAguFSV3y6NMBumeJEWZLOClx/e8SDQwfDhdym4ViVIfyV4mpuFhb8ASHqo0D5WiveZWV0mi5prUfDMYgAPx7zw0NhWpCvBoYgsJOV4pB15wmFJpc68sEPUkTC4GhSZuEC8XTGLVOD6uhKnVARY8Qhe9TXVjMPBxP2M55j5X1xWxr7uTsYXHy+WbVuf0T5ZitfrXXTVVVeRNxk3LxJGnCu2H/zgB7NNvsS+uKOHD09qJlOMunpG9Di35n7hXCPWEI1CMI9RM6TBc9gMwD46jiNPgzCQG6TZnkPSicLiepJsH3K7nFr76U6wAZJuNxsvA14fNIZLC5oA1MW0sM91BKidKmC+FjdUSkNDrbjAv2xeEG3ci8M1OKcf+gvXQXOgYO0ARENNCCQW/APntfjAp1hv8MfunLSaVLj4MI8BenEwkX6kodzjkzIXv2jA1qocuBXSQo2LV6WmCaISzKirlDtuvEY++qbXysLpzTCtACO1JJ7vAqBpsuzkSdBWDic4UAnMO8BDBQroizsXFTe3eD8XGyxBpHzw2kLQTuyTm8hSt+PagEXczS6xFSqCWTamGOVztvaZDPw7Jy48MWQv4k3Oz3zmM5dwl7dinCnngokHOUNhvfFT5MWdO0cZS3XPTKHg/sZD9cCZ+/HBpkzuF21oGrVDFMd4nJ26KBqiCrXKqtyH03ZQrhJNpSTOz1uwzw2XsHmA61P6kPlsX4qQrSJTkyDcDBmYRi6y6rYjg+GVMbO4mBaTXAUuMa2pToKlpXDFUWXtbrFwgiK0Bbsmssj0LMAId05cPr/MnzlVKsCtSHZLADp+6JBTpHS4LAqNZsZo6bZLHNrB7/KB+DoFLE4GwOWg2PQdOM5qHO/EDyNSq9RVVUpz63RZv3a9fP7975N33Xy1NFWUQDMDIHhHqn+uiRmClgr4QaTL3JKA15mACra6s0heDs6ITcqhNTlEmS4cK0wSFSIZt4Ej2pEPFm1isON8JBVZR6ML4CDfTXAYwpwpiisKZlxx2LbtuWLeZJJw82YqFwKTvbKycrnxU+TZp5/m9/31hhRjy4cWbYqOYwf/zNueH2+aOIpuyFUK+ywsNWEoAA4/4ZggTp7kZ7ug/XEOCiYRlzCIdQLnhONRGYqEpX98VOI4n08KAQzkWHweGzRVoEXKykvFFfQjC5zCJW0InrwLoKNmYMEQgBzGglBRXSnXX7lWFsyeKqW4hoPdAD/9GiYXdC+BRqIpG4HHlIA2oPbjTOWBWFTfl7nMiscCZINFGGApxXssXLlEQgA058JFMlZZsfBiuXzReqmvmiL+YEgCuDaIq/3wMIMcOEcOOA6gAJ2qRaGt7F68JdKRgzZk6eXhSUSRh5wNzDWreF+2tTnAz6jhTZnURLpvlAU2k6LxDNQaevzs8MymJzx6IgSmbjY257U3FYOJB/jb4Xa7dcIA5Vhbm483o5z9gPPVJIUaBr90X+M0bcZx9aJQwxVMBpLULMCGKZCsMDGcJVKBjCUoGspK9EOEHFNED2skGkcBAkgoPHIDzh2LQkPFQbajKMwYgMbW8yTOIasuAYEnk2oEIIJlKCYAB7mPQwAaQGDhmt3QLHkrtpyMAJeImssV8kqwqlxWr1wgK+dOlRJwDw+AwVZveuNsFInl0jIAD42NqxzhMEgNiUKkeeMUJ/32Ct8ZaUyigtSU4/lIz9ETXXKwfVSe3NUhW08NS9JWJeuXXiEzp81DzgPg8CodfjwE5D82lpHECMx21gotbZEINN0QQNMXjeF9Y+B9ABe1K96Ri3iE4xmZiKNSgbBbYZ4JZiXYDKhZ3NdRGxoYb+6fiWP7HoNZZmY4emSfDtemAB8cjmSScKOwIcVgovCA3ePxTDF+ihw/dgx1ZPL8SWHM+bFnBEkw/vAETRD+sMP/J/e5p9qIwGJBoUBbp05DaJEgvK7u0Yh0jY1rQyBbl+MwfeQsvJ4vrvyJmcD7IJ7NA/FoVGLxmIShJazI/BlgphfNbIKJC6pXpY8l0cf9CGZCWveU6LMA2HLsxrnIKxTWYBj3isPUAqT8IoF29AI0neMxbadqKAtAoznAV3gMphXn8X7Ut/S4GPiQYMArJ0cT8tDuDtnfNSzlra0yf/0aWbBmsay+fLXUNdZJ0gLTBDvnqrVLOmiHt8gpVNB+0DypNCpPPC+jUS6UbxQ4V85zIc1UVlQTfJDDnhNvOd6llJXUKGvmPzZGniPob/1p/D47UEmcryh6+k5DFRoCMHFG0stqJor1ve99bxUykmxd++P6envJIc+7Of7pw83fFO37KSTeTBAzUrfcBWiMT3CZpo41gJcg61HwDXWNsnzJQpnaOkVC0FAjkZiMcVF5FBTvTBPIG+k0b9zfBa3ihuZy0svCPQhMcqlBeH4pEPlpPpvceeliWbB8nvhDQXFC87F7ha3g3FKjs3mHS/Tw3sbAPQNg/J8e5KHTvdKTRK3HOQkcG01k5BQ8PxL0qmAJuFFeBuEBchVeFjB0n2ojamg+g0N5+Xv3QFSOjVqlorlRapqbpLKyVCbC49I0dYpU1dVIFZwDN0CQD4Dkw+TyGyuAsKShFdlckU4CUBMAZ9IKrmaY4zi81WgyBUVrB5e0SokfGhSBM4i57ifz3CyfCwc95exw3jlGyGbTltHCgDloMdtXv/rVVu4WLlMpBhMjrZdddtk046dO+9Z5VBTklbriphiO/dmiMXoXIwEsFH6+gVtT6Amx0JQ76cmGVsmB55RAG2WQOeNjEyCYINqo8WP4HUkaq6GgQpKuQxvB5faXwH0PiMftUS/Pq0DRlirlV80wE4vqKmT23GniKwuJHSaGWGeqWDgZaDkOccmgQOjKUePpupPY8lMXKWi4ZCKpowTIPGkyONOEs0w4gqEeHiTfYwxai0SfX4fimG8QTKSDnc4wxUgv3fSAzyNzVq1E2izSOnu2fgtmdGhYfLhH54mTEgRBmjt/nngqyvSzsKPdcUkMZsSHzCtDVQ7gfvxAEGcF63dY8G5INfIGHBIVLQn2bi+1ir8Gzy9DHuA6S4bNGGeE5aFmDqEYJGcHKoDzePXkr87O08S3ysKFC6djU/yI88FUX1+vowQoJ48fn7zYfKCxb5yMmKK4M/uTwvOKjhtbIzCj+R9NHAfDBcvKpKKiXE0ROQmX79M2KNyEowHY+MIRmapNEI9/2jSgC2lh3wsyHYKZLAHZrva6pQEeT015QLLwCJPxCIARlQTMHz9WmIjHwa9iEkE8F+yiZmJnL0m/ggpgS2Y4ttwic1qqxQdzlwRwyNH4qYlKpMMHhs3xaBMAm3p5+nrQvNjqJzAQR9CyK2j98mVSVVIiU2e0QhuFCybUJtD64vP7ZQIm087JExY3KhK0YF9SYmwFR+47YNYs0EacVMc8zBKoybQkI0mJ4mExH4BUBfNWheuDyDsPQATzy2YHakecbgCIhVEkFzJlvyqcONnGUlMpLy8nTs5C3lnIgtgqKipmFvZl3759qFhnbkYxtsXBiDv7uCHF+xTjPGPLF9QMR6A2KA+CeHN5G4DJ6Q8KpzNzZi61AI8TMeze8MD9Z4t5DJ7ceHRCR1nSRPH7vEnU0jKfDzzFJpUovOr6SnF4/dqtkIR3k0AhxEjg0wAYzAABEweIUlloPXa/QFPxw84KLAIEZnReS40sbTD6uAltppfXUVOEoGtqUGi1PhfSBq2Fc7hQawDvQFcfGJQ5M6fLooULpaqmVsbDYxIDeWZ6S+BksHsoCmCnoSXHRsMSHYPzEEYeZfDOE/DSotBSUYuEuSg9tBK1LlfeHY2mZQzH4tBiWXhzWXgFHC4cDXP0A+JHkX6OAUce09SSXJOCFJNtvg2LvzhOo1FbueVvo7yMMuSho0cP0oqrBAIBOmkXBBMjuG93uVy6wCmls7MTHPdsoJwJfKBGT0rxcZpFCtf55j4DjqAwqEm4NY7zNBZQCWowxwZlWNjwyuoaGqSsNKSNfTSN4yhoP0xaGby8ALQQORObEOiSRwGOOK6j2eEq/5FESpzQTl6YEZsTTr3DDY+Nq7eBT+CBur5RofWbncdJmjUGAImfRdVhLjBdbAPzQ3NcPqdFmgMe5T7sCOYafm2RqJyClkEpSxD3LENmlAA9bBKI4v6UBXNmyarVy+GkuaS8ulwC4G1c4Y7tYZ0n2mV0eEw8Pq+aU66Yy9m7XASM/pmLRhHvmIcG48QC5mmW7wCVzMbVGAJ9WrZnTcTpePDDjVkAEKAeQR4Mgc3hZXkdhZvi8tFZQaicxXF8HrWZCYvJcwkshPb2tsluFeTLDGxMMOlDiuHACKvD4ZgcXdff18eT9YbnCeKIhzMJMTRNseh1+o//8R66ZyCrIKylNrtTzVpv7xDQ7IXZAJH0eKWptlpbvvllJo5r0k+bwkTwM6c+HHeR3OKOSpxxLz5/GKS5FzX9xf6wbG8bgAaCrUCyVK2jMPA4TQtb3ekdcpImv/SUIn8CsFKpNIBJHpSWiQQKJ5OXUIlXSj2cdg7Sz8F32A4DtEdgMvcTVJE4zssoQLmEMoexzGhukWlTp0plRaVMnz1LTSmfFQR/cwHcdqdHSspKYYJTEobHOGPGbFk8bxH8bbaa58QTsktllUUqgll4uYAXSoKdwezBzMC88WvoxrI7ABp5H4Dh9sEhKccdfFbwTLwnFHpx+TD/TWFJnH2sEMt8Oi/eEFY6U5DXPPjyZg7CoZkqiURCPU4FDf7ThrjCA/j/2Y/CcSLYPH5OQiiTGMKW92Th80tLpeUVsgymIFgSlP6hIRzO6sC13qFReGAOKfd7xY1CJMHmXDsObGOHJpfxU88MGUCNxIbMGE0Q4vYPjMie0RxMj0+6wzl54WCP7G0flYd39chwJCNtPRHZeLBXTvVF5ET3hBzvHJXRMZjOeFZePDUiB9rH5YkDYdkf9cvezgltmWfCqc20GQJp5+KmXDJnFGDuRdwgAJMHn5paUy+lMNs+X4l2z4ThUPT39Ut4PCntJ7ult2dIyqrAD3EuV0MhyMorKuQj7/qorFu1RlfwZSu6nTNVYC8zKKUsvDuD+yAOFQLZBq2IkwAaakz2uaQTOID0OTyIc+iZWg68jsv30DEwf/PPaNU1CoXxZmAFZbv5ufET45P+GCcZ0PafuQHkXM1kKSBOJUqdqWKoWQaKsa972J4BULFoHM/jn6lO9UjhlhByEBvA0tLUKJHIBAhxlK2r8HK8EplAAQwPK0jUdcdl/NSXeltQL9QsXKTC7/bqfWgKOdpSnwMwVaAwy0uDcnjMKW2wRnv74JoPp+GROWRff1KOgpvE3eVycCAuh2NueezQgDzfHpH2pFcS/kbZ1RGVQHWtxGCWjkVEesBT2NcWp/ZhGvSpxjsYnTZQ/TDJi+GtLVmwQBYvWSwNTQ0SjyUljHc5dKhNTh0/KpXVFUg/PNaRMRSIXUZHwtLV0SFdp09LeHBY3vm2d4Jf1SM+JX3DeRkcZ7cQkANuZPU4dKkdDv/hkBQ7V4rTQXIct0VFhHOgK7yBvHhLULj2Qr6/RFBQFUKx6G8E5VtF50Tj45NtTeyjw+ZlwWT1eDyTnGlsZMToSuGf3t+4Tvc17mxNdO4+fxnbonhiFS+uBYEaVQoiOh1gikUiOpzWCwLN+/IjgaxNo+EJGY/FdSRlFLyI45jY0p2Gl4Y31cUluLgDvTryGd6XXGD5gnnid9nk2MH9MjI8KFXVMClwyV0ojJ7xtE424GC4vNsvFTXVUt9SLwm7RzqHI+KE6z0ColxdU47zbfD+ovDScGekhxyFSyVTMfBhhgl2SlNpqayaPUeWzJwrpeB6FdU1UttQBz6TkK7OHsSV4n710LgeCYZCCqSu0x3iK/FJWWWlxCciMozKw07rt7zxLqTPKmGQb1hQHVHgLnOIowScT7WVVdwVVnGWI/+dAFsKGh4E3eGG+S+1C7/JRweCBNwk1yp4Z1Y0loMZ/1KBJUZLhF98bb2GjoIpOOe8yQVn/YDgGm1oMIX3PEt4UxMcBUjoHuPNrbmvlxffgfvU0QwFgkkwZZHh/KQE25iGh0dpXmUEKpWNlQGXE94TRz6yGPEs6Hfa7ii4zQRc/ShHGeAtUObKobzgVlNra3UNgBIQ3kqAqHXmDKmtrQMHKZeKygpxoZZXwLTyy0z+AD+mI+A3TVJfXyWhUAAFXy4rVy9F7lh01ZTG+hqQWRB3/McPCvKbKYotpIi1d8X8ubJ07lxZuWwRgBGSEoBpYHBADhw4ivTC04JDEEFlaWhp0oUxKsCjRoaGdc1MNh+UA0wpaMDy8lLwoYxcvv5yWTx/gWTB47iMjsfrkFCVR/zlTrGigjgDIm5oHradcRgNmwk4OpP8kg2nbCknvWEaTVGQ8I/pPquMDDHjzKCA0sDfBqBGxwYnsYHyCmKjJaoRkPPAVNiqdHVOfq5MH1AseMRk3LnHTGE0z9N/+MGzTOPAf+RDc2fNlP7+YQmhADn8hoPhogBXHVuFy8rER74EgPBqAioC7aKjKqGNuNVMwr1Zl/i8epDaWgQ+lBoqCDAMDvRp4ySJLCAsLVOahJ+Yp4bw+eHxwQEYR2Fzy1kg7IkPAYgcX+Ur8eu8Oo76ZNsWW7Q5lknfB4EjFBbNm6sgnZhIyPjEmAwBKGxfYlNGKOSXxoYqJeIEqReOw0BPt9TU1UoilgCY8Rw+r6xc9u86JGPgiYdfPCSvu+l2WTCjRap8bg0ejw2kHZqnxCbeELQS9qGSURHBr8i/2ZgJ4KUiSFfKJn5UTuanmU4Gzaei3xcKpui+Ga+A0p6HMycYYv7WbTGYGMGAVBak6GZnroPoT2qWws/Ceefuq3BXTRt3cAyP5Dx8QsrnC0p9Va1Mh+Y43d4hJdAWNFk6oQBnhFBzA+AhnDlLck1X2A4iTn5E/akTAFAbWTtJ5JlMZhb7q1y4rq6hXgLgTi645gTC6OgozKEVXDCu9+rp7kWyYMaiXJscpgEnEQDpTFI9RH4npa9nkKu+6ORNL4DLoSR8PdJbvgM520B/P7ieS585MDQm7SdOaadyigtCgeT6fEbD5JanNys3GgFfuu+ehyQNk/3Izx+UbRu3ysFde2X/gUMy0j8k85culZlTZ8uVV18hgUqXOKGFUukEeFFaPPC1PSELgMUuG9wfabJBW7m4yhziOGEhUOKUgJ8jQs8UpSlm+Vw48Dj5sXEe81Kv4Z8eN34XCSMmI8/VTOQxSgcotTAXhhRuWrih3qFwi+IHnLtv/j6zX9R8AMD4wI8iyHB+6p3aqK9vSGbPnSMDA/DobG6pKKuACagBh3ErL+GIRZ1wiS3dbzZYkpCzzYSfeajkYqbQOlwbgI2Dh4+0yfj4hJqORCwiHtRwns8+N44K5XCQJPgX+9m4UBhBTJ4RhZaKgaexqSAEk0VN5UCyORTFWJSMQDLehc0Kbn9A2rt6JQ5tN2vubFm4dLGuTEfPkyvnfu9H98kwV6w7clQ2PvI4tJNfojDjdnDYBSuWa6v87MULpLaxWp7a8Kw8dM8vJQ7AL5izUnxNQZmwJgvtUxlxB2HKQ05xwf3nek0cpapfLkAlo3Zy+Ww68A9KS8XMeyPQXDGcXS7FQc1b4Rzzt6HRoJk56vBl5DwwQUhOVECIkbfGTYuFbjkLg54lg3n8QucW/2YRGMmhB8TZIW5k+g7wi2FZsmShkvC9u/aJv6RCPP4yHPehdqNQoXmqS0L6Utpeoy3V8KdwLzwR9yJ3gRkAP3HADJGjqAcE7clvq/ArTvBMAZgkONmIlJSUaGEOw6QkcW4U4OKXmvgcchiOD6emoTIdAvdJcVIknsWhL3HUNZ0JU8hXmp5UIimNjY1y4lS7PP3kRhnsH4WH1iVHQLC37t0NkMWkr6tL1l9xkXR3tcv+F3fJpVdfKc8+uVkOvbhXrr/9JtmHbc/JTjl+6ohs3PiUuAKoTL5KuXT5VXiGWywcpwRelIoZ8/CoYfm++oVNbXcCPUPJcdpULJaWSJhT02E9UE4GQIyymQwKEsQzD41XgbCszphwBgUSYnGmhErKJxVNOp3mxPazpBhMvGUetVaHZ1KQ6Wz6glD1mQ8wHmkE449iHi/e14C/yZfBMQUUmQueFgqVye2vvgPwTcuxo6dQKAnpgLlrnt6K/aj0QUPV1tQp4Y2DUcbBl7QrAh4RFTgnQmragCYPNFV1ZbVmkJumZ3AQ+9A4uCf7wLTBMg8uAQ7V09MHbmaXiUgU5mcC5tIn49BkbPWOYhtB6MU5NH/DQ+Nw7SMyAa3DKUpsKFTg4p04BCYOzeYP+OX4yVPaCNoDk7dj94vSGR6Uvv4+Cbrc8s///BWpBonf8Oxmecv7PgDyHJRtm7fJpdfBjIVK5Pv/ebf4vG5J8lNi6SQKzSH3/ODHcvr4aVncuEJKtXsJZro3LeM90MbxNEqTujEHoHEKAnIhy09ncCG2rIwOIr3hBCqbkfeU4jIhMJRJU6MVwMZ804DfPKdYTE3FHgVToO1NME1CsRhM50lJMIh7EATFN+fDjK3+f96DjcRMxp91KX9QO+W0UK14+ycefxJmblx6e3tk4fJV0tLcKLu279AvBfgDJTApXGzCJRPQHpxLx154DkDjMFqvyy4hmMB68CInTFVZRTkylq0+4FzQUANDI9AE3bgHM8oGx8qqmsbl8ihY+lHwPSDDRw4ekLGRMPb7YSqcAAhMCkzaieOnlC8NDA1qJzBnQjnwCmyy4JuwwXH5vPly6NAR8VB7gPEOhEelaVorPLJLZNGcBTJv5lx54Kf3ypXXXiVOq1O2PrNVyXhFXaXseG4nTOqELFq+WCvX6dNd2hMwHonL3h3b5LmnHpWG+kaZ17oEmgrPAyfiHD8XvFDOxGHjfpaTMGPYj1olHYa3Gc3gWB7nkAoQNmcAZYpZJNyaZWWYsjNld6HgcvkKygXPzVIXTgJJt+eCCRU/N3mB3c6Z6xA8tfimjODG2D9z7FzReD23cNwMhWPsGomEwzIdbvWatavkoZ/fC+7RLTNmtcrwyBBM0bC0nTgprdNmSA20mN/t045Uchg2WHLWCTWETohUTTMu/QDQMZgXv8+LV4TZA3/gKIDh0TEUVEy5Wf/gkNTU16JgfNrhWlJawTcHwEvA1wa1mYJci4EqsD8KTkdzCRUQockElyJ3YhsTXfza6jrVBCPgRUuXrJIYCPb0KdNl/+7d0nHqhLQdOSIH9h8Vv6dEJ4xW1NXLXHKkphopLQ9J0/Spqg2TsagsW7pSIhPj0tDcjHMT8ovv/1jmVC+E5+sSB17Jo3zJJXbwJS6bw9bvPMxfYjQn8TFwO9jjYIkbGo+9BYYWUk1ErVPYZ95TC3F8BsunWAhq87zi8xlKSyd72thmxw8ymGBSORdM+Xg8rp/epNTX1xds5DkPLGzPFfOhDOeKEWcG2ny7NKMGr7lolby4/Xl5fus2mTN/Djwironkhjs/oF5NbR2/wlQrLS2tUl9TI0vnLpYGOAbV8ALH2YeGV+A3TKiJquD92XVbJoPDQ3g7i3T19fHzrlIOrRWFWQsBPFz4lGtTssZSA7FdiyqcHb14f+VMBKwLoBobG0NBs2vX6M/j51r5LkGvX9/DF4DKQIFOm94sgbKgHGk7KC6/Xw4e2CczZ80AqEtk7UWXaiNseVWZvOZtb5DTMIk7YeZWXbwO5tcmT97/qFRUlksdQLYF+cDvuowA/E6YazoDw+194krWyPgIuBsQnQYnYv4FYA5La50SrLVJaQ2Iud8mXKCV46q4ygvBZArTbNKNYi3EdjIG7puB71pMws2AvD0LPBC1sMbu2WBiJME0uVBBXX19yryReY3u818hvjicK0Z84YcKfkNb0Asqgye1+4UXZPPz22TugoVSA6CUlldKdGJMTiGz586ZI4cOHoOX4pJ+mMC6pikyHbWVbTW1lbWqaXz+ELhGCUizXZsMSKhZOL3gWuRjXImuqqJazWRfT684sOU5XvATfveE2oDf5WXzQTaXlt7uHtVKdqtDPF6vBMCFGhvq8AwP3h5uNzKYAW8BQLqkAuA9duKEEngoNhnEvV1UH9mMLFm8FKbtenl+42aY0CH5q3e+AZpqj/KjGbOny5SZ0+V//ulfwY/8suaKS2Tr1heku39QmvGOUVSS2upacLYk8s8qwUBQZlXPA/u2SHIYgB/i4D2YchzzBxxS3eSTxuk+qZ9eIsFyj/ihjV3IB7OBUjkRgpYAy8T8K+zrG5ErFc4zgGQQcb2mAJfm5mmsVSow/2yEnAQS5Vww5QYGBk4ZP0VmzZmTNgDBYCKVR/hf4UGMMCILx8+ON5v0zWtZKNyPw7NasGiRBP0+CYbK1Wt7+JcPSWNrqy5509c3ADM3Kv5QCCZwhRw/fFA42busskI50IJZc8QH7jMUHpNh8JqaiirphXmJJLJSU92grcfMBbZE1wAQ/NQXB76x0ZA8BQelBFrFDdBwxCWbGhzwzNhmxJZlrltAgs7GUa6oYtfXAhtDRWBjKbt4OEPX4/MLv9MbHp2QPnilNhTCksVL5L577pENjz4h7/nkR3WY7gM/e1BWX7xeZi2YK49BE4XxnMuvuxLvOSjdnd2yd/9eaW8/AbMb0CYPjruqqgWQfeCDCFPqm2RKWaU44g7J8Cu7SY4uACkGcEpLPaiIPmgmpBslGkuzIxpvSEAVQEQxQWWW05lAk4djBWgYpPwMCDXgnNbW2ZP9KUNDQ/z44ctqplxbW9tJ4yfANHPmZMdesRgJMLb6uxBniplI3T9L1RpbmpayAF4e5ol9bFs2PSvlUPE333aT9EODjI6NiwV8ZPW6i2Swp0te2L4TGeWTaHhE9oKHcO4Z+Q0z2uvi17yd6lFNACR9w4MyEY1LQ0MLtEdA3eQTpzulvqEJwICnA8+sJFiirdTsq6PHo5kJMNG0cFmekeFhaJuEOMm38FsJL3KHbTfgvZpR7Keqq5sKgMIDpMlE3Nw5swEuj2yDqXrb+98t9S2N8vRjT6Ggy2VK61SkHwCEFluzdqkM9/XKqaPHAMJRbcgsrSyVi1atleNIK9/L4wlAS1MRGGljM0lTWYuUuUrEnnZINspRnxyqA0KO/CS4YuRt0FqxaFqbUMwMN8vDDAqoSVBxS7AUV/rzA49PncqRuoZ0dnYSJ6RB54HJjMhu2rRpUjNV19QE9GbYN2+KPVMnGf9rnCEvtU8xf7N5xhcISWN9vezcul24mMOll6yXEXCktrZTCrS5C+cDRN3y8IMPSy6TlJ7ubhkZG5V5i5fLHJi/bVs2yzhIqscFzYfKkQapPXb8pFTVNcPDSaq739M7JC8CeByx6bC6hN/07TzdDVKdMBaTt/HDOiHtIA1PxKCF5+vSyOzLtDp8IMFxGR0dh0fXDv4FGonk04PkksysH2yiGBvtlyQ8P3dJmbR1tksKBUqu0lhXLT+HB0fPccbMKbJv5y5pP9YGx6JZNewwHAB6hwP9A/KOj31QahvrcO6I7Ny7BxqoQcZhejni1AvuVQIuxTxzuNwSjgIoqZx2/sbHoUtyXIsBGjdulYl+8KmoUxxZEnQ3MxyK2QDHhYSxODoZaNaofbiqQ7FXV6ydGhqaJpXL/v37qZkuCCYKVVbmu9/9bq/ZIOVyubyh0lIl4Xz4ZMJ0ozHcOWtrJkJ/Fe1TjN94CDyi0+AnK1Yvh4uZgtsf1/lno9AMixYtkW2bNqkp8YIod/aCiK9YLldeeYVse26bdHX3yUzwjakz52kjXTyRluaWKbq+0vFTR6Vl6gyZO3OmxNgFAjI/b9Y8SQJ4B/cegOa7VduvXnhhp0yDOd30zLM6RHcIJP3eH/9cpuPcubNmy8mjRyUEz+UVt96u7VtMiy6dgVIl2Jmx9ORqwceWLFgsuw69CI04JF0dp/ScZavWaV9eNBnVtQvmLpwl+/ftluNtxzXnT586JW9477vEBw359S/9f7Jz5z5oONGRpZxMWhoqRV6EoR2j2qblAKjoQe5tOybHe4ZlOByVSCwlkfEUeFUGGg8e5nhOGy4DlW5xhzhUhaA3KMXLaRyGs+QCx41zLPlSEtaCfO1rXzuBjQkmBdR5Zg4hE41G9WN2lBkzZsQ4cN64YUFgGhCDPySyYCYuNKvBlKIEoUZnpLa2GsQzCPd/TLsxDh3YL63QOFNaGuTJJx6Dyq/UcV9N02fJVVddJaPDcPdPnJKpMBX1TQ06ZGP3rt1w6cvVXe3p7oKGs0hNZY20HTus8+5Lykqkqrpa9u7ZIYtWrNSxRY8+8qTUwDsk2Y+Bs02d2iRlFRXaRFBTW4VnPyq9/X3yqtfcIaeOt8l3v/UdCfiDOiCOQzo4himBfZqQNctX62JiDdCGNeAyyxavkMVzFkgZiP/jjz8qr3z16+TNb3u7PP/887Jt2w7lSlzF5fa/eo3UNDbJT77zU5mzYIEsXL5ETnV2SHf3aWluaIbnCY2LStDU2Cg19Y3iKSnVb+b99L57oJlgJmGqfWV58VeiJC1IF3ibwwtT6M9J0hqXeDYm8UhMEjGa8DN5/9KBZcdA4Bnn45c2GhRLRUVDEqDUtk6S7/7+fjYhvaRmoiiYcHKX8VOkdcYMznnWh1DMRPAWhRj9n2Iee8mAc4zx33Cz4Xrv371LZsyZK+vXr0Oh7za0EDw7doxWAgiVUPHsd4tDc3V2dEt1fR1qmbE4xaxZrVJaEpByAIokPhqb0EFozY0t0nHyhBwFGPrBn+bh/m3QCGy7GR8Z1Jkuo6PD0EpPyeKVq2Wgr0dGwmFZvHyprF69Sj20PXv3y7KVK2XdxWsB/jy8P2Pw6fTGVmhLjw5viaDQyWW6O06IM29HBo9LfX2NXHnpxfLeD79PHn3wIfkFTF0jQMzCue2OV8v8RYvlwIuHpWnKFGmd2aq8MAwTnUjFZcHchbLnwAHyVOmG98oSqmtoVDL981/eK0ePHYBpFmhMi5TWuCRU4YVH6tQ+u4nBiCTH42LJprVAudalM2XXdiSaLua8aarOCjymreAM5x83mw0YWlpaw5oJkEgkQnywDfIlwcRIBVNvb+9hjYGsuWhdjECgmKA4s6+7KtxnTTgXXNqxW3Qiid8AXOCGaa1y9dVXy/GjbdIGvlNbVQkOYMzaOAl1PoaC7+7ukKqaSnhdXiktC2ifGtegLIU2GRvu10zn6IJYMi3lwTKkPqveXlV1BQq2AWaoAiCKSceJ4zAppXLVddfI4f37pQkm7rbbXykP3/+g1DdPgevtl5/+8Ceikw5QIAPdnWJzuiQO00LgzMU5Fy9dCi0aVa/x0x/6tJTDXafXxYpx9TXXiwcFO2V6CxwBn+zcvkNK2G6FSnDZNdfI8tWr5fkNm3T+3NzFc3S0Qy1AxmaDJ+DlcbXcrp4emTtjBjTjkCwG6KzgdGGAfOsz90n30W1S5bFKhdsiFU6reFM2scc5isEhlkhWEu1RcY5mpAYOTV1VSOpgJhv8ZeKESWYZEBhGeV04sMhYQmdKyRCzPYph9ZpLJxeuQLrYLEAgES+TckHNtHHjxueNnyJLli4J6QPPFcSxd2gyQUaUBmPf2DHqhSFGXE588I4O79svm0HA2d7EQXBzFi6S8ooyObBvn8yYu0Bmz54rPXCZt2zcIl6AaO3aNSDsz4N77JV9+w6K0+uXpqZ63C0to+Ojxlw3mJGuztMwkRxOkgOngssPN//dH/ggAHpYnnzyabnjVbfL0YMHZeeufbJq1XLpQyEOw6NaumQBnr1XguVVcscb7oK73gFTd0puf83rZDp42KIFy6SmqkrmwfQ+9PBD0GA18ta3v0P75zZsfEJe3LtXjh8/LSlokpMg29fffousgpa653s/FX7s8LIbroAGQmW2O8GdTshe8Lb1l68TAThoWDjVio2jPpjOgf5RCXFIi2VIbNkemTc1KHMb/TIl5JZKm1f8Sbd4kw4JRC1SnfdInbdEauC5ljv9UubwSr2vXBpKK3W8GHUEc13LAWk1AsGFAC3PZ1stHFZjHCsm3wymLFu+mss2qOzbt287NhwQQPUxqZnUBhbEeCYchw0bNsQ//vGP3wWy6XSDxT54/y/BYcfPmkNnIvasOCYOdznrHL5G4TenJnFct9vjlZlTpupEyItBrOPhMdn14m6pApdaOH8uCgXcDrVqOoh2VXW5nGij9joFU7RMmlGjjx0+LC2t03UE5MFDbTA3bpiZIalEAVtRcAQHuxmuuPxKXHtUDh87LlOaGpEeEQ84EDWMC+S+FWR7AufytZevWSvTmptgbnfJE48+Cs31KhmHOTx8+Ah4k0f2vrhLpkybIVdfe4McObBPR0U++Ogj6kzMnDtbDh0+JPaMRa676XpZsGyRPAdNFAeBvvSqi6W/Z1Dn4GXBb8aglVdeulr4Bc6Orn7Z9MI2NSONDU0wuX1y3VVXgDtVQKskJT4K6pqB+UIp6RQxu0dy8N64hM4EP8YIcxZ0eKQURL4E2hV+nLisbvFYfdoJHgfxpPow8/9CYh4DtiZ/478z8Qg2uyvzlrd+gCMr6cVm3/SmN32upwcvJfopvUntVAwmCp/IOM/b3/72lTArTYw82X5q6OD+/bpAqgEYNsMbngL+6VaxrwPmeI5CiJca6NfzACZwnYHREamuqZMbbrhJTp84Ihuf3SxBmKPFixfCO4nq8JGmlmaxQdOchnZomjpNRgYHdeTjxNiY9PYNyIo1K2V0oE8OA0hut0O6B3pR4HDz81mZNWOWmsWWpiYAEHwGtTMA8LbOmceckG1bNsma9et11YUH7r+fDbOSBqif2fC0ODx+LZiGuloZGg7rMJem5no5ePCQXH3d9TKE5/zi3ntl3bqLZc68uUjXAM4vlWee24LnNUsZTDQbN0u8AZk+bzZ4Xo+OJCA3OY0KsXjlYnhhMdm9Yx+80BRM/HE1fWHwr8pgEBoQXilAPmfpYhDxThkfOiX8vCsnWw5MiIxyJRQAJMwVYUCy6QhxTHkg6AfPdOM8fkoDHi6ci3AE5QxTybWsWBJaRjCnZllo2WBz5rdZnsXnYIu/+QtXD192+bU6ZGB0dPTo+973vu9il1NV2Ij5smAiRl233nrrlKamppWMhIYafuTBB0OmJjIBdSYUElUAkUH6jDgCi8ItzdkwXGUfvKexwRGZCo5QX1FujJIEXwlynFFkHOYqI9NmtGqL7LNPPgWTlZWLL7sUpue0+HEt1wMfGQvLvHnztO+qb7APv8dh1lIAUkjJNs1NPhWVhuZW3Ncrjz38CDy5erlo3Rp55plNAHZObr7lJpikE9LR3SPrL75Ijh05qpM/6+FJcSJCNJqAAzJdjoEY19a36HoHV1x5pfBTYz/58Y9l6vQZ4gZwu+BNcujuDACfzQicgTJ/yULpO90p3e3dcs3NV4sXmmPHtt0A5BDAm4JmK5MWAHXRwsUyfUqLXHYFAI6C7zh1Wto72uXQ6e0SsYQlZoXDAJI9OJHRyaVc99LvAW/Ec0tKfDpALuOwSBLmfhyeMc19Hh4nx2k5kFdsr6Jo+Zh/ZnmdG/h3btni78Zb7hyYMWO2LkV57NixJ//7v//7SeyyG4EkfNLMncuZeICaMbV582baRZXFS5bojXDvgpAvFfYKkdyYhydPO0fYNeFDrb3l1ltl+rQm1MiItjIkwRV2bN0qTnhKdPXzqM07t78gbSDn66+4XGaDMD/ywCPwfrxy2bVXSefJk9J5ugtG2wqCbJfpzS26eEUZiOdAbydrj06XWrpsJfjJURRCWt7y1jdrF8nB/YdQeM3ictlhwtoAPp8ud8MV197wtrdKLzjUE489Ia+68y6cn0K6dsgNt94G/nZavUQ2ZHKa95VXXAYQtssPf36P2F3QDiUhHWXZDg20bfNzcvxIm8Sj43jPZjkGDdp5qlPmzJkh02dPA3eKiSWflktvvEb6+3ulojSoA+w4IWL+0gVigw4YSoxIssQhA7mkrnNQXuKRGU0h0IMymdVaK3On18NTLBPOEYkkJ2QCHmHKBp6ISuv3l0hTYx20tjGb+yxwFIIqBj1qCGIQz3D2OVQCK1euNdxZyPbt25/DhhrpLE+Ocm658zfHnXFhp7pkMrnV6eRCwSKvu/2OyOED+9ghffYD8bCzfmswMHru8QRI5gBc2GVLlks6FpH+3j4pCZWoJ0d+EQ5HxeF2yVqYoaceflgmALIpM2dIeHBI6kC2Y+MT0n66WxYuWSx+gOHZLdtkKUxCeHRMnn1uozSCKHugzrI5aEhqwZExuQjuPj2lpinTpA9mk0szXn3TK0DIj0ATHZNrb7wJ6eiUPSDkLnhZc2fPEo/DKnv2HZApAOnUqc3y6KNPyPwFi+Xi9avlX7/0Lzouau7iRfLC7h3w7qqlq69L7rjpVjl66LDcdsdtcBo2SXdHt6y5ZJ0swfN/+q3vCheDX37xOhmEZrKTDoBDRScSEggFZNb8meBTaYQk7vmiPPbUg3Ldleu0qeHUiUOSzVjhqNTBNE5ILDaCIrRIjqM9QVnYyZyBxuQy91kuXoa0+WCuA6ggbe19epx5T6+aFffs0ocWK0ScHW+MOaOEQjWJu793v5JvjmGaPXv2ujZ2VcCpQzhLM51r5igElPKmu+66a1Z5ebl2yLg87t5nntwAz+58kPw6gSDjsDVPoEzc2E6bNVMWg2xvQ83nrBG225SDSwUcdtnwxAapB29au2aNuvIZuOt1KFh+L4RfsRweGJSOzh5ZvXq5HAcZ5+jHmTOmyZ69e8QFzXdg/x7VcJwE0Dx1upw8eljnrl0N4JT4vfLwLx8QP7jRK259hWx66ik51X5a27S4wm8vCPIwTCi/askhLrriCjTJyMiovPDCi9A0U+XiSy6SH/3kR3AmhpDmGqkuDcm8uXN1gN6BQ0fUnN/22lfK6Y5Oeeaxp2X1+lVy46tvl5//8GcSgwkuhYkbm5iQ7lMnZXR4QNqhgYf6+yUWj8iOXS8on7vrzrfIgvmLpevUCRDzXpjWpIyNjWpfHofIZJAXbE9y2b3idRszbPxen47jIo+y4zdHVpjf22MZ4D8N55ZN4YSiOP40yvfGW+/qnjtvoa6229XV9dynPvWpn2GXQGKj5VlNAy8FJqoWZyvMy8qVK69nZFNzs+t73/62g52lBBLlzMMLgQDj3+RvbjWdGjg+mR8LbAVQjh89qp2uU5qbwXWyEkQ8PThcJNXV1Zp522Dq2Kg5f+5M2frsFuVOq9etVyJeCc+PJJZDT5i5HdA6FeXVsmvfTgmCjDeBENOsvghvqbQSLv3smbJx40Y5AjN0+SWXaKv57j17ZfbMmeSl0gvtt+ai9dAu+3WSQev8ebIL18JnB3mfK/1DIPnQXENwII6B19QCRG4U2vYXt8qapSuQdKt4gzA7eGf2+3lh9oa6emTWrCkwh33y0IMPw/OLSQPM+3ObNoLXJKUdIH4TzK/NllfnpKQ0IGGQ7rrqoNSBt42N9MmeF7bIiWPHdDwUmzHCI2FJRCYkrkOODZNLgIVHRnS5nhzygnk9OjIgEzF+qIOuPyKMAtMwWT76s7BfVJ7Y0z8qnQ/+zd/nXByaCnnssce+/rOf/Ww3dtnddpZWovCKc4VxrBxEY/34+PjDgUBAp6l88H3vHd68YUO5+VATVKaWouhAK/7xHGQsTyHKeQ5nbxzt7NTpQvXVtdAG1bJm7UWyffMmbe3t6WyXSCQuM+ctAPnOKLlmCzBbeVumTQFv8Mr+bduhXVxy881XyZZHH5bDXSMymLKCBHdKy9RWBcax40dRa9MoJLu84rob5bntW1Br2blcC3e8A6alXCzQHpXQKHWNzdBM7bJ521ZoI4esWLlCF7vYuuMFcLCQzIZ3+PzzmyTgLZFXv+a18tzGZ7Rw+IWCU/09EnB6ZO1imF3k7eljh+Rd736b9LQflX6Y46b6KmmZPl2+9M2fSzjDZX3S+tHFCD+UhG13N8j5+kvk2quvgQcGxwSEwmXP6AhUr9cPJyIFUAwDhEnVNBycx64cu9OGy9nAykF8SV2viUsv8osNZeVVOriQH2Paf/SEzoBmelnqxSWv+zBnJgK0cbkg7MRGoSFvWsP/8h/f0iYBUJ7xuXPnXnPixAmaOLankDcV3/KCmonCRxAprltuuaUespCRZRXlQw/ffz8Hhk8CqDhQmHD+KdAQxWjzOFUzB9xHwJdiybgM9vdJD3jTLPCUfoCMY4Suu/Ya2fT0U+A9eRDvJhnvPC6luYgsnVIhy1vKZfXMGlk7f4o0gZzOqi+Vkyfb5ckd+2UiEQWnova1S19/t7S0TEeBOOV0T6+OGS+B68yFUEfHUIPHhtVlr6tvlK3PbZZOeHMT6bhcfNElcvzUcdl5cJ9UV9WxD0qOnDwmc2bNQyGVgcs8oSBYsHQZTOle3GtUxqIRcabCcseKFlm3sElq3BmZVR2S5XMaZWZTpbizUan3WqSipFw6xlMyhgrCIcdDIN5NFaXS2dcjw0P9Mm1KIzRykJ4zzD4pigVm0wmNHUIolZKyCvDLcpjICqmsqpUQfpch1NU3iR9a0ANTF6qokNIy9hiU4HglKk63cHkioyyM8uH/xh5EC8fcPVOOWraIu+N17+yZOq1Vna/jx48/+fnPf/5B7HLw5HkmjvJSYKIQTA6gdOKmm27ST4XV1NQEfvyDH+TT/EZv0cOLgzYLFP0m6zPsL1xYrlA7Ogw4E1hp7fhk4Z5sP6UagyZk76EDYo2OyspKm8yrdsqVy6fL1asWyPzmGqmtCCDzKqUcpJ3LKHvBtfbDS3pm92GZMnWWzJs5S8FQidrJFmWqf6cdZoftRyiEI4cPQPNFZf0lV2lfFycV3PqKW5CWnPQM9Mmx9pMSiU5o80MY6WLFWDR7oQ4laTt9UubPnCfRRES273pRQiVl2jfnRC1e1RyUa1bNlrqaKv08WcDn11Z7JziMtyQgzY210lTuFUdyWA4ea0d8UPLpKAq+FKY/Jc31FVJTXQKHY1ybOIaQbo42GAdQw3A6BvF7GBUgjMrCMVscjsMhOOMA+xhM2yjMfozNAqisnC3DZQ7j0EhdPd26wgrpBwrAKA+IbgvB2JwpL/McxOb/+gOfcDo4WAzyox/96N9g5g5h97wmAVNeDky8q2337t3pd73rXWt9Pl81EGsZGwt37d+zR7XTeUERfXYcxdRibAEfhG2nGuUAd5pECl+c3zthi3j/0LBUwYy9ctUsmTUdNb2yQkL+oI6ItKLw+AVJjtbEzcC1MnL4VAcANSAjIPCcvbJ48XI5eGgfTEJGKkKlsvaiy+TwwT06cvPKq66FGbHKU89ukNq6Olm3arV0dnTJXoBsLBKWGc1T4RklkY4oXOupUllWJgeOHFQ+VFVeKUdPtmmBrVu2AoU7JEc7TumEhteumQMeWId3smnHMD+gyEU4OFmUFYcfUeSSQFUhL+6fkKFIWubNm4G0rdC2pgZ4qlwaMR5PQWsnAIgkAAEtBk40osAiaCa0uyUK7R1hQKUI8zg4FOkAr2Hb2cQEh6fEdMrWEEwkl3jUcigqE7NcjHhje+6x2QtX91x+xTW6ZF4sFutft27dP2EXrqQu8Wmw+nPEKM3zhajjBVRn0a1btz7ESMpb3vGOED9kUyxmAvi/sXdGVMUWxGLaZX0BY5fCAlHFypcBz+JwD9p9XquTImnD6apSy+EW/LK23go//B6XLivY3NgELWSXLeA3VZU10lDboENfH3zw51IOTbVs0SJ5Gmbqxf375JrLrgYYMzAxA7qAFs1Ic10jzF2nrvK7btlabe0+3t6mkxc49PhUd4dwzaXZ4GXP7XxB1yao8AekFsBvqeM6CXZ1JNJw2cltdJIqksh0cjIkP93BoSQ1U+dIM3iUO+CHBhoECGIwc9Q60ETQQhyHRXLNTt4xeGMc4zUyOIxj43AMkroABlfpZXfMyPCIxHBuFDyTq9BxZg3b2Nh+R41mUB8jo/m/GSjUusxzo/oblb04vOVt75ssuD179tC8cdjnecNOiuWlwEThBVRnsTe96U0Pgj/0MtLv9weuvv76HjORpmiSCgnR34WtljkCH8Sttneg9ioY9D9DzlzLT62jUOg1Yp9xhVvhHNyDNQ2Fo8fwv8/tkYaKcm00dMK8TJ86DYUWk65eDi0ZlXXrLkUNH5MXoWHmzpsvrVOnyImuLtwHniUS5a+qlCGQVY5vmj19ln4CY/O2LeKEAzMNpvMYnAICZz540zi4XvfAgMwBGKhNybvmwuyWBgNKmtm5rF+aoldKrQRNabxvThIwZyc6e+SZnYdk5dq1EgIwOXaJU9U5xSkHk6+mH++XAOGmeVIiDGGTCocS0aEgjSDR5iGucscRm6w0usyQxiNPSdSxr4DBdUYwnKDiwIzVcmPeIhSyGR70skFQGnW6kI7oRz/60Z9ilxrpPNJdLLzHSwkvIgoTI9Cl27dv/7nGQt77wQ85NTGQM+DBf8a7a1yxd0DR8xhViNefhWtN0VdDXBLeWxRuv9FtY1NtRc6l17LWM8OYCdY8wORApuXl8GGasl5xgackwD08ILHNINhHT56Aq27V1ecGwck4qjMdGdNVR2zw3h59/FHU7gmpLi9HYZ/WIbOXX3olbp+HV3hMZrS0whS1yLGTx6UJpHzhnNniBAerAni9MF01Qbe4XV4kzaLeKj/sA/uGNGKLPOI7pgASjgj1N8yULEj1po3PSrC0XDub+b5c85LrHfB8UgV+nEipAEDJaVkclsNlGXFQAZuEBmS3DYFH6sChy/xSARtTOR2e3ii/ycfcJVTMfDWDgowBz9L5dMUBcXe98V2T6w2C5ty3ZcsWfkU8jmCOFLig/DpgomqLvPWtb703kUjQJZTS0tKKlRddNDmNnKbnzCOwgwikyzgweZD7+lr6egam9D+N5x5fHnVIzVwU7i4XMsC7aQazdtFM6mKhPJv7OLfE6xYuMr9i+VqdcXvowD5ZOH+Z1FZXS3vXaZ2E4AuUCVek7gTB7gPRXgMCnozEhF/rbqyrRVFwuZ6srrgSwv3Y+OmA2Xr9La8UF3KADYrrV66QchQqmy727HlBugf7pCJYJnOnNoDLWfUrBmmklyNIfXDrDX6H2oXCTmZTMgwztfngaVlz8Xqd33fowEF9F36UkbRBF+NgmxlAyWnq1EIOLiWE9+Y6luy7pNbh8Gbja5+IRRwrmdPpwXkubUIhGDgLGqfpe3EGCwGjn/nQHDaEoOIxLRMG5CX/6hqnjzW3tPALBNRu6U9+8pM/xi7blcwRAoVCO19eDkwUXqimrr29fXjXrl0PaCzkI3/78SwTcZbgp5LjIuEZxWeZ++a1xoucfR6nPkeSMGfQKKxBphCAPMZAYUbX1VRCY5TJjhdfEAdq7+XrLpa2owelq6tT6iqqZcWKtZIYH5UXd++Qiy+9SlYsXCiPPAQeBXLt8Hpk9pylKKo8TE1E5s5dKlObZ0oTgEjNtufQEamsKJOZLc3S1Q+tRi4zMiTXXHKFVIeCqGYT8N5sapa5NGJNVYV6mvyypmpSpJPmhiYr6/LL6b5+2bbtBZk+aza8zybU1JxQyVILqYnCC1ITheA4cD1MFLeaM07Tohbjqilm04E2kvpgXh1uuP9p1UYEI50vu92FeH62wwAK/pvcPzcQfAzm77e+44OTC1cePHjw4Q0bNnBUJfkScVCwPReWXwdMauoQIh/5yEd+RBvKA/CGaq6/+RUDqngoioYzQGKPP8cRM0wKds3VU3hrzXBT8CLmhut5j6Om55HBrKmo5kgEYIpd1lp6LbyWYApCk9SiAFvr67XgTsHdnz59ptTX1gOMNnn2mSeFkzsvWXORbN+ySXbt2y9rV6zSuXod7Sfk/od/poWzbu0l0nPymHSdbpeF0HI1VdXgMTHt72tsnSmRsQGpgQfoBz/a/MJ2ACgvU2oqxO/ziMPmALjKoJX8KFAHUgrzRtCnwaGgYSNw8fd3jMgieJrLly/RwmuZNkNBNAaXnyu0cJ/UgCaRS/aEJ4xmAGZa3kIuloTpj2n7G7tO8CCYVRDyeEzb7OgZ0/yTs2k+65VGnrJCUgtxa4LGFO5pQFzrnCXDU6a16rAjaqVPf/rT38YuE8HyJw7OFPAF5FeBicIbEJXR559/vhfMflI7ffBjH/O6PR7jAVQbEDNxFxKNx3lctaT40WbtMCWdycNVj6sq5/f9dZF3BNZSXWC2wBloLrmqXFUogFqKggSHSIEPpcFXmKnDQwOyAKQ7DpK7/2ibzJ0zVxbMmgVOlpNTJ46hxntk1dLV4oV5e/zpDVIJAC5cvEgeuv9enb+3bt3l8gK8w5/f/3NZueoi6ejpkC7wsua6GrFl0zK3uRqgY7tXSAKcoo4CFisDzThMEkwcZ5gkwaE6hydk//5Dsv2FHRKA5qF2dYPkO5F+jjHntHhWELa9cZIFlwFCbcF5GRBzY0gJu3nY70cscBgOc4xreXIxM9IA3pMjI0j42WzCvDbzlaWjFZC5VgSqyWC159/x3r+ZLARqpQceeOA0dk0v7mW1EuVMCb60MB2mdpp41ate9Q3UpAEe8Hg8/g9+4hOdBjcqJJh/3HlZ4QvoJWeJ+WI0GaOxJB5Knw2C/1RDKbm1ASwsKGgnxJFLVIe80t3RJh4U0nQ2XB7eK0NDgzJ75jw52dmJ2huREn5oEBnMMUltR/bLwqXL4Pofl46Bfl1Ifum8OTr89+DRo3L1VVfJnDmz5OFHH5HVq9fImhXLZdPmTVKCwrfD9ef33y5ZvljWL54lVaVl4EgwQS6YFfAepp/chpqGmpKNiAdP9YurpEIuv/JyWb1ipZzmGPehUTVZfD9dwIyvhncjMDjB1AuHgQ4G5wTG4wmZmIjoAmBqMnMADAg2axc1IE0emx94P3qVBBAXmuVvZp62/zEQTBqMfC4O177idR0h2lcIu07e/va3/w92qZVIvH+lVqL8OmCiEJV0C6OnT58euvfee/9LYyHXXHddfcu0Vj5wUpi4lxdFR2HfEHWhGYdLmbkTqInUTFyOmd+Q41qXqHxaI/UjPazFKFR6N9QOF61cLX3dnbIPxPbKa2+WaVOmgPPsh5pL6vie+imt0t52REbHwrL2ovXahVIH72x4oEv4jRZx+UDOeyUO88JhvtsO7JWmmirp7OzSQly9YJ64UUAeX1AmhvpkaplNWhuqxOvxiMsBosyxtUi8fvoeGomrzrHxE56wpB24ZnRUNj+1UZxun5RVwytculxb5VXdInAhCr4b++DoZbJLhDNzfCD0DnCgifCENhno19PxzvQc8xw5CfLPxlJez07enFIAi2o8LpiKM84yc2oFOOa7SEP5gxWpm269XUk35fHHH/82vHdOdyPxPms05cvJrwsmljzRybaG8Bvf+MbHurq6dvEAEmf7+6/888i5TQEXEp7Cs/iCxXDjteaLmRKDmqebS3OmfAKBh53IYHeh0TSDjOUHA62wmwcP7pcgOEtVaUg2P7tRxy0tnDFDahqbAaiEbN70tKxcs05ap7TI1he26eyX/rExWbPqUmmE67/9hU06a9ZXWS09fVC25C4wg/EIJ0NOSMzuliOnTsBD7JCLFkyX9QumScAL8wrSbyW4QbqVD+IFWeBRcJkJALN3YFSOdvbLZTfeLGvXr9WFU0eRtj27dmuLd6iySsrwTC6UQe8vjmeZHbsEaAzmPoe80C8yOPkdPIeOofd4OeKUzRJuySFjqF1diLdDs9EJ0lXwmK9I04XEzG+Gt73vbwegxRQL/f39h2+++eZ7sEsizvJ+2eaAYmF1+k3EwAJMdTgc7rj++utvIJigHksGBga6Txw9WmKSPMpkgnEV49l+0o+aypdkDTHU8BnRRSGQCeoZhfxy8bzpUl5aqjVfP1KoNh/3hXnjPUnKU7m0moATfWGJ5BzaBuTzOJUzpVEYR+DZBVC7F81bIPsOHdSldOpra6Rx2nRpP8khux0y0Nsrl66/Qrs8Tp06qutBTWmaIsePHJR1l1ws06dNk4cfuE/mzZ4r06pLZf20Mlk0Z4Z+kcnpcUveDiBxuALSkwO/4dejxidGZWhgQHLecukaTwHcYwCDR9eG4jpSoTKvxKJjmgfKrUDSqYHZ8k8TzrYjKrk47kWHhV9l4JfSOYGBioIcifnIAuG6B2y8ZJMEZzETFzyXIxGMISmF8pgMVDTcs8r0ecsHbnjFbdpAiUqbBen+xLZt29rwk10npon7teTX1UwUpps35gPC3/rWtw69+OKLkw2ZH/zoxyrKK6vOMneG8DIj8J0IqmIpBlyxJFIZBKhy5iiENp+1XoEIDDJoGwp2uHwyh1qcONkmQ31dUl3fKCV+n0RGBqSloQnZZpGdRw5LMBDQ6UoRENwHHntUBqE5giUhecNr7pQhaBwuQPGK624VN+55GMC75JLLdVLCwYNH5ZW3vlI7XBc0lMraxXN1+LGTWoAVGmnjKxJIcXhWE9GwjI+PycjouOw62inDEwlZsXYtzKQH56V1ijp7/R0ATpJ9dQN9OD+sa0FxRRSOHCUH4rBbrlebgSfHGbdcZjoYDGq/HxdD5VpSXHxDcYF8iYyP61pTNJMp3Jd8ajJ/zwqGiXN5Aql3vv8jAc1gyL59+x76t3/7tz3Y5fALluWvrZUovwmYKLwxqwZt6RjI+N3IgA4ecMJI/+c3vzVms9knHz5ZC4gUBDY2GlAyvB2ar0k5G2Mwcfw6U0K7GKix9FTeBpnAj88wM7lPXcVx3HHUdi5VSG21/blNAGJW1l10iSQRx5EJTnCYstIKicC72r1/H+5nkbJAqQ7cGpuIyuw58+Tyyy6XF7dvV7OzetVa6ezq1UIpBwhPtHdIDazr+jn1EgqWqkYCUcHT8E4g3BZqVPbWQxtQy3Bk5tGuEemL5XWq9g++8y2A/YjMmjdLGqe2ACAk0MbXNpkX/JChFRqXfXDm2CQGTrIoA8nnWlFUVSTkNGE041z4Ig3uRABRuyklwL2YZ1w2yLQAZ0B0BkzIyvxH/u6fhjmVjflNpwqk+xvYJZDowb1s18mF5Dc1c6boQ2DqLKgdp6644ooroa7t/kAgUFVff+r5jU+XKnAAECacwpeid9M/ylEDhuqlVjFfUFU2MstY0zsnXvCiNdMbpL66XMdmsy2H3SL6KXtFHq4BwNipSqK6/eAxefFkt0RRoGtXrtG+ruMnj8viRYv082OcrdLX263DWstKAjIMzjRjBoetzJaejuPKUfjB6Ya6Sjl+6pTWsgWzW1FAeCbyu+PgbnnDlYvg9U3XEQxsT1IPiQCHBshCi8ZSEWgHmNuJcdl/pEN+saNdMjBtNbVGexSHBrMP0QWiPTDQAfIPjTQ2qovb6yvh3ULBMuzmdEU6ngvdgsDKAy8Np3CAXTQS01EDfmgqnz+gjZrMO245G4VLQbPRMp9n80BRhS2SG1/75o7FS5Y1cJ/m7Ytf/OKnfvjDH+7DT346lWD6jbQS5bcBk/kAbi1g/dEFCxYk58yZs4qRrdOnlx4/ebKv69RJnWdXHAimAdRYus6mZ8F4ioIJ8exr4nLTjF4ypUY9Jna6ugAmeifMcF5jgA9vjILk36mOLtl44ISaRo7NNhY0xU08Jdr9wDUFFi1eBtc6qaMkX3PHayUJLTARjshr/+qN0st+OfbQ43dXX794YE5q4AEe3X9AYjCHb7j5UlkzpxGg8BvfsCvwPaaeowU4zikC7RgFf+vtH5G9vQkZy8Ljm8YVWgJ4Z5uUQMPEY8aS0T09XciPhPa5EQSsdPSy1FtD2nU0AMxYGF6cyavw5joCk3yJ13AcO/v0tDUcmo3nsIE0Cc2mQAceeE1xGTA0zZw/fNeb3mEu8s7hzD+AU3UfdtlFRuL9a7UrnSu/rWaiEEwKqHvvvbfzjjvuaKmsrNSvjq9dv97xxGOPZuORyFmzgA3NNKagMZr3zzRW8kY0ewwcg8Px3nPrKmVuU412pNrofuOPjXQFNa3fMmGbC88dHBqUx188rE0JbNvhVzJHEY4cO6wNnSuWrpCDbYflQNsx6URBdvT0SWVpuU5Pf2rTZumj97dihTyz+Wk5cfqEHDh6QJ56ZgMAUCoL6ktldbNfGqurxMp+NC2ogsAV58ITkfgEgDQhI0Mjsvlov8RLGnUdg/7BUZk6fSbM6GyYMo9U1zWAL5UCOFmEvI72TCG9HNVJ54DeF701NlJy6USSazby0jHhQhdmhzAHwyWhgQgg9r1xDYZ4FCYzk9J5ifyNzEQCmVNnxOHxpT/2uS/b7HQLIZ2dnbsXLVr0j9glkNj3+huR7mL5XcBEMVNrfeqpp468/vWvvwg2OEiTd80NN8YfefABWzrJD8wWzBwLfWwc+W/UMgLMBBPVjNp7ZJrR6JfXz7zPb6kSj5sfLmSfkzEEg0DExdpaTIBmAKie3gF5dOdhSSIDeV9qLo4hokygth4/fVonaxqLTeTBaYZkLBaXrsEB2XNwl7R3d8rm7c9LT3+P+EB8+bUCDjFJwyv7q4sXyOpFs1RDsiCN9hskGe9DDcgxSfzyUxQmbuOuI/Ld547JBBhHx0Cv9AyHlXvx0/jlVZVSW9+g7xzmqiV4dTYFsFGSLd5sG3LiXbkgPkcBcGkdrgjD7+1S83AuIN+XFIKL57P13w0tyYZOxrMoaDK9RtujZMETGTdZoW323Ce++NXRkhK4txCuX3rLLbd8pKMDal2EC+P+Rk0B58rvqpnMbX5oaCgHEnfqyiuvvIJgIiG/7OprRh66/+dumAG8i0Vr0VA4bNQyXGQCSQufN8F/7HfTwWX4wUJd1FgpQT/bVwAmHc/DZWKMzCE42SKcgYfU0dMvD+04pMsGmqIZiGAQV2bs2c9kO9Do6JBqQ3IOroBCsVrZ75XSVeI+eON6ueOKNcqT8GCO5MPFCNSgKEAOzIvDO+Owl/1H2+W/NuyV44Mg3oO9AFGn9A30SAe2u/bsAvHfLwePHpHBwWHpHxjW1vYyfq4VZsuvY71Dkoon1azRCQgGA9rxa3zKAk4O3H1qHHJN8kR+dozNHjSHsURSvTzmCVeT4xBpzsMzhu+An9od+fd/6p96auvqJpsB4Ll97pvf/OaL+EmedN50799UflfNRJnUpS+88ELE5/N1rFmz5lK8gNXr83lXrF3X9/gDv+Q6x3B4ssZcLmwJJr6kWbgED4l5GpnALYEF5SRLW6qlKuRTjsJpTdzyChu8OU5E5FBffgL16IlOeRRageTdFN7ffAZD8fOMYwY+cFQBSs+Mx90oFALltWsWyHtfebWuganaiPcBkDiwjhUjmeb3hBPgN+PSfrpL/ufxF2VHB60F75Q3NAeIMN+HQ1q4dPTxkydk78H9OpFi5ZKlutYA10tgodMTpPXhImacUjaO+3Ksk52duuBB7AqiRuIbRjiSktiG+ecYdU7iZN6wXYlaTvsuUUE0n5Huu/76o6dmzZ7dzHenfPvb3/7ye97znsexywTTgzOHmPzW8vsAE2USUBs2bBieNm3a2MKFC9fwd1lZWaB1ztyuzRueDFIVD42FJ8FkFjDFABO7CmjmqCmMVvCFjdXSWB6gijY8KJg6J/cBJhYYRxhSO+06fEqe3n9CTaV5T1N4bwZTzgCK+9xyvJBVr6WWoOa8eGaT/N0bb5Mqfv4UzzWuwQUEOQqavfv8jD3NVH9fn/z4mT1y354TRiYUxOCG4DO4nt1evA81JPOBQDkNjVVfGcRxUZNN7evxcylq43svnEDgAl+kWWfFodnjynucl8d3ZF6ZHxRkXvA55E9MA+kCP4TBa2++8x0nV61Zy0/Hqzz22GPffNWrXsVW7mKe9FubN1N+X2Ci0L5oYu6///7utWvXWgCqRfxd39AQDJZXHnthy+byfrjCfFHKuWDi8AoOMWHGGXEi5QGvzKoN6XLKXKWfri/Nnc4bw3lxqHL2Wb1w8Li80NaJa8mZjEKk1jEgdz64zC21n7Zj4ToKgTy3rly+/I47ZPb0VpB/FpyRTi4oT76nhVgwbxzfdP/mfeBJh7QDGvpO70Phk3k+tUQiydkjKZgqdpPgXohjg+W8mTOgnXyq+by+oGqXdDKtEzwDJaXKiai1nA4ueopMxnVc2YXrkPM1EuBijKP2scMM0kEh30wiT7gQxrW339V1+dXXTGokWI9fXnLJJV/HLk0bedJv1QxwIfl9gYkJYWCJaKl8//vfP37DDTdU1NXV8ZPlMmPmzPLpc+d1/fxnPyvh2GWKUdsNUe3BzEetZeFqHAK/kbuqtU74mXoHO0HZRKAcogAoEmCYgKd3HZS97X1a4DRZBJx6XQoEBP4RXbwv7s8CNYFsCuOnVZbKV956u6xftki/GcdTmA5jAqTRV0htEIVJGhsekM07j8r3Nh8BkES/aOBCGlnYNIfGPRFY2PhzwuSpi4+b8lkEJbXNonmz8NsCDZvQdcv7B/j9Ok7xBvcBaFG9kC/UQDDT9OYAFn7bjmaf2prPMvKPs60tuvR0DCB7/Ts/cLIYSG1tbVtgMb6IXWokguk36sj9VXKmNH93YYLM1nH26wxefvnl/3Ho0KFnsK+yavWahqc2buqFZ4I3578iT0NLDXFWZgrVOs2PRbpGxuVIz5hkElD94Cf8pCq9NP3mGzKOfIIFNBKOaqYb7Vck6chovB571NmyTNhoA2PhWXy2YU6NdDC0lJfKl978SrlixWI1q0wPwclAELHw2QaUhJYJDw/KJniP39p4UD8/HwoEpNQXkHLwq1KPXz+HwaUIubKJE2nk/VVbIG06hp0BwlWHw5EJbYzlxwy5Si/bjcZGaH1yOpSEfXU0vTp9Cu/CK7mOFRdHZbMJl3jm18fZMs93t4Bsf/jvvnj6kssunzRtJ06c2Lps2bLPY9fUSL9XIFF+n2Ci0D4xgRwHMzw+Pt4/d+7cL1C18iBlxowZtTt3vzhcWVWlL0EtxD8K/2fBU8wCZ9h4uEPHhHMWBt1d1nQbrqaDTvPAl4gmuDgowYNfOJ5FTWZPehLns92KwFCPDcdMEBXL1Moy+Ye/ulmuWL4AD+dYbJo+jnzMqFlWjUIwAUjUSE9vPyA/3HJEesaj8CZBxqGtuAyiE+aYX6xyQQvxMxshf0D8HpgsFLh+dh7nUOiNUYbHxkDKO7QjN1hRJRUI1TU14vTwE692eJWoPFlO/eLwF9wrUCJefsUAGisc5veM49pazmWgeT60cP7T//SvfUuXLZ/USLt27Xp0yZIln2V54CeBxPL5rRomX05+n5ypWJhIM8jdd999YMWKFZnp06cv5u9AoMT7ujvvDD/88MOOsZERo6OoUHg0c8UeGSUKU7d4Sg1qPkwIPCSuo8ApTtpyjIs5mvGJHYfk9BCcEtMs8R64X02JX9bNapF6FACniXOlEheCchSYpSnVlXLx7BnyidddL6sXzlISTFFeh3uRMNMcE8C5bFpGh4fkl8/ulLs37JX2EZQJnoF/BkD5XGgp7gdQwNrVg5uQw7AtjPGsJDpVCRfp9Cjsx1FJKoJ+HM/q2gJpuPn8jAYXpmAbFidSsOOXWpejMI1uJ2P2CffZVMDVfjM5S/YDn/r8UH19Q42+BOT555+/b+XKlf+RTCY5oJFaiZ6bCaSza9TvKIYa+P0L70ugckV7rvXEmaEV3/nOd66/884734/CURDDrY6/421vTT384INBgolA4tTmFDKOYmoPjgq4acUsefXyGTr7g2t3c4EGP0wJxz5PhIfkI1/9gdz3whHVQj5oh4bKclk+vUnefus1smT+TMnBxLBTdWQsoh8j5AxgTu8uLwvCJHnhCQGoqNkk/6RW2pYDTpLKppTU0rxOjA7LDx5+Vv7z0RckwpkgOJ8Em5NIacoUVdA4XE+SDYwUemnUagwJAIDNGAQHzTRX3QW6dMnpS1cuklVL52nH8ihMO0dbcrCcz2+sP8D3ovYiP1QNjLRzvh1n99pxj5LK2vEPfOIzOb/fr8vfUB555JFvXX/99T/ELkHEwLakX2s8928jfyjNRNGKikBPQRMPL68rFAp1wXavZMMmm/Rfccut7pra2s4nn3wyqASX/AAZXWyG+FmvZDIrrdUhKYN3x2+Z6EAxknGUvB+/uSjq5kPtsnhqvXzg1qvlo6+7Wd5w63U6YyQRjap54QRLf1lI4+prq6SuGqBEobE9iBoLSUJ1pQnMqdZgO06GHA7pikyE5QePbZF/ffA5CcOksoCZQnIgppdA4m9WCKadY7cNL8vw3AweCPKOeNVQACAB4qcnB9PMPsWmhjrlWAQYAU2Nxq+cj42O6HAVzsXj+k4ZnMtvxbA7hZ/iWHf1jaff+f4PVbjYjgDB/bM/+MEP/r/bb7/9XvwsBhI10h8ESJQ/JJhMoZoxQZV//PHH+8Lh8MG1a9cuwsvrR9sWLloUvPW2V3bdd/8vvWNjYavpplNoFsoCQQlHYxKAxpndWCX8IKEHmUvviCA43jsgj+zYLwOj4/LV99wlN12+HtrGIyP9/TLQ3S1O7HPkgQtcxuYGrwAvo3bAg8CxkAlsn0HhMpkc2qJ6FaXJgXfkXlwH4JsPPiP/9stNEgZ309EORuo0fRxXpV+vwh8hRbCQrCehhbjlefTnCBqaPoKPJguI0k5oAorrBtSAt/GTF+yb44hMtp9x5gpBMzoygjCqIwXwGICWs4Rz2fd87DNdl15xZTPSoSQM54989rOf/dyHPvShDfhpem3Fnbd/ECBR/hhgovAlCCaG3Pbt28ceffTR56+88sqWsrKyep6Abclb3/rWWNvxtvDBgwd16UMK+QrNAVeQZYHPb+anMuAluf26Qtrj2/fJ+7/2Q+nuGZB33HSlXH/RGhnvH5DjBw/ATFklVFkBjwc8KA3tDlOlXhoKkp6d5io0jP4GsJSgIzCx1Er0BRwo+Hue2S5//6PHdVw602NmmrbtwKwRJAQ2EWZooQL/I5Cw1XYxPMPpBLEHSKnNCEKDI7LFn+dYpTLElX6rJTwWxvMtUlVdK8FQqfhDQanAezho2mAGCbLqppbRv/nMF1L19fXVheRIR0fHnptuuumTP/nJTw7gJ4F0Ltn+gwGJYlSwP7zwOQxkt1TF7InkR11KH3zwwVdfd911d5o8igLvo+u2226raW9vhzfsgNtdIllwlBKvS9513Sq5bFGrjr3efXpAPvK1n8qV86bKR9/5FpnaDE94bEjGBjp1XLZXh2hAw8TGJRYG70ShlpRV6lKFefAhlKYSa356AyUKcBidw5y3x1m6/GbMnqMn5S1f/qa09Q5DIUALAXx8EeVU0AVsemAa6b0locU4WI1ajZxGNRTMHofPUAUSiFyphXPp0hxrBGHp0sRx0Y01S+fLFVdcrGPE+a1eLoDmgzkj72JXDEdISM6aueGO13cuWbZcR2hQaNa2bNny84svvpjz3NimQBBxHSW6/3Qf/+BAovyxNBOFL1OsofQlf/zjH3O88TF4e4udnOcMqa2tLfnrv/7rLDyifngjAdZkFgY7M6fXV8rClhodffDxu++TxS218vfveq00z5gjib5uGR/tFzvcapvTClc9Jlx4lYuLReMpCYTKtNBhuxQs7P/iWCR+qpSjBJgbXPqYGoM8ie7+P//0UXlq7zHxg1dRCAhzG+DoSGw1Dtc5qIGQVm0wBVDJf7S2EkhQc2xmIIdSU4fzeS5HROjoB8TVVpRLS1Mt+Jbx9SjtnEay+EmxYXh585eu6X7b+z/sbGxqqtJEQNjz/6//+q9fev3rX8/xSDRpZhcJW7ZNIP1R5I8JJgoBxWCCiSH77LPPDj700EObV69eHayqqmqh/YfYwKsCb37zm4cOHDiQP33qlJNDM8r9LlnSXCX3bd4rhzv65FOvvhLmISAjxw5IX9dJHbmYjIbBM6IoSDYc2CRUWi1VNTUwLzQrcXhUCYAIjya5hj3T7htomBQAwMVYOZGRnbkPbd0l/3bvBlgqi7jtxjgmkmt2tlKTcFgIzRXBRG+Nx/Q4GynxRzDwZXmMH/DhdTzOfc4iJv/hcj40c2wemDKlSaY2NSIp4Ik0a9B4XFLH6QlMfOCTnxtZe/EldXRacEsV0IGN0OCfh5fMEZImP6Lrb/a1/dGARPljg4liAsok5QRUhp+c+vrXv74rEonsX7JkSavP59NBOdh6X3XHHc4bbrqxp63tmLWno8M5pSoo33xyu9y8cJpcv3qJdHX16ARKthoPDwxLsLRMSrlUX0WVcOgO1yzIAkCx+ITOZElDCxBo1Cb0mujKAxHqSRJ+DMe7euXD/3WPDIRj2qaliVY1Y8z9d7u9uPZMPyEXn6CHSYDRxHGyAbmeC+eVloSkqbFJKioqdWoSZ5FwmhLBxU5vDsVlk0h1eUimTZ2iQ1FCHDngcEdufvWdPXfc+VfVAQ7XLMjY2FjPlyHw1n7S1YWEns+PmLdM8h9VCtnzJxE+m4E1jeaNmcU2khDMW+m3v/3tGyCvM91dUw4fOtTztS/9Q8mTjzzo/+/3vlGmNTTLzs1PSQIAmTV7hji8bilhAVbwW75JSUFDcbw0W5G9nH0LTcApTVaQcaPfi90X7EC2w/TAzIGox5NR+fQ3fyHffXyHjtem5qGp5RqT/AZuKQBKEDH5cBx0hGMW9YLmiZyLxJtdI0qyUaYEK1vJqbH4MURtLUfQ4SLQgnQAOMju4hVL5erLLxGLwzl+4+2vHZk7b16L8daGgH+locV/8YpXvOLHqHQ0ZeRFDPTWirXRHx1IlD8lmEwhCaGGJDmnFzcJKhDKxq9+9atvmDNnzkU0e4iblJ7uroHDj/3MNVWSwVh4SKw+FzyfgIT7exFGoNG84BNROd07IjPmzZeZK5cLVwmxwfTk4jHwrwl4RjFkOwi0xamahLPPx6Hh7t+8Qz75nUckkYaWohZDYVdwPSWYHQ55YSs8v0TuB2jHJ8KqbaCcQKTTks/kdYW3eIar4MYBOmNIC5sJyJGSOfAjaESaO2Y+PUEKPcl3v/PtYx/48N9MTJk6dXJ2rSknTpzY8eEPf/ju+++/n9/GpSkjiLjl6EhTG/1Rzdq58ucAJormKwKrO5ku2584tJSgKnnVq1417W//9m9fMW/evEuKOQMlFo1OHN76bPjgw/dUlWWGnJHxuPQNjIkbpoRaaM0la6Rlxgx4gwnJRidkDIXfNwzwwctif1kJzrFboKmsGRkaH5eHn9sp/3rfZukYHtfPdXG9b86t48IS/EwqvTGqMGombdlG+XG5QM7JozrgisIcJszOW348iFqJWodtWfTu2HjKLhSOoGTj49Rp05Kvff3r+u549atLSjl0skjopbW1tW3/j//4j1987WtfO4gomjFTG5FgszXbJNl/Em1ULH8uYDKFgGKgluL6xdRS7I4hsPzQVLVf+tKXXglOdeW5oKIM9PT0b3rg57ls59Gq61cvtkFhSH9Hh/aF8Ru37R1dcrRzQPyBSrn60oukvqVBYuNjMjHcJ4dPn5bvg4c9vrMNpoyNouBJuM4PHtMIU9rY0CDHjh1lA6v0dHVJQ1299PAzGi0tcogfRGxplpHwGLuIFFydpztk0bIlysto9kpDIZjPpK5FabHZ8jfeeFPfzbfcnJ0yZYpONyoWgujQoUNbPv/5z98DOYUouvg0ZdREBBRNmjovCH9SbVQsf25gojBNDKbpI2eipiKwGBRU//iP/3jbggUL1oCglyHuLGFhDPb19ncf2ZM5smVDaGD3i4FsJmnh18K5yu4Vl64TO+fO9XXrHLctuw/Il362QY72jUpNqAIE2vDaMpxVDLNEzysILTY0PKyD97lYhbY5wfzx2yTUMurJ4TouYErwUk/QHOIUjm/KL1i6JHLtddeFr7r6KntLS0sVXH/DvhUJgDgBz/V5cOsHACKaM4KI4GHgPkFEk0ZuRE30J9dGxfLnCCZTmDZmuAkqknSTUymoKJ/+9KeXXn/99etnzJix8kLaigJzlOs+fap38NTRfHa40x8+cdhrj4454+NRKamsB68alIMnu+QITNv2Ez26Fji9Oy/AEAFHisJEGtzGGNfN9qM4yHvA41NtAyQZjZE5EGoAqaKyIgWTHL3y6qsmrr3mOsvM2TNrXiptBP7Jkyd3b9iwYdNnP/vZbX19fdRANGHcEkTcJ4g4tOdPSrB/lfw5g8mUc0FF80dQUVtxy+CZOnVq8Atf+MLFl1xyyeU1NTWtiHtZSaVSydGhoeGRwd7URF+PJT7Y6zrW0WW9/9ntvlOn2nMWi9UTH5/g8BbbUGTcAs2ThwbKNsK82az2eE1DrdXv8USra+ty8+bPSyyC+YPJclVXVwfP9UAvJENDQ6e3bt26EabsmR07drB9iIAhmaYGYjA5UTG5/rMEkSl/CWAypRhUrOUk6tRWLDgGgopb9/r166vuvPPOBeBWc6GxFkKBVSL+Tyowf4Pt7e2Hdu7cuf9b3/rWns2bN3OgGsFigojg4dY0ZdREfxEgMuUvCUymMM0MBJWprc4FFvepwXjMeeONN9bBI5w/Z86c6bW1tY1wmuqgZWgq/yCSTCZjo6OjPdA+3UeOHGn73ve+t+vBBx/swSEChIFgMUFkAsj0zExT9hcDIlP+EsFkigkqE1hsVjCBxUAwmYG/eYwajefZly1bVgqTWLdy5cqW+vr6mqqqqmoAzMf2rEAgoKTe6/WWFbdvkd/E9OuBqmnC4GIpkObo8PDwYHd3d//evXs7nn766S5oHbZGExQMBAgBRLAUBwKKgcdNz4zgMcNfnPwlg6lYTFDRDDIoYBAIHhNgxVsTVNyaGo7BvEfx1gwUU1uYW3OfgcAhIEwAmSAyNZG5z2ACzbz2LxZAxWJm0v8mKQaACS5Tc5ngKQabuc9gnlt8rXkvSnHhm/sEUDGITKCcG8zzisHzFw+gYjEz6X+rmO9nAsIER/HW1EoM5wKoOBQDwAwmoIpBVRxnnmOeTzG3/+uEmfR/SYrf19w3wWIGyrnbYjkXFObWBA2lGDDF+/+r5UKZ9X9Vfpe8+D8DmP8n/0/+CCLy/wOR5VBzVQnYBgAAAABJRU5ErkJggg=="/>
          <p:cNvSpPr>
            <a:spLocks noChangeAspect="1" noChangeArrowheads="1"/>
          </p:cNvSpPr>
          <p:nvPr/>
        </p:nvSpPr>
        <p:spPr bwMode="auto">
          <a:xfrm>
            <a:off x="2127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2</a:t>
            </a:fld>
            <a:endParaRPr lang="en-US"/>
          </a:p>
        </p:txBody>
      </p:sp>
      <p:grpSp>
        <p:nvGrpSpPr>
          <p:cNvPr id="91" name="Group 50">
            <a:extLst>
              <a:ext uri="{FF2B5EF4-FFF2-40B4-BE49-F238E27FC236}">
                <a16:creationId xmlns:a16="http://schemas.microsoft.com/office/drawing/2014/main" id="{EDC4415A-F36F-4ACA-AB85-FB0581874A35}"/>
              </a:ext>
            </a:extLst>
          </p:cNvPr>
          <p:cNvGrpSpPr/>
          <p:nvPr/>
        </p:nvGrpSpPr>
        <p:grpSpPr>
          <a:xfrm>
            <a:off x="517525" y="3942864"/>
            <a:ext cx="503320" cy="514292"/>
            <a:chOff x="662610" y="2054088"/>
            <a:chExt cx="662608" cy="662608"/>
          </a:xfrm>
          <a:effectLst>
            <a:outerShdw dist="50800" dir="5400000" sx="1000" sy="1000" algn="ctr" rotWithShape="0">
              <a:srgbClr val="000000"/>
            </a:outerShdw>
          </a:effectLst>
        </p:grpSpPr>
        <p:sp>
          <p:nvSpPr>
            <p:cNvPr id="92" name="Oval 51">
              <a:extLst>
                <a:ext uri="{FF2B5EF4-FFF2-40B4-BE49-F238E27FC236}">
                  <a16:creationId xmlns:a16="http://schemas.microsoft.com/office/drawing/2014/main" id="{CD567D0A-A07B-4AA6-A817-3126CDB8CB06}"/>
                </a:ext>
              </a:extLst>
            </p:cNvPr>
            <p:cNvSpPr/>
            <p:nvPr/>
          </p:nvSpPr>
          <p:spPr>
            <a:xfrm>
              <a:off x="662610" y="2054088"/>
              <a:ext cx="662608" cy="662608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3" name="TextBox 52">
              <a:extLst>
                <a:ext uri="{FF2B5EF4-FFF2-40B4-BE49-F238E27FC236}">
                  <a16:creationId xmlns:a16="http://schemas.microsoft.com/office/drawing/2014/main" id="{7A3233F5-4DBD-4971-BC77-D77BC45F68FB}"/>
                </a:ext>
              </a:extLst>
            </p:cNvPr>
            <p:cNvSpPr txBox="1"/>
            <p:nvPr/>
          </p:nvSpPr>
          <p:spPr>
            <a:xfrm>
              <a:off x="662610" y="2123782"/>
              <a:ext cx="662608" cy="5154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01</a:t>
              </a:r>
              <a:endParaRPr lang="en-US" sz="28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94" name="Oval 93">
            <a:extLst>
              <a:ext uri="{FF2B5EF4-FFF2-40B4-BE49-F238E27FC236}">
                <a16:creationId xmlns:a16="http://schemas.microsoft.com/office/drawing/2014/main" id="{3444E1F2-1A40-4AC3-B65F-C377F6D8E9D4}"/>
              </a:ext>
            </a:extLst>
          </p:cNvPr>
          <p:cNvSpPr/>
          <p:nvPr/>
        </p:nvSpPr>
        <p:spPr>
          <a:xfrm>
            <a:off x="9882576" y="3877281"/>
            <a:ext cx="1794338" cy="1833454"/>
          </a:xfrm>
          <a:prstGeom prst="ellipse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rgbClr val="002060"/>
            </a:solidFill>
          </a:ln>
          <a:effectLst>
            <a:outerShdw dist="50800" dir="5400000"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5" name="Group 50">
            <a:extLst>
              <a:ext uri="{FF2B5EF4-FFF2-40B4-BE49-F238E27FC236}">
                <a16:creationId xmlns:a16="http://schemas.microsoft.com/office/drawing/2014/main" id="{EDC4415A-F36F-4ACA-AB85-FB0581874A35}"/>
              </a:ext>
            </a:extLst>
          </p:cNvPr>
          <p:cNvGrpSpPr/>
          <p:nvPr/>
        </p:nvGrpSpPr>
        <p:grpSpPr>
          <a:xfrm>
            <a:off x="9759743" y="3942864"/>
            <a:ext cx="503320" cy="514292"/>
            <a:chOff x="662610" y="2054088"/>
            <a:chExt cx="662608" cy="662608"/>
          </a:xfrm>
          <a:effectLst>
            <a:outerShdw dist="50800" dir="5400000" sx="1000" sy="1000" algn="ctr" rotWithShape="0">
              <a:srgbClr val="000000"/>
            </a:outerShdw>
          </a:effectLst>
        </p:grpSpPr>
        <p:sp>
          <p:nvSpPr>
            <p:cNvPr id="96" name="Oval 51">
              <a:extLst>
                <a:ext uri="{FF2B5EF4-FFF2-40B4-BE49-F238E27FC236}">
                  <a16:creationId xmlns:a16="http://schemas.microsoft.com/office/drawing/2014/main" id="{CD567D0A-A07B-4AA6-A817-3126CDB8CB06}"/>
                </a:ext>
              </a:extLst>
            </p:cNvPr>
            <p:cNvSpPr/>
            <p:nvPr/>
          </p:nvSpPr>
          <p:spPr>
            <a:xfrm>
              <a:off x="662610" y="2054088"/>
              <a:ext cx="662608" cy="662608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7" name="TextBox 52">
              <a:extLst>
                <a:ext uri="{FF2B5EF4-FFF2-40B4-BE49-F238E27FC236}">
                  <a16:creationId xmlns:a16="http://schemas.microsoft.com/office/drawing/2014/main" id="{7A3233F5-4DBD-4971-BC77-D77BC45F68FB}"/>
                </a:ext>
              </a:extLst>
            </p:cNvPr>
            <p:cNvSpPr txBox="1"/>
            <p:nvPr/>
          </p:nvSpPr>
          <p:spPr>
            <a:xfrm>
              <a:off x="662610" y="2123782"/>
              <a:ext cx="662608" cy="5154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04</a:t>
              </a:r>
              <a:endParaRPr lang="en-US" sz="28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98" name="Oval 97">
            <a:extLst>
              <a:ext uri="{FF2B5EF4-FFF2-40B4-BE49-F238E27FC236}">
                <a16:creationId xmlns:a16="http://schemas.microsoft.com/office/drawing/2014/main" id="{3444E1F2-1A40-4AC3-B65F-C377F6D8E9D4}"/>
              </a:ext>
            </a:extLst>
          </p:cNvPr>
          <p:cNvSpPr/>
          <p:nvPr/>
        </p:nvSpPr>
        <p:spPr>
          <a:xfrm>
            <a:off x="6958145" y="3875729"/>
            <a:ext cx="1794338" cy="1833454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rgbClr val="002060"/>
            </a:solidFill>
          </a:ln>
          <a:effectLst>
            <a:outerShdw dist="50800" dir="5400000"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9" name="Group 50">
            <a:extLst>
              <a:ext uri="{FF2B5EF4-FFF2-40B4-BE49-F238E27FC236}">
                <a16:creationId xmlns:a16="http://schemas.microsoft.com/office/drawing/2014/main" id="{EDC4415A-F36F-4ACA-AB85-FB0581874A35}"/>
              </a:ext>
            </a:extLst>
          </p:cNvPr>
          <p:cNvGrpSpPr/>
          <p:nvPr/>
        </p:nvGrpSpPr>
        <p:grpSpPr>
          <a:xfrm>
            <a:off x="6835312" y="3941312"/>
            <a:ext cx="503320" cy="514292"/>
            <a:chOff x="662610" y="2054088"/>
            <a:chExt cx="662608" cy="662608"/>
          </a:xfrm>
          <a:effectLst>
            <a:outerShdw dist="50800" dir="5400000" sx="1000" sy="1000" algn="ctr" rotWithShape="0">
              <a:srgbClr val="000000"/>
            </a:outerShdw>
          </a:effectLst>
        </p:grpSpPr>
        <p:sp>
          <p:nvSpPr>
            <p:cNvPr id="100" name="Oval 51">
              <a:extLst>
                <a:ext uri="{FF2B5EF4-FFF2-40B4-BE49-F238E27FC236}">
                  <a16:creationId xmlns:a16="http://schemas.microsoft.com/office/drawing/2014/main" id="{CD567D0A-A07B-4AA6-A817-3126CDB8CB06}"/>
                </a:ext>
              </a:extLst>
            </p:cNvPr>
            <p:cNvSpPr/>
            <p:nvPr/>
          </p:nvSpPr>
          <p:spPr>
            <a:xfrm>
              <a:off x="662610" y="2054088"/>
              <a:ext cx="662608" cy="662608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1" name="TextBox 52">
              <a:extLst>
                <a:ext uri="{FF2B5EF4-FFF2-40B4-BE49-F238E27FC236}">
                  <a16:creationId xmlns:a16="http://schemas.microsoft.com/office/drawing/2014/main" id="{7A3233F5-4DBD-4971-BC77-D77BC45F68FB}"/>
                </a:ext>
              </a:extLst>
            </p:cNvPr>
            <p:cNvSpPr txBox="1"/>
            <p:nvPr/>
          </p:nvSpPr>
          <p:spPr>
            <a:xfrm>
              <a:off x="662610" y="2123782"/>
              <a:ext cx="662608" cy="5154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03</a:t>
              </a:r>
              <a:endParaRPr lang="en-US" sz="28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  <p:sp>
        <p:nvSpPr>
          <p:cNvPr id="102" name="Rectangle 6">
            <a:extLst>
              <a:ext uri="{FF2B5EF4-FFF2-40B4-BE49-F238E27FC236}">
                <a16:creationId xmlns:a16="http://schemas.microsoft.com/office/drawing/2014/main" id="{27C2943A-9D83-4CFB-8107-4074787EFF5E}"/>
              </a:ext>
            </a:extLst>
          </p:cNvPr>
          <p:cNvSpPr/>
          <p:nvPr/>
        </p:nvSpPr>
        <p:spPr>
          <a:xfrm>
            <a:off x="3702" y="-10287"/>
            <a:ext cx="12192001" cy="15111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OUR TEAM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444E1F2-1A40-4AC3-B65F-C377F6D8E9D4}"/>
              </a:ext>
            </a:extLst>
          </p:cNvPr>
          <p:cNvSpPr/>
          <p:nvPr/>
        </p:nvSpPr>
        <p:spPr>
          <a:xfrm>
            <a:off x="3749956" y="3875729"/>
            <a:ext cx="1794338" cy="1833454"/>
          </a:xfrm>
          <a:prstGeom prst="ellipse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rgbClr val="002060"/>
            </a:solidFill>
          </a:ln>
          <a:effectLst>
            <a:outerShdw dist="50800" dir="5400000"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" name="Group 50">
            <a:extLst>
              <a:ext uri="{FF2B5EF4-FFF2-40B4-BE49-F238E27FC236}">
                <a16:creationId xmlns:a16="http://schemas.microsoft.com/office/drawing/2014/main" id="{EDC4415A-F36F-4ACA-AB85-FB0581874A35}"/>
              </a:ext>
            </a:extLst>
          </p:cNvPr>
          <p:cNvGrpSpPr/>
          <p:nvPr/>
        </p:nvGrpSpPr>
        <p:grpSpPr>
          <a:xfrm>
            <a:off x="3627123" y="3941312"/>
            <a:ext cx="503320" cy="514292"/>
            <a:chOff x="662610" y="2054088"/>
            <a:chExt cx="662608" cy="662608"/>
          </a:xfrm>
          <a:effectLst>
            <a:outerShdw dist="50800" dir="5400000" sx="1000" sy="1000" algn="ctr" rotWithShape="0">
              <a:srgbClr val="000000"/>
            </a:outerShdw>
          </a:effectLst>
        </p:grpSpPr>
        <p:sp>
          <p:nvSpPr>
            <p:cNvPr id="105" name="Oval 51">
              <a:extLst>
                <a:ext uri="{FF2B5EF4-FFF2-40B4-BE49-F238E27FC236}">
                  <a16:creationId xmlns:a16="http://schemas.microsoft.com/office/drawing/2014/main" id="{CD567D0A-A07B-4AA6-A817-3126CDB8CB06}"/>
                </a:ext>
              </a:extLst>
            </p:cNvPr>
            <p:cNvSpPr/>
            <p:nvPr/>
          </p:nvSpPr>
          <p:spPr>
            <a:xfrm>
              <a:off x="662610" y="2054088"/>
              <a:ext cx="662608" cy="662608"/>
            </a:xfrm>
            <a:prstGeom prst="ellipse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TextBox 52">
              <a:extLst>
                <a:ext uri="{FF2B5EF4-FFF2-40B4-BE49-F238E27FC236}">
                  <a16:creationId xmlns:a16="http://schemas.microsoft.com/office/drawing/2014/main" id="{7A3233F5-4DBD-4971-BC77-D77BC45F68FB}"/>
                </a:ext>
              </a:extLst>
            </p:cNvPr>
            <p:cNvSpPr txBox="1"/>
            <p:nvPr/>
          </p:nvSpPr>
          <p:spPr>
            <a:xfrm>
              <a:off x="662610" y="2123782"/>
              <a:ext cx="662608" cy="5154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rgbClr val="E6E7E9"/>
                  </a:solidFill>
                  <a:latin typeface="Tw Cen MT" panose="020B0602020104020603" pitchFamily="34" charset="0"/>
                </a:rPr>
                <a:t>02</a:t>
              </a:r>
              <a:endParaRPr lang="en-US" sz="2800" b="1" dirty="0">
                <a:solidFill>
                  <a:srgbClr val="E6E7E9"/>
                </a:solidFill>
                <a:latin typeface="Tw Cen MT" panose="020B0602020104020603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1235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19</a:t>
            </a:fld>
            <a:endParaRPr lang="en-US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7EB2D534-BED6-4FE2-A328-79E91FB22B46}"/>
              </a:ext>
            </a:extLst>
          </p:cNvPr>
          <p:cNvSpPr txBox="1"/>
          <p:nvPr/>
        </p:nvSpPr>
        <p:spPr>
          <a:xfrm>
            <a:off x="-484186" y="6488668"/>
            <a:ext cx="264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IT16055186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E2C59A-2A68-4227-B4D7-F1FF96D10316}"/>
              </a:ext>
            </a:extLst>
          </p:cNvPr>
          <p:cNvSpPr/>
          <p:nvPr/>
        </p:nvSpPr>
        <p:spPr>
          <a:xfrm>
            <a:off x="-1" y="0"/>
            <a:ext cx="12192001" cy="15111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SUB-COMPONENT ARCHITECTURE</a:t>
            </a:r>
          </a:p>
          <a:p>
            <a:pPr algn="ctr"/>
            <a:r>
              <a:rPr lang="en-US" sz="2400" dirty="0">
                <a:latin typeface="Tw Cen MT" panose="020B0602020104020603" pitchFamily="34" charset="0"/>
              </a:rPr>
              <a:t>(</a:t>
            </a:r>
            <a:r>
              <a:rPr lang="en-US" sz="2400">
                <a:latin typeface="Tw Cen MT" panose="020B0602020104020603" pitchFamily="34" charset="0"/>
              </a:rPr>
              <a:t>Price Comparison &amp; Optimization)</a:t>
            </a:r>
            <a:endParaRPr lang="en-US" sz="2400" dirty="0">
              <a:latin typeface="Tw Cen MT" panose="020B0602020104020603" pitchFamily="34" charset="0"/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C75DFF2C-5F76-4955-9CC6-0DDE05216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529" y="1326509"/>
            <a:ext cx="9558939" cy="502984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26942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20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214101"/>
            <a:ext cx="12192001" cy="232061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LAPTOP COMPARISON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881332-ED05-4853-9880-2C2C4338D6FB}"/>
              </a:ext>
            </a:extLst>
          </p:cNvPr>
          <p:cNvSpPr txBox="1"/>
          <p:nvPr/>
        </p:nvSpPr>
        <p:spPr>
          <a:xfrm>
            <a:off x="-292425" y="6211669"/>
            <a:ext cx="2644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Tharaka K.K.S</a:t>
            </a:r>
          </a:p>
          <a:p>
            <a:pPr algn="ctr"/>
            <a:r>
              <a:rPr lang="en-US" dirty="0">
                <a:latin typeface="Tw Cen MT" panose="020B0602020104020603" pitchFamily="34" charset="0"/>
              </a:rPr>
              <a:t>IT16054578</a:t>
            </a:r>
          </a:p>
        </p:txBody>
      </p:sp>
    </p:spTree>
    <p:extLst>
      <p:ext uri="{BB962C8B-B14F-4D97-AF65-F5344CB8AC3E}">
        <p14:creationId xmlns:p14="http://schemas.microsoft.com/office/powerpoint/2010/main" val="3579352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FE2C59A-2A68-4227-B4D7-F1FF96D10316}"/>
              </a:ext>
            </a:extLst>
          </p:cNvPr>
          <p:cNvSpPr/>
          <p:nvPr/>
        </p:nvSpPr>
        <p:spPr>
          <a:xfrm>
            <a:off x="0" y="0"/>
            <a:ext cx="12192001" cy="15111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LAPTOP COMPARISON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0A191463-D080-4A75-931B-CFDD4A046A92}"/>
              </a:ext>
            </a:extLst>
          </p:cNvPr>
          <p:cNvSpPr txBox="1"/>
          <p:nvPr/>
        </p:nvSpPr>
        <p:spPr>
          <a:xfrm>
            <a:off x="1551248" y="2102879"/>
            <a:ext cx="9429018" cy="304698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w Cen MT"/>
              </a:rPr>
              <a:t>Before</a:t>
            </a:r>
            <a:r>
              <a:rPr lang="en-US" sz="2400">
                <a:latin typeface="Tw Cen MT"/>
              </a:rPr>
              <a:t> Purchasing a laptop user can compare computational power</a:t>
            </a:r>
            <a:r>
              <a:rPr lang="en-US" sz="2400" dirty="0">
                <a:latin typeface="Tw Cen MT"/>
              </a:rPr>
              <a:t>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w Cen MT"/>
              </a:rPr>
              <a:t>By comparing suggest the best laptop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w Cen MT"/>
              </a:rPr>
              <a:t>Ability to compare and choose best laptop for non-technicians 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800" dirty="0">
              <a:latin typeface="Tw Cen MT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800" dirty="0">
              <a:latin typeface="Tw Cen M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11175" y="1641214"/>
            <a:ext cx="4283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latin typeface="Tw Cen MT" panose="020B0602020104020603" pitchFamily="34" charset="0"/>
              </a:rPr>
              <a:t>Specific Objectives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193" y="4430655"/>
            <a:ext cx="2030137" cy="203013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7330" y="4527079"/>
            <a:ext cx="1616940" cy="121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426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7675B845-185A-4833-A47F-8D1FC54D53F1}"/>
              </a:ext>
            </a:extLst>
          </p:cNvPr>
          <p:cNvSpPr txBox="1"/>
          <p:nvPr/>
        </p:nvSpPr>
        <p:spPr>
          <a:xfrm>
            <a:off x="-484186" y="6488668"/>
            <a:ext cx="264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IT16054578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E2C59A-2A68-4227-B4D7-F1FF96D10316}"/>
              </a:ext>
            </a:extLst>
          </p:cNvPr>
          <p:cNvSpPr/>
          <p:nvPr/>
        </p:nvSpPr>
        <p:spPr>
          <a:xfrm>
            <a:off x="0" y="0"/>
            <a:ext cx="12192001" cy="15111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w Cen MT"/>
              </a:rPr>
              <a:t>Survey </a:t>
            </a:r>
            <a:r>
              <a:rPr lang="en-US" sz="4000">
                <a:latin typeface="Tw Cen MT"/>
              </a:rPr>
              <a:t>Results</a:t>
            </a:r>
            <a:endParaRPr lang="en-US" sz="4000" dirty="0">
              <a:latin typeface="Tw Cen MT" panose="020B06020201040206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3B49A0-1745-4BB7-8970-8977DD49B63A}"/>
              </a:ext>
            </a:extLst>
          </p:cNvPr>
          <p:cNvSpPr txBox="1"/>
          <p:nvPr/>
        </p:nvSpPr>
        <p:spPr>
          <a:xfrm>
            <a:off x="1610457" y="1695955"/>
            <a:ext cx="8971085" cy="6692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endParaRPr lang="en-US" sz="2800" dirty="0">
              <a:latin typeface="Tw Cen MT"/>
            </a:endParaRPr>
          </a:p>
        </p:txBody>
      </p:sp>
      <p:pic>
        <p:nvPicPr>
          <p:cNvPr id="1026" name="Picture 2" descr="Forms response chart. Question title: (6) What are the features you mainly consider?. Number of responses: 58 responses.">
            <a:extLst>
              <a:ext uri="{FF2B5EF4-FFF2-40B4-BE49-F238E27FC236}">
                <a16:creationId xmlns:a16="http://schemas.microsoft.com/office/drawing/2014/main" id="{BB8F1D67-7802-4DBB-B8B7-F776726862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7220" y="3011508"/>
            <a:ext cx="5777558" cy="2996356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1">
            <a:extLst>
              <a:ext uri="{FF2B5EF4-FFF2-40B4-BE49-F238E27FC236}">
                <a16:creationId xmlns:a16="http://schemas.microsoft.com/office/drawing/2014/main" id="{1E2D7E65-B546-461A-96C9-B3FEEC792347}"/>
              </a:ext>
            </a:extLst>
          </p:cNvPr>
          <p:cNvSpPr txBox="1"/>
          <p:nvPr/>
        </p:nvSpPr>
        <p:spPr>
          <a:xfrm>
            <a:off x="1477108" y="1663228"/>
            <a:ext cx="9429018" cy="58682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latin typeface="Tw Cen MT"/>
              </a:rPr>
              <a:t>Survey </a:t>
            </a:r>
            <a:r>
              <a:rPr lang="en-US" sz="2400">
                <a:latin typeface="Tw Cen MT"/>
              </a:rPr>
              <a:t>findings on what </a:t>
            </a:r>
            <a:r>
              <a:rPr lang="en-US" sz="2400" dirty="0">
                <a:latin typeface="Tw Cen MT"/>
              </a:rPr>
              <a:t>are the things user consider when buying a laptop</a:t>
            </a:r>
          </a:p>
        </p:txBody>
      </p:sp>
    </p:spTree>
    <p:extLst>
      <p:ext uri="{BB962C8B-B14F-4D97-AF65-F5344CB8AC3E}">
        <p14:creationId xmlns:p14="http://schemas.microsoft.com/office/powerpoint/2010/main" val="1630037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23</a:t>
            </a:fld>
            <a:endParaRPr lang="en-US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7675B845-185A-4833-A47F-8D1FC54D53F1}"/>
              </a:ext>
            </a:extLst>
          </p:cNvPr>
          <p:cNvSpPr txBox="1"/>
          <p:nvPr/>
        </p:nvSpPr>
        <p:spPr>
          <a:xfrm>
            <a:off x="-484186" y="6488668"/>
            <a:ext cx="264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IT16054578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E2C59A-2A68-4227-B4D7-F1FF96D10316}"/>
              </a:ext>
            </a:extLst>
          </p:cNvPr>
          <p:cNvSpPr/>
          <p:nvPr/>
        </p:nvSpPr>
        <p:spPr>
          <a:xfrm>
            <a:off x="0" y="0"/>
            <a:ext cx="12192001" cy="15111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latin typeface="Tw Cen MT" panose="020B0602020104020603" pitchFamily="34" charset="0"/>
              </a:rPr>
              <a:t>WORK BREAKDOWN</a:t>
            </a:r>
            <a:endParaRPr lang="en-US" sz="4000" dirty="0">
              <a:latin typeface="Tw Cen MT" panose="020B06020201040206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3B49A0-1745-4BB7-8970-8977DD49B63A}"/>
              </a:ext>
            </a:extLst>
          </p:cNvPr>
          <p:cNvSpPr txBox="1"/>
          <p:nvPr/>
        </p:nvSpPr>
        <p:spPr>
          <a:xfrm>
            <a:off x="1610457" y="1695955"/>
            <a:ext cx="8971085" cy="66922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lnSpc>
                <a:spcPct val="150000"/>
              </a:lnSpc>
            </a:pPr>
            <a:endParaRPr lang="en-US" sz="2800" dirty="0">
              <a:latin typeface="Tw Cen M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715AF4-39DA-4F54-80DC-4B85BF8855C9}"/>
              </a:ext>
            </a:extLst>
          </p:cNvPr>
          <p:cNvSpPr txBox="1"/>
          <p:nvPr/>
        </p:nvSpPr>
        <p:spPr>
          <a:xfrm>
            <a:off x="1052877" y="1953130"/>
            <a:ext cx="10086243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w Cen MT"/>
              </a:rPr>
              <a:t>Process of getting data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/>
              </a:rPr>
              <a:t>Get laptops details from noteb API</a:t>
            </a:r>
          </a:p>
          <a:p>
            <a:pPr marL="914400" lvl="1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/>
              </a:rPr>
              <a:t>Format that data and store in the database</a:t>
            </a:r>
            <a:endParaRPr lang="en-US" sz="2800" dirty="0">
              <a:latin typeface="Tw Cen MT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w Cen MT"/>
              </a:rPr>
              <a:t>Develop artificial intelligence expert system to compare and recommend best laptop and suggest</a:t>
            </a:r>
            <a:endParaRPr lang="en-US" sz="2800" dirty="0">
              <a:latin typeface="Tw Cen MT"/>
            </a:endParaRP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w Cen MT" panose="020B0602020104020603" pitchFamily="34" charset="0"/>
              </a:rPr>
              <a:t>Develop user friendly interfaces</a:t>
            </a:r>
            <a:endParaRPr lang="en-US" sz="2800" dirty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864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24</a:t>
            </a:fld>
            <a:endParaRPr lang="en-US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7675B845-185A-4833-A47F-8D1FC54D53F1}"/>
              </a:ext>
            </a:extLst>
          </p:cNvPr>
          <p:cNvSpPr txBox="1"/>
          <p:nvPr/>
        </p:nvSpPr>
        <p:spPr>
          <a:xfrm>
            <a:off x="-484186" y="6488668"/>
            <a:ext cx="264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IT16054578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E2C59A-2A68-4227-B4D7-F1FF96D10316}"/>
              </a:ext>
            </a:extLst>
          </p:cNvPr>
          <p:cNvSpPr/>
          <p:nvPr/>
        </p:nvSpPr>
        <p:spPr>
          <a:xfrm>
            <a:off x="0" y="0"/>
            <a:ext cx="12192001" cy="15111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>
                <a:latin typeface="Tw Cen MT" panose="020B0602020104020603" pitchFamily="34" charset="0"/>
              </a:rPr>
              <a:t>WORK BREAKDOWN </a:t>
            </a:r>
            <a:r>
              <a:rPr lang="en-US" sz="4000" dirty="0">
                <a:latin typeface="Tw Cen MT" panose="020B0602020104020603" pitchFamily="34" charset="0"/>
              </a:rPr>
              <a:t>(CONTD.)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3B49A0-1745-4BB7-8970-8977DD49B63A}"/>
              </a:ext>
            </a:extLst>
          </p:cNvPr>
          <p:cNvSpPr txBox="1"/>
          <p:nvPr/>
        </p:nvSpPr>
        <p:spPr>
          <a:xfrm>
            <a:off x="1610458" y="1982450"/>
            <a:ext cx="897108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w Cen MT" panose="020B0602020104020603" pitchFamily="34" charset="0"/>
              </a:rPr>
              <a:t>When comparing two laptops mainly consider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</a:rPr>
              <a:t>Processor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</a:rPr>
              <a:t>Random Access Memory (RAM)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</a:rPr>
              <a:t>Hard Disk Drive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>
                <a:latin typeface="Tw Cen MT" panose="020B0602020104020603" pitchFamily="34" charset="0"/>
              </a:rPr>
              <a:t>Graphics Processing Unit (GPU)</a:t>
            </a:r>
            <a:endParaRPr lang="en-US" sz="2400" dirty="0">
              <a:latin typeface="Tw Cen MT" panose="020B0602020104020603" pitchFamily="34" charset="0"/>
            </a:endParaRP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w Cen MT" panose="020B0602020104020603" pitchFamily="34" charset="0"/>
              </a:rPr>
              <a:t>Battery Life</a:t>
            </a:r>
          </a:p>
        </p:txBody>
      </p:sp>
      <p:sp>
        <p:nvSpPr>
          <p:cNvPr id="10" name="TextBox 1">
            <a:extLst>
              <a:ext uri="{FF2B5EF4-FFF2-40B4-BE49-F238E27FC236}">
                <a16:creationId xmlns:a16="http://schemas.microsoft.com/office/drawing/2014/main" id="{67FB8CDD-584C-4EFC-BAE8-CDC10C8063D3}"/>
              </a:ext>
            </a:extLst>
          </p:cNvPr>
          <p:cNvSpPr txBox="1"/>
          <p:nvPr/>
        </p:nvSpPr>
        <p:spPr>
          <a:xfrm>
            <a:off x="1009833" y="5288181"/>
            <a:ext cx="101723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2800" b="1" dirty="0"/>
              <a:t>Best </a:t>
            </a:r>
            <a:r>
              <a:rPr lang="en-US" sz="2800" b="1"/>
              <a:t>Laptop } Processor | RAM | Hard Driver | GPU</a:t>
            </a:r>
            <a:r>
              <a:rPr lang="en-US" sz="2800" b="1" dirty="0"/>
              <a:t>|</a:t>
            </a:r>
            <a:r>
              <a:rPr lang="en-US" sz="2800" b="1"/>
              <a:t> Battery Life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1628996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73CC6DED-2B0E-41C8-9BEB-C61AA00FE742}"/>
              </a:ext>
            </a:extLst>
          </p:cNvPr>
          <p:cNvSpPr txBox="1"/>
          <p:nvPr/>
        </p:nvSpPr>
        <p:spPr>
          <a:xfrm>
            <a:off x="-484186" y="6488668"/>
            <a:ext cx="2644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IT16054578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E2C59A-2A68-4227-B4D7-F1FF96D10316}"/>
              </a:ext>
            </a:extLst>
          </p:cNvPr>
          <p:cNvSpPr/>
          <p:nvPr/>
        </p:nvSpPr>
        <p:spPr>
          <a:xfrm>
            <a:off x="-1" y="0"/>
            <a:ext cx="12192001" cy="15111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SUB-COMPONENT ARCHITECTURE</a:t>
            </a:r>
          </a:p>
          <a:p>
            <a:pPr algn="ctr"/>
            <a:r>
              <a:rPr lang="en-US" sz="2400">
                <a:latin typeface="Tw Cen MT" panose="020B0602020104020603" pitchFamily="34" charset="0"/>
              </a:rPr>
              <a:t>(Laptops Comparison )</a:t>
            </a:r>
            <a:endParaRPr lang="en-US" sz="2400" dirty="0">
              <a:latin typeface="Tw Cen MT" panose="020B0602020104020603" pitchFamily="34" charset="0"/>
            </a:endParaRPr>
          </a:p>
        </p:txBody>
      </p:sp>
      <p:pic>
        <p:nvPicPr>
          <p:cNvPr id="6" name="Picture 1">
            <a:extLst>
              <a:ext uri="{FF2B5EF4-FFF2-40B4-BE49-F238E27FC236}">
                <a16:creationId xmlns:a16="http://schemas.microsoft.com/office/drawing/2014/main" id="{6FDDB114-8839-424F-A7CB-363CA878C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7793" y="1303917"/>
            <a:ext cx="9396411" cy="518475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8380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13" name="Table 1">
            <a:extLst>
              <a:ext uri="{FF2B5EF4-FFF2-40B4-BE49-F238E27FC236}">
                <a16:creationId xmlns:a16="http://schemas.microsoft.com/office/drawing/2014/main" id="{57612675-9B0B-40F7-9C18-CC1FF7A10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902252"/>
              </p:ext>
            </p:extLst>
          </p:nvPr>
        </p:nvGraphicFramePr>
        <p:xfrm>
          <a:off x="586402" y="1972025"/>
          <a:ext cx="3276600" cy="2628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76736203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Technologies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822555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dirty="0"/>
                        <a:t>Python 3.7.1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590246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/>
                        <a:t>Java (spring boot framework)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661932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/>
                        <a:t>Angular 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5201889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/>
                        <a:t>NodeJS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75D0CED-07E0-4D9A-B903-FA0BCF2418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68198"/>
              </p:ext>
            </p:extLst>
          </p:nvPr>
        </p:nvGraphicFramePr>
        <p:xfrm>
          <a:off x="4457700" y="1972025"/>
          <a:ext cx="3276600" cy="26280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767362033"/>
                    </a:ext>
                  </a:extLst>
                </a:gridCol>
              </a:tblGrid>
              <a:tr h="49247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Tools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822555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/>
                        <a:t>Jupyter Notebook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590246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/>
                        <a:t>Robo 3T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6353067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/>
                        <a:t>Microsoft Visual Studio 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3845308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/>
                        <a:t>Spring Tool Suite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8316647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E50D272-903C-4CA0-A346-1961424F6F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8427234"/>
              </p:ext>
            </p:extLst>
          </p:nvPr>
        </p:nvGraphicFramePr>
        <p:xfrm>
          <a:off x="8343900" y="1972025"/>
          <a:ext cx="3276600" cy="10945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767362033"/>
                    </a:ext>
                  </a:extLst>
                </a:gridCol>
              </a:tblGrid>
              <a:tr h="3571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400" dirty="0"/>
                        <a:t>Database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0822555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q"/>
                      </a:pPr>
                      <a:r>
                        <a:rPr lang="en-US" dirty="0"/>
                        <a:t>MongoDB 4.0.0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590246"/>
                  </a:ext>
                </a:extLst>
              </a:tr>
            </a:tbl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D9A6071A-A99D-49E3-BA1A-F6049F2E8E63}"/>
              </a:ext>
            </a:extLst>
          </p:cNvPr>
          <p:cNvSpPr/>
          <p:nvPr/>
        </p:nvSpPr>
        <p:spPr>
          <a:xfrm>
            <a:off x="0" y="0"/>
            <a:ext cx="12192001" cy="15111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USED TECHNOLOGIES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809" y="5117664"/>
            <a:ext cx="1239786" cy="12397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098" y="3673134"/>
            <a:ext cx="2142204" cy="107110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9802" y="5395813"/>
            <a:ext cx="2286198" cy="1143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1207" y="5256276"/>
            <a:ext cx="1104677" cy="110007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090" y="5172133"/>
            <a:ext cx="1549393" cy="126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41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27</a:t>
            </a:fld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27C2943A-9D83-4CFB-8107-4074787EFF5E}"/>
              </a:ext>
            </a:extLst>
          </p:cNvPr>
          <p:cNvSpPr/>
          <p:nvPr/>
        </p:nvSpPr>
        <p:spPr>
          <a:xfrm>
            <a:off x="-1" y="-1"/>
            <a:ext cx="12192001" cy="144683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WORK BREAKDOWN STRUCTURE</a:t>
            </a:r>
          </a:p>
        </p:txBody>
      </p:sp>
      <p:pic>
        <p:nvPicPr>
          <p:cNvPr id="4" name="image3.jpg"/>
          <p:cNvPicPr/>
          <p:nvPr/>
        </p:nvPicPr>
        <p:blipFill>
          <a:blip r:embed="rId3"/>
          <a:srcRect/>
          <a:stretch>
            <a:fillRect/>
          </a:stretch>
        </p:blipFill>
        <p:spPr>
          <a:xfrm rot="5400000">
            <a:off x="3516252" y="-1944691"/>
            <a:ext cx="5182644" cy="1141944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4297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>
            <a:extLst>
              <a:ext uri="{FF2B5EF4-FFF2-40B4-BE49-F238E27FC236}">
                <a16:creationId xmlns:a16="http://schemas.microsoft.com/office/drawing/2014/main" id="{27C2943A-9D83-4CFB-8107-4074787EFF5E}"/>
              </a:ext>
            </a:extLst>
          </p:cNvPr>
          <p:cNvSpPr/>
          <p:nvPr/>
        </p:nvSpPr>
        <p:spPr>
          <a:xfrm>
            <a:off x="0" y="0"/>
            <a:ext cx="12192001" cy="144683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GANTT CHART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28</a:t>
            </a:fld>
            <a:endParaRPr lang="en-US"/>
          </a:p>
        </p:txBody>
      </p:sp>
      <p:pic>
        <p:nvPicPr>
          <p:cNvPr id="3" name="image5.png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46412" y="1132764"/>
            <a:ext cx="9799092" cy="52235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9266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3</a:t>
            </a:fld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C2943A-9D83-4CFB-8107-4074787EFF5E}"/>
              </a:ext>
            </a:extLst>
          </p:cNvPr>
          <p:cNvSpPr/>
          <p:nvPr/>
        </p:nvSpPr>
        <p:spPr>
          <a:xfrm>
            <a:off x="0" y="0"/>
            <a:ext cx="12192001" cy="15111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AGENDA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35760" y="1779687"/>
            <a:ext cx="892048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w Cen MT" panose="020B0602020104020603" pitchFamily="34" charset="0"/>
              </a:rPr>
              <a:t> Introduction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w Cen MT" panose="020B0602020104020603" pitchFamily="34" charset="0"/>
              </a:rPr>
              <a:t> Research Problem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w Cen MT" panose="020B0602020104020603" pitchFamily="34" charset="0"/>
              </a:rPr>
              <a:t> Research Gap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w Cen MT" panose="020B0602020104020603" pitchFamily="34" charset="0"/>
              </a:rPr>
              <a:t> Solution</a:t>
            </a:r>
          </a:p>
          <a:p>
            <a:pPr marL="800100" lvl="2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w Cen MT" panose="020B0602020104020603" pitchFamily="34" charset="0"/>
              </a:rPr>
              <a:t>High Level System Diagram 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w Cen MT" panose="020B0602020104020603" pitchFamily="34" charset="0"/>
              </a:rPr>
              <a:t>Assemble Personal Computer According to Game Requirement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w Cen MT" panose="020B0602020104020603" pitchFamily="34" charset="0"/>
              </a:rPr>
              <a:t>Facebook Comments Analysis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w Cen MT" panose="020B0602020104020603" pitchFamily="34" charset="0"/>
              </a:rPr>
              <a:t>Price Comparison and Optimization</a:t>
            </a:r>
          </a:p>
          <a:p>
            <a:pPr marL="800100" lvl="1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w Cen MT" panose="020B0602020104020603" pitchFamily="34" charset="0"/>
              </a:rPr>
              <a:t>Laptop Comparison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w Cen MT" panose="020B0602020104020603" pitchFamily="34" charset="0"/>
              </a:rPr>
              <a:t> Work Breakdown Structure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w Cen MT" panose="020B0602020104020603" pitchFamily="34" charset="0"/>
              </a:rPr>
              <a:t> Gantt Chart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latin typeface="Tw Cen MT" panose="020B0602020104020603" pitchFamily="34" charset="0"/>
              </a:rPr>
              <a:t> References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125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29</a:t>
            </a:fld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C2943A-9D83-4CFB-8107-4074787EFF5E}"/>
              </a:ext>
            </a:extLst>
          </p:cNvPr>
          <p:cNvSpPr/>
          <p:nvPr/>
        </p:nvSpPr>
        <p:spPr>
          <a:xfrm>
            <a:off x="0" y="0"/>
            <a:ext cx="12192001" cy="15111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REFERENCES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715AF4-39DA-4F54-80DC-4B85BF8855C9}"/>
              </a:ext>
            </a:extLst>
          </p:cNvPr>
          <p:cNvSpPr txBox="1"/>
          <p:nvPr/>
        </p:nvSpPr>
        <p:spPr>
          <a:xfrm>
            <a:off x="1283110" y="1695955"/>
            <a:ext cx="10070689" cy="452431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F. N. Leo </a:t>
            </a:r>
            <a:r>
              <a:rPr lang="en-US" sz="2400" dirty="0" err="1"/>
              <a:t>Rizky</a:t>
            </a:r>
            <a:r>
              <a:rPr lang="en-US" sz="2400" dirty="0"/>
              <a:t> Julian, "THE USE OF WEB SCRAPING IN COMPUTER PARTS AND ASSEMBLY PRICE COMPARISON," 2015.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N. D. Udi </a:t>
            </a:r>
            <a:r>
              <a:rPr lang="en-US" sz="2400" dirty="0" err="1"/>
              <a:t>Boker</a:t>
            </a:r>
            <a:r>
              <a:rPr lang="en-US" sz="2400" dirty="0"/>
              <a:t>, "Comparing </a:t>
            </a:r>
            <a:r>
              <a:rPr lang="en-US" sz="2400" dirty="0" err="1"/>
              <a:t>Computaional</a:t>
            </a:r>
            <a:r>
              <a:rPr lang="en-US" sz="2400" dirty="0"/>
              <a:t> Power," 2015. 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C. </a:t>
            </a:r>
            <a:r>
              <a:rPr lang="en-US" sz="2400" dirty="0" err="1"/>
              <a:t>Kocas</a:t>
            </a:r>
            <a:r>
              <a:rPr lang="en-US" sz="2400" dirty="0"/>
              <a:t>, "Online price competition within and between Heterogeneous Retailer Groups," 2004.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A. </a:t>
            </a:r>
            <a:r>
              <a:rPr lang="en-US" sz="2400" dirty="0" err="1"/>
              <a:t>Salinca</a:t>
            </a:r>
            <a:r>
              <a:rPr lang="en-US" sz="2400" dirty="0"/>
              <a:t>, "Business reviews classification using sentiment analysis.," 2016.</a:t>
            </a:r>
          </a:p>
          <a:p>
            <a:pPr marL="457200" indent="-45720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/>
              <a:t>Y. N. A. O. I. O. </a:t>
            </a:r>
            <a:r>
              <a:rPr lang="en-US" sz="2400" dirty="0" err="1"/>
              <a:t>BabolaT</a:t>
            </a:r>
            <a:r>
              <a:rPr lang="en-US" sz="2400" dirty="0"/>
              <a:t>. </a:t>
            </a:r>
            <a:r>
              <a:rPr lang="en-US" sz="2400" dirty="0" err="1"/>
              <a:t>Issac</a:t>
            </a:r>
            <a:r>
              <a:rPr lang="en-US" sz="2400" dirty="0"/>
              <a:t>, "</a:t>
            </a:r>
            <a:r>
              <a:rPr lang="en-US" sz="2400" dirty="0" err="1"/>
              <a:t>Assemblin</a:t>
            </a:r>
            <a:r>
              <a:rPr lang="en-US" sz="2400" dirty="0"/>
              <a:t> a Desktop Computer System with In-</a:t>
            </a:r>
            <a:r>
              <a:rPr lang="en-US" sz="2400" dirty="0" err="1"/>
              <a:t>Bult</a:t>
            </a:r>
            <a:r>
              <a:rPr lang="en-US" sz="2400" dirty="0"/>
              <a:t> Uninterrupted Power Supply.," 2017.       </a:t>
            </a:r>
            <a:endParaRPr lang="en-US" sz="2400" dirty="0">
              <a:latin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28033665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0AD5817-10C9-4E0E-A247-63D6F743F8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7315" y="911479"/>
            <a:ext cx="1244104" cy="124410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7C2943A-9D83-4CFB-8107-4074787EFF5E}"/>
              </a:ext>
            </a:extLst>
          </p:cNvPr>
          <p:cNvSpPr/>
          <p:nvPr/>
        </p:nvSpPr>
        <p:spPr>
          <a:xfrm>
            <a:off x="0" y="2538484"/>
            <a:ext cx="12192001" cy="15111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atin typeface="Tw Cen MT" panose="020B0602020104020603" pitchFamily="34" charset="0"/>
              </a:rPr>
              <a:t>T H A N K  YOU</a:t>
            </a:r>
          </a:p>
        </p:txBody>
      </p:sp>
    </p:spTree>
    <p:extLst>
      <p:ext uri="{BB962C8B-B14F-4D97-AF65-F5344CB8AC3E}">
        <p14:creationId xmlns:p14="http://schemas.microsoft.com/office/powerpoint/2010/main" val="28934640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7">
            <a:extLst>
              <a:ext uri="{FF2B5EF4-FFF2-40B4-BE49-F238E27FC236}">
                <a16:creationId xmlns:a16="http://schemas.microsoft.com/office/drawing/2014/main" id="{36460FA6-307E-4E14-9FC8-788BED5B0689}"/>
              </a:ext>
            </a:extLst>
          </p:cNvPr>
          <p:cNvSpPr txBox="1"/>
          <p:nvPr/>
        </p:nvSpPr>
        <p:spPr>
          <a:xfrm>
            <a:off x="703385" y="1310054"/>
            <a:ext cx="910003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w Cen MT" panose="020B0602020104020603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w Cen MT" panose="020B0602020104020603" pitchFamily="34" charset="0"/>
              </a:rPr>
              <a:t>Globally Faced issue.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w Cen MT" panose="020B0602020104020603" pitchFamily="34" charset="0"/>
              </a:rPr>
              <a:t>Affects different age gaps.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w Cen MT" panose="020B0602020104020603" pitchFamily="34" charset="0"/>
              </a:rPr>
              <a:t>Both IT experts and Non – IT experts are affected.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w Cen MT" panose="020B0602020104020603" pitchFamily="34" charset="0"/>
              </a:rPr>
              <a:t>Conventional methods are used. Namely,</a:t>
            </a:r>
          </a:p>
          <a:p>
            <a:pPr marL="1714500" lvl="3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w Cen MT" panose="020B0602020104020603" pitchFamily="34" charset="0"/>
              </a:rPr>
              <a:t>Using Internet.(E.g. : websites, YouTube)</a:t>
            </a:r>
          </a:p>
          <a:p>
            <a:pPr marL="1714500" lvl="3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w Cen MT" panose="020B0602020104020603" pitchFamily="34" charset="0"/>
              </a:rPr>
              <a:t>Inquire from experts.</a:t>
            </a:r>
          </a:p>
          <a:p>
            <a:pPr marL="1714500" lvl="3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latin typeface="Tw Cen MT" panose="020B0602020104020603" pitchFamily="34" charset="0"/>
              </a:rPr>
              <a:t>Seller recommendations.</a:t>
            </a:r>
          </a:p>
          <a:p>
            <a:pPr>
              <a:lnSpc>
                <a:spcPct val="150000"/>
              </a:lnSpc>
            </a:pPr>
            <a:endParaRPr lang="en-US" sz="2400" dirty="0">
              <a:latin typeface="Tw Cen MT" panose="020B0602020104020603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dirty="0">
              <a:latin typeface="Tw Cen MT" panose="020B0602020104020603" pitchFamily="34" charset="0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4</a:t>
            </a:fld>
            <a:endParaRPr lang="en-US"/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52022F23-1C86-4E49-871F-0D02F3B56CD9}"/>
              </a:ext>
            </a:extLst>
          </p:cNvPr>
          <p:cNvSpPr/>
          <p:nvPr/>
        </p:nvSpPr>
        <p:spPr>
          <a:xfrm>
            <a:off x="0" y="0"/>
            <a:ext cx="12192001" cy="15111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083015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1697899" y="1018374"/>
            <a:ext cx="83333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How do I build a PC without having knowledge about Compatibility??? 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5</a:t>
            </a:fld>
            <a:endParaRPr lang="en-US"/>
          </a:p>
        </p:txBody>
      </p:sp>
      <p:sp>
        <p:nvSpPr>
          <p:cNvPr id="12" name="Rectangle 13">
            <a:extLst>
              <a:ext uri="{FF2B5EF4-FFF2-40B4-BE49-F238E27FC236}">
                <a16:creationId xmlns:a16="http://schemas.microsoft.com/office/drawing/2014/main" id="{76546390-3F3A-4573-88A0-63D7930CB33D}"/>
              </a:ext>
            </a:extLst>
          </p:cNvPr>
          <p:cNvSpPr/>
          <p:nvPr/>
        </p:nvSpPr>
        <p:spPr>
          <a:xfrm>
            <a:off x="-1" y="-387"/>
            <a:ext cx="12192001" cy="15111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RESEARCH PROBLEM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005" y="4390429"/>
            <a:ext cx="1472435" cy="156475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941" y="3023161"/>
            <a:ext cx="908529" cy="6216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063" y="2751812"/>
            <a:ext cx="923189" cy="92318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3705" y="1561914"/>
            <a:ext cx="1274299" cy="101943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516" y="3978549"/>
            <a:ext cx="658189" cy="39385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8586" y="3795614"/>
            <a:ext cx="594815" cy="594815"/>
          </a:xfrm>
          <a:prstGeom prst="rect">
            <a:avLst/>
          </a:prstGeom>
        </p:spPr>
      </p:pic>
      <p:sp>
        <p:nvSpPr>
          <p:cNvPr id="20" name="TextBox 10">
            <a:extLst>
              <a:ext uri="{FF2B5EF4-FFF2-40B4-BE49-F238E27FC236}">
                <a16:creationId xmlns:a16="http://schemas.microsoft.com/office/drawing/2014/main" id="{AE516FD7-4621-4422-82B0-03D94B975E2B}"/>
              </a:ext>
            </a:extLst>
          </p:cNvPr>
          <p:cNvSpPr txBox="1"/>
          <p:nvPr/>
        </p:nvSpPr>
        <p:spPr>
          <a:xfrm>
            <a:off x="738555" y="1780456"/>
            <a:ext cx="810143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w Cen MT" panose="020B0602020104020603" pitchFamily="34" charset="0"/>
              </a:rPr>
              <a:t> Difficulty in finding compatible PC parts.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w Cen MT" panose="020B0602020104020603" pitchFamily="34" charset="0"/>
              </a:rPr>
              <a:t> Users have limited technical knowledge.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w Cen MT" panose="020B0602020104020603" pitchFamily="34" charset="0"/>
              </a:rPr>
              <a:t> Difficult to find PC parts matching the Gaming requirements.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w Cen MT" panose="020B0602020104020603" pitchFamily="34" charset="0"/>
              </a:rPr>
              <a:t> Limited sources to find best products for reasonable prices.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w Cen MT" panose="020B0602020104020603" pitchFamily="34" charset="0"/>
              </a:rPr>
              <a:t> Necessity to view analyzed customer comments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w Cen MT" panose="020B0602020104020603" pitchFamily="34" charset="0"/>
              </a:rPr>
              <a:t> Need to compare laptops and select the best one.</a:t>
            </a:r>
          </a:p>
          <a:p>
            <a:endParaRPr lang="en-US" dirty="0"/>
          </a:p>
        </p:txBody>
      </p:sp>
      <p:sp>
        <p:nvSpPr>
          <p:cNvPr id="21" name="TextBox 10">
            <a:extLst>
              <a:ext uri="{FF2B5EF4-FFF2-40B4-BE49-F238E27FC236}">
                <a16:creationId xmlns:a16="http://schemas.microsoft.com/office/drawing/2014/main" id="{AE516FD7-4621-4422-82B0-03D94B975E2B}"/>
              </a:ext>
            </a:extLst>
          </p:cNvPr>
          <p:cNvSpPr txBox="1"/>
          <p:nvPr/>
        </p:nvSpPr>
        <p:spPr>
          <a:xfrm>
            <a:off x="2575227" y="6342380"/>
            <a:ext cx="65151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Image source : http://www.pngmart.com/image/87246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5737" y="4363205"/>
            <a:ext cx="1150166" cy="1150166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0862" y="4484733"/>
            <a:ext cx="916071" cy="68807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610" y="2116168"/>
            <a:ext cx="830302" cy="7064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6063" y="1975938"/>
            <a:ext cx="726515" cy="575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37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:a16="http://schemas.microsoft.com/office/drawing/2014/main" id="{E1BB6474-6F35-4004-9E00-81FF7401C95C}"/>
              </a:ext>
            </a:extLst>
          </p:cNvPr>
          <p:cNvSpPr/>
          <p:nvPr/>
        </p:nvSpPr>
        <p:spPr>
          <a:xfrm>
            <a:off x="0" y="-77002"/>
            <a:ext cx="6096000" cy="693500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A28694-BF64-4837-8BC1-7C76A144FC3A}"/>
              </a:ext>
            </a:extLst>
          </p:cNvPr>
          <p:cNvSpPr/>
          <p:nvPr/>
        </p:nvSpPr>
        <p:spPr>
          <a:xfrm>
            <a:off x="0" y="2807960"/>
            <a:ext cx="6096000" cy="116507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>
                <a:latin typeface="Tw Cen MT" panose="020B0602020104020603" pitchFamily="34" charset="0"/>
              </a:rPr>
              <a:t>SOLUTION</a:t>
            </a:r>
            <a:endParaRPr lang="en-US" sz="5400" dirty="0">
              <a:latin typeface="Tw Cen MT" panose="020B06020201040206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583709-595F-4CE2-B8B0-C47733F186E5}"/>
              </a:ext>
            </a:extLst>
          </p:cNvPr>
          <p:cNvSpPr txBox="1"/>
          <p:nvPr/>
        </p:nvSpPr>
        <p:spPr>
          <a:xfrm>
            <a:off x="6492375" y="1838555"/>
            <a:ext cx="55359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w Cen MT" panose="020B0602020104020603" pitchFamily="34" charset="0"/>
              </a:rPr>
              <a:t>Assemble PC according to game system requirements 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w Cen MT" panose="020B0602020104020603" pitchFamily="34" charset="0"/>
              </a:rPr>
              <a:t>Facebook Comment Analysis   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w Cen MT" panose="020B0602020104020603" pitchFamily="34" charset="0"/>
              </a:rPr>
              <a:t>Price Comparison &amp; Optimization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w Cen MT" panose="020B0602020104020603" pitchFamily="34" charset="0"/>
              </a:rPr>
              <a:t>Laptops Comparison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2193EC1F-BB64-4230-A120-9D38BF12B1E4}"/>
              </a:ext>
            </a:extLst>
          </p:cNvPr>
          <p:cNvSpPr txBox="1"/>
          <p:nvPr/>
        </p:nvSpPr>
        <p:spPr>
          <a:xfrm>
            <a:off x="6492375" y="136280"/>
            <a:ext cx="5298570" cy="1140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w Cen MT" panose="020B0602020104020603" pitchFamily="34" charset="0"/>
              </a:rPr>
              <a:t>Our solution is based on below four research components.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76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5B81CAEB-9BD4-46E3-A693-27F6E38DC823}"/>
              </a:ext>
            </a:extLst>
          </p:cNvPr>
          <p:cNvSpPr/>
          <p:nvPr/>
        </p:nvSpPr>
        <p:spPr>
          <a:xfrm>
            <a:off x="-1" y="0"/>
            <a:ext cx="12192001" cy="15111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RESEARCH GAP</a:t>
            </a:r>
          </a:p>
          <a:p>
            <a:pPr algn="ctr"/>
            <a:endParaRPr lang="en-US" sz="4000" dirty="0">
              <a:latin typeface="Tw Cen MT" panose="020B0602020104020603" pitchFamily="34" charset="0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50B26D98-3EC7-4440-9C9E-5747339D5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824" y="1059677"/>
            <a:ext cx="9671197" cy="538874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7361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FE2C59A-2A68-4227-B4D7-F1FF96D10316}"/>
              </a:ext>
            </a:extLst>
          </p:cNvPr>
          <p:cNvSpPr/>
          <p:nvPr/>
        </p:nvSpPr>
        <p:spPr>
          <a:xfrm>
            <a:off x="0" y="-30961"/>
            <a:ext cx="12192001" cy="151116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Tw Cen MT" panose="020B0602020104020603" pitchFamily="34" charset="0"/>
              </a:rPr>
              <a:t>HIGH LEVEL SYSTEM DIAGRAM</a:t>
            </a:r>
          </a:p>
        </p:txBody>
      </p:sp>
      <p:pic>
        <p:nvPicPr>
          <p:cNvPr id="7" name="Picture 1">
            <a:extLst>
              <a:ext uri="{FF2B5EF4-FFF2-40B4-BE49-F238E27FC236}">
                <a16:creationId xmlns:a16="http://schemas.microsoft.com/office/drawing/2014/main" id="{774107DB-BE6F-4989-A670-26493B34D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193272"/>
            <a:ext cx="10487025" cy="516307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4069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4FB3-EF51-4FA0-A52B-16CF566E4CE8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2268693"/>
            <a:ext cx="12192001" cy="232061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Tw Cen MT" panose="020B0602020104020603" pitchFamily="34" charset="0"/>
              </a:rPr>
              <a:t>ASSEMBLE PERSONAL </a:t>
            </a:r>
            <a:r>
              <a:rPr lang="en-US" sz="4000">
                <a:solidFill>
                  <a:schemeClr val="bg1"/>
                </a:solidFill>
                <a:latin typeface="Tw Cen MT" panose="020B0602020104020603" pitchFamily="34" charset="0"/>
              </a:rPr>
              <a:t>COMPUTER</a:t>
            </a:r>
            <a:endParaRPr lang="en-US" sz="40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algn="ctr"/>
            <a:r>
              <a:rPr lang="en-US" sz="4000" dirty="0">
                <a:solidFill>
                  <a:schemeClr val="bg1"/>
                </a:solidFill>
                <a:latin typeface="Tw Cen MT" panose="020B0602020104020603" pitchFamily="34" charset="0"/>
              </a:rPr>
              <a:t>ACCORDING TO </a:t>
            </a:r>
            <a:r>
              <a:rPr lang="en-US" sz="4000">
                <a:solidFill>
                  <a:schemeClr val="bg1"/>
                </a:solidFill>
                <a:latin typeface="Tw Cen MT" panose="020B0602020104020603" pitchFamily="34" charset="0"/>
              </a:rPr>
              <a:t>GAME </a:t>
            </a:r>
            <a:r>
              <a:rPr lang="en-US" sz="4000" dirty="0">
                <a:solidFill>
                  <a:schemeClr val="bg1"/>
                </a:solidFill>
                <a:latin typeface="Tw Cen MT" panose="020B0602020104020603" pitchFamily="34" charset="0"/>
              </a:rPr>
              <a:t>SYSTEM</a:t>
            </a:r>
            <a:r>
              <a:rPr lang="en-US" sz="4000">
                <a:solidFill>
                  <a:schemeClr val="bg1"/>
                </a:solidFill>
                <a:latin typeface="Tw Cen MT" panose="020B0602020104020603" pitchFamily="34" charset="0"/>
              </a:rPr>
              <a:t> REQUIREMENTS</a:t>
            </a:r>
            <a:endParaRPr lang="en-US" sz="4000" dirty="0">
              <a:solidFill>
                <a:schemeClr val="bg1"/>
              </a:solidFill>
              <a:latin typeface="Tw Cen MT" panose="020B0602020104020603" pitchFamily="34" charset="0"/>
            </a:endParaRPr>
          </a:p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881332-ED05-4853-9880-2C2C4338D6FB}"/>
              </a:ext>
            </a:extLst>
          </p:cNvPr>
          <p:cNvSpPr txBox="1"/>
          <p:nvPr/>
        </p:nvSpPr>
        <p:spPr>
          <a:xfrm>
            <a:off x="-282265" y="6075144"/>
            <a:ext cx="2644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w Cen MT" panose="020B0602020104020603" pitchFamily="34" charset="0"/>
              </a:rPr>
              <a:t>H.K.S.P Gunadasa IT16010390</a:t>
            </a:r>
          </a:p>
        </p:txBody>
      </p:sp>
    </p:spTree>
    <p:extLst>
      <p:ext uri="{BB962C8B-B14F-4D97-AF65-F5344CB8AC3E}">
        <p14:creationId xmlns:p14="http://schemas.microsoft.com/office/powerpoint/2010/main" val="3718315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3360</TotalTime>
  <Words>1199</Words>
  <Application>Microsoft Office PowerPoint</Application>
  <PresentationFormat>Widescreen</PresentationFormat>
  <Paragraphs>268</Paragraphs>
  <Slides>31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H.K.S.P. Gunadasa it16010390</dc:creator>
  <cp:lastModifiedBy>Windows User</cp:lastModifiedBy>
  <cp:revision>37</cp:revision>
  <dcterms:created xsi:type="dcterms:W3CDTF">2019-03-16T04:57:12Z</dcterms:created>
  <dcterms:modified xsi:type="dcterms:W3CDTF">2019-08-31T14:04:31Z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1409360</vt:lpwstr>
  </property>
  <property fmtid="{D5CDD505-2E9C-101B-9397-08002B2CF9AE}" name="NXPowerLiteSettings" pid="3">
    <vt:lpwstr>C7000400038000</vt:lpwstr>
  </property>
  <property fmtid="{D5CDD505-2E9C-101B-9397-08002B2CF9AE}" name="NXPowerLiteVersion" pid="4">
    <vt:lpwstr>S8.2.2</vt:lpwstr>
  </property>
</Properties>
</file>