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4D37-AA96-16C6-AAE7-3039703D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4D53C-F31A-3BAC-D0B8-BC5280DD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AD77-6BC4-1CBA-1BDC-B6F63E4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62FC-6428-9AFD-76B0-D545427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481B-B581-6A13-1A40-2E03030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5B2-A09B-2ECF-BF96-56E1A981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9E1D-27A0-C953-2097-4268DA75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B7D2-E63B-D02A-2204-B46D987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C9A3-CD93-A900-8330-86CBAD3A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37E4-5DBF-8CB2-8864-EF902E69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84660-7408-C884-1D40-345585CEF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B642-AA3F-7C8E-A348-AD22AAB07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6C31-E5D3-DF00-1851-36498EA4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1193-AB34-8683-0090-233A2C2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0E94-741F-3A21-B902-063F9425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2363-AB07-4E44-4D9A-47439874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95E1-24A0-BB86-C7D9-F8274463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B7DB-4E66-1739-80E0-B54C1C07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7F47-043D-5F66-E554-9662A0EE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46FA-16D6-6054-64F1-4F1B5BAA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CE9B-0BD3-B26B-F3CC-523A47EB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E354-009E-00DF-B1BD-B48E0115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044D-6D4D-98CF-379C-D019A7D2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E26A-930C-FBAC-77BF-45E7874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644B-E61F-87F4-D33A-FB50B600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1BC-1CFD-95D3-37A5-35123833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903D-E3C8-7A74-102E-52F70F21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66A02-B7C4-08FD-6B9E-6A02FF22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698DA-1E26-CE15-944E-CF61622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DCC6-C85D-F376-400B-BFFD8FA6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B0F9-7D69-52A7-D40A-30CA6A3C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4FC-7A55-5C57-366B-7CF2CE89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A6BB-EDAA-7D38-64CF-27B70967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3540-FD37-1E23-0D66-F098F587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DC144-1541-1229-A528-AE0E9CA23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531C9-D38F-4D13-2515-08F5E312A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11853-A312-B56D-FBBE-856D971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B0E80-525A-290B-6D2E-F546643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679E-6899-60A1-FE3E-6B718DF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43E6-FA72-1842-DC6A-1AF1A8D3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39428-7F9A-4B7F-C60F-6216C592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9C8DF-C18F-CC71-6957-6C049DCD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F228-EDFD-1B6D-E2EB-565C7E1B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C9EBB-6AB6-B1CD-7526-606D170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54F0A-E8F2-1269-B2D7-199D3C8B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0C81-91DE-6E46-696B-1BADF61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95D-043C-D083-D8F3-016F32A6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D5D-E04A-5359-4242-1FF18AFF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AB87-9517-76AF-936D-C71560275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7744-5FBA-E649-4500-75D963A5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42BC-43D2-5983-5441-4B6A2BF7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E2A7-9205-874D-8B24-88CC45B2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D7C8-B0D6-3EAD-87C1-4398131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01FD9-F4B5-3FBF-AB71-48DD233E4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17A8-2BE3-1549-B374-3AC4BD15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A93A0-45D4-56C9-5291-3D2A358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DCE4-4530-A347-604C-363C6807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FAF3-C4F2-9DAD-9896-CC4B3E61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BDBDC-6EF7-6F33-2EB8-FECB43E7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DCE6-3E25-1EF1-1B10-FD941C32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E22D-6B8D-559E-019D-D84CEB2FC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20372-90BF-4DC5-A716-A331485839B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9E47-6ED3-D886-4A27-76FAEE45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56F6-E69B-1741-27F4-CA7CC6C0A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FBF4A-C5CD-462C-A29E-F01F2371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EAD419-B1C5-5A3D-DC7C-5630EFCF6F6B}"/>
              </a:ext>
            </a:extLst>
          </p:cNvPr>
          <p:cNvSpPr txBox="1"/>
          <p:nvPr/>
        </p:nvSpPr>
        <p:spPr>
          <a:xfrm>
            <a:off x="259773" y="259773"/>
            <a:ext cx="1146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System Context Diagram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923459-4C56-6121-8D96-8D87D887204E}"/>
              </a:ext>
            </a:extLst>
          </p:cNvPr>
          <p:cNvSpPr/>
          <p:nvPr/>
        </p:nvSpPr>
        <p:spPr>
          <a:xfrm>
            <a:off x="4703618" y="3138055"/>
            <a:ext cx="2784764" cy="1330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Movies-Api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9EF30C-FCEE-21D0-CCE4-30BC381278C8}"/>
              </a:ext>
            </a:extLst>
          </p:cNvPr>
          <p:cNvSpPr/>
          <p:nvPr/>
        </p:nvSpPr>
        <p:spPr>
          <a:xfrm>
            <a:off x="737755" y="1465118"/>
            <a:ext cx="2888672" cy="130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Swagger/API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694577-A467-CC8D-BE3B-28919FF9992A}"/>
              </a:ext>
            </a:extLst>
          </p:cNvPr>
          <p:cNvSpPr/>
          <p:nvPr/>
        </p:nvSpPr>
        <p:spPr>
          <a:xfrm>
            <a:off x="8565575" y="4634345"/>
            <a:ext cx="1620983" cy="697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OMDB API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7D65FC0-8DE6-A092-0E6C-CE7070A4EA9C}"/>
              </a:ext>
            </a:extLst>
          </p:cNvPr>
          <p:cNvSpPr/>
          <p:nvPr/>
        </p:nvSpPr>
        <p:spPr>
          <a:xfrm>
            <a:off x="6774872" y="1141921"/>
            <a:ext cx="1444336" cy="99536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 API 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0A84D-1ED6-57A5-F635-F047AB4D3D19}"/>
              </a:ext>
            </a:extLst>
          </p:cNvPr>
          <p:cNvCxnSpPr>
            <a:stCxn id="10" idx="3"/>
          </p:cNvCxnSpPr>
          <p:nvPr/>
        </p:nvCxnSpPr>
        <p:spPr>
          <a:xfrm>
            <a:off x="3626427" y="2119746"/>
            <a:ext cx="2119746" cy="1018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AE6F-E76B-B71F-72BD-24E272941EE9}"/>
              </a:ext>
            </a:extLst>
          </p:cNvPr>
          <p:cNvSpPr/>
          <p:nvPr/>
        </p:nvSpPr>
        <p:spPr>
          <a:xfrm>
            <a:off x="1033895" y="3377048"/>
            <a:ext cx="2888672" cy="10569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Oscar Won</a:t>
            </a:r>
          </a:p>
          <a:p>
            <a:pPr algn="ctr"/>
            <a:r>
              <a:rPr lang="en-US" dirty="0"/>
              <a:t>Submit Rating </a:t>
            </a:r>
          </a:p>
          <a:p>
            <a:pPr algn="ctr"/>
            <a:r>
              <a:rPr lang="en-US" dirty="0"/>
              <a:t>Get Top 10 Movies - </a:t>
            </a:r>
            <a:r>
              <a:rPr lang="en-US" dirty="0" err="1"/>
              <a:t>BoxOffice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F8D70-9232-636D-91D1-33FF7BF6D90B}"/>
              </a:ext>
            </a:extLst>
          </p:cNvPr>
          <p:cNvCxnSpPr/>
          <p:nvPr/>
        </p:nvCxnSpPr>
        <p:spPr>
          <a:xfrm flipH="1">
            <a:off x="3719945" y="2475921"/>
            <a:ext cx="706582" cy="9190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22A91-D96D-DE50-080F-C296A230A39A}"/>
              </a:ext>
            </a:extLst>
          </p:cNvPr>
          <p:cNvSpPr/>
          <p:nvPr/>
        </p:nvSpPr>
        <p:spPr>
          <a:xfrm>
            <a:off x="5330536" y="4895560"/>
            <a:ext cx="2888672" cy="10569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Movie Details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1B8D2-4B76-8630-B7E2-D67487EFAF77}"/>
              </a:ext>
            </a:extLst>
          </p:cNvPr>
          <p:cNvCxnSpPr>
            <a:stCxn id="9" idx="6"/>
          </p:cNvCxnSpPr>
          <p:nvPr/>
        </p:nvCxnSpPr>
        <p:spPr>
          <a:xfrm>
            <a:off x="7488382" y="3803073"/>
            <a:ext cx="1077193" cy="95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EEFC5-CE67-4194-A175-6463D74C9413}"/>
              </a:ext>
            </a:extLst>
          </p:cNvPr>
          <p:cNvCxnSpPr/>
          <p:nvPr/>
        </p:nvCxnSpPr>
        <p:spPr>
          <a:xfrm flipH="1">
            <a:off x="7488382" y="4197927"/>
            <a:ext cx="460663" cy="69763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B9EFE393-32CE-68F4-DCF2-DA243605EB66}"/>
              </a:ext>
            </a:extLst>
          </p:cNvPr>
          <p:cNvSpPr/>
          <p:nvPr/>
        </p:nvSpPr>
        <p:spPr>
          <a:xfrm>
            <a:off x="9355280" y="2544978"/>
            <a:ext cx="1620983" cy="11014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890064-3C24-B9BD-60D9-0695A1977F0C}"/>
              </a:ext>
            </a:extLst>
          </p:cNvPr>
          <p:cNvCxnSpPr/>
          <p:nvPr/>
        </p:nvCxnSpPr>
        <p:spPr>
          <a:xfrm flipV="1">
            <a:off x="7398327" y="3138055"/>
            <a:ext cx="1922316" cy="4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4DEB68-3AA5-816D-3019-5DD57ACA5629}"/>
              </a:ext>
            </a:extLst>
          </p:cNvPr>
          <p:cNvSpPr/>
          <p:nvPr/>
        </p:nvSpPr>
        <p:spPr>
          <a:xfrm>
            <a:off x="7531675" y="2326768"/>
            <a:ext cx="1589811" cy="6042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Oscar Won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C1AC8A-C36F-D639-2BD9-88B2769AFDD4}"/>
              </a:ext>
            </a:extLst>
          </p:cNvPr>
          <p:cNvCxnSpPr>
            <a:stCxn id="9" idx="0"/>
          </p:cNvCxnSpPr>
          <p:nvPr/>
        </p:nvCxnSpPr>
        <p:spPr>
          <a:xfrm flipV="1">
            <a:off x="6096000" y="2036618"/>
            <a:ext cx="678872" cy="110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8D6D7-B24A-1235-C229-DC07400F848E}"/>
              </a:ext>
            </a:extLst>
          </p:cNvPr>
          <p:cNvSpPr/>
          <p:nvPr/>
        </p:nvSpPr>
        <p:spPr>
          <a:xfrm>
            <a:off x="4540827" y="1192070"/>
            <a:ext cx="2029692" cy="8445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Movie Data</a:t>
            </a:r>
          </a:p>
          <a:p>
            <a:pPr algn="ctr"/>
            <a:r>
              <a:rPr lang="en-US" dirty="0"/>
              <a:t>Update Rating</a:t>
            </a:r>
          </a:p>
          <a:p>
            <a:pPr algn="ctr"/>
            <a:r>
              <a:rPr lang="en-US" dirty="0"/>
              <a:t>Fetch 10 Movies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9AB6E-500D-1679-7F7E-521DD9F752D4}"/>
              </a:ext>
            </a:extLst>
          </p:cNvPr>
          <p:cNvCxnSpPr/>
          <p:nvPr/>
        </p:nvCxnSpPr>
        <p:spPr>
          <a:xfrm flipH="1" flipV="1">
            <a:off x="5891645" y="2036618"/>
            <a:ext cx="543791" cy="610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32BB22-7D6E-4756-101E-3CAE274BA4D1}"/>
              </a:ext>
            </a:extLst>
          </p:cNvPr>
          <p:cNvCxnSpPr>
            <a:endCxn id="28" idx="2"/>
          </p:cNvCxnSpPr>
          <p:nvPr/>
        </p:nvCxnSpPr>
        <p:spPr>
          <a:xfrm flipV="1">
            <a:off x="8302334" y="2931031"/>
            <a:ext cx="24247" cy="4460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41AAE-81C0-2DAD-BCE1-EAC9B299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85" y="1812459"/>
            <a:ext cx="3031788" cy="2792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AD419-B1C5-5A3D-DC7C-5630EFCF6F6B}"/>
              </a:ext>
            </a:extLst>
          </p:cNvPr>
          <p:cNvSpPr txBox="1"/>
          <p:nvPr/>
        </p:nvSpPr>
        <p:spPr>
          <a:xfrm>
            <a:off x="259773" y="259773"/>
            <a:ext cx="1146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Entity Diagram</a:t>
            </a:r>
          </a:p>
        </p:txBody>
      </p:sp>
    </p:spTree>
    <p:extLst>
      <p:ext uri="{BB962C8B-B14F-4D97-AF65-F5344CB8AC3E}">
        <p14:creationId xmlns:p14="http://schemas.microsoft.com/office/powerpoint/2010/main" val="24510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EAD419-B1C5-5A3D-DC7C-5630EFCF6F6B}"/>
              </a:ext>
            </a:extLst>
          </p:cNvPr>
          <p:cNvSpPr txBox="1"/>
          <p:nvPr/>
        </p:nvSpPr>
        <p:spPr>
          <a:xfrm>
            <a:off x="259773" y="259773"/>
            <a:ext cx="1146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Flow Diagram – Check Oscar Won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6B72A8-38FE-E44E-355B-C38D0E9AF394}"/>
              </a:ext>
            </a:extLst>
          </p:cNvPr>
          <p:cNvSpPr/>
          <p:nvPr/>
        </p:nvSpPr>
        <p:spPr>
          <a:xfrm>
            <a:off x="1085846" y="2252993"/>
            <a:ext cx="14235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Swagger/API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1830A-0A8F-15CC-0530-B1EB44D5B58C}"/>
              </a:ext>
            </a:extLst>
          </p:cNvPr>
          <p:cNvSpPr/>
          <p:nvPr/>
        </p:nvSpPr>
        <p:spPr>
          <a:xfrm>
            <a:off x="1049479" y="3678259"/>
            <a:ext cx="1496291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B62050-61C5-7C9F-1C97-B9609D3788C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97623" y="2837768"/>
            <a:ext cx="2" cy="840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729DA4-ABC9-8127-874E-E926B17A1C7D}"/>
              </a:ext>
            </a:extLst>
          </p:cNvPr>
          <p:cNvSpPr txBox="1"/>
          <p:nvPr/>
        </p:nvSpPr>
        <p:spPr>
          <a:xfrm>
            <a:off x="1797623" y="3067957"/>
            <a:ext cx="224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API for Check Oscar won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5CE1468-D7DE-EDA7-BC47-AACCFE3737C1}"/>
              </a:ext>
            </a:extLst>
          </p:cNvPr>
          <p:cNvSpPr/>
          <p:nvPr/>
        </p:nvSpPr>
        <p:spPr>
          <a:xfrm>
            <a:off x="675406" y="4974361"/>
            <a:ext cx="2244435" cy="162386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Movie present in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C461BC-DB52-AA6D-9B6A-D3744061D2D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97625" y="4364059"/>
            <a:ext cx="1" cy="63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31557C-3098-5286-A565-86356F775A13}"/>
              </a:ext>
            </a:extLst>
          </p:cNvPr>
          <p:cNvSpPr/>
          <p:nvPr/>
        </p:nvSpPr>
        <p:spPr>
          <a:xfrm>
            <a:off x="1174168" y="1051453"/>
            <a:ext cx="1246909" cy="561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82770-A650-97F4-607B-8D6879061BC0}"/>
              </a:ext>
            </a:extLst>
          </p:cNvPr>
          <p:cNvCxnSpPr>
            <a:stCxn id="16" idx="4"/>
            <a:endCxn id="2" idx="0"/>
          </p:cNvCxnSpPr>
          <p:nvPr/>
        </p:nvCxnSpPr>
        <p:spPr>
          <a:xfrm>
            <a:off x="1797623" y="1613353"/>
            <a:ext cx="0" cy="63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371EC7-D8E3-EA77-5B4B-D0F04B0A1656}"/>
              </a:ext>
            </a:extLst>
          </p:cNvPr>
          <p:cNvSpPr/>
          <p:nvPr/>
        </p:nvSpPr>
        <p:spPr>
          <a:xfrm>
            <a:off x="4885459" y="5413664"/>
            <a:ext cx="2421082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Oscar won status in Awards CSV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E8521F-3874-566E-27AC-805C31F91DA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919841" y="5786294"/>
            <a:ext cx="1965618" cy="22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CE3255-C194-0D30-6B31-CCE8100FAFCE}"/>
              </a:ext>
            </a:extLst>
          </p:cNvPr>
          <p:cNvSpPr/>
          <p:nvPr/>
        </p:nvSpPr>
        <p:spPr>
          <a:xfrm>
            <a:off x="8549990" y="5424055"/>
            <a:ext cx="1839191" cy="779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true/false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0AEE7-3DBF-A919-96A9-8B9A049443F4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7306541" y="5808519"/>
            <a:ext cx="1243449" cy="5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FC2E133-4464-B635-41E6-AA605FEB3A26}"/>
              </a:ext>
            </a:extLst>
          </p:cNvPr>
          <p:cNvSpPr/>
          <p:nvPr/>
        </p:nvSpPr>
        <p:spPr>
          <a:xfrm>
            <a:off x="10695711" y="4514666"/>
            <a:ext cx="1246909" cy="5619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D06B20-612C-BE9B-D22C-EB2C39B08A88}"/>
              </a:ext>
            </a:extLst>
          </p:cNvPr>
          <p:cNvCxnSpPr>
            <a:stCxn id="11" idx="3"/>
          </p:cNvCxnSpPr>
          <p:nvPr/>
        </p:nvCxnSpPr>
        <p:spPr>
          <a:xfrm flipV="1">
            <a:off x="2919841" y="2252993"/>
            <a:ext cx="1122217" cy="35333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2DA3D0-5205-7D73-F062-20B917401093}"/>
              </a:ext>
            </a:extLst>
          </p:cNvPr>
          <p:cNvSpPr txBox="1"/>
          <p:nvPr/>
        </p:nvSpPr>
        <p:spPr>
          <a:xfrm>
            <a:off x="4163290" y="5926374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B760-B72F-6784-4C08-72E5A727CF38}"/>
              </a:ext>
            </a:extLst>
          </p:cNvPr>
          <p:cNvSpPr txBox="1"/>
          <p:nvPr/>
        </p:nvSpPr>
        <p:spPr>
          <a:xfrm>
            <a:off x="3534632" y="4799567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E6ECBE-5C5B-7807-BBB8-0E01D8EE0039}"/>
              </a:ext>
            </a:extLst>
          </p:cNvPr>
          <p:cNvSpPr/>
          <p:nvPr/>
        </p:nvSpPr>
        <p:spPr>
          <a:xfrm>
            <a:off x="3357996" y="1463284"/>
            <a:ext cx="1527463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 OMDB API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34110A3-E497-918E-B47B-7209413AC982}"/>
              </a:ext>
            </a:extLst>
          </p:cNvPr>
          <p:cNvSpPr/>
          <p:nvPr/>
        </p:nvSpPr>
        <p:spPr>
          <a:xfrm>
            <a:off x="5810244" y="1305941"/>
            <a:ext cx="1619256" cy="106315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Movie Present?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A47F6-D79E-B7AD-F706-8224BDD19760}"/>
              </a:ext>
            </a:extLst>
          </p:cNvPr>
          <p:cNvCxnSpPr>
            <a:stCxn id="37" idx="3"/>
          </p:cNvCxnSpPr>
          <p:nvPr/>
        </p:nvCxnSpPr>
        <p:spPr>
          <a:xfrm flipV="1">
            <a:off x="4885459" y="1858138"/>
            <a:ext cx="9369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08B016-6F57-7059-29FE-9C7EFE80EF3C}"/>
              </a:ext>
            </a:extLst>
          </p:cNvPr>
          <p:cNvSpPr/>
          <p:nvPr/>
        </p:nvSpPr>
        <p:spPr>
          <a:xfrm>
            <a:off x="5810244" y="2982515"/>
            <a:ext cx="1619256" cy="800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404 to Swagger/API Client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194539-2BA2-5942-3D07-27A76327F9A8}"/>
              </a:ext>
            </a:extLst>
          </p:cNvPr>
          <p:cNvSpPr/>
          <p:nvPr/>
        </p:nvSpPr>
        <p:spPr>
          <a:xfrm>
            <a:off x="8549990" y="1442661"/>
            <a:ext cx="1527463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Store in DB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989D9-CD5E-B8A1-6A38-0AD7874F73F6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6619872" y="2369092"/>
            <a:ext cx="0" cy="6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EBB3B69-2E7A-750D-385F-36D673966451}"/>
              </a:ext>
            </a:extLst>
          </p:cNvPr>
          <p:cNvCxnSpPr>
            <a:stCxn id="41" idx="2"/>
            <a:endCxn id="30" idx="2"/>
          </p:cNvCxnSpPr>
          <p:nvPr/>
        </p:nvCxnSpPr>
        <p:spPr>
          <a:xfrm rot="16200000" flipH="1">
            <a:off x="8151407" y="2251312"/>
            <a:ext cx="1012768" cy="4075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F1AF4D-F559-391D-B5E2-B67E314E6ADB}"/>
              </a:ext>
            </a:extLst>
          </p:cNvPr>
          <p:cNvSpPr txBox="1"/>
          <p:nvPr/>
        </p:nvSpPr>
        <p:spPr>
          <a:xfrm>
            <a:off x="6113308" y="2551941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F895E6-1C52-5DF9-A4F0-9843C248D7A7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7429500" y="1837516"/>
            <a:ext cx="11204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4A7E46A-F9E8-4B2C-82DA-F1224122483E}"/>
              </a:ext>
            </a:extLst>
          </p:cNvPr>
          <p:cNvSpPr/>
          <p:nvPr/>
        </p:nvSpPr>
        <p:spPr>
          <a:xfrm>
            <a:off x="8103180" y="2714909"/>
            <a:ext cx="2421082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Oscar won status in Awards CSV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5AA7196-78BA-B25E-F8F4-93A1C77E3958}"/>
              </a:ext>
            </a:extLst>
          </p:cNvPr>
          <p:cNvCxnSpPr>
            <a:stCxn id="26" idx="3"/>
            <a:endCxn id="30" idx="4"/>
          </p:cNvCxnSpPr>
          <p:nvPr/>
        </p:nvCxnSpPr>
        <p:spPr>
          <a:xfrm flipV="1">
            <a:off x="10389181" y="5076566"/>
            <a:ext cx="929985" cy="7371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CEB3331-E46A-3BEC-B28E-FA0FA83F005D}"/>
              </a:ext>
            </a:extLst>
          </p:cNvPr>
          <p:cNvSpPr/>
          <p:nvPr/>
        </p:nvSpPr>
        <p:spPr>
          <a:xfrm>
            <a:off x="8394125" y="3767114"/>
            <a:ext cx="1839191" cy="779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true/false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DF03C0-158E-5BB7-D52D-D1DA92B37E97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flipH="1">
            <a:off x="9313721" y="2232370"/>
            <a:ext cx="1" cy="48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E7CF55-6107-7EF9-3692-118D577867F7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>
            <a:off x="9313721" y="3504618"/>
            <a:ext cx="0" cy="26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E83B7B5-9C0D-7EDF-11BF-11AD61B15F2F}"/>
              </a:ext>
            </a:extLst>
          </p:cNvPr>
          <p:cNvCxnSpPr>
            <a:stCxn id="60" idx="3"/>
            <a:endCxn id="30" idx="0"/>
          </p:cNvCxnSpPr>
          <p:nvPr/>
        </p:nvCxnSpPr>
        <p:spPr>
          <a:xfrm>
            <a:off x="10233316" y="4156773"/>
            <a:ext cx="1085850" cy="357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B484E4-082A-476F-F4D1-585043B98B2F}"/>
              </a:ext>
            </a:extLst>
          </p:cNvPr>
          <p:cNvSpPr txBox="1"/>
          <p:nvPr/>
        </p:nvSpPr>
        <p:spPr>
          <a:xfrm>
            <a:off x="7661566" y="1487780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109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EAD419-B1C5-5A3D-DC7C-5630EFCF6F6B}"/>
              </a:ext>
            </a:extLst>
          </p:cNvPr>
          <p:cNvSpPr txBox="1"/>
          <p:nvPr/>
        </p:nvSpPr>
        <p:spPr>
          <a:xfrm>
            <a:off x="259773" y="259773"/>
            <a:ext cx="1146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Flow Diagram – Submit Rating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6B72A8-38FE-E44E-355B-C38D0E9AF394}"/>
              </a:ext>
            </a:extLst>
          </p:cNvPr>
          <p:cNvSpPr/>
          <p:nvPr/>
        </p:nvSpPr>
        <p:spPr>
          <a:xfrm>
            <a:off x="1085846" y="2252993"/>
            <a:ext cx="14235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Swagger/API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1830A-0A8F-15CC-0530-B1EB44D5B58C}"/>
              </a:ext>
            </a:extLst>
          </p:cNvPr>
          <p:cNvSpPr/>
          <p:nvPr/>
        </p:nvSpPr>
        <p:spPr>
          <a:xfrm>
            <a:off x="1049479" y="3678259"/>
            <a:ext cx="1496291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B62050-61C5-7C9F-1C97-B9609D3788C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97623" y="2837768"/>
            <a:ext cx="2" cy="840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729DA4-ABC9-8127-874E-E926B17A1C7D}"/>
              </a:ext>
            </a:extLst>
          </p:cNvPr>
          <p:cNvSpPr txBox="1"/>
          <p:nvPr/>
        </p:nvSpPr>
        <p:spPr>
          <a:xfrm>
            <a:off x="1797623" y="3067957"/>
            <a:ext cx="224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API to submit rating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5CE1468-D7DE-EDA7-BC47-AACCFE3737C1}"/>
              </a:ext>
            </a:extLst>
          </p:cNvPr>
          <p:cNvSpPr/>
          <p:nvPr/>
        </p:nvSpPr>
        <p:spPr>
          <a:xfrm>
            <a:off x="675406" y="4974361"/>
            <a:ext cx="2244435" cy="162386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Movie present in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C461BC-DB52-AA6D-9B6A-D3744061D2D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97625" y="4364059"/>
            <a:ext cx="1" cy="63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31557C-3098-5286-A565-86356F775A13}"/>
              </a:ext>
            </a:extLst>
          </p:cNvPr>
          <p:cNvSpPr/>
          <p:nvPr/>
        </p:nvSpPr>
        <p:spPr>
          <a:xfrm>
            <a:off x="1174168" y="1051453"/>
            <a:ext cx="1246909" cy="561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82770-A650-97F4-607B-8D6879061BC0}"/>
              </a:ext>
            </a:extLst>
          </p:cNvPr>
          <p:cNvCxnSpPr>
            <a:stCxn id="16" idx="4"/>
            <a:endCxn id="2" idx="0"/>
          </p:cNvCxnSpPr>
          <p:nvPr/>
        </p:nvCxnSpPr>
        <p:spPr>
          <a:xfrm>
            <a:off x="1797623" y="1613353"/>
            <a:ext cx="0" cy="63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371EC7-D8E3-EA77-5B4B-D0F04B0A1656}"/>
              </a:ext>
            </a:extLst>
          </p:cNvPr>
          <p:cNvSpPr/>
          <p:nvPr/>
        </p:nvSpPr>
        <p:spPr>
          <a:xfrm>
            <a:off x="4885459" y="5413664"/>
            <a:ext cx="2421082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Rating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E8521F-3874-566E-27AC-805C31F91DA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919841" y="5786294"/>
            <a:ext cx="1965618" cy="22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CE3255-C194-0D30-6B31-CCE8100FAFCE}"/>
              </a:ext>
            </a:extLst>
          </p:cNvPr>
          <p:cNvSpPr/>
          <p:nvPr/>
        </p:nvSpPr>
        <p:spPr>
          <a:xfrm>
            <a:off x="8549990" y="5424055"/>
            <a:ext cx="1839191" cy="779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Movie/Rating Details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0AEE7-3DBF-A919-96A9-8B9A049443F4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7306541" y="5808519"/>
            <a:ext cx="1243449" cy="5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FC2E133-4464-B635-41E6-AA605FEB3A26}"/>
              </a:ext>
            </a:extLst>
          </p:cNvPr>
          <p:cNvSpPr/>
          <p:nvPr/>
        </p:nvSpPr>
        <p:spPr>
          <a:xfrm>
            <a:off x="10695711" y="4514666"/>
            <a:ext cx="1246909" cy="5619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D06B20-612C-BE9B-D22C-EB2C39B08A88}"/>
              </a:ext>
            </a:extLst>
          </p:cNvPr>
          <p:cNvCxnSpPr>
            <a:stCxn id="11" idx="3"/>
          </p:cNvCxnSpPr>
          <p:nvPr/>
        </p:nvCxnSpPr>
        <p:spPr>
          <a:xfrm flipV="1">
            <a:off x="2919841" y="2252993"/>
            <a:ext cx="1122217" cy="35333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2DA3D0-5205-7D73-F062-20B917401093}"/>
              </a:ext>
            </a:extLst>
          </p:cNvPr>
          <p:cNvSpPr txBox="1"/>
          <p:nvPr/>
        </p:nvSpPr>
        <p:spPr>
          <a:xfrm>
            <a:off x="4163290" y="5926374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B760-B72F-6784-4C08-72E5A727CF38}"/>
              </a:ext>
            </a:extLst>
          </p:cNvPr>
          <p:cNvSpPr txBox="1"/>
          <p:nvPr/>
        </p:nvSpPr>
        <p:spPr>
          <a:xfrm>
            <a:off x="3534632" y="4799567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E6ECBE-5C5B-7807-BBB8-0E01D8EE0039}"/>
              </a:ext>
            </a:extLst>
          </p:cNvPr>
          <p:cNvSpPr/>
          <p:nvPr/>
        </p:nvSpPr>
        <p:spPr>
          <a:xfrm>
            <a:off x="3357996" y="1463284"/>
            <a:ext cx="1527463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 OMDB API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34110A3-E497-918E-B47B-7209413AC982}"/>
              </a:ext>
            </a:extLst>
          </p:cNvPr>
          <p:cNvSpPr/>
          <p:nvPr/>
        </p:nvSpPr>
        <p:spPr>
          <a:xfrm>
            <a:off x="5810244" y="1305941"/>
            <a:ext cx="1619256" cy="106315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Movie Present?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A47F6-D79E-B7AD-F706-8224BDD19760}"/>
              </a:ext>
            </a:extLst>
          </p:cNvPr>
          <p:cNvCxnSpPr>
            <a:stCxn id="37" idx="3"/>
          </p:cNvCxnSpPr>
          <p:nvPr/>
        </p:nvCxnSpPr>
        <p:spPr>
          <a:xfrm flipV="1">
            <a:off x="4885459" y="1858138"/>
            <a:ext cx="9369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08B016-6F57-7059-29FE-9C7EFE80EF3C}"/>
              </a:ext>
            </a:extLst>
          </p:cNvPr>
          <p:cNvSpPr/>
          <p:nvPr/>
        </p:nvSpPr>
        <p:spPr>
          <a:xfrm>
            <a:off x="5810244" y="2982515"/>
            <a:ext cx="1619256" cy="800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404 to Swagger/API Client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194539-2BA2-5942-3D07-27A76327F9A8}"/>
              </a:ext>
            </a:extLst>
          </p:cNvPr>
          <p:cNvSpPr/>
          <p:nvPr/>
        </p:nvSpPr>
        <p:spPr>
          <a:xfrm>
            <a:off x="8549990" y="1442661"/>
            <a:ext cx="1527463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Store in DB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989D9-CD5E-B8A1-6A38-0AD7874F73F6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6619872" y="2369092"/>
            <a:ext cx="0" cy="6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EBB3B69-2E7A-750D-385F-36D673966451}"/>
              </a:ext>
            </a:extLst>
          </p:cNvPr>
          <p:cNvCxnSpPr>
            <a:stCxn id="41" idx="2"/>
            <a:endCxn id="30" idx="2"/>
          </p:cNvCxnSpPr>
          <p:nvPr/>
        </p:nvCxnSpPr>
        <p:spPr>
          <a:xfrm rot="16200000" flipH="1">
            <a:off x="8151407" y="2251312"/>
            <a:ext cx="1012768" cy="4075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F1AF4D-F559-391D-B5E2-B67E314E6ADB}"/>
              </a:ext>
            </a:extLst>
          </p:cNvPr>
          <p:cNvSpPr txBox="1"/>
          <p:nvPr/>
        </p:nvSpPr>
        <p:spPr>
          <a:xfrm>
            <a:off x="6113308" y="2551941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F895E6-1C52-5DF9-A4F0-9843C248D7A7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7429500" y="1837516"/>
            <a:ext cx="11204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4A7E46A-F9E8-4B2C-82DA-F1224122483E}"/>
              </a:ext>
            </a:extLst>
          </p:cNvPr>
          <p:cNvSpPr/>
          <p:nvPr/>
        </p:nvSpPr>
        <p:spPr>
          <a:xfrm>
            <a:off x="8103180" y="2714909"/>
            <a:ext cx="2421082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Rating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5AA7196-78BA-B25E-F8F4-93A1C77E3958}"/>
              </a:ext>
            </a:extLst>
          </p:cNvPr>
          <p:cNvCxnSpPr>
            <a:stCxn id="26" idx="3"/>
            <a:endCxn id="30" idx="4"/>
          </p:cNvCxnSpPr>
          <p:nvPr/>
        </p:nvCxnSpPr>
        <p:spPr>
          <a:xfrm flipV="1">
            <a:off x="10389181" y="5076566"/>
            <a:ext cx="929985" cy="7371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CEB3331-E46A-3BEC-B28E-FA0FA83F005D}"/>
              </a:ext>
            </a:extLst>
          </p:cNvPr>
          <p:cNvSpPr/>
          <p:nvPr/>
        </p:nvSpPr>
        <p:spPr>
          <a:xfrm>
            <a:off x="8394125" y="3767114"/>
            <a:ext cx="1839191" cy="779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Movie/Rating Details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DF03C0-158E-5BB7-D52D-D1DA92B37E97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flipH="1">
            <a:off x="9313721" y="2232370"/>
            <a:ext cx="1" cy="48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E7CF55-6107-7EF9-3692-118D577867F7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>
            <a:off x="9313721" y="3504618"/>
            <a:ext cx="0" cy="26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E83B7B5-9C0D-7EDF-11BF-11AD61B15F2F}"/>
              </a:ext>
            </a:extLst>
          </p:cNvPr>
          <p:cNvCxnSpPr>
            <a:stCxn id="60" idx="3"/>
            <a:endCxn id="30" idx="0"/>
          </p:cNvCxnSpPr>
          <p:nvPr/>
        </p:nvCxnSpPr>
        <p:spPr>
          <a:xfrm>
            <a:off x="10233316" y="4156773"/>
            <a:ext cx="1085850" cy="357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B484E4-082A-476F-F4D1-585043B98B2F}"/>
              </a:ext>
            </a:extLst>
          </p:cNvPr>
          <p:cNvSpPr txBox="1"/>
          <p:nvPr/>
        </p:nvSpPr>
        <p:spPr>
          <a:xfrm>
            <a:off x="7661566" y="1487780"/>
            <a:ext cx="8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566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72A8-38FE-E44E-355B-C38D0E9AF394}"/>
              </a:ext>
            </a:extLst>
          </p:cNvPr>
          <p:cNvSpPr/>
          <p:nvPr/>
        </p:nvSpPr>
        <p:spPr>
          <a:xfrm>
            <a:off x="1085846" y="2252993"/>
            <a:ext cx="14235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Swagger/API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1830A-0A8F-15CC-0530-B1EB44D5B58C}"/>
              </a:ext>
            </a:extLst>
          </p:cNvPr>
          <p:cNvSpPr/>
          <p:nvPr/>
        </p:nvSpPr>
        <p:spPr>
          <a:xfrm>
            <a:off x="1049479" y="3678259"/>
            <a:ext cx="1496291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B62050-61C5-7C9F-1C97-B9609D3788C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97623" y="2837768"/>
            <a:ext cx="2" cy="840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729DA4-ABC9-8127-874E-E926B17A1C7D}"/>
              </a:ext>
            </a:extLst>
          </p:cNvPr>
          <p:cNvSpPr txBox="1"/>
          <p:nvPr/>
        </p:nvSpPr>
        <p:spPr>
          <a:xfrm>
            <a:off x="2173424" y="2911171"/>
            <a:ext cx="259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API to fetch top 10 Movies based on Box Office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C461BC-DB52-AA6D-9B6A-D3744061D2D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97625" y="4364059"/>
            <a:ext cx="1" cy="63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31557C-3098-5286-A565-86356F775A13}"/>
              </a:ext>
            </a:extLst>
          </p:cNvPr>
          <p:cNvSpPr/>
          <p:nvPr/>
        </p:nvSpPr>
        <p:spPr>
          <a:xfrm>
            <a:off x="1174168" y="1051453"/>
            <a:ext cx="1246909" cy="561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82770-A650-97F4-607B-8D6879061BC0}"/>
              </a:ext>
            </a:extLst>
          </p:cNvPr>
          <p:cNvCxnSpPr>
            <a:stCxn id="16" idx="4"/>
            <a:endCxn id="2" idx="0"/>
          </p:cNvCxnSpPr>
          <p:nvPr/>
        </p:nvCxnSpPr>
        <p:spPr>
          <a:xfrm>
            <a:off x="1797623" y="1613353"/>
            <a:ext cx="0" cy="63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371EC7-D8E3-EA77-5B4B-D0F04B0A1656}"/>
              </a:ext>
            </a:extLst>
          </p:cNvPr>
          <p:cNvSpPr/>
          <p:nvPr/>
        </p:nvSpPr>
        <p:spPr>
          <a:xfrm>
            <a:off x="4547757" y="4993428"/>
            <a:ext cx="2421082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Sort by Box Office Value(Descending Order)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E8521F-3874-566E-27AC-805C31F91DA7}"/>
              </a:ext>
            </a:extLst>
          </p:cNvPr>
          <p:cNvCxnSpPr>
            <a:cxnSpLocks/>
          </p:cNvCxnSpPr>
          <p:nvPr/>
        </p:nvCxnSpPr>
        <p:spPr>
          <a:xfrm>
            <a:off x="2582139" y="5389997"/>
            <a:ext cx="1965618" cy="22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CE3255-C194-0D30-6B31-CCE8100FAFCE}"/>
              </a:ext>
            </a:extLst>
          </p:cNvPr>
          <p:cNvSpPr/>
          <p:nvPr/>
        </p:nvSpPr>
        <p:spPr>
          <a:xfrm>
            <a:off x="8493699" y="4998540"/>
            <a:ext cx="1839191" cy="779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Respond with Movie Details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0AEE7-3DBF-A919-96A9-8B9A049443F4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 flipV="1">
            <a:off x="6968839" y="5388199"/>
            <a:ext cx="1524860" cy="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FC2E133-4464-B635-41E6-AA605FEB3A26}"/>
              </a:ext>
            </a:extLst>
          </p:cNvPr>
          <p:cNvSpPr/>
          <p:nvPr/>
        </p:nvSpPr>
        <p:spPr>
          <a:xfrm>
            <a:off x="8789839" y="3628846"/>
            <a:ext cx="1246909" cy="5619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EF546-3A1C-F38B-BF1F-D690053E0138}"/>
              </a:ext>
            </a:extLst>
          </p:cNvPr>
          <p:cNvSpPr txBox="1"/>
          <p:nvPr/>
        </p:nvSpPr>
        <p:spPr>
          <a:xfrm>
            <a:off x="259773" y="259773"/>
            <a:ext cx="1146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Flow Diagram – Get Top 10 Movies – Box Office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4B639-3FA3-5779-CBE7-DB80E442B2C5}"/>
              </a:ext>
            </a:extLst>
          </p:cNvPr>
          <p:cNvSpPr/>
          <p:nvPr/>
        </p:nvSpPr>
        <p:spPr>
          <a:xfrm>
            <a:off x="1054676" y="5024005"/>
            <a:ext cx="1527463" cy="78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F9276-E6BB-A39F-AC30-BEE6CE5AE6FD}"/>
              </a:ext>
            </a:extLst>
          </p:cNvPr>
          <p:cNvCxnSpPr>
            <a:stCxn id="26" idx="0"/>
            <a:endCxn id="30" idx="4"/>
          </p:cNvCxnSpPr>
          <p:nvPr/>
        </p:nvCxnSpPr>
        <p:spPr>
          <a:xfrm flipH="1" flipV="1">
            <a:off x="9413294" y="4190746"/>
            <a:ext cx="1" cy="80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3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219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Sachit Tiwari</dc:creator>
  <cp:lastModifiedBy>Sachit Tiwari</cp:lastModifiedBy>
  <cp:revision>4</cp:revision>
  <dcterms:created xsi:type="dcterms:W3CDTF">2024-10-04T22:07:51Z</dcterms:created>
  <dcterms:modified xsi:type="dcterms:W3CDTF">2024-10-04T22:45:40Z</dcterms:modified>
</cp:coreProperties>
</file>