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96" d="100"/>
          <a:sy n="96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512F2-9D47-4340-87F1-CB39BE1972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0C3A908-4E7F-4FE6-A3FB-6D501A164046}">
      <dgm:prSet/>
      <dgm:spPr/>
      <dgm:t>
        <a:bodyPr/>
        <a:lstStyle/>
        <a:p>
          <a:r>
            <a:rPr lang="en-US" b="1" i="0" dirty="0"/>
            <a:t>Objective:</a:t>
          </a:r>
          <a:br>
            <a:rPr lang="en-US" b="0" i="0" dirty="0"/>
          </a:br>
          <a:r>
            <a:rPr lang="en-US" b="0" i="0" dirty="0"/>
            <a:t>Simulating the </a:t>
          </a:r>
          <a:r>
            <a:rPr lang="en-US" b="1" i="0" dirty="0"/>
            <a:t>1D viscous Burgers’ equation</a:t>
          </a:r>
          <a:r>
            <a:rPr lang="en-US" b="0" i="0" dirty="0"/>
            <a:t> using a </a:t>
          </a:r>
          <a:r>
            <a:rPr lang="en-US" b="1" i="0" dirty="0"/>
            <a:t>Quantum-inspired algorithm</a:t>
          </a:r>
          <a:r>
            <a:rPr lang="en-US" b="0" i="0" dirty="0"/>
            <a:t> based on the </a:t>
          </a:r>
          <a:r>
            <a:rPr lang="en-US" b="1" i="0" dirty="0"/>
            <a:t>Hydrodynamic Schrödinger Equation (HSE)</a:t>
          </a:r>
          <a:r>
            <a:rPr lang="en-US" b="0" i="0" dirty="0"/>
            <a:t>.</a:t>
          </a:r>
          <a:endParaRPr lang="en-US" dirty="0"/>
        </a:p>
      </dgm:t>
    </dgm:pt>
    <dgm:pt modelId="{07D4DB74-18D0-4400-8FC4-8A2DBA8ADD8C}" type="parTrans" cxnId="{6EA6ABF1-39FD-496D-B95E-0BCBE7F50B95}">
      <dgm:prSet/>
      <dgm:spPr/>
      <dgm:t>
        <a:bodyPr/>
        <a:lstStyle/>
        <a:p>
          <a:endParaRPr lang="en-US"/>
        </a:p>
      </dgm:t>
    </dgm:pt>
    <dgm:pt modelId="{A09576D1-6CB1-4570-83C1-4A492CC746B1}" type="sibTrans" cxnId="{6EA6ABF1-39FD-496D-B95E-0BCBE7F50B95}">
      <dgm:prSet/>
      <dgm:spPr/>
      <dgm:t>
        <a:bodyPr/>
        <a:lstStyle/>
        <a:p>
          <a:endParaRPr lang="en-US"/>
        </a:p>
      </dgm:t>
    </dgm:pt>
    <dgm:pt modelId="{D73310DC-A26E-4405-9B2F-0880D8B2DA95}">
      <dgm:prSet/>
      <dgm:spPr/>
      <dgm:t>
        <a:bodyPr/>
        <a:lstStyle/>
        <a:p>
          <a:r>
            <a:rPr lang="en-US" b="1" i="0" dirty="0"/>
            <a:t>Problem Statement:</a:t>
          </a:r>
          <a:br>
            <a:rPr lang="en-US" b="0" i="0" dirty="0"/>
          </a:br>
          <a:r>
            <a:rPr lang="en-US" b="0" i="0" dirty="0"/>
            <a:t>Classical PDE solvers struggle to scale efficiently, especially for real-time or high-dimensional problems.</a:t>
          </a:r>
          <a:br>
            <a:rPr lang="en-US" b="0" i="0" dirty="0"/>
          </a:br>
          <a:r>
            <a:rPr lang="en-US" b="0" i="0" dirty="0"/>
            <a:t>Quantum algorithms may offer </a:t>
          </a:r>
          <a:r>
            <a:rPr lang="en-US" b="1" i="0" dirty="0"/>
            <a:t>parallelism and efficiency gains</a:t>
          </a:r>
          <a:r>
            <a:rPr lang="en-US" b="0" i="0" dirty="0"/>
            <a:t> in future PDE solvers.</a:t>
          </a:r>
          <a:endParaRPr lang="en-US" dirty="0"/>
        </a:p>
      </dgm:t>
    </dgm:pt>
    <dgm:pt modelId="{1C3753B4-B24D-49D8-9A4B-645BA9E50FB8}" type="parTrans" cxnId="{D31E4C0D-E20A-4D49-B10E-6A9B197E165D}">
      <dgm:prSet/>
      <dgm:spPr/>
      <dgm:t>
        <a:bodyPr/>
        <a:lstStyle/>
        <a:p>
          <a:endParaRPr lang="en-US"/>
        </a:p>
      </dgm:t>
    </dgm:pt>
    <dgm:pt modelId="{DAB13931-D8F9-4978-8268-9AE2CD257EBB}" type="sibTrans" cxnId="{D31E4C0D-E20A-4D49-B10E-6A9B197E165D}">
      <dgm:prSet/>
      <dgm:spPr/>
      <dgm:t>
        <a:bodyPr/>
        <a:lstStyle/>
        <a:p>
          <a:endParaRPr lang="en-US"/>
        </a:p>
      </dgm:t>
    </dgm:pt>
    <dgm:pt modelId="{422E7528-09D1-4081-ADF9-AB59DA144A45}">
      <dgm:prSet/>
      <dgm:spPr/>
      <dgm:t>
        <a:bodyPr/>
        <a:lstStyle/>
        <a:p>
          <a:r>
            <a:rPr lang="en-US" b="1" i="0" dirty="0"/>
            <a:t>Importance:</a:t>
          </a:r>
          <a:br>
            <a:rPr lang="en-US" b="0" i="0" dirty="0"/>
          </a:br>
          <a:r>
            <a:rPr lang="en-US" b="0" i="0" dirty="0"/>
            <a:t>Fluid dynamics underpins many critical systems ranging from weather prediction to aerospace engineering.</a:t>
          </a:r>
          <a:br>
            <a:rPr lang="en-US" b="0" i="0" dirty="0"/>
          </a:br>
          <a:r>
            <a:rPr lang="en-US" b="0" i="0" dirty="0"/>
            <a:t>Exploring quantum-inspired approaches provides insights into </a:t>
          </a:r>
          <a:r>
            <a:rPr lang="en-US" b="1" i="0" dirty="0"/>
            <a:t>hybrid quantum-classical computing</a:t>
          </a:r>
          <a:r>
            <a:rPr lang="en-US" b="0" i="0" dirty="0"/>
            <a:t> and paves the way for solving </a:t>
          </a:r>
          <a:r>
            <a:rPr lang="en-US" b="1" i="0" dirty="0"/>
            <a:t>nonlinear PDEs</a:t>
          </a:r>
          <a:r>
            <a:rPr lang="en-US" b="0" i="0" dirty="0"/>
            <a:t> on future quantum hardware.</a:t>
          </a:r>
          <a:endParaRPr lang="en-US" dirty="0"/>
        </a:p>
      </dgm:t>
    </dgm:pt>
    <dgm:pt modelId="{39660DEA-DE96-42B7-923F-323B2FC04EB8}" type="parTrans" cxnId="{E2F49816-5E57-45FB-9164-2F557A468E00}">
      <dgm:prSet/>
      <dgm:spPr/>
      <dgm:t>
        <a:bodyPr/>
        <a:lstStyle/>
        <a:p>
          <a:endParaRPr lang="en-US"/>
        </a:p>
      </dgm:t>
    </dgm:pt>
    <dgm:pt modelId="{7826C62D-1334-4A3E-8188-EFD9A394A3EE}" type="sibTrans" cxnId="{E2F49816-5E57-45FB-9164-2F557A468E00}">
      <dgm:prSet/>
      <dgm:spPr/>
      <dgm:t>
        <a:bodyPr/>
        <a:lstStyle/>
        <a:p>
          <a:endParaRPr lang="en-US"/>
        </a:p>
      </dgm:t>
    </dgm:pt>
    <dgm:pt modelId="{414D47C4-D578-4052-AD83-B91EEB7EA2D2}" type="pres">
      <dgm:prSet presAssocID="{1B0512F2-9D47-4340-87F1-CB39BE197293}" presName="root" presStyleCnt="0">
        <dgm:presLayoutVars>
          <dgm:dir/>
          <dgm:resizeHandles val="exact"/>
        </dgm:presLayoutVars>
      </dgm:prSet>
      <dgm:spPr/>
    </dgm:pt>
    <dgm:pt modelId="{A8BFB1F9-A984-4109-BEAB-979B01AEADCD}" type="pres">
      <dgm:prSet presAssocID="{60C3A908-4E7F-4FE6-A3FB-6D501A164046}" presName="compNode" presStyleCnt="0"/>
      <dgm:spPr/>
    </dgm:pt>
    <dgm:pt modelId="{A7621223-3F05-48AF-BADE-24DA68168722}" type="pres">
      <dgm:prSet presAssocID="{60C3A908-4E7F-4FE6-A3FB-6D501A164046}" presName="bgRect" presStyleLbl="bgShp" presStyleIdx="0" presStyleCnt="3"/>
      <dgm:spPr/>
    </dgm:pt>
    <dgm:pt modelId="{0041D91F-965F-48AC-AB94-42203B22F791}" type="pres">
      <dgm:prSet presAssocID="{60C3A908-4E7F-4FE6-A3FB-6D501A1640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E3BD15E3-78D7-4EA0-A285-F7575154FEE5}" type="pres">
      <dgm:prSet presAssocID="{60C3A908-4E7F-4FE6-A3FB-6D501A164046}" presName="spaceRect" presStyleCnt="0"/>
      <dgm:spPr/>
    </dgm:pt>
    <dgm:pt modelId="{51BDBF33-1A72-40E0-8AAC-7324F9666A48}" type="pres">
      <dgm:prSet presAssocID="{60C3A908-4E7F-4FE6-A3FB-6D501A164046}" presName="parTx" presStyleLbl="revTx" presStyleIdx="0" presStyleCnt="3">
        <dgm:presLayoutVars>
          <dgm:chMax val="0"/>
          <dgm:chPref val="0"/>
        </dgm:presLayoutVars>
      </dgm:prSet>
      <dgm:spPr/>
    </dgm:pt>
    <dgm:pt modelId="{998767A5-4B3E-4CC8-A8D1-053EFA1DC779}" type="pres">
      <dgm:prSet presAssocID="{A09576D1-6CB1-4570-83C1-4A492CC746B1}" presName="sibTrans" presStyleCnt="0"/>
      <dgm:spPr/>
    </dgm:pt>
    <dgm:pt modelId="{01706A80-5DA9-4BCF-B7B1-951C9500A194}" type="pres">
      <dgm:prSet presAssocID="{D73310DC-A26E-4405-9B2F-0880D8B2DA95}" presName="compNode" presStyleCnt="0"/>
      <dgm:spPr/>
    </dgm:pt>
    <dgm:pt modelId="{CF9A1652-AFC7-47E4-A95D-A64DBE9B49FF}" type="pres">
      <dgm:prSet presAssocID="{D73310DC-A26E-4405-9B2F-0880D8B2DA95}" presName="bgRect" presStyleLbl="bgShp" presStyleIdx="1" presStyleCnt="3"/>
      <dgm:spPr/>
    </dgm:pt>
    <dgm:pt modelId="{117577EB-8545-499F-A69C-13D5CE8869B1}" type="pres">
      <dgm:prSet presAssocID="{D73310DC-A26E-4405-9B2F-0880D8B2DA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F5BDD451-936F-4137-8DAD-0E4CD9284982}" type="pres">
      <dgm:prSet presAssocID="{D73310DC-A26E-4405-9B2F-0880D8B2DA95}" presName="spaceRect" presStyleCnt="0"/>
      <dgm:spPr/>
    </dgm:pt>
    <dgm:pt modelId="{219CA7F0-8BAA-403C-9020-FD1A8156C268}" type="pres">
      <dgm:prSet presAssocID="{D73310DC-A26E-4405-9B2F-0880D8B2DA95}" presName="parTx" presStyleLbl="revTx" presStyleIdx="1" presStyleCnt="3">
        <dgm:presLayoutVars>
          <dgm:chMax val="0"/>
          <dgm:chPref val="0"/>
        </dgm:presLayoutVars>
      </dgm:prSet>
      <dgm:spPr/>
    </dgm:pt>
    <dgm:pt modelId="{BC95EE2F-B178-4AAC-9A63-223224EAA2CB}" type="pres">
      <dgm:prSet presAssocID="{DAB13931-D8F9-4978-8268-9AE2CD257EBB}" presName="sibTrans" presStyleCnt="0"/>
      <dgm:spPr/>
    </dgm:pt>
    <dgm:pt modelId="{DB600DD5-F8D3-44C9-9B9A-3E611F8896FF}" type="pres">
      <dgm:prSet presAssocID="{422E7528-09D1-4081-ADF9-AB59DA144A45}" presName="compNode" presStyleCnt="0"/>
      <dgm:spPr/>
    </dgm:pt>
    <dgm:pt modelId="{348C1D67-CB5E-4241-A6A7-4C01E162B0D4}" type="pres">
      <dgm:prSet presAssocID="{422E7528-09D1-4081-ADF9-AB59DA144A45}" presName="bgRect" presStyleLbl="bgShp" presStyleIdx="2" presStyleCnt="3"/>
      <dgm:spPr/>
    </dgm:pt>
    <dgm:pt modelId="{F01C60A1-5A8E-4E6E-89C5-49134C61D056}" type="pres">
      <dgm:prSet presAssocID="{422E7528-09D1-4081-ADF9-AB59DA144A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6F8275DB-1823-474B-9B15-F675DD8F523A}" type="pres">
      <dgm:prSet presAssocID="{422E7528-09D1-4081-ADF9-AB59DA144A45}" presName="spaceRect" presStyleCnt="0"/>
      <dgm:spPr/>
    </dgm:pt>
    <dgm:pt modelId="{124291EF-B242-4304-8602-2CC4262A844F}" type="pres">
      <dgm:prSet presAssocID="{422E7528-09D1-4081-ADF9-AB59DA144A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1E4C0D-E20A-4D49-B10E-6A9B197E165D}" srcId="{1B0512F2-9D47-4340-87F1-CB39BE197293}" destId="{D73310DC-A26E-4405-9B2F-0880D8B2DA95}" srcOrd="1" destOrd="0" parTransId="{1C3753B4-B24D-49D8-9A4B-645BA9E50FB8}" sibTransId="{DAB13931-D8F9-4978-8268-9AE2CD257EBB}"/>
    <dgm:cxn modelId="{BF97F20E-1B1E-4610-A0A5-0BF68B831C2B}" type="presOf" srcId="{422E7528-09D1-4081-ADF9-AB59DA144A45}" destId="{124291EF-B242-4304-8602-2CC4262A844F}" srcOrd="0" destOrd="0" presId="urn:microsoft.com/office/officeart/2018/2/layout/IconVerticalSolidList"/>
    <dgm:cxn modelId="{42DB0F15-05A3-4C2C-A206-6AFA9AEDEEF7}" type="presOf" srcId="{1B0512F2-9D47-4340-87F1-CB39BE197293}" destId="{414D47C4-D578-4052-AD83-B91EEB7EA2D2}" srcOrd="0" destOrd="0" presId="urn:microsoft.com/office/officeart/2018/2/layout/IconVerticalSolidList"/>
    <dgm:cxn modelId="{E2F49816-5E57-45FB-9164-2F557A468E00}" srcId="{1B0512F2-9D47-4340-87F1-CB39BE197293}" destId="{422E7528-09D1-4081-ADF9-AB59DA144A45}" srcOrd="2" destOrd="0" parTransId="{39660DEA-DE96-42B7-923F-323B2FC04EB8}" sibTransId="{7826C62D-1334-4A3E-8188-EFD9A394A3EE}"/>
    <dgm:cxn modelId="{2A3A3A90-79E4-4AE6-92B1-3C8B60B2505C}" type="presOf" srcId="{60C3A908-4E7F-4FE6-A3FB-6D501A164046}" destId="{51BDBF33-1A72-40E0-8AAC-7324F9666A48}" srcOrd="0" destOrd="0" presId="urn:microsoft.com/office/officeart/2018/2/layout/IconVerticalSolidList"/>
    <dgm:cxn modelId="{8388ABA7-1EC9-4F0B-89B5-112112C2EE06}" type="presOf" srcId="{D73310DC-A26E-4405-9B2F-0880D8B2DA95}" destId="{219CA7F0-8BAA-403C-9020-FD1A8156C268}" srcOrd="0" destOrd="0" presId="urn:microsoft.com/office/officeart/2018/2/layout/IconVerticalSolidList"/>
    <dgm:cxn modelId="{6EA6ABF1-39FD-496D-B95E-0BCBE7F50B95}" srcId="{1B0512F2-9D47-4340-87F1-CB39BE197293}" destId="{60C3A908-4E7F-4FE6-A3FB-6D501A164046}" srcOrd="0" destOrd="0" parTransId="{07D4DB74-18D0-4400-8FC4-8A2DBA8ADD8C}" sibTransId="{A09576D1-6CB1-4570-83C1-4A492CC746B1}"/>
    <dgm:cxn modelId="{CFAAC9C3-0203-4A16-B5CB-2B1AF2401CC2}" type="presParOf" srcId="{414D47C4-D578-4052-AD83-B91EEB7EA2D2}" destId="{A8BFB1F9-A984-4109-BEAB-979B01AEADCD}" srcOrd="0" destOrd="0" presId="urn:microsoft.com/office/officeart/2018/2/layout/IconVerticalSolidList"/>
    <dgm:cxn modelId="{BB416EA8-C187-406A-A728-26A925878D18}" type="presParOf" srcId="{A8BFB1F9-A984-4109-BEAB-979B01AEADCD}" destId="{A7621223-3F05-48AF-BADE-24DA68168722}" srcOrd="0" destOrd="0" presId="urn:microsoft.com/office/officeart/2018/2/layout/IconVerticalSolidList"/>
    <dgm:cxn modelId="{78298CEF-C508-4D91-97FF-82B5BBD2833D}" type="presParOf" srcId="{A8BFB1F9-A984-4109-BEAB-979B01AEADCD}" destId="{0041D91F-965F-48AC-AB94-42203B22F791}" srcOrd="1" destOrd="0" presId="urn:microsoft.com/office/officeart/2018/2/layout/IconVerticalSolidList"/>
    <dgm:cxn modelId="{1C551692-5CA0-4019-8393-FC723E79AD07}" type="presParOf" srcId="{A8BFB1F9-A984-4109-BEAB-979B01AEADCD}" destId="{E3BD15E3-78D7-4EA0-A285-F7575154FEE5}" srcOrd="2" destOrd="0" presId="urn:microsoft.com/office/officeart/2018/2/layout/IconVerticalSolidList"/>
    <dgm:cxn modelId="{823CB4E0-411C-43BC-B9DC-5F333DA058E3}" type="presParOf" srcId="{A8BFB1F9-A984-4109-BEAB-979B01AEADCD}" destId="{51BDBF33-1A72-40E0-8AAC-7324F9666A48}" srcOrd="3" destOrd="0" presId="urn:microsoft.com/office/officeart/2018/2/layout/IconVerticalSolidList"/>
    <dgm:cxn modelId="{70C3FEC3-FEB5-4B82-934E-1DC1C3901F12}" type="presParOf" srcId="{414D47C4-D578-4052-AD83-B91EEB7EA2D2}" destId="{998767A5-4B3E-4CC8-A8D1-053EFA1DC779}" srcOrd="1" destOrd="0" presId="urn:microsoft.com/office/officeart/2018/2/layout/IconVerticalSolidList"/>
    <dgm:cxn modelId="{4A228A6D-9C90-4703-85DE-EF03BD65A7BF}" type="presParOf" srcId="{414D47C4-D578-4052-AD83-B91EEB7EA2D2}" destId="{01706A80-5DA9-4BCF-B7B1-951C9500A194}" srcOrd="2" destOrd="0" presId="urn:microsoft.com/office/officeart/2018/2/layout/IconVerticalSolidList"/>
    <dgm:cxn modelId="{68D50E8E-CAB5-40FD-903A-B00BECB5B200}" type="presParOf" srcId="{01706A80-5DA9-4BCF-B7B1-951C9500A194}" destId="{CF9A1652-AFC7-47E4-A95D-A64DBE9B49FF}" srcOrd="0" destOrd="0" presId="urn:microsoft.com/office/officeart/2018/2/layout/IconVerticalSolidList"/>
    <dgm:cxn modelId="{EF01355B-C742-4516-99FB-E559FF72B9E5}" type="presParOf" srcId="{01706A80-5DA9-4BCF-B7B1-951C9500A194}" destId="{117577EB-8545-499F-A69C-13D5CE8869B1}" srcOrd="1" destOrd="0" presId="urn:microsoft.com/office/officeart/2018/2/layout/IconVerticalSolidList"/>
    <dgm:cxn modelId="{2B172DD2-8B1A-4AE3-9F0C-275D35D5A997}" type="presParOf" srcId="{01706A80-5DA9-4BCF-B7B1-951C9500A194}" destId="{F5BDD451-936F-4137-8DAD-0E4CD9284982}" srcOrd="2" destOrd="0" presId="urn:microsoft.com/office/officeart/2018/2/layout/IconVerticalSolidList"/>
    <dgm:cxn modelId="{22153E7E-DFD1-44DB-A943-E660966C7989}" type="presParOf" srcId="{01706A80-5DA9-4BCF-B7B1-951C9500A194}" destId="{219CA7F0-8BAA-403C-9020-FD1A8156C268}" srcOrd="3" destOrd="0" presId="urn:microsoft.com/office/officeart/2018/2/layout/IconVerticalSolidList"/>
    <dgm:cxn modelId="{19D2FEA8-3F56-4E23-B7BE-5E72AAE2F5DC}" type="presParOf" srcId="{414D47C4-D578-4052-AD83-B91EEB7EA2D2}" destId="{BC95EE2F-B178-4AAC-9A63-223224EAA2CB}" srcOrd="3" destOrd="0" presId="urn:microsoft.com/office/officeart/2018/2/layout/IconVerticalSolidList"/>
    <dgm:cxn modelId="{FE26C734-0655-4E57-9763-C3662896C4F6}" type="presParOf" srcId="{414D47C4-D578-4052-AD83-B91EEB7EA2D2}" destId="{DB600DD5-F8D3-44C9-9B9A-3E611F8896FF}" srcOrd="4" destOrd="0" presId="urn:microsoft.com/office/officeart/2018/2/layout/IconVerticalSolidList"/>
    <dgm:cxn modelId="{BE7893CC-9684-4C23-A84F-914EFFE07571}" type="presParOf" srcId="{DB600DD5-F8D3-44C9-9B9A-3E611F8896FF}" destId="{348C1D67-CB5E-4241-A6A7-4C01E162B0D4}" srcOrd="0" destOrd="0" presId="urn:microsoft.com/office/officeart/2018/2/layout/IconVerticalSolidList"/>
    <dgm:cxn modelId="{19C50E1E-D5A8-41FB-9767-BACEFB1DEDAF}" type="presParOf" srcId="{DB600DD5-F8D3-44C9-9B9A-3E611F8896FF}" destId="{F01C60A1-5A8E-4E6E-89C5-49134C61D056}" srcOrd="1" destOrd="0" presId="urn:microsoft.com/office/officeart/2018/2/layout/IconVerticalSolidList"/>
    <dgm:cxn modelId="{360F8FB2-F86D-4226-B55C-1F20B476057A}" type="presParOf" srcId="{DB600DD5-F8D3-44C9-9B9A-3E611F8896FF}" destId="{6F8275DB-1823-474B-9B15-F675DD8F523A}" srcOrd="2" destOrd="0" presId="urn:microsoft.com/office/officeart/2018/2/layout/IconVerticalSolidList"/>
    <dgm:cxn modelId="{2ED95723-317B-465F-90C3-A4FA33356408}" type="presParOf" srcId="{DB600DD5-F8D3-44C9-9B9A-3E611F8896FF}" destId="{124291EF-B242-4304-8602-2CC4262A84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34889B-95BF-458F-9D14-43CF89C0B3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8C4F71-2F42-4A04-A506-495F07CA6B0A}">
      <dgm:prSet/>
      <dgm:spPr/>
      <dgm:t>
        <a:bodyPr/>
        <a:lstStyle/>
        <a:p>
          <a:r>
            <a:rPr lang="en-US" b="1" i="0"/>
            <a:t>Objectives:</a:t>
          </a:r>
          <a:endParaRPr lang="en-US"/>
        </a:p>
      </dgm:t>
    </dgm:pt>
    <dgm:pt modelId="{C1959458-DC60-4494-9DDB-370C52CED0FE}" type="parTrans" cxnId="{6FB830D7-C587-4E51-AF03-B8D21DF97501}">
      <dgm:prSet/>
      <dgm:spPr/>
      <dgm:t>
        <a:bodyPr/>
        <a:lstStyle/>
        <a:p>
          <a:endParaRPr lang="en-US"/>
        </a:p>
      </dgm:t>
    </dgm:pt>
    <dgm:pt modelId="{25F8A051-43C4-4397-A867-9448D5C15301}" type="sibTrans" cxnId="{6FB830D7-C587-4E51-AF03-B8D21DF97501}">
      <dgm:prSet/>
      <dgm:spPr/>
      <dgm:t>
        <a:bodyPr/>
        <a:lstStyle/>
        <a:p>
          <a:endParaRPr lang="en-US"/>
        </a:p>
      </dgm:t>
    </dgm:pt>
    <dgm:pt modelId="{20F85315-B16B-4D05-A54C-C33DCB2E69F3}">
      <dgm:prSet/>
      <dgm:spPr/>
      <dgm:t>
        <a:bodyPr/>
        <a:lstStyle/>
        <a:p>
          <a:r>
            <a:rPr lang="en-US" b="0" i="0"/>
            <a:t>Develop a mock quantum solver for Burgers' equation.</a:t>
          </a:r>
          <a:endParaRPr lang="en-US"/>
        </a:p>
      </dgm:t>
    </dgm:pt>
    <dgm:pt modelId="{6B0A9856-AE8D-4ED7-ACBE-A4C5C99E1AAC}" type="parTrans" cxnId="{99750F1D-2812-4696-9036-DD6471DAFA94}">
      <dgm:prSet/>
      <dgm:spPr/>
      <dgm:t>
        <a:bodyPr/>
        <a:lstStyle/>
        <a:p>
          <a:endParaRPr lang="en-US"/>
        </a:p>
      </dgm:t>
    </dgm:pt>
    <dgm:pt modelId="{3B76E794-57A7-45B0-B11B-297B33ECD6E2}" type="sibTrans" cxnId="{99750F1D-2812-4696-9036-DD6471DAFA94}">
      <dgm:prSet/>
      <dgm:spPr/>
      <dgm:t>
        <a:bodyPr/>
        <a:lstStyle/>
        <a:p>
          <a:endParaRPr lang="en-US"/>
        </a:p>
      </dgm:t>
    </dgm:pt>
    <dgm:pt modelId="{20A24C31-BA4A-4403-A207-978B30C1996C}">
      <dgm:prSet/>
      <dgm:spPr/>
      <dgm:t>
        <a:bodyPr/>
        <a:lstStyle/>
        <a:p>
          <a:r>
            <a:rPr lang="en-US" b="0" i="0"/>
            <a:t>Compare with classical finite-difference methods.</a:t>
          </a:r>
          <a:endParaRPr lang="en-US"/>
        </a:p>
      </dgm:t>
    </dgm:pt>
    <dgm:pt modelId="{BDF7ECDD-9706-43C6-B977-7DE354ED33C7}" type="parTrans" cxnId="{4B7D2C2D-62A3-46F5-B047-A5231587E8B2}">
      <dgm:prSet/>
      <dgm:spPr/>
      <dgm:t>
        <a:bodyPr/>
        <a:lstStyle/>
        <a:p>
          <a:endParaRPr lang="en-US"/>
        </a:p>
      </dgm:t>
    </dgm:pt>
    <dgm:pt modelId="{D515F7F3-3CDE-45F1-A4D0-E002BA6EEC23}" type="sibTrans" cxnId="{4B7D2C2D-62A3-46F5-B047-A5231587E8B2}">
      <dgm:prSet/>
      <dgm:spPr/>
      <dgm:t>
        <a:bodyPr/>
        <a:lstStyle/>
        <a:p>
          <a:endParaRPr lang="en-US"/>
        </a:p>
      </dgm:t>
    </dgm:pt>
    <dgm:pt modelId="{456CB666-4900-4D14-AE1D-9A8DFDB0FC31}">
      <dgm:prSet/>
      <dgm:spPr/>
      <dgm:t>
        <a:bodyPr/>
        <a:lstStyle/>
        <a:p>
          <a:r>
            <a:rPr lang="en-US" b="0" i="0"/>
            <a:t>Analyze performance under ideal and noisy conditions.</a:t>
          </a:r>
          <a:endParaRPr lang="en-US"/>
        </a:p>
      </dgm:t>
    </dgm:pt>
    <dgm:pt modelId="{DD59D1CC-68E9-4515-AA76-1FA0AC296109}" type="parTrans" cxnId="{BDA5FE6A-F32B-43C7-9FC0-1EFA82E72874}">
      <dgm:prSet/>
      <dgm:spPr/>
      <dgm:t>
        <a:bodyPr/>
        <a:lstStyle/>
        <a:p>
          <a:endParaRPr lang="en-US"/>
        </a:p>
      </dgm:t>
    </dgm:pt>
    <dgm:pt modelId="{3539489A-ABA4-415D-B59D-EE9EF8244FEE}" type="sibTrans" cxnId="{BDA5FE6A-F32B-43C7-9FC0-1EFA82E72874}">
      <dgm:prSet/>
      <dgm:spPr/>
      <dgm:t>
        <a:bodyPr/>
        <a:lstStyle/>
        <a:p>
          <a:endParaRPr lang="en-US"/>
        </a:p>
      </dgm:t>
    </dgm:pt>
    <dgm:pt modelId="{C2D92B8E-1954-4A66-920D-12C6C031426B}">
      <dgm:prSet/>
      <dgm:spPr/>
      <dgm:t>
        <a:bodyPr/>
        <a:lstStyle/>
        <a:p>
          <a:r>
            <a:rPr lang="en-US" b="1" i="0"/>
            <a:t>Approach:</a:t>
          </a:r>
          <a:endParaRPr lang="en-US"/>
        </a:p>
      </dgm:t>
    </dgm:pt>
    <dgm:pt modelId="{7F01E513-A37D-4826-B43D-FE44D7C48BB4}" type="parTrans" cxnId="{57B32A32-8218-483B-B198-6458E86D8485}">
      <dgm:prSet/>
      <dgm:spPr/>
      <dgm:t>
        <a:bodyPr/>
        <a:lstStyle/>
        <a:p>
          <a:endParaRPr lang="en-US"/>
        </a:p>
      </dgm:t>
    </dgm:pt>
    <dgm:pt modelId="{84EEF906-BB0E-4EB9-92D6-84C1E25B502A}" type="sibTrans" cxnId="{57B32A32-8218-483B-B198-6458E86D8485}">
      <dgm:prSet/>
      <dgm:spPr/>
      <dgm:t>
        <a:bodyPr/>
        <a:lstStyle/>
        <a:p>
          <a:endParaRPr lang="en-US"/>
        </a:p>
      </dgm:t>
    </dgm:pt>
    <dgm:pt modelId="{B4084B79-FA4B-40BA-BD2C-7BBCE101EA53}">
      <dgm:prSet/>
      <dgm:spPr/>
      <dgm:t>
        <a:bodyPr/>
        <a:lstStyle/>
        <a:p>
          <a:r>
            <a:rPr lang="en-US" b="1" i="0"/>
            <a:t>Classical solver:</a:t>
          </a:r>
          <a:r>
            <a:rPr lang="en-US" b="0" i="0"/>
            <a:t> Finite-difference time integration.</a:t>
          </a:r>
          <a:endParaRPr lang="en-US"/>
        </a:p>
      </dgm:t>
    </dgm:pt>
    <dgm:pt modelId="{E1AC2719-16B7-4AFE-9020-B45C9DDEF542}" type="parTrans" cxnId="{3FDABEED-56D3-4DAD-A893-F8B21E0AE6B7}">
      <dgm:prSet/>
      <dgm:spPr/>
      <dgm:t>
        <a:bodyPr/>
        <a:lstStyle/>
        <a:p>
          <a:endParaRPr lang="en-US"/>
        </a:p>
      </dgm:t>
    </dgm:pt>
    <dgm:pt modelId="{983A822B-2573-449A-AEA7-EE5CCD7773C8}" type="sibTrans" cxnId="{3FDABEED-56D3-4DAD-A893-F8B21E0AE6B7}">
      <dgm:prSet/>
      <dgm:spPr/>
      <dgm:t>
        <a:bodyPr/>
        <a:lstStyle/>
        <a:p>
          <a:endParaRPr lang="en-US"/>
        </a:p>
      </dgm:t>
    </dgm:pt>
    <dgm:pt modelId="{84ED6D11-9E78-415F-BF0F-893C24616421}">
      <dgm:prSet/>
      <dgm:spPr/>
      <dgm:t>
        <a:bodyPr/>
        <a:lstStyle/>
        <a:p>
          <a:r>
            <a:rPr lang="en-US" b="1" i="0"/>
            <a:t>Quantum-inspired evolution:</a:t>
          </a:r>
          <a:br>
            <a:rPr lang="en-US" b="0" i="0"/>
          </a:br>
          <a:r>
            <a:rPr lang="en-US" b="0" i="0"/>
            <a:t>Built quantum circuits using Qiskit to simulate Trotterized time steps, modeling field dynamics using Rx(kinetic) and Rz (potential) gates.</a:t>
          </a:r>
          <a:endParaRPr lang="en-US"/>
        </a:p>
      </dgm:t>
    </dgm:pt>
    <dgm:pt modelId="{AE79BBAE-17E1-4E51-B5E5-917CB9919273}" type="parTrans" cxnId="{C37BC6B9-3B59-4800-8759-C11A89C10748}">
      <dgm:prSet/>
      <dgm:spPr/>
      <dgm:t>
        <a:bodyPr/>
        <a:lstStyle/>
        <a:p>
          <a:endParaRPr lang="en-US"/>
        </a:p>
      </dgm:t>
    </dgm:pt>
    <dgm:pt modelId="{960A8EE2-7195-482B-87BD-9E1C1F2DBA55}" type="sibTrans" cxnId="{C37BC6B9-3B59-4800-8759-C11A89C10748}">
      <dgm:prSet/>
      <dgm:spPr/>
      <dgm:t>
        <a:bodyPr/>
        <a:lstStyle/>
        <a:p>
          <a:endParaRPr lang="en-US"/>
        </a:p>
      </dgm:t>
    </dgm:pt>
    <dgm:pt modelId="{2272095D-2B83-4765-A114-070145AD7911}">
      <dgm:prSet/>
      <dgm:spPr/>
      <dgm:t>
        <a:bodyPr/>
        <a:lstStyle/>
        <a:p>
          <a:r>
            <a:rPr lang="en-US" b="1" i="0"/>
            <a:t>Noise modeling:</a:t>
          </a:r>
          <a:r>
            <a:rPr lang="en-US" b="0" i="0"/>
            <a:t> Added depolarizing and readout noise to simulate real-device behavior.</a:t>
          </a:r>
          <a:endParaRPr lang="en-US"/>
        </a:p>
      </dgm:t>
    </dgm:pt>
    <dgm:pt modelId="{5116BC09-3695-4A21-AAE7-44BA043BF205}" type="parTrans" cxnId="{9E13952B-E7C3-48E4-B9FB-67CE9460F50B}">
      <dgm:prSet/>
      <dgm:spPr/>
      <dgm:t>
        <a:bodyPr/>
        <a:lstStyle/>
        <a:p>
          <a:endParaRPr lang="en-US"/>
        </a:p>
      </dgm:t>
    </dgm:pt>
    <dgm:pt modelId="{632BA04B-3BA4-4ECF-A021-06710612FD57}" type="sibTrans" cxnId="{9E13952B-E7C3-48E4-B9FB-67CE9460F50B}">
      <dgm:prSet/>
      <dgm:spPr/>
      <dgm:t>
        <a:bodyPr/>
        <a:lstStyle/>
        <a:p>
          <a:endParaRPr lang="en-US"/>
        </a:p>
      </dgm:t>
    </dgm:pt>
    <dgm:pt modelId="{5D675F3B-798E-4BC5-A816-505F8F92DE70}">
      <dgm:prSet/>
      <dgm:spPr/>
      <dgm:t>
        <a:bodyPr/>
        <a:lstStyle/>
        <a:p>
          <a:r>
            <a:rPr lang="en-US" b="1" i="0"/>
            <a:t>Tools Used:</a:t>
          </a:r>
          <a:endParaRPr lang="en-US"/>
        </a:p>
      </dgm:t>
    </dgm:pt>
    <dgm:pt modelId="{F71F8E76-296E-4A3B-A5BD-8ACA2778AED9}" type="parTrans" cxnId="{97F7BFB2-CECA-489F-A6E1-015EE54EF5D0}">
      <dgm:prSet/>
      <dgm:spPr/>
      <dgm:t>
        <a:bodyPr/>
        <a:lstStyle/>
        <a:p>
          <a:endParaRPr lang="en-US"/>
        </a:p>
      </dgm:t>
    </dgm:pt>
    <dgm:pt modelId="{C19922C6-A2C3-4C4F-A8A5-F9210C108FDB}" type="sibTrans" cxnId="{97F7BFB2-CECA-489F-A6E1-015EE54EF5D0}">
      <dgm:prSet/>
      <dgm:spPr/>
      <dgm:t>
        <a:bodyPr/>
        <a:lstStyle/>
        <a:p>
          <a:endParaRPr lang="en-US"/>
        </a:p>
      </dgm:t>
    </dgm:pt>
    <dgm:pt modelId="{07199239-127B-48D0-8C5F-6316FFC0F6F4}">
      <dgm:prSet/>
      <dgm:spPr/>
      <dgm:t>
        <a:bodyPr/>
        <a:lstStyle/>
        <a:p>
          <a:r>
            <a:rPr lang="en-US" b="1" i="0"/>
            <a:t>Qiskit</a:t>
          </a:r>
          <a:r>
            <a:rPr lang="en-US" b="0" i="0"/>
            <a:t> (Aer simulator, NoiseModel)</a:t>
          </a:r>
          <a:endParaRPr lang="en-US"/>
        </a:p>
      </dgm:t>
    </dgm:pt>
    <dgm:pt modelId="{D9A2B384-8715-4610-81A4-F9D56FB67DA9}" type="parTrans" cxnId="{3643CDAB-8348-458B-ABFD-076F8702E36E}">
      <dgm:prSet/>
      <dgm:spPr/>
      <dgm:t>
        <a:bodyPr/>
        <a:lstStyle/>
        <a:p>
          <a:endParaRPr lang="en-US"/>
        </a:p>
      </dgm:t>
    </dgm:pt>
    <dgm:pt modelId="{04ADDA2F-A29E-4BAB-A9F2-521DE82C5997}" type="sibTrans" cxnId="{3643CDAB-8348-458B-ABFD-076F8702E36E}">
      <dgm:prSet/>
      <dgm:spPr/>
      <dgm:t>
        <a:bodyPr/>
        <a:lstStyle/>
        <a:p>
          <a:endParaRPr lang="en-US"/>
        </a:p>
      </dgm:t>
    </dgm:pt>
    <dgm:pt modelId="{5BBB81B9-A5EF-4E20-85CB-55ECDB723D3F}">
      <dgm:prSet/>
      <dgm:spPr/>
      <dgm:t>
        <a:bodyPr/>
        <a:lstStyle/>
        <a:p>
          <a:r>
            <a:rPr lang="en-US" b="1" i="0"/>
            <a:t>NumPy &amp; Matplotlib</a:t>
          </a:r>
          <a:r>
            <a:rPr lang="en-US" b="0" i="0"/>
            <a:t> (classical solver, visualization)</a:t>
          </a:r>
          <a:endParaRPr lang="en-US"/>
        </a:p>
      </dgm:t>
    </dgm:pt>
    <dgm:pt modelId="{CD584164-A4F1-4AA2-BC80-1E3F5116D253}" type="parTrans" cxnId="{7817FFC9-81B7-46DF-B0AA-C25909E973C4}">
      <dgm:prSet/>
      <dgm:spPr/>
      <dgm:t>
        <a:bodyPr/>
        <a:lstStyle/>
        <a:p>
          <a:endParaRPr lang="en-US"/>
        </a:p>
      </dgm:t>
    </dgm:pt>
    <dgm:pt modelId="{03149522-40B8-4DC2-BC17-8BCB64F44CE2}" type="sibTrans" cxnId="{7817FFC9-81B7-46DF-B0AA-C25909E973C4}">
      <dgm:prSet/>
      <dgm:spPr/>
      <dgm:t>
        <a:bodyPr/>
        <a:lstStyle/>
        <a:p>
          <a:endParaRPr lang="en-US"/>
        </a:p>
      </dgm:t>
    </dgm:pt>
    <dgm:pt modelId="{755B872A-07D5-4F54-8807-555114F972FB}">
      <dgm:prSet/>
      <dgm:spPr/>
      <dgm:t>
        <a:bodyPr/>
        <a:lstStyle/>
        <a:p>
          <a:r>
            <a:rPr lang="en-US" b="1" i="0"/>
            <a:t>Evolution of Solution:</a:t>
          </a:r>
          <a:endParaRPr lang="en-US"/>
        </a:p>
      </dgm:t>
    </dgm:pt>
    <dgm:pt modelId="{7130B1D9-CE69-4F3B-A5F9-8F8D4CA1562E}" type="parTrans" cxnId="{42B25A79-FB8E-4053-8754-69C73BDFD393}">
      <dgm:prSet/>
      <dgm:spPr/>
      <dgm:t>
        <a:bodyPr/>
        <a:lstStyle/>
        <a:p>
          <a:endParaRPr lang="en-US"/>
        </a:p>
      </dgm:t>
    </dgm:pt>
    <dgm:pt modelId="{B18256BB-04D6-4753-8AF8-654722E56D79}" type="sibTrans" cxnId="{42B25A79-FB8E-4053-8754-69C73BDFD393}">
      <dgm:prSet/>
      <dgm:spPr/>
      <dgm:t>
        <a:bodyPr/>
        <a:lstStyle/>
        <a:p>
          <a:endParaRPr lang="en-US"/>
        </a:p>
      </dgm:t>
    </dgm:pt>
    <dgm:pt modelId="{5C6FC8D7-A63B-4B97-8D70-F0454FC07E65}">
      <dgm:prSet/>
      <dgm:spPr/>
      <dgm:t>
        <a:bodyPr/>
        <a:lstStyle/>
        <a:p>
          <a:r>
            <a:rPr lang="en-US" b="0" i="0"/>
            <a:t>Started with pure simulation.</a:t>
          </a:r>
          <a:endParaRPr lang="en-US"/>
        </a:p>
      </dgm:t>
    </dgm:pt>
    <dgm:pt modelId="{76BDD22D-09F8-4CE0-91FA-8549CCF6BDA4}" type="parTrans" cxnId="{8A0C2DA4-335A-4D7E-951B-5620F791EC79}">
      <dgm:prSet/>
      <dgm:spPr/>
      <dgm:t>
        <a:bodyPr/>
        <a:lstStyle/>
        <a:p>
          <a:endParaRPr lang="en-US"/>
        </a:p>
      </dgm:t>
    </dgm:pt>
    <dgm:pt modelId="{34DFE23D-E855-4BC7-A333-CFB2F404FCA5}" type="sibTrans" cxnId="{8A0C2DA4-335A-4D7E-951B-5620F791EC79}">
      <dgm:prSet/>
      <dgm:spPr/>
      <dgm:t>
        <a:bodyPr/>
        <a:lstStyle/>
        <a:p>
          <a:endParaRPr lang="en-US"/>
        </a:p>
      </dgm:t>
    </dgm:pt>
    <dgm:pt modelId="{DD485065-78BA-4A48-86E5-8BB206D72C10}">
      <dgm:prSet/>
      <dgm:spPr/>
      <dgm:t>
        <a:bodyPr/>
        <a:lstStyle/>
        <a:p>
          <a:r>
            <a:rPr lang="en-US" b="0" i="0"/>
            <a:t>Introduced noise models to emulate NISQ hardware.</a:t>
          </a:r>
          <a:endParaRPr lang="en-US"/>
        </a:p>
      </dgm:t>
    </dgm:pt>
    <dgm:pt modelId="{6CB955E6-4A73-401E-AB91-9A8AD5D4B254}" type="parTrans" cxnId="{235C518E-41D5-44CF-A096-6F2CAF74400B}">
      <dgm:prSet/>
      <dgm:spPr/>
      <dgm:t>
        <a:bodyPr/>
        <a:lstStyle/>
        <a:p>
          <a:endParaRPr lang="en-US"/>
        </a:p>
      </dgm:t>
    </dgm:pt>
    <dgm:pt modelId="{92592BE6-FCC2-4D00-8F32-ABE737249B13}" type="sibTrans" cxnId="{235C518E-41D5-44CF-A096-6F2CAF74400B}">
      <dgm:prSet/>
      <dgm:spPr/>
      <dgm:t>
        <a:bodyPr/>
        <a:lstStyle/>
        <a:p>
          <a:endParaRPr lang="en-US"/>
        </a:p>
      </dgm:t>
    </dgm:pt>
    <dgm:pt modelId="{103E85A5-A0B3-45F5-8147-C9DF3AE94676}">
      <dgm:prSet/>
      <dgm:spPr/>
      <dgm:t>
        <a:bodyPr/>
        <a:lstStyle/>
        <a:p>
          <a:r>
            <a:rPr lang="en-US" b="0" i="0"/>
            <a:t>Incorporated L2 error analysis for validation.</a:t>
          </a:r>
          <a:endParaRPr lang="en-US"/>
        </a:p>
      </dgm:t>
    </dgm:pt>
    <dgm:pt modelId="{C318C16A-CE3B-441B-95A1-323381ECCFD6}" type="parTrans" cxnId="{9B456E2B-DD86-4A29-A6E4-EC5E49237873}">
      <dgm:prSet/>
      <dgm:spPr/>
      <dgm:t>
        <a:bodyPr/>
        <a:lstStyle/>
        <a:p>
          <a:endParaRPr lang="en-US"/>
        </a:p>
      </dgm:t>
    </dgm:pt>
    <dgm:pt modelId="{E823AE03-3CF5-4371-9EBE-221C83353C74}" type="sibTrans" cxnId="{9B456E2B-DD86-4A29-A6E4-EC5E49237873}">
      <dgm:prSet/>
      <dgm:spPr/>
      <dgm:t>
        <a:bodyPr/>
        <a:lstStyle/>
        <a:p>
          <a:endParaRPr lang="en-US"/>
        </a:p>
      </dgm:t>
    </dgm:pt>
    <dgm:pt modelId="{E8D177A1-462B-6943-9843-E544A0F11C9B}" type="pres">
      <dgm:prSet presAssocID="{5334889B-95BF-458F-9D14-43CF89C0B3EB}" presName="linear" presStyleCnt="0">
        <dgm:presLayoutVars>
          <dgm:animLvl val="lvl"/>
          <dgm:resizeHandles val="exact"/>
        </dgm:presLayoutVars>
      </dgm:prSet>
      <dgm:spPr/>
    </dgm:pt>
    <dgm:pt modelId="{13025753-8BD0-9B4E-9390-350C847D66DA}" type="pres">
      <dgm:prSet presAssocID="{1F8C4F71-2F42-4A04-A506-495F07CA6B0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DF3CC6-92C2-2A4B-A9A0-71D6BA94EB19}" type="pres">
      <dgm:prSet presAssocID="{1F8C4F71-2F42-4A04-A506-495F07CA6B0A}" presName="childText" presStyleLbl="revTx" presStyleIdx="0" presStyleCnt="4">
        <dgm:presLayoutVars>
          <dgm:bulletEnabled val="1"/>
        </dgm:presLayoutVars>
      </dgm:prSet>
      <dgm:spPr/>
    </dgm:pt>
    <dgm:pt modelId="{1C3CED9B-F848-2846-94F2-82ED0C958201}" type="pres">
      <dgm:prSet presAssocID="{C2D92B8E-1954-4A66-920D-12C6C03142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BE9FDB-4D2A-EC46-B83B-273B1092A8E7}" type="pres">
      <dgm:prSet presAssocID="{C2D92B8E-1954-4A66-920D-12C6C031426B}" presName="childText" presStyleLbl="revTx" presStyleIdx="1" presStyleCnt="4">
        <dgm:presLayoutVars>
          <dgm:bulletEnabled val="1"/>
        </dgm:presLayoutVars>
      </dgm:prSet>
      <dgm:spPr/>
    </dgm:pt>
    <dgm:pt modelId="{FB39ADC8-7835-8449-BF1B-4E20C1B39E3F}" type="pres">
      <dgm:prSet presAssocID="{5D675F3B-798E-4BC5-A816-505F8F92DE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CD6388-9B56-104E-9C30-B1D1BB8918EE}" type="pres">
      <dgm:prSet presAssocID="{5D675F3B-798E-4BC5-A816-505F8F92DE70}" presName="childText" presStyleLbl="revTx" presStyleIdx="2" presStyleCnt="4">
        <dgm:presLayoutVars>
          <dgm:bulletEnabled val="1"/>
        </dgm:presLayoutVars>
      </dgm:prSet>
      <dgm:spPr/>
    </dgm:pt>
    <dgm:pt modelId="{84F0582E-4EF5-B04A-93F4-07DD5FC13C8A}" type="pres">
      <dgm:prSet presAssocID="{755B872A-07D5-4F54-8807-555114F972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B92C8AD-6A8E-524C-8F18-1FB43B5F1627}" type="pres">
      <dgm:prSet presAssocID="{755B872A-07D5-4F54-8807-555114F972F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9750F1D-2812-4696-9036-DD6471DAFA94}" srcId="{1F8C4F71-2F42-4A04-A506-495F07CA6B0A}" destId="{20F85315-B16B-4D05-A54C-C33DCB2E69F3}" srcOrd="0" destOrd="0" parTransId="{6B0A9856-AE8D-4ED7-ACBE-A4C5C99E1AAC}" sibTransId="{3B76E794-57A7-45B0-B11B-297B33ECD6E2}"/>
    <dgm:cxn modelId="{9B456E2B-DD86-4A29-A6E4-EC5E49237873}" srcId="{755B872A-07D5-4F54-8807-555114F972FB}" destId="{103E85A5-A0B3-45F5-8147-C9DF3AE94676}" srcOrd="2" destOrd="0" parTransId="{C318C16A-CE3B-441B-95A1-323381ECCFD6}" sibTransId="{E823AE03-3CF5-4371-9EBE-221C83353C74}"/>
    <dgm:cxn modelId="{9E13952B-E7C3-48E4-B9FB-67CE9460F50B}" srcId="{C2D92B8E-1954-4A66-920D-12C6C031426B}" destId="{2272095D-2B83-4765-A114-070145AD7911}" srcOrd="2" destOrd="0" parTransId="{5116BC09-3695-4A21-AAE7-44BA043BF205}" sibTransId="{632BA04B-3BA4-4ECF-A021-06710612FD57}"/>
    <dgm:cxn modelId="{4B7D2C2D-62A3-46F5-B047-A5231587E8B2}" srcId="{1F8C4F71-2F42-4A04-A506-495F07CA6B0A}" destId="{20A24C31-BA4A-4403-A207-978B30C1996C}" srcOrd="1" destOrd="0" parTransId="{BDF7ECDD-9706-43C6-B977-7DE354ED33C7}" sibTransId="{D515F7F3-3CDE-45F1-A4D0-E002BA6EEC23}"/>
    <dgm:cxn modelId="{57B32A32-8218-483B-B198-6458E86D8485}" srcId="{5334889B-95BF-458F-9D14-43CF89C0B3EB}" destId="{C2D92B8E-1954-4A66-920D-12C6C031426B}" srcOrd="1" destOrd="0" parTransId="{7F01E513-A37D-4826-B43D-FE44D7C48BB4}" sibTransId="{84EEF906-BB0E-4EB9-92D6-84C1E25B502A}"/>
    <dgm:cxn modelId="{795E9B32-F228-D347-B375-3DF924DE4AAD}" type="presOf" srcId="{5BBB81B9-A5EF-4E20-85CB-55ECDB723D3F}" destId="{51CD6388-9B56-104E-9C30-B1D1BB8918EE}" srcOrd="0" destOrd="1" presId="urn:microsoft.com/office/officeart/2005/8/layout/vList2"/>
    <dgm:cxn modelId="{DDDCE43A-FC96-7341-B1E6-4BE6B0EF8CAC}" type="presOf" srcId="{07199239-127B-48D0-8C5F-6316FFC0F6F4}" destId="{51CD6388-9B56-104E-9C30-B1D1BB8918EE}" srcOrd="0" destOrd="0" presId="urn:microsoft.com/office/officeart/2005/8/layout/vList2"/>
    <dgm:cxn modelId="{B5B2325D-2A38-3341-9323-DC3E28CC8D13}" type="presOf" srcId="{1F8C4F71-2F42-4A04-A506-495F07CA6B0A}" destId="{13025753-8BD0-9B4E-9390-350C847D66DA}" srcOrd="0" destOrd="0" presId="urn:microsoft.com/office/officeart/2005/8/layout/vList2"/>
    <dgm:cxn modelId="{BDA5FE6A-F32B-43C7-9FC0-1EFA82E72874}" srcId="{1F8C4F71-2F42-4A04-A506-495F07CA6B0A}" destId="{456CB666-4900-4D14-AE1D-9A8DFDB0FC31}" srcOrd="2" destOrd="0" parTransId="{DD59D1CC-68E9-4515-AA76-1FA0AC296109}" sibTransId="{3539489A-ABA4-415D-B59D-EE9EF8244FEE}"/>
    <dgm:cxn modelId="{A3A18C75-6838-494D-AA1C-93C419AE2A8D}" type="presOf" srcId="{2272095D-2B83-4765-A114-070145AD7911}" destId="{49BE9FDB-4D2A-EC46-B83B-273B1092A8E7}" srcOrd="0" destOrd="2" presId="urn:microsoft.com/office/officeart/2005/8/layout/vList2"/>
    <dgm:cxn modelId="{42B25A79-FB8E-4053-8754-69C73BDFD393}" srcId="{5334889B-95BF-458F-9D14-43CF89C0B3EB}" destId="{755B872A-07D5-4F54-8807-555114F972FB}" srcOrd="3" destOrd="0" parTransId="{7130B1D9-CE69-4F3B-A5F9-8F8D4CA1562E}" sibTransId="{B18256BB-04D6-4753-8AF8-654722E56D79}"/>
    <dgm:cxn modelId="{4DC9747F-AF50-7C41-9937-2562CA11799D}" type="presOf" srcId="{B4084B79-FA4B-40BA-BD2C-7BBCE101EA53}" destId="{49BE9FDB-4D2A-EC46-B83B-273B1092A8E7}" srcOrd="0" destOrd="0" presId="urn:microsoft.com/office/officeart/2005/8/layout/vList2"/>
    <dgm:cxn modelId="{A9840D86-7E58-3D42-8E50-4DF87350346D}" type="presOf" srcId="{755B872A-07D5-4F54-8807-555114F972FB}" destId="{84F0582E-4EF5-B04A-93F4-07DD5FC13C8A}" srcOrd="0" destOrd="0" presId="urn:microsoft.com/office/officeart/2005/8/layout/vList2"/>
    <dgm:cxn modelId="{235C518E-41D5-44CF-A096-6F2CAF74400B}" srcId="{755B872A-07D5-4F54-8807-555114F972FB}" destId="{DD485065-78BA-4A48-86E5-8BB206D72C10}" srcOrd="1" destOrd="0" parTransId="{6CB955E6-4A73-401E-AB91-9A8AD5D4B254}" sibTransId="{92592BE6-FCC2-4D00-8F32-ABE737249B13}"/>
    <dgm:cxn modelId="{C07B2A93-F196-674F-B21E-4B56F593CE9D}" type="presOf" srcId="{20A24C31-BA4A-4403-A207-978B30C1996C}" destId="{2EDF3CC6-92C2-2A4B-A9A0-71D6BA94EB19}" srcOrd="0" destOrd="1" presId="urn:microsoft.com/office/officeart/2005/8/layout/vList2"/>
    <dgm:cxn modelId="{5EAC7EA1-E2E1-6243-8580-0FC97ADD420C}" type="presOf" srcId="{5D675F3B-798E-4BC5-A816-505F8F92DE70}" destId="{FB39ADC8-7835-8449-BF1B-4E20C1B39E3F}" srcOrd="0" destOrd="0" presId="urn:microsoft.com/office/officeart/2005/8/layout/vList2"/>
    <dgm:cxn modelId="{035FDFA3-4DEB-BB4E-8EDC-818F2E16AE3D}" type="presOf" srcId="{DD485065-78BA-4A48-86E5-8BB206D72C10}" destId="{7B92C8AD-6A8E-524C-8F18-1FB43B5F1627}" srcOrd="0" destOrd="1" presId="urn:microsoft.com/office/officeart/2005/8/layout/vList2"/>
    <dgm:cxn modelId="{8A0C2DA4-335A-4D7E-951B-5620F791EC79}" srcId="{755B872A-07D5-4F54-8807-555114F972FB}" destId="{5C6FC8D7-A63B-4B97-8D70-F0454FC07E65}" srcOrd="0" destOrd="0" parTransId="{76BDD22D-09F8-4CE0-91FA-8549CCF6BDA4}" sibTransId="{34DFE23D-E855-4BC7-A333-CFB2F404FCA5}"/>
    <dgm:cxn modelId="{AEE075A8-DB65-2A45-9588-506EB9641FA8}" type="presOf" srcId="{456CB666-4900-4D14-AE1D-9A8DFDB0FC31}" destId="{2EDF3CC6-92C2-2A4B-A9A0-71D6BA94EB19}" srcOrd="0" destOrd="2" presId="urn:microsoft.com/office/officeart/2005/8/layout/vList2"/>
    <dgm:cxn modelId="{4F7608A9-C2D1-1246-9E47-B7987291CBB7}" type="presOf" srcId="{5C6FC8D7-A63B-4B97-8D70-F0454FC07E65}" destId="{7B92C8AD-6A8E-524C-8F18-1FB43B5F1627}" srcOrd="0" destOrd="0" presId="urn:microsoft.com/office/officeart/2005/8/layout/vList2"/>
    <dgm:cxn modelId="{3643CDAB-8348-458B-ABFD-076F8702E36E}" srcId="{5D675F3B-798E-4BC5-A816-505F8F92DE70}" destId="{07199239-127B-48D0-8C5F-6316FFC0F6F4}" srcOrd="0" destOrd="0" parTransId="{D9A2B384-8715-4610-81A4-F9D56FB67DA9}" sibTransId="{04ADDA2F-A29E-4BAB-A9F2-521DE82C5997}"/>
    <dgm:cxn modelId="{97F7BFB2-CECA-489F-A6E1-015EE54EF5D0}" srcId="{5334889B-95BF-458F-9D14-43CF89C0B3EB}" destId="{5D675F3B-798E-4BC5-A816-505F8F92DE70}" srcOrd="2" destOrd="0" parTransId="{F71F8E76-296E-4A3B-A5BD-8ACA2778AED9}" sibTransId="{C19922C6-A2C3-4C4F-A8A5-F9210C108FDB}"/>
    <dgm:cxn modelId="{C37BC6B9-3B59-4800-8759-C11A89C10748}" srcId="{C2D92B8E-1954-4A66-920D-12C6C031426B}" destId="{84ED6D11-9E78-415F-BF0F-893C24616421}" srcOrd="1" destOrd="0" parTransId="{AE79BBAE-17E1-4E51-B5E5-917CB9919273}" sibTransId="{960A8EE2-7195-482B-87BD-9E1C1F2DBA55}"/>
    <dgm:cxn modelId="{E075B5BB-3BC2-C140-8A55-BBFF311691D1}" type="presOf" srcId="{84ED6D11-9E78-415F-BF0F-893C24616421}" destId="{49BE9FDB-4D2A-EC46-B83B-273B1092A8E7}" srcOrd="0" destOrd="1" presId="urn:microsoft.com/office/officeart/2005/8/layout/vList2"/>
    <dgm:cxn modelId="{FF6204BE-D671-2148-A63B-8143A9CA12E2}" type="presOf" srcId="{103E85A5-A0B3-45F5-8147-C9DF3AE94676}" destId="{7B92C8AD-6A8E-524C-8F18-1FB43B5F1627}" srcOrd="0" destOrd="2" presId="urn:microsoft.com/office/officeart/2005/8/layout/vList2"/>
    <dgm:cxn modelId="{7817FFC9-81B7-46DF-B0AA-C25909E973C4}" srcId="{5D675F3B-798E-4BC5-A816-505F8F92DE70}" destId="{5BBB81B9-A5EF-4E20-85CB-55ECDB723D3F}" srcOrd="1" destOrd="0" parTransId="{CD584164-A4F1-4AA2-BC80-1E3F5116D253}" sibTransId="{03149522-40B8-4DC2-BC17-8BCB64F44CE2}"/>
    <dgm:cxn modelId="{6FB830D7-C587-4E51-AF03-B8D21DF97501}" srcId="{5334889B-95BF-458F-9D14-43CF89C0B3EB}" destId="{1F8C4F71-2F42-4A04-A506-495F07CA6B0A}" srcOrd="0" destOrd="0" parTransId="{C1959458-DC60-4494-9DDB-370C52CED0FE}" sibTransId="{25F8A051-43C4-4397-A867-9448D5C15301}"/>
    <dgm:cxn modelId="{436440D8-2CE7-154E-B05C-D32F5F7FE459}" type="presOf" srcId="{5334889B-95BF-458F-9D14-43CF89C0B3EB}" destId="{E8D177A1-462B-6943-9843-E544A0F11C9B}" srcOrd="0" destOrd="0" presId="urn:microsoft.com/office/officeart/2005/8/layout/vList2"/>
    <dgm:cxn modelId="{26D976DF-A208-D54B-860E-9223B5AB259F}" type="presOf" srcId="{20F85315-B16B-4D05-A54C-C33DCB2E69F3}" destId="{2EDF3CC6-92C2-2A4B-A9A0-71D6BA94EB19}" srcOrd="0" destOrd="0" presId="urn:microsoft.com/office/officeart/2005/8/layout/vList2"/>
    <dgm:cxn modelId="{3FDABEED-56D3-4DAD-A893-F8B21E0AE6B7}" srcId="{C2D92B8E-1954-4A66-920D-12C6C031426B}" destId="{B4084B79-FA4B-40BA-BD2C-7BBCE101EA53}" srcOrd="0" destOrd="0" parTransId="{E1AC2719-16B7-4AFE-9020-B45C9DDEF542}" sibTransId="{983A822B-2573-449A-AEA7-EE5CCD7773C8}"/>
    <dgm:cxn modelId="{9355C8EE-01CA-B040-AEBC-53DF24A55497}" type="presOf" srcId="{C2D92B8E-1954-4A66-920D-12C6C031426B}" destId="{1C3CED9B-F848-2846-94F2-82ED0C958201}" srcOrd="0" destOrd="0" presId="urn:microsoft.com/office/officeart/2005/8/layout/vList2"/>
    <dgm:cxn modelId="{F7C2A25C-280E-E84F-A513-2F654BE72E77}" type="presParOf" srcId="{E8D177A1-462B-6943-9843-E544A0F11C9B}" destId="{13025753-8BD0-9B4E-9390-350C847D66DA}" srcOrd="0" destOrd="0" presId="urn:microsoft.com/office/officeart/2005/8/layout/vList2"/>
    <dgm:cxn modelId="{B8DBBA04-2D6C-2943-BF16-F31911442008}" type="presParOf" srcId="{E8D177A1-462B-6943-9843-E544A0F11C9B}" destId="{2EDF3CC6-92C2-2A4B-A9A0-71D6BA94EB19}" srcOrd="1" destOrd="0" presId="urn:microsoft.com/office/officeart/2005/8/layout/vList2"/>
    <dgm:cxn modelId="{5CF99780-AC12-5044-9B0E-DD3199BCFE37}" type="presParOf" srcId="{E8D177A1-462B-6943-9843-E544A0F11C9B}" destId="{1C3CED9B-F848-2846-94F2-82ED0C958201}" srcOrd="2" destOrd="0" presId="urn:microsoft.com/office/officeart/2005/8/layout/vList2"/>
    <dgm:cxn modelId="{7768A85B-6C1C-AF49-B34F-FAFCAD5882EF}" type="presParOf" srcId="{E8D177A1-462B-6943-9843-E544A0F11C9B}" destId="{49BE9FDB-4D2A-EC46-B83B-273B1092A8E7}" srcOrd="3" destOrd="0" presId="urn:microsoft.com/office/officeart/2005/8/layout/vList2"/>
    <dgm:cxn modelId="{0D2E4FE8-AA4E-F043-AFDC-FD629D65EDBA}" type="presParOf" srcId="{E8D177A1-462B-6943-9843-E544A0F11C9B}" destId="{FB39ADC8-7835-8449-BF1B-4E20C1B39E3F}" srcOrd="4" destOrd="0" presId="urn:microsoft.com/office/officeart/2005/8/layout/vList2"/>
    <dgm:cxn modelId="{3A26C9F1-C678-B340-83C4-3A4C07BCCDC3}" type="presParOf" srcId="{E8D177A1-462B-6943-9843-E544A0F11C9B}" destId="{51CD6388-9B56-104E-9C30-B1D1BB8918EE}" srcOrd="5" destOrd="0" presId="urn:microsoft.com/office/officeart/2005/8/layout/vList2"/>
    <dgm:cxn modelId="{AEE7FD8E-F044-254E-94EE-9F17CF48BB43}" type="presParOf" srcId="{E8D177A1-462B-6943-9843-E544A0F11C9B}" destId="{84F0582E-4EF5-B04A-93F4-07DD5FC13C8A}" srcOrd="6" destOrd="0" presId="urn:microsoft.com/office/officeart/2005/8/layout/vList2"/>
    <dgm:cxn modelId="{A45FBAA1-E100-4B4E-93B2-F607C387F9B4}" type="presParOf" srcId="{E8D177A1-462B-6943-9843-E544A0F11C9B}" destId="{7B92C8AD-6A8E-524C-8F18-1FB43B5F162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62EAA1-CF74-417C-B2E1-ABD5C1B5FBE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D7A239-BC35-4E99-8F07-85F1DD399FD5}">
      <dgm:prSet/>
      <dgm:spPr/>
      <dgm:t>
        <a:bodyPr/>
        <a:lstStyle/>
        <a:p>
          <a:pPr>
            <a:defRPr b="1"/>
          </a:pPr>
          <a:r>
            <a:rPr lang="en-US" b="1"/>
            <a:t>Success Metrics:</a:t>
          </a:r>
          <a:endParaRPr lang="en-US"/>
        </a:p>
      </dgm:t>
    </dgm:pt>
    <dgm:pt modelId="{003E41FA-D814-4F7C-9F67-1FFBCFEEC000}" type="parTrans" cxnId="{EAAE7DC8-8692-4D5C-B61B-AB63DFE6CC72}">
      <dgm:prSet/>
      <dgm:spPr/>
      <dgm:t>
        <a:bodyPr/>
        <a:lstStyle/>
        <a:p>
          <a:endParaRPr lang="en-US"/>
        </a:p>
      </dgm:t>
    </dgm:pt>
    <dgm:pt modelId="{4BA0EE30-495D-42EE-8619-4D023D6B2598}" type="sibTrans" cxnId="{EAAE7DC8-8692-4D5C-B61B-AB63DFE6CC72}">
      <dgm:prSet/>
      <dgm:spPr/>
      <dgm:t>
        <a:bodyPr/>
        <a:lstStyle/>
        <a:p>
          <a:endParaRPr lang="en-US"/>
        </a:p>
      </dgm:t>
    </dgm:pt>
    <dgm:pt modelId="{D9804FF6-ED59-476E-8593-35BB81BF7E48}">
      <dgm:prSet/>
      <dgm:spPr/>
      <dgm:t>
        <a:bodyPr/>
        <a:lstStyle/>
        <a:p>
          <a:pPr algn="just"/>
          <a:r>
            <a:rPr lang="en-US" b="1"/>
            <a:t>L2 error</a:t>
          </a:r>
          <a:r>
            <a:rPr lang="en-US"/>
            <a:t> between quantum and classical results: Low error for early timesteps.</a:t>
          </a:r>
        </a:p>
      </dgm:t>
    </dgm:pt>
    <dgm:pt modelId="{F0652A61-560A-48E6-8240-60942C1DDE4D}" type="parTrans" cxnId="{70927BB2-D50D-4D00-81CB-5E645D305F0B}">
      <dgm:prSet/>
      <dgm:spPr/>
      <dgm:t>
        <a:bodyPr/>
        <a:lstStyle/>
        <a:p>
          <a:endParaRPr lang="en-US"/>
        </a:p>
      </dgm:t>
    </dgm:pt>
    <dgm:pt modelId="{9CAA4F64-18BE-4938-BD70-01735B80D0C7}" type="sibTrans" cxnId="{70927BB2-D50D-4D00-81CB-5E645D305F0B}">
      <dgm:prSet/>
      <dgm:spPr/>
      <dgm:t>
        <a:bodyPr/>
        <a:lstStyle/>
        <a:p>
          <a:endParaRPr lang="en-US"/>
        </a:p>
      </dgm:t>
    </dgm:pt>
    <dgm:pt modelId="{9B9CEA15-62C3-49AD-AA4E-51A280004385}">
      <dgm:prSet/>
      <dgm:spPr/>
      <dgm:t>
        <a:bodyPr/>
        <a:lstStyle/>
        <a:p>
          <a:pPr algn="just"/>
          <a:r>
            <a:rPr lang="en-US" b="1" dirty="0"/>
            <a:t>Circuit performance</a:t>
          </a:r>
          <a:r>
            <a:rPr lang="en-US" dirty="0"/>
            <a:t> under noise: Demonstrated degradation consistent with theoretical expectations.</a:t>
          </a:r>
        </a:p>
      </dgm:t>
    </dgm:pt>
    <dgm:pt modelId="{40906E7E-EFD1-48D9-8860-F7DA6EEA7FEA}" type="parTrans" cxnId="{15BF207B-56C6-4DC8-89E9-8ABEEC372956}">
      <dgm:prSet/>
      <dgm:spPr/>
      <dgm:t>
        <a:bodyPr/>
        <a:lstStyle/>
        <a:p>
          <a:endParaRPr lang="en-US"/>
        </a:p>
      </dgm:t>
    </dgm:pt>
    <dgm:pt modelId="{1B8A9C30-29BC-46F2-ACA7-1B5336954D42}" type="sibTrans" cxnId="{15BF207B-56C6-4DC8-89E9-8ABEEC372956}">
      <dgm:prSet/>
      <dgm:spPr/>
      <dgm:t>
        <a:bodyPr/>
        <a:lstStyle/>
        <a:p>
          <a:endParaRPr lang="en-US"/>
        </a:p>
      </dgm:t>
    </dgm:pt>
    <dgm:pt modelId="{6C8B313C-F87B-48C8-89E2-CB049E5E41D1}">
      <dgm:prSet/>
      <dgm:spPr/>
      <dgm:t>
        <a:bodyPr/>
        <a:lstStyle/>
        <a:p>
          <a:pPr algn="just"/>
          <a:r>
            <a:rPr lang="en-US" b="1"/>
            <a:t>Visualization</a:t>
          </a:r>
          <a:r>
            <a:rPr lang="en-US"/>
            <a:t> confirmed accurate trend capture by quantum output.</a:t>
          </a:r>
        </a:p>
      </dgm:t>
    </dgm:pt>
    <dgm:pt modelId="{D7934780-F512-44AA-AA5A-4EA2A3D951DB}" type="parTrans" cxnId="{C5B04E59-20B8-4240-B181-BF2E391918D2}">
      <dgm:prSet/>
      <dgm:spPr/>
      <dgm:t>
        <a:bodyPr/>
        <a:lstStyle/>
        <a:p>
          <a:endParaRPr lang="en-US"/>
        </a:p>
      </dgm:t>
    </dgm:pt>
    <dgm:pt modelId="{6902DAD0-CA11-44E9-B6C2-48A46116CC7D}" type="sibTrans" cxnId="{C5B04E59-20B8-4240-B181-BF2E391918D2}">
      <dgm:prSet/>
      <dgm:spPr/>
      <dgm:t>
        <a:bodyPr/>
        <a:lstStyle/>
        <a:p>
          <a:endParaRPr lang="en-US"/>
        </a:p>
      </dgm:t>
    </dgm:pt>
    <dgm:pt modelId="{B3FEB858-8F30-42D7-829C-DB6AE5FDC2FF}">
      <dgm:prSet/>
      <dgm:spPr/>
      <dgm:t>
        <a:bodyPr/>
        <a:lstStyle/>
        <a:p>
          <a:pPr>
            <a:defRPr b="1"/>
          </a:pPr>
          <a:r>
            <a:rPr lang="en-US" b="1"/>
            <a:t>Contribution to Quantum Science:</a:t>
          </a:r>
          <a:endParaRPr lang="en-US"/>
        </a:p>
      </dgm:t>
    </dgm:pt>
    <dgm:pt modelId="{D8AED44C-4BA1-48DA-A435-1BE44A4816F1}" type="parTrans" cxnId="{93D33BE5-CD5C-437B-AF77-9462FA46A063}">
      <dgm:prSet/>
      <dgm:spPr/>
      <dgm:t>
        <a:bodyPr/>
        <a:lstStyle/>
        <a:p>
          <a:endParaRPr lang="en-US"/>
        </a:p>
      </dgm:t>
    </dgm:pt>
    <dgm:pt modelId="{363A4110-F176-4512-85B3-46B214F0276F}" type="sibTrans" cxnId="{93D33BE5-CD5C-437B-AF77-9462FA46A063}">
      <dgm:prSet/>
      <dgm:spPr/>
      <dgm:t>
        <a:bodyPr/>
        <a:lstStyle/>
        <a:p>
          <a:endParaRPr lang="en-US"/>
        </a:p>
      </dgm:t>
    </dgm:pt>
    <dgm:pt modelId="{680F39BF-99A4-40BF-BDE7-30B6205CE07E}">
      <dgm:prSet/>
      <dgm:spPr/>
      <dgm:t>
        <a:bodyPr/>
        <a:lstStyle/>
        <a:p>
          <a:pPr algn="just"/>
          <a:r>
            <a:rPr lang="en-US" dirty="0"/>
            <a:t>Demonstrates a </a:t>
          </a:r>
          <a:r>
            <a:rPr lang="en-US" b="1" dirty="0"/>
            <a:t>novel application</a:t>
          </a:r>
          <a:r>
            <a:rPr lang="en-US" dirty="0"/>
            <a:t> of quantum circuits for </a:t>
          </a:r>
          <a:r>
            <a:rPr lang="en-US" b="1" dirty="0"/>
            <a:t>nonlinear PDEs</a:t>
          </a:r>
          <a:r>
            <a:rPr lang="en-US" dirty="0"/>
            <a:t>.</a:t>
          </a:r>
        </a:p>
      </dgm:t>
    </dgm:pt>
    <dgm:pt modelId="{F77EC665-0F85-416A-AFC8-40D5AA341209}" type="parTrans" cxnId="{17534CEA-F5D8-48A2-B4AD-E6401078501C}">
      <dgm:prSet/>
      <dgm:spPr/>
      <dgm:t>
        <a:bodyPr/>
        <a:lstStyle/>
        <a:p>
          <a:endParaRPr lang="en-US"/>
        </a:p>
      </dgm:t>
    </dgm:pt>
    <dgm:pt modelId="{64110C8D-5ED5-47EA-9BDA-E7FA41387E58}" type="sibTrans" cxnId="{17534CEA-F5D8-48A2-B4AD-E6401078501C}">
      <dgm:prSet/>
      <dgm:spPr/>
      <dgm:t>
        <a:bodyPr/>
        <a:lstStyle/>
        <a:p>
          <a:endParaRPr lang="en-US"/>
        </a:p>
      </dgm:t>
    </dgm:pt>
    <dgm:pt modelId="{DE010C27-E56F-4A11-BE18-32DD29503258}">
      <dgm:prSet/>
      <dgm:spPr/>
      <dgm:t>
        <a:bodyPr/>
        <a:lstStyle/>
        <a:p>
          <a:pPr algn="just"/>
          <a:r>
            <a:rPr lang="en-US"/>
            <a:t>Acts as a </a:t>
          </a:r>
          <a:r>
            <a:rPr lang="en-US" b="1"/>
            <a:t>prototype framework</a:t>
          </a:r>
          <a:r>
            <a:rPr lang="en-US"/>
            <a:t> for testing future quantum solvers in CFD and AI-assisted physics.</a:t>
          </a:r>
        </a:p>
      </dgm:t>
    </dgm:pt>
    <dgm:pt modelId="{66449C71-3D5D-42CD-B0BE-C5EBC0F42563}" type="parTrans" cxnId="{3FDC68A8-C3F6-4171-B37F-E28A18372441}">
      <dgm:prSet/>
      <dgm:spPr/>
      <dgm:t>
        <a:bodyPr/>
        <a:lstStyle/>
        <a:p>
          <a:endParaRPr lang="en-US"/>
        </a:p>
      </dgm:t>
    </dgm:pt>
    <dgm:pt modelId="{A3B9482C-18CB-4266-AE9F-63D185F0C3A3}" type="sibTrans" cxnId="{3FDC68A8-C3F6-4171-B37F-E28A18372441}">
      <dgm:prSet/>
      <dgm:spPr/>
      <dgm:t>
        <a:bodyPr/>
        <a:lstStyle/>
        <a:p>
          <a:endParaRPr lang="en-US"/>
        </a:p>
      </dgm:t>
    </dgm:pt>
    <dgm:pt modelId="{D3AD2459-047F-4BB0-983D-7D50BE488479}">
      <dgm:prSet/>
      <dgm:spPr/>
      <dgm:t>
        <a:bodyPr/>
        <a:lstStyle/>
        <a:p>
          <a:pPr algn="just"/>
          <a:r>
            <a:rPr lang="en-US"/>
            <a:t>Bridges quantum algorithm design with classical scientific computing.</a:t>
          </a:r>
        </a:p>
      </dgm:t>
    </dgm:pt>
    <dgm:pt modelId="{751B03C2-DBBD-46D9-87CE-855337AEA4CB}" type="parTrans" cxnId="{EED5EA22-EAB6-4031-BFCA-D670905765AD}">
      <dgm:prSet/>
      <dgm:spPr/>
      <dgm:t>
        <a:bodyPr/>
        <a:lstStyle/>
        <a:p>
          <a:endParaRPr lang="en-US"/>
        </a:p>
      </dgm:t>
    </dgm:pt>
    <dgm:pt modelId="{3A80B4C4-4F1C-4152-BD75-C28DD36D8F1A}" type="sibTrans" cxnId="{EED5EA22-EAB6-4031-BFCA-D670905765AD}">
      <dgm:prSet/>
      <dgm:spPr/>
      <dgm:t>
        <a:bodyPr/>
        <a:lstStyle/>
        <a:p>
          <a:endParaRPr lang="en-US"/>
        </a:p>
      </dgm:t>
    </dgm:pt>
    <dgm:pt modelId="{5B9FD630-06E7-463E-9579-B26D2711E99C}" type="pres">
      <dgm:prSet presAssocID="{7D62EAA1-CF74-417C-B2E1-ABD5C1B5FBEE}" presName="root" presStyleCnt="0">
        <dgm:presLayoutVars>
          <dgm:dir/>
          <dgm:resizeHandles val="exact"/>
        </dgm:presLayoutVars>
      </dgm:prSet>
      <dgm:spPr/>
    </dgm:pt>
    <dgm:pt modelId="{74844657-721C-43D4-B457-72E9DA1361AB}" type="pres">
      <dgm:prSet presAssocID="{FDD7A239-BC35-4E99-8F07-85F1DD399FD5}" presName="compNode" presStyleCnt="0"/>
      <dgm:spPr/>
    </dgm:pt>
    <dgm:pt modelId="{2545E026-B740-4F28-AEC6-61EC44E73A70}" type="pres">
      <dgm:prSet presAssocID="{FDD7A239-BC35-4E99-8F07-85F1DD399F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CDE0B27-48E6-415F-8ED0-D1E964DA3F95}" type="pres">
      <dgm:prSet presAssocID="{FDD7A239-BC35-4E99-8F07-85F1DD399FD5}" presName="iconSpace" presStyleCnt="0"/>
      <dgm:spPr/>
    </dgm:pt>
    <dgm:pt modelId="{09F20550-5B94-4E22-9704-658519E0D35D}" type="pres">
      <dgm:prSet presAssocID="{FDD7A239-BC35-4E99-8F07-85F1DD399FD5}" presName="parTx" presStyleLbl="revTx" presStyleIdx="0" presStyleCnt="4">
        <dgm:presLayoutVars>
          <dgm:chMax val="0"/>
          <dgm:chPref val="0"/>
        </dgm:presLayoutVars>
      </dgm:prSet>
      <dgm:spPr/>
    </dgm:pt>
    <dgm:pt modelId="{F5296F42-ABBB-4F8D-9D54-5A557EF9D750}" type="pres">
      <dgm:prSet presAssocID="{FDD7A239-BC35-4E99-8F07-85F1DD399FD5}" presName="txSpace" presStyleCnt="0"/>
      <dgm:spPr/>
    </dgm:pt>
    <dgm:pt modelId="{60BD8F27-5785-4A90-979B-5B556B5E2719}" type="pres">
      <dgm:prSet presAssocID="{FDD7A239-BC35-4E99-8F07-85F1DD399FD5}" presName="desTx" presStyleLbl="revTx" presStyleIdx="1" presStyleCnt="4">
        <dgm:presLayoutVars/>
      </dgm:prSet>
      <dgm:spPr/>
    </dgm:pt>
    <dgm:pt modelId="{9AEFAC79-B3EA-4698-88DC-2C8BB587932A}" type="pres">
      <dgm:prSet presAssocID="{4BA0EE30-495D-42EE-8619-4D023D6B2598}" presName="sibTrans" presStyleCnt="0"/>
      <dgm:spPr/>
    </dgm:pt>
    <dgm:pt modelId="{E12F838B-EBD5-41BD-A009-712E439E8C0A}" type="pres">
      <dgm:prSet presAssocID="{B3FEB858-8F30-42D7-829C-DB6AE5FDC2FF}" presName="compNode" presStyleCnt="0"/>
      <dgm:spPr/>
    </dgm:pt>
    <dgm:pt modelId="{E3095976-658E-4E58-9C22-7371D0410BA9}" type="pres">
      <dgm:prSet presAssocID="{B3FEB858-8F30-42D7-829C-DB6AE5FDC2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69BB2B17-DD09-4A3D-A315-83679D318CCE}" type="pres">
      <dgm:prSet presAssocID="{B3FEB858-8F30-42D7-829C-DB6AE5FDC2FF}" presName="iconSpace" presStyleCnt="0"/>
      <dgm:spPr/>
    </dgm:pt>
    <dgm:pt modelId="{500466AF-4D51-40A7-BB2D-7B0A346F860A}" type="pres">
      <dgm:prSet presAssocID="{B3FEB858-8F30-42D7-829C-DB6AE5FDC2FF}" presName="parTx" presStyleLbl="revTx" presStyleIdx="2" presStyleCnt="4">
        <dgm:presLayoutVars>
          <dgm:chMax val="0"/>
          <dgm:chPref val="0"/>
        </dgm:presLayoutVars>
      </dgm:prSet>
      <dgm:spPr/>
    </dgm:pt>
    <dgm:pt modelId="{35F78C7C-F8C2-40CD-B06E-5DDB4398D438}" type="pres">
      <dgm:prSet presAssocID="{B3FEB858-8F30-42D7-829C-DB6AE5FDC2FF}" presName="txSpace" presStyleCnt="0"/>
      <dgm:spPr/>
    </dgm:pt>
    <dgm:pt modelId="{24E60A26-8DA4-4DB5-B9D8-6AAA17BF825D}" type="pres">
      <dgm:prSet presAssocID="{B3FEB858-8F30-42D7-829C-DB6AE5FDC2FF}" presName="desTx" presStyleLbl="revTx" presStyleIdx="3" presStyleCnt="4">
        <dgm:presLayoutVars/>
      </dgm:prSet>
      <dgm:spPr/>
    </dgm:pt>
  </dgm:ptLst>
  <dgm:cxnLst>
    <dgm:cxn modelId="{7789B409-2717-42DA-9372-14B13DC809B6}" type="presOf" srcId="{B3FEB858-8F30-42D7-829C-DB6AE5FDC2FF}" destId="{500466AF-4D51-40A7-BB2D-7B0A346F860A}" srcOrd="0" destOrd="0" presId="urn:microsoft.com/office/officeart/2018/5/layout/CenteredIconLabelDescriptionList"/>
    <dgm:cxn modelId="{1643930A-D19A-48D2-B9D9-86EE984A4129}" type="presOf" srcId="{D9804FF6-ED59-476E-8593-35BB81BF7E48}" destId="{60BD8F27-5785-4A90-979B-5B556B5E2719}" srcOrd="0" destOrd="0" presId="urn:microsoft.com/office/officeart/2018/5/layout/CenteredIconLabelDescriptionList"/>
    <dgm:cxn modelId="{4C672817-C9AB-4F19-B51D-D892F6639393}" type="presOf" srcId="{680F39BF-99A4-40BF-BDE7-30B6205CE07E}" destId="{24E60A26-8DA4-4DB5-B9D8-6AAA17BF825D}" srcOrd="0" destOrd="0" presId="urn:microsoft.com/office/officeart/2018/5/layout/CenteredIconLabelDescriptionList"/>
    <dgm:cxn modelId="{EED5EA22-EAB6-4031-BFCA-D670905765AD}" srcId="{B3FEB858-8F30-42D7-829C-DB6AE5FDC2FF}" destId="{D3AD2459-047F-4BB0-983D-7D50BE488479}" srcOrd="2" destOrd="0" parTransId="{751B03C2-DBBD-46D9-87CE-855337AEA4CB}" sibTransId="{3A80B4C4-4F1C-4152-BD75-C28DD36D8F1A}"/>
    <dgm:cxn modelId="{1F45F125-8222-4772-8D70-DD7D208686EF}" type="presOf" srcId="{6C8B313C-F87B-48C8-89E2-CB049E5E41D1}" destId="{60BD8F27-5785-4A90-979B-5B556B5E2719}" srcOrd="0" destOrd="2" presId="urn:microsoft.com/office/officeart/2018/5/layout/CenteredIconLabelDescriptionList"/>
    <dgm:cxn modelId="{193A8327-120F-49A0-8FFA-A59753C3925E}" type="presOf" srcId="{9B9CEA15-62C3-49AD-AA4E-51A280004385}" destId="{60BD8F27-5785-4A90-979B-5B556B5E2719}" srcOrd="0" destOrd="1" presId="urn:microsoft.com/office/officeart/2018/5/layout/CenteredIconLabelDescriptionList"/>
    <dgm:cxn modelId="{BB2BAD53-1631-4B5C-B651-C29B310C937E}" type="presOf" srcId="{D3AD2459-047F-4BB0-983D-7D50BE488479}" destId="{24E60A26-8DA4-4DB5-B9D8-6AAA17BF825D}" srcOrd="0" destOrd="2" presId="urn:microsoft.com/office/officeart/2018/5/layout/CenteredIconLabelDescriptionList"/>
    <dgm:cxn modelId="{C5B04E59-20B8-4240-B181-BF2E391918D2}" srcId="{FDD7A239-BC35-4E99-8F07-85F1DD399FD5}" destId="{6C8B313C-F87B-48C8-89E2-CB049E5E41D1}" srcOrd="2" destOrd="0" parTransId="{D7934780-F512-44AA-AA5A-4EA2A3D951DB}" sibTransId="{6902DAD0-CA11-44E9-B6C2-48A46116CC7D}"/>
    <dgm:cxn modelId="{15BF207B-56C6-4DC8-89E9-8ABEEC372956}" srcId="{FDD7A239-BC35-4E99-8F07-85F1DD399FD5}" destId="{9B9CEA15-62C3-49AD-AA4E-51A280004385}" srcOrd="1" destOrd="0" parTransId="{40906E7E-EFD1-48D9-8860-F7DA6EEA7FEA}" sibTransId="{1B8A9C30-29BC-46F2-ACA7-1B5336954D42}"/>
    <dgm:cxn modelId="{3FDC68A8-C3F6-4171-B37F-E28A18372441}" srcId="{B3FEB858-8F30-42D7-829C-DB6AE5FDC2FF}" destId="{DE010C27-E56F-4A11-BE18-32DD29503258}" srcOrd="1" destOrd="0" parTransId="{66449C71-3D5D-42CD-B0BE-C5EBC0F42563}" sibTransId="{A3B9482C-18CB-4266-AE9F-63D185F0C3A3}"/>
    <dgm:cxn modelId="{70927BB2-D50D-4D00-81CB-5E645D305F0B}" srcId="{FDD7A239-BC35-4E99-8F07-85F1DD399FD5}" destId="{D9804FF6-ED59-476E-8593-35BB81BF7E48}" srcOrd="0" destOrd="0" parTransId="{F0652A61-560A-48E6-8240-60942C1DDE4D}" sibTransId="{9CAA4F64-18BE-4938-BD70-01735B80D0C7}"/>
    <dgm:cxn modelId="{EAAE7DC8-8692-4D5C-B61B-AB63DFE6CC72}" srcId="{7D62EAA1-CF74-417C-B2E1-ABD5C1B5FBEE}" destId="{FDD7A239-BC35-4E99-8F07-85F1DD399FD5}" srcOrd="0" destOrd="0" parTransId="{003E41FA-D814-4F7C-9F67-1FFBCFEEC000}" sibTransId="{4BA0EE30-495D-42EE-8619-4D023D6B2598}"/>
    <dgm:cxn modelId="{93D33BE5-CD5C-437B-AF77-9462FA46A063}" srcId="{7D62EAA1-CF74-417C-B2E1-ABD5C1B5FBEE}" destId="{B3FEB858-8F30-42D7-829C-DB6AE5FDC2FF}" srcOrd="1" destOrd="0" parTransId="{D8AED44C-4BA1-48DA-A435-1BE44A4816F1}" sibTransId="{363A4110-F176-4512-85B3-46B214F0276F}"/>
    <dgm:cxn modelId="{17534CEA-F5D8-48A2-B4AD-E6401078501C}" srcId="{B3FEB858-8F30-42D7-829C-DB6AE5FDC2FF}" destId="{680F39BF-99A4-40BF-BDE7-30B6205CE07E}" srcOrd="0" destOrd="0" parTransId="{F77EC665-0F85-416A-AFC8-40D5AA341209}" sibTransId="{64110C8D-5ED5-47EA-9BDA-E7FA41387E58}"/>
    <dgm:cxn modelId="{681BB6ED-62B9-421B-9BFC-4DBA9326F1AA}" type="presOf" srcId="{FDD7A239-BC35-4E99-8F07-85F1DD399FD5}" destId="{09F20550-5B94-4E22-9704-658519E0D35D}" srcOrd="0" destOrd="0" presId="urn:microsoft.com/office/officeart/2018/5/layout/CenteredIconLabelDescriptionList"/>
    <dgm:cxn modelId="{C2B46DF1-DA51-4E90-A9CC-D962F1D04F62}" type="presOf" srcId="{7D62EAA1-CF74-417C-B2E1-ABD5C1B5FBEE}" destId="{5B9FD630-06E7-463E-9579-B26D2711E99C}" srcOrd="0" destOrd="0" presId="urn:microsoft.com/office/officeart/2018/5/layout/CenteredIconLabelDescriptionList"/>
    <dgm:cxn modelId="{A0A20BFA-7655-40B3-8EF2-688560D44813}" type="presOf" srcId="{DE010C27-E56F-4A11-BE18-32DD29503258}" destId="{24E60A26-8DA4-4DB5-B9D8-6AAA17BF825D}" srcOrd="0" destOrd="1" presId="urn:microsoft.com/office/officeart/2018/5/layout/CenteredIconLabelDescriptionList"/>
    <dgm:cxn modelId="{F47A5E87-3AFF-4881-9AE3-7703DEF918B0}" type="presParOf" srcId="{5B9FD630-06E7-463E-9579-B26D2711E99C}" destId="{74844657-721C-43D4-B457-72E9DA1361AB}" srcOrd="0" destOrd="0" presId="urn:microsoft.com/office/officeart/2018/5/layout/CenteredIconLabelDescriptionList"/>
    <dgm:cxn modelId="{E86E0778-29D4-4E15-B186-1DE09EF76633}" type="presParOf" srcId="{74844657-721C-43D4-B457-72E9DA1361AB}" destId="{2545E026-B740-4F28-AEC6-61EC44E73A70}" srcOrd="0" destOrd="0" presId="urn:microsoft.com/office/officeart/2018/5/layout/CenteredIconLabelDescriptionList"/>
    <dgm:cxn modelId="{52D3C467-78FD-45D0-9D1C-CBAEF2335D5D}" type="presParOf" srcId="{74844657-721C-43D4-B457-72E9DA1361AB}" destId="{9CDE0B27-48E6-415F-8ED0-D1E964DA3F95}" srcOrd="1" destOrd="0" presId="urn:microsoft.com/office/officeart/2018/5/layout/CenteredIconLabelDescriptionList"/>
    <dgm:cxn modelId="{7435ACA3-60B2-4A86-BE63-4EF8509BF69B}" type="presParOf" srcId="{74844657-721C-43D4-B457-72E9DA1361AB}" destId="{09F20550-5B94-4E22-9704-658519E0D35D}" srcOrd="2" destOrd="0" presId="urn:microsoft.com/office/officeart/2018/5/layout/CenteredIconLabelDescriptionList"/>
    <dgm:cxn modelId="{9E9D1189-A443-4DA6-A569-91831F53416D}" type="presParOf" srcId="{74844657-721C-43D4-B457-72E9DA1361AB}" destId="{F5296F42-ABBB-4F8D-9D54-5A557EF9D750}" srcOrd="3" destOrd="0" presId="urn:microsoft.com/office/officeart/2018/5/layout/CenteredIconLabelDescriptionList"/>
    <dgm:cxn modelId="{4239B492-3FC4-4549-A2D3-035D7E1E61C2}" type="presParOf" srcId="{74844657-721C-43D4-B457-72E9DA1361AB}" destId="{60BD8F27-5785-4A90-979B-5B556B5E2719}" srcOrd="4" destOrd="0" presId="urn:microsoft.com/office/officeart/2018/5/layout/CenteredIconLabelDescriptionList"/>
    <dgm:cxn modelId="{7F5FDC26-AFBE-466E-AE82-F9A4B08984EF}" type="presParOf" srcId="{5B9FD630-06E7-463E-9579-B26D2711E99C}" destId="{9AEFAC79-B3EA-4698-88DC-2C8BB587932A}" srcOrd="1" destOrd="0" presId="urn:microsoft.com/office/officeart/2018/5/layout/CenteredIconLabelDescriptionList"/>
    <dgm:cxn modelId="{8A7845E6-28FB-47A0-BF0E-B80258519409}" type="presParOf" srcId="{5B9FD630-06E7-463E-9579-B26D2711E99C}" destId="{E12F838B-EBD5-41BD-A009-712E439E8C0A}" srcOrd="2" destOrd="0" presId="urn:microsoft.com/office/officeart/2018/5/layout/CenteredIconLabelDescriptionList"/>
    <dgm:cxn modelId="{5501A07B-80D7-4720-B486-CE17BD543D04}" type="presParOf" srcId="{E12F838B-EBD5-41BD-A009-712E439E8C0A}" destId="{E3095976-658E-4E58-9C22-7371D0410BA9}" srcOrd="0" destOrd="0" presId="urn:microsoft.com/office/officeart/2018/5/layout/CenteredIconLabelDescriptionList"/>
    <dgm:cxn modelId="{592815CB-9CBC-42CA-95F5-879B04152DBE}" type="presParOf" srcId="{E12F838B-EBD5-41BD-A009-712E439E8C0A}" destId="{69BB2B17-DD09-4A3D-A315-83679D318CCE}" srcOrd="1" destOrd="0" presId="urn:microsoft.com/office/officeart/2018/5/layout/CenteredIconLabelDescriptionList"/>
    <dgm:cxn modelId="{DE01A4CC-C9E0-460A-A53C-8F811C980D7B}" type="presParOf" srcId="{E12F838B-EBD5-41BD-A009-712E439E8C0A}" destId="{500466AF-4D51-40A7-BB2D-7B0A346F860A}" srcOrd="2" destOrd="0" presId="urn:microsoft.com/office/officeart/2018/5/layout/CenteredIconLabelDescriptionList"/>
    <dgm:cxn modelId="{45A08CA3-891F-488A-A082-32F91C406546}" type="presParOf" srcId="{E12F838B-EBD5-41BD-A009-712E439E8C0A}" destId="{35F78C7C-F8C2-40CD-B06E-5DDB4398D438}" srcOrd="3" destOrd="0" presId="urn:microsoft.com/office/officeart/2018/5/layout/CenteredIconLabelDescriptionList"/>
    <dgm:cxn modelId="{129000F6-19E9-4B38-8189-06E8A103CA7E}" type="presParOf" srcId="{E12F838B-EBD5-41BD-A009-712E439E8C0A}" destId="{24E60A26-8DA4-4DB5-B9D8-6AAA17BF825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F30642-81CA-4350-BD6B-EB1DB957052B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CD91B05-EF9B-4C8E-8522-0616A0BDAD86}">
      <dgm:prSet/>
      <dgm:spPr/>
      <dgm:t>
        <a:bodyPr/>
        <a:lstStyle/>
        <a:p>
          <a:r>
            <a:rPr lang="en-US" b="1" i="0" dirty="0"/>
            <a:t>Possible improvements:</a:t>
          </a:r>
          <a:endParaRPr lang="en-US" dirty="0"/>
        </a:p>
      </dgm:t>
    </dgm:pt>
    <dgm:pt modelId="{32F4918B-DF94-480B-A858-1EB8CF697D24}" type="parTrans" cxnId="{9734A6FE-5B3A-40EF-94C7-8F13A0A14C8B}">
      <dgm:prSet/>
      <dgm:spPr/>
      <dgm:t>
        <a:bodyPr/>
        <a:lstStyle/>
        <a:p>
          <a:endParaRPr lang="en-US"/>
        </a:p>
      </dgm:t>
    </dgm:pt>
    <dgm:pt modelId="{D62BBB3F-2CD0-46B0-8A8D-05D2F2B01EA0}" type="sibTrans" cxnId="{9734A6FE-5B3A-40EF-94C7-8F13A0A14C8B}">
      <dgm:prSet/>
      <dgm:spPr/>
      <dgm:t>
        <a:bodyPr/>
        <a:lstStyle/>
        <a:p>
          <a:endParaRPr lang="en-US"/>
        </a:p>
      </dgm:t>
    </dgm:pt>
    <dgm:pt modelId="{ACB6A281-7501-4F68-B402-22E5C93C86EA}">
      <dgm:prSet/>
      <dgm:spPr/>
      <dgm:t>
        <a:bodyPr/>
        <a:lstStyle/>
        <a:p>
          <a:r>
            <a:rPr lang="en-US" b="0" i="0"/>
            <a:t>Implement </a:t>
          </a:r>
          <a:r>
            <a:rPr lang="en-US" b="1" i="0"/>
            <a:t>multi-step time evolution</a:t>
          </a:r>
          <a:r>
            <a:rPr lang="en-US" b="0" i="0"/>
            <a:t> using full Trotterization loops.</a:t>
          </a:r>
          <a:endParaRPr lang="en-US"/>
        </a:p>
      </dgm:t>
    </dgm:pt>
    <dgm:pt modelId="{FF850A81-94A7-4FCD-86C3-97A231204B20}" type="parTrans" cxnId="{9E0A944A-775F-4B7C-BEC5-63E5364486CB}">
      <dgm:prSet/>
      <dgm:spPr/>
      <dgm:t>
        <a:bodyPr/>
        <a:lstStyle/>
        <a:p>
          <a:endParaRPr lang="en-US"/>
        </a:p>
      </dgm:t>
    </dgm:pt>
    <dgm:pt modelId="{3279A237-3BA3-4EA1-AACC-B07999D3DAB9}" type="sibTrans" cxnId="{9E0A944A-775F-4B7C-BEC5-63E5364486CB}">
      <dgm:prSet/>
      <dgm:spPr/>
      <dgm:t>
        <a:bodyPr/>
        <a:lstStyle/>
        <a:p>
          <a:endParaRPr lang="en-US"/>
        </a:p>
      </dgm:t>
    </dgm:pt>
    <dgm:pt modelId="{234EE650-1A27-4CA0-923A-F7B6A6E7D921}">
      <dgm:prSet/>
      <dgm:spPr/>
      <dgm:t>
        <a:bodyPr/>
        <a:lstStyle/>
        <a:p>
          <a:r>
            <a:rPr lang="en-US" b="0" i="0"/>
            <a:t>Explore </a:t>
          </a:r>
          <a:r>
            <a:rPr lang="en-US" b="1" i="0"/>
            <a:t>real quantum hardware</a:t>
          </a:r>
          <a:r>
            <a:rPr lang="en-US" b="0" i="0"/>
            <a:t> performance.</a:t>
          </a:r>
          <a:endParaRPr lang="en-US"/>
        </a:p>
      </dgm:t>
    </dgm:pt>
    <dgm:pt modelId="{92A4BB85-814D-4AA0-901D-30F72F7848F4}" type="parTrans" cxnId="{6E318C72-3EEE-42E0-91F1-6C6331EB3823}">
      <dgm:prSet/>
      <dgm:spPr/>
      <dgm:t>
        <a:bodyPr/>
        <a:lstStyle/>
        <a:p>
          <a:endParaRPr lang="en-US"/>
        </a:p>
      </dgm:t>
    </dgm:pt>
    <dgm:pt modelId="{C572DE4E-D04C-43DC-B73C-9B48C7B6C31D}" type="sibTrans" cxnId="{6E318C72-3EEE-42E0-91F1-6C6331EB3823}">
      <dgm:prSet/>
      <dgm:spPr/>
      <dgm:t>
        <a:bodyPr/>
        <a:lstStyle/>
        <a:p>
          <a:endParaRPr lang="en-US"/>
        </a:p>
      </dgm:t>
    </dgm:pt>
    <dgm:pt modelId="{21B77F64-4898-4011-B528-46C84B8C8B24}">
      <dgm:prSet/>
      <dgm:spPr/>
      <dgm:t>
        <a:bodyPr/>
        <a:lstStyle/>
        <a:p>
          <a:r>
            <a:rPr lang="en-US" b="0" i="0"/>
            <a:t>Expand to </a:t>
          </a:r>
          <a:r>
            <a:rPr lang="en-US" b="1" i="0"/>
            <a:t>higher-dimensional PDEs</a:t>
          </a:r>
          <a:r>
            <a:rPr lang="en-US" b="0" i="0"/>
            <a:t> (2D/3D Burgers or Navier-Stokes).</a:t>
          </a:r>
          <a:endParaRPr lang="en-US"/>
        </a:p>
      </dgm:t>
    </dgm:pt>
    <dgm:pt modelId="{981DDF54-1828-49BA-B525-D58A926CB98C}" type="parTrans" cxnId="{548FF339-7DFA-4148-8E1C-BA342EFE53D6}">
      <dgm:prSet/>
      <dgm:spPr/>
      <dgm:t>
        <a:bodyPr/>
        <a:lstStyle/>
        <a:p>
          <a:endParaRPr lang="en-US"/>
        </a:p>
      </dgm:t>
    </dgm:pt>
    <dgm:pt modelId="{D9081BC9-BC5E-4A37-B53C-8EF4CFD3D1A1}" type="sibTrans" cxnId="{548FF339-7DFA-4148-8E1C-BA342EFE53D6}">
      <dgm:prSet/>
      <dgm:spPr/>
      <dgm:t>
        <a:bodyPr/>
        <a:lstStyle/>
        <a:p>
          <a:endParaRPr lang="en-US"/>
        </a:p>
      </dgm:t>
    </dgm:pt>
    <dgm:pt modelId="{1A269CA8-BE71-4A9E-A55A-4BB12F66ACBF}">
      <dgm:prSet/>
      <dgm:spPr/>
      <dgm:t>
        <a:bodyPr/>
        <a:lstStyle/>
        <a:p>
          <a:r>
            <a:rPr lang="en-US" b="1" i="0"/>
            <a:t>Limitations Faced:</a:t>
          </a:r>
          <a:endParaRPr lang="en-US"/>
        </a:p>
      </dgm:t>
    </dgm:pt>
    <dgm:pt modelId="{5EBF0B91-8375-4AA5-8AD3-27946C5D9A51}" type="parTrans" cxnId="{3E899797-D241-46C0-A921-AD614B3BD69D}">
      <dgm:prSet/>
      <dgm:spPr/>
      <dgm:t>
        <a:bodyPr/>
        <a:lstStyle/>
        <a:p>
          <a:endParaRPr lang="en-US"/>
        </a:p>
      </dgm:t>
    </dgm:pt>
    <dgm:pt modelId="{391F4C51-9C76-4F9B-B067-90574D33562C}" type="sibTrans" cxnId="{3E899797-D241-46C0-A921-AD614B3BD69D}">
      <dgm:prSet/>
      <dgm:spPr/>
      <dgm:t>
        <a:bodyPr/>
        <a:lstStyle/>
        <a:p>
          <a:endParaRPr lang="en-US"/>
        </a:p>
      </dgm:t>
    </dgm:pt>
    <dgm:pt modelId="{1D0A8138-91E1-4325-87F1-E80588D97956}">
      <dgm:prSet/>
      <dgm:spPr/>
      <dgm:t>
        <a:bodyPr/>
        <a:lstStyle/>
        <a:p>
          <a:r>
            <a:rPr lang="en-US" b="0" i="0"/>
            <a:t>Current circuits are shallow; limited expressiveness due to </a:t>
          </a:r>
          <a:r>
            <a:rPr lang="en-US" b="1" i="0"/>
            <a:t>qubit count</a:t>
          </a:r>
          <a:r>
            <a:rPr lang="en-US" b="0" i="0"/>
            <a:t> and </a:t>
          </a:r>
          <a:r>
            <a:rPr lang="en-US" b="1" i="0"/>
            <a:t>noise</a:t>
          </a:r>
          <a:r>
            <a:rPr lang="en-US" b="0" i="0"/>
            <a:t>.</a:t>
          </a:r>
          <a:endParaRPr lang="en-US"/>
        </a:p>
      </dgm:t>
    </dgm:pt>
    <dgm:pt modelId="{CDF574F4-7D7E-4C1A-B745-1BE84F41EF2F}" type="parTrans" cxnId="{0152B649-BDEF-4A82-B84B-D7E4C220AA6F}">
      <dgm:prSet/>
      <dgm:spPr/>
      <dgm:t>
        <a:bodyPr/>
        <a:lstStyle/>
        <a:p>
          <a:endParaRPr lang="en-US"/>
        </a:p>
      </dgm:t>
    </dgm:pt>
    <dgm:pt modelId="{AFF4D0DF-EF0F-4150-886C-32491DC4F863}" type="sibTrans" cxnId="{0152B649-BDEF-4A82-B84B-D7E4C220AA6F}">
      <dgm:prSet/>
      <dgm:spPr/>
      <dgm:t>
        <a:bodyPr/>
        <a:lstStyle/>
        <a:p>
          <a:endParaRPr lang="en-US"/>
        </a:p>
      </dgm:t>
    </dgm:pt>
    <dgm:pt modelId="{F0F537C8-01A9-4DB4-94AD-B6C8C8A4A9E2}">
      <dgm:prSet/>
      <dgm:spPr/>
      <dgm:t>
        <a:bodyPr/>
        <a:lstStyle/>
        <a:p>
          <a:r>
            <a:rPr lang="en-US" b="0" i="0"/>
            <a:t>Only </a:t>
          </a:r>
          <a:r>
            <a:rPr lang="en-US" b="1" i="0"/>
            <a:t>mock evolution</a:t>
          </a:r>
          <a:r>
            <a:rPr lang="en-US" b="0" i="0"/>
            <a:t> implemented—no entanglement or Hamiltonian encoding.</a:t>
          </a:r>
          <a:endParaRPr lang="en-US"/>
        </a:p>
      </dgm:t>
    </dgm:pt>
    <dgm:pt modelId="{B6E311D5-31DB-4E3D-BF40-90376DD750EC}" type="parTrans" cxnId="{88B0213C-1751-43C0-96DE-AAE91C8D196F}">
      <dgm:prSet/>
      <dgm:spPr/>
      <dgm:t>
        <a:bodyPr/>
        <a:lstStyle/>
        <a:p>
          <a:endParaRPr lang="en-US"/>
        </a:p>
      </dgm:t>
    </dgm:pt>
    <dgm:pt modelId="{EFB9132C-DD90-4ECE-8862-3D4D20938018}" type="sibTrans" cxnId="{88B0213C-1751-43C0-96DE-AAE91C8D196F}">
      <dgm:prSet/>
      <dgm:spPr/>
      <dgm:t>
        <a:bodyPr/>
        <a:lstStyle/>
        <a:p>
          <a:endParaRPr lang="en-US"/>
        </a:p>
      </dgm:t>
    </dgm:pt>
    <dgm:pt modelId="{4AC652A8-8232-419B-879D-2CC7F0554238}">
      <dgm:prSet/>
      <dgm:spPr/>
      <dgm:t>
        <a:bodyPr/>
        <a:lstStyle/>
        <a:p>
          <a:r>
            <a:rPr lang="en-US" b="1" i="0" dirty="0"/>
            <a:t>Further requirements:</a:t>
          </a:r>
          <a:endParaRPr lang="en-US" dirty="0"/>
        </a:p>
      </dgm:t>
    </dgm:pt>
    <dgm:pt modelId="{58C33FB4-9514-4DC1-8E14-84DE9433BA0E}" type="parTrans" cxnId="{5A9B2A15-18AB-42A8-ACE4-E5986DE9A52C}">
      <dgm:prSet/>
      <dgm:spPr/>
      <dgm:t>
        <a:bodyPr/>
        <a:lstStyle/>
        <a:p>
          <a:endParaRPr lang="en-US"/>
        </a:p>
      </dgm:t>
    </dgm:pt>
    <dgm:pt modelId="{62562EF1-5167-4787-B9CC-361BFDFB5661}" type="sibTrans" cxnId="{5A9B2A15-18AB-42A8-ACE4-E5986DE9A52C}">
      <dgm:prSet/>
      <dgm:spPr/>
      <dgm:t>
        <a:bodyPr/>
        <a:lstStyle/>
        <a:p>
          <a:endParaRPr lang="en-US"/>
        </a:p>
      </dgm:t>
    </dgm:pt>
    <dgm:pt modelId="{9D10FBC0-5A98-4319-B48B-B2D555CE4148}">
      <dgm:prSet/>
      <dgm:spPr/>
      <dgm:t>
        <a:bodyPr/>
        <a:lstStyle/>
        <a:p>
          <a:r>
            <a:rPr lang="en-US" b="0" i="0" dirty="0"/>
            <a:t>Require </a:t>
          </a:r>
          <a:r>
            <a:rPr lang="en-US" b="1" i="0" dirty="0"/>
            <a:t>error-mitigation techniques</a:t>
          </a:r>
          <a:r>
            <a:rPr lang="en-US" b="0" i="0" dirty="0"/>
            <a:t>, </a:t>
          </a:r>
          <a:r>
            <a:rPr lang="en-US" b="1" i="0" dirty="0"/>
            <a:t>larger quantum systems</a:t>
          </a:r>
          <a:r>
            <a:rPr lang="en-US" b="0" i="0" dirty="0"/>
            <a:t>, and potentially </a:t>
          </a:r>
          <a:r>
            <a:rPr lang="en-US" b="1" i="0" dirty="0"/>
            <a:t>variational hybrid approaches</a:t>
          </a:r>
          <a:r>
            <a:rPr lang="en-US" b="0" i="0" dirty="0"/>
            <a:t> to extend this proof-of-concept.</a:t>
          </a:r>
          <a:endParaRPr lang="en-US" dirty="0"/>
        </a:p>
      </dgm:t>
    </dgm:pt>
    <dgm:pt modelId="{CEC1EBB9-6460-4426-A992-CC418256C39D}" type="parTrans" cxnId="{D537505C-2493-4144-8383-489D51EE13A7}">
      <dgm:prSet/>
      <dgm:spPr/>
      <dgm:t>
        <a:bodyPr/>
        <a:lstStyle/>
        <a:p>
          <a:endParaRPr lang="en-US"/>
        </a:p>
      </dgm:t>
    </dgm:pt>
    <dgm:pt modelId="{6B91B9A2-4B33-4C21-AB7B-CD6A64E025C7}" type="sibTrans" cxnId="{D537505C-2493-4144-8383-489D51EE13A7}">
      <dgm:prSet/>
      <dgm:spPr/>
      <dgm:t>
        <a:bodyPr/>
        <a:lstStyle/>
        <a:p>
          <a:endParaRPr lang="en-US"/>
        </a:p>
      </dgm:t>
    </dgm:pt>
    <dgm:pt modelId="{8C13FE7E-081B-AD40-8F6E-86A56046655D}" type="pres">
      <dgm:prSet presAssocID="{D1F30642-81CA-4350-BD6B-EB1DB957052B}" presName="linear" presStyleCnt="0">
        <dgm:presLayoutVars>
          <dgm:dir/>
          <dgm:animLvl val="lvl"/>
          <dgm:resizeHandles val="exact"/>
        </dgm:presLayoutVars>
      </dgm:prSet>
      <dgm:spPr/>
    </dgm:pt>
    <dgm:pt modelId="{CBC1DEB3-4585-9B49-BDD7-76CF9E154DD9}" type="pres">
      <dgm:prSet presAssocID="{6CD91B05-EF9B-4C8E-8522-0616A0BDAD86}" presName="parentLin" presStyleCnt="0"/>
      <dgm:spPr/>
    </dgm:pt>
    <dgm:pt modelId="{DCD5873A-02D8-B24F-ACD5-0DA98580F0AD}" type="pres">
      <dgm:prSet presAssocID="{6CD91B05-EF9B-4C8E-8522-0616A0BDAD86}" presName="parentLeftMargin" presStyleLbl="node1" presStyleIdx="0" presStyleCnt="3"/>
      <dgm:spPr/>
    </dgm:pt>
    <dgm:pt modelId="{28A0DA23-7A64-634D-ABCB-4BD48765BA5E}" type="pres">
      <dgm:prSet presAssocID="{6CD91B05-EF9B-4C8E-8522-0616A0BDAD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FFB86A8-023A-6D44-BCC3-1D809B64CD97}" type="pres">
      <dgm:prSet presAssocID="{6CD91B05-EF9B-4C8E-8522-0616A0BDAD86}" presName="negativeSpace" presStyleCnt="0"/>
      <dgm:spPr/>
    </dgm:pt>
    <dgm:pt modelId="{730641B8-EAF3-CA43-B5AF-D2CC475D3CB4}" type="pres">
      <dgm:prSet presAssocID="{6CD91B05-EF9B-4C8E-8522-0616A0BDAD86}" presName="childText" presStyleLbl="conFgAcc1" presStyleIdx="0" presStyleCnt="3">
        <dgm:presLayoutVars>
          <dgm:bulletEnabled val="1"/>
        </dgm:presLayoutVars>
      </dgm:prSet>
      <dgm:spPr/>
    </dgm:pt>
    <dgm:pt modelId="{208DE4D6-C511-3B4D-BAD0-5F93DE73CF06}" type="pres">
      <dgm:prSet presAssocID="{D62BBB3F-2CD0-46B0-8A8D-05D2F2B01EA0}" presName="spaceBetweenRectangles" presStyleCnt="0"/>
      <dgm:spPr/>
    </dgm:pt>
    <dgm:pt modelId="{43575625-3947-5F40-BE63-1A66662ABAEC}" type="pres">
      <dgm:prSet presAssocID="{1A269CA8-BE71-4A9E-A55A-4BB12F66ACBF}" presName="parentLin" presStyleCnt="0"/>
      <dgm:spPr/>
    </dgm:pt>
    <dgm:pt modelId="{F438F693-209C-FF44-8AFC-10EBBBC7D678}" type="pres">
      <dgm:prSet presAssocID="{1A269CA8-BE71-4A9E-A55A-4BB12F66ACBF}" presName="parentLeftMargin" presStyleLbl="node1" presStyleIdx="0" presStyleCnt="3"/>
      <dgm:spPr/>
    </dgm:pt>
    <dgm:pt modelId="{1A98A705-6F4E-634C-B3D6-716E1F9FAD6B}" type="pres">
      <dgm:prSet presAssocID="{1A269CA8-BE71-4A9E-A55A-4BB12F66AC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5916B9-0EA8-234F-8648-5D147BBB0405}" type="pres">
      <dgm:prSet presAssocID="{1A269CA8-BE71-4A9E-A55A-4BB12F66ACBF}" presName="negativeSpace" presStyleCnt="0"/>
      <dgm:spPr/>
    </dgm:pt>
    <dgm:pt modelId="{C71BAC97-33A5-1847-849A-9706123F0754}" type="pres">
      <dgm:prSet presAssocID="{1A269CA8-BE71-4A9E-A55A-4BB12F66ACBF}" presName="childText" presStyleLbl="conFgAcc1" presStyleIdx="1" presStyleCnt="3">
        <dgm:presLayoutVars>
          <dgm:bulletEnabled val="1"/>
        </dgm:presLayoutVars>
      </dgm:prSet>
      <dgm:spPr/>
    </dgm:pt>
    <dgm:pt modelId="{2B8B6907-BC5F-8245-803F-85781CFDF44B}" type="pres">
      <dgm:prSet presAssocID="{391F4C51-9C76-4F9B-B067-90574D33562C}" presName="spaceBetweenRectangles" presStyleCnt="0"/>
      <dgm:spPr/>
    </dgm:pt>
    <dgm:pt modelId="{C8ED7DE1-0B91-AB40-95D8-790C792A1693}" type="pres">
      <dgm:prSet presAssocID="{4AC652A8-8232-419B-879D-2CC7F0554238}" presName="parentLin" presStyleCnt="0"/>
      <dgm:spPr/>
    </dgm:pt>
    <dgm:pt modelId="{6E8472BA-912E-624C-AF31-2A71C53458A6}" type="pres">
      <dgm:prSet presAssocID="{4AC652A8-8232-419B-879D-2CC7F0554238}" presName="parentLeftMargin" presStyleLbl="node1" presStyleIdx="1" presStyleCnt="3"/>
      <dgm:spPr/>
    </dgm:pt>
    <dgm:pt modelId="{EADF510B-D637-C445-9620-960AB131B769}" type="pres">
      <dgm:prSet presAssocID="{4AC652A8-8232-419B-879D-2CC7F055423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8186CA8-D6D9-1C4D-BB09-9963CD8A0B84}" type="pres">
      <dgm:prSet presAssocID="{4AC652A8-8232-419B-879D-2CC7F0554238}" presName="negativeSpace" presStyleCnt="0"/>
      <dgm:spPr/>
    </dgm:pt>
    <dgm:pt modelId="{1BCDDFDB-6541-9741-88F5-993749074126}" type="pres">
      <dgm:prSet presAssocID="{4AC652A8-8232-419B-879D-2CC7F055423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26A5706-0C3F-974C-867C-EFE05EF5C9A5}" type="presOf" srcId="{21B77F64-4898-4011-B528-46C84B8C8B24}" destId="{730641B8-EAF3-CA43-B5AF-D2CC475D3CB4}" srcOrd="0" destOrd="2" presId="urn:microsoft.com/office/officeart/2005/8/layout/list1"/>
    <dgm:cxn modelId="{B94E7912-71A7-0B49-97F1-862F601968AB}" type="presOf" srcId="{1A269CA8-BE71-4A9E-A55A-4BB12F66ACBF}" destId="{F438F693-209C-FF44-8AFC-10EBBBC7D678}" srcOrd="0" destOrd="0" presId="urn:microsoft.com/office/officeart/2005/8/layout/list1"/>
    <dgm:cxn modelId="{5A9B2A15-18AB-42A8-ACE4-E5986DE9A52C}" srcId="{D1F30642-81CA-4350-BD6B-EB1DB957052B}" destId="{4AC652A8-8232-419B-879D-2CC7F0554238}" srcOrd="2" destOrd="0" parTransId="{58C33FB4-9514-4DC1-8E14-84DE9433BA0E}" sibTransId="{62562EF1-5167-4787-B9CC-361BFDFB5661}"/>
    <dgm:cxn modelId="{548FF339-7DFA-4148-8E1C-BA342EFE53D6}" srcId="{6CD91B05-EF9B-4C8E-8522-0616A0BDAD86}" destId="{21B77F64-4898-4011-B528-46C84B8C8B24}" srcOrd="2" destOrd="0" parTransId="{981DDF54-1828-49BA-B525-D58A926CB98C}" sibTransId="{D9081BC9-BC5E-4A37-B53C-8EF4CFD3D1A1}"/>
    <dgm:cxn modelId="{88B0213C-1751-43C0-96DE-AAE91C8D196F}" srcId="{1A269CA8-BE71-4A9E-A55A-4BB12F66ACBF}" destId="{F0F537C8-01A9-4DB4-94AD-B6C8C8A4A9E2}" srcOrd="1" destOrd="0" parTransId="{B6E311D5-31DB-4E3D-BF40-90376DD750EC}" sibTransId="{EFB9132C-DD90-4ECE-8862-3D4D20938018}"/>
    <dgm:cxn modelId="{0152B649-BDEF-4A82-B84B-D7E4C220AA6F}" srcId="{1A269CA8-BE71-4A9E-A55A-4BB12F66ACBF}" destId="{1D0A8138-91E1-4325-87F1-E80588D97956}" srcOrd="0" destOrd="0" parTransId="{CDF574F4-7D7E-4C1A-B745-1BE84F41EF2F}" sibTransId="{AFF4D0DF-EF0F-4150-886C-32491DC4F863}"/>
    <dgm:cxn modelId="{9E0A944A-775F-4B7C-BEC5-63E5364486CB}" srcId="{6CD91B05-EF9B-4C8E-8522-0616A0BDAD86}" destId="{ACB6A281-7501-4F68-B402-22E5C93C86EA}" srcOrd="0" destOrd="0" parTransId="{FF850A81-94A7-4FCD-86C3-97A231204B20}" sibTransId="{3279A237-3BA3-4EA1-AACC-B07999D3DAB9}"/>
    <dgm:cxn modelId="{E9F3474D-23F4-CA48-986E-B711AFBDFDB3}" type="presOf" srcId="{234EE650-1A27-4CA0-923A-F7B6A6E7D921}" destId="{730641B8-EAF3-CA43-B5AF-D2CC475D3CB4}" srcOrd="0" destOrd="1" presId="urn:microsoft.com/office/officeart/2005/8/layout/list1"/>
    <dgm:cxn modelId="{E4D0A64E-2FBD-5244-925E-A936EA074712}" type="presOf" srcId="{D1F30642-81CA-4350-BD6B-EB1DB957052B}" destId="{8C13FE7E-081B-AD40-8F6E-86A56046655D}" srcOrd="0" destOrd="0" presId="urn:microsoft.com/office/officeart/2005/8/layout/list1"/>
    <dgm:cxn modelId="{D537505C-2493-4144-8383-489D51EE13A7}" srcId="{4AC652A8-8232-419B-879D-2CC7F0554238}" destId="{9D10FBC0-5A98-4319-B48B-B2D555CE4148}" srcOrd="0" destOrd="0" parTransId="{CEC1EBB9-6460-4426-A992-CC418256C39D}" sibTransId="{6B91B9A2-4B33-4C21-AB7B-CD6A64E025C7}"/>
    <dgm:cxn modelId="{6E318C72-3EEE-42E0-91F1-6C6331EB3823}" srcId="{6CD91B05-EF9B-4C8E-8522-0616A0BDAD86}" destId="{234EE650-1A27-4CA0-923A-F7B6A6E7D921}" srcOrd="1" destOrd="0" parTransId="{92A4BB85-814D-4AA0-901D-30F72F7848F4}" sibTransId="{C572DE4E-D04C-43DC-B73C-9B48C7B6C31D}"/>
    <dgm:cxn modelId="{2EAF6A77-EF01-874D-892A-72326CA6983B}" type="presOf" srcId="{1D0A8138-91E1-4325-87F1-E80588D97956}" destId="{C71BAC97-33A5-1847-849A-9706123F0754}" srcOrd="0" destOrd="0" presId="urn:microsoft.com/office/officeart/2005/8/layout/list1"/>
    <dgm:cxn modelId="{08B6DD78-BEEF-7949-96B3-7E0E74708DF0}" type="presOf" srcId="{6CD91B05-EF9B-4C8E-8522-0616A0BDAD86}" destId="{28A0DA23-7A64-634D-ABCB-4BD48765BA5E}" srcOrd="1" destOrd="0" presId="urn:microsoft.com/office/officeart/2005/8/layout/list1"/>
    <dgm:cxn modelId="{DDC39F8B-42D5-7641-B433-114998B7FC82}" type="presOf" srcId="{6CD91B05-EF9B-4C8E-8522-0616A0BDAD86}" destId="{DCD5873A-02D8-B24F-ACD5-0DA98580F0AD}" srcOrd="0" destOrd="0" presId="urn:microsoft.com/office/officeart/2005/8/layout/list1"/>
    <dgm:cxn modelId="{92B03D93-5BC4-3349-9446-C4CFB4E6FEAA}" type="presOf" srcId="{F0F537C8-01A9-4DB4-94AD-B6C8C8A4A9E2}" destId="{C71BAC97-33A5-1847-849A-9706123F0754}" srcOrd="0" destOrd="1" presId="urn:microsoft.com/office/officeart/2005/8/layout/list1"/>
    <dgm:cxn modelId="{3E899797-D241-46C0-A921-AD614B3BD69D}" srcId="{D1F30642-81CA-4350-BD6B-EB1DB957052B}" destId="{1A269CA8-BE71-4A9E-A55A-4BB12F66ACBF}" srcOrd="1" destOrd="0" parTransId="{5EBF0B91-8375-4AA5-8AD3-27946C5D9A51}" sibTransId="{391F4C51-9C76-4F9B-B067-90574D33562C}"/>
    <dgm:cxn modelId="{B14B459D-DE93-9E44-AB0E-F631FE9054F4}" type="presOf" srcId="{ACB6A281-7501-4F68-B402-22E5C93C86EA}" destId="{730641B8-EAF3-CA43-B5AF-D2CC475D3CB4}" srcOrd="0" destOrd="0" presId="urn:microsoft.com/office/officeart/2005/8/layout/list1"/>
    <dgm:cxn modelId="{33324BA3-3765-1845-929F-017E5B97D989}" type="presOf" srcId="{4AC652A8-8232-419B-879D-2CC7F0554238}" destId="{6E8472BA-912E-624C-AF31-2A71C53458A6}" srcOrd="0" destOrd="0" presId="urn:microsoft.com/office/officeart/2005/8/layout/list1"/>
    <dgm:cxn modelId="{BDCCC2CD-6274-AB41-9CC2-8D0125298A8B}" type="presOf" srcId="{9D10FBC0-5A98-4319-B48B-B2D555CE4148}" destId="{1BCDDFDB-6541-9741-88F5-993749074126}" srcOrd="0" destOrd="0" presId="urn:microsoft.com/office/officeart/2005/8/layout/list1"/>
    <dgm:cxn modelId="{28FEDDDB-03EC-7F4F-8889-F5CDE1637E40}" type="presOf" srcId="{4AC652A8-8232-419B-879D-2CC7F0554238}" destId="{EADF510B-D637-C445-9620-960AB131B769}" srcOrd="1" destOrd="0" presId="urn:microsoft.com/office/officeart/2005/8/layout/list1"/>
    <dgm:cxn modelId="{5C2550F9-EAD5-8245-9718-A4CA4F7FFF79}" type="presOf" srcId="{1A269CA8-BE71-4A9E-A55A-4BB12F66ACBF}" destId="{1A98A705-6F4E-634C-B3D6-716E1F9FAD6B}" srcOrd="1" destOrd="0" presId="urn:microsoft.com/office/officeart/2005/8/layout/list1"/>
    <dgm:cxn modelId="{9734A6FE-5B3A-40EF-94C7-8F13A0A14C8B}" srcId="{D1F30642-81CA-4350-BD6B-EB1DB957052B}" destId="{6CD91B05-EF9B-4C8E-8522-0616A0BDAD86}" srcOrd="0" destOrd="0" parTransId="{32F4918B-DF94-480B-A858-1EB8CF697D24}" sibTransId="{D62BBB3F-2CD0-46B0-8A8D-05D2F2B01EA0}"/>
    <dgm:cxn modelId="{77BB3407-232F-C64A-A9D4-BA9D695D3EC1}" type="presParOf" srcId="{8C13FE7E-081B-AD40-8F6E-86A56046655D}" destId="{CBC1DEB3-4585-9B49-BDD7-76CF9E154DD9}" srcOrd="0" destOrd="0" presId="urn:microsoft.com/office/officeart/2005/8/layout/list1"/>
    <dgm:cxn modelId="{77E6216E-02D2-0A4F-A2A8-86A6B1A39B50}" type="presParOf" srcId="{CBC1DEB3-4585-9B49-BDD7-76CF9E154DD9}" destId="{DCD5873A-02D8-B24F-ACD5-0DA98580F0AD}" srcOrd="0" destOrd="0" presId="urn:microsoft.com/office/officeart/2005/8/layout/list1"/>
    <dgm:cxn modelId="{3FC41CBF-3424-F148-B2D5-3256425F4F5D}" type="presParOf" srcId="{CBC1DEB3-4585-9B49-BDD7-76CF9E154DD9}" destId="{28A0DA23-7A64-634D-ABCB-4BD48765BA5E}" srcOrd="1" destOrd="0" presId="urn:microsoft.com/office/officeart/2005/8/layout/list1"/>
    <dgm:cxn modelId="{10F45A94-5E42-0C49-9FC8-00E747D7831B}" type="presParOf" srcId="{8C13FE7E-081B-AD40-8F6E-86A56046655D}" destId="{9FFB86A8-023A-6D44-BCC3-1D809B64CD97}" srcOrd="1" destOrd="0" presId="urn:microsoft.com/office/officeart/2005/8/layout/list1"/>
    <dgm:cxn modelId="{837F8427-8BEF-AE4B-84A5-BC24F6BFA517}" type="presParOf" srcId="{8C13FE7E-081B-AD40-8F6E-86A56046655D}" destId="{730641B8-EAF3-CA43-B5AF-D2CC475D3CB4}" srcOrd="2" destOrd="0" presId="urn:microsoft.com/office/officeart/2005/8/layout/list1"/>
    <dgm:cxn modelId="{0508E25E-1E47-EB46-9069-7451E954E969}" type="presParOf" srcId="{8C13FE7E-081B-AD40-8F6E-86A56046655D}" destId="{208DE4D6-C511-3B4D-BAD0-5F93DE73CF06}" srcOrd="3" destOrd="0" presId="urn:microsoft.com/office/officeart/2005/8/layout/list1"/>
    <dgm:cxn modelId="{20053656-B28E-0749-BF70-FD5A84D373EA}" type="presParOf" srcId="{8C13FE7E-081B-AD40-8F6E-86A56046655D}" destId="{43575625-3947-5F40-BE63-1A66662ABAEC}" srcOrd="4" destOrd="0" presId="urn:microsoft.com/office/officeart/2005/8/layout/list1"/>
    <dgm:cxn modelId="{AA97A76F-1DDE-A04C-97EF-E216EF89E133}" type="presParOf" srcId="{43575625-3947-5F40-BE63-1A66662ABAEC}" destId="{F438F693-209C-FF44-8AFC-10EBBBC7D678}" srcOrd="0" destOrd="0" presId="urn:microsoft.com/office/officeart/2005/8/layout/list1"/>
    <dgm:cxn modelId="{86A2661E-4315-9449-B048-05B993D2AEBA}" type="presParOf" srcId="{43575625-3947-5F40-BE63-1A66662ABAEC}" destId="{1A98A705-6F4E-634C-B3D6-716E1F9FAD6B}" srcOrd="1" destOrd="0" presId="urn:microsoft.com/office/officeart/2005/8/layout/list1"/>
    <dgm:cxn modelId="{4BB09584-D78C-7846-A8C9-D3286452FC47}" type="presParOf" srcId="{8C13FE7E-081B-AD40-8F6E-86A56046655D}" destId="{2B5916B9-0EA8-234F-8648-5D147BBB0405}" srcOrd="5" destOrd="0" presId="urn:microsoft.com/office/officeart/2005/8/layout/list1"/>
    <dgm:cxn modelId="{A12FE32B-DBD2-E44E-A368-FDF561F07099}" type="presParOf" srcId="{8C13FE7E-081B-AD40-8F6E-86A56046655D}" destId="{C71BAC97-33A5-1847-849A-9706123F0754}" srcOrd="6" destOrd="0" presId="urn:microsoft.com/office/officeart/2005/8/layout/list1"/>
    <dgm:cxn modelId="{3936520A-65B2-834C-AC27-F3A71D538E48}" type="presParOf" srcId="{8C13FE7E-081B-AD40-8F6E-86A56046655D}" destId="{2B8B6907-BC5F-8245-803F-85781CFDF44B}" srcOrd="7" destOrd="0" presId="urn:microsoft.com/office/officeart/2005/8/layout/list1"/>
    <dgm:cxn modelId="{22998E36-FAC8-804E-A648-095CF85180EB}" type="presParOf" srcId="{8C13FE7E-081B-AD40-8F6E-86A56046655D}" destId="{C8ED7DE1-0B91-AB40-95D8-790C792A1693}" srcOrd="8" destOrd="0" presId="urn:microsoft.com/office/officeart/2005/8/layout/list1"/>
    <dgm:cxn modelId="{F21FC267-C17D-F045-A9E1-53DDE5110882}" type="presParOf" srcId="{C8ED7DE1-0B91-AB40-95D8-790C792A1693}" destId="{6E8472BA-912E-624C-AF31-2A71C53458A6}" srcOrd="0" destOrd="0" presId="urn:microsoft.com/office/officeart/2005/8/layout/list1"/>
    <dgm:cxn modelId="{4D3D2794-87E6-0D47-AC01-0888FAC0CE11}" type="presParOf" srcId="{C8ED7DE1-0B91-AB40-95D8-790C792A1693}" destId="{EADF510B-D637-C445-9620-960AB131B769}" srcOrd="1" destOrd="0" presId="urn:microsoft.com/office/officeart/2005/8/layout/list1"/>
    <dgm:cxn modelId="{ED75C133-8596-1946-87F4-C8F0F29E1039}" type="presParOf" srcId="{8C13FE7E-081B-AD40-8F6E-86A56046655D}" destId="{D8186CA8-D6D9-1C4D-BB09-9963CD8A0B84}" srcOrd="9" destOrd="0" presId="urn:microsoft.com/office/officeart/2005/8/layout/list1"/>
    <dgm:cxn modelId="{F6DB050B-5D0C-3340-827E-10E02409A9AD}" type="presParOf" srcId="{8C13FE7E-081B-AD40-8F6E-86A56046655D}" destId="{1BCDDFDB-6541-9741-88F5-99374907412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21223-3F05-48AF-BADE-24DA68168722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1D91F-965F-48AC-AB94-42203B22F791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DBF33-1A72-40E0-8AAC-7324F9666A48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Objective:</a:t>
          </a:r>
          <a:br>
            <a:rPr lang="en-US" sz="1400" b="0" i="0" kern="1200" dirty="0"/>
          </a:br>
          <a:r>
            <a:rPr lang="en-US" sz="1400" b="0" i="0" kern="1200" dirty="0"/>
            <a:t>Simulating the </a:t>
          </a:r>
          <a:r>
            <a:rPr lang="en-US" sz="1400" b="1" i="0" kern="1200" dirty="0"/>
            <a:t>1D viscous Burgers’ equation</a:t>
          </a:r>
          <a:r>
            <a:rPr lang="en-US" sz="1400" b="0" i="0" kern="1200" dirty="0"/>
            <a:t> using a </a:t>
          </a:r>
          <a:r>
            <a:rPr lang="en-US" sz="1400" b="1" i="0" kern="1200" dirty="0"/>
            <a:t>Quantum-inspired algorithm</a:t>
          </a:r>
          <a:r>
            <a:rPr lang="en-US" sz="1400" b="0" i="0" kern="1200" dirty="0"/>
            <a:t> based on the </a:t>
          </a:r>
          <a:r>
            <a:rPr lang="en-US" sz="1400" b="1" i="0" kern="1200" dirty="0"/>
            <a:t>Hydrodynamic Schrödinger Equation (HSE)</a:t>
          </a:r>
          <a:r>
            <a:rPr lang="en-US" sz="1400" b="0" i="0" kern="1200" dirty="0"/>
            <a:t>.</a:t>
          </a:r>
          <a:endParaRPr lang="en-US" sz="1400" kern="1200" dirty="0"/>
        </a:p>
      </dsp:txBody>
      <dsp:txXfrm>
        <a:off x="1437631" y="531"/>
        <a:ext cx="9077968" cy="1244702"/>
      </dsp:txXfrm>
    </dsp:sp>
    <dsp:sp modelId="{CF9A1652-AFC7-47E4-A95D-A64DBE9B49FF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577EB-8545-499F-A69C-13D5CE8869B1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CA7F0-8BAA-403C-9020-FD1A8156C268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Problem Statement:</a:t>
          </a:r>
          <a:br>
            <a:rPr lang="en-US" sz="1400" b="0" i="0" kern="1200" dirty="0"/>
          </a:br>
          <a:r>
            <a:rPr lang="en-US" sz="1400" b="0" i="0" kern="1200" dirty="0"/>
            <a:t>Classical PDE solvers struggle to scale efficiently, especially for real-time or high-dimensional problems.</a:t>
          </a:r>
          <a:br>
            <a:rPr lang="en-US" sz="1400" b="0" i="0" kern="1200" dirty="0"/>
          </a:br>
          <a:r>
            <a:rPr lang="en-US" sz="1400" b="0" i="0" kern="1200" dirty="0"/>
            <a:t>Quantum algorithms may offer </a:t>
          </a:r>
          <a:r>
            <a:rPr lang="en-US" sz="1400" b="1" i="0" kern="1200" dirty="0"/>
            <a:t>parallelism and efficiency gains</a:t>
          </a:r>
          <a:r>
            <a:rPr lang="en-US" sz="1400" b="0" i="0" kern="1200" dirty="0"/>
            <a:t> in future PDE solvers.</a:t>
          </a:r>
          <a:endParaRPr lang="en-US" sz="1400" kern="1200" dirty="0"/>
        </a:p>
      </dsp:txBody>
      <dsp:txXfrm>
        <a:off x="1437631" y="1556410"/>
        <a:ext cx="9077968" cy="1244702"/>
      </dsp:txXfrm>
    </dsp:sp>
    <dsp:sp modelId="{348C1D67-CB5E-4241-A6A7-4C01E162B0D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C60A1-5A8E-4E6E-89C5-49134C61D056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291EF-B242-4304-8602-2CC4262A844F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Importance:</a:t>
          </a:r>
          <a:br>
            <a:rPr lang="en-US" sz="1400" b="0" i="0" kern="1200" dirty="0"/>
          </a:br>
          <a:r>
            <a:rPr lang="en-US" sz="1400" b="0" i="0" kern="1200" dirty="0"/>
            <a:t>Fluid dynamics underpins many critical systems ranging from weather prediction to aerospace engineering.</a:t>
          </a:r>
          <a:br>
            <a:rPr lang="en-US" sz="1400" b="0" i="0" kern="1200" dirty="0"/>
          </a:br>
          <a:r>
            <a:rPr lang="en-US" sz="1400" b="0" i="0" kern="1200" dirty="0"/>
            <a:t>Exploring quantum-inspired approaches provides insights into </a:t>
          </a:r>
          <a:r>
            <a:rPr lang="en-US" sz="1400" b="1" i="0" kern="1200" dirty="0"/>
            <a:t>hybrid quantum-classical computing</a:t>
          </a:r>
          <a:r>
            <a:rPr lang="en-US" sz="1400" b="0" i="0" kern="1200" dirty="0"/>
            <a:t> and paves the way for solving </a:t>
          </a:r>
          <a:r>
            <a:rPr lang="en-US" sz="1400" b="1" i="0" kern="1200" dirty="0"/>
            <a:t>nonlinear PDEs</a:t>
          </a:r>
          <a:r>
            <a:rPr lang="en-US" sz="1400" b="0" i="0" kern="1200" dirty="0"/>
            <a:t> on future quantum hardware.</a:t>
          </a:r>
          <a:endParaRPr lang="en-US" sz="1400" kern="1200" dirty="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25753-8BD0-9B4E-9390-350C847D66DA}">
      <dsp:nvSpPr>
        <dsp:cNvPr id="0" name=""/>
        <dsp:cNvSpPr/>
      </dsp:nvSpPr>
      <dsp:spPr>
        <a:xfrm>
          <a:off x="0" y="93539"/>
          <a:ext cx="6735443" cy="466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Objectives:</a:t>
          </a:r>
          <a:endParaRPr lang="en-US" sz="1900" kern="1200"/>
        </a:p>
      </dsp:txBody>
      <dsp:txXfrm>
        <a:off x="22789" y="116328"/>
        <a:ext cx="6689865" cy="421252"/>
      </dsp:txXfrm>
    </dsp:sp>
    <dsp:sp modelId="{2EDF3CC6-92C2-2A4B-A9A0-71D6BA94EB19}">
      <dsp:nvSpPr>
        <dsp:cNvPr id="0" name=""/>
        <dsp:cNvSpPr/>
      </dsp:nvSpPr>
      <dsp:spPr>
        <a:xfrm>
          <a:off x="0" y="560369"/>
          <a:ext cx="6735443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Develop a mock quantum solver for Burgers' equation.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Compare with classical finite-difference methods.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Analyze performance under ideal and noisy conditions.</a:t>
          </a:r>
          <a:endParaRPr lang="en-US" sz="1500" kern="1200"/>
        </a:p>
      </dsp:txBody>
      <dsp:txXfrm>
        <a:off x="0" y="560369"/>
        <a:ext cx="6735443" cy="786599"/>
      </dsp:txXfrm>
    </dsp:sp>
    <dsp:sp modelId="{1C3CED9B-F848-2846-94F2-82ED0C958201}">
      <dsp:nvSpPr>
        <dsp:cNvPr id="0" name=""/>
        <dsp:cNvSpPr/>
      </dsp:nvSpPr>
      <dsp:spPr>
        <a:xfrm>
          <a:off x="0" y="1346969"/>
          <a:ext cx="6735443" cy="46683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Approach:</a:t>
          </a:r>
          <a:endParaRPr lang="en-US" sz="1900" kern="1200"/>
        </a:p>
      </dsp:txBody>
      <dsp:txXfrm>
        <a:off x="22789" y="1369758"/>
        <a:ext cx="6689865" cy="421252"/>
      </dsp:txXfrm>
    </dsp:sp>
    <dsp:sp modelId="{49BE9FDB-4D2A-EC46-B83B-273B1092A8E7}">
      <dsp:nvSpPr>
        <dsp:cNvPr id="0" name=""/>
        <dsp:cNvSpPr/>
      </dsp:nvSpPr>
      <dsp:spPr>
        <a:xfrm>
          <a:off x="0" y="1813799"/>
          <a:ext cx="6735443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i="0" kern="1200"/>
            <a:t>Classical solver:</a:t>
          </a:r>
          <a:r>
            <a:rPr lang="en-US" sz="1500" b="0" i="0" kern="1200"/>
            <a:t> Finite-difference time integration.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i="0" kern="1200"/>
            <a:t>Quantum-inspired evolution:</a:t>
          </a:r>
          <a:br>
            <a:rPr lang="en-US" sz="1500" b="0" i="0" kern="1200"/>
          </a:br>
          <a:r>
            <a:rPr lang="en-US" sz="1500" b="0" i="0" kern="1200"/>
            <a:t>Built quantum circuits using Qiskit to simulate Trotterized time steps, modeling field dynamics using Rx(kinetic) and Rz (potential) gates.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i="0" kern="1200"/>
            <a:t>Noise modeling:</a:t>
          </a:r>
          <a:r>
            <a:rPr lang="en-US" sz="1500" b="0" i="0" kern="1200"/>
            <a:t> Added depolarizing and readout noise to simulate real-device behavior.</a:t>
          </a:r>
          <a:endParaRPr lang="en-US" sz="1500" kern="1200"/>
        </a:p>
      </dsp:txBody>
      <dsp:txXfrm>
        <a:off x="0" y="1813799"/>
        <a:ext cx="6735443" cy="1415880"/>
      </dsp:txXfrm>
    </dsp:sp>
    <dsp:sp modelId="{FB39ADC8-7835-8449-BF1B-4E20C1B39E3F}">
      <dsp:nvSpPr>
        <dsp:cNvPr id="0" name=""/>
        <dsp:cNvSpPr/>
      </dsp:nvSpPr>
      <dsp:spPr>
        <a:xfrm>
          <a:off x="0" y="3229679"/>
          <a:ext cx="6735443" cy="466830"/>
        </a:xfrm>
        <a:prstGeom prst="round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Tools Used:</a:t>
          </a:r>
          <a:endParaRPr lang="en-US" sz="1900" kern="1200"/>
        </a:p>
      </dsp:txBody>
      <dsp:txXfrm>
        <a:off x="22789" y="3252468"/>
        <a:ext cx="6689865" cy="421252"/>
      </dsp:txXfrm>
    </dsp:sp>
    <dsp:sp modelId="{51CD6388-9B56-104E-9C30-B1D1BB8918EE}">
      <dsp:nvSpPr>
        <dsp:cNvPr id="0" name=""/>
        <dsp:cNvSpPr/>
      </dsp:nvSpPr>
      <dsp:spPr>
        <a:xfrm>
          <a:off x="0" y="3696509"/>
          <a:ext cx="6735443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i="0" kern="1200"/>
            <a:t>Qiskit</a:t>
          </a:r>
          <a:r>
            <a:rPr lang="en-US" sz="1500" b="0" i="0" kern="1200"/>
            <a:t> (Aer simulator, NoiseModel)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i="0" kern="1200"/>
            <a:t>NumPy &amp; Matplotlib</a:t>
          </a:r>
          <a:r>
            <a:rPr lang="en-US" sz="1500" b="0" i="0" kern="1200"/>
            <a:t> (classical solver, visualization)</a:t>
          </a:r>
          <a:endParaRPr lang="en-US" sz="1500" kern="1200"/>
        </a:p>
      </dsp:txBody>
      <dsp:txXfrm>
        <a:off x="0" y="3696509"/>
        <a:ext cx="6735443" cy="521122"/>
      </dsp:txXfrm>
    </dsp:sp>
    <dsp:sp modelId="{84F0582E-4EF5-B04A-93F4-07DD5FC13C8A}">
      <dsp:nvSpPr>
        <dsp:cNvPr id="0" name=""/>
        <dsp:cNvSpPr/>
      </dsp:nvSpPr>
      <dsp:spPr>
        <a:xfrm>
          <a:off x="0" y="4217632"/>
          <a:ext cx="6735443" cy="46683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Evolution of Solution:</a:t>
          </a:r>
          <a:endParaRPr lang="en-US" sz="1900" kern="1200"/>
        </a:p>
      </dsp:txBody>
      <dsp:txXfrm>
        <a:off x="22789" y="4240421"/>
        <a:ext cx="6689865" cy="421252"/>
      </dsp:txXfrm>
    </dsp:sp>
    <dsp:sp modelId="{7B92C8AD-6A8E-524C-8F18-1FB43B5F1627}">
      <dsp:nvSpPr>
        <dsp:cNvPr id="0" name=""/>
        <dsp:cNvSpPr/>
      </dsp:nvSpPr>
      <dsp:spPr>
        <a:xfrm>
          <a:off x="0" y="4684462"/>
          <a:ext cx="6735443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85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Started with pure simulation.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Introduced noise models to emulate NISQ hardware.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Incorporated L2 error analysis for validation.</a:t>
          </a:r>
          <a:endParaRPr lang="en-US" sz="1500" kern="1200"/>
        </a:p>
      </dsp:txBody>
      <dsp:txXfrm>
        <a:off x="0" y="4684462"/>
        <a:ext cx="6735443" cy="7865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5E026-B740-4F28-AEC6-61EC44E73A70}">
      <dsp:nvSpPr>
        <dsp:cNvPr id="0" name=""/>
        <dsp:cNvSpPr/>
      </dsp:nvSpPr>
      <dsp:spPr>
        <a:xfrm>
          <a:off x="2259155" y="0"/>
          <a:ext cx="1509048" cy="14720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20550-5B94-4E22-9704-658519E0D35D}">
      <dsp:nvSpPr>
        <dsp:cNvPr id="0" name=""/>
        <dsp:cNvSpPr/>
      </dsp:nvSpPr>
      <dsp:spPr>
        <a:xfrm>
          <a:off x="857896" y="1646295"/>
          <a:ext cx="4311566" cy="63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Success Metrics:</a:t>
          </a:r>
          <a:endParaRPr lang="en-US" sz="2200" kern="1200"/>
        </a:p>
      </dsp:txBody>
      <dsp:txXfrm>
        <a:off x="857896" y="1646295"/>
        <a:ext cx="4311566" cy="630885"/>
      </dsp:txXfrm>
    </dsp:sp>
    <dsp:sp modelId="{60BD8F27-5785-4A90-979B-5B556B5E2719}">
      <dsp:nvSpPr>
        <dsp:cNvPr id="0" name=""/>
        <dsp:cNvSpPr/>
      </dsp:nvSpPr>
      <dsp:spPr>
        <a:xfrm>
          <a:off x="857896" y="2358217"/>
          <a:ext cx="4311566" cy="179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L2 error</a:t>
          </a:r>
          <a:r>
            <a:rPr lang="en-US" sz="1700" kern="1200"/>
            <a:t> between quantum and classical results: Low error for early timesteps.</a:t>
          </a:r>
        </a:p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Circuit performance</a:t>
          </a:r>
          <a:r>
            <a:rPr lang="en-US" sz="1700" kern="1200" dirty="0"/>
            <a:t> under noise: Demonstrated degradation consistent with theoretical expectations.</a:t>
          </a:r>
        </a:p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Visualization</a:t>
          </a:r>
          <a:r>
            <a:rPr lang="en-US" sz="1700" kern="1200"/>
            <a:t> confirmed accurate trend capture by quantum output.</a:t>
          </a:r>
        </a:p>
      </dsp:txBody>
      <dsp:txXfrm>
        <a:off x="857896" y="2358217"/>
        <a:ext cx="4311566" cy="1799446"/>
      </dsp:txXfrm>
    </dsp:sp>
    <dsp:sp modelId="{E3095976-658E-4E58-9C22-7371D0410BA9}">
      <dsp:nvSpPr>
        <dsp:cNvPr id="0" name=""/>
        <dsp:cNvSpPr/>
      </dsp:nvSpPr>
      <dsp:spPr>
        <a:xfrm>
          <a:off x="7325246" y="0"/>
          <a:ext cx="1509048" cy="14720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466AF-4D51-40A7-BB2D-7B0A346F860A}">
      <dsp:nvSpPr>
        <dsp:cNvPr id="0" name=""/>
        <dsp:cNvSpPr/>
      </dsp:nvSpPr>
      <dsp:spPr>
        <a:xfrm>
          <a:off x="5923987" y="1646295"/>
          <a:ext cx="4311566" cy="630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Contribution to Quantum Science:</a:t>
          </a:r>
          <a:endParaRPr lang="en-US" sz="2200" kern="1200"/>
        </a:p>
      </dsp:txBody>
      <dsp:txXfrm>
        <a:off x="5923987" y="1646295"/>
        <a:ext cx="4311566" cy="630885"/>
      </dsp:txXfrm>
    </dsp:sp>
    <dsp:sp modelId="{24E60A26-8DA4-4DB5-B9D8-6AAA17BF825D}">
      <dsp:nvSpPr>
        <dsp:cNvPr id="0" name=""/>
        <dsp:cNvSpPr/>
      </dsp:nvSpPr>
      <dsp:spPr>
        <a:xfrm>
          <a:off x="5923987" y="2358217"/>
          <a:ext cx="4311566" cy="179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Demonstrates a </a:t>
          </a:r>
          <a:r>
            <a:rPr lang="en-US" sz="1700" b="1" kern="1200" dirty="0"/>
            <a:t>novel application</a:t>
          </a:r>
          <a:r>
            <a:rPr lang="en-US" sz="1700" kern="1200" dirty="0"/>
            <a:t> of quantum circuits for </a:t>
          </a:r>
          <a:r>
            <a:rPr lang="en-US" sz="1700" b="1" kern="1200" dirty="0"/>
            <a:t>nonlinear PDEs</a:t>
          </a:r>
          <a:r>
            <a:rPr lang="en-US" sz="1700" kern="1200" dirty="0"/>
            <a:t>.</a:t>
          </a:r>
        </a:p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Acts as a </a:t>
          </a:r>
          <a:r>
            <a:rPr lang="en-US" sz="1700" b="1" kern="1200"/>
            <a:t>prototype framework</a:t>
          </a:r>
          <a:r>
            <a:rPr lang="en-US" sz="1700" kern="1200"/>
            <a:t> for testing future quantum solvers in CFD and AI-assisted physics.</a:t>
          </a:r>
        </a:p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Bridges quantum algorithm design with classical scientific computing.</a:t>
          </a:r>
        </a:p>
      </dsp:txBody>
      <dsp:txXfrm>
        <a:off x="5923987" y="2358217"/>
        <a:ext cx="4311566" cy="17994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641B8-EAF3-CA43-B5AF-D2CC475D3CB4}">
      <dsp:nvSpPr>
        <dsp:cNvPr id="0" name=""/>
        <dsp:cNvSpPr/>
      </dsp:nvSpPr>
      <dsp:spPr>
        <a:xfrm>
          <a:off x="0" y="359952"/>
          <a:ext cx="9356107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38" tIns="354076" rIns="7261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Implement </a:t>
          </a:r>
          <a:r>
            <a:rPr lang="en-US" sz="1700" b="1" i="0" kern="1200"/>
            <a:t>multi-step time evolution</a:t>
          </a:r>
          <a:r>
            <a:rPr lang="en-US" sz="1700" b="0" i="0" kern="1200"/>
            <a:t> using full Trotterization loops.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Explore </a:t>
          </a:r>
          <a:r>
            <a:rPr lang="en-US" sz="1700" b="1" i="0" kern="1200"/>
            <a:t>real quantum hardware</a:t>
          </a:r>
          <a:r>
            <a:rPr lang="en-US" sz="1700" b="0" i="0" kern="1200"/>
            <a:t> performance.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Expand to </a:t>
          </a:r>
          <a:r>
            <a:rPr lang="en-US" sz="1700" b="1" i="0" kern="1200"/>
            <a:t>higher-dimensional PDEs</a:t>
          </a:r>
          <a:r>
            <a:rPr lang="en-US" sz="1700" b="0" i="0" kern="1200"/>
            <a:t> (2D/3D Burgers or Navier-Stokes).</a:t>
          </a:r>
          <a:endParaRPr lang="en-US" sz="1700" kern="1200"/>
        </a:p>
      </dsp:txBody>
      <dsp:txXfrm>
        <a:off x="0" y="359952"/>
        <a:ext cx="9356107" cy="1285199"/>
      </dsp:txXfrm>
    </dsp:sp>
    <dsp:sp modelId="{28A0DA23-7A64-634D-ABCB-4BD48765BA5E}">
      <dsp:nvSpPr>
        <dsp:cNvPr id="0" name=""/>
        <dsp:cNvSpPr/>
      </dsp:nvSpPr>
      <dsp:spPr>
        <a:xfrm>
          <a:off x="467805" y="109032"/>
          <a:ext cx="6549274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547" tIns="0" rIns="24754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Possible improvements:</a:t>
          </a:r>
          <a:endParaRPr lang="en-US" sz="1700" kern="1200" dirty="0"/>
        </a:p>
      </dsp:txBody>
      <dsp:txXfrm>
        <a:off x="492303" y="133530"/>
        <a:ext cx="6500278" cy="452844"/>
      </dsp:txXfrm>
    </dsp:sp>
    <dsp:sp modelId="{C71BAC97-33A5-1847-849A-9706123F0754}">
      <dsp:nvSpPr>
        <dsp:cNvPr id="0" name=""/>
        <dsp:cNvSpPr/>
      </dsp:nvSpPr>
      <dsp:spPr>
        <a:xfrm>
          <a:off x="0" y="1987872"/>
          <a:ext cx="9356107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38" tIns="354076" rIns="7261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Current circuits are shallow; limited expressiveness due to </a:t>
          </a:r>
          <a:r>
            <a:rPr lang="en-US" sz="1700" b="1" i="0" kern="1200"/>
            <a:t>qubit count</a:t>
          </a:r>
          <a:r>
            <a:rPr lang="en-US" sz="1700" b="0" i="0" kern="1200"/>
            <a:t> and </a:t>
          </a:r>
          <a:r>
            <a:rPr lang="en-US" sz="1700" b="1" i="0" kern="1200"/>
            <a:t>noise</a:t>
          </a:r>
          <a:r>
            <a:rPr lang="en-US" sz="1700" b="0" i="0" kern="1200"/>
            <a:t>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Only </a:t>
          </a:r>
          <a:r>
            <a:rPr lang="en-US" sz="1700" b="1" i="0" kern="1200"/>
            <a:t>mock evolution</a:t>
          </a:r>
          <a:r>
            <a:rPr lang="en-US" sz="1700" b="0" i="0" kern="1200"/>
            <a:t> implemented—no entanglement or Hamiltonian encoding.</a:t>
          </a:r>
          <a:endParaRPr lang="en-US" sz="1700" kern="1200"/>
        </a:p>
      </dsp:txBody>
      <dsp:txXfrm>
        <a:off x="0" y="1987872"/>
        <a:ext cx="9356107" cy="990675"/>
      </dsp:txXfrm>
    </dsp:sp>
    <dsp:sp modelId="{1A98A705-6F4E-634C-B3D6-716E1F9FAD6B}">
      <dsp:nvSpPr>
        <dsp:cNvPr id="0" name=""/>
        <dsp:cNvSpPr/>
      </dsp:nvSpPr>
      <dsp:spPr>
        <a:xfrm>
          <a:off x="467805" y="1736952"/>
          <a:ext cx="6549274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547" tIns="0" rIns="24754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/>
            <a:t>Limitations Faced:</a:t>
          </a:r>
          <a:endParaRPr lang="en-US" sz="1700" kern="1200"/>
        </a:p>
      </dsp:txBody>
      <dsp:txXfrm>
        <a:off x="492303" y="1761450"/>
        <a:ext cx="6500278" cy="452844"/>
      </dsp:txXfrm>
    </dsp:sp>
    <dsp:sp modelId="{1BCDDFDB-6541-9741-88F5-993749074126}">
      <dsp:nvSpPr>
        <dsp:cNvPr id="0" name=""/>
        <dsp:cNvSpPr/>
      </dsp:nvSpPr>
      <dsp:spPr>
        <a:xfrm>
          <a:off x="0" y="3321267"/>
          <a:ext cx="9356107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38" tIns="354076" rIns="7261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/>
            <a:t>Require </a:t>
          </a:r>
          <a:r>
            <a:rPr lang="en-US" sz="1700" b="1" i="0" kern="1200" dirty="0"/>
            <a:t>error-mitigation techniques</a:t>
          </a:r>
          <a:r>
            <a:rPr lang="en-US" sz="1700" b="0" i="0" kern="1200" dirty="0"/>
            <a:t>, </a:t>
          </a:r>
          <a:r>
            <a:rPr lang="en-US" sz="1700" b="1" i="0" kern="1200" dirty="0"/>
            <a:t>larger quantum systems</a:t>
          </a:r>
          <a:r>
            <a:rPr lang="en-US" sz="1700" b="0" i="0" kern="1200" dirty="0"/>
            <a:t>, and potentially </a:t>
          </a:r>
          <a:r>
            <a:rPr lang="en-US" sz="1700" b="1" i="0" kern="1200" dirty="0"/>
            <a:t>variational hybrid approaches</a:t>
          </a:r>
          <a:r>
            <a:rPr lang="en-US" sz="1700" b="0" i="0" kern="1200" dirty="0"/>
            <a:t> to extend this proof-of-concept.</a:t>
          </a:r>
          <a:endParaRPr lang="en-US" sz="1700" kern="1200" dirty="0"/>
        </a:p>
      </dsp:txBody>
      <dsp:txXfrm>
        <a:off x="0" y="3321267"/>
        <a:ext cx="9356107" cy="963900"/>
      </dsp:txXfrm>
    </dsp:sp>
    <dsp:sp modelId="{EADF510B-D637-C445-9620-960AB131B769}">
      <dsp:nvSpPr>
        <dsp:cNvPr id="0" name=""/>
        <dsp:cNvSpPr/>
      </dsp:nvSpPr>
      <dsp:spPr>
        <a:xfrm>
          <a:off x="467805" y="3070347"/>
          <a:ext cx="6549274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547" tIns="0" rIns="24754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Further requirements:</a:t>
          </a:r>
          <a:endParaRPr lang="en-US" sz="1700" kern="1200" dirty="0"/>
        </a:p>
      </dsp:txBody>
      <dsp:txXfrm>
        <a:off x="492303" y="3094845"/>
        <a:ext cx="6500278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879D-CE65-DA2A-2CEF-58FDA5B66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D86BE-F081-E968-3639-D9D86F5D8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5A3C-180E-EBE6-6EAF-7EAB37CE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82247-260C-6CB0-C31F-04B16860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B4408-9CCF-9C31-30E9-5F7050F7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0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7C2E-CE16-D44A-F3EB-D81C0568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75978-1FF0-8F6B-724E-6D548424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9FE7-5C6E-9D2F-F55A-6CACE4A2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F9BE-1E82-6F9E-1822-118F5BFC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D783-F0B8-BEB8-7ECE-450A249C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0FE26-A79B-135D-DED1-1EEECBB9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B922-69AA-121C-E141-35D3F16CF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D458-7287-9302-C510-F0CAE3DD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09EC0-0BBC-A945-CF9D-CFE43D9B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850A-EEF4-1BCC-64D3-1C12F461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6125-87BB-75F8-A539-9AFE2EE6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0222-0811-BAF5-0FE6-D0A3A233A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5C13-2B9A-CE1C-0D3C-6E63DB02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B4D4-642B-6C1F-4128-65966142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F1AC5-AB8D-21AC-EFAD-79701C28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E1F4-B938-E1D3-B7CD-74FA78FC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AD498-EBDC-1408-B370-BAD0A2B34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4EF90-9BA9-718D-7B2B-1B60D00E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25ED4-5DC3-33D4-B66F-1E9C0223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EA73B-B3AB-3445-17DA-8E4B1398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4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43AD-3A84-E90A-C807-A0DAFBA5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FD9CF-D8C0-84B6-3011-6EA59693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41CED-1D29-88AC-5153-2FDA893EA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8DB87-3F99-116E-EC1E-9C0E7ED1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930A9-F6F5-482B-5DD6-BAD91484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462B-3C4B-7D56-CF38-49B2685E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8206-825B-E1F1-5038-3593AF85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71F61-D5BB-1C6A-08CB-49ECA94EC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88CD6-A1FF-2D4D-2301-02DB97BF3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23150-07FA-A0BF-7961-8709A6DA8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09A61-D273-6620-9F3B-4813B745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54F66-008E-5DF1-7450-7EBA1F66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5E8A8-F39C-461F-DDC2-51DE0C00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11ABA-688A-B258-D13A-1DAE3C01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DD3B-F5B6-667D-C2B9-5C6715C6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BB20E-1924-4F07-8E83-F1A1CCE24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68B65-6215-13B3-D4C9-91DE6C04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696BD-7BB2-0246-3758-60F103C7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073A0-0A08-6822-5125-5F2D9F9C4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4F139-80D9-9151-3237-CC5CFD6C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158F2-E1F3-044A-5DE0-EE7BC0FB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40B6-1843-FFD4-BB1D-9C233BDC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40DE-D04C-D895-89DE-09BC374D2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C8DBF-89AD-4840-0828-9F89ADBE5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CC66F-74C4-C5B8-270D-26FB97DE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04E87-BFAA-3DB8-AC9D-1400280F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5A202-438C-84D0-44A0-D518B6A4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A80F-A222-0798-8DBF-B28AEBAD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22B65-9A78-5E79-B6D7-233B3005C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41C75-1820-986B-DCEF-2BD59FAD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17B3E-D358-2990-1A7A-38804364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46EA7-BDC6-285D-46DD-F1E66A96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A7087-AC38-D2F3-CB0C-6C5A46F0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F25EE-C443-DD09-5264-62353EE8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BF0C2-AFE0-96B6-3F40-5AE7BB08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9FBD2-470F-4FEB-5535-D32C81A61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E45BA-2314-9242-8FA6-165C5B0E7EA0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B2D1-E88E-76F3-599F-19939F39B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2DEF-1D00-1552-B914-75EA9366A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F4E54-8502-8943-880B-BECAFE12D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9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2B623-ACB2-BEA9-076B-1D762D7D2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 b="1" u="none" strike="noStrike">
                <a:solidFill>
                  <a:schemeClr val="bg1"/>
                </a:solidFill>
                <a:effectLst/>
              </a:rPr>
              <a:t>Quantum-Inspired PDE Evolution Using HSE &amp; Qiskit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86793-7C9F-4987-E7DA-EB6556F7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1100" b="1" i="1" u="none" strike="noStrike">
                <a:solidFill>
                  <a:schemeClr val="bg1"/>
                </a:solidFill>
                <a:effectLst/>
              </a:rPr>
              <a:t>Bridging Classical Fluid Dynamics with Quantum-Inspired Simulation</a:t>
            </a:r>
          </a:p>
          <a:p>
            <a:endParaRPr lang="en-US" sz="1100" b="1" i="1">
              <a:solidFill>
                <a:schemeClr val="bg1"/>
              </a:solidFill>
            </a:endParaRPr>
          </a:p>
          <a:p>
            <a:r>
              <a:rPr lang="en-US" sz="1100" b="1" i="1">
                <a:solidFill>
                  <a:schemeClr val="bg1"/>
                </a:solidFill>
              </a:rPr>
              <a:t>Lawan Wijayasooriya, Dilmini Warnakulasooriya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0" name="Freeform: Shape 4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4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6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1DF90-7FA7-EA7B-FC9C-664B57BF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720738-1F45-5493-E9D9-44F924DD9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40872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725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42A93-C1A5-4C62-D763-64DE1965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Method: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F6143A-4D2F-000F-E86A-7889EC860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71519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6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FAA102-6F73-CF25-0B9A-14EF78D71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98E8BD-23C4-2EC9-1ACC-65A6BC312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854861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36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EE5C3-57C2-DFD5-5657-0E94A32B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4800" b="1" dirty="0"/>
              <a:t>Future Scope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0247FD-C3E9-86B0-5229-3FBB2420F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240018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82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401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Quantum-Inspired PDE Evolution Using HSE &amp; Qiskit</vt:lpstr>
      <vt:lpstr>Problem Statement</vt:lpstr>
      <vt:lpstr>Method: </vt:lpstr>
      <vt:lpstr>Results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Dilmini Warnakulasooriya</dc:creator>
  <cp:lastModifiedBy>Dilmini Warnakulasooriya</cp:lastModifiedBy>
  <cp:revision>2</cp:revision>
  <dcterms:created xsi:type="dcterms:W3CDTF">2025-08-11T03:47:00Z</dcterms:created>
  <dcterms:modified xsi:type="dcterms:W3CDTF">2025-08-11T03:58:26Z</dcterms:modified>
</cp:coreProperties>
</file>