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54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28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666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161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99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835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98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8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575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31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780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D169-380C-49EB-9D87-D6A106F2E919}" type="datetimeFigureOut">
              <a:rPr lang="sv-SE" smtClean="0"/>
              <a:t>2017-10-09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80EC-F9C1-4ED1-9E6F-08212F4A6F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52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04" y="2650700"/>
            <a:ext cx="1278268" cy="990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93" y="2651760"/>
            <a:ext cx="990658" cy="990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88" y="371747"/>
            <a:ext cx="2006600" cy="13335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3022538" y="1110343"/>
            <a:ext cx="2006662" cy="15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3"/>
          </p:cNvCxnSpPr>
          <p:nvPr/>
        </p:nvCxnSpPr>
        <p:spPr>
          <a:xfrm flipH="1" flipV="1">
            <a:off x="7138488" y="1038497"/>
            <a:ext cx="1943434" cy="161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9850" y="1201783"/>
            <a:ext cx="110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7994469" y="1201783"/>
            <a:ext cx="125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</a:t>
            </a:r>
            <a:endParaRPr lang="sv-S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383404" y="4010297"/>
            <a:ext cx="7518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/>
          <p:cNvSpPr/>
          <p:nvPr/>
        </p:nvSpPr>
        <p:spPr>
          <a:xfrm>
            <a:off x="2876338" y="4999895"/>
            <a:ext cx="1149531" cy="109728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025868" y="5368835"/>
            <a:ext cx="57059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: describe interactive figure using clear, unifying grammar</a:t>
            </a:r>
            <a:endParaRPr lang="sv-SE" dirty="0"/>
          </a:p>
        </p:txBody>
      </p:sp>
      <p:sp>
        <p:nvSpPr>
          <p:cNvPr id="18" name="Up Arrow 17"/>
          <p:cNvSpPr/>
          <p:nvPr/>
        </p:nvSpPr>
        <p:spPr>
          <a:xfrm>
            <a:off x="5626542" y="4010297"/>
            <a:ext cx="1031966" cy="9797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63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Sachs</dc:creator>
  <cp:lastModifiedBy>Michael Sachs</cp:lastModifiedBy>
  <cp:revision>1</cp:revision>
  <dcterms:created xsi:type="dcterms:W3CDTF">2017-10-09T13:58:57Z</dcterms:created>
  <dcterms:modified xsi:type="dcterms:W3CDTF">2017-10-09T13:59:14Z</dcterms:modified>
</cp:coreProperties>
</file>