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8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5B4DA3-202A-9840-8FD2-0506967D50E8}" type="datetimeFigureOut">
              <a:rPr lang="en-US" smtClean="0"/>
              <a:t>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341054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B4DA3-202A-9840-8FD2-0506967D50E8}" type="datetimeFigureOut">
              <a:rPr lang="en-US" smtClean="0"/>
              <a:t>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118783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B4DA3-202A-9840-8FD2-0506967D50E8}" type="datetimeFigureOut">
              <a:rPr lang="en-US" smtClean="0"/>
              <a:t>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322553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B4DA3-202A-9840-8FD2-0506967D50E8}" type="datetimeFigureOut">
              <a:rPr lang="en-US" smtClean="0"/>
              <a:t>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346905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5B4DA3-202A-9840-8FD2-0506967D50E8}" type="datetimeFigureOut">
              <a:rPr lang="en-US" smtClean="0"/>
              <a:t>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172827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5B4DA3-202A-9840-8FD2-0506967D50E8}" type="datetimeFigureOut">
              <a:rPr lang="en-US" smtClean="0"/>
              <a:t>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175805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5B4DA3-202A-9840-8FD2-0506967D50E8}" type="datetimeFigureOut">
              <a:rPr lang="en-US" smtClean="0"/>
              <a:t>5/10/14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163144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5B4DA3-202A-9840-8FD2-0506967D50E8}" type="datetimeFigureOut">
              <a:rPr lang="en-US" smtClean="0"/>
              <a:t>5/10/14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262543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B4DA3-202A-9840-8FD2-0506967D50E8}" type="datetimeFigureOut">
              <a:rPr lang="en-US" smtClean="0"/>
              <a:t>5/10/14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50594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B4DA3-202A-9840-8FD2-0506967D50E8}" type="datetimeFigureOut">
              <a:rPr lang="en-US" smtClean="0"/>
              <a:t>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360261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B4DA3-202A-9840-8FD2-0506967D50E8}" type="datetimeFigureOut">
              <a:rPr lang="en-US" smtClean="0"/>
              <a:t>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25A76-E473-D14F-93E7-825BB724F3AE}" type="slidenum">
              <a:rPr lang="en-US" smtClean="0"/>
              <a:t>‹#›</a:t>
            </a:fld>
            <a:endParaRPr lang="en-US"/>
          </a:p>
        </p:txBody>
      </p:sp>
    </p:spTree>
    <p:extLst>
      <p:ext uri="{BB962C8B-B14F-4D97-AF65-F5344CB8AC3E}">
        <p14:creationId xmlns:p14="http://schemas.microsoft.com/office/powerpoint/2010/main" val="24128465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B4DA3-202A-9840-8FD2-0506967D50E8}" type="datetimeFigureOut">
              <a:rPr lang="en-US" smtClean="0"/>
              <a:t>5/10/14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25A76-E473-D14F-93E7-825BB724F3AE}" type="slidenum">
              <a:rPr lang="en-US" smtClean="0"/>
              <a:t>‹#›</a:t>
            </a:fld>
            <a:endParaRPr lang="en-US"/>
          </a:p>
        </p:txBody>
      </p:sp>
    </p:spTree>
    <p:extLst>
      <p:ext uri="{BB962C8B-B14F-4D97-AF65-F5344CB8AC3E}">
        <p14:creationId xmlns:p14="http://schemas.microsoft.com/office/powerpoint/2010/main" val="416277900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5534" y="444660"/>
            <a:ext cx="5933610" cy="606207"/>
          </a:xfrm>
          <a:solidFill>
            <a:schemeClr val="accent6">
              <a:lumMod val="40000"/>
              <a:lumOff val="60000"/>
            </a:schemeClr>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US" dirty="0" smtClean="0"/>
              <a:t>Eastern Shore Data, LLC.</a:t>
            </a:r>
            <a:br>
              <a:rPr lang="en-US" dirty="0" smtClean="0"/>
            </a:br>
            <a:endParaRPr lang="en-US" dirty="0"/>
          </a:p>
        </p:txBody>
      </p:sp>
      <p:sp>
        <p:nvSpPr>
          <p:cNvPr id="3" name="Subtitle 2"/>
          <p:cNvSpPr>
            <a:spLocks noGrp="1"/>
          </p:cNvSpPr>
          <p:nvPr>
            <p:ph type="subTitle" idx="1"/>
          </p:nvPr>
        </p:nvSpPr>
        <p:spPr>
          <a:xfrm>
            <a:off x="2138344" y="1269797"/>
            <a:ext cx="6400800" cy="1532514"/>
          </a:xfrm>
        </p:spPr>
        <p:txBody>
          <a:bodyPr>
            <a:normAutofit fontScale="92500" lnSpcReduction="10000"/>
          </a:bodyPr>
          <a:lstStyle/>
          <a:p>
            <a:r>
              <a:rPr lang="en-US" dirty="0" smtClean="0">
                <a:solidFill>
                  <a:schemeClr val="bg1"/>
                </a:solidFill>
              </a:rPr>
              <a:t>Technology Consultants</a:t>
            </a:r>
          </a:p>
          <a:p>
            <a:r>
              <a:rPr lang="en-US" dirty="0" smtClean="0">
                <a:solidFill>
                  <a:schemeClr val="bg1"/>
                </a:solidFill>
              </a:rPr>
              <a:t>for Education, Non-Profit and Local Government projects</a:t>
            </a:r>
            <a:endParaRPr lang="en-US" dirty="0">
              <a:solidFill>
                <a:schemeClr val="bg1"/>
              </a:solidFill>
            </a:endParaRPr>
          </a:p>
        </p:txBody>
      </p:sp>
      <p:pic>
        <p:nvPicPr>
          <p:cNvPr id="4" name="Picture 3" descr="Heron cop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3" y="224225"/>
            <a:ext cx="1608801" cy="2665659"/>
          </a:xfrm>
          <a:prstGeom prst="rect">
            <a:avLst/>
          </a:prstGeom>
        </p:spPr>
      </p:pic>
      <p:sp>
        <p:nvSpPr>
          <p:cNvPr id="6" name="TextBox 5"/>
          <p:cNvSpPr txBox="1"/>
          <p:nvPr/>
        </p:nvSpPr>
        <p:spPr>
          <a:xfrm>
            <a:off x="209533" y="2977456"/>
            <a:ext cx="3109124" cy="1477328"/>
          </a:xfrm>
          <a:prstGeom prst="rect">
            <a:avLst/>
          </a:prstGeom>
          <a:noFill/>
        </p:spPr>
        <p:txBody>
          <a:bodyPr wrap="square" rtlCol="0">
            <a:spAutoFit/>
          </a:bodyPr>
          <a:lstStyle/>
          <a:p>
            <a:r>
              <a:rPr lang="en-US" dirty="0" smtClean="0">
                <a:solidFill>
                  <a:schemeClr val="bg1"/>
                </a:solidFill>
              </a:rPr>
              <a:t>Eastern Shore Data, LLC</a:t>
            </a:r>
          </a:p>
          <a:p>
            <a:r>
              <a:rPr lang="en-US" dirty="0" smtClean="0">
                <a:solidFill>
                  <a:schemeClr val="bg1"/>
                </a:solidFill>
              </a:rPr>
              <a:t>24204 Drayton Landing Drive</a:t>
            </a:r>
          </a:p>
          <a:p>
            <a:r>
              <a:rPr lang="en-US" dirty="0" err="1" smtClean="0">
                <a:solidFill>
                  <a:schemeClr val="bg1"/>
                </a:solidFill>
              </a:rPr>
              <a:t>Worton</a:t>
            </a:r>
            <a:r>
              <a:rPr lang="en-US" dirty="0" smtClean="0">
                <a:solidFill>
                  <a:schemeClr val="bg1"/>
                </a:solidFill>
              </a:rPr>
              <a:t>, MD 21678</a:t>
            </a:r>
          </a:p>
          <a:p>
            <a:r>
              <a:rPr lang="en-US" dirty="0" smtClean="0">
                <a:solidFill>
                  <a:schemeClr val="bg1"/>
                </a:solidFill>
              </a:rPr>
              <a:t>Phone:  410-778-2504</a:t>
            </a:r>
          </a:p>
          <a:p>
            <a:r>
              <a:rPr lang="en-US" dirty="0" smtClean="0">
                <a:solidFill>
                  <a:schemeClr val="bg1"/>
                </a:solidFill>
              </a:rPr>
              <a:t>Fax:       410-778-5411</a:t>
            </a:r>
          </a:p>
        </p:txBody>
      </p:sp>
      <p:sp>
        <p:nvSpPr>
          <p:cNvPr id="7" name="TextBox 6"/>
          <p:cNvSpPr txBox="1"/>
          <p:nvPr/>
        </p:nvSpPr>
        <p:spPr>
          <a:xfrm>
            <a:off x="7444383" y="6239521"/>
            <a:ext cx="1379400" cy="369332"/>
          </a:xfrm>
          <a:prstGeom prst="rect">
            <a:avLst/>
          </a:prstGeom>
          <a:noFill/>
        </p:spPr>
        <p:txBody>
          <a:bodyPr wrap="square" rtlCol="0">
            <a:spAutoFit/>
          </a:bodyPr>
          <a:lstStyle/>
          <a:p>
            <a:r>
              <a:rPr lang="en-US" dirty="0" smtClean="0">
                <a:solidFill>
                  <a:schemeClr val="bg1"/>
                </a:solidFill>
              </a:rPr>
              <a:t>About Us</a:t>
            </a:r>
            <a:endParaRPr lang="en-US" dirty="0">
              <a:solidFill>
                <a:schemeClr val="bg1"/>
              </a:solidFill>
            </a:endParaRPr>
          </a:p>
        </p:txBody>
      </p:sp>
      <p:sp>
        <p:nvSpPr>
          <p:cNvPr id="8" name="TextBox 7"/>
          <p:cNvSpPr txBox="1"/>
          <p:nvPr/>
        </p:nvSpPr>
        <p:spPr>
          <a:xfrm>
            <a:off x="209533" y="4604113"/>
            <a:ext cx="4169515" cy="2031325"/>
          </a:xfrm>
          <a:prstGeom prst="rect">
            <a:avLst/>
          </a:prstGeom>
          <a:noFill/>
        </p:spPr>
        <p:txBody>
          <a:bodyPr wrap="square" rtlCol="0">
            <a:spAutoFit/>
          </a:bodyPr>
          <a:lstStyle/>
          <a:p>
            <a:r>
              <a:rPr lang="en-US" dirty="0" smtClean="0">
                <a:solidFill>
                  <a:schemeClr val="bg1"/>
                </a:solidFill>
              </a:rPr>
              <a:t>Principals:</a:t>
            </a:r>
          </a:p>
          <a:p>
            <a:endParaRPr lang="en-US" dirty="0">
              <a:solidFill>
                <a:schemeClr val="bg1"/>
              </a:solidFill>
            </a:endParaRPr>
          </a:p>
          <a:p>
            <a:r>
              <a:rPr lang="en-US" dirty="0" smtClean="0">
                <a:solidFill>
                  <a:schemeClr val="bg1"/>
                </a:solidFill>
              </a:rPr>
              <a:t>Billie Dodge, President</a:t>
            </a:r>
          </a:p>
          <a:p>
            <a:r>
              <a:rPr lang="en-US" dirty="0" err="1" smtClean="0">
                <a:solidFill>
                  <a:schemeClr val="bg1"/>
                </a:solidFill>
              </a:rPr>
              <a:t>BDodge@easternshoredata.com</a:t>
            </a:r>
            <a:endParaRPr lang="en-US" dirty="0" smtClean="0">
              <a:solidFill>
                <a:schemeClr val="bg1"/>
              </a:solidFill>
            </a:endParaRPr>
          </a:p>
          <a:p>
            <a:endParaRPr lang="en-US" dirty="0">
              <a:solidFill>
                <a:schemeClr val="bg1"/>
              </a:solidFill>
            </a:endParaRPr>
          </a:p>
          <a:p>
            <a:r>
              <a:rPr lang="en-US" dirty="0" smtClean="0">
                <a:solidFill>
                  <a:schemeClr val="bg1"/>
                </a:solidFill>
              </a:rPr>
              <a:t>Cal Coursey, Vice President and CTO</a:t>
            </a:r>
          </a:p>
          <a:p>
            <a:r>
              <a:rPr lang="en-US" dirty="0" err="1" smtClean="0">
                <a:solidFill>
                  <a:schemeClr val="bg1"/>
                </a:solidFill>
              </a:rPr>
              <a:t>Ccoursey@easternshoredata.com</a:t>
            </a:r>
            <a:endParaRPr lang="en-US" dirty="0">
              <a:solidFill>
                <a:schemeClr val="bg1"/>
              </a:solidFill>
            </a:endParaRPr>
          </a:p>
        </p:txBody>
      </p:sp>
    </p:spTree>
    <p:extLst>
      <p:ext uri="{BB962C8B-B14F-4D97-AF65-F5344CB8AC3E}">
        <p14:creationId xmlns:p14="http://schemas.microsoft.com/office/powerpoint/2010/main" val="397016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227" y="274638"/>
            <a:ext cx="5599571" cy="798122"/>
          </a:xfrm>
        </p:spPr>
        <p:txBody>
          <a:bodyPr/>
          <a:lstStyle/>
          <a:p>
            <a:r>
              <a:rPr lang="en-US" dirty="0" smtClean="0">
                <a:solidFill>
                  <a:schemeClr val="bg1"/>
                </a:solidFill>
              </a:rPr>
              <a:t>About US</a:t>
            </a:r>
            <a:endParaRPr lang="en-US" dirty="0">
              <a:solidFill>
                <a:schemeClr val="bg1"/>
              </a:solidFill>
            </a:endParaRPr>
          </a:p>
        </p:txBody>
      </p:sp>
      <p:sp>
        <p:nvSpPr>
          <p:cNvPr id="3" name="Content Placeholder 2"/>
          <p:cNvSpPr>
            <a:spLocks noGrp="1"/>
          </p:cNvSpPr>
          <p:nvPr>
            <p:ph idx="1"/>
          </p:nvPr>
        </p:nvSpPr>
        <p:spPr>
          <a:xfrm>
            <a:off x="3087228" y="1600200"/>
            <a:ext cx="5599571" cy="4525963"/>
          </a:xfrm>
        </p:spPr>
        <p:txBody>
          <a:bodyPr>
            <a:normAutofit/>
          </a:bodyPr>
          <a:lstStyle/>
          <a:p>
            <a:r>
              <a:rPr lang="en-US" sz="2000" dirty="0" smtClean="0">
                <a:solidFill>
                  <a:schemeClr val="bg1"/>
                </a:solidFill>
              </a:rPr>
              <a:t>Billie Dodge has over 25 years of technology experience in Higher Education and private business.  She has served in IT as Senior Project Manager at Cornell University and as Chief Information Officer at Washington College in Maryland.</a:t>
            </a:r>
          </a:p>
          <a:p>
            <a:endParaRPr lang="en-US" sz="2000" dirty="0">
              <a:solidFill>
                <a:schemeClr val="bg1"/>
              </a:solidFill>
            </a:endParaRPr>
          </a:p>
          <a:p>
            <a:r>
              <a:rPr lang="en-US" sz="2000" dirty="0" smtClean="0">
                <a:solidFill>
                  <a:schemeClr val="bg1"/>
                </a:solidFill>
              </a:rPr>
              <a:t>Cal Coursey also has more than 25 years of technology experience with 14 years in Higher Education, most recently as Chief Information Technology Officer.  Cal is a Viet Nam veteran and also served as  Marine Electronics Officer in the maritime service.</a:t>
            </a:r>
            <a:endParaRPr lang="en-US" sz="2000" dirty="0">
              <a:solidFill>
                <a:schemeClr val="bg1"/>
              </a:solidFill>
            </a:endParaRPr>
          </a:p>
        </p:txBody>
      </p:sp>
      <p:pic>
        <p:nvPicPr>
          <p:cNvPr id="4" name="Picture 3" descr="Heron cop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3" y="224225"/>
            <a:ext cx="1608801" cy="2665659"/>
          </a:xfrm>
          <a:prstGeom prst="rect">
            <a:avLst/>
          </a:prstGeom>
        </p:spPr>
      </p:pic>
    </p:spTree>
    <p:extLst>
      <p:ext uri="{BB962C8B-B14F-4D97-AF65-F5344CB8AC3E}">
        <p14:creationId xmlns:p14="http://schemas.microsoft.com/office/powerpoint/2010/main" val="3840821303"/>
      </p:ext>
    </p:extLst>
  </p:cSld>
  <p:clrMapOvr>
    <a:masterClrMapping/>
  </p:clrMapOvr>
</p:sld>
</file>

<file path=ppt/theme/theme1.xml><?xml version="1.0" encoding="utf-8"?>
<a:theme xmlns:a="http://schemas.openxmlformats.org/drawingml/2006/main" name="My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My Theme.thmx</Template>
  <TotalTime>76</TotalTime>
  <Words>151</Words>
  <Application>Microsoft Macintosh PowerPoint</Application>
  <PresentationFormat>On-screen Show (4:3)</PresentationFormat>
  <Paragraphs>20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My Theme</vt:lpstr>
      <vt:lpstr>Eastern Shore Data, LLC. </vt:lpstr>
      <vt:lpstr>About US</vt:lpstr>
    </vt:vector>
  </TitlesOfParts>
  <Company>Washington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Eastern Shore Data, LLC. </dc:title>
  <dc:creator>Cal Coursey</dc:creator>
  <cp:lastModifiedBy>Cal Coursey</cp:lastModifiedBy>
  <cp:revision>6</cp:revision>
  <dcterms:created xsi:type="dcterms:W3CDTF">2014-05-11T00:36:51Z</dcterms:created>
  <dcterms:modified xsi:type="dcterms:W3CDTF">2014-05-11T01:53:45Z</dcterms:modified>
</cp:coreProperties>
</file>