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E7E0-04B3-473F-961C-EA6848D7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3F47-9552-4DD4-AE7D-DF7684FA7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842D-0E25-4D08-BC37-CAF2BAA2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5145-8E3B-452A-8F02-F96E102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DE60-0EBC-48BC-B57D-BDF43FA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4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548E-BA37-4A4E-B9EC-62AE6C33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DB90D-6598-447A-B75A-C80CE8BE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7DFE-A795-4739-A578-B33EDDE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DBB3-E9B6-4CA9-AA77-45EBC245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9F2-2929-4DD8-B61F-44C799AF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976EE-878A-4181-8052-68941B15F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622F-0F63-4E05-9BEE-A6A00DB1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BC21-3762-4A1A-A94E-B8B2E5AE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C277-9B02-449C-874D-55ED058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17AE-46F5-4B54-BE49-E41C36D5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7D2-5F16-48EA-8445-503A0ED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6C40-A69D-4793-BC91-FA3C73D7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25B6-13AF-43D8-8038-5016E63A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8F3A-B1CC-4C92-899F-15F34E79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9835-C060-49DB-A496-1DFDE258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CE10-F4E2-4BF6-BB56-B454A71E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C409-00AD-4ED1-B807-CA10CA9E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90A5-918B-4B2E-B3DB-686A12D8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305-A52B-4329-9997-6A032B42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E218-5F60-47AC-978E-143F19D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97B7-1D6D-4873-9DA1-73367020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E526-7704-4F03-9436-CAAEA134C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A84FD-9F4E-4DBC-8E2E-C7DE2E82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A3C0-BA6D-4A1B-9B3E-F03CDEAB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8DE9-4E28-460A-92CD-2EA6D668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0638-AEA5-4E10-998F-1A522E9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B06B-6884-4460-BB83-9CDE12B3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F1EA-8387-4EE5-8455-9E670D1B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51501-36D5-4508-ACFE-0BEEDE94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23327-A865-42EE-9AEA-03E2A4244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BA622-985D-4DEA-BD92-C263B354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BF2A0-9606-48EB-B683-59EE45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89468-2240-4349-90F9-0CB8E97B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34F01-C9B2-4B11-B77E-29E72F73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211A-8A89-450E-BB07-BA9A8225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6B36E-D432-4E88-8A23-5015C49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9046F-370B-4197-BC09-D05E3520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EFE79-9AE2-4FC9-A17D-D51C1CA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E1810-A6E4-4EAB-8A30-80202102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BE3BA-0D06-4A8A-8E89-489E109C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ED3C-456C-44BF-A8AE-64BC081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076D-3B25-4AD9-A5AE-974E4A6A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B375-5CD2-4A51-8F67-0A866BDA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2BAC-94B0-438A-ADC0-2D26C25F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4A49F-AEED-4098-BDC7-C1ADA06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8A0C-3E6A-42C8-ADEE-7EA30BF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3A11-C258-4E3E-BF2A-D3DF3C9E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E1C1-AD7D-46AF-B987-923F90BE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5DB89-9EC1-4AA5-B77B-D82466A3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5EA3-7B51-4728-B2FC-1C369D38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13FE-703A-44CA-89FC-316396C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627C-D278-4CE7-BB26-36B9BDE0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9DB5-EB51-45D5-8F58-6182ADB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0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F5E15-6254-4FCA-B581-C41DC3D9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FC4B-72CB-4CD0-A60B-F71506D6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2DDB-E9FA-4F0B-A8F5-DBAE13E1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1864-756B-4D0A-A420-7C535DB2B381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27D3-BA12-42FD-9127-A31C3712A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6ADE-52CC-4F25-95CF-C817A0FED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C2F2-3490-48F9-A86C-B1C58739C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DA84-A996-4CE6-9382-D955C442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650240"/>
            <a:ext cx="2418080" cy="128016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Algerian" panose="020B0604020202020204" pitchFamily="82" charset="0"/>
              </a:rPr>
              <a:t>Swindon Taxi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4BC6-7581-4785-8B28-05FB048C0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08598"/>
            <a:ext cx="5547360" cy="441642"/>
          </a:xfrm>
        </p:spPr>
        <p:txBody>
          <a:bodyPr/>
          <a:lstStyle/>
          <a:p>
            <a:r>
              <a:rPr lang="en-GB" dirty="0"/>
              <a:t>https://www.swindontaxi.co.uk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C1D74-168A-43AF-A7D8-259A1DEAD708}"/>
              </a:ext>
            </a:extLst>
          </p:cNvPr>
          <p:cNvSpPr/>
          <p:nvPr/>
        </p:nvSpPr>
        <p:spPr>
          <a:xfrm>
            <a:off x="4106094" y="2096254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0" dirty="0">
                <a:solidFill>
                  <a:srgbClr val="555555"/>
                </a:solidFill>
                <a:effectLst/>
                <a:latin typeface="Roboto"/>
              </a:rPr>
              <a:t>Login to check fares</a:t>
            </a:r>
            <a:endParaRPr lang="en-GB" sz="2000" b="1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45DAB-F430-4936-864B-B4DEF60D790A}"/>
              </a:ext>
            </a:extLst>
          </p:cNvPr>
          <p:cNvSpPr/>
          <p:nvPr/>
        </p:nvSpPr>
        <p:spPr>
          <a:xfrm>
            <a:off x="3817617" y="305966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0" dirty="0">
                <a:solidFill>
                  <a:srgbClr val="555555"/>
                </a:solidFill>
                <a:effectLst/>
                <a:latin typeface="Roboto"/>
              </a:rPr>
              <a:t>User Name</a:t>
            </a:r>
            <a:endParaRPr lang="en-GB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0ABFCAD-F9B5-4C08-9469-B0260044F9E8}"/>
              </a:ext>
            </a:extLst>
          </p:cNvPr>
          <p:cNvSpPr/>
          <p:nvPr/>
        </p:nvSpPr>
        <p:spPr>
          <a:xfrm>
            <a:off x="5222240" y="2631440"/>
            <a:ext cx="477520" cy="3693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628F3B-CB14-4E67-8E11-CD33E8EEA5CA}"/>
              </a:ext>
            </a:extLst>
          </p:cNvPr>
          <p:cNvSpPr/>
          <p:nvPr/>
        </p:nvSpPr>
        <p:spPr>
          <a:xfrm>
            <a:off x="4023360" y="3429000"/>
            <a:ext cx="4003040" cy="51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Where do you want to start?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6933C-50AA-48C9-94DE-249C8ECAF02D}"/>
              </a:ext>
            </a:extLst>
          </p:cNvPr>
          <p:cNvSpPr/>
          <p:nvPr/>
        </p:nvSpPr>
        <p:spPr>
          <a:xfrm>
            <a:off x="3817617" y="42489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0" dirty="0">
                <a:solidFill>
                  <a:srgbClr val="555555"/>
                </a:solidFill>
                <a:effectLst/>
                <a:latin typeface="Roboto"/>
              </a:rPr>
              <a:t>Password</a:t>
            </a:r>
            <a:endParaRPr lang="en-GB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E8A5E5-7DAE-4FA0-B2FF-BFE88E35E6FB}"/>
              </a:ext>
            </a:extLst>
          </p:cNvPr>
          <p:cNvSpPr/>
          <p:nvPr/>
        </p:nvSpPr>
        <p:spPr>
          <a:xfrm>
            <a:off x="4023360" y="4627880"/>
            <a:ext cx="4003040" cy="51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Where do you want to go?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2954D33-C27B-4D9F-8A80-6006C3343EB7}"/>
              </a:ext>
            </a:extLst>
          </p:cNvPr>
          <p:cNvSpPr/>
          <p:nvPr/>
        </p:nvSpPr>
        <p:spPr>
          <a:xfrm>
            <a:off x="4045134" y="5592782"/>
            <a:ext cx="1217746" cy="513378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5893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DA84-A996-4CE6-9382-D955C442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650240"/>
            <a:ext cx="2418080" cy="128016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Algerian" panose="020B0604020202020204" pitchFamily="82" charset="0"/>
              </a:rPr>
              <a:t>Swindon Taxi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4BC6-7581-4785-8B28-05FB048C0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08598"/>
            <a:ext cx="5547360" cy="441642"/>
          </a:xfrm>
        </p:spPr>
        <p:txBody>
          <a:bodyPr/>
          <a:lstStyle/>
          <a:p>
            <a:r>
              <a:rPr lang="en-GB" dirty="0"/>
              <a:t>https://www.swindontaxi.co.uk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C1D74-168A-43AF-A7D8-259A1DEAD708}"/>
              </a:ext>
            </a:extLst>
          </p:cNvPr>
          <p:cNvSpPr/>
          <p:nvPr/>
        </p:nvSpPr>
        <p:spPr>
          <a:xfrm>
            <a:off x="4106094" y="2096254"/>
            <a:ext cx="2562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0" dirty="0">
                <a:solidFill>
                  <a:srgbClr val="555555"/>
                </a:solidFill>
                <a:effectLst/>
                <a:latin typeface="Roboto"/>
              </a:rPr>
              <a:t>Get Your Taxi Fares</a:t>
            </a:r>
            <a:endParaRPr lang="en-GB" sz="2000" b="1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45DAB-F430-4936-864B-B4DEF60D790A}"/>
              </a:ext>
            </a:extLst>
          </p:cNvPr>
          <p:cNvSpPr/>
          <p:nvPr/>
        </p:nvSpPr>
        <p:spPr>
          <a:xfrm>
            <a:off x="3817617" y="3059668"/>
            <a:ext cx="15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0" dirty="0">
                <a:solidFill>
                  <a:srgbClr val="555555"/>
                </a:solidFill>
                <a:effectLst/>
                <a:latin typeface="Roboto"/>
              </a:rPr>
              <a:t>Start Address</a:t>
            </a:r>
            <a:endParaRPr lang="en-GB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0ABFCAD-F9B5-4C08-9469-B0260044F9E8}"/>
              </a:ext>
            </a:extLst>
          </p:cNvPr>
          <p:cNvSpPr/>
          <p:nvPr/>
        </p:nvSpPr>
        <p:spPr>
          <a:xfrm>
            <a:off x="5222240" y="2631440"/>
            <a:ext cx="477520" cy="3693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628F3B-CB14-4E67-8E11-CD33E8EEA5CA}"/>
              </a:ext>
            </a:extLst>
          </p:cNvPr>
          <p:cNvSpPr/>
          <p:nvPr/>
        </p:nvSpPr>
        <p:spPr>
          <a:xfrm>
            <a:off x="4023360" y="3429000"/>
            <a:ext cx="4003040" cy="51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Where do you want to start?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6933C-50AA-48C9-94DE-249C8ECAF02D}"/>
              </a:ext>
            </a:extLst>
          </p:cNvPr>
          <p:cNvSpPr/>
          <p:nvPr/>
        </p:nvSpPr>
        <p:spPr>
          <a:xfrm>
            <a:off x="3817617" y="4248993"/>
            <a:ext cx="223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0" dirty="0">
                <a:solidFill>
                  <a:srgbClr val="555555"/>
                </a:solidFill>
                <a:effectLst/>
                <a:latin typeface="Roboto"/>
              </a:rPr>
              <a:t>Destination Address</a:t>
            </a:r>
            <a:endParaRPr lang="en-GB" i="0" dirty="0">
              <a:solidFill>
                <a:srgbClr val="5F6368"/>
              </a:solidFill>
              <a:effectLst/>
              <a:latin typeface="Roboto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E8A5E5-7DAE-4FA0-B2FF-BFE88E35E6FB}"/>
              </a:ext>
            </a:extLst>
          </p:cNvPr>
          <p:cNvSpPr/>
          <p:nvPr/>
        </p:nvSpPr>
        <p:spPr>
          <a:xfrm>
            <a:off x="4023360" y="4627880"/>
            <a:ext cx="4003040" cy="51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Where do you want to go?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2954D33-C27B-4D9F-8A80-6006C3343EB7}"/>
              </a:ext>
            </a:extLst>
          </p:cNvPr>
          <p:cNvSpPr/>
          <p:nvPr/>
        </p:nvSpPr>
        <p:spPr>
          <a:xfrm>
            <a:off x="4106094" y="5506720"/>
            <a:ext cx="3270066" cy="59944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Start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2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D34BC6-7581-4785-8B28-05FB048C0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08598"/>
            <a:ext cx="5547360" cy="441642"/>
          </a:xfrm>
        </p:spPr>
        <p:txBody>
          <a:bodyPr/>
          <a:lstStyle/>
          <a:p>
            <a:r>
              <a:rPr lang="en-GB" dirty="0"/>
              <a:t>https://www.swindontaxi.co.uk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C1D74-168A-43AF-A7D8-259A1DEAD708}"/>
              </a:ext>
            </a:extLst>
          </p:cNvPr>
          <p:cNvSpPr/>
          <p:nvPr/>
        </p:nvSpPr>
        <p:spPr>
          <a:xfrm>
            <a:off x="4106094" y="2096254"/>
            <a:ext cx="7273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cap="all" dirty="0"/>
              <a:t>START</a:t>
            </a:r>
          </a:p>
          <a:p>
            <a:r>
              <a:rPr lang="en-GB" dirty="0"/>
              <a:t>18 Curtis Street, Swindon, Swindon SN1 5 United Kingdom</a:t>
            </a:r>
          </a:p>
          <a:p>
            <a:endParaRPr lang="en-GB" b="1" cap="all" dirty="0"/>
          </a:p>
          <a:p>
            <a:r>
              <a:rPr lang="en-GB" b="1" cap="all" dirty="0"/>
              <a:t>DESTINATION</a:t>
            </a:r>
          </a:p>
          <a:p>
            <a:r>
              <a:rPr lang="en-GB" dirty="0"/>
              <a:t>28 </a:t>
            </a:r>
            <a:r>
              <a:rPr lang="en-GB" dirty="0" err="1"/>
              <a:t>Dudmore</a:t>
            </a:r>
            <a:r>
              <a:rPr lang="en-GB" dirty="0"/>
              <a:t> Road, Swindon, Swindon SN3 1AF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628F3B-CB14-4E67-8E11-CD33E8EEA5CA}"/>
              </a:ext>
            </a:extLst>
          </p:cNvPr>
          <p:cNvSpPr/>
          <p:nvPr/>
        </p:nvSpPr>
        <p:spPr>
          <a:xfrm>
            <a:off x="294640" y="2367280"/>
            <a:ext cx="3698240" cy="4129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Use Google Maps to show direction and traffic information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2954D33-C27B-4D9F-8A80-6006C3343EB7}"/>
              </a:ext>
            </a:extLst>
          </p:cNvPr>
          <p:cNvSpPr/>
          <p:nvPr/>
        </p:nvSpPr>
        <p:spPr>
          <a:xfrm>
            <a:off x="4217854" y="5923280"/>
            <a:ext cx="3270066" cy="59944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Select Route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5D6A7-A467-4CED-A321-A8D9AFEE4EB4}"/>
              </a:ext>
            </a:extLst>
          </p:cNvPr>
          <p:cNvSpPr/>
          <p:nvPr/>
        </p:nvSpPr>
        <p:spPr>
          <a:xfrm>
            <a:off x="4216400" y="3673287"/>
            <a:ext cx="207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Route 1 DISTANCE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2.4 Miles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2BDF28-3F61-4495-A1F3-DAC442E8BCD1}"/>
              </a:ext>
            </a:extLst>
          </p:cNvPr>
          <p:cNvSpPr/>
          <p:nvPr/>
        </p:nvSpPr>
        <p:spPr>
          <a:xfrm>
            <a:off x="6309359" y="367328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DURATION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7 minutes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870CF-FAC3-4631-9B68-99E3047C7AB5}"/>
              </a:ext>
            </a:extLst>
          </p:cNvPr>
          <p:cNvSpPr/>
          <p:nvPr/>
        </p:nvSpPr>
        <p:spPr>
          <a:xfrm>
            <a:off x="8615679" y="368344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cap="all" dirty="0">
                <a:solidFill>
                  <a:srgbClr val="333333"/>
                </a:solidFill>
                <a:latin typeface="inherit"/>
              </a:rPr>
              <a:t>Fares</a:t>
            </a:r>
            <a:endParaRPr lang="en-GB" b="1" i="0" cap="all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£7.50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0153FB-DC60-489D-8643-D972478F4E1A}"/>
              </a:ext>
            </a:extLst>
          </p:cNvPr>
          <p:cNvSpPr/>
          <p:nvPr/>
        </p:nvSpPr>
        <p:spPr>
          <a:xfrm>
            <a:off x="4246880" y="4394647"/>
            <a:ext cx="207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Route 2 DISTANCE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3.2 Miles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9EEFC-BD0F-43D9-B5FD-16A46B47406C}"/>
              </a:ext>
            </a:extLst>
          </p:cNvPr>
          <p:cNvSpPr/>
          <p:nvPr/>
        </p:nvSpPr>
        <p:spPr>
          <a:xfrm>
            <a:off x="6339839" y="439464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DURATION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9 minutes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DC4B1-CB9B-4148-ABC5-5809F6EA6805}"/>
              </a:ext>
            </a:extLst>
          </p:cNvPr>
          <p:cNvSpPr/>
          <p:nvPr/>
        </p:nvSpPr>
        <p:spPr>
          <a:xfrm>
            <a:off x="8646159" y="440480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cap="all" dirty="0">
                <a:solidFill>
                  <a:srgbClr val="333333"/>
                </a:solidFill>
                <a:latin typeface="inherit"/>
              </a:rPr>
              <a:t>Fares</a:t>
            </a:r>
            <a:endParaRPr lang="en-GB" b="1" i="0" cap="all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£8.50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B2C71-C8DC-46A3-9BCF-48032B43CCED}"/>
              </a:ext>
            </a:extLst>
          </p:cNvPr>
          <p:cNvSpPr/>
          <p:nvPr/>
        </p:nvSpPr>
        <p:spPr>
          <a:xfrm>
            <a:off x="4257040" y="5156647"/>
            <a:ext cx="207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Route 3 DISTANCE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4.8 Miles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C742E7-8F86-453E-9DD7-46073D35308D}"/>
              </a:ext>
            </a:extLst>
          </p:cNvPr>
          <p:cNvSpPr/>
          <p:nvPr/>
        </p:nvSpPr>
        <p:spPr>
          <a:xfrm>
            <a:off x="6349999" y="515664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cap="all" dirty="0">
                <a:solidFill>
                  <a:srgbClr val="333333"/>
                </a:solidFill>
                <a:effectLst/>
                <a:latin typeface="inherit"/>
              </a:rPr>
              <a:t>DURATION</a:t>
            </a: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15 minutes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D7217F-EB02-4014-B751-13DCE42F53DA}"/>
              </a:ext>
            </a:extLst>
          </p:cNvPr>
          <p:cNvSpPr/>
          <p:nvPr/>
        </p:nvSpPr>
        <p:spPr>
          <a:xfrm>
            <a:off x="8656319" y="5166807"/>
            <a:ext cx="247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cap="all" dirty="0">
                <a:solidFill>
                  <a:srgbClr val="333333"/>
                </a:solidFill>
                <a:latin typeface="inherit"/>
              </a:rPr>
              <a:t>Fares</a:t>
            </a:r>
            <a:endParaRPr lang="en-GB" b="1" i="0" cap="all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GB" b="0" i="0" dirty="0">
                <a:solidFill>
                  <a:srgbClr val="696B6E"/>
                </a:solidFill>
                <a:effectLst/>
                <a:latin typeface="Hind"/>
              </a:rPr>
              <a:t>approx. £12.50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EAABC9C2-9A34-48B7-907F-52D2ACBC6705}"/>
              </a:ext>
            </a:extLst>
          </p:cNvPr>
          <p:cNvSpPr/>
          <p:nvPr/>
        </p:nvSpPr>
        <p:spPr>
          <a:xfrm>
            <a:off x="10491179" y="3710996"/>
            <a:ext cx="1278706" cy="45915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Select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9EA61219-0DC0-4124-A29D-9D2DC894141A}"/>
              </a:ext>
            </a:extLst>
          </p:cNvPr>
          <p:cNvSpPr/>
          <p:nvPr/>
        </p:nvSpPr>
        <p:spPr>
          <a:xfrm>
            <a:off x="10491179" y="4513636"/>
            <a:ext cx="1278706" cy="45915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Select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DC9EEA67-ADED-4B77-A286-99EC9F94891C}"/>
              </a:ext>
            </a:extLst>
          </p:cNvPr>
          <p:cNvSpPr/>
          <p:nvPr/>
        </p:nvSpPr>
        <p:spPr>
          <a:xfrm>
            <a:off x="10491179" y="5234996"/>
            <a:ext cx="1278706" cy="45915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Select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5C2E52C-B576-4C0A-B9E6-44743E79746E}"/>
              </a:ext>
            </a:extLst>
          </p:cNvPr>
          <p:cNvSpPr txBox="1">
            <a:spLocks/>
          </p:cNvSpPr>
          <p:nvPr/>
        </p:nvSpPr>
        <p:spPr>
          <a:xfrm>
            <a:off x="314960" y="650240"/>
            <a:ext cx="2418080" cy="128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solidFill>
                  <a:srgbClr val="002060"/>
                </a:solidFill>
                <a:latin typeface="Algerian" panose="020B0604020202020204" pitchFamily="82" charset="0"/>
              </a:rPr>
              <a:t>Swindon Taxi</a:t>
            </a:r>
            <a:endParaRPr lang="en-GB" sz="4000" b="1" dirty="0">
              <a:solidFill>
                <a:srgbClr val="002060"/>
              </a:solidFill>
              <a:latin typeface="Algerian" panose="020B06040202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148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Hind</vt:lpstr>
      <vt:lpstr>inherit</vt:lpstr>
      <vt:lpstr>Roboto</vt:lpstr>
      <vt:lpstr>Office Theme</vt:lpstr>
      <vt:lpstr>Swindon Taxi</vt:lpstr>
      <vt:lpstr>Swindon Taxi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Swindon Taxi</dc:title>
  <dc:creator>sachin</dc:creator>
  <cp:lastModifiedBy>sachin</cp:lastModifiedBy>
  <cp:revision>7</cp:revision>
  <dcterms:created xsi:type="dcterms:W3CDTF">2019-05-15T11:14:16Z</dcterms:created>
  <dcterms:modified xsi:type="dcterms:W3CDTF">2019-05-17T07:58:09Z</dcterms:modified>
</cp:coreProperties>
</file>