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ackmanna/EPS-Latex-Workshop/blob/master/examples.bib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https://github.com/sackmanna/EPS-Latex-Workshop/blob/master/examples.bib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sackmann@berkeley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LaTeX using Collaboration Tools: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and Bibliographies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.bib entry look like? 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587475"/>
            <a:ext cx="517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@article{drachen2016sharing,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title={Sharing data increases citations},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author={Drachen, Thea and Ellegaard, Ole and Larsen, Asger and Dorch, S{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\o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}ren},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journal={Liber Quarterly},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volume={26},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number={2},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year={2016}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rot="10800000">
            <a:off x="2705375" y="2754900"/>
            <a:ext cx="3495300" cy="1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6243950" y="2527625"/>
            <a:ext cx="26619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this is what you’ll refer to in the text of your document to call in the reference.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packages to the preamble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6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\usepackage[english]{babel}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\usepackage[backend=biber,style=authoryear]{biblatex}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\addbibresource{examples.bib}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\printbibliography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\nocite{*}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In-text citations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\cite{} → bare citation command (according to style)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\parencite{} → parenthetical citation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\citeauthor{} → prints author names(s)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\textcite{} → prints authors or editors followed by a citation label enclosed in 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\nocite {*} → prints publication in bibliography without citation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\citeyear{} → prints only the year field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Output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09000" y="2227950"/>
            <a:ext cx="291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\cite{teplitzky2015evaluating}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\parencite{pinfield2016researchers}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\citeauthor{jahn2016study}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\textcite{solomon2016article}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929225" y="2227950"/>
            <a:ext cx="27861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Teplitzky and Phillips 2015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(Pinfield and Middleton 2016)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Jahn and Tullney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Solomon and Bjork (2016)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Exercise 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for bibliography: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http://bit.ly/2DIvPa4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643600" y="2078875"/>
            <a:ext cx="424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also upload your own .bib file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your Mendeley account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239300" y="1002375"/>
            <a:ext cx="7212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asackmann@berkeley.edu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Today’s slides and exercises: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https://github.com/sackmanna/LaTeX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LaTeX?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Collaboration Tools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Structure of a Document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Basic Commands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Exercises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Bibliographies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LaTeX is a typesetting system that allows you to focus on your content instead of formatting - formatting is done separately from entry.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You tell LaTeX “what it is” not “how it looks.”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29450" y="2078875"/>
            <a:ext cx="76887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TeX: developed in 1978 as a way for scientists and mathematicians to have better control over their typesetting.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LaTeX emerged in the 1980s and enhances TeX through the use of packages and environments.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Download TeX distribution packages based on computer </a:t>
            </a:r>
            <a:r>
              <a:rPr lang="en" sz="1800"/>
              <a:t>operating</a:t>
            </a:r>
            <a:r>
              <a:rPr lang="en" sz="1800"/>
              <a:t> system with an editor (TeXStudio, TeXmaker, or TeXworks).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LaTeX and Overleaf  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475" y="2181350"/>
            <a:ext cx="4775450" cy="2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Tools in Overleaf 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Templates for a variety of documents and publishers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Sharing and teaching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Versioning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 account with your berkeley.edu address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your feet wet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most part, type normally.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Words are separated by one or more spaces and paragraphs are separated by one or more lines and are naturally indented.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Certain symbols require a backslash to appear, like $, &amp;, #, and %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% without a backslash allows you to comment directly in the document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EXERCISE 1</a:t>
            </a:r>
            <a:endParaRPr b="1"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Bibliographies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options: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Upload your own .bib file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Link to a URL (.bib) </a:t>
            </a:r>
            <a:endParaRPr sz="1400">
              <a:solidFill>
                <a:srgbClr val="1155C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to your Mendeley account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