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UrbanNest QR Code Launch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Driving First-Time Buyers in Tier-2 Markets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Worked vs Didn't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Worked: WhatsApp promotions, QR workflow</a:t>
            </a:r>
          </a:p>
          <a:p>
            <a:pPr>
              <a:defRPr sz="1600"/>
            </a:pPr>
            <a:r>
              <a:t>Didn't Work: Manual coupon entry, Facebook carousels underperformed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Auto-apply discounts during checkout</a:t>
            </a:r>
          </a:p>
          <a:p>
            <a:pPr>
              <a:defRPr sz="1600"/>
            </a:pPr>
            <a:r>
              <a:t>Strengthen delivery logistics for Tier-2</a:t>
            </a:r>
          </a:p>
          <a:p>
            <a:pPr>
              <a:defRPr sz="1600"/>
            </a:pPr>
            <a:r>
              <a:t>Use more story ads instead of carousel ads</a:t>
            </a:r>
          </a:p>
          <a:p>
            <a:pPr>
              <a:defRPr sz="1600"/>
            </a:pPr>
            <a:r>
              <a:t>Introduce gamified QR experiences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and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Thanks to all teams involved in UrbanNest's campaign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380 new customer conversions</a:t>
            </a:r>
          </a:p>
          <a:p>
            <a:pPr>
              <a:defRPr sz="1600"/>
            </a:pPr>
            <a:r>
              <a:t>ROI of 1040% achieved</a:t>
            </a:r>
          </a:p>
          <a:p>
            <a:pPr>
              <a:defRPr sz="1600"/>
            </a:pPr>
            <a:r>
              <a:t>WhatsApp-first strategy proved highly effective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Stage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Tier-2 urban audiences responded well to QR-based offers</a:t>
            </a:r>
          </a:p>
          <a:p>
            <a:pPr>
              <a:defRPr sz="1600"/>
            </a:pPr>
            <a:r>
              <a:t>Competitors mostly used flat discounts; QR offer was differentiated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Planning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₹500 OFF for first 500 customers</a:t>
            </a:r>
          </a:p>
          <a:p>
            <a:pPr>
              <a:defRPr sz="1600"/>
            </a:pPr>
            <a:r>
              <a:t>WhatsApp selected as primary channel</a:t>
            </a:r>
          </a:p>
          <a:p>
            <a:pPr>
              <a:defRPr sz="1600"/>
            </a:pPr>
            <a:r>
              <a:t>Campaign planned and executed within 14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&amp; Pre-Launch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Mobile-optimized WhatsApp broadcast creatives</a:t>
            </a:r>
          </a:p>
          <a:p>
            <a:pPr>
              <a:defRPr sz="1600"/>
            </a:pPr>
            <a:r>
              <a:t>Pre-launch teasers generated 20% engagement uplift</a:t>
            </a:r>
          </a:p>
          <a:p>
            <a:pPr>
              <a:defRPr sz="1600"/>
            </a:pPr>
            <a:r>
              <a:t>Influencers boosted curiosity before launch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Phase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74,000 Impressions</a:t>
            </a:r>
          </a:p>
          <a:p>
            <a:pPr>
              <a:defRPr sz="1600"/>
            </a:pPr>
            <a:r>
              <a:t>5,700 Clicks</a:t>
            </a:r>
          </a:p>
          <a:p>
            <a:pPr>
              <a:defRPr sz="1600"/>
            </a:pPr>
            <a:r>
              <a:t>2,250 QR Scans</a:t>
            </a:r>
          </a:p>
          <a:p>
            <a:pPr>
              <a:defRPr sz="1600"/>
            </a:pPr>
            <a:r>
              <a:t>380 Conversions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2860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Graph: Impressions to Conversions Funnel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Retargeting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₹300 coupon recovered 5% more buyers</a:t>
            </a:r>
          </a:p>
          <a:p>
            <a:pPr>
              <a:defRPr sz="1600"/>
            </a:pPr>
            <a:r>
              <a:t>Retargeted users converted at 1.5x higher 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2860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Graph: Retargeting Uplift Bar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Feedback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CSAT Average: 4.3 / 5</a:t>
            </a:r>
          </a:p>
          <a:p>
            <a:pPr>
              <a:defRPr sz="1600"/>
            </a:pPr>
            <a:r>
              <a:t>Feedback: QR scanning experience praised, minor checkout confusion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2860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Graph: CSAT Trend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Escalation rate maintained at 12%</a:t>
            </a:r>
          </a:p>
          <a:p>
            <a:pPr>
              <a:defRPr sz="1600"/>
            </a:pPr>
            <a:r>
              <a:t>Delivery logistics delays identified in 2 regions</a:t>
            </a:r>
          </a:p>
          <a:p>
            <a:pPr>
              <a:defRPr sz="1600"/>
            </a:pPr>
            <a:r>
              <a:t>WhatsApp bot resolved 88% queries autonomously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