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Impressions</c:v>
                </c:pt>
                <c:pt idx="1">
                  <c:v>Clicks</c:v>
                </c:pt>
                <c:pt idx="2">
                  <c:v>QR Scans</c:v>
                </c:pt>
                <c:pt idx="3">
                  <c:v>Conversions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74000</c:v>
                </c:pt>
                <c:pt idx="1">
                  <c:v>5700</c:v>
                </c:pt>
                <c:pt idx="2">
                  <c:v>2250</c:v>
                </c:pt>
                <c:pt idx="3">
                  <c:v>380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Retargeted</c:v>
                </c:pt>
                <c:pt idx="1">
                  <c:v>Non-Retargeted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4.1</c:v>
                </c:pt>
                <c:pt idx="1">
                  <c:v>4.2</c:v>
                </c:pt>
                <c:pt idx="2">
                  <c:v>4.4</c:v>
                </c:pt>
                <c:pt idx="3">
                  <c:v>4.3</c:v>
                </c:pt>
                <c:pt idx="4">
                  <c:v>4.5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Revenue</c:v>
                </c:pt>
                <c:pt idx="1">
                  <c:v>Spend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2280000</c:v>
                </c:pt>
                <c:pt idx="1">
                  <c:v>200000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UrbanNest QR Code Launch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Driving First-Time Buyers in Tier-2 Markets</a:t>
            </a:r>
          </a:p>
          <a:p>
            <a:pPr>
              <a:defRPr sz="1600"/>
            </a:pPr>
            <a:r>
              <a:t>Internal Campaign Report</a:t>
            </a:r>
          </a:p>
          <a:p>
            <a:pPr>
              <a:defRPr sz="1600"/>
            </a:pPr>
            <a:r>
              <a:t>Period: 1-May-2025 to 10-May-2025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Worked vs Didn't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Worked: WhatsApp promotions, QR journey</a:t>
            </a:r>
          </a:p>
          <a:p>
            <a:pPr>
              <a:defRPr sz="1600"/>
            </a:pPr>
            <a:r>
              <a:t>Didn't Work: Manual coupon application caused friction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Auto-apply coupons to improve UX</a:t>
            </a:r>
          </a:p>
          <a:p>
            <a:pPr>
              <a:defRPr sz="1600"/>
            </a:pPr>
            <a:r>
              <a:t>Strengthen logistics partners for Tier-2 deliveries</a:t>
            </a:r>
          </a:p>
          <a:p>
            <a:pPr>
              <a:defRPr sz="1600"/>
            </a:pPr>
            <a:r>
              <a:t>Shift Facebook creatives towards Story ads</a:t>
            </a:r>
          </a:p>
          <a:p>
            <a:pPr>
              <a:defRPr sz="1600"/>
            </a:pPr>
            <a:r>
              <a:t>Explore gamified QR campaigns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Revenue generated: ₹22.8 lakh</a:t>
            </a:r>
          </a:p>
          <a:p>
            <a:pPr>
              <a:defRPr sz="1600"/>
            </a:pPr>
            <a:r>
              <a:t>Total spend: ₹2 lakh</a:t>
            </a:r>
          </a:p>
          <a:p>
            <a:pPr>
              <a:defRPr sz="1600"/>
            </a:pPr>
            <a:r>
              <a:t>ROI achieved: 1040%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657600" y="2286000"/>
          <a:ext cx="45720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&amp; 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2000"/>
            </a:pPr>
            <a:r>
              <a:t>Thanks to all teams who contributed!</a:t>
            </a:r>
          </a:p>
          <a:p>
            <a:pPr>
              <a:defRPr sz="1600"/>
            </a:pPr>
            <a:r>
              <a:t>Marketing, Tech, Sales, Support teams appreciation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380 new customer conversions</a:t>
            </a:r>
          </a:p>
          <a:p>
            <a:pPr>
              <a:defRPr sz="1600"/>
            </a:pPr>
            <a:r>
              <a:t>ROI of 1040% achieved</a:t>
            </a:r>
          </a:p>
          <a:p>
            <a:pPr>
              <a:defRPr sz="1600"/>
            </a:pPr>
            <a:r>
              <a:t>WhatsApp-first strategy highly effective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Stage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Tier-2 urban audiences preferred mobile-first campaigns</a:t>
            </a:r>
          </a:p>
          <a:p>
            <a:pPr>
              <a:defRPr sz="1600"/>
            </a:pPr>
            <a:r>
              <a:t>Competitor focus: Flat discounts; UrbanNest leveraged QR innovations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Planning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₹500 OFF for first 500 customers</a:t>
            </a:r>
          </a:p>
          <a:p>
            <a:pPr>
              <a:defRPr sz="1600"/>
            </a:pPr>
            <a:r>
              <a:t>Primary Platform: WhatsApp</a:t>
            </a:r>
          </a:p>
          <a:p>
            <a:pPr>
              <a:defRPr sz="1600"/>
            </a:pPr>
            <a:r>
              <a:t>Campaign go-live in under 14 days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&amp; Pre-Launch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WhatsApp teaser messages boosted pre-launch engagement by 20%</a:t>
            </a:r>
          </a:p>
          <a:p>
            <a:pPr>
              <a:defRPr sz="1600"/>
            </a:pPr>
            <a:r>
              <a:t>Influencers generated early buzz</a:t>
            </a:r>
          </a:p>
          <a:p>
            <a:pPr>
              <a:defRPr sz="1600"/>
            </a:pPr>
            <a:r>
              <a:t>Mobile-optimized creatives improved click-throughs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Launch Phase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High traffic generation via QR code promotions</a:t>
            </a:r>
          </a:p>
          <a:p>
            <a:pPr>
              <a:defRPr sz="1600"/>
            </a:pPr>
            <a:r>
              <a:t>Strong conversion funnel maintained during peak launch</a:t>
            </a:r>
          </a:p>
          <a:p>
            <a:pPr>
              <a:defRPr sz="1600"/>
            </a:pPr>
            <a:r>
              <a:t>Click-to-scan ratio exceeded 39%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657600" y="2286000"/>
          <a:ext cx="45720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Retargeting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Retargeted users converted 1.5x higher</a:t>
            </a:r>
          </a:p>
          <a:p>
            <a:pPr>
              <a:defRPr sz="1600"/>
            </a:pPr>
            <a:r>
              <a:t>₹300 coupon drove additional 5% customer recovery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657600" y="2286000"/>
          <a:ext cx="45720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Feedback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CSAT improved steadily post-launch</a:t>
            </a:r>
          </a:p>
          <a:p>
            <a:pPr>
              <a:defRPr sz="1600"/>
            </a:pPr>
            <a:r>
              <a:t>Top feedback: Easy QR scan experience, minor checkout friction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657600" y="2286000"/>
          <a:ext cx="45720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Chatbot successfully resolved 88% of queries</a:t>
            </a:r>
          </a:p>
          <a:p>
            <a:pPr>
              <a:defRPr sz="1600"/>
            </a:pPr>
            <a:r>
              <a:t>Escalation rate managed within 12%</a:t>
            </a:r>
          </a:p>
          <a:p>
            <a:pPr>
              <a:defRPr sz="1600"/>
            </a:pPr>
            <a:r>
              <a:t>Minor delivery issues in Tier-2 locations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