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Impressions</c:v>
                </c:pt>
                <c:pt idx="1">
                  <c:v>Clicks</c:v>
                </c:pt>
                <c:pt idx="2">
                  <c:v>QR Scans</c:v>
                </c:pt>
                <c:pt idx="3">
                  <c:v>Conversions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74000</c:v>
                </c:pt>
                <c:pt idx="1">
                  <c:v>5700</c:v>
                </c:pt>
                <c:pt idx="2">
                  <c:v>2250</c:v>
                </c:pt>
                <c:pt idx="3">
                  <c:v>380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Retargeted</c:v>
                </c:pt>
                <c:pt idx="1">
                  <c:v>Non-Retargeted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70</c:v>
                </c:pt>
                <c:pt idx="1">
                  <c:v>310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Day 1</c:v>
                </c:pt>
                <c:pt idx="1">
                  <c:v>Day 2</c:v>
                </c:pt>
                <c:pt idx="2">
                  <c:v>Day 3</c:v>
                </c:pt>
                <c:pt idx="3">
                  <c:v>Day 4</c:v>
                </c:pt>
                <c:pt idx="4">
                  <c:v>Day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4.1</c:v>
                </c:pt>
                <c:pt idx="1">
                  <c:v>4.2</c:v>
                </c:pt>
                <c:pt idx="2">
                  <c:v>4.4</c:v>
                </c:pt>
                <c:pt idx="3">
                  <c:v>4.3</c:v>
                </c:pt>
                <c:pt idx="4">
                  <c:v>4.5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Sheet1!$A$2:$A$3</c:f>
              <c:strCache>
                <c:ptCount val="2"/>
                <c:pt idx="0">
                  <c:v>Revenue</c:v>
                </c:pt>
                <c:pt idx="1">
                  <c:v>Spend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2280000</c:v>
                </c:pt>
                <c:pt idx="1">
                  <c:v>200000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UrbanNest QR Code Launch Campaign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97280"/>
            <a:ext cx="4114800" cy="502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/>
            </a:pPr>
            <a:r>
              <a:t>Campaign Period: 1-May-2025 to 10-May-2025</a:t>
            </a:r>
          </a:p>
          <a:p>
            <a:pPr>
              <a:defRPr sz="2000"/>
            </a:pPr>
            <a:r>
              <a:t>Internal Campaign Review</a:t>
            </a:r>
          </a:p>
          <a:p>
            <a:pPr>
              <a:defRPr sz="2000"/>
            </a:pPr>
            <a:r>
              <a:t>Primary Focus: WhatsApp and QR Promotions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4880" y="1097280"/>
            <a:ext cx="4114800" cy="5029200"/>
          </a:xfrm>
          <a:prstGeom prst="rect">
            <a:avLst/>
          </a:prstGeom>
          <a:solidFill>
            <a:srgbClr val="E8F1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800"/>
            </a:pPr>
            <a:r>
              <a:t>The QR Code launch campaign aimed at increasing first-time buyers in Tier-2 cities through WhatsApp promotions and mobile-optimized QR experiences. This deck captures all key stages, results, learnings, and recommendations.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Future Recommendations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97280"/>
            <a:ext cx="4114800" cy="502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/>
            </a:pPr>
            <a:r>
              <a:t>Auto-apply discount codes during checkout</a:t>
            </a:r>
          </a:p>
          <a:p>
            <a:pPr>
              <a:defRPr sz="2000"/>
            </a:pPr>
            <a:r>
              <a:t>Expand use of Story Ads on Facebook/Instagram</a:t>
            </a:r>
          </a:p>
          <a:p>
            <a:pPr>
              <a:defRPr sz="2000"/>
            </a:pPr>
            <a:r>
              <a:t>Gamify QR journey for higher engagement</a:t>
            </a:r>
          </a:p>
          <a:p>
            <a:pPr>
              <a:defRPr sz="2000"/>
            </a:pPr>
            <a:r>
              <a:t>Enhance Tier-2 city delivery partnerships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4880" y="1097280"/>
            <a:ext cx="4114800" cy="5029200"/>
          </a:xfrm>
          <a:prstGeom prst="rect">
            <a:avLst/>
          </a:prstGeom>
          <a:solidFill>
            <a:srgbClr val="E8F1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800"/>
            </a:pPr>
            <a:r>
              <a:t>Future campaigns should prioritize seamless discount application, Story-led creatives for better engagement, and invest further in gamified mobile-first interactions for faster user conversion.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Financial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97280"/>
            <a:ext cx="4114800" cy="502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/>
            </a:pPr>
            <a:r>
              <a:t>Revenue Generated: ₹22.8 lakh</a:t>
            </a:r>
          </a:p>
          <a:p>
            <a:pPr>
              <a:defRPr sz="2000"/>
            </a:pPr>
            <a:r>
              <a:t>Spend: ₹2 lakh</a:t>
            </a:r>
          </a:p>
          <a:p>
            <a:pPr>
              <a:defRPr sz="2000"/>
            </a:pPr>
            <a:r>
              <a:t>ROI: 1040%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754880" y="1097280"/>
          <a:ext cx="4114800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Closing &amp; Acknowledgments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97280"/>
            <a:ext cx="4114800" cy="502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/>
            </a:pPr>
            <a:r>
              <a:t>Marketing, Sales, Tech, Support Teams</a:t>
            </a:r>
          </a:p>
          <a:p>
            <a:pPr>
              <a:defRPr sz="2000"/>
            </a:pPr>
            <a:r>
              <a:t>Influencer Partnerships appreciated</a:t>
            </a:r>
          </a:p>
          <a:p>
            <a:pPr>
              <a:defRPr sz="2000"/>
            </a:pPr>
            <a:r>
              <a:t>CRM Bot &amp; Automation teams delivered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4880" y="1097280"/>
            <a:ext cx="4114800" cy="5029200"/>
          </a:xfrm>
          <a:prstGeom prst="rect">
            <a:avLst/>
          </a:prstGeom>
          <a:solidFill>
            <a:srgbClr val="E8F1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800"/>
            </a:pPr>
            <a:r>
              <a:t>The campaign's success was a collaborative achievement across marketing, tech, sales, influencer partners, and support teams. UrbanNest now stands stronger with deeper Tier-2 market penetration.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Executive Summary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97280"/>
            <a:ext cx="4114800" cy="502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/>
            </a:pPr>
            <a:r>
              <a:t>380 new customer conversions</a:t>
            </a:r>
          </a:p>
          <a:p>
            <a:pPr>
              <a:defRPr sz="2000"/>
            </a:pPr>
            <a:r>
              <a:t>Revenue Generated: ₹22.8 lakh</a:t>
            </a:r>
          </a:p>
          <a:p>
            <a:pPr>
              <a:defRPr sz="2000"/>
            </a:pPr>
            <a:r>
              <a:t>ROI Achieved: 1040%</a:t>
            </a:r>
          </a:p>
          <a:p>
            <a:pPr>
              <a:defRPr sz="2000"/>
            </a:pPr>
            <a:r>
              <a:t>Retargeting improved conversion rates by 5%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4880" y="1097280"/>
            <a:ext cx="4114800" cy="5029200"/>
          </a:xfrm>
          <a:prstGeom prst="rect">
            <a:avLst/>
          </a:prstGeom>
          <a:solidFill>
            <a:srgbClr val="E8F1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800"/>
            </a:pPr>
            <a:r>
              <a:t>The campaign exceeded ROI expectations significantly while acquiring new customers primarily through WhatsApp and retargeted offers, demonstrating the viability of QR-first promotions in emerging urban markets.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Research &amp; Planning Insights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97280"/>
            <a:ext cx="4114800" cy="502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/>
            </a:pPr>
            <a:r>
              <a:t>Tier-2 audiences showed high QR responsiveness</a:t>
            </a:r>
          </a:p>
          <a:p>
            <a:pPr>
              <a:defRPr sz="2000"/>
            </a:pPr>
            <a:r>
              <a:t>Competitor campaigns focused heavily on flat discounts</a:t>
            </a:r>
          </a:p>
          <a:p>
            <a:pPr>
              <a:defRPr sz="2000"/>
            </a:pPr>
            <a:r>
              <a:t>₹500 OFF crafted exclusively for first 500 customers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4880" y="1097280"/>
            <a:ext cx="4114800" cy="5029200"/>
          </a:xfrm>
          <a:prstGeom prst="rect">
            <a:avLst/>
          </a:prstGeom>
          <a:solidFill>
            <a:srgbClr val="E8F1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800"/>
            </a:pPr>
            <a:r>
              <a:t>Market research showed a gap in QR-activated mobile promotions. UrbanNest uniquely targeted mobile-first buying behavior with WhatsApp and influencer support to distinguish its offer.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Pre-Launch Preparation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97280"/>
            <a:ext cx="4114800" cy="502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/>
            </a:pPr>
            <a:r>
              <a:t>Pre-launch teasers boosted engagement by 20%</a:t>
            </a:r>
          </a:p>
          <a:p>
            <a:pPr>
              <a:defRPr sz="2000"/>
            </a:pPr>
            <a:r>
              <a:t>Influencers created buzz pre-launch</a:t>
            </a:r>
          </a:p>
          <a:p>
            <a:pPr>
              <a:defRPr sz="2000"/>
            </a:pPr>
            <a:r>
              <a:t>Creative assets mobile-optimized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4880" y="1097280"/>
            <a:ext cx="4114800" cy="5029200"/>
          </a:xfrm>
          <a:prstGeom prst="rect">
            <a:avLst/>
          </a:prstGeom>
          <a:solidFill>
            <a:srgbClr val="E8F1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800"/>
            </a:pPr>
            <a:r>
              <a:t>A strong content calendar was executed with teaser WhatsApp campaigns, influencer collaborations, and operational readiness for WhatsApp QR flows to ensure a smooth launch.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Launch KPIs and Financial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97280"/>
            <a:ext cx="4114800" cy="502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/>
            </a:pPr>
            <a:r>
              <a:t>Impressions: 74,000</a:t>
            </a:r>
          </a:p>
          <a:p>
            <a:pPr>
              <a:defRPr sz="2000"/>
            </a:pPr>
            <a:r>
              <a:t>Clicks: 5,700</a:t>
            </a:r>
          </a:p>
          <a:p>
            <a:pPr>
              <a:defRPr sz="2000"/>
            </a:pPr>
            <a:r>
              <a:t>QR Scans: 2,250</a:t>
            </a:r>
          </a:p>
          <a:p>
            <a:pPr>
              <a:defRPr sz="2000"/>
            </a:pPr>
            <a:r>
              <a:t>Conversions: 380</a:t>
            </a:r>
          </a:p>
          <a:p>
            <a:pPr>
              <a:defRPr sz="2000"/>
            </a:pPr>
            <a:r>
              <a:t>Revenue: ₹22.8 lakh, Spend: ₹2 lakh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754880" y="1097280"/>
          <a:ext cx="4114800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Retargeting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97280"/>
            <a:ext cx="4114800" cy="502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/>
            </a:pPr>
            <a:r>
              <a:t>Retargeted group converted 1.5x higher</a:t>
            </a:r>
          </a:p>
          <a:p>
            <a:pPr>
              <a:defRPr sz="2000"/>
            </a:pPr>
            <a:r>
              <a:t>₹300 coupon recovered 5% additional buyers</a:t>
            </a:r>
          </a:p>
          <a:p>
            <a:pPr>
              <a:defRPr sz="2000"/>
            </a:pPr>
            <a:r>
              <a:t>Personalized offers improved ROI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754880" y="1097280"/>
          <a:ext cx="4114800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Customer Feedback Trends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97280"/>
            <a:ext cx="4114800" cy="502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/>
            </a:pPr>
            <a:r>
              <a:t>Overall CSAT Average: 4.3 / 5</a:t>
            </a:r>
          </a:p>
          <a:p>
            <a:pPr>
              <a:defRPr sz="2000"/>
            </a:pPr>
            <a:r>
              <a:t>Positive experience with QR journey</a:t>
            </a:r>
          </a:p>
          <a:p>
            <a:pPr>
              <a:defRPr sz="2000"/>
            </a:pPr>
            <a:r>
              <a:t>Minor friction with manual coupon application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754880" y="1097280"/>
          <a:ext cx="4114800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Operational Learnings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97280"/>
            <a:ext cx="4114800" cy="502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/>
            </a:pPr>
            <a:r>
              <a:t>Chatbot resolved 88% queries</a:t>
            </a:r>
          </a:p>
          <a:p>
            <a:pPr>
              <a:defRPr sz="2000"/>
            </a:pPr>
            <a:r>
              <a:t>12% escalation rate</a:t>
            </a:r>
          </a:p>
          <a:p>
            <a:pPr>
              <a:defRPr sz="2000"/>
            </a:pPr>
            <a:r>
              <a:t>Minor delays observed in Tier-2 deliveries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4880" y="1097280"/>
            <a:ext cx="4114800" cy="5029200"/>
          </a:xfrm>
          <a:prstGeom prst="rect">
            <a:avLst/>
          </a:prstGeom>
          <a:solidFill>
            <a:srgbClr val="E8F1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800"/>
            </a:pPr>
            <a:r>
              <a:t>Operationally, the chatbot-driven engagement handled majority queries autonomously, while minor SLA issues were flagged for deliveries in some Tier-2 locations.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3200" b="1">
                <a:solidFill>
                  <a:srgbClr val="FFFFFF"/>
                </a:solidFill>
              </a:defRPr>
            </a:pPr>
            <a:r>
              <a:t>What Worked vs What Didn't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" y="1097280"/>
            <a:ext cx="4114800" cy="50292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2000"/>
            </a:pPr>
            <a:r>
              <a:t>✅ WhatsApp nurturing highly effective</a:t>
            </a:r>
          </a:p>
          <a:p>
            <a:pPr>
              <a:defRPr sz="2000"/>
            </a:pPr>
            <a:r>
              <a:t>✅ QR engagement smooth</a:t>
            </a:r>
          </a:p>
          <a:p>
            <a:pPr>
              <a:defRPr sz="2000"/>
            </a:pPr>
            <a:r>
              <a:t>❌ Manual coupon entry friction</a:t>
            </a:r>
          </a:p>
          <a:p>
            <a:pPr>
              <a:defRPr sz="2000"/>
            </a:pPr>
            <a:r>
              <a:t>❌ Facebook carousel ads underperformed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4880" y="1097280"/>
            <a:ext cx="4114800" cy="5029200"/>
          </a:xfrm>
          <a:prstGeom prst="rect">
            <a:avLst/>
          </a:prstGeom>
          <a:solidFill>
            <a:srgbClr val="E8F1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  <a:p>
            <a:pPr>
              <a:defRPr sz="1800"/>
            </a:pPr>
            <a:r>
              <a:t>The QR-first strategy on WhatsApp outperformed traditional approaches. Manual coupon redemption steps need streamlining. Carousel ads yielded lower click-through than Story ads.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