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68ED-8869-494D-8808-2E55F8179700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1279-E625-4A29-81DC-640B6C2D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5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68ED-8869-494D-8808-2E55F8179700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1279-E625-4A29-81DC-640B6C2D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6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68ED-8869-494D-8808-2E55F8179700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1279-E625-4A29-81DC-640B6C2D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63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68ED-8869-494D-8808-2E55F8179700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1279-E625-4A29-81DC-640B6C2D6B7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875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68ED-8869-494D-8808-2E55F8179700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1279-E625-4A29-81DC-640B6C2D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67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68ED-8869-494D-8808-2E55F8179700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1279-E625-4A29-81DC-640B6C2D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96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68ED-8869-494D-8808-2E55F8179700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1279-E625-4A29-81DC-640B6C2D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5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68ED-8869-494D-8808-2E55F8179700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1279-E625-4A29-81DC-640B6C2D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458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68ED-8869-494D-8808-2E55F8179700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1279-E625-4A29-81DC-640B6C2D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2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68ED-8869-494D-8808-2E55F8179700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1279-E625-4A29-81DC-640B6C2D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68ED-8869-494D-8808-2E55F8179700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1279-E625-4A29-81DC-640B6C2D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13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68ED-8869-494D-8808-2E55F8179700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1279-E625-4A29-81DC-640B6C2D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2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68ED-8869-494D-8808-2E55F8179700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1279-E625-4A29-81DC-640B6C2D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82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68ED-8869-494D-8808-2E55F8179700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1279-E625-4A29-81DC-640B6C2D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9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68ED-8869-494D-8808-2E55F8179700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1279-E625-4A29-81DC-640B6C2D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1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68ED-8869-494D-8808-2E55F8179700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1279-E625-4A29-81DC-640B6C2D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76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68ED-8869-494D-8808-2E55F8179700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1279-E625-4A29-81DC-640B6C2D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3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D7268ED-8869-494D-8808-2E55F8179700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01279-E625-4A29-81DC-640B6C2D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3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2204720"/>
            <a:ext cx="82092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800" b="1" dirty="0" smtClean="0"/>
              <a:t>Line Sweep Algorithms</a:t>
            </a:r>
          </a:p>
          <a:p>
            <a:r>
              <a:rPr lang="en-ZA" sz="3600" dirty="0" smtClean="0"/>
              <a:t>By Adri Wessels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2536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Disclaimer/Indemnity </a:t>
            </a:r>
            <a:r>
              <a:rPr lang="en-ZA" dirty="0" smtClean="0"/>
              <a:t>Notice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The code shown *mostly* works. It fails on </a:t>
            </a:r>
            <a:r>
              <a:rPr lang="en-ZA" dirty="0" err="1" smtClean="0"/>
              <a:t>testcase</a:t>
            </a:r>
            <a:r>
              <a:rPr lang="en-ZA" dirty="0" smtClean="0"/>
              <a:t> 15 on </a:t>
            </a:r>
            <a:r>
              <a:rPr lang="en-ZA" dirty="0" err="1" smtClean="0"/>
              <a:t>codeforces</a:t>
            </a:r>
            <a:r>
              <a:rPr lang="en-ZA" dirty="0" smtClean="0"/>
              <a:t>, but I haven’t had time to fix it yet. The general idea is sound though.</a:t>
            </a:r>
          </a:p>
          <a:p>
            <a:r>
              <a:rPr lang="en-ZA" dirty="0" smtClean="0"/>
              <a:t>I take no responsibility for any loss of points, infinite loops, world-destroying divisions by 0 or </a:t>
            </a:r>
            <a:r>
              <a:rPr lang="en-ZA" dirty="0" err="1" smtClean="0"/>
              <a:t>segfaults</a:t>
            </a:r>
            <a:r>
              <a:rPr lang="en-ZA" dirty="0" smtClean="0"/>
              <a:t> resulting from studying and following the code too closely.</a:t>
            </a:r>
          </a:p>
          <a:p>
            <a:r>
              <a:rPr lang="en-ZA" dirty="0" smtClean="0"/>
              <a:t>This presentation was made yesterday mostly during class lol.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04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Basic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Imagine a vertical line.</a:t>
            </a:r>
          </a:p>
          <a:p>
            <a:r>
              <a:rPr lang="en-ZA" dirty="0" smtClean="0"/>
              <a:t>Imagine that line being swept across the page.</a:t>
            </a:r>
          </a:p>
          <a:p>
            <a:r>
              <a:rPr lang="en-ZA" dirty="0" smtClean="0"/>
              <a:t>Every time the line hits an important point we do something cool.</a:t>
            </a:r>
          </a:p>
          <a:p>
            <a:r>
              <a:rPr lang="en-ZA" dirty="0" smtClean="0"/>
              <a:t>At the end our problem is magically solved.</a:t>
            </a:r>
          </a:p>
          <a:p>
            <a:r>
              <a:rPr lang="en-ZA" dirty="0" smtClean="0"/>
              <a:t>Kind of like DP, but for geometry questions.</a:t>
            </a:r>
          </a:p>
          <a:p>
            <a:r>
              <a:rPr lang="en-ZA" dirty="0" smtClean="0"/>
              <a:t>Gives you a way to approach the problem.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69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So how does it actually work?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Every point where we want to do something is added to a set or priority queue.</a:t>
            </a:r>
          </a:p>
          <a:p>
            <a:r>
              <a:rPr lang="en-ZA" dirty="0" smtClean="0"/>
              <a:t>We call these points events.</a:t>
            </a:r>
          </a:p>
          <a:p>
            <a:r>
              <a:rPr lang="en-ZA" dirty="0" smtClean="0"/>
              <a:t>The events are ordered in the order the line would hit them (usually by x coordinate).</a:t>
            </a:r>
          </a:p>
          <a:p>
            <a:r>
              <a:rPr lang="en-ZA" dirty="0" smtClean="0"/>
              <a:t>You then simply work through this priority queue or set.</a:t>
            </a:r>
          </a:p>
          <a:p>
            <a:r>
              <a:rPr lang="en-ZA" dirty="0" smtClean="0"/>
              <a:t>The hard part is figuring out what processing you need to do at each point.</a:t>
            </a:r>
          </a:p>
          <a:p>
            <a:r>
              <a:rPr lang="en-ZA" dirty="0" smtClean="0"/>
              <a:t>Because of this sorting requirement these algorithms are inherently at least O(n.log(n)).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66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But what problems can actually be solved by this line thingy?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Find the closest pair of points.</a:t>
            </a:r>
          </a:p>
          <a:p>
            <a:r>
              <a:rPr lang="en-ZA" dirty="0" smtClean="0"/>
              <a:t>Find all intersections of line segments (complicated in general – find it on </a:t>
            </a:r>
            <a:r>
              <a:rPr lang="en-ZA" dirty="0"/>
              <a:t>W</a:t>
            </a:r>
            <a:r>
              <a:rPr lang="en-ZA" dirty="0" smtClean="0"/>
              <a:t>ikipedia, simple when only allowing vertical and horizontal segments)</a:t>
            </a:r>
          </a:p>
          <a:p>
            <a:r>
              <a:rPr lang="en-ZA" dirty="0" smtClean="0"/>
              <a:t>Find the total area covered by the union of N rectangles on the plane.</a:t>
            </a:r>
          </a:p>
          <a:p>
            <a:r>
              <a:rPr lang="en-ZA" dirty="0" smtClean="0"/>
              <a:t>Find the convex hull of points (very similar to Graham scan).</a:t>
            </a:r>
          </a:p>
          <a:p>
            <a:r>
              <a:rPr lang="en-ZA" dirty="0" smtClean="0"/>
              <a:t>(Thanks Robin for these examples. You con find the details on them in his presentation from 2015 on the archive.)</a:t>
            </a:r>
          </a:p>
          <a:p>
            <a:r>
              <a:rPr lang="en-ZA" dirty="0" err="1" smtClean="0"/>
              <a:t>Codeforces</a:t>
            </a:r>
            <a:r>
              <a:rPr lang="en-ZA" dirty="0" smtClean="0"/>
              <a:t> Problem 1028C: Rectangles.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62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So where’s my animation?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46111" y="2418079"/>
            <a:ext cx="10160" cy="3830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05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96296E-6 L 0.88658 -0.0006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32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 smtClean="0"/>
              <a:t>Codeforces</a:t>
            </a:r>
            <a:r>
              <a:rPr lang="en-ZA" dirty="0" smtClean="0"/>
              <a:t> 1028C: Rectangles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You’re given the coordinates of the bottom left and upper right corners of N (1 &lt;= N &lt;= 132674) rectangles. Find a point that is either on or inside the </a:t>
            </a:r>
            <a:r>
              <a:rPr lang="en-ZA" dirty="0" err="1" smtClean="0"/>
              <a:t>boundry</a:t>
            </a:r>
            <a:r>
              <a:rPr lang="en-ZA" dirty="0" smtClean="0"/>
              <a:t> of (at least or exactly?) N – 1 rectangles.</a:t>
            </a:r>
          </a:p>
          <a:p>
            <a:r>
              <a:rPr lang="en-ZA" dirty="0" smtClean="0"/>
              <a:t>Even though </a:t>
            </a:r>
            <a:r>
              <a:rPr lang="en-ZA" dirty="0" err="1" smtClean="0"/>
              <a:t>codeforces</a:t>
            </a:r>
            <a:r>
              <a:rPr lang="en-ZA" dirty="0" smtClean="0"/>
              <a:t> doesn’t have a </a:t>
            </a:r>
            <a:r>
              <a:rPr lang="en-ZA" dirty="0" err="1" smtClean="0"/>
              <a:t>linesweep</a:t>
            </a:r>
            <a:r>
              <a:rPr lang="en-ZA" dirty="0" smtClean="0"/>
              <a:t> tag for problems, I immediately saw that this should be done via </a:t>
            </a:r>
            <a:r>
              <a:rPr lang="en-ZA" dirty="0" err="1" smtClean="0"/>
              <a:t>linesweep</a:t>
            </a:r>
            <a:r>
              <a:rPr lang="en-ZA" dirty="0" smtClean="0"/>
              <a:t>.</a:t>
            </a:r>
          </a:p>
          <a:p>
            <a:r>
              <a:rPr lang="en-ZA" dirty="0" smtClean="0"/>
              <a:t>The basic idea is to keep track of all the rectangles covered by the line.</a:t>
            </a:r>
          </a:p>
          <a:p>
            <a:r>
              <a:rPr lang="en-ZA" dirty="0" smtClean="0"/>
              <a:t>Then once at least N – 1 are covered you can check to find a point that would finish the question.</a:t>
            </a:r>
          </a:p>
          <a:p>
            <a:r>
              <a:rPr lang="en-ZA" dirty="0" smtClean="0"/>
              <a:t>How to find that point though….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96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/>
              <a:t>Codeforces</a:t>
            </a:r>
            <a:r>
              <a:rPr lang="en-ZA" dirty="0"/>
              <a:t> 1028C: Rectangles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Answer: Another line sweep!</a:t>
            </a:r>
          </a:p>
          <a:p>
            <a:r>
              <a:rPr lang="en-ZA" dirty="0" smtClean="0"/>
              <a:t>You do a vertical line sweep (so the line is horizontal) with only the rectangles currently covered by the other line.</a:t>
            </a:r>
          </a:p>
          <a:p>
            <a:r>
              <a:rPr lang="en-ZA" dirty="0" smtClean="0"/>
              <a:t>As you sweep you keep track of the number of rectangles covered.</a:t>
            </a:r>
          </a:p>
          <a:p>
            <a:r>
              <a:rPr lang="en-ZA" dirty="0" smtClean="0"/>
              <a:t>If you manage to cover N – 1 rectangles with the horizontal line, then you can take the point where the two lines intersect as your answer.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41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Setup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291" y="1300797"/>
            <a:ext cx="7296189" cy="541855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2055792"/>
            <a:ext cx="3172268" cy="5430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21" y="3887339"/>
            <a:ext cx="3562847" cy="18671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1360" y="1534160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Global Variables: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1360" y="3373120"/>
            <a:ext cx="277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Input: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92872" y="783651"/>
            <a:ext cx="297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err="1" smtClean="0"/>
              <a:t>Structs</a:t>
            </a:r>
            <a:r>
              <a:rPr lang="en-ZA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8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Real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382" y="224950"/>
            <a:ext cx="5330665" cy="6490810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63233" y="1687158"/>
            <a:ext cx="353980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ZA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02666" y="1240118"/>
            <a:ext cx="4430294" cy="41954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Based </a:t>
            </a:r>
            <a:r>
              <a:rPr lang="en-US" dirty="0"/>
              <a:t>on the type of event, either add rectangle to set or remove it from the set.</a:t>
            </a:r>
          </a:p>
          <a:p>
            <a:r>
              <a:rPr lang="en-US" dirty="0"/>
              <a:t>If the line is covering more than N – 1 rectangles do the second line sweep.</a:t>
            </a:r>
          </a:p>
          <a:p>
            <a:r>
              <a:rPr lang="en-US" dirty="0"/>
              <a:t>Notice how the second line sweep needs a set rather than a </a:t>
            </a:r>
            <a:r>
              <a:rPr lang="en-US" dirty="0" err="1"/>
              <a:t>priority_queue</a:t>
            </a:r>
            <a:r>
              <a:rPr lang="en-US" dirty="0"/>
              <a:t> because you need to keep the elements for possible resweeps later.</a:t>
            </a:r>
          </a:p>
          <a:p>
            <a:r>
              <a:rPr lang="en-US" dirty="0"/>
              <a:t>Immediately print and finish if point found.</a:t>
            </a:r>
          </a:p>
          <a:p>
            <a:r>
              <a:rPr lang="en-US" dirty="0"/>
              <a:t>Don’t forget to pop the events after processing them.</a:t>
            </a:r>
          </a:p>
          <a:p>
            <a:endParaRPr lang="en-US" dirty="0"/>
          </a:p>
          <a:p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62364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267</TotalTime>
  <Words>614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PowerPoint Presentation</vt:lpstr>
      <vt:lpstr>Basic Concept</vt:lpstr>
      <vt:lpstr>So how does it actually work? </vt:lpstr>
      <vt:lpstr>But what problems can actually be solved by this line thingy?</vt:lpstr>
      <vt:lpstr>So where’s my animation?</vt:lpstr>
      <vt:lpstr>Codeforces 1028C: Rectangles</vt:lpstr>
      <vt:lpstr>Codeforces 1028C: Rectangles</vt:lpstr>
      <vt:lpstr>Setup Code</vt:lpstr>
      <vt:lpstr>Real Code</vt:lpstr>
      <vt:lpstr>Disclaimer/Indemnity Notice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 Wessels</dc:creator>
  <cp:lastModifiedBy>Adri Wessels</cp:lastModifiedBy>
  <cp:revision>23</cp:revision>
  <dcterms:created xsi:type="dcterms:W3CDTF">2020-02-07T10:38:51Z</dcterms:created>
  <dcterms:modified xsi:type="dcterms:W3CDTF">2020-02-09T19:19:13Z</dcterms:modified>
</cp:coreProperties>
</file>