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D5C55B-E7E0-8009-EBCB-A3A1928668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3850" y="6672580"/>
            <a:ext cx="9128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itchFamily="2" charset="0"/>
              </a:rPr>
              <a:t>Orange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lien.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FF0EB-65CF-8EB7-C161-165FA7534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267464-7B8B-B083-23F0-4F0CB9C93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Exemple de texte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17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7DEF7-DEAA-3590-CCB5-34B02DB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 </a:t>
            </a:r>
            <a:r>
              <a:rPr lang="fr-FR" dirty="0" err="1"/>
              <a:t>Two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B7534-20F8-F7AE-A2B0-C4D2DB9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Autre exemple de texte</a:t>
            </a:r>
            <a:r>
              <a:rPr lang="fr-FR" dirty="0">
                <a:effectLst/>
              </a:rPr>
              <a:t>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08F5BD6-770B-F2D9-33D0-9A93819D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66042"/>
              </p:ext>
            </p:extLst>
          </p:nvPr>
        </p:nvGraphicFramePr>
        <p:xfrm>
          <a:off x="1139647" y="2513710"/>
          <a:ext cx="4532631" cy="77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877">
                  <a:extLst>
                    <a:ext uri="{9D8B030D-6E8A-4147-A177-3AD203B41FA5}">
                      <a16:colId xmlns:a16="http://schemas.microsoft.com/office/drawing/2014/main" val="4112344409"/>
                    </a:ext>
                  </a:extLst>
                </a:gridCol>
                <a:gridCol w="1510877">
                  <a:extLst>
                    <a:ext uri="{9D8B030D-6E8A-4147-A177-3AD203B41FA5}">
                      <a16:colId xmlns:a16="http://schemas.microsoft.com/office/drawing/2014/main" val="1477708456"/>
                    </a:ext>
                  </a:extLst>
                </a:gridCol>
                <a:gridCol w="1510877">
                  <a:extLst>
                    <a:ext uri="{9D8B030D-6E8A-4147-A177-3AD203B41FA5}">
                      <a16:colId xmlns:a16="http://schemas.microsoft.com/office/drawing/2014/main" val="798825294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3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99783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3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24418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959909"/>
                  </a:ext>
                </a:extLst>
              </a:tr>
              <a:tr h="53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39854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08869B-283E-35A3-6E82-EE5C01397C38}"/>
              </a:ext>
            </a:extLst>
          </p:cNvPr>
          <p:cNvSpPr txBox="1"/>
          <p:nvPr/>
        </p:nvSpPr>
        <p:spPr>
          <a:xfrm>
            <a:off x="1039332" y="3631962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TitreLiens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Liens : </a:t>
            </a:r>
            <a:r>
              <a:rPr lang="fr-FR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Monlien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8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D3DFD-1900-B5D4-42C7-E4CCFBDF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avec du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A2EE7-BC1D-A862-59C4-6505F9FBD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610" y="2118953"/>
            <a:ext cx="704052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non associée à une description</a:t>
            </a:r>
          </a:p>
        </p:txBody>
      </p:sp>
      <p:pic>
        <p:nvPicPr>
          <p:cNvPr id="5" name="Image 4" descr="Une image contenant mammifère, chat, chat domestique, Chats petite et moyenne taille&#10;&#10;Description générée automatiquement">
            <a:extLst>
              <a:ext uri="{FF2B5EF4-FFF2-40B4-BE49-F238E27FC236}">
                <a16:creationId xmlns:a16="http://schemas.microsoft.com/office/drawing/2014/main" id="{559FCB6C-8791-253D-9E94-7513F8B3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0" y="3817983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49</Words>
  <Application>Microsoft Macintosh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Helvetica 75 Bold</vt:lpstr>
      <vt:lpstr>Times New Roman</vt:lpstr>
      <vt:lpstr>Thème Office</vt:lpstr>
      <vt:lpstr>Titre One</vt:lpstr>
      <vt:lpstr>Titre Two</vt:lpstr>
      <vt:lpstr>Zone avec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ACQUATELLA Stephan DTOF/PFC</dc:creator>
  <cp:lastModifiedBy>ACQUATELLA Stephan DTOF/PFC</cp:lastModifiedBy>
  <cp:revision>1</cp:revision>
  <dcterms:created xsi:type="dcterms:W3CDTF">2025-01-09T15:18:24Z</dcterms:created>
  <dcterms:modified xsi:type="dcterms:W3CDTF">2025-01-09T15:22:56Z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