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B41128-342B-4448-AD35-1DFA0C3284AB}" v="35" dt="2025-01-11T14:37:58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 ACQUATELLA" userId="d816016e445d193e" providerId="Windows Live" clId="Web-{A6B41128-342B-4448-AD35-1DFA0C3284AB}"/>
    <pc:docChg chg="modSld">
      <pc:chgData name="Stephan ACQUATELLA" userId="d816016e445d193e" providerId="Windows Live" clId="Web-{A6B41128-342B-4448-AD35-1DFA0C3284AB}" dt="2025-01-11T14:37:58.521" v="27" actId="20577"/>
      <pc:docMkLst>
        <pc:docMk/>
      </pc:docMkLst>
      <pc:sldChg chg="modSp">
        <pc:chgData name="Stephan ACQUATELLA" userId="d816016e445d193e" providerId="Windows Live" clId="Web-{A6B41128-342B-4448-AD35-1DFA0C3284AB}" dt="2025-01-11T14:37:58.521" v="27" actId="20577"/>
        <pc:sldMkLst>
          <pc:docMk/>
          <pc:sldMk cId="102119361" sldId="258"/>
        </pc:sldMkLst>
        <pc:spChg chg="mod">
          <ac:chgData name="Stephan ACQUATELLA" userId="d816016e445d193e" providerId="Windows Live" clId="Web-{A6B41128-342B-4448-AD35-1DFA0C3284AB}" dt="2025-01-11T14:37:58.521" v="27" actId="20577"/>
          <ac:spMkLst>
            <pc:docMk/>
            <pc:sldMk cId="102119361" sldId="258"/>
            <ac:spMk id="4" creationId="{F50A2EE7-BC1D-A862-59C4-6505F9FBD5E9}"/>
          </ac:spMkLst>
        </pc:spChg>
        <pc:picChg chg="mod">
          <ac:chgData name="Stephan ACQUATELLA" userId="d816016e445d193e" providerId="Windows Live" clId="Web-{A6B41128-342B-4448-AD35-1DFA0C3284AB}" dt="2025-01-11T14:36:48.237" v="23" actId="1076"/>
          <ac:picMkLst>
            <pc:docMk/>
            <pc:sldMk cId="102119361" sldId="258"/>
            <ac:picMk id="5" creationId="{559FCB6C-8791-253D-9E94-7513F8B35C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D5C55B-E7E0-8009-EBCB-A3A19286686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53850" y="6672580"/>
            <a:ext cx="91281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800">
                <a:solidFill>
                  <a:srgbClr val="ED7D31"/>
                </a:solidFill>
                <a:latin typeface="Helvetica 75 Bold" pitchFamily="2" charset="0"/>
              </a:rPr>
              <a:t>Orange Restricted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onlien.ap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FF0EB-65CF-8EB7-C161-165FA7534B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Titre One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267464-7B8B-B083-23F0-4F0CB9C93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Exemple de texte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217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87DEF7-DEAA-3590-CCB5-34B02DBE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Titre </a:t>
            </a:r>
            <a:r>
              <a:rPr lang="fr-FR" dirty="0" err="1"/>
              <a:t>Two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7B7534-20F8-F7AE-A2B0-C4D2DB9D2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Autre exemple de texte</a:t>
            </a:r>
            <a:r>
              <a:rPr lang="fr-FR" dirty="0">
                <a:effectLst/>
              </a:rPr>
              <a:t> 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08F5BD6-770B-F2D9-33D0-9A93819DD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766042"/>
              </p:ext>
            </p:extLst>
          </p:nvPr>
        </p:nvGraphicFramePr>
        <p:xfrm>
          <a:off x="1139647" y="2513710"/>
          <a:ext cx="4532631" cy="771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0877">
                  <a:extLst>
                    <a:ext uri="{9D8B030D-6E8A-4147-A177-3AD203B41FA5}">
                      <a16:colId xmlns:a16="http://schemas.microsoft.com/office/drawing/2014/main" val="4112344409"/>
                    </a:ext>
                  </a:extLst>
                </a:gridCol>
                <a:gridCol w="1510877">
                  <a:extLst>
                    <a:ext uri="{9D8B030D-6E8A-4147-A177-3AD203B41FA5}">
                      <a16:colId xmlns:a16="http://schemas.microsoft.com/office/drawing/2014/main" val="1477708456"/>
                    </a:ext>
                  </a:extLst>
                </a:gridCol>
                <a:gridCol w="1510877">
                  <a:extLst>
                    <a:ext uri="{9D8B030D-6E8A-4147-A177-3AD203B41FA5}">
                      <a16:colId xmlns:a16="http://schemas.microsoft.com/office/drawing/2014/main" val="798825294"/>
                    </a:ext>
                  </a:extLst>
                </a:gridCol>
              </a:tblGrid>
              <a:tr h="196215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</a:rPr>
                        <a:t>Colonne 1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</a:rPr>
                        <a:t>Colonne 2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</a:rPr>
                        <a:t>Colonne 3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9997833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Donnée 1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Donnée 2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Donnée 3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7244180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Donnée 4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Donnée 5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Donnée 6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9959909"/>
                  </a:ext>
                </a:extLst>
              </a:tr>
              <a:tr h="53215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9398541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1D08869B-283E-35A3-6E82-EE5C01397C38}"/>
              </a:ext>
            </a:extLst>
          </p:cNvPr>
          <p:cNvSpPr txBox="1"/>
          <p:nvPr/>
        </p:nvSpPr>
        <p:spPr>
          <a:xfrm>
            <a:off x="1039332" y="3631962"/>
            <a:ext cx="609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TitreLiens</a:t>
            </a:r>
            <a:endParaRPr lang="fr-F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Liens : </a:t>
            </a:r>
            <a:r>
              <a:rPr lang="fr-FR" sz="18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Monlien</a:t>
            </a: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18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D3DFD-1900-B5D4-42C7-E4CCFBDF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Zone avec du Code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0A2EE7-BC1D-A862-59C4-6505F9FBD5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0610" y="1418166"/>
            <a:ext cx="7040526" cy="256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Exemple</a:t>
            </a:r>
            <a:r>
              <a:rPr kumimoji="0" lang="en-US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Code </a:t>
            </a:r>
          </a:p>
          <a:p>
            <a:pPr marL="0" marR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r-FR" sz="1800" dirty="0">
              <a:latin typeface="Arial" panose="020B0604020202020204" pitchFamily="34" charset="0"/>
              <a:cs typeface="Arial"/>
            </a:endParaRPr>
          </a:p>
          <a:p>
            <a:pPr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package main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import "github.com/</a:t>
            </a:r>
            <a:r>
              <a:rPr lang="en-US" sz="1100" err="1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sacquatella</a:t>
            </a:r>
            <a:r>
              <a:rPr lang="en-US" sz="11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/</a:t>
            </a:r>
            <a:r>
              <a:rPr lang="en-US" sz="1100" err="1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tomd</a:t>
            </a:r>
            <a:r>
              <a:rPr lang="en-US" sz="11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/</a:t>
            </a:r>
            <a:r>
              <a:rPr lang="en-US" sz="1100" err="1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cmd</a:t>
            </a:r>
            <a:r>
              <a:rPr lang="en-US" sz="11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"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sz="1100" err="1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func</a:t>
            </a:r>
            <a:r>
              <a:rPr lang="en-US" sz="11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 main() {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sz="1100" err="1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cmd.Execute</a:t>
            </a:r>
            <a:r>
              <a:rPr lang="en-US" sz="11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()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sz="11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}</a:t>
            </a:r>
            <a:endParaRPr lang="en-US" dirty="0">
              <a:latin typeface="Consolas"/>
            </a:endParaRPr>
          </a:p>
          <a:p>
            <a:pPr>
              <a:buNone/>
            </a:pPr>
            <a:endParaRPr lang="en-US" sz="1100" dirty="0">
              <a:solidFill>
                <a:srgbClr val="CCCCCC"/>
              </a:solidFill>
              <a:latin typeface="Consolas"/>
              <a:ea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non associée à une description</a:t>
            </a:r>
          </a:p>
        </p:txBody>
      </p:sp>
      <p:pic>
        <p:nvPicPr>
          <p:cNvPr id="5" name="Image 4" descr="Une image contenant mammifère, chat, chat domestique, Chats petite et moyenne taille&#10;&#10;Description générée automatiquement">
            <a:extLst>
              <a:ext uri="{FF2B5EF4-FFF2-40B4-BE49-F238E27FC236}">
                <a16:creationId xmlns:a16="http://schemas.microsoft.com/office/drawing/2014/main" id="{559FCB6C-8791-253D-9E94-7513F8B35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89" y="4593121"/>
            <a:ext cx="18796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93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0</TotalTime>
  <Words>49</Words>
  <Application>Microsoft Office PowerPoint</Application>
  <PresentationFormat>Grand écran</PresentationFormat>
  <Paragraphs>24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Titre One</vt:lpstr>
      <vt:lpstr>Titre Two</vt:lpstr>
      <vt:lpstr>Zone avec du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ACQUATELLA Stephan DTOF/PFC</dc:creator>
  <cp:lastModifiedBy>ACQUATELLA Stephan DTOF/PFC</cp:lastModifiedBy>
  <cp:revision>12</cp:revision>
  <dcterms:created xsi:type="dcterms:W3CDTF">2025-01-09T15:18:24Z</dcterms:created>
  <dcterms:modified xsi:type="dcterms:W3CDTF">2025-01-11T14:38:00Z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Thème Office:8</vt:lpwstr>
  </property>
  <property fmtid="{D5CDD505-2E9C-101B-9397-08002B2CF9AE}" pid="3" name="ClassificationContentMarkingFooterText">
    <vt:lpwstr>Orange Restricted</vt:lpwstr>
  </property>
</Properties>
</file>