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41128-342B-4448-AD35-1DFA0C3284AB}" v="35" dt="2025-01-11T14:37:5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ACQUATELLA" userId="d816016e445d193e" providerId="Windows Live" clId="Web-{A6B41128-342B-4448-AD35-1DFA0C3284AB}"/>
    <pc:docChg chg="modSld">
      <pc:chgData name="Stephan ACQUATELLA" userId="d816016e445d193e" providerId="Windows Live" clId="Web-{A6B41128-342B-4448-AD35-1DFA0C3284AB}" dt="2025-01-11T14:37:58.521" v="27" actId="20577"/>
      <pc:docMkLst>
        <pc:docMk/>
      </pc:docMkLst>
      <pc:sldChg chg="modSp">
        <pc:chgData name="Stephan ACQUATELLA" userId="d816016e445d193e" providerId="Windows Live" clId="Web-{A6B41128-342B-4448-AD35-1DFA0C3284AB}" dt="2025-01-11T14:37:58.521" v="27" actId="20577"/>
        <pc:sldMkLst>
          <pc:docMk/>
          <pc:sldMk cId="102119361" sldId="258"/>
        </pc:sldMkLst>
        <pc:spChg chg="mod">
          <ac:chgData name="Stephan ACQUATELLA" userId="d816016e445d193e" providerId="Windows Live" clId="Web-{A6B41128-342B-4448-AD35-1DFA0C3284AB}" dt="2025-01-11T14:37:58.521" v="27" actId="20577"/>
          <ac:spMkLst>
            <pc:docMk/>
            <pc:sldMk cId="102119361" sldId="258"/>
            <ac:spMk id="4" creationId="{F50A2EE7-BC1D-A862-59C4-6505F9FBD5E9}"/>
          </ac:spMkLst>
        </pc:spChg>
        <pc:picChg chg="mod">
          <ac:chgData name="Stephan ACQUATELLA" userId="d816016e445d193e" providerId="Windows Live" clId="Web-{A6B41128-342B-4448-AD35-1DFA0C3284AB}" dt="2025-01-11T14:36:48.237" v="23" actId="1076"/>
          <ac:picMkLst>
            <pc:docMk/>
            <pc:sldMk cId="102119361" sldId="258"/>
            <ac:picMk id="5" creationId="{559FCB6C-8791-253D-9E94-7513F8B35C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D5C55B-E7E0-8009-EBCB-A3A1928668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3850" y="6672580"/>
            <a:ext cx="912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itchFamily="2" charset="0"/>
              </a:rPr>
              <a:t>Orange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" TargetMode="External"/><Relationship Id="rId2" Type="http://schemas.openxmlformats.org/officeDocument/2006/relationships/hyperlink" Target="http://monlien.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FF0EB-65CF-8EB7-C161-165FA7534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267464-7B8B-B083-23F0-4F0CB9C9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de texte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17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7DEF7-DEAA-3590-CCB5-34B02DB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 </a:t>
            </a:r>
            <a:r>
              <a:rPr lang="fr-FR" dirty="0" err="1"/>
              <a:t>Two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B7534-20F8-F7AE-A2B0-C4D2DB9D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337"/>
          </a:xfrm>
        </p:spPr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Autre exemple de texte</a:t>
            </a:r>
            <a:r>
              <a:rPr lang="fr-FR" dirty="0">
                <a:effectLst/>
              </a:rPr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08F5BD6-770B-F2D9-33D0-9A93819D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66042"/>
              </p:ext>
            </p:extLst>
          </p:nvPr>
        </p:nvGraphicFramePr>
        <p:xfrm>
          <a:off x="1139647" y="2513710"/>
          <a:ext cx="4532631" cy="77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877">
                  <a:extLst>
                    <a:ext uri="{9D8B030D-6E8A-4147-A177-3AD203B41FA5}">
                      <a16:colId xmlns:a16="http://schemas.microsoft.com/office/drawing/2014/main" val="4112344409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1477708456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798825294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99783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24418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959909"/>
                  </a:ext>
                </a:extLst>
              </a:tr>
              <a:tr h="53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39854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08869B-283E-35A3-6E82-EE5C01397C38}"/>
              </a:ext>
            </a:extLst>
          </p:cNvPr>
          <p:cNvSpPr txBox="1"/>
          <p:nvPr/>
        </p:nvSpPr>
        <p:spPr>
          <a:xfrm>
            <a:off x="1039332" y="3631962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TitreLiens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Liens : </a:t>
            </a:r>
            <a:r>
              <a:rPr lang="fr-FR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Monlien</a:t>
            </a:r>
            <a:endParaRPr lang="fr-FR" sz="1800" u="sng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AE2B92-BCA5-DD95-E736-FA0181844CFD}"/>
              </a:ext>
            </a:extLst>
          </p:cNvPr>
          <p:cNvSpPr txBox="1"/>
          <p:nvPr/>
        </p:nvSpPr>
        <p:spPr>
          <a:xfrm>
            <a:off x="1190847" y="5178056"/>
            <a:ext cx="30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liens : </a:t>
            </a:r>
            <a:r>
              <a:rPr lang="fr-FR" dirty="0">
                <a:hlinkClick r:id="rId3"/>
              </a:rPr>
              <a:t>Liens Wikipédia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1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3DFD-1900-B5D4-42C7-E4CCFBDF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avec du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A2EE7-BC1D-A862-59C4-6505F9FBD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10" y="1418166"/>
            <a:ext cx="7040526" cy="256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Code 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1800" dirty="0">
              <a:latin typeface="Arial" panose="020B0604020202020204" pitchFamily="34" charset="0"/>
              <a:cs typeface="Arial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package main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import "github.com/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sacquatella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tomd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cmd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func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main()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cmd.Execute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}</a:t>
            </a:r>
            <a:endParaRPr lang="en-US" dirty="0">
              <a:latin typeface="Consolas"/>
            </a:endParaRPr>
          </a:p>
          <a:p>
            <a:pPr>
              <a:buNone/>
            </a:pPr>
            <a:endParaRPr lang="en-US" sz="1100" dirty="0">
              <a:solidFill>
                <a:srgbClr val="CCCCCC"/>
              </a:solidFill>
              <a:latin typeface="Consolas"/>
              <a:ea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non associée à une description</a:t>
            </a:r>
          </a:p>
        </p:txBody>
      </p:sp>
      <p:pic>
        <p:nvPicPr>
          <p:cNvPr id="5" name="Image 4" descr="Une image contenant mammifère, chat, chat domestique, Chats petite et moyenne taille&#10;&#10;Description générée automatiquement">
            <a:extLst>
              <a:ext uri="{FF2B5EF4-FFF2-40B4-BE49-F238E27FC236}">
                <a16:creationId xmlns:a16="http://schemas.microsoft.com/office/drawing/2014/main" id="{559FCB6C-8791-253D-9E94-7513F8B3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9" y="4593121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2B546-960F-6861-CD7E-97E33944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CA995-2DE3-9D18-3819-4E1B6649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Texte en Gras</a:t>
            </a:r>
          </a:p>
          <a:p>
            <a:pPr marL="0" indent="0">
              <a:buNone/>
            </a:pPr>
            <a:r>
              <a:rPr lang="fr-FR" i="1" dirty="0"/>
              <a:t>Texte en Italique</a:t>
            </a:r>
          </a:p>
          <a:p>
            <a:pPr marL="0" indent="0">
              <a:buNone/>
            </a:pPr>
            <a:r>
              <a:rPr lang="fr-FR" u="sng" dirty="0"/>
              <a:t>Texte souligné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Bullet:</a:t>
            </a:r>
          </a:p>
          <a:p>
            <a:r>
              <a:rPr lang="fr-FR" u="sng" dirty="0"/>
              <a:t>One</a:t>
            </a:r>
          </a:p>
          <a:p>
            <a:r>
              <a:rPr lang="fr-FR" u="sng" dirty="0" err="1"/>
              <a:t>Two</a:t>
            </a:r>
            <a:endParaRPr lang="fr-FR" u="sng" dirty="0"/>
          </a:p>
          <a:p>
            <a:r>
              <a:rPr lang="fr-FR" u="sng" dirty="0" err="1"/>
              <a:t>Three</a:t>
            </a: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650694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120</TotalTime>
  <Words>91</Words>
  <Application>Microsoft Macintosh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Helvetica 75 Bold</vt:lpstr>
      <vt:lpstr>Times New Roman</vt:lpstr>
      <vt:lpstr>Thème Office</vt:lpstr>
      <vt:lpstr>Titre One</vt:lpstr>
      <vt:lpstr>Titre Two</vt:lpstr>
      <vt:lpstr>Zone avec du Code</vt:lpstr>
      <vt:lpstr>Textes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ACQUATELLA Stephan DTOF/PFC</dc:creator>
  <cp:lastModifiedBy>ACQUATELLA Stephan DTOF/PFC</cp:lastModifiedBy>
  <cp:revision>14</cp:revision>
  <dcterms:created xsi:type="dcterms:W3CDTF">2025-01-09T15:18:24Z</dcterms:created>
  <dcterms:modified xsi:type="dcterms:W3CDTF">2025-01-13T15:38:22Z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