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71" r:id="rId3"/>
    <p:sldId id="257" r:id="rId4"/>
    <p:sldId id="296" r:id="rId5"/>
    <p:sldId id="297" r:id="rId6"/>
    <p:sldId id="261" r:id="rId7"/>
    <p:sldId id="299" r:id="rId8"/>
    <p:sldId id="301" r:id="rId9"/>
    <p:sldId id="263" r:id="rId10"/>
    <p:sldId id="277" r:id="rId11"/>
    <p:sldId id="300" r:id="rId12"/>
    <p:sldId id="275" r:id="rId13"/>
    <p:sldId id="298" r:id="rId14"/>
    <p:sldId id="262" r:id="rId15"/>
    <p:sldId id="265" r:id="rId16"/>
    <p:sldId id="288" r:id="rId1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9"/>
      <p:bold r:id="rId20"/>
      <p:italic r:id="rId21"/>
      <p:boldItalic r:id="rId22"/>
    </p:embeddedFont>
    <p:embeddedFont>
      <p:font typeface="Barlow Light" panose="00000400000000000000" pitchFamily="2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1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9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442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781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38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426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309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856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1013833" y="698810"/>
            <a:ext cx="4539474" cy="286008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Meta - Identity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AAE5D-6D1D-B799-0EBD-FB9B2833DD05}"/>
              </a:ext>
            </a:extLst>
          </p:cNvPr>
          <p:cNvSpPr txBox="1"/>
          <p:nvPr/>
        </p:nvSpPr>
        <p:spPr>
          <a:xfrm>
            <a:off x="1013833" y="2571750"/>
            <a:ext cx="443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Create Your Presence in Another Reality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3622F7-4091-C827-9C5B-55EA006EB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346" y="-1322510"/>
            <a:ext cx="3590693" cy="64660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456" name="Google Shape;456;p32"/>
          <p:cNvGrpSpPr/>
          <p:nvPr/>
        </p:nvGrpSpPr>
        <p:grpSpPr>
          <a:xfrm>
            <a:off x="1821367" y="515909"/>
            <a:ext cx="7426358" cy="4351015"/>
            <a:chOff x="4243174" y="1241129"/>
            <a:chExt cx="4542205" cy="2661224"/>
          </a:xfrm>
        </p:grpSpPr>
        <p:sp>
          <p:nvSpPr>
            <p:cNvPr id="457" name="Google Shape;457;p32"/>
            <p:cNvSpPr/>
            <p:nvPr/>
          </p:nvSpPr>
          <p:spPr>
            <a:xfrm>
              <a:off x="4614624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4243174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4243174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6177518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2" name="Google Shape;462;p32"/>
          <p:cNvSpPr txBox="1">
            <a:spLocks noGrp="1"/>
          </p:cNvSpPr>
          <p:nvPr>
            <p:ph type="body" idx="4294967295"/>
          </p:nvPr>
        </p:nvSpPr>
        <p:spPr>
          <a:xfrm>
            <a:off x="855300" y="373650"/>
            <a:ext cx="1601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Meta - Identity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Web Portal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175EE-3923-921F-4B95-7DC7031E9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545" y="756039"/>
            <a:ext cx="5916250" cy="36747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456" name="Google Shape;456;p32"/>
          <p:cNvGrpSpPr/>
          <p:nvPr/>
        </p:nvGrpSpPr>
        <p:grpSpPr>
          <a:xfrm>
            <a:off x="1821367" y="515909"/>
            <a:ext cx="7426358" cy="4351015"/>
            <a:chOff x="4243174" y="1241129"/>
            <a:chExt cx="4542205" cy="2661224"/>
          </a:xfrm>
        </p:grpSpPr>
        <p:sp>
          <p:nvSpPr>
            <p:cNvPr id="457" name="Google Shape;457;p32"/>
            <p:cNvSpPr/>
            <p:nvPr/>
          </p:nvSpPr>
          <p:spPr>
            <a:xfrm>
              <a:off x="4614624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4243174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4243174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6177518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2" name="Google Shape;462;p32"/>
          <p:cNvSpPr txBox="1">
            <a:spLocks noGrp="1"/>
          </p:cNvSpPr>
          <p:nvPr>
            <p:ph type="body" idx="4294967295"/>
          </p:nvPr>
        </p:nvSpPr>
        <p:spPr>
          <a:xfrm>
            <a:off x="855300" y="373650"/>
            <a:ext cx="1601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Meta - Identity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Web Portal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10A7C-5A7D-136C-52D2-89300D48F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250" y="735980"/>
            <a:ext cx="5748278" cy="369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6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0"/>
          <p:cNvSpPr txBox="1">
            <a:spLocks noGrp="1"/>
          </p:cNvSpPr>
          <p:nvPr>
            <p:ph type="body" idx="4294967295"/>
          </p:nvPr>
        </p:nvSpPr>
        <p:spPr>
          <a:xfrm>
            <a:off x="855299" y="373650"/>
            <a:ext cx="2088623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u="sng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Twilio </a:t>
            </a:r>
            <a:r>
              <a:rPr lang="en" sz="2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-WhatsApp And Digital Persona Integration</a:t>
            </a:r>
          </a:p>
        </p:txBody>
      </p:sp>
      <p:sp>
        <p:nvSpPr>
          <p:cNvPr id="430" name="Google Shape;430;p3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431" name="Google Shape;431;p30"/>
          <p:cNvGrpSpPr/>
          <p:nvPr/>
        </p:nvGrpSpPr>
        <p:grpSpPr>
          <a:xfrm>
            <a:off x="5962800" y="373572"/>
            <a:ext cx="2119546" cy="4396359"/>
            <a:chOff x="2547150" y="238125"/>
            <a:chExt cx="2525675" cy="5238750"/>
          </a:xfrm>
        </p:grpSpPr>
        <p:sp>
          <p:nvSpPr>
            <p:cNvPr id="432" name="Google Shape;432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6" name="Google Shape;436;p30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60091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0"/>
          <p:cNvSpPr txBox="1">
            <a:spLocks noGrp="1"/>
          </p:cNvSpPr>
          <p:nvPr>
            <p:ph type="body" idx="4294967295"/>
          </p:nvPr>
        </p:nvSpPr>
        <p:spPr>
          <a:xfrm>
            <a:off x="2990247" y="375515"/>
            <a:ext cx="22824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/>
              <a:t>Integrated pipeline for digital avatar to communicate with the real world via WhatsApp, powered by Twilio.</a:t>
            </a:r>
            <a:endParaRPr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92999-4ECE-4401-AF0E-70CA57565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124" y="746667"/>
            <a:ext cx="2073221" cy="3641170"/>
          </a:xfrm>
          <a:prstGeom prst="rect">
            <a:avLst/>
          </a:prstGeom>
        </p:spPr>
      </p:pic>
      <p:sp>
        <p:nvSpPr>
          <p:cNvPr id="6" name="AutoShape 2" descr="Download Twilio Logo in SVG Vector or PNG File Format - Logo.wine">
            <a:extLst>
              <a:ext uri="{FF2B5EF4-FFF2-40B4-BE49-F238E27FC236}">
                <a16:creationId xmlns:a16="http://schemas.microsoft.com/office/drawing/2014/main" id="{DD83114B-3B7E-EFB1-9EBA-DA34AE008B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343E37E-63D9-041C-228B-55D9DBFF8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64" y="229890"/>
            <a:ext cx="3507979" cy="105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Digital personification chat bot</a:t>
            </a:r>
            <a:endParaRPr dirty="0"/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855299" y="1353950"/>
            <a:ext cx="5515764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The chat bot is built using GPT-2, trained on WhatsApp, Facebook and Instagram chat data.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The Bot is pipelined to interact with a real human speaker or another AI.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The Bot utilized the power of </a:t>
            </a:r>
            <a:r>
              <a:rPr lang="en-US" b="1" dirty="0"/>
              <a:t>Twilio</a:t>
            </a:r>
            <a:r>
              <a:rPr lang="en-US" dirty="0"/>
              <a:t> in order to create a bridge between a digital persona and real life persona.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4" name="Grupo 11">
            <a:extLst>
              <a:ext uri="{FF2B5EF4-FFF2-40B4-BE49-F238E27FC236}">
                <a16:creationId xmlns:a16="http://schemas.microsoft.com/office/drawing/2014/main" id="{204F7FCE-DCD7-F44F-67D1-CD0CA9B61B22}"/>
              </a:ext>
            </a:extLst>
          </p:cNvPr>
          <p:cNvGrpSpPr/>
          <p:nvPr/>
        </p:nvGrpSpPr>
        <p:grpSpPr>
          <a:xfrm>
            <a:off x="6165049" y="793320"/>
            <a:ext cx="2569363" cy="3891051"/>
            <a:chOff x="1012950" y="3289810"/>
            <a:chExt cx="452332" cy="685013"/>
          </a:xfrm>
        </p:grpSpPr>
        <p:sp>
          <p:nvSpPr>
            <p:cNvPr id="5" name="Google Shape;1134;p46">
              <a:extLst>
                <a:ext uri="{FF2B5EF4-FFF2-40B4-BE49-F238E27FC236}">
                  <a16:creationId xmlns:a16="http://schemas.microsoft.com/office/drawing/2014/main" id="{08C267E6-3024-773C-D58C-C6F25EF9D7FB}"/>
                </a:ext>
              </a:extLst>
            </p:cNvPr>
            <p:cNvSpPr/>
            <p:nvPr/>
          </p:nvSpPr>
          <p:spPr>
            <a:xfrm>
              <a:off x="1210074" y="3312647"/>
              <a:ext cx="60004" cy="257813"/>
            </a:xfrm>
            <a:custGeom>
              <a:avLst/>
              <a:gdLst/>
              <a:ahLst/>
              <a:cxnLst/>
              <a:rect l="l" t="t" r="r" b="b"/>
              <a:pathLst>
                <a:path w="600042" h="2578130" extrusionOk="0">
                  <a:moveTo>
                    <a:pt x="599390" y="1732788"/>
                  </a:moveTo>
                  <a:cubicBezTo>
                    <a:pt x="543891" y="1700784"/>
                    <a:pt x="504062" y="1700131"/>
                    <a:pt x="479904" y="1730176"/>
                  </a:cubicBezTo>
                  <a:cubicBezTo>
                    <a:pt x="455092" y="1760220"/>
                    <a:pt x="443339" y="1811165"/>
                    <a:pt x="443339" y="1882358"/>
                  </a:cubicBezTo>
                  <a:lnTo>
                    <a:pt x="443339" y="2267712"/>
                  </a:lnTo>
                  <a:cubicBezTo>
                    <a:pt x="443339" y="2340864"/>
                    <a:pt x="436810" y="2401606"/>
                    <a:pt x="423099" y="2449939"/>
                  </a:cubicBezTo>
                  <a:cubicBezTo>
                    <a:pt x="409387" y="2500231"/>
                    <a:pt x="386535" y="2535501"/>
                    <a:pt x="355194" y="2556401"/>
                  </a:cubicBezTo>
                  <a:cubicBezTo>
                    <a:pt x="324506" y="2577955"/>
                    <a:pt x="282719" y="2583180"/>
                    <a:pt x="229831" y="2573383"/>
                  </a:cubicBezTo>
                  <a:cubicBezTo>
                    <a:pt x="178250" y="2564239"/>
                    <a:pt x="113610" y="2536807"/>
                    <a:pt x="36564" y="2492393"/>
                  </a:cubicBezTo>
                  <a:lnTo>
                    <a:pt x="0" y="2470840"/>
                  </a:lnTo>
                  <a:lnTo>
                    <a:pt x="0" y="2167128"/>
                  </a:lnTo>
                  <a:lnTo>
                    <a:pt x="46358" y="2193907"/>
                  </a:lnTo>
                  <a:cubicBezTo>
                    <a:pt x="101857" y="2225911"/>
                    <a:pt x="138421" y="2229830"/>
                    <a:pt x="156703" y="2206970"/>
                  </a:cubicBezTo>
                  <a:cubicBezTo>
                    <a:pt x="176291" y="2184110"/>
                    <a:pt x="186085" y="2137084"/>
                    <a:pt x="186085" y="2065891"/>
                  </a:cubicBezTo>
                  <a:lnTo>
                    <a:pt x="186085" y="1726257"/>
                  </a:lnTo>
                  <a:cubicBezTo>
                    <a:pt x="186085" y="1637429"/>
                    <a:pt x="194573" y="1567543"/>
                    <a:pt x="212202" y="1516598"/>
                  </a:cubicBezTo>
                  <a:cubicBezTo>
                    <a:pt x="229178" y="1465000"/>
                    <a:pt x="263784" y="1432342"/>
                    <a:pt x="315365" y="1417973"/>
                  </a:cubicBezTo>
                  <a:cubicBezTo>
                    <a:pt x="263784" y="1344168"/>
                    <a:pt x="229178" y="1271016"/>
                    <a:pt x="212202" y="1199823"/>
                  </a:cubicBezTo>
                  <a:cubicBezTo>
                    <a:pt x="195226" y="1128631"/>
                    <a:pt x="186738" y="1048947"/>
                    <a:pt x="186738" y="960120"/>
                  </a:cubicBezTo>
                  <a:lnTo>
                    <a:pt x="186738" y="620486"/>
                  </a:lnTo>
                  <a:cubicBezTo>
                    <a:pt x="186738" y="549293"/>
                    <a:pt x="176944" y="490510"/>
                    <a:pt x="157356" y="445443"/>
                  </a:cubicBezTo>
                  <a:cubicBezTo>
                    <a:pt x="139074" y="401030"/>
                    <a:pt x="101857" y="362494"/>
                    <a:pt x="47011" y="330490"/>
                  </a:cubicBezTo>
                  <a:lnTo>
                    <a:pt x="653" y="303711"/>
                  </a:lnTo>
                  <a:lnTo>
                    <a:pt x="653" y="0"/>
                  </a:lnTo>
                  <a:lnTo>
                    <a:pt x="37217" y="21554"/>
                  </a:lnTo>
                  <a:cubicBezTo>
                    <a:pt x="114263" y="65967"/>
                    <a:pt x="178903" y="113647"/>
                    <a:pt x="230484" y="163939"/>
                  </a:cubicBezTo>
                  <a:cubicBezTo>
                    <a:pt x="283372" y="214884"/>
                    <a:pt x="325159" y="268442"/>
                    <a:pt x="355847" y="325918"/>
                  </a:cubicBezTo>
                  <a:cubicBezTo>
                    <a:pt x="387840" y="383395"/>
                    <a:pt x="410693" y="444790"/>
                    <a:pt x="423752" y="510758"/>
                  </a:cubicBezTo>
                  <a:cubicBezTo>
                    <a:pt x="437463" y="574766"/>
                    <a:pt x="443992" y="643346"/>
                    <a:pt x="443992" y="716498"/>
                  </a:cubicBezTo>
                  <a:lnTo>
                    <a:pt x="443992" y="1101852"/>
                  </a:lnTo>
                  <a:cubicBezTo>
                    <a:pt x="443992" y="1173045"/>
                    <a:pt x="456398" y="1238359"/>
                    <a:pt x="480557" y="1296489"/>
                  </a:cubicBezTo>
                  <a:cubicBezTo>
                    <a:pt x="505368" y="1354618"/>
                    <a:pt x="545197" y="1400338"/>
                    <a:pt x="600043" y="1431689"/>
                  </a:cubicBezTo>
                  <a:lnTo>
                    <a:pt x="599390" y="173278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9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135;p46">
              <a:extLst>
                <a:ext uri="{FF2B5EF4-FFF2-40B4-BE49-F238E27FC236}">
                  <a16:creationId xmlns:a16="http://schemas.microsoft.com/office/drawing/2014/main" id="{C70F44F0-4CCD-C33B-DCAB-649B087EB4A1}"/>
                </a:ext>
              </a:extLst>
            </p:cNvPr>
            <p:cNvSpPr/>
            <p:nvPr/>
          </p:nvSpPr>
          <p:spPr>
            <a:xfrm>
              <a:off x="1130391" y="3289810"/>
              <a:ext cx="60004" cy="257967"/>
            </a:xfrm>
            <a:custGeom>
              <a:avLst/>
              <a:gdLst/>
              <a:ahLst/>
              <a:cxnLst/>
              <a:rect l="l" t="t" r="r" b="b"/>
              <a:pathLst>
                <a:path w="600042" h="2579665" extrusionOk="0">
                  <a:moveTo>
                    <a:pt x="0" y="845571"/>
                  </a:moveTo>
                  <a:cubicBezTo>
                    <a:pt x="55499" y="877575"/>
                    <a:pt x="95328" y="878228"/>
                    <a:pt x="119486" y="848184"/>
                  </a:cubicBezTo>
                  <a:cubicBezTo>
                    <a:pt x="144297" y="818139"/>
                    <a:pt x="156050" y="767194"/>
                    <a:pt x="156050" y="696001"/>
                  </a:cubicBezTo>
                  <a:lnTo>
                    <a:pt x="156050" y="310647"/>
                  </a:lnTo>
                  <a:cubicBezTo>
                    <a:pt x="156050" y="237495"/>
                    <a:pt x="162580" y="176753"/>
                    <a:pt x="176291" y="128420"/>
                  </a:cubicBezTo>
                  <a:cubicBezTo>
                    <a:pt x="190003" y="78128"/>
                    <a:pt x="212202" y="42858"/>
                    <a:pt x="242890" y="21305"/>
                  </a:cubicBezTo>
                  <a:cubicBezTo>
                    <a:pt x="274883" y="404"/>
                    <a:pt x="316671" y="-4821"/>
                    <a:pt x="368252" y="4323"/>
                  </a:cubicBezTo>
                  <a:cubicBezTo>
                    <a:pt x="421140" y="14120"/>
                    <a:pt x="486433" y="41552"/>
                    <a:pt x="563479" y="86619"/>
                  </a:cubicBezTo>
                  <a:lnTo>
                    <a:pt x="600043" y="108173"/>
                  </a:lnTo>
                  <a:lnTo>
                    <a:pt x="600043" y="411884"/>
                  </a:lnTo>
                  <a:lnTo>
                    <a:pt x="553685" y="385105"/>
                  </a:lnTo>
                  <a:cubicBezTo>
                    <a:pt x="498186" y="353101"/>
                    <a:pt x="460969" y="348529"/>
                    <a:pt x="441381" y="371389"/>
                  </a:cubicBezTo>
                  <a:cubicBezTo>
                    <a:pt x="423099" y="394902"/>
                    <a:pt x="413958" y="441929"/>
                    <a:pt x="413958" y="513774"/>
                  </a:cubicBezTo>
                  <a:lnTo>
                    <a:pt x="413958" y="853409"/>
                  </a:lnTo>
                  <a:cubicBezTo>
                    <a:pt x="413958" y="941583"/>
                    <a:pt x="405469" y="1012122"/>
                    <a:pt x="387840" y="1063068"/>
                  </a:cubicBezTo>
                  <a:cubicBezTo>
                    <a:pt x="370864" y="1114666"/>
                    <a:pt x="336259" y="1147323"/>
                    <a:pt x="284677" y="1161692"/>
                  </a:cubicBezTo>
                  <a:cubicBezTo>
                    <a:pt x="336259" y="1235497"/>
                    <a:pt x="370864" y="1308649"/>
                    <a:pt x="387840" y="1379842"/>
                  </a:cubicBezTo>
                  <a:cubicBezTo>
                    <a:pt x="404817" y="1451034"/>
                    <a:pt x="413305" y="1530718"/>
                    <a:pt x="413305" y="1619545"/>
                  </a:cubicBezTo>
                  <a:lnTo>
                    <a:pt x="413305" y="1959180"/>
                  </a:lnTo>
                  <a:cubicBezTo>
                    <a:pt x="413305" y="2030372"/>
                    <a:pt x="422446" y="2088502"/>
                    <a:pt x="440728" y="2133569"/>
                  </a:cubicBezTo>
                  <a:cubicBezTo>
                    <a:pt x="460316" y="2178636"/>
                    <a:pt x="497533" y="2217824"/>
                    <a:pt x="553032" y="2249175"/>
                  </a:cubicBezTo>
                  <a:lnTo>
                    <a:pt x="599390" y="2275954"/>
                  </a:lnTo>
                  <a:lnTo>
                    <a:pt x="599390" y="2579665"/>
                  </a:lnTo>
                  <a:lnTo>
                    <a:pt x="562826" y="2558112"/>
                  </a:lnTo>
                  <a:cubicBezTo>
                    <a:pt x="485780" y="2513698"/>
                    <a:pt x="420487" y="2465365"/>
                    <a:pt x="367600" y="2415073"/>
                  </a:cubicBezTo>
                  <a:cubicBezTo>
                    <a:pt x="316018" y="2364781"/>
                    <a:pt x="274231" y="2311224"/>
                    <a:pt x="242237" y="2253094"/>
                  </a:cubicBezTo>
                  <a:cubicBezTo>
                    <a:pt x="211549" y="2196271"/>
                    <a:pt x="189350" y="2134875"/>
                    <a:pt x="176291" y="2069561"/>
                  </a:cubicBezTo>
                  <a:cubicBezTo>
                    <a:pt x="162580" y="2005553"/>
                    <a:pt x="156050" y="1936973"/>
                    <a:pt x="156050" y="1863821"/>
                  </a:cubicBezTo>
                  <a:lnTo>
                    <a:pt x="156050" y="1478467"/>
                  </a:lnTo>
                  <a:cubicBezTo>
                    <a:pt x="156050" y="1407274"/>
                    <a:pt x="143645" y="1341960"/>
                    <a:pt x="119486" y="1283830"/>
                  </a:cubicBezTo>
                  <a:cubicBezTo>
                    <a:pt x="94675" y="1225700"/>
                    <a:pt x="54846" y="1179980"/>
                    <a:pt x="0" y="1148629"/>
                  </a:cubicBezTo>
                  <a:lnTo>
                    <a:pt x="0" y="84557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9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136;p46">
              <a:extLst>
                <a:ext uri="{FF2B5EF4-FFF2-40B4-BE49-F238E27FC236}">
                  <a16:creationId xmlns:a16="http://schemas.microsoft.com/office/drawing/2014/main" id="{2736BF84-B3CE-1FF1-95F9-8BD208FC0E1C}"/>
                </a:ext>
              </a:extLst>
            </p:cNvPr>
            <p:cNvSpPr/>
            <p:nvPr/>
          </p:nvSpPr>
          <p:spPr>
            <a:xfrm>
              <a:off x="1288586" y="3298188"/>
              <a:ext cx="137899" cy="410174"/>
            </a:xfrm>
            <a:custGeom>
              <a:avLst/>
              <a:gdLst/>
              <a:ahLst/>
              <a:cxnLst/>
              <a:rect l="l" t="t" r="r" b="b"/>
              <a:pathLst>
                <a:path w="1378987" h="4101736" extrusionOk="0">
                  <a:moveTo>
                    <a:pt x="653" y="0"/>
                  </a:moveTo>
                  <a:lnTo>
                    <a:pt x="1378988" y="796181"/>
                  </a:lnTo>
                  <a:lnTo>
                    <a:pt x="1378335" y="4101737"/>
                  </a:lnTo>
                  <a:lnTo>
                    <a:pt x="0" y="3306209"/>
                  </a:lnTo>
                  <a:lnTo>
                    <a:pt x="65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137;p46">
              <a:extLst>
                <a:ext uri="{FF2B5EF4-FFF2-40B4-BE49-F238E27FC236}">
                  <a16:creationId xmlns:a16="http://schemas.microsoft.com/office/drawing/2014/main" id="{B6540CC2-A1EA-7D19-D68E-4C53B2FA22DB}"/>
                </a:ext>
              </a:extLst>
            </p:cNvPr>
            <p:cNvSpPr/>
            <p:nvPr/>
          </p:nvSpPr>
          <p:spPr>
            <a:xfrm>
              <a:off x="1262806" y="3341370"/>
              <a:ext cx="109692" cy="93661"/>
            </a:xfrm>
            <a:custGeom>
              <a:avLst/>
              <a:gdLst/>
              <a:ahLst/>
              <a:cxnLst/>
              <a:rect l="l" t="t" r="r" b="b"/>
              <a:pathLst>
                <a:path w="1096922" h="936606" extrusionOk="0">
                  <a:moveTo>
                    <a:pt x="0" y="0"/>
                  </a:moveTo>
                  <a:lnTo>
                    <a:pt x="1096922" y="632895"/>
                  </a:lnTo>
                  <a:lnTo>
                    <a:pt x="1096922" y="93660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138;p46">
              <a:extLst>
                <a:ext uri="{FF2B5EF4-FFF2-40B4-BE49-F238E27FC236}">
                  <a16:creationId xmlns:a16="http://schemas.microsoft.com/office/drawing/2014/main" id="{7E25A2F4-35C5-D50F-8E35-E56F20493D83}"/>
                </a:ext>
              </a:extLst>
            </p:cNvPr>
            <p:cNvSpPr/>
            <p:nvPr/>
          </p:nvSpPr>
          <p:spPr>
            <a:xfrm>
              <a:off x="1306554" y="3481600"/>
              <a:ext cx="103946" cy="151921"/>
            </a:xfrm>
            <a:custGeom>
              <a:avLst/>
              <a:gdLst/>
              <a:ahLst/>
              <a:cxnLst/>
              <a:rect l="l" t="t" r="r" b="b"/>
              <a:pathLst>
                <a:path w="1039464" h="1519210" extrusionOk="0">
                  <a:moveTo>
                    <a:pt x="0" y="0"/>
                  </a:moveTo>
                  <a:lnTo>
                    <a:pt x="1039465" y="600238"/>
                  </a:lnTo>
                  <a:lnTo>
                    <a:pt x="1039465" y="1519210"/>
                  </a:lnTo>
                  <a:lnTo>
                    <a:pt x="0" y="918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139;p46">
              <a:extLst>
                <a:ext uri="{FF2B5EF4-FFF2-40B4-BE49-F238E27FC236}">
                  <a16:creationId xmlns:a16="http://schemas.microsoft.com/office/drawing/2014/main" id="{C193AB00-605C-7ECE-2E55-D06913675C2D}"/>
                </a:ext>
              </a:extLst>
            </p:cNvPr>
            <p:cNvSpPr/>
            <p:nvPr/>
          </p:nvSpPr>
          <p:spPr>
            <a:xfrm>
              <a:off x="1305512" y="3411322"/>
              <a:ext cx="105513" cy="71323"/>
            </a:xfrm>
            <a:custGeom>
              <a:avLst/>
              <a:gdLst/>
              <a:ahLst/>
              <a:cxnLst/>
              <a:rect l="l" t="t" r="r" b="b"/>
              <a:pathLst>
                <a:path w="1055134" h="713231" extrusionOk="0">
                  <a:moveTo>
                    <a:pt x="0" y="0"/>
                  </a:moveTo>
                  <a:lnTo>
                    <a:pt x="1055135" y="609382"/>
                  </a:lnTo>
                  <a:lnTo>
                    <a:pt x="1055135" y="713232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40;p46">
              <a:extLst>
                <a:ext uri="{FF2B5EF4-FFF2-40B4-BE49-F238E27FC236}">
                  <a16:creationId xmlns:a16="http://schemas.microsoft.com/office/drawing/2014/main" id="{B3C31D5B-F1EE-595D-1108-51D8AD094135}"/>
                </a:ext>
              </a:extLst>
            </p:cNvPr>
            <p:cNvSpPr/>
            <p:nvPr/>
          </p:nvSpPr>
          <p:spPr>
            <a:xfrm>
              <a:off x="1305512" y="3432165"/>
              <a:ext cx="91214" cy="63028"/>
            </a:xfrm>
            <a:custGeom>
              <a:avLst/>
              <a:gdLst/>
              <a:ahLst/>
              <a:cxnLst/>
              <a:rect l="l" t="t" r="r" b="b"/>
              <a:pathLst>
                <a:path w="912143" h="630282" extrusionOk="0">
                  <a:moveTo>
                    <a:pt x="0" y="0"/>
                  </a:moveTo>
                  <a:lnTo>
                    <a:pt x="912143" y="526433"/>
                  </a:lnTo>
                  <a:lnTo>
                    <a:pt x="912143" y="63028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41;p46">
              <a:extLst>
                <a:ext uri="{FF2B5EF4-FFF2-40B4-BE49-F238E27FC236}">
                  <a16:creationId xmlns:a16="http://schemas.microsoft.com/office/drawing/2014/main" id="{369C19C0-B025-9534-DC7C-BF1EDAC968B2}"/>
                </a:ext>
              </a:extLst>
            </p:cNvPr>
            <p:cNvSpPr/>
            <p:nvPr/>
          </p:nvSpPr>
          <p:spPr>
            <a:xfrm>
              <a:off x="1305512" y="3452746"/>
              <a:ext cx="77437" cy="55060"/>
            </a:xfrm>
            <a:custGeom>
              <a:avLst/>
              <a:gdLst/>
              <a:ahLst/>
              <a:cxnLst/>
              <a:rect l="l" t="t" r="r" b="b"/>
              <a:pathLst>
                <a:path w="774374" h="550599" extrusionOk="0">
                  <a:moveTo>
                    <a:pt x="0" y="0"/>
                  </a:moveTo>
                  <a:lnTo>
                    <a:pt x="774375" y="446750"/>
                  </a:lnTo>
                  <a:lnTo>
                    <a:pt x="774375" y="550600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42;p46">
              <a:extLst>
                <a:ext uri="{FF2B5EF4-FFF2-40B4-BE49-F238E27FC236}">
                  <a16:creationId xmlns:a16="http://schemas.microsoft.com/office/drawing/2014/main" id="{24C6B986-F337-28E7-25B0-6E41C290094F}"/>
                </a:ext>
              </a:extLst>
            </p:cNvPr>
            <p:cNvSpPr/>
            <p:nvPr/>
          </p:nvSpPr>
          <p:spPr>
            <a:xfrm>
              <a:off x="1288586" y="3298188"/>
              <a:ext cx="137899" cy="123901"/>
            </a:xfrm>
            <a:custGeom>
              <a:avLst/>
              <a:gdLst/>
              <a:ahLst/>
              <a:cxnLst/>
              <a:rect l="l" t="t" r="r" b="b"/>
              <a:pathLst>
                <a:path w="1378987" h="1239012" extrusionOk="0">
                  <a:moveTo>
                    <a:pt x="653" y="0"/>
                  </a:moveTo>
                  <a:lnTo>
                    <a:pt x="1378988" y="796181"/>
                  </a:lnTo>
                  <a:lnTo>
                    <a:pt x="1378988" y="1239012"/>
                  </a:lnTo>
                  <a:lnTo>
                    <a:pt x="0" y="443484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43;p46">
              <a:extLst>
                <a:ext uri="{FF2B5EF4-FFF2-40B4-BE49-F238E27FC236}">
                  <a16:creationId xmlns:a16="http://schemas.microsoft.com/office/drawing/2014/main" id="{97942E2A-3751-5815-3FF9-2CDC9BBDC9F6}"/>
                </a:ext>
              </a:extLst>
            </p:cNvPr>
            <p:cNvSpPr/>
            <p:nvPr/>
          </p:nvSpPr>
          <p:spPr>
            <a:xfrm>
              <a:off x="1305512" y="3322238"/>
              <a:ext cx="17499" cy="26289"/>
            </a:xfrm>
            <a:custGeom>
              <a:avLst/>
              <a:gdLst/>
              <a:ahLst/>
              <a:cxnLst/>
              <a:rect l="l" t="t" r="r" b="b"/>
              <a:pathLst>
                <a:path w="174985" h="262890" extrusionOk="0">
                  <a:moveTo>
                    <a:pt x="174985" y="182064"/>
                  </a:moveTo>
                  <a:cubicBezTo>
                    <a:pt x="174985" y="249338"/>
                    <a:pt x="135809" y="280689"/>
                    <a:pt x="87493" y="252603"/>
                  </a:cubicBezTo>
                  <a:cubicBezTo>
                    <a:pt x="39176" y="224518"/>
                    <a:pt x="0" y="148101"/>
                    <a:pt x="0" y="80827"/>
                  </a:cubicBezTo>
                  <a:cubicBezTo>
                    <a:pt x="0" y="13553"/>
                    <a:pt x="39176" y="-17798"/>
                    <a:pt x="87493" y="10287"/>
                  </a:cubicBezTo>
                  <a:cubicBezTo>
                    <a:pt x="135809" y="38373"/>
                    <a:pt x="174985" y="115443"/>
                    <a:pt x="174985" y="18206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144;p46">
              <a:extLst>
                <a:ext uri="{FF2B5EF4-FFF2-40B4-BE49-F238E27FC236}">
                  <a16:creationId xmlns:a16="http://schemas.microsoft.com/office/drawing/2014/main" id="{C3DB8334-5659-E2EA-DC32-DF232F8036F4}"/>
                </a:ext>
              </a:extLst>
            </p:cNvPr>
            <p:cNvSpPr/>
            <p:nvPr/>
          </p:nvSpPr>
          <p:spPr>
            <a:xfrm>
              <a:off x="1040943" y="3399143"/>
              <a:ext cx="424339" cy="575680"/>
            </a:xfrm>
            <a:custGeom>
              <a:avLst/>
              <a:gdLst/>
              <a:ahLst/>
              <a:cxnLst/>
              <a:rect l="l" t="t" r="r" b="b"/>
              <a:pathLst>
                <a:path w="4243391" h="5756801" extrusionOk="0">
                  <a:moveTo>
                    <a:pt x="653" y="0"/>
                  </a:moveTo>
                  <a:lnTo>
                    <a:pt x="4243392" y="2449286"/>
                  </a:lnTo>
                  <a:lnTo>
                    <a:pt x="4242739" y="5756801"/>
                  </a:lnTo>
                  <a:lnTo>
                    <a:pt x="0" y="3307516"/>
                  </a:lnTo>
                  <a:lnTo>
                    <a:pt x="65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145;p46">
              <a:extLst>
                <a:ext uri="{FF2B5EF4-FFF2-40B4-BE49-F238E27FC236}">
                  <a16:creationId xmlns:a16="http://schemas.microsoft.com/office/drawing/2014/main" id="{5EB8E616-3FDC-822A-C539-DC063C08ED38}"/>
                </a:ext>
              </a:extLst>
            </p:cNvPr>
            <p:cNvSpPr/>
            <p:nvPr/>
          </p:nvSpPr>
          <p:spPr>
            <a:xfrm>
              <a:off x="1012950" y="3480428"/>
              <a:ext cx="109627" cy="93661"/>
            </a:xfrm>
            <a:custGeom>
              <a:avLst/>
              <a:gdLst/>
              <a:ahLst/>
              <a:cxnLst/>
              <a:rect l="l" t="t" r="r" b="b"/>
              <a:pathLst>
                <a:path w="1096269" h="936606" extrusionOk="0">
                  <a:moveTo>
                    <a:pt x="0" y="0"/>
                  </a:moveTo>
                  <a:lnTo>
                    <a:pt x="1096270" y="632895"/>
                  </a:lnTo>
                  <a:lnTo>
                    <a:pt x="1096270" y="936607"/>
                  </a:lnTo>
                  <a:lnTo>
                    <a:pt x="0" y="30436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146;p46">
              <a:extLst>
                <a:ext uri="{FF2B5EF4-FFF2-40B4-BE49-F238E27FC236}">
                  <a16:creationId xmlns:a16="http://schemas.microsoft.com/office/drawing/2014/main" id="{30D25153-A570-26B8-914F-DB5AA621530D}"/>
                </a:ext>
              </a:extLst>
            </p:cNvPr>
            <p:cNvSpPr/>
            <p:nvPr/>
          </p:nvSpPr>
          <p:spPr>
            <a:xfrm>
              <a:off x="1069522" y="3563667"/>
              <a:ext cx="243412" cy="150941"/>
            </a:xfrm>
            <a:custGeom>
              <a:avLst/>
              <a:gdLst/>
              <a:ahLst/>
              <a:cxnLst/>
              <a:rect l="l" t="t" r="r" b="b"/>
              <a:pathLst>
                <a:path w="2434122" h="1509412" extrusionOk="0">
                  <a:moveTo>
                    <a:pt x="0" y="0"/>
                  </a:moveTo>
                  <a:lnTo>
                    <a:pt x="2434123" y="1405564"/>
                  </a:lnTo>
                  <a:lnTo>
                    <a:pt x="2434123" y="150941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147;p46">
              <a:extLst>
                <a:ext uri="{FF2B5EF4-FFF2-40B4-BE49-F238E27FC236}">
                  <a16:creationId xmlns:a16="http://schemas.microsoft.com/office/drawing/2014/main" id="{7496F5C3-DD49-0DB6-6650-AFB6A4925335}"/>
                </a:ext>
              </a:extLst>
            </p:cNvPr>
            <p:cNvSpPr/>
            <p:nvPr/>
          </p:nvSpPr>
          <p:spPr>
            <a:xfrm>
              <a:off x="1069522" y="3584509"/>
              <a:ext cx="209982" cy="131608"/>
            </a:xfrm>
            <a:custGeom>
              <a:avLst/>
              <a:gdLst/>
              <a:ahLst/>
              <a:cxnLst/>
              <a:rect l="l" t="t" r="r" b="b"/>
              <a:pathLst>
                <a:path w="2099822" h="1316082" extrusionOk="0">
                  <a:moveTo>
                    <a:pt x="0" y="0"/>
                  </a:moveTo>
                  <a:lnTo>
                    <a:pt x="2099823" y="1212233"/>
                  </a:lnTo>
                  <a:lnTo>
                    <a:pt x="2099823" y="1316083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148;p46">
              <a:extLst>
                <a:ext uri="{FF2B5EF4-FFF2-40B4-BE49-F238E27FC236}">
                  <a16:creationId xmlns:a16="http://schemas.microsoft.com/office/drawing/2014/main" id="{5BD8E639-C60D-5F35-EA72-01EE490534C8}"/>
                </a:ext>
              </a:extLst>
            </p:cNvPr>
            <p:cNvSpPr/>
            <p:nvPr/>
          </p:nvSpPr>
          <p:spPr>
            <a:xfrm>
              <a:off x="1069522" y="3605156"/>
              <a:ext cx="178707" cy="113582"/>
            </a:xfrm>
            <a:custGeom>
              <a:avLst/>
              <a:gdLst/>
              <a:ahLst/>
              <a:cxnLst/>
              <a:rect l="l" t="t" r="r" b="b"/>
              <a:pathLst>
                <a:path w="1787069" h="1135815" extrusionOk="0">
                  <a:moveTo>
                    <a:pt x="0" y="0"/>
                  </a:moveTo>
                  <a:lnTo>
                    <a:pt x="1787069" y="1031966"/>
                  </a:lnTo>
                  <a:lnTo>
                    <a:pt x="1787069" y="1135815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149;p46">
              <a:extLst>
                <a:ext uri="{FF2B5EF4-FFF2-40B4-BE49-F238E27FC236}">
                  <a16:creationId xmlns:a16="http://schemas.microsoft.com/office/drawing/2014/main" id="{B09697B0-DD3D-0EDE-FCE8-2B3AFBF6DFF0}"/>
                </a:ext>
              </a:extLst>
            </p:cNvPr>
            <p:cNvSpPr/>
            <p:nvPr/>
          </p:nvSpPr>
          <p:spPr>
            <a:xfrm>
              <a:off x="1233315" y="3736463"/>
              <a:ext cx="214030" cy="215472"/>
            </a:xfrm>
            <a:custGeom>
              <a:avLst/>
              <a:gdLst/>
              <a:ahLst/>
              <a:cxnLst/>
              <a:rect l="l" t="t" r="r" b="b"/>
              <a:pathLst>
                <a:path w="2140304" h="2154718" extrusionOk="0">
                  <a:moveTo>
                    <a:pt x="0" y="0"/>
                  </a:moveTo>
                  <a:lnTo>
                    <a:pt x="2140304" y="1235746"/>
                  </a:lnTo>
                  <a:lnTo>
                    <a:pt x="2140304" y="2154719"/>
                  </a:lnTo>
                  <a:lnTo>
                    <a:pt x="0" y="91897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150;p46">
              <a:extLst>
                <a:ext uri="{FF2B5EF4-FFF2-40B4-BE49-F238E27FC236}">
                  <a16:creationId xmlns:a16="http://schemas.microsoft.com/office/drawing/2014/main" id="{BC782DF6-4C67-65FE-9D2F-64F90D1EBE95}"/>
                </a:ext>
              </a:extLst>
            </p:cNvPr>
            <p:cNvSpPr/>
            <p:nvPr/>
          </p:nvSpPr>
          <p:spPr>
            <a:xfrm>
              <a:off x="1249395" y="376388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151;p46">
              <a:extLst>
                <a:ext uri="{FF2B5EF4-FFF2-40B4-BE49-F238E27FC236}">
                  <a16:creationId xmlns:a16="http://schemas.microsoft.com/office/drawing/2014/main" id="{E635BAEA-B40E-990D-B29F-3FE4FED9C3E9}"/>
                </a:ext>
              </a:extLst>
            </p:cNvPr>
            <p:cNvSpPr/>
            <p:nvPr/>
          </p:nvSpPr>
          <p:spPr>
            <a:xfrm>
              <a:off x="1288781" y="378811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152;p46">
              <a:extLst>
                <a:ext uri="{FF2B5EF4-FFF2-40B4-BE49-F238E27FC236}">
                  <a16:creationId xmlns:a16="http://schemas.microsoft.com/office/drawing/2014/main" id="{4BD9D5A0-994B-C8BE-49C5-09F7E7FE0639}"/>
                </a:ext>
              </a:extLst>
            </p:cNvPr>
            <p:cNvSpPr/>
            <p:nvPr/>
          </p:nvSpPr>
          <p:spPr>
            <a:xfrm>
              <a:off x="1328362" y="3810583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7" y="186146"/>
                  </a:lnTo>
                  <a:lnTo>
                    <a:pt x="322547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153;p46">
              <a:extLst>
                <a:ext uri="{FF2B5EF4-FFF2-40B4-BE49-F238E27FC236}">
                  <a16:creationId xmlns:a16="http://schemas.microsoft.com/office/drawing/2014/main" id="{2ACD858A-CA71-483F-B3A0-8AD88233AAFC}"/>
                </a:ext>
              </a:extLst>
            </p:cNvPr>
            <p:cNvSpPr/>
            <p:nvPr/>
          </p:nvSpPr>
          <p:spPr>
            <a:xfrm>
              <a:off x="1367943" y="3834487"/>
              <a:ext cx="32255" cy="48986"/>
            </a:xfrm>
            <a:custGeom>
              <a:avLst/>
              <a:gdLst/>
              <a:ahLst/>
              <a:cxnLst/>
              <a:rect l="l" t="t" r="r" b="b"/>
              <a:pathLst>
                <a:path w="322547" h="489857" extrusionOk="0">
                  <a:moveTo>
                    <a:pt x="0" y="0"/>
                  </a:moveTo>
                  <a:lnTo>
                    <a:pt x="322548" y="186146"/>
                  </a:lnTo>
                  <a:lnTo>
                    <a:pt x="322548" y="489857"/>
                  </a:lnTo>
                  <a:lnTo>
                    <a:pt x="0" y="303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154;p46">
              <a:extLst>
                <a:ext uri="{FF2B5EF4-FFF2-40B4-BE49-F238E27FC236}">
                  <a16:creationId xmlns:a16="http://schemas.microsoft.com/office/drawing/2014/main" id="{E2C870D6-5EBC-F8DE-A312-6918E370E148}"/>
                </a:ext>
              </a:extLst>
            </p:cNvPr>
            <p:cNvSpPr/>
            <p:nvPr/>
          </p:nvSpPr>
          <p:spPr>
            <a:xfrm>
              <a:off x="1029811" y="3615447"/>
              <a:ext cx="178184" cy="194767"/>
            </a:xfrm>
            <a:custGeom>
              <a:avLst/>
              <a:gdLst/>
              <a:ahLst/>
              <a:cxnLst/>
              <a:rect l="l" t="t" r="r" b="b"/>
              <a:pathLst>
                <a:path w="1781845" h="1947672" extrusionOk="0">
                  <a:moveTo>
                    <a:pt x="0" y="0"/>
                  </a:moveTo>
                  <a:lnTo>
                    <a:pt x="1781846" y="1028700"/>
                  </a:lnTo>
                  <a:lnTo>
                    <a:pt x="1781846" y="1947672"/>
                  </a:lnTo>
                  <a:lnTo>
                    <a:pt x="0" y="9183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99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155;p46">
              <a:extLst>
                <a:ext uri="{FF2B5EF4-FFF2-40B4-BE49-F238E27FC236}">
                  <a16:creationId xmlns:a16="http://schemas.microsoft.com/office/drawing/2014/main" id="{7DDE26C5-393A-155C-B6B9-30FE4C628E8A}"/>
                </a:ext>
              </a:extLst>
            </p:cNvPr>
            <p:cNvSpPr/>
            <p:nvPr/>
          </p:nvSpPr>
          <p:spPr>
            <a:xfrm>
              <a:off x="1047713" y="3649251"/>
              <a:ext cx="141555" cy="92093"/>
            </a:xfrm>
            <a:custGeom>
              <a:avLst/>
              <a:gdLst/>
              <a:ahLst/>
              <a:cxnLst/>
              <a:rect l="l" t="t" r="r" b="b"/>
              <a:pathLst>
                <a:path w="1415552" h="920931" extrusionOk="0">
                  <a:moveTo>
                    <a:pt x="0" y="0"/>
                  </a:moveTo>
                  <a:lnTo>
                    <a:pt x="1415552" y="817082"/>
                  </a:lnTo>
                  <a:lnTo>
                    <a:pt x="1415552" y="920931"/>
                  </a:lnTo>
                  <a:lnTo>
                    <a:pt x="0" y="103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156;p46">
              <a:extLst>
                <a:ext uri="{FF2B5EF4-FFF2-40B4-BE49-F238E27FC236}">
                  <a16:creationId xmlns:a16="http://schemas.microsoft.com/office/drawing/2014/main" id="{90FBA376-7F88-3B00-68F6-B8D48D4B4CAD}"/>
                </a:ext>
              </a:extLst>
            </p:cNvPr>
            <p:cNvSpPr/>
            <p:nvPr/>
          </p:nvSpPr>
          <p:spPr>
            <a:xfrm>
              <a:off x="1047713" y="3670093"/>
              <a:ext cx="113349" cy="75830"/>
            </a:xfrm>
            <a:custGeom>
              <a:avLst/>
              <a:gdLst/>
              <a:ahLst/>
              <a:cxnLst/>
              <a:rect l="l" t="t" r="r" b="b"/>
              <a:pathLst>
                <a:path w="1133486" h="758299" extrusionOk="0">
                  <a:moveTo>
                    <a:pt x="0" y="0"/>
                  </a:moveTo>
                  <a:lnTo>
                    <a:pt x="1133486" y="654449"/>
                  </a:lnTo>
                  <a:lnTo>
                    <a:pt x="1133486" y="758299"/>
                  </a:lnTo>
                  <a:lnTo>
                    <a:pt x="0" y="103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157;p46">
              <a:extLst>
                <a:ext uri="{FF2B5EF4-FFF2-40B4-BE49-F238E27FC236}">
                  <a16:creationId xmlns:a16="http://schemas.microsoft.com/office/drawing/2014/main" id="{3EE43B77-FE2D-900C-B2AA-D4A69C011A33}"/>
                </a:ext>
              </a:extLst>
            </p:cNvPr>
            <p:cNvSpPr/>
            <p:nvPr/>
          </p:nvSpPr>
          <p:spPr>
            <a:xfrm>
              <a:off x="1041008" y="3399143"/>
              <a:ext cx="423686" cy="289473"/>
            </a:xfrm>
            <a:custGeom>
              <a:avLst/>
              <a:gdLst/>
              <a:ahLst/>
              <a:cxnLst/>
              <a:rect l="l" t="t" r="r" b="b"/>
              <a:pathLst>
                <a:path w="4236862" h="2894729" extrusionOk="0">
                  <a:moveTo>
                    <a:pt x="0" y="0"/>
                  </a:moveTo>
                  <a:lnTo>
                    <a:pt x="4236863" y="2446673"/>
                  </a:lnTo>
                  <a:lnTo>
                    <a:pt x="4236863" y="2894729"/>
                  </a:lnTo>
                  <a:lnTo>
                    <a:pt x="0" y="448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158;p46">
              <a:extLst>
                <a:ext uri="{FF2B5EF4-FFF2-40B4-BE49-F238E27FC236}">
                  <a16:creationId xmlns:a16="http://schemas.microsoft.com/office/drawing/2014/main" id="{F0879408-102A-C165-2816-2207D881C937}"/>
                </a:ext>
              </a:extLst>
            </p:cNvPr>
            <p:cNvSpPr/>
            <p:nvPr/>
          </p:nvSpPr>
          <p:spPr>
            <a:xfrm>
              <a:off x="1069587" y="3429901"/>
              <a:ext cx="17499" cy="26289"/>
            </a:xfrm>
            <a:custGeom>
              <a:avLst/>
              <a:gdLst/>
              <a:ahLst/>
              <a:cxnLst/>
              <a:rect l="l" t="t" r="r" b="b"/>
              <a:pathLst>
                <a:path w="174985" h="262890" extrusionOk="0">
                  <a:moveTo>
                    <a:pt x="174985" y="182064"/>
                  </a:moveTo>
                  <a:cubicBezTo>
                    <a:pt x="174985" y="249338"/>
                    <a:pt x="135809" y="280688"/>
                    <a:pt x="87493" y="252603"/>
                  </a:cubicBezTo>
                  <a:cubicBezTo>
                    <a:pt x="39176" y="224518"/>
                    <a:pt x="0" y="148101"/>
                    <a:pt x="0" y="80827"/>
                  </a:cubicBezTo>
                  <a:cubicBezTo>
                    <a:pt x="0" y="13553"/>
                    <a:pt x="39176" y="-17798"/>
                    <a:pt x="87493" y="10287"/>
                  </a:cubicBezTo>
                  <a:cubicBezTo>
                    <a:pt x="135809" y="38373"/>
                    <a:pt x="174985" y="115443"/>
                    <a:pt x="174985" y="18206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97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1786332" y="1469877"/>
            <a:ext cx="3530345" cy="208644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Demo!</a:t>
            </a:r>
            <a:endParaRPr sz="6000" dirty="0"/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FFAB22B-D793-2D4F-B073-773ACEB505B9}"/>
              </a:ext>
            </a:extLst>
          </p:cNvPr>
          <p:cNvGrpSpPr/>
          <p:nvPr/>
        </p:nvGrpSpPr>
        <p:grpSpPr>
          <a:xfrm>
            <a:off x="5174828" y="491833"/>
            <a:ext cx="3777372" cy="4655473"/>
            <a:chOff x="2522057" y="2360511"/>
            <a:chExt cx="554801" cy="683772"/>
          </a:xfrm>
        </p:grpSpPr>
        <p:sp>
          <p:nvSpPr>
            <p:cNvPr id="62" name="Google Shape;986;p46">
              <a:extLst>
                <a:ext uri="{FF2B5EF4-FFF2-40B4-BE49-F238E27FC236}">
                  <a16:creationId xmlns:a16="http://schemas.microsoft.com/office/drawing/2014/main" id="{4F7AED75-8870-594A-9BF2-56288195E82B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87;p46">
              <a:extLst>
                <a:ext uri="{FF2B5EF4-FFF2-40B4-BE49-F238E27FC236}">
                  <a16:creationId xmlns:a16="http://schemas.microsoft.com/office/drawing/2014/main" id="{63C7C596-1DF4-034D-9679-040028249AF9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88;p46">
              <a:extLst>
                <a:ext uri="{FF2B5EF4-FFF2-40B4-BE49-F238E27FC236}">
                  <a16:creationId xmlns:a16="http://schemas.microsoft.com/office/drawing/2014/main" id="{126FB32F-7AEF-ED46-BBFD-0C04DFBE30BD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89;p46">
              <a:extLst>
                <a:ext uri="{FF2B5EF4-FFF2-40B4-BE49-F238E27FC236}">
                  <a16:creationId xmlns:a16="http://schemas.microsoft.com/office/drawing/2014/main" id="{C545BD45-6B5E-2445-8198-926848537627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90;p46">
              <a:extLst>
                <a:ext uri="{FF2B5EF4-FFF2-40B4-BE49-F238E27FC236}">
                  <a16:creationId xmlns:a16="http://schemas.microsoft.com/office/drawing/2014/main" id="{4A6B70B2-8A88-7A4E-BA19-25C7722FF28D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91;p46">
              <a:extLst>
                <a:ext uri="{FF2B5EF4-FFF2-40B4-BE49-F238E27FC236}">
                  <a16:creationId xmlns:a16="http://schemas.microsoft.com/office/drawing/2014/main" id="{715DA607-C3A9-A343-82BD-CA4C480733B4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92;p46">
              <a:extLst>
                <a:ext uri="{FF2B5EF4-FFF2-40B4-BE49-F238E27FC236}">
                  <a16:creationId xmlns:a16="http://schemas.microsoft.com/office/drawing/2014/main" id="{B00B8D24-021D-084F-BEFA-D6E6EAF482D4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93;p46">
              <a:extLst>
                <a:ext uri="{FF2B5EF4-FFF2-40B4-BE49-F238E27FC236}">
                  <a16:creationId xmlns:a16="http://schemas.microsoft.com/office/drawing/2014/main" id="{ED3D7B77-F48A-9045-8F91-974803CCB03A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94;p46">
              <a:extLst>
                <a:ext uri="{FF2B5EF4-FFF2-40B4-BE49-F238E27FC236}">
                  <a16:creationId xmlns:a16="http://schemas.microsoft.com/office/drawing/2014/main" id="{CB5A71EA-5060-9541-85A0-7035B079DC2D}"/>
                </a:ext>
              </a:extLst>
            </p:cNvPr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95;p46">
              <a:extLst>
                <a:ext uri="{FF2B5EF4-FFF2-40B4-BE49-F238E27FC236}">
                  <a16:creationId xmlns:a16="http://schemas.microsoft.com/office/drawing/2014/main" id="{09ED661A-2CD9-5642-A750-F9F69B08C29B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96;p46">
              <a:extLst>
                <a:ext uri="{FF2B5EF4-FFF2-40B4-BE49-F238E27FC236}">
                  <a16:creationId xmlns:a16="http://schemas.microsoft.com/office/drawing/2014/main" id="{2370F091-B8B0-BC49-9D0A-0C6290D84A6C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97;p46">
              <a:extLst>
                <a:ext uri="{FF2B5EF4-FFF2-40B4-BE49-F238E27FC236}">
                  <a16:creationId xmlns:a16="http://schemas.microsoft.com/office/drawing/2014/main" id="{9560CBA4-987C-4640-8175-E6D3C66C91AD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98;p46">
              <a:extLst>
                <a:ext uri="{FF2B5EF4-FFF2-40B4-BE49-F238E27FC236}">
                  <a16:creationId xmlns:a16="http://schemas.microsoft.com/office/drawing/2014/main" id="{4B90DAA9-EC5E-514C-95A2-CCB511FDC9A3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99;p46">
              <a:extLst>
                <a:ext uri="{FF2B5EF4-FFF2-40B4-BE49-F238E27FC236}">
                  <a16:creationId xmlns:a16="http://schemas.microsoft.com/office/drawing/2014/main" id="{E294ADE3-A807-3046-B287-7C3DBC95E3AD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000;p46">
              <a:extLst>
                <a:ext uri="{FF2B5EF4-FFF2-40B4-BE49-F238E27FC236}">
                  <a16:creationId xmlns:a16="http://schemas.microsoft.com/office/drawing/2014/main" id="{66C0336F-1E09-7D47-A286-C7252EA85072}"/>
                </a:ext>
              </a:extLst>
            </p:cNvPr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001;p46">
              <a:extLst>
                <a:ext uri="{FF2B5EF4-FFF2-40B4-BE49-F238E27FC236}">
                  <a16:creationId xmlns:a16="http://schemas.microsoft.com/office/drawing/2014/main" id="{05AF33E7-83CF-6649-9D64-87186AB0CDD8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002;p46">
              <a:extLst>
                <a:ext uri="{FF2B5EF4-FFF2-40B4-BE49-F238E27FC236}">
                  <a16:creationId xmlns:a16="http://schemas.microsoft.com/office/drawing/2014/main" id="{664843D9-A4A4-504D-BBAE-936E306AC765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003;p46">
              <a:extLst>
                <a:ext uri="{FF2B5EF4-FFF2-40B4-BE49-F238E27FC236}">
                  <a16:creationId xmlns:a16="http://schemas.microsoft.com/office/drawing/2014/main" id="{FD50584E-D246-EA41-995A-FF2EA9D2CC5A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04;p46">
              <a:extLst>
                <a:ext uri="{FF2B5EF4-FFF2-40B4-BE49-F238E27FC236}">
                  <a16:creationId xmlns:a16="http://schemas.microsoft.com/office/drawing/2014/main" id="{9D2202EE-FD5B-D745-A14E-B4F3409848D5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005;p46">
              <a:extLst>
                <a:ext uri="{FF2B5EF4-FFF2-40B4-BE49-F238E27FC236}">
                  <a16:creationId xmlns:a16="http://schemas.microsoft.com/office/drawing/2014/main" id="{0C1B6230-0E65-F748-9D82-DDF3D443989E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006;p46">
              <a:extLst>
                <a:ext uri="{FF2B5EF4-FFF2-40B4-BE49-F238E27FC236}">
                  <a16:creationId xmlns:a16="http://schemas.microsoft.com/office/drawing/2014/main" id="{DD7EDD00-BF19-E640-A2F7-A39BE4210FFD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007;p46">
              <a:extLst>
                <a:ext uri="{FF2B5EF4-FFF2-40B4-BE49-F238E27FC236}">
                  <a16:creationId xmlns:a16="http://schemas.microsoft.com/office/drawing/2014/main" id="{C2F1EF6F-C088-5548-81C2-9380E4E1725F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008;p46">
              <a:extLst>
                <a:ext uri="{FF2B5EF4-FFF2-40B4-BE49-F238E27FC236}">
                  <a16:creationId xmlns:a16="http://schemas.microsoft.com/office/drawing/2014/main" id="{0443B6D5-F914-7A43-98DB-C95310FEFD85}"/>
                </a:ext>
              </a:extLst>
            </p:cNvPr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09;p46">
              <a:extLst>
                <a:ext uri="{FF2B5EF4-FFF2-40B4-BE49-F238E27FC236}">
                  <a16:creationId xmlns:a16="http://schemas.microsoft.com/office/drawing/2014/main" id="{47405FF1-5A04-3E4E-B39F-0C61B4B8F8AD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010;p46">
              <a:extLst>
                <a:ext uri="{FF2B5EF4-FFF2-40B4-BE49-F238E27FC236}">
                  <a16:creationId xmlns:a16="http://schemas.microsoft.com/office/drawing/2014/main" id="{DE873AB4-5DB3-3845-BF4F-9DDF7AF18F65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011;p46">
              <a:extLst>
                <a:ext uri="{FF2B5EF4-FFF2-40B4-BE49-F238E27FC236}">
                  <a16:creationId xmlns:a16="http://schemas.microsoft.com/office/drawing/2014/main" id="{719AFAA1-AB7E-D949-B45A-8AFBE5D9290F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012;p46">
              <a:extLst>
                <a:ext uri="{FF2B5EF4-FFF2-40B4-BE49-F238E27FC236}">
                  <a16:creationId xmlns:a16="http://schemas.microsoft.com/office/drawing/2014/main" id="{1FB6445E-D3F7-114C-9A6F-6484D0DB1131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0"/>
          <p:cNvPicPr preferRelativeResize="0"/>
          <p:nvPr/>
        </p:nvPicPr>
        <p:blipFill rotWithShape="1">
          <a:blip r:embed="rId3">
            <a:alphaModFix/>
          </a:blip>
          <a:srcRect l="20000"/>
          <a:stretch/>
        </p:blipFill>
        <p:spPr>
          <a:xfrm>
            <a:off x="6096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43485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Scope</a:t>
            </a:r>
            <a:endParaRPr dirty="0"/>
          </a:p>
        </p:txBody>
      </p:sp>
      <p:sp>
        <p:nvSpPr>
          <p:cNvPr id="275" name="Google Shape;275;p20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4348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/>
              <a:t>Make the video experience more real time.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/>
              <a:t>The next step to this is to build an AR digital clone into the metaverse. 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 dirty="0"/>
              <a:t>The future scope includes giving almost full thought process autonomy to the digital clone.</a:t>
            </a:r>
            <a:endParaRPr sz="2000" dirty="0"/>
          </a:p>
        </p:txBody>
      </p:sp>
      <p:sp>
        <p:nvSpPr>
          <p:cNvPr id="276" name="Google Shape;276;p2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3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 </a:t>
            </a:r>
            <a:endParaRPr dirty="0"/>
          </a:p>
        </p:txBody>
      </p:sp>
      <p:sp>
        <p:nvSpPr>
          <p:cNvPr id="689" name="Google Shape;689;p4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93" name="Google Shape;693;p43"/>
          <p:cNvSpPr txBox="1"/>
          <p:nvPr/>
        </p:nvSpPr>
        <p:spPr>
          <a:xfrm>
            <a:off x="2559962" y="3616897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Rajat Keshri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Northeastern University</a:t>
            </a:r>
            <a:endParaRPr sz="900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" name="Google Shape;693;p43">
            <a:extLst>
              <a:ext uri="{FF2B5EF4-FFF2-40B4-BE49-F238E27FC236}">
                <a16:creationId xmlns:a16="http://schemas.microsoft.com/office/drawing/2014/main" id="{632D3FFC-4A7F-824C-7673-F78DBD2AA42D}"/>
              </a:ext>
            </a:extLst>
          </p:cNvPr>
          <p:cNvSpPr txBox="1"/>
          <p:nvPr/>
        </p:nvSpPr>
        <p:spPr>
          <a:xfrm>
            <a:off x="5643368" y="3605926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Samanvya</a:t>
            </a:r>
            <a:r>
              <a:rPr lang="en-US" sz="12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Tripathi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Northeastern University</a:t>
            </a:r>
            <a:endParaRPr sz="900" dirty="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880BF-14AE-A859-004A-80203D42C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322" y="1785558"/>
            <a:ext cx="1734479" cy="1734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E1F0D1-6F3E-7D3F-04A3-FD0AB11EB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728" y="1785558"/>
            <a:ext cx="1734479" cy="1734479"/>
          </a:xfrm>
          <a:prstGeom prst="rect">
            <a:avLst/>
          </a:prstGeom>
        </p:spPr>
      </p:pic>
      <p:sp>
        <p:nvSpPr>
          <p:cNvPr id="9" name="Google Shape;688;p43">
            <a:extLst>
              <a:ext uri="{FF2B5EF4-FFF2-40B4-BE49-F238E27FC236}">
                <a16:creationId xmlns:a16="http://schemas.microsoft.com/office/drawing/2014/main" id="{E89DBFDA-2EF0-0F45-672E-6FD008629B00}"/>
              </a:ext>
            </a:extLst>
          </p:cNvPr>
          <p:cNvSpPr txBox="1">
            <a:spLocks/>
          </p:cNvSpPr>
          <p:nvPr/>
        </p:nvSpPr>
        <p:spPr>
          <a:xfrm>
            <a:off x="5013961" y="4425915"/>
            <a:ext cx="3679440" cy="19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>
            <a:spLocks noGrp="1"/>
          </p:cNvSpPr>
          <p:nvPr>
            <p:ph type="ctrTitle" idx="4294967295"/>
          </p:nvPr>
        </p:nvSpPr>
        <p:spPr>
          <a:xfrm>
            <a:off x="855300" y="2013983"/>
            <a:ext cx="43131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$ 162.71 Bn</a:t>
            </a:r>
            <a:endParaRPr sz="4800" dirty="0"/>
          </a:p>
        </p:txBody>
      </p:sp>
      <p:sp>
        <p:nvSpPr>
          <p:cNvPr id="350" name="Google Shape;350;p26"/>
          <p:cNvSpPr txBox="1">
            <a:spLocks noGrp="1"/>
          </p:cNvSpPr>
          <p:nvPr>
            <p:ph type="subTitle" idx="4294967295"/>
          </p:nvPr>
        </p:nvSpPr>
        <p:spPr>
          <a:xfrm>
            <a:off x="855300" y="2677283"/>
            <a:ext cx="4950768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700" dirty="0"/>
              <a:t>Current value of AR/VR market</a:t>
            </a:r>
            <a:endParaRPr sz="1700" dirty="0"/>
          </a:p>
        </p:txBody>
      </p:sp>
      <p:sp>
        <p:nvSpPr>
          <p:cNvPr id="351" name="Google Shape;351;p26"/>
          <p:cNvSpPr txBox="1">
            <a:spLocks noGrp="1"/>
          </p:cNvSpPr>
          <p:nvPr>
            <p:ph type="ctrTitle" idx="4294967295"/>
          </p:nvPr>
        </p:nvSpPr>
        <p:spPr>
          <a:xfrm>
            <a:off x="855300" y="3438743"/>
            <a:ext cx="43131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65%</a:t>
            </a:r>
            <a:endParaRPr sz="4800" dirty="0"/>
          </a:p>
        </p:txBody>
      </p:sp>
      <p:sp>
        <p:nvSpPr>
          <p:cNvPr id="352" name="Google Shape;352;p26"/>
          <p:cNvSpPr txBox="1">
            <a:spLocks noGrp="1"/>
          </p:cNvSpPr>
          <p:nvPr>
            <p:ph type="subTitle" idx="4294967295"/>
          </p:nvPr>
        </p:nvSpPr>
        <p:spPr>
          <a:xfrm>
            <a:off x="855300" y="4116400"/>
            <a:ext cx="43131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/>
              <a:t>O</a:t>
            </a:r>
            <a:r>
              <a:rPr lang="en" sz="2000" dirty="0"/>
              <a:t>f the day, spent on average online.</a:t>
            </a:r>
            <a:endParaRPr sz="2000" dirty="0"/>
          </a:p>
        </p:txBody>
      </p:sp>
      <p:sp>
        <p:nvSpPr>
          <p:cNvPr id="353" name="Google Shape;353;p26"/>
          <p:cNvSpPr txBox="1">
            <a:spLocks noGrp="1"/>
          </p:cNvSpPr>
          <p:nvPr>
            <p:ph type="ctrTitle" idx="4294967295"/>
          </p:nvPr>
        </p:nvSpPr>
        <p:spPr>
          <a:xfrm>
            <a:off x="917889" y="322987"/>
            <a:ext cx="43131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5,070,530,901</a:t>
            </a:r>
            <a:endParaRPr sz="4800" dirty="0"/>
          </a:p>
        </p:txBody>
      </p:sp>
      <p:sp>
        <p:nvSpPr>
          <p:cNvPr id="354" name="Google Shape;354;p26"/>
          <p:cNvSpPr txBox="1">
            <a:spLocks noGrp="1"/>
          </p:cNvSpPr>
          <p:nvPr>
            <p:ph type="subTitle" idx="4294967295"/>
          </p:nvPr>
        </p:nvSpPr>
        <p:spPr>
          <a:xfrm>
            <a:off x="917888" y="1000645"/>
            <a:ext cx="5970859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/>
              <a:t>The Number of People on the internet every Day!</a:t>
            </a:r>
          </a:p>
        </p:txBody>
      </p:sp>
      <p:sp>
        <p:nvSpPr>
          <p:cNvPr id="355" name="Google Shape;355;p2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4821C6E0-D628-1045-909A-C4A8E9F1A2C5}"/>
              </a:ext>
            </a:extLst>
          </p:cNvPr>
          <p:cNvGrpSpPr/>
          <p:nvPr/>
        </p:nvGrpSpPr>
        <p:grpSpPr>
          <a:xfrm>
            <a:off x="5274684" y="918580"/>
            <a:ext cx="3869316" cy="4436065"/>
            <a:chOff x="5419407" y="3281869"/>
            <a:chExt cx="743968" cy="852939"/>
          </a:xfrm>
        </p:grpSpPr>
        <p:sp>
          <p:nvSpPr>
            <p:cNvPr id="52" name="Google Shape;1068;p46">
              <a:extLst>
                <a:ext uri="{FF2B5EF4-FFF2-40B4-BE49-F238E27FC236}">
                  <a16:creationId xmlns:a16="http://schemas.microsoft.com/office/drawing/2014/main" id="{B93F5133-5C8E-934B-B826-EBAC0BE2DC05}"/>
                </a:ext>
              </a:extLst>
            </p:cNvPr>
            <p:cNvSpPr/>
            <p:nvPr/>
          </p:nvSpPr>
          <p:spPr>
            <a:xfrm>
              <a:off x="5419407" y="3621745"/>
              <a:ext cx="657536" cy="466127"/>
            </a:xfrm>
            <a:custGeom>
              <a:avLst/>
              <a:gdLst/>
              <a:ahLst/>
              <a:cxnLst/>
              <a:rect l="l" t="t" r="r" b="b"/>
              <a:pathLst>
                <a:path w="6575358" h="4661273" extrusionOk="0">
                  <a:moveTo>
                    <a:pt x="821939" y="267047"/>
                  </a:moveTo>
                  <a:cubicBezTo>
                    <a:pt x="148314" y="-318021"/>
                    <a:pt x="53758" y="239450"/>
                    <a:pt x="8896" y="247729"/>
                  </a:cubicBezTo>
                  <a:cubicBezTo>
                    <a:pt x="8896" y="247729"/>
                    <a:pt x="-11120" y="382267"/>
                    <a:pt x="8896" y="872814"/>
                  </a:cubicBezTo>
                  <a:lnTo>
                    <a:pt x="6575358" y="4661273"/>
                  </a:lnTo>
                  <a:lnTo>
                    <a:pt x="6575358" y="1995346"/>
                  </a:lnTo>
                  <a:cubicBezTo>
                    <a:pt x="5828573" y="658933"/>
                    <a:pt x="5334398" y="-274555"/>
                    <a:pt x="4848504" y="156657"/>
                  </a:cubicBezTo>
                  <a:cubicBezTo>
                    <a:pt x="4006473" y="902482"/>
                    <a:pt x="3596501" y="1403378"/>
                    <a:pt x="2595036" y="368469"/>
                  </a:cubicBezTo>
                  <a:cubicBezTo>
                    <a:pt x="2001473" y="-244888"/>
                    <a:pt x="1630841" y="969406"/>
                    <a:pt x="821939" y="2670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69;p46">
              <a:extLst>
                <a:ext uri="{FF2B5EF4-FFF2-40B4-BE49-F238E27FC236}">
                  <a16:creationId xmlns:a16="http://schemas.microsoft.com/office/drawing/2014/main" id="{3AC24FBA-4ED8-8245-A6BA-5C9E0A28A55E}"/>
                </a:ext>
              </a:extLst>
            </p:cNvPr>
            <p:cNvSpPr/>
            <p:nvPr/>
          </p:nvSpPr>
          <p:spPr>
            <a:xfrm>
              <a:off x="5505839" y="3664023"/>
              <a:ext cx="657536" cy="470785"/>
            </a:xfrm>
            <a:custGeom>
              <a:avLst/>
              <a:gdLst/>
              <a:ahLst/>
              <a:cxnLst/>
              <a:rect l="l" t="t" r="r" b="b"/>
              <a:pathLst>
                <a:path w="6575357" h="4707850" extrusionOk="0">
                  <a:moveTo>
                    <a:pt x="822629" y="313625"/>
                  </a:moveTo>
                  <a:cubicBezTo>
                    <a:pt x="149004" y="-271443"/>
                    <a:pt x="54448" y="285338"/>
                    <a:pt x="8896" y="294307"/>
                  </a:cubicBezTo>
                  <a:cubicBezTo>
                    <a:pt x="8896" y="294307"/>
                    <a:pt x="-11120" y="428845"/>
                    <a:pt x="8896" y="919392"/>
                  </a:cubicBezTo>
                  <a:lnTo>
                    <a:pt x="6575358" y="4707851"/>
                  </a:lnTo>
                  <a:lnTo>
                    <a:pt x="6575358" y="2041924"/>
                  </a:lnTo>
                  <a:cubicBezTo>
                    <a:pt x="5512466" y="499219"/>
                    <a:pt x="4811924" y="786234"/>
                    <a:pt x="4204557" y="1009085"/>
                  </a:cubicBezTo>
                  <a:cubicBezTo>
                    <a:pt x="3609614" y="1227105"/>
                    <a:pt x="3391514" y="771745"/>
                    <a:pt x="2638518" y="122512"/>
                  </a:cubicBezTo>
                  <a:cubicBezTo>
                    <a:pt x="2019418" y="-411501"/>
                    <a:pt x="1631531" y="1015984"/>
                    <a:pt x="822629" y="3136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70;p46">
              <a:extLst>
                <a:ext uri="{FF2B5EF4-FFF2-40B4-BE49-F238E27FC236}">
                  <a16:creationId xmlns:a16="http://schemas.microsoft.com/office/drawing/2014/main" id="{96A492FF-83E4-294B-930B-8514120432DA}"/>
                </a:ext>
              </a:extLst>
            </p:cNvPr>
            <p:cNvSpPr/>
            <p:nvPr/>
          </p:nvSpPr>
          <p:spPr>
            <a:xfrm>
              <a:off x="5932557" y="3619063"/>
              <a:ext cx="14356" cy="21562"/>
            </a:xfrm>
            <a:custGeom>
              <a:avLst/>
              <a:gdLst/>
              <a:ahLst/>
              <a:cxnLst/>
              <a:rect l="l" t="t" r="r" b="b"/>
              <a:pathLst>
                <a:path w="143559" h="215617" extrusionOk="0">
                  <a:moveTo>
                    <a:pt x="143559" y="149060"/>
                  </a:moveTo>
                  <a:cubicBezTo>
                    <a:pt x="143559" y="93865"/>
                    <a:pt x="111120" y="31080"/>
                    <a:pt x="71780" y="8312"/>
                  </a:cubicBezTo>
                  <a:cubicBezTo>
                    <a:pt x="31749" y="-14456"/>
                    <a:pt x="0" y="11072"/>
                    <a:pt x="0" y="66267"/>
                  </a:cubicBezTo>
                  <a:cubicBezTo>
                    <a:pt x="0" y="121463"/>
                    <a:pt x="32439" y="184247"/>
                    <a:pt x="71780" y="207015"/>
                  </a:cubicBezTo>
                  <a:cubicBezTo>
                    <a:pt x="111120" y="230473"/>
                    <a:pt x="143559" y="204255"/>
                    <a:pt x="143559" y="149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71;p46">
              <a:extLst>
                <a:ext uri="{FF2B5EF4-FFF2-40B4-BE49-F238E27FC236}">
                  <a16:creationId xmlns:a16="http://schemas.microsoft.com/office/drawing/2014/main" id="{85A43A36-855C-A74C-A88D-734B7B07382A}"/>
                </a:ext>
              </a:extLst>
            </p:cNvPr>
            <p:cNvSpPr/>
            <p:nvPr/>
          </p:nvSpPr>
          <p:spPr>
            <a:xfrm>
              <a:off x="5742144" y="3656207"/>
              <a:ext cx="14908" cy="20998"/>
            </a:xfrm>
            <a:custGeom>
              <a:avLst/>
              <a:gdLst/>
              <a:ahLst/>
              <a:cxnLst/>
              <a:rect l="l" t="t" r="r" b="b"/>
              <a:pathLst>
                <a:path w="149080" h="209976" extrusionOk="0">
                  <a:moveTo>
                    <a:pt x="149081" y="147765"/>
                  </a:moveTo>
                  <a:cubicBezTo>
                    <a:pt x="149081" y="94639"/>
                    <a:pt x="115952" y="32544"/>
                    <a:pt x="74541" y="9087"/>
                  </a:cubicBezTo>
                  <a:cubicBezTo>
                    <a:pt x="33129" y="-14371"/>
                    <a:pt x="0" y="9087"/>
                    <a:pt x="0" y="62212"/>
                  </a:cubicBezTo>
                  <a:cubicBezTo>
                    <a:pt x="0" y="115337"/>
                    <a:pt x="33129" y="177432"/>
                    <a:pt x="74541" y="200890"/>
                  </a:cubicBezTo>
                  <a:cubicBezTo>
                    <a:pt x="115262" y="224348"/>
                    <a:pt x="149081" y="200890"/>
                    <a:pt x="149081" y="1477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72;p46">
              <a:extLst>
                <a:ext uri="{FF2B5EF4-FFF2-40B4-BE49-F238E27FC236}">
                  <a16:creationId xmlns:a16="http://schemas.microsoft.com/office/drawing/2014/main" id="{4B93CDFD-74C4-5D42-A2DC-8F7483C7E160}"/>
                </a:ext>
              </a:extLst>
            </p:cNvPr>
            <p:cNvSpPr/>
            <p:nvPr/>
          </p:nvSpPr>
          <p:spPr>
            <a:xfrm>
              <a:off x="5901039" y="328186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73;p46">
              <a:extLst>
                <a:ext uri="{FF2B5EF4-FFF2-40B4-BE49-F238E27FC236}">
                  <a16:creationId xmlns:a16="http://schemas.microsoft.com/office/drawing/2014/main" id="{4B722715-C2F6-E64D-8C4E-3BA59EE8AA23}"/>
                </a:ext>
              </a:extLst>
            </p:cNvPr>
            <p:cNvSpPr/>
            <p:nvPr/>
          </p:nvSpPr>
          <p:spPr>
            <a:xfrm>
              <a:off x="5876197" y="3303335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101"/>
                  </a:lnTo>
                  <a:lnTo>
                    <a:pt x="550772" y="2820473"/>
                  </a:lnTo>
                  <a:lnTo>
                    <a:pt x="637735" y="2991578"/>
                  </a:lnTo>
                  <a:lnTo>
                    <a:pt x="724009" y="2921205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074;p46">
              <a:extLst>
                <a:ext uri="{FF2B5EF4-FFF2-40B4-BE49-F238E27FC236}">
                  <a16:creationId xmlns:a16="http://schemas.microsoft.com/office/drawing/2014/main" id="{AC7CD621-AFC8-C14E-9E8C-F2328893CEF3}"/>
                </a:ext>
              </a:extLst>
            </p:cNvPr>
            <p:cNvSpPr/>
            <p:nvPr/>
          </p:nvSpPr>
          <p:spPr>
            <a:xfrm>
              <a:off x="5942742" y="3429035"/>
              <a:ext cx="44034" cy="66165"/>
            </a:xfrm>
            <a:custGeom>
              <a:avLst/>
              <a:gdLst/>
              <a:ahLst/>
              <a:cxnLst/>
              <a:rect l="l" t="t" r="r" b="b"/>
              <a:pathLst>
                <a:path w="440340" h="661652" extrusionOk="0">
                  <a:moveTo>
                    <a:pt x="440341" y="254588"/>
                  </a:moveTo>
                  <a:cubicBezTo>
                    <a:pt x="440341" y="334621"/>
                    <a:pt x="428608" y="407754"/>
                    <a:pt x="406522" y="469159"/>
                  </a:cubicBezTo>
                  <a:cubicBezTo>
                    <a:pt x="384436" y="530564"/>
                    <a:pt x="351997" y="578859"/>
                    <a:pt x="311276" y="611976"/>
                  </a:cubicBezTo>
                  <a:cubicBezTo>
                    <a:pt x="270554" y="645094"/>
                    <a:pt x="221551" y="661652"/>
                    <a:pt x="168406" y="661652"/>
                  </a:cubicBezTo>
                  <a:cubicBezTo>
                    <a:pt x="115262" y="661652"/>
                    <a:pt x="57286" y="644404"/>
                    <a:pt x="0" y="610597"/>
                  </a:cubicBezTo>
                  <a:lnTo>
                    <a:pt x="0" y="0"/>
                  </a:lnTo>
                  <a:lnTo>
                    <a:pt x="44034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75;p46">
              <a:extLst>
                <a:ext uri="{FF2B5EF4-FFF2-40B4-BE49-F238E27FC236}">
                  <a16:creationId xmlns:a16="http://schemas.microsoft.com/office/drawing/2014/main" id="{CA12BCA7-74AE-BF46-8EB3-819F21C956B5}"/>
                </a:ext>
              </a:extLst>
            </p:cNvPr>
            <p:cNvSpPr/>
            <p:nvPr/>
          </p:nvSpPr>
          <p:spPr>
            <a:xfrm>
              <a:off x="5898768" y="3376677"/>
              <a:ext cx="44103" cy="113633"/>
            </a:xfrm>
            <a:custGeom>
              <a:avLst/>
              <a:gdLst/>
              <a:ahLst/>
              <a:cxnLst/>
              <a:rect l="l" t="t" r="r" b="b"/>
              <a:pathLst>
                <a:path w="441030" h="1136330" extrusionOk="0">
                  <a:moveTo>
                    <a:pt x="441031" y="1136331"/>
                  </a:moveTo>
                  <a:cubicBezTo>
                    <a:pt x="363730" y="1091484"/>
                    <a:pt x="287809" y="1019731"/>
                    <a:pt x="220861" y="927279"/>
                  </a:cubicBezTo>
                  <a:cubicBezTo>
                    <a:pt x="153912" y="834827"/>
                    <a:pt x="98007" y="725817"/>
                    <a:pt x="59356" y="610597"/>
                  </a:cubicBezTo>
                  <a:cubicBezTo>
                    <a:pt x="20706" y="495377"/>
                    <a:pt x="0" y="378087"/>
                    <a:pt x="0" y="271146"/>
                  </a:cubicBezTo>
                  <a:cubicBezTo>
                    <a:pt x="0" y="164206"/>
                    <a:pt x="20706" y="70374"/>
                    <a:pt x="59356" y="0"/>
                  </a:cubicBezTo>
                  <a:lnTo>
                    <a:pt x="441031" y="525734"/>
                  </a:lnTo>
                  <a:lnTo>
                    <a:pt x="441031" y="113633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076;p46">
              <a:extLst>
                <a:ext uri="{FF2B5EF4-FFF2-40B4-BE49-F238E27FC236}">
                  <a16:creationId xmlns:a16="http://schemas.microsoft.com/office/drawing/2014/main" id="{F97AE8BE-BC2B-4242-A443-A7F6A432F5AE}"/>
                </a:ext>
              </a:extLst>
            </p:cNvPr>
            <p:cNvSpPr/>
            <p:nvPr/>
          </p:nvSpPr>
          <p:spPr>
            <a:xfrm>
              <a:off x="5904618" y="3363123"/>
              <a:ext cx="82271" cy="91555"/>
            </a:xfrm>
            <a:custGeom>
              <a:avLst/>
              <a:gdLst/>
              <a:ahLst/>
              <a:cxnLst/>
              <a:rect l="l" t="t" r="r" b="b"/>
              <a:pathLst>
                <a:path w="822705" h="915549" extrusionOk="0">
                  <a:moveTo>
                    <a:pt x="822706" y="915550"/>
                  </a:moveTo>
                  <a:cubicBezTo>
                    <a:pt x="822706" y="781012"/>
                    <a:pt x="790957" y="631985"/>
                    <a:pt x="731601" y="491237"/>
                  </a:cubicBezTo>
                  <a:cubicBezTo>
                    <a:pt x="672244" y="350489"/>
                    <a:pt x="589422" y="226300"/>
                    <a:pt x="496246" y="137298"/>
                  </a:cubicBezTo>
                  <a:cubicBezTo>
                    <a:pt x="402380" y="48296"/>
                    <a:pt x="302993" y="0"/>
                    <a:pt x="213268" y="0"/>
                  </a:cubicBezTo>
                  <a:cubicBezTo>
                    <a:pt x="123544" y="0"/>
                    <a:pt x="49003" y="47606"/>
                    <a:pt x="0" y="135918"/>
                  </a:cubicBezTo>
                  <a:lnTo>
                    <a:pt x="381675" y="661652"/>
                  </a:lnTo>
                  <a:lnTo>
                    <a:pt x="822706" y="915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077;p46">
              <a:extLst>
                <a:ext uri="{FF2B5EF4-FFF2-40B4-BE49-F238E27FC236}">
                  <a16:creationId xmlns:a16="http://schemas.microsoft.com/office/drawing/2014/main" id="{94DC4B67-80DF-2344-9ED5-EF435CCA7EA6}"/>
                </a:ext>
              </a:extLst>
            </p:cNvPr>
            <p:cNvSpPr/>
            <p:nvPr/>
          </p:nvSpPr>
          <p:spPr>
            <a:xfrm>
              <a:off x="5892850" y="3492608"/>
              <a:ext cx="77646" cy="54160"/>
            </a:xfrm>
            <a:custGeom>
              <a:avLst/>
              <a:gdLst/>
              <a:ahLst/>
              <a:cxnLst/>
              <a:rect l="l" t="t" r="r" b="b"/>
              <a:pathLst>
                <a:path w="776463" h="541602" extrusionOk="0">
                  <a:moveTo>
                    <a:pt x="0" y="0"/>
                  </a:moveTo>
                  <a:lnTo>
                    <a:pt x="776463" y="447771"/>
                  </a:lnTo>
                  <a:lnTo>
                    <a:pt x="776463" y="541603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78;p46">
              <a:extLst>
                <a:ext uri="{FF2B5EF4-FFF2-40B4-BE49-F238E27FC236}">
                  <a16:creationId xmlns:a16="http://schemas.microsoft.com/office/drawing/2014/main" id="{DC36F33E-C286-5749-8C38-78BBF737B3A1}"/>
                </a:ext>
              </a:extLst>
            </p:cNvPr>
            <p:cNvSpPr/>
            <p:nvPr/>
          </p:nvSpPr>
          <p:spPr>
            <a:xfrm>
              <a:off x="5892850" y="3510909"/>
              <a:ext cx="94142" cy="63681"/>
            </a:xfrm>
            <a:custGeom>
              <a:avLst/>
              <a:gdLst/>
              <a:ahLst/>
              <a:cxnLst/>
              <a:rect l="l" t="t" r="r" b="b"/>
              <a:pathLst>
                <a:path w="941418" h="636814" extrusionOk="0">
                  <a:moveTo>
                    <a:pt x="0" y="0"/>
                  </a:moveTo>
                  <a:lnTo>
                    <a:pt x="941419" y="542982"/>
                  </a:lnTo>
                  <a:lnTo>
                    <a:pt x="941419" y="636814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79;p46">
              <a:extLst>
                <a:ext uri="{FF2B5EF4-FFF2-40B4-BE49-F238E27FC236}">
                  <a16:creationId xmlns:a16="http://schemas.microsoft.com/office/drawing/2014/main" id="{68421109-41A2-4149-B559-F20C73D93297}"/>
                </a:ext>
              </a:extLst>
            </p:cNvPr>
            <p:cNvSpPr/>
            <p:nvPr/>
          </p:nvSpPr>
          <p:spPr>
            <a:xfrm>
              <a:off x="5892850" y="3529211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1" extrusionOk="0">
                  <a:moveTo>
                    <a:pt x="0" y="0"/>
                  </a:moveTo>
                  <a:lnTo>
                    <a:pt x="610128" y="351869"/>
                  </a:lnTo>
                  <a:lnTo>
                    <a:pt x="610128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80;p46">
              <a:extLst>
                <a:ext uri="{FF2B5EF4-FFF2-40B4-BE49-F238E27FC236}">
                  <a16:creationId xmlns:a16="http://schemas.microsoft.com/office/drawing/2014/main" id="{9ED438A9-FB81-5745-8151-D7A1568703C2}"/>
                </a:ext>
              </a:extLst>
            </p:cNvPr>
            <p:cNvSpPr/>
            <p:nvPr/>
          </p:nvSpPr>
          <p:spPr>
            <a:xfrm>
              <a:off x="5710489" y="3319159"/>
              <a:ext cx="127409" cy="323789"/>
            </a:xfrm>
            <a:custGeom>
              <a:avLst/>
              <a:gdLst/>
              <a:ahLst/>
              <a:cxnLst/>
              <a:rect l="l" t="t" r="r" b="b"/>
              <a:pathLst>
                <a:path w="1274089" h="3237886" extrusionOk="0">
                  <a:moveTo>
                    <a:pt x="0" y="0"/>
                  </a:moveTo>
                  <a:lnTo>
                    <a:pt x="1274090" y="734786"/>
                  </a:lnTo>
                  <a:lnTo>
                    <a:pt x="1274090" y="3237887"/>
                  </a:lnTo>
                  <a:lnTo>
                    <a:pt x="0" y="2503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081;p46">
              <a:extLst>
                <a:ext uri="{FF2B5EF4-FFF2-40B4-BE49-F238E27FC236}">
                  <a16:creationId xmlns:a16="http://schemas.microsoft.com/office/drawing/2014/main" id="{35D39084-2A5E-F94F-8FBB-ECA9C2B7839B}"/>
                </a:ext>
              </a:extLst>
            </p:cNvPr>
            <p:cNvSpPr/>
            <p:nvPr/>
          </p:nvSpPr>
          <p:spPr>
            <a:xfrm>
              <a:off x="5685991" y="3340763"/>
              <a:ext cx="127478" cy="323789"/>
            </a:xfrm>
            <a:custGeom>
              <a:avLst/>
              <a:gdLst/>
              <a:ahLst/>
              <a:cxnLst/>
              <a:rect l="l" t="t" r="r" b="b"/>
              <a:pathLst>
                <a:path w="1274779" h="3237886" extrusionOk="0">
                  <a:moveTo>
                    <a:pt x="1274780" y="734786"/>
                  </a:moveTo>
                  <a:lnTo>
                    <a:pt x="690" y="0"/>
                  </a:lnTo>
                  <a:lnTo>
                    <a:pt x="0" y="2503791"/>
                  </a:lnTo>
                  <a:lnTo>
                    <a:pt x="551461" y="2821163"/>
                  </a:lnTo>
                  <a:lnTo>
                    <a:pt x="637735" y="2991578"/>
                  </a:lnTo>
                  <a:lnTo>
                    <a:pt x="724009" y="2921204"/>
                  </a:lnTo>
                  <a:lnTo>
                    <a:pt x="1274780" y="32378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082;p46">
              <a:extLst>
                <a:ext uri="{FF2B5EF4-FFF2-40B4-BE49-F238E27FC236}">
                  <a16:creationId xmlns:a16="http://schemas.microsoft.com/office/drawing/2014/main" id="{1F33BEBB-932A-DF44-BD8B-79005F1955D5}"/>
                </a:ext>
              </a:extLst>
            </p:cNvPr>
            <p:cNvSpPr/>
            <p:nvPr/>
          </p:nvSpPr>
          <p:spPr>
            <a:xfrm>
              <a:off x="5752466" y="3466532"/>
              <a:ext cx="44103" cy="65613"/>
            </a:xfrm>
            <a:custGeom>
              <a:avLst/>
              <a:gdLst/>
              <a:ahLst/>
              <a:cxnLst/>
              <a:rect l="l" t="t" r="r" b="b"/>
              <a:pathLst>
                <a:path w="441031" h="656132" extrusionOk="0">
                  <a:moveTo>
                    <a:pt x="441031" y="254588"/>
                  </a:moveTo>
                  <a:cubicBezTo>
                    <a:pt x="441031" y="361528"/>
                    <a:pt x="420326" y="455360"/>
                    <a:pt x="381675" y="525734"/>
                  </a:cubicBezTo>
                  <a:cubicBezTo>
                    <a:pt x="343024" y="596108"/>
                    <a:pt x="287119" y="640954"/>
                    <a:pt x="220171" y="656132"/>
                  </a:cubicBezTo>
                  <a:lnTo>
                    <a:pt x="0" y="0"/>
                  </a:lnTo>
                  <a:lnTo>
                    <a:pt x="441031" y="25458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083;p46">
              <a:extLst>
                <a:ext uri="{FF2B5EF4-FFF2-40B4-BE49-F238E27FC236}">
                  <a16:creationId xmlns:a16="http://schemas.microsoft.com/office/drawing/2014/main" id="{88F836FA-32D6-D54B-9585-669FAB5414FE}"/>
                </a:ext>
              </a:extLst>
            </p:cNvPr>
            <p:cNvSpPr/>
            <p:nvPr/>
          </p:nvSpPr>
          <p:spPr>
            <a:xfrm>
              <a:off x="5721431" y="3466601"/>
              <a:ext cx="53214" cy="66087"/>
            </a:xfrm>
            <a:custGeom>
              <a:avLst/>
              <a:gdLst/>
              <a:ahLst/>
              <a:cxnLst/>
              <a:rect l="l" t="t" r="r" b="b"/>
              <a:pathLst>
                <a:path w="532135" h="660871" extrusionOk="0">
                  <a:moveTo>
                    <a:pt x="532136" y="655443"/>
                  </a:moveTo>
                  <a:cubicBezTo>
                    <a:pt x="447933" y="674071"/>
                    <a:pt x="350616" y="644404"/>
                    <a:pt x="253990" y="571960"/>
                  </a:cubicBezTo>
                  <a:cubicBezTo>
                    <a:pt x="158053" y="498827"/>
                    <a:pt x="68329" y="386366"/>
                    <a:pt x="0" y="251828"/>
                  </a:cubicBezTo>
                  <a:lnTo>
                    <a:pt x="311966" y="0"/>
                  </a:lnTo>
                  <a:lnTo>
                    <a:pt x="532136" y="65544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084;p46">
              <a:extLst>
                <a:ext uri="{FF2B5EF4-FFF2-40B4-BE49-F238E27FC236}">
                  <a16:creationId xmlns:a16="http://schemas.microsoft.com/office/drawing/2014/main" id="{F68D0A92-7731-1041-945E-31C5900B1570}"/>
                </a:ext>
              </a:extLst>
            </p:cNvPr>
            <p:cNvSpPr/>
            <p:nvPr/>
          </p:nvSpPr>
          <p:spPr>
            <a:xfrm>
              <a:off x="5708631" y="3400552"/>
              <a:ext cx="88068" cy="91624"/>
            </a:xfrm>
            <a:custGeom>
              <a:avLst/>
              <a:gdLst/>
              <a:ahLst/>
              <a:cxnLst/>
              <a:rect l="l" t="t" r="r" b="b"/>
              <a:pathLst>
                <a:path w="880681" h="916239" extrusionOk="0">
                  <a:moveTo>
                    <a:pt x="880682" y="916240"/>
                  </a:moveTo>
                  <a:cubicBezTo>
                    <a:pt x="880682" y="815509"/>
                    <a:pt x="862737" y="706498"/>
                    <a:pt x="828918" y="598178"/>
                  </a:cubicBezTo>
                  <a:cubicBezTo>
                    <a:pt x="794408" y="489857"/>
                    <a:pt x="745405" y="385676"/>
                    <a:pt x="685358" y="295294"/>
                  </a:cubicBezTo>
                  <a:cubicBezTo>
                    <a:pt x="625312" y="204912"/>
                    <a:pt x="555603" y="130399"/>
                    <a:pt x="483823" y="78653"/>
                  </a:cubicBezTo>
                  <a:cubicBezTo>
                    <a:pt x="411353" y="26908"/>
                    <a:pt x="338883" y="0"/>
                    <a:pt x="271935" y="0"/>
                  </a:cubicBezTo>
                  <a:cubicBezTo>
                    <a:pt x="204986" y="0"/>
                    <a:pt x="145630" y="26218"/>
                    <a:pt x="100078" y="77273"/>
                  </a:cubicBezTo>
                  <a:cubicBezTo>
                    <a:pt x="53835" y="128329"/>
                    <a:pt x="22776" y="202152"/>
                    <a:pt x="8282" y="292534"/>
                  </a:cubicBezTo>
                  <a:cubicBezTo>
                    <a:pt x="-5522" y="382917"/>
                    <a:pt x="-2071" y="486407"/>
                    <a:pt x="18635" y="594728"/>
                  </a:cubicBezTo>
                  <a:cubicBezTo>
                    <a:pt x="39341" y="703049"/>
                    <a:pt x="77301" y="812059"/>
                    <a:pt x="129065" y="912790"/>
                  </a:cubicBezTo>
                  <a:lnTo>
                    <a:pt x="441031" y="660962"/>
                  </a:lnTo>
                  <a:lnTo>
                    <a:pt x="880682" y="9162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085;p46">
              <a:extLst>
                <a:ext uri="{FF2B5EF4-FFF2-40B4-BE49-F238E27FC236}">
                  <a16:creationId xmlns:a16="http://schemas.microsoft.com/office/drawing/2014/main" id="{E6AB2160-6642-3941-9083-82414D72E258}"/>
                </a:ext>
              </a:extLst>
            </p:cNvPr>
            <p:cNvSpPr/>
            <p:nvPr/>
          </p:nvSpPr>
          <p:spPr>
            <a:xfrm>
              <a:off x="5702644" y="3530105"/>
              <a:ext cx="88137" cy="60232"/>
            </a:xfrm>
            <a:custGeom>
              <a:avLst/>
              <a:gdLst/>
              <a:ahLst/>
              <a:cxnLst/>
              <a:rect l="l" t="t" r="r" b="b"/>
              <a:pathLst>
                <a:path w="881371" h="602317" extrusionOk="0">
                  <a:moveTo>
                    <a:pt x="0" y="0"/>
                  </a:moveTo>
                  <a:lnTo>
                    <a:pt x="881372" y="508485"/>
                  </a:lnTo>
                  <a:lnTo>
                    <a:pt x="881372" y="602317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086;p46">
              <a:extLst>
                <a:ext uri="{FF2B5EF4-FFF2-40B4-BE49-F238E27FC236}">
                  <a16:creationId xmlns:a16="http://schemas.microsoft.com/office/drawing/2014/main" id="{BE5EDE7C-673A-E740-BC0B-931F6D6DAF97}"/>
                </a:ext>
              </a:extLst>
            </p:cNvPr>
            <p:cNvSpPr/>
            <p:nvPr/>
          </p:nvSpPr>
          <p:spPr>
            <a:xfrm>
              <a:off x="5702644" y="3548338"/>
              <a:ext cx="91519" cy="62232"/>
            </a:xfrm>
            <a:custGeom>
              <a:avLst/>
              <a:gdLst/>
              <a:ahLst/>
              <a:cxnLst/>
              <a:rect l="l" t="t" r="r" b="b"/>
              <a:pathLst>
                <a:path w="915191" h="622325" extrusionOk="0">
                  <a:moveTo>
                    <a:pt x="0" y="0"/>
                  </a:moveTo>
                  <a:lnTo>
                    <a:pt x="915191" y="528494"/>
                  </a:lnTo>
                  <a:lnTo>
                    <a:pt x="915191" y="622325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87;p46">
              <a:extLst>
                <a:ext uri="{FF2B5EF4-FFF2-40B4-BE49-F238E27FC236}">
                  <a16:creationId xmlns:a16="http://schemas.microsoft.com/office/drawing/2014/main" id="{E7066E60-596E-DB41-AAE5-08716DD92653}"/>
                </a:ext>
              </a:extLst>
            </p:cNvPr>
            <p:cNvSpPr/>
            <p:nvPr/>
          </p:nvSpPr>
          <p:spPr>
            <a:xfrm>
              <a:off x="5702644" y="3566639"/>
              <a:ext cx="61013" cy="44570"/>
            </a:xfrm>
            <a:custGeom>
              <a:avLst/>
              <a:gdLst/>
              <a:ahLst/>
              <a:cxnLst/>
              <a:rect l="l" t="t" r="r" b="b"/>
              <a:pathLst>
                <a:path w="610127" h="445700" extrusionOk="0">
                  <a:moveTo>
                    <a:pt x="0" y="0"/>
                  </a:moveTo>
                  <a:lnTo>
                    <a:pt x="610127" y="351869"/>
                  </a:lnTo>
                  <a:lnTo>
                    <a:pt x="610127" y="445701"/>
                  </a:lnTo>
                  <a:lnTo>
                    <a:pt x="0" y="93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Meta-Identity?</a:t>
            </a:r>
            <a:endParaRPr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4620383" cy="30098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200" b="1" dirty="0"/>
              <a:t>As we go into the future, the size and power of the social media and internet has been increasing exponentially.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lang="en-US" sz="1200" b="1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200" b="1" dirty="0"/>
              <a:t>With the enhancement of social technology, every person is having a stronger social presence day by day.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endParaRPr lang="en-US" sz="1200" b="1" dirty="0"/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en-US" sz="1200" b="1" dirty="0"/>
              <a:t>Meta-Identity comes here and translates a person’s identity and clones personality into the digital sphere and the metaverse.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endParaRPr lang="en-US" sz="1200" b="1" dirty="0"/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r>
              <a:rPr lang="en-US" sz="1200" b="1" dirty="0"/>
              <a:t>Meta-identity gives every human a chance to clone themselves with their personality, speech and looks, to create a digital presence for eternity.</a:t>
            </a:r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endParaRPr lang="en-US" sz="1200" b="1" dirty="0"/>
          </a:p>
          <a:p>
            <a:pPr marL="171450" indent="-171450" algn="just">
              <a:buClr>
                <a:schemeClr val="dk1"/>
              </a:buClr>
              <a:buSzPts val="1100"/>
              <a:buFontTx/>
              <a:buChar char="-"/>
            </a:pPr>
            <a:endParaRPr lang="en-US" sz="1200" b="1" dirty="0"/>
          </a:p>
          <a:p>
            <a:pPr marL="0" indent="0" algn="just">
              <a:buClr>
                <a:schemeClr val="dk1"/>
              </a:buClr>
              <a:buSzPts val="1100"/>
              <a:buNone/>
            </a:pPr>
            <a:endParaRPr lang="en-US" sz="12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4DE113D-7B5E-3A3B-B426-AF8F45C01E65}"/>
              </a:ext>
            </a:extLst>
          </p:cNvPr>
          <p:cNvGrpSpPr/>
          <p:nvPr/>
        </p:nvGrpSpPr>
        <p:grpSpPr>
          <a:xfrm>
            <a:off x="5564071" y="961461"/>
            <a:ext cx="3288564" cy="2950891"/>
            <a:chOff x="6928587" y="2421571"/>
            <a:chExt cx="761805" cy="683582"/>
          </a:xfrm>
        </p:grpSpPr>
        <p:sp>
          <p:nvSpPr>
            <p:cNvPr id="8" name="Google Shape;928;p46">
              <a:extLst>
                <a:ext uri="{FF2B5EF4-FFF2-40B4-BE49-F238E27FC236}">
                  <a16:creationId xmlns:a16="http://schemas.microsoft.com/office/drawing/2014/main" id="{17CD3715-A733-34A0-21BF-8569F362B13E}"/>
                </a:ext>
              </a:extLst>
            </p:cNvPr>
            <p:cNvSpPr/>
            <p:nvPr/>
          </p:nvSpPr>
          <p:spPr>
            <a:xfrm>
              <a:off x="7283789" y="2493529"/>
              <a:ext cx="406603" cy="430281"/>
            </a:xfrm>
            <a:custGeom>
              <a:avLst/>
              <a:gdLst/>
              <a:ahLst/>
              <a:cxnLst/>
              <a:rect l="l" t="t" r="r" b="b"/>
              <a:pathLst>
                <a:path w="4066033" h="4302812" extrusionOk="0">
                  <a:moveTo>
                    <a:pt x="3440299" y="2164555"/>
                  </a:moveTo>
                  <a:cubicBezTo>
                    <a:pt x="3440299" y="2201737"/>
                    <a:pt x="3439473" y="2238919"/>
                    <a:pt x="3436993" y="2273622"/>
                  </a:cubicBezTo>
                  <a:cubicBezTo>
                    <a:pt x="3792430" y="2543811"/>
                    <a:pt x="4066034" y="3123023"/>
                    <a:pt x="4066034" y="3632828"/>
                  </a:cubicBezTo>
                  <a:cubicBezTo>
                    <a:pt x="4066034" y="4188078"/>
                    <a:pt x="3741181" y="4450004"/>
                    <a:pt x="3340281" y="4218650"/>
                  </a:cubicBezTo>
                  <a:cubicBezTo>
                    <a:pt x="3339454" y="4217824"/>
                    <a:pt x="3338628" y="4217824"/>
                    <a:pt x="3337801" y="4216998"/>
                  </a:cubicBezTo>
                  <a:lnTo>
                    <a:pt x="819158" y="2765250"/>
                  </a:lnTo>
                  <a:cubicBezTo>
                    <a:pt x="818332" y="2764424"/>
                    <a:pt x="817505" y="2764424"/>
                    <a:pt x="815852" y="2763597"/>
                  </a:cubicBezTo>
                  <a:cubicBezTo>
                    <a:pt x="365356" y="2503324"/>
                    <a:pt x="0" y="1786952"/>
                    <a:pt x="0" y="1163122"/>
                  </a:cubicBezTo>
                  <a:cubicBezTo>
                    <a:pt x="0" y="578952"/>
                    <a:pt x="320720" y="282323"/>
                    <a:pt x="731539" y="461623"/>
                  </a:cubicBezTo>
                  <a:cubicBezTo>
                    <a:pt x="781961" y="60884"/>
                    <a:pt x="1050606" y="-111805"/>
                    <a:pt x="1374632" y="75757"/>
                  </a:cubicBezTo>
                  <a:cubicBezTo>
                    <a:pt x="1530032" y="165820"/>
                    <a:pt x="1673034" y="323636"/>
                    <a:pt x="1784624" y="513677"/>
                  </a:cubicBezTo>
                  <a:cubicBezTo>
                    <a:pt x="1946637" y="273234"/>
                    <a:pt x="2222721" y="212091"/>
                    <a:pt x="2535175" y="392216"/>
                  </a:cubicBezTo>
                  <a:cubicBezTo>
                    <a:pt x="3035267" y="679757"/>
                    <a:pt x="3440299" y="1473797"/>
                    <a:pt x="3440299" y="2164555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29;p46">
              <a:extLst>
                <a:ext uri="{FF2B5EF4-FFF2-40B4-BE49-F238E27FC236}">
                  <a16:creationId xmlns:a16="http://schemas.microsoft.com/office/drawing/2014/main" id="{4AFB5593-ACB9-CD3E-8567-4494715BADA4}"/>
                </a:ext>
              </a:extLst>
            </p:cNvPr>
            <p:cNvSpPr/>
            <p:nvPr/>
          </p:nvSpPr>
          <p:spPr>
            <a:xfrm>
              <a:off x="7242581" y="2533079"/>
              <a:ext cx="406603" cy="430281"/>
            </a:xfrm>
            <a:custGeom>
              <a:avLst/>
              <a:gdLst/>
              <a:ahLst/>
              <a:cxnLst/>
              <a:rect l="l" t="t" r="r" b="b"/>
              <a:pathLst>
                <a:path w="4066033" h="4302812" extrusionOk="0">
                  <a:moveTo>
                    <a:pt x="3440299" y="2164555"/>
                  </a:moveTo>
                  <a:cubicBezTo>
                    <a:pt x="3440299" y="2201737"/>
                    <a:pt x="3439473" y="2238919"/>
                    <a:pt x="3436993" y="2273622"/>
                  </a:cubicBezTo>
                  <a:cubicBezTo>
                    <a:pt x="3792430" y="2543811"/>
                    <a:pt x="4066034" y="3123023"/>
                    <a:pt x="4066034" y="3632828"/>
                  </a:cubicBezTo>
                  <a:cubicBezTo>
                    <a:pt x="4066034" y="4188078"/>
                    <a:pt x="3741181" y="4450004"/>
                    <a:pt x="3340281" y="4218650"/>
                  </a:cubicBezTo>
                  <a:cubicBezTo>
                    <a:pt x="3339454" y="4217824"/>
                    <a:pt x="3338628" y="4217824"/>
                    <a:pt x="3337801" y="4216998"/>
                  </a:cubicBezTo>
                  <a:lnTo>
                    <a:pt x="819158" y="2765250"/>
                  </a:lnTo>
                  <a:cubicBezTo>
                    <a:pt x="818332" y="2764424"/>
                    <a:pt x="817505" y="2764424"/>
                    <a:pt x="815852" y="2763597"/>
                  </a:cubicBezTo>
                  <a:cubicBezTo>
                    <a:pt x="365356" y="2503324"/>
                    <a:pt x="0" y="1786952"/>
                    <a:pt x="0" y="1163122"/>
                  </a:cubicBezTo>
                  <a:cubicBezTo>
                    <a:pt x="0" y="578952"/>
                    <a:pt x="320720" y="282323"/>
                    <a:pt x="731539" y="461623"/>
                  </a:cubicBezTo>
                  <a:cubicBezTo>
                    <a:pt x="781961" y="60884"/>
                    <a:pt x="1050606" y="-111805"/>
                    <a:pt x="1374632" y="75757"/>
                  </a:cubicBezTo>
                  <a:cubicBezTo>
                    <a:pt x="1530032" y="165820"/>
                    <a:pt x="1673034" y="323636"/>
                    <a:pt x="1784624" y="513677"/>
                  </a:cubicBezTo>
                  <a:cubicBezTo>
                    <a:pt x="1946637" y="273234"/>
                    <a:pt x="2222721" y="212091"/>
                    <a:pt x="2535175" y="392216"/>
                  </a:cubicBezTo>
                  <a:cubicBezTo>
                    <a:pt x="3035267" y="679757"/>
                    <a:pt x="3440299" y="1473797"/>
                    <a:pt x="3440299" y="216455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0;p46">
              <a:extLst>
                <a:ext uri="{FF2B5EF4-FFF2-40B4-BE49-F238E27FC236}">
                  <a16:creationId xmlns:a16="http://schemas.microsoft.com/office/drawing/2014/main" id="{36975DAA-4B06-116F-FD39-24D6D5A7FE21}"/>
                </a:ext>
              </a:extLst>
            </p:cNvPr>
            <p:cNvSpPr/>
            <p:nvPr/>
          </p:nvSpPr>
          <p:spPr>
            <a:xfrm>
              <a:off x="7073805" y="2784444"/>
              <a:ext cx="70591" cy="120304"/>
            </a:xfrm>
            <a:custGeom>
              <a:avLst/>
              <a:gdLst/>
              <a:ahLst/>
              <a:cxnLst/>
              <a:rect l="l" t="t" r="r" b="b"/>
              <a:pathLst>
                <a:path w="705914" h="1203041" extrusionOk="0">
                  <a:moveTo>
                    <a:pt x="383541" y="351163"/>
                  </a:moveTo>
                  <a:lnTo>
                    <a:pt x="0" y="129723"/>
                  </a:lnTo>
                  <a:lnTo>
                    <a:pt x="0" y="0"/>
                  </a:lnTo>
                  <a:lnTo>
                    <a:pt x="383541" y="221439"/>
                  </a:lnTo>
                  <a:cubicBezTo>
                    <a:pt x="414952" y="239617"/>
                    <a:pt x="460415" y="275972"/>
                    <a:pt x="499265" y="332158"/>
                  </a:cubicBezTo>
                  <a:cubicBezTo>
                    <a:pt x="541421" y="392476"/>
                    <a:pt x="571179" y="468492"/>
                    <a:pt x="571179" y="551119"/>
                  </a:cubicBezTo>
                  <a:cubicBezTo>
                    <a:pt x="571179" y="642008"/>
                    <a:pt x="548034" y="694062"/>
                    <a:pt x="503398" y="708936"/>
                  </a:cubicBezTo>
                  <a:cubicBezTo>
                    <a:pt x="462068" y="722982"/>
                    <a:pt x="413299" y="699020"/>
                    <a:pt x="382715" y="681668"/>
                  </a:cubicBezTo>
                  <a:lnTo>
                    <a:pt x="224835" y="590779"/>
                  </a:lnTo>
                  <a:lnTo>
                    <a:pt x="224008" y="589953"/>
                  </a:lnTo>
                  <a:cubicBezTo>
                    <a:pt x="210782" y="581691"/>
                    <a:pt x="189291" y="574254"/>
                    <a:pt x="171932" y="579212"/>
                  </a:cubicBezTo>
                  <a:cubicBezTo>
                    <a:pt x="157880" y="583343"/>
                    <a:pt x="142175" y="597390"/>
                    <a:pt x="142175" y="647792"/>
                  </a:cubicBezTo>
                  <a:cubicBezTo>
                    <a:pt x="142175" y="698194"/>
                    <a:pt x="157880" y="729592"/>
                    <a:pt x="171106" y="747770"/>
                  </a:cubicBezTo>
                  <a:cubicBezTo>
                    <a:pt x="187638" y="770905"/>
                    <a:pt x="209129" y="787431"/>
                    <a:pt x="222355" y="794041"/>
                  </a:cubicBezTo>
                  <a:lnTo>
                    <a:pt x="224008" y="794867"/>
                  </a:lnTo>
                  <a:lnTo>
                    <a:pt x="705914" y="1073318"/>
                  </a:lnTo>
                  <a:lnTo>
                    <a:pt x="705914" y="1203042"/>
                  </a:lnTo>
                  <a:lnTo>
                    <a:pt x="226488" y="926243"/>
                  </a:lnTo>
                  <a:cubicBezTo>
                    <a:pt x="193424" y="908891"/>
                    <a:pt x="146308" y="872536"/>
                    <a:pt x="104978" y="814697"/>
                  </a:cubicBezTo>
                  <a:cubicBezTo>
                    <a:pt x="60342" y="751901"/>
                    <a:pt x="28931" y="671754"/>
                    <a:pt x="29758" y="582517"/>
                  </a:cubicBezTo>
                  <a:cubicBezTo>
                    <a:pt x="29758" y="494106"/>
                    <a:pt x="60342" y="448662"/>
                    <a:pt x="104978" y="436268"/>
                  </a:cubicBezTo>
                  <a:cubicBezTo>
                    <a:pt x="146308" y="424700"/>
                    <a:pt x="193424" y="441226"/>
                    <a:pt x="226488" y="461882"/>
                  </a:cubicBezTo>
                  <a:lnTo>
                    <a:pt x="382715" y="551945"/>
                  </a:lnTo>
                  <a:cubicBezTo>
                    <a:pt x="405033" y="565165"/>
                    <a:pt x="422391" y="570949"/>
                    <a:pt x="433137" y="566818"/>
                  </a:cubicBezTo>
                  <a:cubicBezTo>
                    <a:pt x="441403" y="564339"/>
                    <a:pt x="457935" y="551945"/>
                    <a:pt x="457935" y="485844"/>
                  </a:cubicBezTo>
                  <a:cubicBezTo>
                    <a:pt x="457935" y="443704"/>
                    <a:pt x="443883" y="415611"/>
                    <a:pt x="431484" y="396607"/>
                  </a:cubicBezTo>
                  <a:cubicBezTo>
                    <a:pt x="416605" y="375124"/>
                    <a:pt x="395940" y="358599"/>
                    <a:pt x="383541" y="351163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1;p46">
              <a:extLst>
                <a:ext uri="{FF2B5EF4-FFF2-40B4-BE49-F238E27FC236}">
                  <a16:creationId xmlns:a16="http://schemas.microsoft.com/office/drawing/2014/main" id="{19D7D810-BC03-D363-4D2C-8D8EF6423AD3}"/>
                </a:ext>
              </a:extLst>
            </p:cNvPr>
            <p:cNvSpPr/>
            <p:nvPr/>
          </p:nvSpPr>
          <p:spPr>
            <a:xfrm>
              <a:off x="7054189" y="2765237"/>
              <a:ext cx="27939" cy="41909"/>
            </a:xfrm>
            <a:custGeom>
              <a:avLst/>
              <a:gdLst/>
              <a:ahLst/>
              <a:cxnLst/>
              <a:rect l="l" t="t" r="r" b="b"/>
              <a:pathLst>
                <a:path w="279389" h="419086" extrusionOk="0">
                  <a:moveTo>
                    <a:pt x="279390" y="290104"/>
                  </a:moveTo>
                  <a:cubicBezTo>
                    <a:pt x="279390" y="396692"/>
                    <a:pt x="216569" y="447094"/>
                    <a:pt x="139695" y="403303"/>
                  </a:cubicBezTo>
                  <a:cubicBezTo>
                    <a:pt x="62821" y="358684"/>
                    <a:pt x="0" y="236397"/>
                    <a:pt x="0" y="128982"/>
                  </a:cubicBezTo>
                  <a:cubicBezTo>
                    <a:pt x="0" y="22394"/>
                    <a:pt x="62821" y="-28008"/>
                    <a:pt x="139695" y="15784"/>
                  </a:cubicBezTo>
                  <a:cubicBezTo>
                    <a:pt x="216569" y="60402"/>
                    <a:pt x="279390" y="183516"/>
                    <a:pt x="279390" y="290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2;p46">
              <a:extLst>
                <a:ext uri="{FF2B5EF4-FFF2-40B4-BE49-F238E27FC236}">
                  <a16:creationId xmlns:a16="http://schemas.microsoft.com/office/drawing/2014/main" id="{371C6366-D51F-33CA-47A9-FF0FB8D1F0B0}"/>
                </a:ext>
              </a:extLst>
            </p:cNvPr>
            <p:cNvSpPr/>
            <p:nvPr/>
          </p:nvSpPr>
          <p:spPr>
            <a:xfrm>
              <a:off x="7135782" y="2879768"/>
              <a:ext cx="27939" cy="41909"/>
            </a:xfrm>
            <a:custGeom>
              <a:avLst/>
              <a:gdLst/>
              <a:ahLst/>
              <a:cxnLst/>
              <a:rect l="l" t="t" r="r" b="b"/>
              <a:pathLst>
                <a:path w="279389" h="419086" extrusionOk="0">
                  <a:moveTo>
                    <a:pt x="279390" y="290104"/>
                  </a:moveTo>
                  <a:cubicBezTo>
                    <a:pt x="279390" y="396692"/>
                    <a:pt x="216568" y="447095"/>
                    <a:pt x="139695" y="403302"/>
                  </a:cubicBezTo>
                  <a:cubicBezTo>
                    <a:pt x="62821" y="358684"/>
                    <a:pt x="0" y="236397"/>
                    <a:pt x="0" y="128983"/>
                  </a:cubicBezTo>
                  <a:cubicBezTo>
                    <a:pt x="0" y="22394"/>
                    <a:pt x="62821" y="-28008"/>
                    <a:pt x="139695" y="15784"/>
                  </a:cubicBezTo>
                  <a:cubicBezTo>
                    <a:pt x="216568" y="60402"/>
                    <a:pt x="279390" y="183516"/>
                    <a:pt x="279390" y="290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3;p46">
              <a:extLst>
                <a:ext uri="{FF2B5EF4-FFF2-40B4-BE49-F238E27FC236}">
                  <a16:creationId xmlns:a16="http://schemas.microsoft.com/office/drawing/2014/main" id="{06F5D8E0-00F8-9B26-B35F-654D3AB39320}"/>
                </a:ext>
              </a:extLst>
            </p:cNvPr>
            <p:cNvSpPr/>
            <p:nvPr/>
          </p:nvSpPr>
          <p:spPr>
            <a:xfrm>
              <a:off x="7229406" y="2634977"/>
              <a:ext cx="247979" cy="274155"/>
            </a:xfrm>
            <a:custGeom>
              <a:avLst/>
              <a:gdLst/>
              <a:ahLst/>
              <a:cxnLst/>
              <a:rect l="l" t="t" r="r" b="b"/>
              <a:pathLst>
                <a:path w="2479792" h="2741547" extrusionOk="0">
                  <a:moveTo>
                    <a:pt x="826" y="0"/>
                  </a:moveTo>
                  <a:lnTo>
                    <a:pt x="2479793" y="1430265"/>
                  </a:lnTo>
                  <a:lnTo>
                    <a:pt x="2479793" y="2741547"/>
                  </a:lnTo>
                  <a:lnTo>
                    <a:pt x="0" y="131128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4;p46">
              <a:extLst>
                <a:ext uri="{FF2B5EF4-FFF2-40B4-BE49-F238E27FC236}">
                  <a16:creationId xmlns:a16="http://schemas.microsoft.com/office/drawing/2014/main" id="{6AD9B6B1-CEA9-457E-305C-913F9A38AFE9}"/>
                </a:ext>
              </a:extLst>
            </p:cNvPr>
            <p:cNvSpPr/>
            <p:nvPr/>
          </p:nvSpPr>
          <p:spPr>
            <a:xfrm>
              <a:off x="7196440" y="2651457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7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35;p46">
              <a:extLst>
                <a:ext uri="{FF2B5EF4-FFF2-40B4-BE49-F238E27FC236}">
                  <a16:creationId xmlns:a16="http://schemas.microsoft.com/office/drawing/2014/main" id="{360548B5-B049-3FF4-6F32-5B5E79FCE03E}"/>
                </a:ext>
              </a:extLst>
            </p:cNvPr>
            <p:cNvSpPr/>
            <p:nvPr/>
          </p:nvSpPr>
          <p:spPr>
            <a:xfrm>
              <a:off x="7218610" y="2716645"/>
              <a:ext cx="27939" cy="41535"/>
            </a:xfrm>
            <a:custGeom>
              <a:avLst/>
              <a:gdLst/>
              <a:ahLst/>
              <a:cxnLst/>
              <a:rect l="l" t="t" r="r" b="b"/>
              <a:pathLst>
                <a:path w="279389" h="415353" extrusionOk="0">
                  <a:moveTo>
                    <a:pt x="0" y="127116"/>
                  </a:moveTo>
                  <a:cubicBezTo>
                    <a:pt x="0" y="232878"/>
                    <a:pt x="62821" y="354339"/>
                    <a:pt x="139695" y="398957"/>
                  </a:cubicBezTo>
                  <a:cubicBezTo>
                    <a:pt x="216568" y="443575"/>
                    <a:pt x="279390" y="394000"/>
                    <a:pt x="279390" y="288238"/>
                  </a:cubicBezTo>
                  <a:cubicBezTo>
                    <a:pt x="279390" y="182476"/>
                    <a:pt x="216568" y="61015"/>
                    <a:pt x="139695" y="16396"/>
                  </a:cubicBezTo>
                  <a:cubicBezTo>
                    <a:pt x="62821" y="-28222"/>
                    <a:pt x="0" y="21354"/>
                    <a:pt x="0" y="12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6;p46">
              <a:extLst>
                <a:ext uri="{FF2B5EF4-FFF2-40B4-BE49-F238E27FC236}">
                  <a16:creationId xmlns:a16="http://schemas.microsoft.com/office/drawing/2014/main" id="{1192E07A-9F5B-014B-D661-CD190322F403}"/>
                </a:ext>
              </a:extLst>
            </p:cNvPr>
            <p:cNvSpPr/>
            <p:nvPr/>
          </p:nvSpPr>
          <p:spPr>
            <a:xfrm>
              <a:off x="7253472" y="2743810"/>
              <a:ext cx="12977" cy="19278"/>
            </a:xfrm>
            <a:custGeom>
              <a:avLst/>
              <a:gdLst/>
              <a:ahLst/>
              <a:cxnLst/>
              <a:rect l="l" t="t" r="r" b="b"/>
              <a:pathLst>
                <a:path w="129775" h="192778" extrusionOk="0">
                  <a:moveTo>
                    <a:pt x="0" y="58794"/>
                  </a:moveTo>
                  <a:cubicBezTo>
                    <a:pt x="0" y="107544"/>
                    <a:pt x="28931" y="164556"/>
                    <a:pt x="65301" y="185213"/>
                  </a:cubicBezTo>
                  <a:cubicBezTo>
                    <a:pt x="100845" y="205869"/>
                    <a:pt x="129776" y="182734"/>
                    <a:pt x="129776" y="133984"/>
                  </a:cubicBezTo>
                  <a:cubicBezTo>
                    <a:pt x="129776" y="85235"/>
                    <a:pt x="100845" y="28222"/>
                    <a:pt x="64475" y="7566"/>
                  </a:cubicBezTo>
                  <a:cubicBezTo>
                    <a:pt x="28931" y="-13091"/>
                    <a:pt x="0" y="10044"/>
                    <a:pt x="0" y="5879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37;p46">
              <a:extLst>
                <a:ext uri="{FF2B5EF4-FFF2-40B4-BE49-F238E27FC236}">
                  <a16:creationId xmlns:a16="http://schemas.microsoft.com/office/drawing/2014/main" id="{A613B5B8-2332-30A1-E6A2-D91937B95A44}"/>
                </a:ext>
              </a:extLst>
            </p:cNvPr>
            <p:cNvSpPr/>
            <p:nvPr/>
          </p:nvSpPr>
          <p:spPr>
            <a:xfrm>
              <a:off x="7273334" y="2755263"/>
              <a:ext cx="12977" cy="19278"/>
            </a:xfrm>
            <a:custGeom>
              <a:avLst/>
              <a:gdLst/>
              <a:ahLst/>
              <a:cxnLst/>
              <a:rect l="l" t="t" r="r" b="b"/>
              <a:pathLst>
                <a:path w="129775" h="192778" extrusionOk="0">
                  <a:moveTo>
                    <a:pt x="0" y="58794"/>
                  </a:moveTo>
                  <a:cubicBezTo>
                    <a:pt x="0" y="107544"/>
                    <a:pt x="28931" y="164556"/>
                    <a:pt x="65301" y="185213"/>
                  </a:cubicBezTo>
                  <a:cubicBezTo>
                    <a:pt x="100845" y="205869"/>
                    <a:pt x="129776" y="182734"/>
                    <a:pt x="129776" y="133984"/>
                  </a:cubicBezTo>
                  <a:cubicBezTo>
                    <a:pt x="129776" y="85235"/>
                    <a:pt x="100845" y="28222"/>
                    <a:pt x="64475" y="7566"/>
                  </a:cubicBezTo>
                  <a:cubicBezTo>
                    <a:pt x="28931" y="-13091"/>
                    <a:pt x="0" y="10044"/>
                    <a:pt x="0" y="58794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38;p46">
              <a:extLst>
                <a:ext uri="{FF2B5EF4-FFF2-40B4-BE49-F238E27FC236}">
                  <a16:creationId xmlns:a16="http://schemas.microsoft.com/office/drawing/2014/main" id="{F58CFF1A-AAC3-3F23-3DFB-4C4DD919B68B}"/>
                </a:ext>
              </a:extLst>
            </p:cNvPr>
            <p:cNvSpPr/>
            <p:nvPr/>
          </p:nvSpPr>
          <p:spPr>
            <a:xfrm>
              <a:off x="7371492" y="2777770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9" y="56186"/>
                  </a:moveTo>
                  <a:lnTo>
                    <a:pt x="97539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9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939;p46">
              <a:extLst>
                <a:ext uri="{FF2B5EF4-FFF2-40B4-BE49-F238E27FC236}">
                  <a16:creationId xmlns:a16="http://schemas.microsoft.com/office/drawing/2014/main" id="{69AB98E2-0112-64E7-D02B-0A3988B4AEA4}"/>
                </a:ext>
              </a:extLst>
            </p:cNvPr>
            <p:cNvSpPr/>
            <p:nvPr/>
          </p:nvSpPr>
          <p:spPr>
            <a:xfrm>
              <a:off x="7392755" y="2790130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940;p46">
              <a:extLst>
                <a:ext uri="{FF2B5EF4-FFF2-40B4-BE49-F238E27FC236}">
                  <a16:creationId xmlns:a16="http://schemas.microsoft.com/office/drawing/2014/main" id="{DBF7717A-1352-0B18-BA30-5C0E60EA0347}"/>
                </a:ext>
              </a:extLst>
            </p:cNvPr>
            <p:cNvSpPr/>
            <p:nvPr/>
          </p:nvSpPr>
          <p:spPr>
            <a:xfrm>
              <a:off x="7414101" y="2802489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941;p46">
              <a:extLst>
                <a:ext uri="{FF2B5EF4-FFF2-40B4-BE49-F238E27FC236}">
                  <a16:creationId xmlns:a16="http://schemas.microsoft.com/office/drawing/2014/main" id="{EB284AFC-EA82-DB12-95AE-749BE9D5F70E}"/>
                </a:ext>
              </a:extLst>
            </p:cNvPr>
            <p:cNvSpPr/>
            <p:nvPr/>
          </p:nvSpPr>
          <p:spPr>
            <a:xfrm>
              <a:off x="7229406" y="2813695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8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942;p46">
              <a:extLst>
                <a:ext uri="{FF2B5EF4-FFF2-40B4-BE49-F238E27FC236}">
                  <a16:creationId xmlns:a16="http://schemas.microsoft.com/office/drawing/2014/main" id="{CFFE38B6-D736-BF30-CFEC-B3ECCBA77318}"/>
                </a:ext>
              </a:extLst>
            </p:cNvPr>
            <p:cNvSpPr/>
            <p:nvPr/>
          </p:nvSpPr>
          <p:spPr>
            <a:xfrm>
              <a:off x="7196440" y="2830998"/>
              <a:ext cx="247896" cy="274155"/>
            </a:xfrm>
            <a:custGeom>
              <a:avLst/>
              <a:gdLst/>
              <a:ahLst/>
              <a:cxnLst/>
              <a:rect l="l" t="t" r="r" b="b"/>
              <a:pathLst>
                <a:path w="2478965" h="2741547" extrusionOk="0">
                  <a:moveTo>
                    <a:pt x="0" y="0"/>
                  </a:moveTo>
                  <a:lnTo>
                    <a:pt x="2478966" y="1430265"/>
                  </a:lnTo>
                  <a:lnTo>
                    <a:pt x="2478966" y="2741548"/>
                  </a:lnTo>
                  <a:lnTo>
                    <a:pt x="0" y="131128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943;p46">
              <a:extLst>
                <a:ext uri="{FF2B5EF4-FFF2-40B4-BE49-F238E27FC236}">
                  <a16:creationId xmlns:a16="http://schemas.microsoft.com/office/drawing/2014/main" id="{E54EF9D5-51F7-3F94-21C8-0F08ED6384F0}"/>
                </a:ext>
              </a:extLst>
            </p:cNvPr>
            <p:cNvSpPr/>
            <p:nvPr/>
          </p:nvSpPr>
          <p:spPr>
            <a:xfrm>
              <a:off x="7218610" y="2896186"/>
              <a:ext cx="27939" cy="41535"/>
            </a:xfrm>
            <a:custGeom>
              <a:avLst/>
              <a:gdLst/>
              <a:ahLst/>
              <a:cxnLst/>
              <a:rect l="l" t="t" r="r" b="b"/>
              <a:pathLst>
                <a:path w="279389" h="415353" extrusionOk="0">
                  <a:moveTo>
                    <a:pt x="0" y="127116"/>
                  </a:moveTo>
                  <a:cubicBezTo>
                    <a:pt x="0" y="232878"/>
                    <a:pt x="62821" y="354339"/>
                    <a:pt x="139695" y="398957"/>
                  </a:cubicBezTo>
                  <a:cubicBezTo>
                    <a:pt x="216568" y="443576"/>
                    <a:pt x="279390" y="394000"/>
                    <a:pt x="279390" y="288237"/>
                  </a:cubicBezTo>
                  <a:cubicBezTo>
                    <a:pt x="279390" y="182475"/>
                    <a:pt x="216568" y="61014"/>
                    <a:pt x="139695" y="16396"/>
                  </a:cubicBezTo>
                  <a:cubicBezTo>
                    <a:pt x="62821" y="-28222"/>
                    <a:pt x="0" y="21354"/>
                    <a:pt x="0" y="127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944;p46">
              <a:extLst>
                <a:ext uri="{FF2B5EF4-FFF2-40B4-BE49-F238E27FC236}">
                  <a16:creationId xmlns:a16="http://schemas.microsoft.com/office/drawing/2014/main" id="{DCC289D9-8F48-3CEF-F0C6-184295FE33C8}"/>
                </a:ext>
              </a:extLst>
            </p:cNvPr>
            <p:cNvSpPr/>
            <p:nvPr/>
          </p:nvSpPr>
          <p:spPr>
            <a:xfrm>
              <a:off x="7253472" y="2923422"/>
              <a:ext cx="12977" cy="19289"/>
            </a:xfrm>
            <a:custGeom>
              <a:avLst/>
              <a:gdLst/>
              <a:ahLst/>
              <a:cxnLst/>
              <a:rect l="l" t="t" r="r" b="b"/>
              <a:pathLst>
                <a:path w="129775" h="192894" extrusionOk="0">
                  <a:moveTo>
                    <a:pt x="0" y="58911"/>
                  </a:moveTo>
                  <a:cubicBezTo>
                    <a:pt x="0" y="107660"/>
                    <a:pt x="28931" y="164672"/>
                    <a:pt x="65301" y="185329"/>
                  </a:cubicBezTo>
                  <a:cubicBezTo>
                    <a:pt x="100845" y="205986"/>
                    <a:pt x="129776" y="182850"/>
                    <a:pt x="129776" y="134101"/>
                  </a:cubicBezTo>
                  <a:cubicBezTo>
                    <a:pt x="129776" y="85351"/>
                    <a:pt x="100845" y="28339"/>
                    <a:pt x="64475" y="7682"/>
                  </a:cubicBezTo>
                  <a:cubicBezTo>
                    <a:pt x="28931" y="-12974"/>
                    <a:pt x="0" y="9335"/>
                    <a:pt x="0" y="5891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945;p46">
              <a:extLst>
                <a:ext uri="{FF2B5EF4-FFF2-40B4-BE49-F238E27FC236}">
                  <a16:creationId xmlns:a16="http://schemas.microsoft.com/office/drawing/2014/main" id="{C1743EE2-BF30-F973-4697-1790079A79E3}"/>
                </a:ext>
              </a:extLst>
            </p:cNvPr>
            <p:cNvSpPr/>
            <p:nvPr/>
          </p:nvSpPr>
          <p:spPr>
            <a:xfrm>
              <a:off x="7273252" y="2934840"/>
              <a:ext cx="12977" cy="19324"/>
            </a:xfrm>
            <a:custGeom>
              <a:avLst/>
              <a:gdLst/>
              <a:ahLst/>
              <a:cxnLst/>
              <a:rect l="l" t="t" r="r" b="b"/>
              <a:pathLst>
                <a:path w="129775" h="193244" extrusionOk="0">
                  <a:moveTo>
                    <a:pt x="0" y="59260"/>
                  </a:moveTo>
                  <a:cubicBezTo>
                    <a:pt x="0" y="108010"/>
                    <a:pt x="28931" y="165022"/>
                    <a:pt x="65301" y="185679"/>
                  </a:cubicBezTo>
                  <a:cubicBezTo>
                    <a:pt x="100845" y="206336"/>
                    <a:pt x="129776" y="183200"/>
                    <a:pt x="129776" y="134451"/>
                  </a:cubicBezTo>
                  <a:cubicBezTo>
                    <a:pt x="129776" y="85701"/>
                    <a:pt x="100845" y="28689"/>
                    <a:pt x="64475" y="8032"/>
                  </a:cubicBezTo>
                  <a:cubicBezTo>
                    <a:pt x="28931" y="-13451"/>
                    <a:pt x="0" y="9685"/>
                    <a:pt x="0" y="59260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946;p46">
              <a:extLst>
                <a:ext uri="{FF2B5EF4-FFF2-40B4-BE49-F238E27FC236}">
                  <a16:creationId xmlns:a16="http://schemas.microsoft.com/office/drawing/2014/main" id="{9EF36F51-7692-E139-7FEB-10E82533F44C}"/>
                </a:ext>
              </a:extLst>
            </p:cNvPr>
            <p:cNvSpPr/>
            <p:nvPr/>
          </p:nvSpPr>
          <p:spPr>
            <a:xfrm>
              <a:off x="7371492" y="2959866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9" y="56186"/>
                  </a:moveTo>
                  <a:lnTo>
                    <a:pt x="97539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9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947;p46">
              <a:extLst>
                <a:ext uri="{FF2B5EF4-FFF2-40B4-BE49-F238E27FC236}">
                  <a16:creationId xmlns:a16="http://schemas.microsoft.com/office/drawing/2014/main" id="{68F1659B-3DC3-8E14-E45D-C841E2124D23}"/>
                </a:ext>
              </a:extLst>
            </p:cNvPr>
            <p:cNvSpPr/>
            <p:nvPr/>
          </p:nvSpPr>
          <p:spPr>
            <a:xfrm>
              <a:off x="7392755" y="2972225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948;p46">
              <a:extLst>
                <a:ext uri="{FF2B5EF4-FFF2-40B4-BE49-F238E27FC236}">
                  <a16:creationId xmlns:a16="http://schemas.microsoft.com/office/drawing/2014/main" id="{BCD2047B-E15C-4EF4-BC9E-04F5FC98CE2C}"/>
                </a:ext>
              </a:extLst>
            </p:cNvPr>
            <p:cNvSpPr/>
            <p:nvPr/>
          </p:nvSpPr>
          <p:spPr>
            <a:xfrm>
              <a:off x="7414101" y="2984585"/>
              <a:ext cx="9754" cy="80230"/>
            </a:xfrm>
            <a:custGeom>
              <a:avLst/>
              <a:gdLst/>
              <a:ahLst/>
              <a:cxnLst/>
              <a:rect l="l" t="t" r="r" b="b"/>
              <a:pathLst>
                <a:path w="97538" h="802303" extrusionOk="0">
                  <a:moveTo>
                    <a:pt x="97538" y="56186"/>
                  </a:moveTo>
                  <a:lnTo>
                    <a:pt x="97538" y="802303"/>
                  </a:lnTo>
                  <a:lnTo>
                    <a:pt x="0" y="746117"/>
                  </a:lnTo>
                  <a:lnTo>
                    <a:pt x="0" y="0"/>
                  </a:lnTo>
                  <a:lnTo>
                    <a:pt x="97538" y="56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949;p46">
              <a:extLst>
                <a:ext uri="{FF2B5EF4-FFF2-40B4-BE49-F238E27FC236}">
                  <a16:creationId xmlns:a16="http://schemas.microsoft.com/office/drawing/2014/main" id="{46571339-5A74-9F54-EB63-E8317C82B27B}"/>
                </a:ext>
              </a:extLst>
            </p:cNvPr>
            <p:cNvSpPr/>
            <p:nvPr/>
          </p:nvSpPr>
          <p:spPr>
            <a:xfrm>
              <a:off x="6976965" y="2457743"/>
              <a:ext cx="154491" cy="375290"/>
            </a:xfrm>
            <a:custGeom>
              <a:avLst/>
              <a:gdLst/>
              <a:ahLst/>
              <a:cxnLst/>
              <a:rect l="l" t="t" r="r" b="b"/>
              <a:pathLst>
                <a:path w="1544910" h="3752895" extrusionOk="0">
                  <a:moveTo>
                    <a:pt x="0" y="0"/>
                  </a:moveTo>
                  <a:lnTo>
                    <a:pt x="1544911" y="891540"/>
                  </a:lnTo>
                  <a:lnTo>
                    <a:pt x="1544911" y="3752896"/>
                  </a:lnTo>
                  <a:lnTo>
                    <a:pt x="0" y="28605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950;p46">
              <a:extLst>
                <a:ext uri="{FF2B5EF4-FFF2-40B4-BE49-F238E27FC236}">
                  <a16:creationId xmlns:a16="http://schemas.microsoft.com/office/drawing/2014/main" id="{6528909A-C06D-DD6F-C09C-D58F4BD76E6A}"/>
                </a:ext>
              </a:extLst>
            </p:cNvPr>
            <p:cNvSpPr/>
            <p:nvPr/>
          </p:nvSpPr>
          <p:spPr>
            <a:xfrm>
              <a:off x="7035316" y="2522414"/>
              <a:ext cx="36866" cy="56040"/>
            </a:xfrm>
            <a:custGeom>
              <a:avLst/>
              <a:gdLst/>
              <a:ahLst/>
              <a:cxnLst/>
              <a:rect l="l" t="t" r="r" b="b"/>
              <a:pathLst>
                <a:path w="368662" h="560398" extrusionOk="0">
                  <a:moveTo>
                    <a:pt x="368663" y="387614"/>
                  </a:moveTo>
                  <a:cubicBezTo>
                    <a:pt x="368663" y="530558"/>
                    <a:pt x="286003" y="598311"/>
                    <a:pt x="184331" y="538820"/>
                  </a:cubicBezTo>
                  <a:cubicBezTo>
                    <a:pt x="82660" y="479329"/>
                    <a:pt x="0" y="315729"/>
                    <a:pt x="0" y="172785"/>
                  </a:cubicBezTo>
                  <a:cubicBezTo>
                    <a:pt x="0" y="29841"/>
                    <a:pt x="82660" y="-37913"/>
                    <a:pt x="184331" y="21578"/>
                  </a:cubicBezTo>
                  <a:cubicBezTo>
                    <a:pt x="286003" y="81069"/>
                    <a:pt x="368663" y="244670"/>
                    <a:pt x="368663" y="3876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951;p46">
              <a:extLst>
                <a:ext uri="{FF2B5EF4-FFF2-40B4-BE49-F238E27FC236}">
                  <a16:creationId xmlns:a16="http://schemas.microsoft.com/office/drawing/2014/main" id="{36B0EAC8-A371-6C0A-A75E-D2DDA6701ED0}"/>
                </a:ext>
              </a:extLst>
            </p:cNvPr>
            <p:cNvSpPr/>
            <p:nvPr/>
          </p:nvSpPr>
          <p:spPr>
            <a:xfrm>
              <a:off x="7021346" y="2583776"/>
              <a:ext cx="64971" cy="66291"/>
            </a:xfrm>
            <a:custGeom>
              <a:avLst/>
              <a:gdLst/>
              <a:ahLst/>
              <a:cxnLst/>
              <a:rect l="l" t="t" r="r" b="b"/>
              <a:pathLst>
                <a:path w="649710" h="662906" extrusionOk="0">
                  <a:moveTo>
                    <a:pt x="324442" y="38345"/>
                  </a:moveTo>
                  <a:cubicBezTo>
                    <a:pt x="159949" y="-57502"/>
                    <a:pt x="24387" y="32561"/>
                    <a:pt x="415" y="239127"/>
                  </a:cubicBezTo>
                  <a:cubicBezTo>
                    <a:pt x="-3718" y="274657"/>
                    <a:pt x="23560" y="322580"/>
                    <a:pt x="56624" y="341584"/>
                  </a:cubicBezTo>
                  <a:lnTo>
                    <a:pt x="593086" y="654738"/>
                  </a:lnTo>
                  <a:cubicBezTo>
                    <a:pt x="626150" y="673743"/>
                    <a:pt x="653428" y="658870"/>
                    <a:pt x="649295" y="617556"/>
                  </a:cubicBezTo>
                  <a:cubicBezTo>
                    <a:pt x="624497" y="382071"/>
                    <a:pt x="488108" y="134192"/>
                    <a:pt x="324442" y="38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52;p46">
              <a:extLst>
                <a:ext uri="{FF2B5EF4-FFF2-40B4-BE49-F238E27FC236}">
                  <a16:creationId xmlns:a16="http://schemas.microsoft.com/office/drawing/2014/main" id="{5F03C4F6-E88D-1CD8-0318-E5D330A11622}"/>
                </a:ext>
              </a:extLst>
            </p:cNvPr>
            <p:cNvSpPr/>
            <p:nvPr/>
          </p:nvSpPr>
          <p:spPr>
            <a:xfrm>
              <a:off x="7007872" y="2642805"/>
              <a:ext cx="92083" cy="64366"/>
            </a:xfrm>
            <a:custGeom>
              <a:avLst/>
              <a:gdLst/>
              <a:ahLst/>
              <a:cxnLst/>
              <a:rect l="l" t="t" r="r" b="b"/>
              <a:pathLst>
                <a:path w="920829" h="643660" extrusionOk="0">
                  <a:moveTo>
                    <a:pt x="0" y="0"/>
                  </a:moveTo>
                  <a:lnTo>
                    <a:pt x="920830" y="531288"/>
                  </a:lnTo>
                  <a:lnTo>
                    <a:pt x="920830" y="643660"/>
                  </a:lnTo>
                  <a:lnTo>
                    <a:pt x="0" y="11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53;p46">
              <a:extLst>
                <a:ext uri="{FF2B5EF4-FFF2-40B4-BE49-F238E27FC236}">
                  <a16:creationId xmlns:a16="http://schemas.microsoft.com/office/drawing/2014/main" id="{BAA11169-49D6-1516-F6DF-39F26A3BF5DD}"/>
                </a:ext>
              </a:extLst>
            </p:cNvPr>
            <p:cNvSpPr/>
            <p:nvPr/>
          </p:nvSpPr>
          <p:spPr>
            <a:xfrm>
              <a:off x="7017185" y="2670408"/>
              <a:ext cx="72988" cy="53294"/>
            </a:xfrm>
            <a:custGeom>
              <a:avLst/>
              <a:gdLst/>
              <a:ahLst/>
              <a:cxnLst/>
              <a:rect l="l" t="t" r="r" b="b"/>
              <a:pathLst>
                <a:path w="729885" h="532940" extrusionOk="0">
                  <a:moveTo>
                    <a:pt x="0" y="0"/>
                  </a:moveTo>
                  <a:lnTo>
                    <a:pt x="729886" y="420569"/>
                  </a:lnTo>
                  <a:lnTo>
                    <a:pt x="729886" y="532941"/>
                  </a:lnTo>
                  <a:lnTo>
                    <a:pt x="0" y="112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54;p46">
              <a:extLst>
                <a:ext uri="{FF2B5EF4-FFF2-40B4-BE49-F238E27FC236}">
                  <a16:creationId xmlns:a16="http://schemas.microsoft.com/office/drawing/2014/main" id="{B63827F0-1E69-1B71-A7B6-D8ACC39DDEAB}"/>
                </a:ext>
              </a:extLst>
            </p:cNvPr>
            <p:cNvSpPr/>
            <p:nvPr/>
          </p:nvSpPr>
          <p:spPr>
            <a:xfrm>
              <a:off x="6928587" y="2655659"/>
              <a:ext cx="107458" cy="94029"/>
            </a:xfrm>
            <a:custGeom>
              <a:avLst/>
              <a:gdLst/>
              <a:ahLst/>
              <a:cxnLst/>
              <a:rect l="l" t="t" r="r" b="b"/>
              <a:pathLst>
                <a:path w="1074576" h="940289" extrusionOk="0">
                  <a:moveTo>
                    <a:pt x="1074577" y="620525"/>
                  </a:moveTo>
                  <a:lnTo>
                    <a:pt x="0" y="0"/>
                  </a:lnTo>
                  <a:lnTo>
                    <a:pt x="0" y="319765"/>
                  </a:lnTo>
                  <a:lnTo>
                    <a:pt x="1074577" y="940290"/>
                  </a:lnTo>
                  <a:lnTo>
                    <a:pt x="1074577" y="62052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55;p46">
              <a:extLst>
                <a:ext uri="{FF2B5EF4-FFF2-40B4-BE49-F238E27FC236}">
                  <a16:creationId xmlns:a16="http://schemas.microsoft.com/office/drawing/2014/main" id="{7978A8EF-2EB6-0034-CAD7-76F88B48286A}"/>
                </a:ext>
              </a:extLst>
            </p:cNvPr>
            <p:cNvSpPr/>
            <p:nvPr/>
          </p:nvSpPr>
          <p:spPr>
            <a:xfrm>
              <a:off x="7139412" y="2421571"/>
              <a:ext cx="49918" cy="106295"/>
            </a:xfrm>
            <a:custGeom>
              <a:avLst/>
              <a:gdLst/>
              <a:ahLst/>
              <a:cxnLst/>
              <a:rect l="l" t="t" r="r" b="b"/>
              <a:pathLst>
                <a:path w="499175" h="1062948" extrusionOk="0">
                  <a:moveTo>
                    <a:pt x="248761" y="0"/>
                  </a:moveTo>
                  <a:lnTo>
                    <a:pt x="478555" y="451141"/>
                  </a:lnTo>
                  <a:cubicBezTo>
                    <a:pt x="509966" y="513111"/>
                    <a:pt x="505006" y="575081"/>
                    <a:pt x="466983" y="589953"/>
                  </a:cubicBezTo>
                  <a:cubicBezTo>
                    <a:pt x="428959" y="604826"/>
                    <a:pt x="372751" y="565992"/>
                    <a:pt x="341340" y="504022"/>
                  </a:cubicBezTo>
                  <a:lnTo>
                    <a:pt x="338860" y="498238"/>
                  </a:lnTo>
                  <a:lnTo>
                    <a:pt x="338860" y="998954"/>
                  </a:lnTo>
                  <a:cubicBezTo>
                    <a:pt x="338860" y="1055967"/>
                    <a:pt x="299183" y="1079102"/>
                    <a:pt x="249588" y="1051009"/>
                  </a:cubicBezTo>
                  <a:cubicBezTo>
                    <a:pt x="199992" y="1022090"/>
                    <a:pt x="160315" y="953510"/>
                    <a:pt x="160315" y="896498"/>
                  </a:cubicBezTo>
                  <a:lnTo>
                    <a:pt x="160315" y="395781"/>
                  </a:lnTo>
                  <a:lnTo>
                    <a:pt x="157835" y="398260"/>
                  </a:lnTo>
                  <a:cubicBezTo>
                    <a:pt x="126424" y="423874"/>
                    <a:pt x="69389" y="397434"/>
                    <a:pt x="32192" y="338769"/>
                  </a:cubicBezTo>
                  <a:cubicBezTo>
                    <a:pt x="-5831" y="280104"/>
                    <a:pt x="-10791" y="212350"/>
                    <a:pt x="20620" y="186736"/>
                  </a:cubicBezTo>
                  <a:lnTo>
                    <a:pt x="248761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56;p46">
              <a:extLst>
                <a:ext uri="{FF2B5EF4-FFF2-40B4-BE49-F238E27FC236}">
                  <a16:creationId xmlns:a16="http://schemas.microsoft.com/office/drawing/2014/main" id="{C41B1A7D-DA89-276D-61F0-1EB5FC8DD166}"/>
                </a:ext>
              </a:extLst>
            </p:cNvPr>
            <p:cNvSpPr/>
            <p:nvPr/>
          </p:nvSpPr>
          <p:spPr>
            <a:xfrm>
              <a:off x="7139247" y="2979851"/>
              <a:ext cx="49917" cy="106295"/>
            </a:xfrm>
            <a:custGeom>
              <a:avLst/>
              <a:gdLst/>
              <a:ahLst/>
              <a:cxnLst/>
              <a:rect l="l" t="t" r="r" b="b"/>
              <a:pathLst>
                <a:path w="499174" h="1062948" extrusionOk="0">
                  <a:moveTo>
                    <a:pt x="250414" y="1062949"/>
                  </a:moveTo>
                  <a:lnTo>
                    <a:pt x="20620" y="611808"/>
                  </a:lnTo>
                  <a:cubicBezTo>
                    <a:pt x="-10791" y="549838"/>
                    <a:pt x="-5831" y="487868"/>
                    <a:pt x="32192" y="472996"/>
                  </a:cubicBezTo>
                  <a:cubicBezTo>
                    <a:pt x="70216" y="458123"/>
                    <a:pt x="126425" y="496957"/>
                    <a:pt x="157835" y="558927"/>
                  </a:cubicBezTo>
                  <a:lnTo>
                    <a:pt x="160315" y="564711"/>
                  </a:lnTo>
                  <a:lnTo>
                    <a:pt x="160315" y="63994"/>
                  </a:lnTo>
                  <a:cubicBezTo>
                    <a:pt x="160315" y="6982"/>
                    <a:pt x="199992" y="-16153"/>
                    <a:pt x="249587" y="11940"/>
                  </a:cubicBezTo>
                  <a:cubicBezTo>
                    <a:pt x="299183" y="40859"/>
                    <a:pt x="338860" y="109439"/>
                    <a:pt x="338860" y="166451"/>
                  </a:cubicBezTo>
                  <a:lnTo>
                    <a:pt x="338860" y="667168"/>
                  </a:lnTo>
                  <a:lnTo>
                    <a:pt x="341340" y="664689"/>
                  </a:lnTo>
                  <a:cubicBezTo>
                    <a:pt x="372750" y="639075"/>
                    <a:pt x="429786" y="665515"/>
                    <a:pt x="466983" y="724180"/>
                  </a:cubicBezTo>
                  <a:cubicBezTo>
                    <a:pt x="505006" y="782845"/>
                    <a:pt x="509966" y="850599"/>
                    <a:pt x="478555" y="876213"/>
                  </a:cubicBezTo>
                  <a:lnTo>
                    <a:pt x="250414" y="106294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does Meta-Identity Solve?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 dirty="0"/>
              <a:t>Here you have a list of items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724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are we unique?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r>
              <a:rPr lang="en" dirty="0"/>
              <a:t>Security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004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345891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we built it?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39772" y="1012177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- Meta-Identity of a person in built with 3 steps – 1) Personality cloning via chat data, 2) Speech and voice cloning  and 3) Face and looks cloning. The web app accepts chat data, speech and input image.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1600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- We used a variety of ML models, </a:t>
            </a:r>
            <a:r>
              <a:rPr lang="en-US" sz="1600" dirty="0" err="1"/>
              <a:t>dockerized</a:t>
            </a:r>
            <a:r>
              <a:rPr lang="en-US" sz="1600" dirty="0"/>
              <a:t>, deployed on Google cloud and cascaded together in parallel, along with RESTful services and chat support to generate a human digital clone of oneself.  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1600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- We used federated learning to train our personality ML model, which protects the privacy of the people, as the model does not know where the data is coming from for training.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sz="16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╸"/>
            </a:pPr>
            <a:endParaRPr lang="en-US" sz="1600"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27722" y="302343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Privacy Architecture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505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27722" y="302343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Network Architecture - Overall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610CFA-7788-68D8-95BE-CD266DA6A730}"/>
              </a:ext>
            </a:extLst>
          </p:cNvPr>
          <p:cNvSpPr/>
          <p:nvPr/>
        </p:nvSpPr>
        <p:spPr>
          <a:xfrm>
            <a:off x="988741" y="1992352"/>
            <a:ext cx="1367883" cy="1590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902D47-1003-CCB8-9B92-0430C975F9DB}"/>
              </a:ext>
            </a:extLst>
          </p:cNvPr>
          <p:cNvSpPr/>
          <p:nvPr/>
        </p:nvSpPr>
        <p:spPr>
          <a:xfrm>
            <a:off x="3888058" y="1992352"/>
            <a:ext cx="1367883" cy="1590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A4FA7F-83E2-B896-C83C-BA5C20612B7C}"/>
              </a:ext>
            </a:extLst>
          </p:cNvPr>
          <p:cNvSpPr/>
          <p:nvPr/>
        </p:nvSpPr>
        <p:spPr>
          <a:xfrm>
            <a:off x="6787376" y="1985097"/>
            <a:ext cx="2148468" cy="2535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5F17E8-5CB0-F4B0-0788-3D5D27F726C1}"/>
              </a:ext>
            </a:extLst>
          </p:cNvPr>
          <p:cNvCxnSpPr>
            <a:cxnSpLocks/>
          </p:cNvCxnSpPr>
          <p:nvPr/>
        </p:nvCxnSpPr>
        <p:spPr>
          <a:xfrm>
            <a:off x="2587083" y="2126166"/>
            <a:ext cx="112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807100-3A0C-D4D3-0B24-F1CD81A199C2}"/>
              </a:ext>
            </a:extLst>
          </p:cNvPr>
          <p:cNvCxnSpPr/>
          <p:nvPr/>
        </p:nvCxnSpPr>
        <p:spPr>
          <a:xfrm flipH="1">
            <a:off x="2587083" y="3375102"/>
            <a:ext cx="112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3D25DC-92AB-DFF3-B30E-3E70EE6C71A2}"/>
              </a:ext>
            </a:extLst>
          </p:cNvPr>
          <p:cNvCxnSpPr>
            <a:cxnSpLocks/>
          </p:cNvCxnSpPr>
          <p:nvPr/>
        </p:nvCxnSpPr>
        <p:spPr>
          <a:xfrm>
            <a:off x="5445513" y="2126166"/>
            <a:ext cx="112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58DD43-0933-B645-51FD-A138FC7951EB}"/>
              </a:ext>
            </a:extLst>
          </p:cNvPr>
          <p:cNvCxnSpPr/>
          <p:nvPr/>
        </p:nvCxnSpPr>
        <p:spPr>
          <a:xfrm flipH="1">
            <a:off x="5445513" y="3352800"/>
            <a:ext cx="112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03F3F26-B307-B60A-992A-A24C1209E012}"/>
              </a:ext>
            </a:extLst>
          </p:cNvPr>
          <p:cNvSpPr/>
          <p:nvPr/>
        </p:nvSpPr>
        <p:spPr>
          <a:xfrm>
            <a:off x="6889595" y="266236"/>
            <a:ext cx="1944029" cy="69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5D27F3-22A1-A434-1CAC-F7A60676490D}"/>
              </a:ext>
            </a:extLst>
          </p:cNvPr>
          <p:cNvCxnSpPr/>
          <p:nvPr/>
        </p:nvCxnSpPr>
        <p:spPr>
          <a:xfrm flipV="1">
            <a:off x="4917689" y="698643"/>
            <a:ext cx="1657814" cy="86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3BD3108-6E8F-8616-FE7E-17C63DD21977}"/>
              </a:ext>
            </a:extLst>
          </p:cNvPr>
          <p:cNvCxnSpPr/>
          <p:nvPr/>
        </p:nvCxnSpPr>
        <p:spPr>
          <a:xfrm flipH="1">
            <a:off x="5144429" y="980939"/>
            <a:ext cx="1642947" cy="862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10D23C5-DA44-BA94-F4EF-CF3D767AB3EF}"/>
              </a:ext>
            </a:extLst>
          </p:cNvPr>
          <p:cNvSpPr txBox="1"/>
          <p:nvPr/>
        </p:nvSpPr>
        <p:spPr>
          <a:xfrm>
            <a:off x="7037443" y="1469132"/>
            <a:ext cx="1784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Google Cloud  Platform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A6B9F0-7749-6C60-0D0D-57EDF7C084B6}"/>
              </a:ext>
            </a:extLst>
          </p:cNvPr>
          <p:cNvSpPr txBox="1"/>
          <p:nvPr/>
        </p:nvSpPr>
        <p:spPr>
          <a:xfrm>
            <a:off x="3679903" y="3752428"/>
            <a:ext cx="1784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Backend Server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85843C-21D7-E61F-420D-866DC4F2A659}"/>
              </a:ext>
            </a:extLst>
          </p:cNvPr>
          <p:cNvSpPr txBox="1"/>
          <p:nvPr/>
        </p:nvSpPr>
        <p:spPr>
          <a:xfrm>
            <a:off x="698808" y="3754001"/>
            <a:ext cx="1784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Front End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1417A0-E14E-2663-E110-50B14AA8C0E2}"/>
              </a:ext>
            </a:extLst>
          </p:cNvPr>
          <p:cNvSpPr txBox="1"/>
          <p:nvPr/>
        </p:nvSpPr>
        <p:spPr>
          <a:xfrm>
            <a:off x="6969511" y="462217"/>
            <a:ext cx="1784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Twilio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FC4DA0-6047-30FF-24F7-6EE4C538CA9D}"/>
              </a:ext>
            </a:extLst>
          </p:cNvPr>
          <p:cNvSpPr txBox="1"/>
          <p:nvPr/>
        </p:nvSpPr>
        <p:spPr>
          <a:xfrm>
            <a:off x="7006683" y="2030563"/>
            <a:ext cx="1784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GPT 2 – NLP Bot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8AEA95-F8AA-BB92-D083-EBDFB79D699F}"/>
              </a:ext>
            </a:extLst>
          </p:cNvPr>
          <p:cNvSpPr txBox="1"/>
          <p:nvPr/>
        </p:nvSpPr>
        <p:spPr>
          <a:xfrm>
            <a:off x="6882161" y="3008742"/>
            <a:ext cx="198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Digital Avatar Model (Style GAN)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548037-636A-ACA9-2309-3B23B3ED8BDE}"/>
              </a:ext>
            </a:extLst>
          </p:cNvPr>
          <p:cNvSpPr txBox="1"/>
          <p:nvPr/>
        </p:nvSpPr>
        <p:spPr>
          <a:xfrm>
            <a:off x="6825995" y="3631660"/>
            <a:ext cx="2092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Video Synthesizer – Audio + Image (RNN LSTM)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AEA141-1A88-8AB6-2E4E-2207B04168F9}"/>
              </a:ext>
            </a:extLst>
          </p:cNvPr>
          <p:cNvSpPr txBox="1"/>
          <p:nvPr/>
        </p:nvSpPr>
        <p:spPr>
          <a:xfrm>
            <a:off x="3906645" y="2225562"/>
            <a:ext cx="1367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Speech2Text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gTTS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F81D06-EC5C-4DF3-F244-00C9C0245CFB}"/>
              </a:ext>
            </a:extLst>
          </p:cNvPr>
          <p:cNvSpPr txBox="1"/>
          <p:nvPr/>
        </p:nvSpPr>
        <p:spPr>
          <a:xfrm>
            <a:off x="3897352" y="2997259"/>
            <a:ext cx="136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Flask Server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EBEF78-ABB7-4F2B-231C-7490E2AACEA4}"/>
              </a:ext>
            </a:extLst>
          </p:cNvPr>
          <p:cNvSpPr txBox="1"/>
          <p:nvPr/>
        </p:nvSpPr>
        <p:spPr>
          <a:xfrm>
            <a:off x="7006683" y="2412318"/>
            <a:ext cx="1784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Text2Speech Clone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E25C6A-F111-F0AA-D2CD-A2A9FB3B4B8A}"/>
              </a:ext>
            </a:extLst>
          </p:cNvPr>
          <p:cNvSpPr txBox="1"/>
          <p:nvPr/>
        </p:nvSpPr>
        <p:spPr>
          <a:xfrm>
            <a:off x="988742" y="2048530"/>
            <a:ext cx="136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0F8E3D-2E5F-03A4-6A46-1B156975C5BB}"/>
              </a:ext>
            </a:extLst>
          </p:cNvPr>
          <p:cNvSpPr txBox="1"/>
          <p:nvPr/>
        </p:nvSpPr>
        <p:spPr>
          <a:xfrm>
            <a:off x="1025914" y="2605079"/>
            <a:ext cx="136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Speech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11D14D-1C8A-255B-8C04-7F707CBC16CF}"/>
              </a:ext>
            </a:extLst>
          </p:cNvPr>
          <p:cNvSpPr txBox="1"/>
          <p:nvPr/>
        </p:nvSpPr>
        <p:spPr>
          <a:xfrm>
            <a:off x="988742" y="3147240"/>
            <a:ext cx="136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9A6DF0-FDE0-3E68-E2BA-71F21865CE3F}"/>
              </a:ext>
            </a:extLst>
          </p:cNvPr>
          <p:cNvSpPr txBox="1"/>
          <p:nvPr/>
        </p:nvSpPr>
        <p:spPr>
          <a:xfrm>
            <a:off x="2475754" y="2225562"/>
            <a:ext cx="136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965031B-25F5-13F7-0B8F-80B1666E6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556" y="4323882"/>
            <a:ext cx="1770127" cy="47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8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27722" y="302343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Network Architecture – In Depth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1B629-29F1-068B-F12B-7B2DFF056FC5}"/>
              </a:ext>
            </a:extLst>
          </p:cNvPr>
          <p:cNvSpPr/>
          <p:nvPr/>
        </p:nvSpPr>
        <p:spPr>
          <a:xfrm>
            <a:off x="505893" y="2787021"/>
            <a:ext cx="1412115" cy="7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BC7FCA-6412-8417-A839-D6F28042155C}"/>
              </a:ext>
            </a:extLst>
          </p:cNvPr>
          <p:cNvSpPr/>
          <p:nvPr/>
        </p:nvSpPr>
        <p:spPr>
          <a:xfrm>
            <a:off x="431552" y="1523070"/>
            <a:ext cx="1412115" cy="39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6A5D0-C990-B51F-6DF2-8FB019E19C70}"/>
              </a:ext>
            </a:extLst>
          </p:cNvPr>
          <p:cNvSpPr/>
          <p:nvPr/>
        </p:nvSpPr>
        <p:spPr>
          <a:xfrm>
            <a:off x="2739854" y="1523070"/>
            <a:ext cx="1412115" cy="396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679AFB-E896-E856-B3B6-F9ACA9D558D3}"/>
              </a:ext>
            </a:extLst>
          </p:cNvPr>
          <p:cNvSpPr/>
          <p:nvPr/>
        </p:nvSpPr>
        <p:spPr>
          <a:xfrm>
            <a:off x="5235333" y="2792366"/>
            <a:ext cx="1412115" cy="7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F7A3E-6D5E-481F-2C3E-306F08012CE2}"/>
              </a:ext>
            </a:extLst>
          </p:cNvPr>
          <p:cNvSpPr/>
          <p:nvPr/>
        </p:nvSpPr>
        <p:spPr>
          <a:xfrm>
            <a:off x="2961626" y="4049048"/>
            <a:ext cx="1412115" cy="7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C52A0-C221-5989-1157-1410AF1B2F4E}"/>
              </a:ext>
            </a:extLst>
          </p:cNvPr>
          <p:cNvSpPr/>
          <p:nvPr/>
        </p:nvSpPr>
        <p:spPr>
          <a:xfrm>
            <a:off x="5196839" y="4019164"/>
            <a:ext cx="1412115" cy="7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778F1-CCED-097B-ACB7-8FBB6A5AED15}"/>
              </a:ext>
            </a:extLst>
          </p:cNvPr>
          <p:cNvSpPr txBox="1"/>
          <p:nvPr/>
        </p:nvSpPr>
        <p:spPr>
          <a:xfrm>
            <a:off x="635824" y="2899891"/>
            <a:ext cx="110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Front 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C8F5EC-4781-C7A8-1357-CEF7ABCA1836}"/>
              </a:ext>
            </a:extLst>
          </p:cNvPr>
          <p:cNvSpPr txBox="1"/>
          <p:nvPr/>
        </p:nvSpPr>
        <p:spPr>
          <a:xfrm>
            <a:off x="654389" y="1567331"/>
            <a:ext cx="1055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WhatsApp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65CD2D-A504-2067-BFF5-C938F3E66F4C}"/>
              </a:ext>
            </a:extLst>
          </p:cNvPr>
          <p:cNvSpPr txBox="1"/>
          <p:nvPr/>
        </p:nvSpPr>
        <p:spPr>
          <a:xfrm>
            <a:off x="2953490" y="1566195"/>
            <a:ext cx="1055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Twilio 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3FB49B-8822-BCF7-097F-D77F8AEF1045}"/>
              </a:ext>
            </a:extLst>
          </p:cNvPr>
          <p:cNvSpPr txBox="1"/>
          <p:nvPr/>
        </p:nvSpPr>
        <p:spPr>
          <a:xfrm>
            <a:off x="5312323" y="2828064"/>
            <a:ext cx="1258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Text to Speech Model (Cloning voice)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75F010-BE49-B401-6069-28D65CFC4DF7}"/>
              </a:ext>
            </a:extLst>
          </p:cNvPr>
          <p:cNvSpPr txBox="1"/>
          <p:nvPr/>
        </p:nvSpPr>
        <p:spPr>
          <a:xfrm>
            <a:off x="3038616" y="4125145"/>
            <a:ext cx="1258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Digital Avatar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StyleGAN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FF350E-1066-8999-2320-8EE30AAF11F0}"/>
              </a:ext>
            </a:extLst>
          </p:cNvPr>
          <p:cNvSpPr txBox="1"/>
          <p:nvPr/>
        </p:nvSpPr>
        <p:spPr>
          <a:xfrm>
            <a:off x="5235333" y="4047282"/>
            <a:ext cx="1335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Speech Driven Video Generator (RNN LSTM)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578C32-DB2A-D50A-C085-8482BFF4B2A1}"/>
              </a:ext>
            </a:extLst>
          </p:cNvPr>
          <p:cNvCxnSpPr>
            <a:cxnSpLocks/>
          </p:cNvCxnSpPr>
          <p:nvPr/>
        </p:nvCxnSpPr>
        <p:spPr>
          <a:xfrm>
            <a:off x="1987747" y="3168412"/>
            <a:ext cx="896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4670758-EBE0-8F84-B407-00B74F12FAC8}"/>
              </a:ext>
            </a:extLst>
          </p:cNvPr>
          <p:cNvSpPr/>
          <p:nvPr/>
        </p:nvSpPr>
        <p:spPr>
          <a:xfrm>
            <a:off x="7149002" y="2817128"/>
            <a:ext cx="1412115" cy="7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53EE80-E5C9-2211-71DA-BACFAFF61443}"/>
              </a:ext>
            </a:extLst>
          </p:cNvPr>
          <p:cNvSpPr txBox="1"/>
          <p:nvPr/>
        </p:nvSpPr>
        <p:spPr>
          <a:xfrm>
            <a:off x="7225992" y="2907471"/>
            <a:ext cx="125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Synthesized Output Video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F9399D-442B-241A-D43B-B5CAD4090520}"/>
              </a:ext>
            </a:extLst>
          </p:cNvPr>
          <p:cNvSpPr/>
          <p:nvPr/>
        </p:nvSpPr>
        <p:spPr>
          <a:xfrm>
            <a:off x="5196839" y="1464685"/>
            <a:ext cx="1482742" cy="702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26302B-F76A-5FEE-88B1-56C9ADD17FA7}"/>
              </a:ext>
            </a:extLst>
          </p:cNvPr>
          <p:cNvSpPr txBox="1"/>
          <p:nvPr/>
        </p:nvSpPr>
        <p:spPr>
          <a:xfrm>
            <a:off x="5309143" y="1436170"/>
            <a:ext cx="1258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Personality Clone NLP Bot (GPT-2)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67CA32-5F80-6D22-6054-EB536457C1D6}"/>
              </a:ext>
            </a:extLst>
          </p:cNvPr>
          <p:cNvCxnSpPr>
            <a:cxnSpLocks/>
          </p:cNvCxnSpPr>
          <p:nvPr/>
        </p:nvCxnSpPr>
        <p:spPr>
          <a:xfrm flipV="1">
            <a:off x="3590693" y="2111298"/>
            <a:ext cx="0" cy="564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CD9D49-0D5A-7EC0-65CB-28B281BE41BA}"/>
              </a:ext>
            </a:extLst>
          </p:cNvPr>
          <p:cNvCxnSpPr/>
          <p:nvPr/>
        </p:nvCxnSpPr>
        <p:spPr>
          <a:xfrm>
            <a:off x="3590693" y="2111298"/>
            <a:ext cx="1538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68BBC6C-51FB-4566-60C7-FB7E3E1CD2E0}"/>
              </a:ext>
            </a:extLst>
          </p:cNvPr>
          <p:cNvCxnSpPr>
            <a:cxnSpLocks/>
          </p:cNvCxnSpPr>
          <p:nvPr/>
        </p:nvCxnSpPr>
        <p:spPr>
          <a:xfrm>
            <a:off x="1918008" y="1799064"/>
            <a:ext cx="768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EBA7DB-05BD-725D-C5C6-E07C628DD695}"/>
              </a:ext>
            </a:extLst>
          </p:cNvPr>
          <p:cNvCxnSpPr/>
          <p:nvPr/>
        </p:nvCxnSpPr>
        <p:spPr>
          <a:xfrm flipH="1">
            <a:off x="1918008" y="1620644"/>
            <a:ext cx="768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42C0BBD-6996-E94A-7AE8-32A4FBB77664}"/>
              </a:ext>
            </a:extLst>
          </p:cNvPr>
          <p:cNvCxnSpPr/>
          <p:nvPr/>
        </p:nvCxnSpPr>
        <p:spPr>
          <a:xfrm>
            <a:off x="4237463" y="1851670"/>
            <a:ext cx="892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9B8258ED-A226-2BD2-8DD8-87E088DB8156}"/>
              </a:ext>
            </a:extLst>
          </p:cNvPr>
          <p:cNvCxnSpPr/>
          <p:nvPr/>
        </p:nvCxnSpPr>
        <p:spPr>
          <a:xfrm flipH="1">
            <a:off x="4237463" y="1620644"/>
            <a:ext cx="892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925E6DF-D68B-60EC-9FC0-028EE7759874}"/>
              </a:ext>
            </a:extLst>
          </p:cNvPr>
          <p:cNvSpPr/>
          <p:nvPr/>
        </p:nvSpPr>
        <p:spPr>
          <a:xfrm>
            <a:off x="2961626" y="2770671"/>
            <a:ext cx="1412115" cy="70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95C90D7-CE33-D405-C042-6CBB5A5774BA}"/>
              </a:ext>
            </a:extLst>
          </p:cNvPr>
          <p:cNvSpPr txBox="1"/>
          <p:nvPr/>
        </p:nvSpPr>
        <p:spPr>
          <a:xfrm>
            <a:off x="3038616" y="2868567"/>
            <a:ext cx="1258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Speech to Text </a:t>
            </a:r>
            <a:r>
              <a:rPr lang="en-US" sz="1200" dirty="0" err="1"/>
              <a:t>gTTS</a:t>
            </a:r>
            <a:endParaRPr lang="en-US" sz="1200" dirty="0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C4BD2CF-C01D-EF1E-9455-0C394036392F}"/>
              </a:ext>
            </a:extLst>
          </p:cNvPr>
          <p:cNvCxnSpPr/>
          <p:nvPr/>
        </p:nvCxnSpPr>
        <p:spPr>
          <a:xfrm>
            <a:off x="5938209" y="2297151"/>
            <a:ext cx="0" cy="37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EADAD3EF-2B0B-51C5-F571-AE51B2DEA681}"/>
              </a:ext>
            </a:extLst>
          </p:cNvPr>
          <p:cNvCxnSpPr/>
          <p:nvPr/>
        </p:nvCxnSpPr>
        <p:spPr>
          <a:xfrm>
            <a:off x="5938209" y="3583259"/>
            <a:ext cx="0" cy="35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AEB2189C-E501-FE33-7769-ECA81E75CF80}"/>
              </a:ext>
            </a:extLst>
          </p:cNvPr>
          <p:cNvCxnSpPr/>
          <p:nvPr/>
        </p:nvCxnSpPr>
        <p:spPr>
          <a:xfrm>
            <a:off x="1211950" y="3583259"/>
            <a:ext cx="0" cy="81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04EDFC45-C9B3-DE0D-9AFC-A8D1B6924974}"/>
              </a:ext>
            </a:extLst>
          </p:cNvPr>
          <p:cNvCxnSpPr>
            <a:cxnSpLocks/>
          </p:cNvCxnSpPr>
          <p:nvPr/>
        </p:nvCxnSpPr>
        <p:spPr>
          <a:xfrm>
            <a:off x="1211950" y="4398566"/>
            <a:ext cx="1527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BC03FD1-749F-923F-99FE-814663D9583B}"/>
              </a:ext>
            </a:extLst>
          </p:cNvPr>
          <p:cNvCxnSpPr/>
          <p:nvPr/>
        </p:nvCxnSpPr>
        <p:spPr>
          <a:xfrm>
            <a:off x="4497659" y="4341541"/>
            <a:ext cx="63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5F70DA1-88D8-548A-8FE1-7B571BEE2FD2}"/>
              </a:ext>
            </a:extLst>
          </p:cNvPr>
          <p:cNvCxnSpPr/>
          <p:nvPr/>
        </p:nvCxnSpPr>
        <p:spPr>
          <a:xfrm>
            <a:off x="6809678" y="4398566"/>
            <a:ext cx="1077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F13513F5-B4FE-8685-5397-D7983FB418FB}"/>
              </a:ext>
            </a:extLst>
          </p:cNvPr>
          <p:cNvCxnSpPr/>
          <p:nvPr/>
        </p:nvCxnSpPr>
        <p:spPr>
          <a:xfrm flipV="1">
            <a:off x="7887629" y="3583259"/>
            <a:ext cx="0" cy="81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6A3369C1-9F01-8C56-8F21-C0EEF792EA15}"/>
              </a:ext>
            </a:extLst>
          </p:cNvPr>
          <p:cNvSpPr txBox="1"/>
          <p:nvPr/>
        </p:nvSpPr>
        <p:spPr>
          <a:xfrm>
            <a:off x="1955179" y="1191356"/>
            <a:ext cx="82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Response from Clone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814A9C1F-77FE-68B3-F74D-A6CFFF71EFCD}"/>
              </a:ext>
            </a:extLst>
          </p:cNvPr>
          <p:cNvSpPr txBox="1"/>
          <p:nvPr/>
        </p:nvSpPr>
        <p:spPr>
          <a:xfrm>
            <a:off x="4318841" y="1027451"/>
            <a:ext cx="821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Model Prediction Response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552607F-AE61-11F4-B66F-7BE82235E65C}"/>
              </a:ext>
            </a:extLst>
          </p:cNvPr>
          <p:cNvSpPr txBox="1"/>
          <p:nvPr/>
        </p:nvSpPr>
        <p:spPr>
          <a:xfrm>
            <a:off x="1964772" y="1873077"/>
            <a:ext cx="82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Request from user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119A547-C578-F814-D24D-96D7C4D81A5F}"/>
              </a:ext>
            </a:extLst>
          </p:cNvPr>
          <p:cNvSpPr txBox="1"/>
          <p:nvPr/>
        </p:nvSpPr>
        <p:spPr>
          <a:xfrm>
            <a:off x="4318841" y="1646318"/>
            <a:ext cx="82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Request from user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95CD709-7981-6B29-8D65-A1CE0E0E492B}"/>
              </a:ext>
            </a:extLst>
          </p:cNvPr>
          <p:cNvSpPr txBox="1"/>
          <p:nvPr/>
        </p:nvSpPr>
        <p:spPr>
          <a:xfrm>
            <a:off x="3675813" y="2245445"/>
            <a:ext cx="82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Text from User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3697388-819B-4E4E-C60D-B2B69A621BEB}"/>
              </a:ext>
            </a:extLst>
          </p:cNvPr>
          <p:cNvSpPr txBox="1"/>
          <p:nvPr/>
        </p:nvSpPr>
        <p:spPr>
          <a:xfrm>
            <a:off x="2025267" y="2716956"/>
            <a:ext cx="82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Speech from User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63392B7-4ED0-C85F-42DB-0D6B06CAC1FC}"/>
              </a:ext>
            </a:extLst>
          </p:cNvPr>
          <p:cNvSpPr txBox="1"/>
          <p:nvPr/>
        </p:nvSpPr>
        <p:spPr>
          <a:xfrm>
            <a:off x="1646897" y="3836783"/>
            <a:ext cx="821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Face Image to Clone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D4415D9-3948-1E8F-74D0-6F737877D1F0}"/>
              </a:ext>
            </a:extLst>
          </p:cNvPr>
          <p:cNvSpPr txBox="1"/>
          <p:nvPr/>
        </p:nvSpPr>
        <p:spPr>
          <a:xfrm>
            <a:off x="4412235" y="3771902"/>
            <a:ext cx="821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Toonify</a:t>
            </a:r>
            <a:r>
              <a:rPr lang="en-US" sz="1000" dirty="0">
                <a:solidFill>
                  <a:schemeClr val="tx1"/>
                </a:solidFill>
              </a:rPr>
              <a:t> Digital Image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D64E8408-A04A-0208-4CFB-573F0F9C2907}"/>
              </a:ext>
            </a:extLst>
          </p:cNvPr>
          <p:cNvSpPr txBox="1"/>
          <p:nvPr/>
        </p:nvSpPr>
        <p:spPr>
          <a:xfrm>
            <a:off x="5987832" y="2273187"/>
            <a:ext cx="82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Response from Clone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A6BCD7F-9D7C-26AB-59B7-0F706787945B}"/>
              </a:ext>
            </a:extLst>
          </p:cNvPr>
          <p:cNvSpPr txBox="1"/>
          <p:nvPr/>
        </p:nvSpPr>
        <p:spPr>
          <a:xfrm>
            <a:off x="6015522" y="3498424"/>
            <a:ext cx="821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Response In Clone’s voice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F9C264B-43B8-DEB8-CF8D-E9187C47188C}"/>
              </a:ext>
            </a:extLst>
          </p:cNvPr>
          <p:cNvSpPr txBox="1"/>
          <p:nvPr/>
        </p:nvSpPr>
        <p:spPr>
          <a:xfrm>
            <a:off x="6691018" y="4477439"/>
            <a:ext cx="2002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 learning – Speech + Image</a:t>
            </a:r>
          </a:p>
        </p:txBody>
      </p:sp>
      <p:pic>
        <p:nvPicPr>
          <p:cNvPr id="235" name="Picture 234">
            <a:extLst>
              <a:ext uri="{FF2B5EF4-FFF2-40B4-BE49-F238E27FC236}">
                <a16:creationId xmlns:a16="http://schemas.microsoft.com/office/drawing/2014/main" id="{34036CDB-BCF2-3FB9-373F-4A629749D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39" y="2000929"/>
            <a:ext cx="296222" cy="296222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4CA0C7FE-4FAD-5062-B2A7-1207BE751415}"/>
              </a:ext>
            </a:extLst>
          </p:cNvPr>
          <p:cNvSpPr txBox="1"/>
          <p:nvPr/>
        </p:nvSpPr>
        <p:spPr>
          <a:xfrm>
            <a:off x="94970" y="4398566"/>
            <a:ext cx="821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Image,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Speech,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Chat Data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FECA3AAF-5548-EF4F-8BD9-675CA1A6D38D}"/>
              </a:ext>
            </a:extLst>
          </p:cNvPr>
          <p:cNvCxnSpPr>
            <a:cxnSpLocks/>
          </p:cNvCxnSpPr>
          <p:nvPr/>
        </p:nvCxnSpPr>
        <p:spPr>
          <a:xfrm>
            <a:off x="1620581" y="361045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39C2E5-DBC1-4A1F-68ED-C71A89F6B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19" y="1186335"/>
            <a:ext cx="979035" cy="29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7D4DAD4-0BF4-8F07-B515-11C55F8B4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07" y="2305184"/>
            <a:ext cx="659389" cy="43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enAI launches new company for funding safe artificial general  intelligence | VentureBeat">
            <a:extLst>
              <a:ext uri="{FF2B5EF4-FFF2-40B4-BE49-F238E27FC236}">
                <a16:creationId xmlns:a16="http://schemas.microsoft.com/office/drawing/2014/main" id="{3F6D61D9-5180-9C16-B309-A1A2BF4DA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353" y="1573645"/>
            <a:ext cx="1163155" cy="48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7" name="Google Shape;1706;p48">
            <a:extLst>
              <a:ext uri="{FF2B5EF4-FFF2-40B4-BE49-F238E27FC236}">
                <a16:creationId xmlns:a16="http://schemas.microsoft.com/office/drawing/2014/main" id="{CF439648-20DB-98D5-EEB8-5A0C263A9CC8}"/>
              </a:ext>
            </a:extLst>
          </p:cNvPr>
          <p:cNvGrpSpPr/>
          <p:nvPr/>
        </p:nvGrpSpPr>
        <p:grpSpPr>
          <a:xfrm>
            <a:off x="4782686" y="2963176"/>
            <a:ext cx="370755" cy="445841"/>
            <a:chOff x="4539787" y="1011032"/>
            <a:chExt cx="598958" cy="720261"/>
          </a:xfrm>
        </p:grpSpPr>
        <p:sp>
          <p:nvSpPr>
            <p:cNvPr id="248" name="Google Shape;1707;p48">
              <a:extLst>
                <a:ext uri="{FF2B5EF4-FFF2-40B4-BE49-F238E27FC236}">
                  <a16:creationId xmlns:a16="http://schemas.microsoft.com/office/drawing/2014/main" id="{A31FD04E-A649-980B-0A07-859C29419FED}"/>
                </a:ext>
              </a:extLst>
            </p:cNvPr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1708;p48">
              <a:extLst>
                <a:ext uri="{FF2B5EF4-FFF2-40B4-BE49-F238E27FC236}">
                  <a16:creationId xmlns:a16="http://schemas.microsoft.com/office/drawing/2014/main" id="{01EC4599-FEB9-FDF0-E5DC-234249E6225C}"/>
                </a:ext>
              </a:extLst>
            </p:cNvPr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1709;p48">
              <a:extLst>
                <a:ext uri="{FF2B5EF4-FFF2-40B4-BE49-F238E27FC236}">
                  <a16:creationId xmlns:a16="http://schemas.microsoft.com/office/drawing/2014/main" id="{F8F6108A-5135-8370-DD35-D73B94BD0FF3}"/>
                </a:ext>
              </a:extLst>
            </p:cNvPr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1710;p48">
              <a:extLst>
                <a:ext uri="{FF2B5EF4-FFF2-40B4-BE49-F238E27FC236}">
                  <a16:creationId xmlns:a16="http://schemas.microsoft.com/office/drawing/2014/main" id="{F605C1EC-05A5-3688-5ABE-E10DC6D49B01}"/>
                </a:ext>
              </a:extLst>
            </p:cNvPr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1711;p48">
              <a:extLst>
                <a:ext uri="{FF2B5EF4-FFF2-40B4-BE49-F238E27FC236}">
                  <a16:creationId xmlns:a16="http://schemas.microsoft.com/office/drawing/2014/main" id="{04358866-DD8D-E8E1-755C-38D5B4A43E16}"/>
                </a:ext>
              </a:extLst>
            </p:cNvPr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9AEDA70A-6A97-F644-772F-0D74C6A884E4}"/>
              </a:ext>
            </a:extLst>
          </p:cNvPr>
          <p:cNvCxnSpPr/>
          <p:nvPr/>
        </p:nvCxnSpPr>
        <p:spPr>
          <a:xfrm flipV="1">
            <a:off x="564995" y="3610451"/>
            <a:ext cx="0" cy="65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1381</TotalTime>
  <Words>575</Words>
  <Application>Microsoft Office PowerPoint</Application>
  <PresentationFormat>On-screen Show (16:9)</PresentationFormat>
  <Paragraphs>108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Barlow</vt:lpstr>
      <vt:lpstr>Barlow Light</vt:lpstr>
      <vt:lpstr>Arial</vt:lpstr>
      <vt:lpstr>Minola template</vt:lpstr>
      <vt:lpstr>Meta - Identity</vt:lpstr>
      <vt:lpstr>$ 162.71 Bn</vt:lpstr>
      <vt:lpstr>What is Meta-Identity?</vt:lpstr>
      <vt:lpstr>What does Meta-Identity Solve?</vt:lpstr>
      <vt:lpstr>How are we unique?</vt:lpstr>
      <vt:lpstr>How we built it?</vt:lpstr>
      <vt:lpstr>The Privacy Architecture</vt:lpstr>
      <vt:lpstr>The Network Architecture - Overall</vt:lpstr>
      <vt:lpstr>The Network Architecture – In Depth</vt:lpstr>
      <vt:lpstr>PowerPoint Presentation</vt:lpstr>
      <vt:lpstr>PowerPoint Presentation</vt:lpstr>
      <vt:lpstr>PowerPoint Presentation</vt:lpstr>
      <vt:lpstr>Digital personification chat bot</vt:lpstr>
      <vt:lpstr>Demo!</vt:lpstr>
      <vt:lpstr>Future Scope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Rajat Keshri</cp:lastModifiedBy>
  <cp:revision>62</cp:revision>
  <dcterms:modified xsi:type="dcterms:W3CDTF">2022-11-13T12:37:52Z</dcterms:modified>
</cp:coreProperties>
</file>