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70" r:id="rId3"/>
    <p:sldId id="271" r:id="rId4"/>
    <p:sldId id="257" r:id="rId5"/>
    <p:sldId id="296" r:id="rId6"/>
    <p:sldId id="297" r:id="rId7"/>
    <p:sldId id="261" r:id="rId8"/>
    <p:sldId id="299" r:id="rId9"/>
    <p:sldId id="263" r:id="rId10"/>
    <p:sldId id="277" r:id="rId11"/>
    <p:sldId id="275" r:id="rId12"/>
    <p:sldId id="298" r:id="rId13"/>
    <p:sldId id="262" r:id="rId14"/>
    <p:sldId id="265" r:id="rId15"/>
    <p:sldId id="259" r:id="rId16"/>
    <p:sldId id="273" r:id="rId17"/>
    <p:sldId id="278" r:id="rId18"/>
    <p:sldId id="288" r:id="rId19"/>
    <p:sldId id="267" r:id="rId20"/>
    <p:sldId id="269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8"/>
      <p:bold r:id="rId39"/>
      <p:italic r:id="rId40"/>
      <p:boldItalic r:id="rId41"/>
    </p:embeddedFont>
    <p:embeddedFont>
      <p:font typeface="Barlow Light" panose="00000400000000000000" pitchFamily="2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781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72d1cf2b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72d1cf2b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2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0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ucid.pixsellz.io/" TargetMode="External"/><Relationship Id="rId4" Type="http://schemas.openxmlformats.org/officeDocument/2006/relationships/hyperlink" Target="http://unsplash.com/&amp;utm_source=slidescarniva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barlo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013833" y="698810"/>
            <a:ext cx="4539474" cy="28600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bg1">
                    <a:lumMod val="25000"/>
                    <a:lumOff val="75000"/>
                  </a:schemeClr>
                </a:solidFill>
              </a:rPr>
              <a:t>Meta - Identity</a:t>
            </a:r>
            <a:endParaRPr lang="en-US" sz="54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AAE5D-6D1D-B799-0EBD-FB9B2833DD05}"/>
              </a:ext>
            </a:extLst>
          </p:cNvPr>
          <p:cNvSpPr txBox="1"/>
          <p:nvPr/>
        </p:nvSpPr>
        <p:spPr>
          <a:xfrm>
            <a:off x="1013833" y="2571750"/>
            <a:ext cx="44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Create Your Presence in Another Reality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622F7-4091-C827-9C5B-55EA006E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21" y="0"/>
            <a:ext cx="28562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1821367" y="515909"/>
            <a:ext cx="7426358" cy="4351015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Meta - Identity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Web Portal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175EE-3923-921F-4B95-7DC7031E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45" y="756039"/>
            <a:ext cx="5916250" cy="36747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>
            <a:spLocks noGrp="1"/>
          </p:cNvSpPr>
          <p:nvPr>
            <p:ph type="body" idx="4294967295"/>
          </p:nvPr>
        </p:nvSpPr>
        <p:spPr>
          <a:xfrm>
            <a:off x="855299" y="373650"/>
            <a:ext cx="2088623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Twilio </a:t>
            </a: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-WhatsApp And Digital Persona Integration</a:t>
            </a:r>
          </a:p>
        </p:txBody>
      </p:sp>
      <p:sp>
        <p:nvSpPr>
          <p:cNvPr id="430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31" name="Google Shape;431;p30"/>
          <p:cNvGrpSpPr/>
          <p:nvPr/>
        </p:nvGrpSpPr>
        <p:grpSpPr>
          <a:xfrm>
            <a:off x="5962800" y="373572"/>
            <a:ext cx="2119546" cy="4396359"/>
            <a:chOff x="2547150" y="238125"/>
            <a:chExt cx="2525675" cy="5238750"/>
          </a:xfrm>
        </p:grpSpPr>
        <p:sp>
          <p:nvSpPr>
            <p:cNvPr id="432" name="Google Shape;43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6" name="Google Shape;436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0091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0"/>
          <p:cNvSpPr txBox="1">
            <a:spLocks noGrp="1"/>
          </p:cNvSpPr>
          <p:nvPr>
            <p:ph type="body" idx="4294967295"/>
          </p:nvPr>
        </p:nvSpPr>
        <p:spPr>
          <a:xfrm>
            <a:off x="2990247" y="375515"/>
            <a:ext cx="2282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Integrated pipeline for digital avatar to communicate with the real world via WhatsApp, powered by Twilio.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92999-4ECE-4401-AF0E-70CA57565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24" y="746667"/>
            <a:ext cx="2073221" cy="3641170"/>
          </a:xfrm>
          <a:prstGeom prst="rect">
            <a:avLst/>
          </a:prstGeom>
        </p:spPr>
      </p:pic>
      <p:sp>
        <p:nvSpPr>
          <p:cNvPr id="6" name="AutoShape 2" descr="Download Twilio Logo in SVG Vector or PNG File Format - Logo.wine">
            <a:extLst>
              <a:ext uri="{FF2B5EF4-FFF2-40B4-BE49-F238E27FC236}">
                <a16:creationId xmlns:a16="http://schemas.microsoft.com/office/drawing/2014/main" id="{DD83114B-3B7E-EFB1-9EBA-DA34AE008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343E37E-63D9-041C-228B-55D9DBFF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4" y="229890"/>
            <a:ext cx="3507979" cy="105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Bot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97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Demo!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3665100" y="1813925"/>
            <a:ext cx="23862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l="20000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</a:t>
            </a:r>
            <a:r>
              <a:rPr lang="en"/>
              <a:t> TRANSITION HEADLINE</a:t>
            </a: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5" name="Google Shape;395;p28"/>
          <p:cNvSpPr txBox="1">
            <a:spLocks noGrp="1"/>
          </p:cNvSpPr>
          <p:nvPr>
            <p:ph type="body" idx="2"/>
          </p:nvPr>
        </p:nvSpPr>
        <p:spPr>
          <a:xfrm>
            <a:off x="3414199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6" name="Google Shape;396;p28"/>
          <p:cNvSpPr txBox="1">
            <a:spLocks noGrp="1"/>
          </p:cNvSpPr>
          <p:nvPr>
            <p:ph type="body" idx="3"/>
          </p:nvPr>
        </p:nvSpPr>
        <p:spPr>
          <a:xfrm>
            <a:off x="5973097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98" name="Google Shape;398;p28"/>
          <p:cNvSpPr txBox="1">
            <a:spLocks noGrp="1"/>
          </p:cNvSpPr>
          <p:nvPr>
            <p:ph type="body" idx="1"/>
          </p:nvPr>
        </p:nvSpPr>
        <p:spPr>
          <a:xfrm>
            <a:off x="855300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" name="Google Shape;399;p28"/>
          <p:cNvSpPr txBox="1">
            <a:spLocks noGrp="1"/>
          </p:cNvSpPr>
          <p:nvPr>
            <p:ph type="body" idx="2"/>
          </p:nvPr>
        </p:nvSpPr>
        <p:spPr>
          <a:xfrm>
            <a:off x="3414199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0" name="Google Shape;400;p28"/>
          <p:cNvSpPr txBox="1">
            <a:spLocks noGrp="1"/>
          </p:cNvSpPr>
          <p:nvPr>
            <p:ph type="body" idx="3"/>
          </p:nvPr>
        </p:nvSpPr>
        <p:spPr>
          <a:xfrm>
            <a:off x="5973097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60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3548950" y="1740600"/>
            <a:ext cx="233910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Any questions? You can find me at @username &amp; user@mail.me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90" name="Google Shape;690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1" name="Google Shape;691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2" name="Google Shape;69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3" name="Google Shape;693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4" name="Google Shape;694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5" name="Google Shape;695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6" name="Google Shape;696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7" name="Google Shape;697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3045919" y="1974666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3334675" y="2663175"/>
            <a:ext cx="1862700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 congue tempus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2165662" y="1532953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2393679" y="1772503"/>
            <a:ext cx="9678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 tempus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1824478" y="3097189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2037251" y="3374250"/>
            <a:ext cx="10734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 congue tempus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4486309" y="1349393"/>
            <a:ext cx="1030262" cy="103026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4651302" y="1522731"/>
            <a:ext cx="700300" cy="68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 tempus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</a:t>
            </a:r>
            <a:br>
              <a:rPr lang="en"/>
            </a:br>
            <a:r>
              <a:rPr lang="en"/>
              <a:t>TO EXPLAIN YOUR IDEAS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ctrTitle" idx="4294967295"/>
          </p:nvPr>
        </p:nvSpPr>
        <p:spPr>
          <a:xfrm>
            <a:off x="319668" y="1747024"/>
            <a:ext cx="8184622" cy="11671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5"/>
                </a:solidFill>
              </a:rPr>
              <a:t>5,070,530,901</a:t>
            </a:r>
            <a:endParaRPr sz="8000" dirty="0">
              <a:solidFill>
                <a:schemeClr val="accent5"/>
              </a:solidFill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4294967295"/>
          </p:nvPr>
        </p:nvSpPr>
        <p:spPr>
          <a:xfrm>
            <a:off x="6811600" y="1665249"/>
            <a:ext cx="1930500" cy="14864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The Number of People on the internet every Day!</a:t>
            </a:r>
            <a:endParaRPr sz="2000" dirty="0"/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812525" y="5392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4294967295"/>
          </p:nvPr>
        </p:nvSpPr>
        <p:spPr>
          <a:xfrm>
            <a:off x="855300" y="2373600"/>
            <a:ext cx="978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27600" y="1654025"/>
            <a:ext cx="604800" cy="202500"/>
          </a:xfrm>
          <a:prstGeom prst="wedgeRectCallout">
            <a:avLst>
              <a:gd name="adj1" fmla="val -61797"/>
              <a:gd name="adj2" fmla="val -15037"/>
            </a:avLst>
          </a:prstGeom>
          <a:solidFill>
            <a:srgbClr val="FFFFFF">
              <a:alpha val="29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18" name="Google Shape;318;p2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2"/>
                </a:solidFill>
              </a:rPr>
              <a:t>Find more maps at </a:t>
            </a:r>
            <a:r>
              <a:rPr lang="en" sz="9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>
              <a:solidFill>
                <a:schemeClr val="accent2"/>
              </a:solidFill>
            </a:endParaRPr>
          </a:p>
        </p:txBody>
      </p:sp>
      <p:grpSp>
        <p:nvGrpSpPr>
          <p:cNvPr id="320" name="Google Shape;320;p24"/>
          <p:cNvGrpSpPr/>
          <p:nvPr/>
        </p:nvGrpSpPr>
        <p:grpSpPr>
          <a:xfrm>
            <a:off x="1473403" y="1622642"/>
            <a:ext cx="123008" cy="265270"/>
            <a:chOff x="1473403" y="1622642"/>
            <a:chExt cx="123008" cy="265270"/>
          </a:xfrm>
        </p:grpSpPr>
        <p:sp>
          <p:nvSpPr>
            <p:cNvPr id="321" name="Google Shape;321;p24"/>
            <p:cNvSpPr/>
            <p:nvPr/>
          </p:nvSpPr>
          <p:spPr>
            <a:xfrm>
              <a:off x="1489956" y="162264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473403" y="163506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24"/>
          <p:cNvGrpSpPr/>
          <p:nvPr/>
        </p:nvGrpSpPr>
        <p:grpSpPr>
          <a:xfrm>
            <a:off x="3083853" y="3276517"/>
            <a:ext cx="123008" cy="265270"/>
            <a:chOff x="2931453" y="3124117"/>
            <a:chExt cx="123008" cy="265270"/>
          </a:xfrm>
        </p:grpSpPr>
        <p:sp>
          <p:nvSpPr>
            <p:cNvPr id="324" name="Google Shape;324;p24"/>
            <p:cNvSpPr/>
            <p:nvPr/>
          </p:nvSpPr>
          <p:spPr>
            <a:xfrm>
              <a:off x="2948006" y="3124117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931453" y="3136544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24"/>
          <p:cNvGrpSpPr/>
          <p:nvPr/>
        </p:nvGrpSpPr>
        <p:grpSpPr>
          <a:xfrm>
            <a:off x="4179328" y="1418692"/>
            <a:ext cx="123008" cy="265270"/>
            <a:chOff x="3874528" y="1113892"/>
            <a:chExt cx="123008" cy="265270"/>
          </a:xfrm>
        </p:grpSpPr>
        <p:sp>
          <p:nvSpPr>
            <p:cNvPr id="327" name="Google Shape;327;p24"/>
            <p:cNvSpPr/>
            <p:nvPr/>
          </p:nvSpPr>
          <p:spPr>
            <a:xfrm>
              <a:off x="3891081" y="111389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3874528" y="112631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24"/>
          <p:cNvGrpSpPr/>
          <p:nvPr/>
        </p:nvGrpSpPr>
        <p:grpSpPr>
          <a:xfrm>
            <a:off x="4908753" y="3541767"/>
            <a:ext cx="123008" cy="265270"/>
            <a:chOff x="4451553" y="3084567"/>
            <a:chExt cx="123008" cy="265270"/>
          </a:xfrm>
        </p:grpSpPr>
        <p:sp>
          <p:nvSpPr>
            <p:cNvPr id="330" name="Google Shape;330;p24"/>
            <p:cNvSpPr/>
            <p:nvPr/>
          </p:nvSpPr>
          <p:spPr>
            <a:xfrm>
              <a:off x="4468106" y="3084567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4451553" y="3096994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7046578" y="1934442"/>
            <a:ext cx="123008" cy="265270"/>
            <a:chOff x="6436978" y="1324842"/>
            <a:chExt cx="123008" cy="265270"/>
          </a:xfrm>
        </p:grpSpPr>
        <p:sp>
          <p:nvSpPr>
            <p:cNvPr id="333" name="Google Shape;333;p24"/>
            <p:cNvSpPr/>
            <p:nvPr/>
          </p:nvSpPr>
          <p:spPr>
            <a:xfrm>
              <a:off x="6453531" y="1324842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436978" y="1337269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7701553" y="3594517"/>
            <a:ext cx="123008" cy="265270"/>
            <a:chOff x="6939553" y="2832517"/>
            <a:chExt cx="123008" cy="265270"/>
          </a:xfrm>
        </p:grpSpPr>
        <p:sp>
          <p:nvSpPr>
            <p:cNvPr id="336" name="Google Shape;336;p24"/>
            <p:cNvSpPr/>
            <p:nvPr/>
          </p:nvSpPr>
          <p:spPr>
            <a:xfrm>
              <a:off x="6956106" y="2832517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0E0918">
                <a:alpha val="167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6939553" y="2844944"/>
              <a:ext cx="106454" cy="252843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6763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Illustrations by </a:t>
            </a:r>
            <a:r>
              <a:rPr lang="en" u="sng">
                <a:solidFill>
                  <a:schemeClr val="hlink"/>
                </a:solidFill>
                <a:hlinkClick r:id="rId5"/>
              </a:rPr>
              <a:t>Pixsellz</a:t>
            </a:r>
            <a:endParaRPr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84" name="Google Shape;484;p35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Titles: Barlow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Body copy: Barlow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https://www.fontsquirrel.com/fonts/barlow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485" name="Google Shape;485;p35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6" name="Google Shape;486;p3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492" name="Google Shape;492;p36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5051577" y="597671"/>
            <a:ext cx="3378214" cy="3959923"/>
            <a:chOff x="7017258" y="4131327"/>
            <a:chExt cx="583504" cy="683980"/>
          </a:xfrm>
        </p:grpSpPr>
        <p:sp>
          <p:nvSpPr>
            <p:cNvPr id="55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DEC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NOV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OCT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SEP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AUG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JUL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JUN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MAY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APR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MAR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FEB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JAN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37" name="Google Shape;537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8" name="Google Shape;538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39" name="Google Shape;539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0" name="Google Shape;540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1" name="Google Shape;541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2" name="Google Shape;542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3" name="Google Shape;543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4" name="Google Shape;544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5" name="Google Shape;545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6" name="Google Shape;546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7" name="Google Shape;547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8" name="Google Shape;548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9" name="Google Shape;549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0" name="Google Shape;550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1" name="Google Shape;551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2" name="Google Shape;552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3" name="Google Shape;553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4" name="Google Shape;554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5" name="Google Shape;555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6" name="Google Shape;556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7" name="Google Shape;557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8" name="Google Shape;558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9" name="Google Shape;559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6" name="Google Shape;566;p3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70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73" name="Google Shape;57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76" name="Google Shape;57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79" name="Google Shape;57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82" name="Google Shape;58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4" name="Google Shape;584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85" name="Google Shape;58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87" name="Google Shape;587;p38"/>
          <p:cNvSpPr txBox="1"/>
          <p:nvPr/>
        </p:nvSpPr>
        <p:spPr>
          <a:xfrm>
            <a:off x="138156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3378918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543772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241988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444796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647604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98" name="Google Shape;598;p3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599" name="Google Shape;599;p39"/>
          <p:cNvGraphicFramePr/>
          <p:nvPr/>
        </p:nvGraphicFramePr>
        <p:xfrm>
          <a:off x="855475" y="1564481"/>
          <a:ext cx="7919650" cy="3197750"/>
        </p:xfrm>
        <a:graphic>
          <a:graphicData uri="http://schemas.openxmlformats.org/drawingml/2006/table">
            <a:tbl>
              <a:tblPr>
                <a:noFill/>
                <a:tableStyleId>{511C7EFF-B079-44CD-85B6-E6D3598932AC}</a:tableStyleId>
              </a:tblPr>
              <a:tblGrid>
                <a:gridCol w="13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 1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 2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5" name="Google Shape;605;p4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855300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STRENGTHS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4655554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WEAKNESSES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8" name="Google Shape;608;p40"/>
          <p:cNvSpPr/>
          <p:nvPr/>
        </p:nvSpPr>
        <p:spPr>
          <a:xfrm>
            <a:off x="855300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OPPORTUNITIES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4655554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White is the color of milk and fresh snow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THREATS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3298034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/>
          <p:nvPr/>
        </p:nvSpPr>
        <p:spPr>
          <a:xfrm rot="5400000">
            <a:off x="3447470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0"/>
          <p:cNvSpPr/>
          <p:nvPr/>
        </p:nvSpPr>
        <p:spPr>
          <a:xfrm rot="10800000">
            <a:off x="3447470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0"/>
          <p:cNvSpPr/>
          <p:nvPr/>
        </p:nvSpPr>
        <p:spPr>
          <a:xfrm rot="-5400000">
            <a:off x="3298034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3842100" y="2242577"/>
            <a:ext cx="321776" cy="4422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S</a:t>
            </a:r>
          </a:p>
        </p:txBody>
      </p:sp>
      <p:sp>
        <p:nvSpPr>
          <p:cNvPr id="615" name="Google Shape;615;p40"/>
          <p:cNvSpPr/>
          <p:nvPr/>
        </p:nvSpPr>
        <p:spPr>
          <a:xfrm>
            <a:off x="4857720" y="2250297"/>
            <a:ext cx="513236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W</a:t>
            </a:r>
          </a:p>
        </p:txBody>
      </p:sp>
      <p:sp>
        <p:nvSpPr>
          <p:cNvPr id="616" name="Google Shape;616;p40"/>
          <p:cNvSpPr/>
          <p:nvPr/>
        </p:nvSpPr>
        <p:spPr>
          <a:xfrm>
            <a:off x="3807513" y="3348952"/>
            <a:ext cx="325482" cy="4440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O</a:t>
            </a:r>
          </a:p>
        </p:txBody>
      </p:sp>
      <p:sp>
        <p:nvSpPr>
          <p:cNvPr id="617" name="Google Shape;617;p40"/>
          <p:cNvSpPr/>
          <p:nvPr/>
        </p:nvSpPr>
        <p:spPr>
          <a:xfrm>
            <a:off x="4971979" y="3356672"/>
            <a:ext cx="32609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1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3" name="Google Shape;623;p4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24" name="Google Shape;624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Key Activities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8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Key Resources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Value Propositions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27" name="Google Shape;627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Customer Relationships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Channels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Customer Segments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30" name="Google Shape;630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Key Partners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8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31" name="Google Shape;631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Cost Structure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Revenue Streams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34" name="Google Shape;634;p41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36" name="Google Shape;636;p41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7" name="Google Shape;637;p41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38" name="Google Shape;638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40" name="Google Shape;640;p41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41" name="Google Shape;641;p41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42" name="Google Shape;642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5" name="Google Shape;645;p41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46" name="Google Shape;646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1" name="Google Shape;651;p41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52" name="Google Shape;652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63" name="Google Shape;663;p4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664" name="Google Shape;664;p42"/>
          <p:cNvGrpSpPr/>
          <p:nvPr/>
        </p:nvGrpSpPr>
        <p:grpSpPr>
          <a:xfrm>
            <a:off x="855292" y="1413043"/>
            <a:ext cx="3608219" cy="3243858"/>
            <a:chOff x="855292" y="1413043"/>
            <a:chExt cx="3608219" cy="3243858"/>
          </a:xfrm>
        </p:grpSpPr>
        <p:sp>
          <p:nvSpPr>
            <p:cNvPr id="665" name="Google Shape;665;p42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sz="120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sz="120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72" name="Google Shape;672;p42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3" name="Google Shape;673;p42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4" name="Google Shape;674;p42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5" name="Google Shape;675;p42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6" name="Google Shape;676;p42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7" name="Google Shape;677;p42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8" name="Google Shape;678;p42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9" name="Google Shape;679;p42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80" name="Google Shape;680;p42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1" name="Google Shape;681;p42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82" name="Google Shape;682;p42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3" name="Google Shape;683;p42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your content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855300" y="809850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$ 162.71 Bn</a:t>
            </a:r>
            <a:endParaRPr sz="4800" dirty="0"/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4294967295"/>
          </p:nvPr>
        </p:nvSpPr>
        <p:spPr>
          <a:xfrm>
            <a:off x="855300" y="1473150"/>
            <a:ext cx="495076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/>
              <a:t>Current value of AR/VR market</a:t>
            </a:r>
            <a:endParaRPr sz="1700" dirty="0"/>
          </a:p>
        </p:txBody>
      </p:sp>
      <p:sp>
        <p:nvSpPr>
          <p:cNvPr id="351" name="Google Shape;351;p26"/>
          <p:cNvSpPr txBox="1">
            <a:spLocks noGrp="1"/>
          </p:cNvSpPr>
          <p:nvPr>
            <p:ph type="ctrTitle" idx="4294967295"/>
          </p:nvPr>
        </p:nvSpPr>
        <p:spPr>
          <a:xfrm>
            <a:off x="855300" y="3438743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100%</a:t>
            </a:r>
            <a:endParaRPr sz="4800" dirty="0"/>
          </a:p>
        </p:txBody>
      </p:sp>
      <p:sp>
        <p:nvSpPr>
          <p:cNvPr id="352" name="Google Shape;352;p26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0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53" name="Google Shape;353;p26"/>
          <p:cNvSpPr txBox="1">
            <a:spLocks noGrp="1"/>
          </p:cNvSpPr>
          <p:nvPr>
            <p:ph type="ctrTitle" idx="4294967295"/>
          </p:nvPr>
        </p:nvSpPr>
        <p:spPr>
          <a:xfrm>
            <a:off x="855300" y="2124296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4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4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03" name="Google Shape;703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FFFFFF">
              <a:alpha val="980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05" name="Google Shape;705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1" name="Google Shape;751;p4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cxnSp>
        <p:nvCxnSpPr>
          <p:cNvPr id="775" name="Google Shape;775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76" name="Google Shape;776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77" name="Google Shape;777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LOW VALUE 1</a:t>
            </a:r>
            <a:endParaRPr sz="8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78" name="Google Shape;778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HIGH VALUE 1</a:t>
            </a:r>
            <a:endParaRPr sz="8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79" name="Google Shape;779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LOW VALUE 2</a:t>
            </a:r>
            <a:endParaRPr sz="8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0" name="Google Shape;780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HIGH VALUE 2</a:t>
            </a:r>
            <a:endParaRPr sz="8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1" name="Google Shape;781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Our company</a:t>
            </a:r>
            <a:endParaRPr sz="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2" name="Google Shape;782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Competitor</a:t>
            </a:r>
            <a:endParaRPr sz="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3" name="Google Shape;783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Competitor</a:t>
            </a:r>
            <a:endParaRPr sz="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4" name="Google Shape;784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Competitor</a:t>
            </a:r>
            <a:endParaRPr sz="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5" name="Google Shape;785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Competitor</a:t>
            </a:r>
            <a:endParaRPr sz="8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6" name="Google Shape;786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Competitor</a:t>
            </a:r>
            <a:endParaRPr sz="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7" name="Google Shape;787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Competitor</a:t>
            </a:r>
            <a:endParaRPr sz="8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93" name="Google Shape;793;p4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794" name="Google Shape;794;p45"/>
          <p:cNvGraphicFramePr/>
          <p:nvPr/>
        </p:nvGraphicFramePr>
        <p:xfrm>
          <a:off x="855300" y="1474725"/>
          <a:ext cx="7530600" cy="2986825"/>
        </p:xfrm>
        <a:graphic>
          <a:graphicData uri="http://schemas.openxmlformats.org/drawingml/2006/table">
            <a:tbl>
              <a:tblPr>
                <a:noFill/>
                <a:tableStyleId>{01CDC246-CD5F-43C5-B557-0B5EE2D38672}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E3B477B-3969-814E-BB4B-2D3D7263E983}"/>
              </a:ext>
            </a:extLst>
          </p:cNvPr>
          <p:cNvGrpSpPr/>
          <p:nvPr/>
        </p:nvGrpSpPr>
        <p:grpSpPr>
          <a:xfrm>
            <a:off x="7013192" y="1552381"/>
            <a:ext cx="592428" cy="684156"/>
            <a:chOff x="7013192" y="1552381"/>
            <a:chExt cx="592428" cy="684156"/>
          </a:xfrm>
        </p:grpSpPr>
        <p:sp>
          <p:nvSpPr>
            <p:cNvPr id="800" name="Google Shape;800;p46"/>
            <p:cNvSpPr/>
            <p:nvPr/>
          </p:nvSpPr>
          <p:spPr>
            <a:xfrm>
              <a:off x="7259907" y="1552381"/>
              <a:ext cx="345713" cy="382954"/>
            </a:xfrm>
            <a:custGeom>
              <a:avLst/>
              <a:gdLst/>
              <a:ahLst/>
              <a:cxnLst/>
              <a:rect l="l" t="t" r="r" b="b"/>
              <a:pathLst>
                <a:path w="3457125" h="3829538" extrusionOk="0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4123" y="2113894"/>
                  </a:lnTo>
                  <a:lnTo>
                    <a:pt x="2061958" y="2974386"/>
                  </a:lnTo>
                  <a:lnTo>
                    <a:pt x="323527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7233820" y="1571322"/>
              <a:ext cx="345713" cy="382954"/>
            </a:xfrm>
            <a:custGeom>
              <a:avLst/>
              <a:gdLst/>
              <a:ahLst/>
              <a:cxnLst/>
              <a:rect l="l" t="t" r="r" b="b"/>
              <a:pathLst>
                <a:path w="3457125" h="3829538" extrusionOk="0">
                  <a:moveTo>
                    <a:pt x="48155" y="16063"/>
                  </a:moveTo>
                  <a:lnTo>
                    <a:pt x="3457126" y="3829538"/>
                  </a:lnTo>
                  <a:lnTo>
                    <a:pt x="47392" y="3707483"/>
                  </a:lnTo>
                  <a:cubicBezTo>
                    <a:pt x="22220" y="3706720"/>
                    <a:pt x="-5241" y="3665526"/>
                    <a:pt x="861" y="3638063"/>
                  </a:cubicBezTo>
                  <a:lnTo>
                    <a:pt x="343360" y="2114657"/>
                  </a:lnTo>
                  <a:lnTo>
                    <a:pt x="2061195" y="2975149"/>
                  </a:lnTo>
                  <a:lnTo>
                    <a:pt x="324290" y="1838506"/>
                  </a:lnTo>
                  <a:lnTo>
                    <a:pt x="1624" y="32846"/>
                  </a:lnTo>
                  <a:cubicBezTo>
                    <a:pt x="-4478" y="-2245"/>
                    <a:pt x="22983" y="-11400"/>
                    <a:pt x="48155" y="160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7037302" y="1843970"/>
              <a:ext cx="227087" cy="267454"/>
            </a:xfrm>
            <a:custGeom>
              <a:avLst/>
              <a:gdLst/>
              <a:ahLst/>
              <a:cxnLst/>
              <a:rect l="l" t="t" r="r" b="b"/>
              <a:pathLst>
                <a:path w="2270867" h="2674543" extrusionOk="0">
                  <a:moveTo>
                    <a:pt x="2270105" y="1310572"/>
                  </a:moveTo>
                  <a:lnTo>
                    <a:pt x="0" y="0"/>
                  </a:lnTo>
                  <a:lnTo>
                    <a:pt x="763" y="1183177"/>
                  </a:lnTo>
                  <a:lnTo>
                    <a:pt x="2070250" y="2377796"/>
                  </a:lnTo>
                  <a:lnTo>
                    <a:pt x="2270868" y="2674544"/>
                  </a:lnTo>
                  <a:lnTo>
                    <a:pt x="2270105" y="131057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7013192" y="1857967"/>
              <a:ext cx="85663" cy="81548"/>
            </a:xfrm>
            <a:custGeom>
              <a:avLst/>
              <a:gdLst/>
              <a:ahLst/>
              <a:cxnLst/>
              <a:rect l="l" t="t" r="r" b="b"/>
              <a:pathLst>
                <a:path w="856628" h="815484" extrusionOk="0">
                  <a:moveTo>
                    <a:pt x="0" y="321159"/>
                  </a:moveTo>
                  <a:lnTo>
                    <a:pt x="0" y="0"/>
                  </a:lnTo>
                  <a:lnTo>
                    <a:pt x="856629" y="494325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7155873" y="1941190"/>
              <a:ext cx="49735" cy="39058"/>
            </a:xfrm>
            <a:custGeom>
              <a:avLst/>
              <a:gdLst/>
              <a:ahLst/>
              <a:cxnLst/>
              <a:rect l="l" t="t" r="r" b="b"/>
              <a:pathLst>
                <a:path w="497348" h="390578" extrusionOk="0">
                  <a:moveTo>
                    <a:pt x="497348" y="286831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497348" y="390578"/>
                  </a:lnTo>
                  <a:lnTo>
                    <a:pt x="497348" y="2868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7109859" y="1935332"/>
              <a:ext cx="95884" cy="65681"/>
            </a:xfrm>
            <a:custGeom>
              <a:avLst/>
              <a:gdLst/>
              <a:ahLst/>
              <a:cxnLst/>
              <a:rect l="l" t="t" r="r" b="b"/>
              <a:pathLst>
                <a:path w="958844" h="656811" extrusionOk="0">
                  <a:moveTo>
                    <a:pt x="958845" y="553065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958845" y="656812"/>
                  </a:lnTo>
                  <a:lnTo>
                    <a:pt x="958845" y="55306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7089704" y="1944385"/>
              <a:ext cx="116175" cy="77429"/>
            </a:xfrm>
            <a:custGeom>
              <a:avLst/>
              <a:gdLst/>
              <a:ahLst/>
              <a:cxnLst/>
              <a:rect l="l" t="t" r="r" b="b"/>
              <a:pathLst>
                <a:path w="1161750" h="774290" extrusionOk="0">
                  <a:moveTo>
                    <a:pt x="1161750" y="670543"/>
                  </a:moveTo>
                  <a:lnTo>
                    <a:pt x="0" y="0"/>
                  </a:lnTo>
                  <a:lnTo>
                    <a:pt x="0" y="103747"/>
                  </a:lnTo>
                  <a:lnTo>
                    <a:pt x="1161750" y="774290"/>
                  </a:lnTo>
                  <a:lnTo>
                    <a:pt x="1161750" y="6705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7217706" y="1975891"/>
              <a:ext cx="25783" cy="38347"/>
            </a:xfrm>
            <a:custGeom>
              <a:avLst/>
              <a:gdLst/>
              <a:ahLst/>
              <a:cxnLst/>
              <a:rect l="l" t="t" r="r" b="b"/>
              <a:pathLst>
                <a:path w="257827" h="383473" extrusionOk="0">
                  <a:moveTo>
                    <a:pt x="0" y="117359"/>
                  </a:moveTo>
                  <a:cubicBezTo>
                    <a:pt x="0" y="215004"/>
                    <a:pt x="57973" y="327143"/>
                    <a:pt x="128914" y="368336"/>
                  </a:cubicBezTo>
                  <a:cubicBezTo>
                    <a:pt x="199855" y="409530"/>
                    <a:pt x="257828" y="363759"/>
                    <a:pt x="257828" y="266115"/>
                  </a:cubicBezTo>
                  <a:cubicBezTo>
                    <a:pt x="257828" y="168470"/>
                    <a:pt x="199855" y="56332"/>
                    <a:pt x="128914" y="15138"/>
                  </a:cubicBezTo>
                  <a:cubicBezTo>
                    <a:pt x="57210" y="-26056"/>
                    <a:pt x="0" y="19715"/>
                    <a:pt x="0" y="117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7283190" y="1877213"/>
              <a:ext cx="227087" cy="249375"/>
            </a:xfrm>
            <a:custGeom>
              <a:avLst/>
              <a:gdLst/>
              <a:ahLst/>
              <a:cxnLst/>
              <a:rect l="l" t="t" r="r" b="b"/>
              <a:pathLst>
                <a:path w="2270867" h="2493748" extrusionOk="0">
                  <a:moveTo>
                    <a:pt x="0" y="0"/>
                  </a:moveTo>
                  <a:lnTo>
                    <a:pt x="2270105" y="1310572"/>
                  </a:lnTo>
                  <a:lnTo>
                    <a:pt x="2270868" y="2493749"/>
                  </a:lnTo>
                  <a:lnTo>
                    <a:pt x="200617" y="1298367"/>
                  </a:lnTo>
                  <a:lnTo>
                    <a:pt x="763" y="1363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7443667" y="1996647"/>
              <a:ext cx="85663" cy="81548"/>
            </a:xfrm>
            <a:custGeom>
              <a:avLst/>
              <a:gdLst/>
              <a:ahLst/>
              <a:cxnLst/>
              <a:rect l="l" t="t" r="r" b="b"/>
              <a:pathLst>
                <a:path w="856628" h="815484" extrusionOk="0">
                  <a:moveTo>
                    <a:pt x="0" y="321159"/>
                  </a:moveTo>
                  <a:lnTo>
                    <a:pt x="0" y="0"/>
                  </a:lnTo>
                  <a:lnTo>
                    <a:pt x="856629" y="494326"/>
                  </a:lnTo>
                  <a:lnTo>
                    <a:pt x="856629" y="815484"/>
                  </a:lnTo>
                  <a:lnTo>
                    <a:pt x="0" y="32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7341373" y="1939516"/>
              <a:ext cx="49735" cy="39058"/>
            </a:xfrm>
            <a:custGeom>
              <a:avLst/>
              <a:gdLst/>
              <a:ahLst/>
              <a:cxnLst/>
              <a:rect l="l" t="t" r="r" b="b"/>
              <a:pathLst>
                <a:path w="497348" h="390578" extrusionOk="0">
                  <a:moveTo>
                    <a:pt x="0" y="0"/>
                  </a:moveTo>
                  <a:lnTo>
                    <a:pt x="497348" y="286831"/>
                  </a:lnTo>
                  <a:lnTo>
                    <a:pt x="497348" y="390578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7341373" y="1960284"/>
              <a:ext cx="89782" cy="62172"/>
            </a:xfrm>
            <a:custGeom>
              <a:avLst/>
              <a:gdLst/>
              <a:ahLst/>
              <a:cxnLst/>
              <a:rect l="l" t="t" r="r" b="b"/>
              <a:pathLst>
                <a:path w="897820" h="621720" extrusionOk="0">
                  <a:moveTo>
                    <a:pt x="0" y="0"/>
                  </a:moveTo>
                  <a:lnTo>
                    <a:pt x="897820" y="517974"/>
                  </a:lnTo>
                  <a:lnTo>
                    <a:pt x="897820" y="621721"/>
                  </a:lnTo>
                  <a:lnTo>
                    <a:pt x="0" y="103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7341449" y="1980976"/>
              <a:ext cx="116175" cy="77429"/>
            </a:xfrm>
            <a:custGeom>
              <a:avLst/>
              <a:gdLst/>
              <a:ahLst/>
              <a:cxnLst/>
              <a:rect l="l" t="t" r="r" b="b"/>
              <a:pathLst>
                <a:path w="1161750" h="774290" extrusionOk="0">
                  <a:moveTo>
                    <a:pt x="0" y="0"/>
                  </a:moveTo>
                  <a:lnTo>
                    <a:pt x="1161751" y="670543"/>
                  </a:lnTo>
                  <a:lnTo>
                    <a:pt x="1161751" y="774290"/>
                  </a:lnTo>
                  <a:lnTo>
                    <a:pt x="0" y="103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7303497" y="1916707"/>
              <a:ext cx="25783" cy="38347"/>
            </a:xfrm>
            <a:custGeom>
              <a:avLst/>
              <a:gdLst/>
              <a:ahLst/>
              <a:cxnLst/>
              <a:rect l="l" t="t" r="r" b="b"/>
              <a:pathLst>
                <a:path w="257827" h="383474" extrusionOk="0">
                  <a:moveTo>
                    <a:pt x="257828" y="266115"/>
                  </a:moveTo>
                  <a:cubicBezTo>
                    <a:pt x="257828" y="363759"/>
                    <a:pt x="199855" y="409530"/>
                    <a:pt x="128914" y="368336"/>
                  </a:cubicBezTo>
                  <a:cubicBezTo>
                    <a:pt x="57973" y="327143"/>
                    <a:pt x="0" y="215004"/>
                    <a:pt x="0" y="117359"/>
                  </a:cubicBezTo>
                  <a:cubicBezTo>
                    <a:pt x="0" y="19715"/>
                    <a:pt x="57973" y="-26056"/>
                    <a:pt x="128914" y="15138"/>
                  </a:cubicBezTo>
                  <a:cubicBezTo>
                    <a:pt x="199855" y="56332"/>
                    <a:pt x="257828" y="169233"/>
                    <a:pt x="257828" y="266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405335" y="2087629"/>
              <a:ext cx="135550" cy="148908"/>
            </a:xfrm>
            <a:custGeom>
              <a:avLst/>
              <a:gdLst/>
              <a:ahLst/>
              <a:cxnLst/>
              <a:rect l="l" t="t" r="r" b="b"/>
              <a:pathLst>
                <a:path w="1355502" h="1489078" extrusionOk="0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7439941" y="2124600"/>
              <a:ext cx="40734" cy="32040"/>
            </a:xfrm>
            <a:custGeom>
              <a:avLst/>
              <a:gdLst/>
              <a:ahLst/>
              <a:cxnLst/>
              <a:rect l="l" t="t" r="r" b="b"/>
              <a:pathLst>
                <a:path w="407337" h="320395" extrusionOk="0">
                  <a:moveTo>
                    <a:pt x="0" y="0"/>
                  </a:moveTo>
                  <a:lnTo>
                    <a:pt x="407338" y="235720"/>
                  </a:lnTo>
                  <a:lnTo>
                    <a:pt x="407338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7439941" y="2141564"/>
              <a:ext cx="86807" cy="58739"/>
            </a:xfrm>
            <a:custGeom>
              <a:avLst/>
              <a:gdLst/>
              <a:ahLst/>
              <a:cxnLst/>
              <a:rect l="l" t="t" r="r" b="b"/>
              <a:pathLst>
                <a:path w="868071" h="587392" extrusionOk="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7417428" y="2111311"/>
              <a:ext cx="15409" cy="22838"/>
            </a:xfrm>
            <a:custGeom>
              <a:avLst/>
              <a:gdLst/>
              <a:ahLst/>
              <a:cxnLst/>
              <a:rect l="l" t="t" r="r" b="b"/>
              <a:pathLst>
                <a:path w="154086" h="228378" extrusionOk="0">
                  <a:moveTo>
                    <a:pt x="154087" y="158434"/>
                  </a:moveTo>
                  <a:cubicBezTo>
                    <a:pt x="154087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7" y="100458"/>
                    <a:pt x="154087" y="158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7031141" y="1979606"/>
              <a:ext cx="135550" cy="148908"/>
            </a:xfrm>
            <a:custGeom>
              <a:avLst/>
              <a:gdLst/>
              <a:ahLst/>
              <a:cxnLst/>
              <a:rect l="l" t="t" r="r" b="b"/>
              <a:pathLst>
                <a:path w="1355502" h="1489078" extrusionOk="0">
                  <a:moveTo>
                    <a:pt x="1355503" y="782681"/>
                  </a:moveTo>
                  <a:lnTo>
                    <a:pt x="0" y="0"/>
                  </a:lnTo>
                  <a:lnTo>
                    <a:pt x="0" y="706397"/>
                  </a:lnTo>
                  <a:lnTo>
                    <a:pt x="1355503" y="1489079"/>
                  </a:lnTo>
                  <a:lnTo>
                    <a:pt x="1355503" y="78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7065747" y="2016577"/>
              <a:ext cx="40734" cy="32040"/>
            </a:xfrm>
            <a:custGeom>
              <a:avLst/>
              <a:gdLst/>
              <a:ahLst/>
              <a:cxnLst/>
              <a:rect l="l" t="t" r="r" b="b"/>
              <a:pathLst>
                <a:path w="407337" h="320395" extrusionOk="0">
                  <a:moveTo>
                    <a:pt x="0" y="0"/>
                  </a:moveTo>
                  <a:lnTo>
                    <a:pt x="407337" y="235720"/>
                  </a:lnTo>
                  <a:lnTo>
                    <a:pt x="407337" y="320396"/>
                  </a:lnTo>
                  <a:lnTo>
                    <a:pt x="0" y="84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7065747" y="2033542"/>
              <a:ext cx="86807" cy="58739"/>
            </a:xfrm>
            <a:custGeom>
              <a:avLst/>
              <a:gdLst/>
              <a:ahLst/>
              <a:cxnLst/>
              <a:rect l="l" t="t" r="r" b="b"/>
              <a:pathLst>
                <a:path w="868070" h="587392" extrusionOk="0">
                  <a:moveTo>
                    <a:pt x="0" y="0"/>
                  </a:moveTo>
                  <a:lnTo>
                    <a:pt x="868071" y="501191"/>
                  </a:lnTo>
                  <a:lnTo>
                    <a:pt x="868071" y="587393"/>
                  </a:lnTo>
                  <a:lnTo>
                    <a:pt x="0" y="86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7043234" y="2003289"/>
              <a:ext cx="15409" cy="22838"/>
            </a:xfrm>
            <a:custGeom>
              <a:avLst/>
              <a:gdLst/>
              <a:ahLst/>
              <a:cxnLst/>
              <a:rect l="l" t="t" r="r" b="b"/>
              <a:pathLst>
                <a:path w="154086" h="228378" extrusionOk="0">
                  <a:moveTo>
                    <a:pt x="154086" y="158434"/>
                  </a:moveTo>
                  <a:cubicBezTo>
                    <a:pt x="154086" y="216411"/>
                    <a:pt x="119760" y="243873"/>
                    <a:pt x="77043" y="219462"/>
                  </a:cubicBezTo>
                  <a:cubicBezTo>
                    <a:pt x="34326" y="195051"/>
                    <a:pt x="0" y="127920"/>
                    <a:pt x="0" y="69944"/>
                  </a:cubicBezTo>
                  <a:cubicBezTo>
                    <a:pt x="0" y="11968"/>
                    <a:pt x="34326" y="-15495"/>
                    <a:pt x="77043" y="8916"/>
                  </a:cubicBezTo>
                  <a:cubicBezTo>
                    <a:pt x="119760" y="33328"/>
                    <a:pt x="154086" y="100458"/>
                    <a:pt x="154086" y="15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7153135" y="1803880"/>
              <a:ext cx="60185" cy="102450"/>
            </a:xfrm>
            <a:custGeom>
              <a:avLst/>
              <a:gdLst/>
              <a:ahLst/>
              <a:cxnLst/>
              <a:rect l="l" t="t" r="r" b="b"/>
              <a:pathLst>
                <a:path w="601852" h="1024504" extrusionOk="0">
                  <a:moveTo>
                    <a:pt x="326480" y="298273"/>
                  </a:moveTo>
                  <a:lnTo>
                    <a:pt x="0" y="109850"/>
                  </a:lnTo>
                  <a:lnTo>
                    <a:pt x="0" y="0"/>
                  </a:lnTo>
                  <a:lnTo>
                    <a:pt x="326480" y="188423"/>
                  </a:lnTo>
                  <a:cubicBezTo>
                    <a:pt x="353178" y="203680"/>
                    <a:pt x="392081" y="234957"/>
                    <a:pt x="424882" y="283016"/>
                  </a:cubicBezTo>
                  <a:cubicBezTo>
                    <a:pt x="460734" y="334127"/>
                    <a:pt x="485906" y="398969"/>
                    <a:pt x="485906" y="469151"/>
                  </a:cubicBezTo>
                  <a:cubicBezTo>
                    <a:pt x="485906" y="546962"/>
                    <a:pt x="466073" y="591207"/>
                    <a:pt x="428696" y="603412"/>
                  </a:cubicBezTo>
                  <a:cubicBezTo>
                    <a:pt x="393607" y="614855"/>
                    <a:pt x="351653" y="595021"/>
                    <a:pt x="326480" y="580527"/>
                  </a:cubicBezTo>
                  <a:lnTo>
                    <a:pt x="192227" y="502717"/>
                  </a:lnTo>
                  <a:lnTo>
                    <a:pt x="191464" y="501954"/>
                  </a:lnTo>
                  <a:cubicBezTo>
                    <a:pt x="180022" y="495088"/>
                    <a:pt x="161714" y="488222"/>
                    <a:pt x="147221" y="492799"/>
                  </a:cubicBezTo>
                  <a:cubicBezTo>
                    <a:pt x="135016" y="496614"/>
                    <a:pt x="122049" y="508056"/>
                    <a:pt x="122049" y="551539"/>
                  </a:cubicBezTo>
                  <a:cubicBezTo>
                    <a:pt x="122049" y="595021"/>
                    <a:pt x="135779" y="620958"/>
                    <a:pt x="146458" y="636978"/>
                  </a:cubicBezTo>
                  <a:cubicBezTo>
                    <a:pt x="160189" y="656812"/>
                    <a:pt x="178496" y="670543"/>
                    <a:pt x="189938" y="676646"/>
                  </a:cubicBezTo>
                  <a:lnTo>
                    <a:pt x="191464" y="677409"/>
                  </a:lnTo>
                  <a:lnTo>
                    <a:pt x="601852" y="914654"/>
                  </a:lnTo>
                  <a:lnTo>
                    <a:pt x="601852" y="1024504"/>
                  </a:lnTo>
                  <a:lnTo>
                    <a:pt x="193752" y="788784"/>
                  </a:lnTo>
                  <a:cubicBezTo>
                    <a:pt x="165528" y="774290"/>
                    <a:pt x="125100" y="743014"/>
                    <a:pt x="90011" y="694191"/>
                  </a:cubicBezTo>
                  <a:cubicBezTo>
                    <a:pt x="51871" y="640029"/>
                    <a:pt x="25935" y="572136"/>
                    <a:pt x="25935" y="496614"/>
                  </a:cubicBezTo>
                  <a:cubicBezTo>
                    <a:pt x="25935" y="421092"/>
                    <a:pt x="51871" y="382949"/>
                    <a:pt x="89248" y="372270"/>
                  </a:cubicBezTo>
                  <a:cubicBezTo>
                    <a:pt x="124337" y="362353"/>
                    <a:pt x="164766" y="376847"/>
                    <a:pt x="192989" y="393629"/>
                  </a:cubicBezTo>
                  <a:lnTo>
                    <a:pt x="325717" y="469914"/>
                  </a:lnTo>
                  <a:cubicBezTo>
                    <a:pt x="344787" y="481357"/>
                    <a:pt x="359281" y="485934"/>
                    <a:pt x="369197" y="482882"/>
                  </a:cubicBezTo>
                  <a:cubicBezTo>
                    <a:pt x="376825" y="480594"/>
                    <a:pt x="390556" y="469914"/>
                    <a:pt x="390556" y="414226"/>
                  </a:cubicBezTo>
                  <a:cubicBezTo>
                    <a:pt x="390556" y="377610"/>
                    <a:pt x="379114" y="353961"/>
                    <a:pt x="367672" y="338704"/>
                  </a:cubicBezTo>
                  <a:cubicBezTo>
                    <a:pt x="354704" y="318870"/>
                    <a:pt x="337159" y="304376"/>
                    <a:pt x="326480" y="29827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7133360" y="1785767"/>
              <a:ext cx="25783" cy="38692"/>
            </a:xfrm>
            <a:custGeom>
              <a:avLst/>
              <a:gdLst/>
              <a:ahLst/>
              <a:cxnLst/>
              <a:rect l="l" t="t" r="r" b="b"/>
              <a:pathLst>
                <a:path w="257827" h="386920" extrusionOk="0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7204092" y="1883139"/>
              <a:ext cx="25783" cy="38692"/>
            </a:xfrm>
            <a:custGeom>
              <a:avLst/>
              <a:gdLst/>
              <a:ahLst/>
              <a:cxnLst/>
              <a:rect l="l" t="t" r="r" b="b"/>
              <a:pathLst>
                <a:path w="257827" h="386920" extrusionOk="0">
                  <a:moveTo>
                    <a:pt x="257828" y="267838"/>
                  </a:moveTo>
                  <a:cubicBezTo>
                    <a:pt x="257828" y="366245"/>
                    <a:pt x="199855" y="412779"/>
                    <a:pt x="128914" y="372348"/>
                  </a:cubicBezTo>
                  <a:cubicBezTo>
                    <a:pt x="57973" y="331154"/>
                    <a:pt x="0" y="218253"/>
                    <a:pt x="0" y="119083"/>
                  </a:cubicBezTo>
                  <a:cubicBezTo>
                    <a:pt x="0" y="20676"/>
                    <a:pt x="57973" y="-25858"/>
                    <a:pt x="128914" y="14573"/>
                  </a:cubicBezTo>
                  <a:cubicBezTo>
                    <a:pt x="199855" y="55767"/>
                    <a:pt x="257828" y="169431"/>
                    <a:pt x="257828" y="267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7320153" y="2067089"/>
              <a:ext cx="33792" cy="84633"/>
            </a:xfrm>
            <a:custGeom>
              <a:avLst/>
              <a:gdLst/>
              <a:ahLst/>
              <a:cxnLst/>
              <a:rect l="l" t="t" r="r" b="b"/>
              <a:pathLst>
                <a:path w="337922" h="846332" extrusionOk="0">
                  <a:moveTo>
                    <a:pt x="0" y="0"/>
                  </a:moveTo>
                  <a:lnTo>
                    <a:pt x="0" y="643080"/>
                  </a:lnTo>
                  <a:cubicBezTo>
                    <a:pt x="0" y="649946"/>
                    <a:pt x="6865" y="657575"/>
                    <a:pt x="11442" y="655286"/>
                  </a:cubicBezTo>
                  <a:lnTo>
                    <a:pt x="161714" y="562981"/>
                  </a:lnTo>
                  <a:lnTo>
                    <a:pt x="315038" y="834555"/>
                  </a:lnTo>
                  <a:cubicBezTo>
                    <a:pt x="323429" y="849049"/>
                    <a:pt x="337922" y="850575"/>
                    <a:pt x="337922" y="836844"/>
                  </a:cubicBezTo>
                  <a:lnTo>
                    <a:pt x="337922" y="1960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BCEF1A5-30D2-5340-9BE9-934A6E1BF782}"/>
              </a:ext>
            </a:extLst>
          </p:cNvPr>
          <p:cNvGrpSpPr/>
          <p:nvPr/>
        </p:nvGrpSpPr>
        <p:grpSpPr>
          <a:xfrm>
            <a:off x="2391537" y="1496825"/>
            <a:ext cx="650771" cy="684242"/>
            <a:chOff x="2391537" y="1496825"/>
            <a:chExt cx="650771" cy="684242"/>
          </a:xfrm>
        </p:grpSpPr>
        <p:sp>
          <p:nvSpPr>
            <p:cNvPr id="827" name="Google Shape;827;p46"/>
            <p:cNvSpPr/>
            <p:nvPr/>
          </p:nvSpPr>
          <p:spPr>
            <a:xfrm>
              <a:off x="2716951" y="1496825"/>
              <a:ext cx="212909" cy="505686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896"/>
                    <a:pt x="805167" y="794926"/>
                    <a:pt x="1064544" y="94460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683255" y="1522123"/>
              <a:ext cx="212909" cy="505686"/>
            </a:xfrm>
            <a:custGeom>
              <a:avLst/>
              <a:gdLst/>
              <a:ahLst/>
              <a:cxnLst/>
              <a:rect l="l" t="t" r="r" b="b"/>
              <a:pathLst>
                <a:path w="2129087" h="5056863" extrusionOk="0">
                  <a:moveTo>
                    <a:pt x="1064544" y="5056864"/>
                  </a:moveTo>
                  <a:cubicBezTo>
                    <a:pt x="1064544" y="5056864"/>
                    <a:pt x="2129087" y="3374075"/>
                    <a:pt x="2129087" y="2216417"/>
                  </a:cubicBezTo>
                  <a:cubicBezTo>
                    <a:pt x="2129087" y="1398700"/>
                    <a:pt x="1652577" y="461750"/>
                    <a:pt x="1064544" y="122656"/>
                  </a:cubicBezTo>
                  <a:cubicBezTo>
                    <a:pt x="476510" y="-216439"/>
                    <a:pt x="0" y="171702"/>
                    <a:pt x="0" y="989419"/>
                  </a:cubicBezTo>
                  <a:cubicBezTo>
                    <a:pt x="0" y="2136929"/>
                    <a:pt x="1064544" y="5056864"/>
                    <a:pt x="1064544" y="5056864"/>
                  </a:cubicBezTo>
                  <a:close/>
                  <a:moveTo>
                    <a:pt x="1064544" y="944601"/>
                  </a:moveTo>
                  <a:cubicBezTo>
                    <a:pt x="1323921" y="1094276"/>
                    <a:pt x="1534295" y="1506094"/>
                    <a:pt x="1534295" y="1865484"/>
                  </a:cubicBezTo>
                  <a:cubicBezTo>
                    <a:pt x="1534295" y="2224874"/>
                    <a:pt x="1323921" y="2393998"/>
                    <a:pt x="1064544" y="2244323"/>
                  </a:cubicBezTo>
                  <a:cubicBezTo>
                    <a:pt x="805167" y="2094648"/>
                    <a:pt x="594793" y="1682829"/>
                    <a:pt x="594793" y="1323440"/>
                  </a:cubicBezTo>
                  <a:cubicBezTo>
                    <a:pt x="594793" y="964050"/>
                    <a:pt x="805167" y="794926"/>
                    <a:pt x="1064544" y="9446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573324" y="1793912"/>
              <a:ext cx="157907" cy="384082"/>
            </a:xfrm>
            <a:custGeom>
              <a:avLst/>
              <a:gdLst/>
              <a:ahLst/>
              <a:cxnLst/>
              <a:rect l="l" t="t" r="r" b="b"/>
              <a:pathLst>
                <a:path w="1579073" h="3840818" extrusionOk="0">
                  <a:moveTo>
                    <a:pt x="0" y="0"/>
                  </a:moveTo>
                  <a:lnTo>
                    <a:pt x="1579073" y="912427"/>
                  </a:lnTo>
                  <a:lnTo>
                    <a:pt x="1579073" y="3840818"/>
                  </a:lnTo>
                  <a:lnTo>
                    <a:pt x="0" y="29283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598258" y="1979599"/>
              <a:ext cx="94119" cy="65874"/>
            </a:xfrm>
            <a:custGeom>
              <a:avLst/>
              <a:gdLst/>
              <a:ahLst/>
              <a:cxnLst/>
              <a:rect l="l" t="t" r="r" b="b"/>
              <a:pathLst>
                <a:path w="941191" h="658740" extrusionOk="0">
                  <a:moveTo>
                    <a:pt x="845" y="0"/>
                  </a:moveTo>
                  <a:lnTo>
                    <a:pt x="941192" y="543735"/>
                  </a:lnTo>
                  <a:lnTo>
                    <a:pt x="941192" y="658740"/>
                  </a:lnTo>
                  <a:lnTo>
                    <a:pt x="0" y="115004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2608030" y="2008017"/>
              <a:ext cx="74603" cy="54543"/>
            </a:xfrm>
            <a:custGeom>
              <a:avLst/>
              <a:gdLst/>
              <a:ahLst/>
              <a:cxnLst/>
              <a:rect l="l" t="t" r="r" b="b"/>
              <a:pathLst>
                <a:path w="746025" h="545426" extrusionOk="0">
                  <a:moveTo>
                    <a:pt x="0" y="0"/>
                  </a:moveTo>
                  <a:lnTo>
                    <a:pt x="746025" y="430422"/>
                  </a:lnTo>
                  <a:lnTo>
                    <a:pt x="746025" y="545427"/>
                  </a:lnTo>
                  <a:lnTo>
                    <a:pt x="0" y="115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523960" y="1996633"/>
              <a:ext cx="109834" cy="96232"/>
            </a:xfrm>
            <a:custGeom>
              <a:avLst/>
              <a:gdLst/>
              <a:ahLst/>
              <a:cxnLst/>
              <a:rect l="l" t="t" r="r" b="b"/>
              <a:pathLst>
                <a:path w="1098338" h="962318" extrusionOk="0">
                  <a:moveTo>
                    <a:pt x="1098339" y="635062"/>
                  </a:moveTo>
                  <a:lnTo>
                    <a:pt x="0" y="0"/>
                  </a:lnTo>
                  <a:lnTo>
                    <a:pt x="0" y="327256"/>
                  </a:lnTo>
                  <a:lnTo>
                    <a:pt x="1098339" y="962319"/>
                  </a:lnTo>
                  <a:lnTo>
                    <a:pt x="1098339" y="6350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2618055" y="1859771"/>
              <a:ext cx="60662" cy="103335"/>
            </a:xfrm>
            <a:custGeom>
              <a:avLst/>
              <a:gdLst/>
              <a:ahLst/>
              <a:cxnLst/>
              <a:rect l="l" t="t" r="r" b="b"/>
              <a:pathLst>
                <a:path w="606620" h="1033350" extrusionOk="0">
                  <a:moveTo>
                    <a:pt x="328657" y="301042"/>
                  </a:moveTo>
                  <a:lnTo>
                    <a:pt x="0" y="110777"/>
                  </a:lnTo>
                  <a:lnTo>
                    <a:pt x="0" y="0"/>
                  </a:lnTo>
                  <a:lnTo>
                    <a:pt x="328657" y="190265"/>
                  </a:lnTo>
                  <a:cubicBezTo>
                    <a:pt x="355693" y="205486"/>
                    <a:pt x="394557" y="237620"/>
                    <a:pt x="427507" y="285821"/>
                  </a:cubicBezTo>
                  <a:cubicBezTo>
                    <a:pt x="462992" y="337403"/>
                    <a:pt x="489183" y="402516"/>
                    <a:pt x="489183" y="473549"/>
                  </a:cubicBezTo>
                  <a:cubicBezTo>
                    <a:pt x="489183" y="551346"/>
                    <a:pt x="468906" y="596164"/>
                    <a:pt x="431732" y="608848"/>
                  </a:cubicBezTo>
                  <a:cubicBezTo>
                    <a:pt x="396247" y="620687"/>
                    <a:pt x="354003" y="600392"/>
                    <a:pt x="328657" y="585171"/>
                  </a:cubicBezTo>
                  <a:lnTo>
                    <a:pt x="193477" y="507374"/>
                  </a:lnTo>
                  <a:lnTo>
                    <a:pt x="192632" y="506528"/>
                  </a:lnTo>
                  <a:cubicBezTo>
                    <a:pt x="180803" y="499763"/>
                    <a:pt x="162216" y="492998"/>
                    <a:pt x="147853" y="497226"/>
                  </a:cubicBezTo>
                  <a:cubicBezTo>
                    <a:pt x="136025" y="500609"/>
                    <a:pt x="122507" y="512447"/>
                    <a:pt x="122507" y="556420"/>
                  </a:cubicBezTo>
                  <a:cubicBezTo>
                    <a:pt x="122507" y="599546"/>
                    <a:pt x="136025" y="626606"/>
                    <a:pt x="147008" y="642673"/>
                  </a:cubicBezTo>
                  <a:cubicBezTo>
                    <a:pt x="161371" y="662123"/>
                    <a:pt x="179114" y="676498"/>
                    <a:pt x="190942" y="682418"/>
                  </a:cubicBezTo>
                  <a:lnTo>
                    <a:pt x="192632" y="683263"/>
                  </a:lnTo>
                  <a:lnTo>
                    <a:pt x="606621" y="922574"/>
                  </a:lnTo>
                  <a:lnTo>
                    <a:pt x="606621" y="1033351"/>
                  </a:lnTo>
                  <a:lnTo>
                    <a:pt x="196011" y="795731"/>
                  </a:lnTo>
                  <a:cubicBezTo>
                    <a:pt x="168130" y="781355"/>
                    <a:pt x="126731" y="750067"/>
                    <a:pt x="92091" y="700176"/>
                  </a:cubicBezTo>
                  <a:cubicBezTo>
                    <a:pt x="53227" y="646056"/>
                    <a:pt x="27036" y="577560"/>
                    <a:pt x="27036" y="500609"/>
                  </a:cubicBezTo>
                  <a:cubicBezTo>
                    <a:pt x="27036" y="424503"/>
                    <a:pt x="53227" y="385604"/>
                    <a:pt x="91247" y="374611"/>
                  </a:cubicBezTo>
                  <a:cubicBezTo>
                    <a:pt x="126731" y="364463"/>
                    <a:pt x="167285" y="378839"/>
                    <a:pt x="195166" y="396597"/>
                  </a:cubicBezTo>
                  <a:lnTo>
                    <a:pt x="328657" y="474394"/>
                  </a:lnTo>
                  <a:cubicBezTo>
                    <a:pt x="348089" y="485387"/>
                    <a:pt x="362452" y="490461"/>
                    <a:pt x="372590" y="487079"/>
                  </a:cubicBezTo>
                  <a:cubicBezTo>
                    <a:pt x="380194" y="484542"/>
                    <a:pt x="393712" y="474394"/>
                    <a:pt x="393712" y="417738"/>
                  </a:cubicBezTo>
                  <a:cubicBezTo>
                    <a:pt x="393712" y="381376"/>
                    <a:pt x="381884" y="357699"/>
                    <a:pt x="370901" y="341632"/>
                  </a:cubicBezTo>
                  <a:cubicBezTo>
                    <a:pt x="357382" y="322182"/>
                    <a:pt x="339640" y="307807"/>
                    <a:pt x="328657" y="30104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2601207" y="1844331"/>
              <a:ext cx="28557" cy="42890"/>
            </a:xfrm>
            <a:custGeom>
              <a:avLst/>
              <a:gdLst/>
              <a:ahLst/>
              <a:cxnLst/>
              <a:rect l="l" t="t" r="r" b="b"/>
              <a:pathLst>
                <a:path w="285567" h="428904" extrusionOk="0">
                  <a:moveTo>
                    <a:pt x="285568" y="296901"/>
                  </a:moveTo>
                  <a:cubicBezTo>
                    <a:pt x="285568" y="405986"/>
                    <a:pt x="221357" y="457569"/>
                    <a:pt x="142784" y="412751"/>
                  </a:cubicBezTo>
                  <a:cubicBezTo>
                    <a:pt x="64211" y="367087"/>
                    <a:pt x="0" y="241935"/>
                    <a:pt x="0" y="132004"/>
                  </a:cubicBezTo>
                  <a:cubicBezTo>
                    <a:pt x="0" y="22919"/>
                    <a:pt x="64211" y="-28664"/>
                    <a:pt x="142784" y="16154"/>
                  </a:cubicBezTo>
                  <a:cubicBezTo>
                    <a:pt x="222202" y="61817"/>
                    <a:pt x="285568" y="187815"/>
                    <a:pt x="285568" y="296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671125" y="1940463"/>
              <a:ext cx="28557" cy="42890"/>
            </a:xfrm>
            <a:custGeom>
              <a:avLst/>
              <a:gdLst/>
              <a:ahLst/>
              <a:cxnLst/>
              <a:rect l="l" t="t" r="r" b="b"/>
              <a:pathLst>
                <a:path w="285567" h="428904" extrusionOk="0">
                  <a:moveTo>
                    <a:pt x="285568" y="296901"/>
                  </a:moveTo>
                  <a:cubicBezTo>
                    <a:pt x="285568" y="405986"/>
                    <a:pt x="221357" y="457569"/>
                    <a:pt x="142784" y="412751"/>
                  </a:cubicBezTo>
                  <a:cubicBezTo>
                    <a:pt x="64211" y="367087"/>
                    <a:pt x="0" y="241935"/>
                    <a:pt x="0" y="132004"/>
                  </a:cubicBezTo>
                  <a:cubicBezTo>
                    <a:pt x="0" y="22919"/>
                    <a:pt x="64211" y="-28664"/>
                    <a:pt x="142784" y="16154"/>
                  </a:cubicBezTo>
                  <a:cubicBezTo>
                    <a:pt x="222202" y="61818"/>
                    <a:pt x="285568" y="187815"/>
                    <a:pt x="285568" y="296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2418240" y="1527861"/>
              <a:ext cx="251519" cy="296475"/>
            </a:xfrm>
            <a:custGeom>
              <a:avLst/>
              <a:gdLst/>
              <a:ahLst/>
              <a:cxnLst/>
              <a:rect l="l" t="t" r="r" b="b"/>
              <a:pathLst>
                <a:path w="2515195" h="2964753" extrusionOk="0">
                  <a:moveTo>
                    <a:pt x="2513506" y="1452780"/>
                  </a:moveTo>
                  <a:lnTo>
                    <a:pt x="0" y="0"/>
                  </a:lnTo>
                  <a:lnTo>
                    <a:pt x="845" y="1311561"/>
                  </a:lnTo>
                  <a:lnTo>
                    <a:pt x="2292993" y="2635806"/>
                  </a:lnTo>
                  <a:lnTo>
                    <a:pt x="2515196" y="2964753"/>
                  </a:lnTo>
                  <a:lnTo>
                    <a:pt x="2513506" y="14527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2391537" y="1543377"/>
              <a:ext cx="94879" cy="90397"/>
            </a:xfrm>
            <a:custGeom>
              <a:avLst/>
              <a:gdLst/>
              <a:ahLst/>
              <a:cxnLst/>
              <a:rect l="l" t="t" r="r" b="b"/>
              <a:pathLst>
                <a:path w="948795" h="903970" extrusionOk="0">
                  <a:moveTo>
                    <a:pt x="0" y="356007"/>
                  </a:moveTo>
                  <a:lnTo>
                    <a:pt x="0" y="0"/>
                  </a:lnTo>
                  <a:lnTo>
                    <a:pt x="948796" y="547964"/>
                  </a:lnTo>
                  <a:lnTo>
                    <a:pt x="948796" y="903971"/>
                  </a:lnTo>
                  <a:lnTo>
                    <a:pt x="0" y="3560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2549569" y="1635547"/>
              <a:ext cx="55086" cy="43296"/>
            </a:xfrm>
            <a:custGeom>
              <a:avLst/>
              <a:gdLst/>
              <a:ahLst/>
              <a:cxnLst/>
              <a:rect l="l" t="t" r="r" b="b"/>
              <a:pathLst>
                <a:path w="550859" h="432958" extrusionOk="0">
                  <a:moveTo>
                    <a:pt x="550859" y="318800"/>
                  </a:moveTo>
                  <a:lnTo>
                    <a:pt x="0" y="0"/>
                  </a:lnTo>
                  <a:lnTo>
                    <a:pt x="0" y="115005"/>
                  </a:lnTo>
                  <a:lnTo>
                    <a:pt x="550859" y="432959"/>
                  </a:lnTo>
                  <a:lnTo>
                    <a:pt x="550859" y="3188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2498604" y="1629138"/>
              <a:ext cx="106201" cy="72893"/>
            </a:xfrm>
            <a:custGeom>
              <a:avLst/>
              <a:gdLst/>
              <a:ahLst/>
              <a:cxnLst/>
              <a:rect l="l" t="t" r="r" b="b"/>
              <a:pathLst>
                <a:path w="1062009" h="728926" extrusionOk="0">
                  <a:moveTo>
                    <a:pt x="1062009" y="613076"/>
                  </a:moveTo>
                  <a:lnTo>
                    <a:pt x="0" y="0"/>
                  </a:lnTo>
                  <a:lnTo>
                    <a:pt x="0" y="115005"/>
                  </a:lnTo>
                  <a:lnTo>
                    <a:pt x="1062009" y="728927"/>
                  </a:lnTo>
                  <a:lnTo>
                    <a:pt x="1062009" y="61307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2476197" y="1639173"/>
              <a:ext cx="128675" cy="85915"/>
            </a:xfrm>
            <a:custGeom>
              <a:avLst/>
              <a:gdLst/>
              <a:ahLst/>
              <a:cxnLst/>
              <a:rect l="l" t="t" r="r" b="b"/>
              <a:pathLst>
                <a:path w="1286746" h="859152" extrusionOk="0">
                  <a:moveTo>
                    <a:pt x="1286746" y="743302"/>
                  </a:moveTo>
                  <a:lnTo>
                    <a:pt x="0" y="0"/>
                  </a:lnTo>
                  <a:lnTo>
                    <a:pt x="0" y="115005"/>
                  </a:lnTo>
                  <a:lnTo>
                    <a:pt x="1286746" y="859153"/>
                  </a:lnTo>
                  <a:lnTo>
                    <a:pt x="1286746" y="7433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2617970" y="1674144"/>
              <a:ext cx="28557" cy="42461"/>
            </a:xfrm>
            <a:custGeom>
              <a:avLst/>
              <a:gdLst/>
              <a:ahLst/>
              <a:cxnLst/>
              <a:rect l="l" t="t" r="r" b="b"/>
              <a:pathLst>
                <a:path w="285567" h="424610" extrusionOk="0">
                  <a:moveTo>
                    <a:pt x="0" y="129621"/>
                  </a:moveTo>
                  <a:cubicBezTo>
                    <a:pt x="0" y="237860"/>
                    <a:pt x="64211" y="362167"/>
                    <a:pt x="142784" y="407830"/>
                  </a:cubicBezTo>
                  <a:cubicBezTo>
                    <a:pt x="221358" y="453494"/>
                    <a:pt x="285568" y="402757"/>
                    <a:pt x="285568" y="294517"/>
                  </a:cubicBezTo>
                  <a:cubicBezTo>
                    <a:pt x="285568" y="186277"/>
                    <a:pt x="221358" y="61971"/>
                    <a:pt x="142784" y="16307"/>
                  </a:cubicBezTo>
                  <a:cubicBezTo>
                    <a:pt x="64211" y="-28511"/>
                    <a:pt x="0" y="22226"/>
                    <a:pt x="0" y="129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2769684" y="1904633"/>
              <a:ext cx="251519" cy="276434"/>
            </a:xfrm>
            <a:custGeom>
              <a:avLst/>
              <a:gdLst/>
              <a:ahLst/>
              <a:cxnLst/>
              <a:rect l="l" t="t" r="r" b="b"/>
              <a:pathLst>
                <a:path w="2515195" h="2764340" extrusionOk="0">
                  <a:moveTo>
                    <a:pt x="0" y="0"/>
                  </a:moveTo>
                  <a:lnTo>
                    <a:pt x="2514351" y="1452780"/>
                  </a:lnTo>
                  <a:lnTo>
                    <a:pt x="2515196" y="2764341"/>
                  </a:lnTo>
                  <a:lnTo>
                    <a:pt x="223047" y="1439250"/>
                  </a:lnTo>
                  <a:lnTo>
                    <a:pt x="1690" y="15119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2947428" y="2037026"/>
              <a:ext cx="94880" cy="90397"/>
            </a:xfrm>
            <a:custGeom>
              <a:avLst/>
              <a:gdLst/>
              <a:ahLst/>
              <a:cxnLst/>
              <a:rect l="l" t="t" r="r" b="b"/>
              <a:pathLst>
                <a:path w="948796" h="903970" extrusionOk="0">
                  <a:moveTo>
                    <a:pt x="0" y="356007"/>
                  </a:moveTo>
                  <a:lnTo>
                    <a:pt x="0" y="0"/>
                  </a:lnTo>
                  <a:lnTo>
                    <a:pt x="948796" y="547964"/>
                  </a:lnTo>
                  <a:lnTo>
                    <a:pt x="948796" y="903971"/>
                  </a:lnTo>
                  <a:lnTo>
                    <a:pt x="0" y="356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834211" y="1973696"/>
              <a:ext cx="55086" cy="43296"/>
            </a:xfrm>
            <a:custGeom>
              <a:avLst/>
              <a:gdLst/>
              <a:ahLst/>
              <a:cxnLst/>
              <a:rect l="l" t="t" r="r" b="b"/>
              <a:pathLst>
                <a:path w="550859" h="432958" extrusionOk="0">
                  <a:moveTo>
                    <a:pt x="0" y="0"/>
                  </a:moveTo>
                  <a:lnTo>
                    <a:pt x="550859" y="317954"/>
                  </a:lnTo>
                  <a:lnTo>
                    <a:pt x="550859" y="432959"/>
                  </a:lnTo>
                  <a:lnTo>
                    <a:pt x="0" y="115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2834211" y="1996718"/>
              <a:ext cx="99442" cy="68918"/>
            </a:xfrm>
            <a:custGeom>
              <a:avLst/>
              <a:gdLst/>
              <a:ahLst/>
              <a:cxnLst/>
              <a:rect l="l" t="t" r="r" b="b"/>
              <a:pathLst>
                <a:path w="994419" h="689182" extrusionOk="0">
                  <a:moveTo>
                    <a:pt x="0" y="0"/>
                  </a:moveTo>
                  <a:lnTo>
                    <a:pt x="994419" y="574178"/>
                  </a:lnTo>
                  <a:lnTo>
                    <a:pt x="994419" y="689183"/>
                  </a:lnTo>
                  <a:lnTo>
                    <a:pt x="0" y="115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834211" y="2019654"/>
              <a:ext cx="128674" cy="85831"/>
            </a:xfrm>
            <a:custGeom>
              <a:avLst/>
              <a:gdLst/>
              <a:ahLst/>
              <a:cxnLst/>
              <a:rect l="l" t="t" r="r" b="b"/>
              <a:pathLst>
                <a:path w="1286745" h="858307" extrusionOk="0">
                  <a:moveTo>
                    <a:pt x="0" y="0"/>
                  </a:moveTo>
                  <a:lnTo>
                    <a:pt x="1286746" y="743303"/>
                  </a:lnTo>
                  <a:lnTo>
                    <a:pt x="1286746" y="858307"/>
                  </a:lnTo>
                  <a:lnTo>
                    <a:pt x="0" y="115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2792176" y="1948412"/>
              <a:ext cx="28557" cy="42508"/>
            </a:xfrm>
            <a:custGeom>
              <a:avLst/>
              <a:gdLst/>
              <a:ahLst/>
              <a:cxnLst/>
              <a:rect l="l" t="t" r="r" b="b"/>
              <a:pathLst>
                <a:path w="285568" h="425084" extrusionOk="0">
                  <a:moveTo>
                    <a:pt x="285568" y="294991"/>
                  </a:moveTo>
                  <a:cubicBezTo>
                    <a:pt x="285568" y="403230"/>
                    <a:pt x="221358" y="453968"/>
                    <a:pt x="142784" y="408304"/>
                  </a:cubicBezTo>
                  <a:cubicBezTo>
                    <a:pt x="64211" y="362640"/>
                    <a:pt x="0" y="238334"/>
                    <a:pt x="0" y="130094"/>
                  </a:cubicBezTo>
                  <a:cubicBezTo>
                    <a:pt x="0" y="21854"/>
                    <a:pt x="64211" y="-28883"/>
                    <a:pt x="142784" y="16781"/>
                  </a:cubicBezTo>
                  <a:cubicBezTo>
                    <a:pt x="222203" y="62444"/>
                    <a:pt x="285568" y="187596"/>
                    <a:pt x="285568" y="294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2465627" y="1807865"/>
              <a:ext cx="58544" cy="77504"/>
            </a:xfrm>
            <a:custGeom>
              <a:avLst/>
              <a:gdLst/>
              <a:ahLst/>
              <a:cxnLst/>
              <a:rect l="l" t="t" r="r" b="b"/>
              <a:pathLst>
                <a:path w="585442" h="775041" extrusionOk="0">
                  <a:moveTo>
                    <a:pt x="292721" y="775042"/>
                  </a:moveTo>
                  <a:cubicBezTo>
                    <a:pt x="-278415" y="41041"/>
                    <a:pt x="134729" y="-222793"/>
                    <a:pt x="292721" y="206783"/>
                  </a:cubicBezTo>
                  <a:cubicBezTo>
                    <a:pt x="450713" y="-39293"/>
                    <a:pt x="863857" y="701472"/>
                    <a:pt x="292721" y="7750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922409" y="1869735"/>
              <a:ext cx="88543" cy="93244"/>
            </a:xfrm>
            <a:custGeom>
              <a:avLst/>
              <a:gdLst/>
              <a:ahLst/>
              <a:cxnLst/>
              <a:rect l="l" t="t" r="r" b="b"/>
              <a:pathLst>
                <a:path w="885429" h="932441" extrusionOk="0">
                  <a:moveTo>
                    <a:pt x="885430" y="679748"/>
                  </a:moveTo>
                  <a:lnTo>
                    <a:pt x="585499" y="922442"/>
                  </a:lnTo>
                  <a:cubicBezTo>
                    <a:pt x="553394" y="948656"/>
                    <a:pt x="495097" y="921596"/>
                    <a:pt x="457078" y="861557"/>
                  </a:cubicBezTo>
                  <a:cubicBezTo>
                    <a:pt x="418214" y="801518"/>
                    <a:pt x="413144" y="732176"/>
                    <a:pt x="445249" y="705962"/>
                  </a:cubicBezTo>
                  <a:lnTo>
                    <a:pt x="571136" y="604488"/>
                  </a:lnTo>
                  <a:lnTo>
                    <a:pt x="91247" y="327123"/>
                  </a:lnTo>
                  <a:cubicBezTo>
                    <a:pt x="40554" y="297526"/>
                    <a:pt x="0" y="227340"/>
                    <a:pt x="0" y="168992"/>
                  </a:cubicBezTo>
                  <a:cubicBezTo>
                    <a:pt x="0" y="110644"/>
                    <a:pt x="40554" y="86966"/>
                    <a:pt x="91247" y="115717"/>
                  </a:cubicBezTo>
                  <a:lnTo>
                    <a:pt x="571136" y="393082"/>
                  </a:lnTo>
                  <a:lnTo>
                    <a:pt x="444405" y="145314"/>
                  </a:lnTo>
                  <a:cubicBezTo>
                    <a:pt x="412299" y="81893"/>
                    <a:pt x="417368" y="18471"/>
                    <a:pt x="456233" y="3250"/>
                  </a:cubicBezTo>
                  <a:cubicBezTo>
                    <a:pt x="495097" y="-11972"/>
                    <a:pt x="552549" y="27773"/>
                    <a:pt x="584654" y="91194"/>
                  </a:cubicBezTo>
                  <a:lnTo>
                    <a:pt x="885430" y="67974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AE6A6C5-34D8-FA47-8911-3D1846DD863F}"/>
              </a:ext>
            </a:extLst>
          </p:cNvPr>
          <p:cNvGrpSpPr/>
          <p:nvPr/>
        </p:nvGrpSpPr>
        <p:grpSpPr>
          <a:xfrm>
            <a:off x="5427606" y="1552655"/>
            <a:ext cx="726137" cy="683768"/>
            <a:chOff x="5427606" y="1552655"/>
            <a:chExt cx="726137" cy="683768"/>
          </a:xfrm>
        </p:grpSpPr>
        <p:sp>
          <p:nvSpPr>
            <p:cNvPr id="851" name="Google Shape;851;p46"/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0C6634C-3997-9E40-91BF-FD3B890E667D}"/>
              </a:ext>
            </a:extLst>
          </p:cNvPr>
          <p:cNvGrpSpPr/>
          <p:nvPr/>
        </p:nvGrpSpPr>
        <p:grpSpPr>
          <a:xfrm>
            <a:off x="3901448" y="1603620"/>
            <a:ext cx="642025" cy="684521"/>
            <a:chOff x="3901448" y="1603620"/>
            <a:chExt cx="642025" cy="684521"/>
          </a:xfrm>
        </p:grpSpPr>
        <p:sp>
          <p:nvSpPr>
            <p:cNvPr id="878" name="Google Shape;878;p46"/>
            <p:cNvSpPr/>
            <p:nvPr/>
          </p:nvSpPr>
          <p:spPr>
            <a:xfrm>
              <a:off x="4417115" y="1603620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1" y="1812384"/>
                  </a:cubicBezTo>
                  <a:cubicBezTo>
                    <a:pt x="280702" y="1612210"/>
                    <a:pt x="0" y="1061056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4187314" y="1682392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7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0" y="1812384"/>
                  </a:cubicBezTo>
                  <a:cubicBezTo>
                    <a:pt x="280702" y="1612210"/>
                    <a:pt x="0" y="1060159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4418009" y="2002853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6"/>
                  </a:moveTo>
                  <a:cubicBezTo>
                    <a:pt x="1254638" y="1785455"/>
                    <a:pt x="973936" y="2012559"/>
                    <a:pt x="626871" y="1812385"/>
                  </a:cubicBezTo>
                  <a:cubicBezTo>
                    <a:pt x="280702" y="1612210"/>
                    <a:pt x="0" y="1060158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4151994" y="1630832"/>
              <a:ext cx="355854" cy="588504"/>
            </a:xfrm>
            <a:custGeom>
              <a:avLst/>
              <a:gdLst/>
              <a:ahLst/>
              <a:cxnLst/>
              <a:rect l="l" t="t" r="r" b="b"/>
              <a:pathLst>
                <a:path w="3558543" h="5885036" extrusionOk="0">
                  <a:moveTo>
                    <a:pt x="2930777" y="1812384"/>
                  </a:moveTo>
                  <a:cubicBezTo>
                    <a:pt x="3276946" y="2012559"/>
                    <a:pt x="3557647" y="1785455"/>
                    <a:pt x="3558544" y="1305215"/>
                  </a:cubicBezTo>
                  <a:cubicBezTo>
                    <a:pt x="3558544" y="824976"/>
                    <a:pt x="3277842" y="272925"/>
                    <a:pt x="2931674" y="72750"/>
                  </a:cubicBezTo>
                  <a:cubicBezTo>
                    <a:pt x="2585505" y="-127424"/>
                    <a:pt x="2304803" y="99680"/>
                    <a:pt x="2303906" y="579919"/>
                  </a:cubicBezTo>
                  <a:cubicBezTo>
                    <a:pt x="2303906" y="685841"/>
                    <a:pt x="2317359" y="794456"/>
                    <a:pt x="2342469" y="902173"/>
                  </a:cubicBezTo>
                  <a:lnTo>
                    <a:pt x="1066308" y="1378822"/>
                  </a:lnTo>
                  <a:cubicBezTo>
                    <a:pt x="953309" y="1160695"/>
                    <a:pt x="798161" y="976678"/>
                    <a:pt x="627767" y="877937"/>
                  </a:cubicBezTo>
                  <a:cubicBezTo>
                    <a:pt x="281598" y="677762"/>
                    <a:pt x="897" y="904866"/>
                    <a:pt x="0" y="1385106"/>
                  </a:cubicBezTo>
                  <a:cubicBezTo>
                    <a:pt x="0" y="1865345"/>
                    <a:pt x="280702" y="2417397"/>
                    <a:pt x="626870" y="2617571"/>
                  </a:cubicBezTo>
                  <a:cubicBezTo>
                    <a:pt x="790987" y="2712721"/>
                    <a:pt x="940754" y="2710926"/>
                    <a:pt x="1052855" y="2632831"/>
                  </a:cubicBezTo>
                  <a:lnTo>
                    <a:pt x="2303906" y="4545710"/>
                  </a:lnTo>
                  <a:cubicBezTo>
                    <a:pt x="2303906" y="4557380"/>
                    <a:pt x="2303009" y="4568151"/>
                    <a:pt x="2303009" y="4579821"/>
                  </a:cubicBezTo>
                  <a:cubicBezTo>
                    <a:pt x="2303009" y="5060060"/>
                    <a:pt x="2583711" y="5612111"/>
                    <a:pt x="2929880" y="5812286"/>
                  </a:cubicBezTo>
                  <a:cubicBezTo>
                    <a:pt x="3276049" y="6012461"/>
                    <a:pt x="3556750" y="5785357"/>
                    <a:pt x="3557647" y="5305117"/>
                  </a:cubicBezTo>
                  <a:cubicBezTo>
                    <a:pt x="3557647" y="4824878"/>
                    <a:pt x="3276946" y="4272827"/>
                    <a:pt x="2930777" y="4072652"/>
                  </a:cubicBezTo>
                  <a:cubicBezTo>
                    <a:pt x="2702987" y="3941596"/>
                    <a:pt x="2503895" y="3994557"/>
                    <a:pt x="2393587" y="4182164"/>
                  </a:cubicBezTo>
                  <a:lnTo>
                    <a:pt x="1217869" y="2384184"/>
                  </a:lnTo>
                  <a:cubicBezTo>
                    <a:pt x="1242083" y="2306088"/>
                    <a:pt x="1254638" y="2214529"/>
                    <a:pt x="1254638" y="2110402"/>
                  </a:cubicBezTo>
                  <a:cubicBezTo>
                    <a:pt x="1254638" y="2015252"/>
                    <a:pt x="1243876" y="1918306"/>
                    <a:pt x="1223249" y="1821361"/>
                  </a:cubicBezTo>
                  <a:lnTo>
                    <a:pt x="2508379" y="1341121"/>
                  </a:lnTo>
                  <a:cubicBezTo>
                    <a:pt x="2619583" y="1546682"/>
                    <a:pt x="2768454" y="1718132"/>
                    <a:pt x="2930777" y="1812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4013845" y="1984954"/>
              <a:ext cx="178196" cy="261663"/>
            </a:xfrm>
            <a:custGeom>
              <a:avLst/>
              <a:gdLst/>
              <a:ahLst/>
              <a:cxnLst/>
              <a:rect l="l" t="t" r="r" b="b"/>
              <a:pathLst>
                <a:path w="1781962" h="2616632" extrusionOk="0">
                  <a:moveTo>
                    <a:pt x="0" y="0"/>
                  </a:moveTo>
                  <a:lnTo>
                    <a:pt x="1781066" y="1029598"/>
                  </a:lnTo>
                  <a:lnTo>
                    <a:pt x="1781963" y="2616632"/>
                  </a:lnTo>
                  <a:lnTo>
                    <a:pt x="897" y="15870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4013845" y="1984954"/>
              <a:ext cx="178196" cy="146675"/>
            </a:xfrm>
            <a:custGeom>
              <a:avLst/>
              <a:gdLst/>
              <a:ahLst/>
              <a:cxnLst/>
              <a:rect l="l" t="t" r="r" b="b"/>
              <a:pathLst>
                <a:path w="1781962" h="1466750" extrusionOk="0">
                  <a:moveTo>
                    <a:pt x="0" y="0"/>
                  </a:moveTo>
                  <a:lnTo>
                    <a:pt x="891430" y="1466751"/>
                  </a:lnTo>
                  <a:lnTo>
                    <a:pt x="1781963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4087793" y="2103886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29"/>
                    <a:pt x="235861" y="471595"/>
                    <a:pt x="151561" y="423122"/>
                  </a:cubicBezTo>
                  <a:cubicBezTo>
                    <a:pt x="68158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5861" y="66758"/>
                    <a:pt x="303122" y="196916"/>
                    <a:pt x="303122" y="308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3929793" y="1754097"/>
              <a:ext cx="266980" cy="310674"/>
            </a:xfrm>
            <a:custGeom>
              <a:avLst/>
              <a:gdLst/>
              <a:ahLst/>
              <a:cxnLst/>
              <a:rect l="l" t="t" r="r" b="b"/>
              <a:pathLst>
                <a:path w="2669804" h="3106745" extrusionOk="0">
                  <a:moveTo>
                    <a:pt x="2668011" y="1540357"/>
                  </a:moveTo>
                  <a:lnTo>
                    <a:pt x="0" y="0"/>
                  </a:lnTo>
                  <a:lnTo>
                    <a:pt x="897" y="1358135"/>
                  </a:lnTo>
                  <a:lnTo>
                    <a:pt x="2433944" y="2762948"/>
                  </a:lnTo>
                  <a:lnTo>
                    <a:pt x="2669805" y="3106746"/>
                  </a:lnTo>
                  <a:lnTo>
                    <a:pt x="2668011" y="1540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3901448" y="1769762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2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4069105" y="1867512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584720" y="337514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584720" y="456901"/>
                  </a:lnTo>
                  <a:lnTo>
                    <a:pt x="584720" y="33751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4015097" y="1860082"/>
              <a:ext cx="112729" cy="77018"/>
            </a:xfrm>
            <a:custGeom>
              <a:avLst/>
              <a:gdLst/>
              <a:ahLst/>
              <a:cxnLst/>
              <a:rect l="l" t="t" r="r" b="b"/>
              <a:pathLst>
                <a:path w="1127290" h="770178" extrusionOk="0">
                  <a:moveTo>
                    <a:pt x="1127291" y="65079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127291" y="770178"/>
                  </a:lnTo>
                  <a:lnTo>
                    <a:pt x="1127291" y="65079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3991312" y="1870197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1365842" y="78813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365842" y="907518"/>
                  </a:lnTo>
                  <a:lnTo>
                    <a:pt x="1365842" y="78813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4141801" y="1908579"/>
              <a:ext cx="30312" cy="44115"/>
            </a:xfrm>
            <a:custGeom>
              <a:avLst/>
              <a:gdLst/>
              <a:ahLst/>
              <a:cxnLst/>
              <a:rect l="l" t="t" r="r" b="b"/>
              <a:pathLst>
                <a:path w="303121" h="441146" extrusionOk="0">
                  <a:moveTo>
                    <a:pt x="0" y="133053"/>
                  </a:moveTo>
                  <a:cubicBezTo>
                    <a:pt x="0" y="245258"/>
                    <a:pt x="68158" y="374519"/>
                    <a:pt x="151561" y="422992"/>
                  </a:cubicBezTo>
                  <a:cubicBezTo>
                    <a:pt x="234964" y="471465"/>
                    <a:pt x="303122" y="419401"/>
                    <a:pt x="303122" y="308093"/>
                  </a:cubicBezTo>
                  <a:cubicBezTo>
                    <a:pt x="303122" y="195888"/>
                    <a:pt x="234964" y="66627"/>
                    <a:pt x="151561" y="18154"/>
                  </a:cubicBezTo>
                  <a:cubicBezTo>
                    <a:pt x="67261" y="-30319"/>
                    <a:pt x="0" y="21745"/>
                    <a:pt x="0" y="1330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4219951" y="1998292"/>
              <a:ext cx="266891" cy="289849"/>
            </a:xfrm>
            <a:custGeom>
              <a:avLst/>
              <a:gdLst/>
              <a:ahLst/>
              <a:cxnLst/>
              <a:rect l="l" t="t" r="r" b="b"/>
              <a:pathLst>
                <a:path w="2668907" h="2898492" extrusionOk="0">
                  <a:moveTo>
                    <a:pt x="0" y="0"/>
                  </a:moveTo>
                  <a:lnTo>
                    <a:pt x="2668011" y="1540357"/>
                  </a:lnTo>
                  <a:lnTo>
                    <a:pt x="2668908" y="2898492"/>
                  </a:lnTo>
                  <a:lnTo>
                    <a:pt x="235861" y="1493680"/>
                  </a:lnTo>
                  <a:lnTo>
                    <a:pt x="897" y="15654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4408621" y="2137934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1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4288355" y="2070709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0" y="0"/>
                  </a:moveTo>
                  <a:lnTo>
                    <a:pt x="584721" y="337514"/>
                  </a:lnTo>
                  <a:lnTo>
                    <a:pt x="584721" y="456901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4288355" y="2094520"/>
              <a:ext cx="105555" cy="72889"/>
            </a:xfrm>
            <a:custGeom>
              <a:avLst/>
              <a:gdLst/>
              <a:ahLst/>
              <a:cxnLst/>
              <a:rect l="l" t="t" r="r" b="b"/>
              <a:pathLst>
                <a:path w="1055546" h="728886" extrusionOk="0">
                  <a:moveTo>
                    <a:pt x="0" y="0"/>
                  </a:moveTo>
                  <a:lnTo>
                    <a:pt x="1055546" y="609500"/>
                  </a:lnTo>
                  <a:lnTo>
                    <a:pt x="1055546" y="728887"/>
                  </a:lnTo>
                  <a:lnTo>
                    <a:pt x="0" y="12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4288355" y="2118420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0" y="0"/>
                  </a:moveTo>
                  <a:lnTo>
                    <a:pt x="1365842" y="788132"/>
                  </a:lnTo>
                  <a:lnTo>
                    <a:pt x="1365842" y="907518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4243825" y="2044090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30"/>
                    <a:pt x="235861" y="471595"/>
                    <a:pt x="151561" y="423122"/>
                  </a:cubicBezTo>
                  <a:cubicBezTo>
                    <a:pt x="68157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4964" y="66758"/>
                    <a:pt x="302225" y="196916"/>
                    <a:pt x="303122" y="308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4037451" y="1690900"/>
              <a:ext cx="70758" cy="120553"/>
            </a:xfrm>
            <a:custGeom>
              <a:avLst/>
              <a:gdLst/>
              <a:ahLst/>
              <a:cxnLst/>
              <a:rect l="l" t="t" r="r" b="b"/>
              <a:pathLst>
                <a:path w="707583" h="1205535" extrusionOk="0">
                  <a:moveTo>
                    <a:pt x="383835" y="350979"/>
                  </a:moveTo>
                  <a:lnTo>
                    <a:pt x="0" y="129261"/>
                  </a:lnTo>
                  <a:lnTo>
                    <a:pt x="0" y="0"/>
                  </a:lnTo>
                  <a:lnTo>
                    <a:pt x="383835" y="221718"/>
                  </a:lnTo>
                  <a:cubicBezTo>
                    <a:pt x="415223" y="239671"/>
                    <a:pt x="460961" y="276474"/>
                    <a:pt x="499524" y="333026"/>
                  </a:cubicBezTo>
                  <a:cubicBezTo>
                    <a:pt x="541674" y="393168"/>
                    <a:pt x="571268" y="469468"/>
                    <a:pt x="571268" y="552051"/>
                  </a:cubicBezTo>
                  <a:cubicBezTo>
                    <a:pt x="571268" y="643611"/>
                    <a:pt x="547951" y="695674"/>
                    <a:pt x="504008" y="710036"/>
                  </a:cubicBezTo>
                  <a:cubicBezTo>
                    <a:pt x="462754" y="723501"/>
                    <a:pt x="413430" y="700162"/>
                    <a:pt x="383835" y="683107"/>
                  </a:cubicBezTo>
                  <a:lnTo>
                    <a:pt x="225996" y="591547"/>
                  </a:lnTo>
                  <a:lnTo>
                    <a:pt x="225099" y="590650"/>
                  </a:lnTo>
                  <a:cubicBezTo>
                    <a:pt x="211647" y="582571"/>
                    <a:pt x="190124" y="574492"/>
                    <a:pt x="173084" y="579878"/>
                  </a:cubicBezTo>
                  <a:cubicBezTo>
                    <a:pt x="158736" y="584366"/>
                    <a:pt x="143490" y="597831"/>
                    <a:pt x="143490" y="648997"/>
                  </a:cubicBezTo>
                  <a:cubicBezTo>
                    <a:pt x="143490" y="700162"/>
                    <a:pt x="159632" y="730682"/>
                    <a:pt x="172188" y="749533"/>
                  </a:cubicBezTo>
                  <a:cubicBezTo>
                    <a:pt x="188330" y="772872"/>
                    <a:pt x="209854" y="789029"/>
                    <a:pt x="223306" y="796210"/>
                  </a:cubicBezTo>
                  <a:lnTo>
                    <a:pt x="225099" y="797108"/>
                  </a:lnTo>
                  <a:lnTo>
                    <a:pt x="707584" y="1076275"/>
                  </a:lnTo>
                  <a:lnTo>
                    <a:pt x="707584" y="1205536"/>
                  </a:lnTo>
                  <a:lnTo>
                    <a:pt x="227790" y="928164"/>
                  </a:lnTo>
                  <a:cubicBezTo>
                    <a:pt x="194608" y="911109"/>
                    <a:pt x="147077" y="874305"/>
                    <a:pt x="105824" y="816856"/>
                  </a:cubicBezTo>
                  <a:cubicBezTo>
                    <a:pt x="60983" y="753123"/>
                    <a:pt x="30492" y="673233"/>
                    <a:pt x="30492" y="584366"/>
                  </a:cubicBezTo>
                  <a:cubicBezTo>
                    <a:pt x="30492" y="495499"/>
                    <a:pt x="60983" y="450617"/>
                    <a:pt x="104927" y="438050"/>
                  </a:cubicBezTo>
                  <a:cubicBezTo>
                    <a:pt x="146180" y="426381"/>
                    <a:pt x="193711" y="443436"/>
                    <a:pt x="226893" y="463184"/>
                  </a:cubicBezTo>
                  <a:lnTo>
                    <a:pt x="382938" y="553846"/>
                  </a:lnTo>
                  <a:cubicBezTo>
                    <a:pt x="405358" y="567311"/>
                    <a:pt x="422398" y="572697"/>
                    <a:pt x="434056" y="569106"/>
                  </a:cubicBezTo>
                  <a:cubicBezTo>
                    <a:pt x="443024" y="566413"/>
                    <a:pt x="459167" y="553846"/>
                    <a:pt x="459167" y="488318"/>
                  </a:cubicBezTo>
                  <a:cubicBezTo>
                    <a:pt x="459167" y="445231"/>
                    <a:pt x="445715" y="417404"/>
                    <a:pt x="432263" y="399452"/>
                  </a:cubicBezTo>
                  <a:cubicBezTo>
                    <a:pt x="417017" y="375215"/>
                    <a:pt x="397287" y="358160"/>
                    <a:pt x="383835" y="35097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4014292" y="1669586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4097450" y="1784165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4179263" y="2187131"/>
              <a:ext cx="48613" cy="64577"/>
            </a:xfrm>
            <a:custGeom>
              <a:avLst/>
              <a:gdLst/>
              <a:ahLst/>
              <a:cxnLst/>
              <a:rect l="l" t="t" r="r" b="b"/>
              <a:pathLst>
                <a:path w="486133" h="645773" extrusionOk="0">
                  <a:moveTo>
                    <a:pt x="243067" y="645774"/>
                  </a:moveTo>
                  <a:cubicBezTo>
                    <a:pt x="-231346" y="34479"/>
                    <a:pt x="112132" y="-185444"/>
                    <a:pt x="243067" y="171818"/>
                  </a:cubicBezTo>
                  <a:cubicBezTo>
                    <a:pt x="374001" y="-34640"/>
                    <a:pt x="717479" y="582939"/>
                    <a:pt x="243067" y="64577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9949176B-31D9-2A41-BD93-3E21ED4B466D}"/>
              </a:ext>
            </a:extLst>
          </p:cNvPr>
          <p:cNvGrpSpPr/>
          <p:nvPr/>
        </p:nvGrpSpPr>
        <p:grpSpPr>
          <a:xfrm>
            <a:off x="996049" y="1552369"/>
            <a:ext cx="485510" cy="684774"/>
            <a:chOff x="996049" y="1552369"/>
            <a:chExt cx="485510" cy="684774"/>
          </a:xfrm>
        </p:grpSpPr>
        <p:sp>
          <p:nvSpPr>
            <p:cNvPr id="902" name="Google Shape;902;p46"/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7B127C7C-9450-754F-89D9-837836FB0E3F}"/>
              </a:ext>
            </a:extLst>
          </p:cNvPr>
          <p:cNvGrpSpPr/>
          <p:nvPr/>
        </p:nvGrpSpPr>
        <p:grpSpPr>
          <a:xfrm>
            <a:off x="6928587" y="2421571"/>
            <a:ext cx="761805" cy="683582"/>
            <a:chOff x="6928587" y="2421571"/>
            <a:chExt cx="761805" cy="683582"/>
          </a:xfrm>
        </p:grpSpPr>
        <p:sp>
          <p:nvSpPr>
            <p:cNvPr id="928" name="Google Shape;928;p46"/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BE5D6FB-A0E2-B741-B569-79A1FEB82842}"/>
              </a:ext>
            </a:extLst>
          </p:cNvPr>
          <p:cNvGrpSpPr/>
          <p:nvPr/>
        </p:nvGrpSpPr>
        <p:grpSpPr>
          <a:xfrm>
            <a:off x="3996195" y="2421505"/>
            <a:ext cx="533131" cy="683680"/>
            <a:chOff x="3996195" y="2421505"/>
            <a:chExt cx="533131" cy="683680"/>
          </a:xfrm>
        </p:grpSpPr>
        <p:sp>
          <p:nvSpPr>
            <p:cNvPr id="958" name="Google Shape;958;p46"/>
            <p:cNvSpPr/>
            <p:nvPr/>
          </p:nvSpPr>
          <p:spPr>
            <a:xfrm>
              <a:off x="4283196" y="2421505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3" h="4024501" extrusionOk="0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4343656" y="2799918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4245337" y="2451614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2" h="4024501" extrusionOk="0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4305872" y="2830027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4020150" y="2797803"/>
              <a:ext cx="225630" cy="265975"/>
            </a:xfrm>
            <a:custGeom>
              <a:avLst/>
              <a:gdLst/>
              <a:ahLst/>
              <a:cxnLst/>
              <a:rect l="l" t="t" r="r" b="b"/>
              <a:pathLst>
                <a:path w="2256303" h="2659751" extrusionOk="0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3996195" y="2811723"/>
              <a:ext cx="85189" cy="81097"/>
            </a:xfrm>
            <a:custGeom>
              <a:avLst/>
              <a:gdLst/>
              <a:ahLst/>
              <a:cxnLst/>
              <a:rect l="l" t="t" r="r" b="b"/>
              <a:pathLst>
                <a:path w="851892" h="810973" extrusionOk="0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4137960" y="2894486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4092242" y="2888736"/>
              <a:ext cx="95269" cy="65318"/>
            </a:xfrm>
            <a:custGeom>
              <a:avLst/>
              <a:gdLst/>
              <a:ahLst/>
              <a:cxnLst/>
              <a:rect l="l" t="t" r="r" b="b"/>
              <a:pathLst>
                <a:path w="952695" h="653178" extrusionOk="0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4072140" y="2897663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4199397" y="292907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4262572" y="2857189"/>
              <a:ext cx="225554" cy="247996"/>
            </a:xfrm>
            <a:custGeom>
              <a:avLst/>
              <a:gdLst/>
              <a:ahLst/>
              <a:cxnLst/>
              <a:rect l="l" t="t" r="r" b="b"/>
              <a:pathLst>
                <a:path w="2255545" h="2479956" extrusionOk="0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4422020" y="2975962"/>
              <a:ext cx="85113" cy="81097"/>
            </a:xfrm>
            <a:custGeom>
              <a:avLst/>
              <a:gdLst/>
              <a:ahLst/>
              <a:cxnLst/>
              <a:rect l="l" t="t" r="r" b="b"/>
              <a:pathLst>
                <a:path w="851134" h="810973" extrusionOk="0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4320381" y="2919224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4320381" y="2939801"/>
              <a:ext cx="89206" cy="61828"/>
            </a:xfrm>
            <a:custGeom>
              <a:avLst/>
              <a:gdLst/>
              <a:ahLst/>
              <a:cxnLst/>
              <a:rect l="l" t="t" r="r" b="b"/>
              <a:pathLst>
                <a:path w="892062" h="618282" extrusionOk="0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4320381" y="2960454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4282673" y="289654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4454363" y="2847355"/>
              <a:ext cx="66848" cy="99153"/>
            </a:xfrm>
            <a:custGeom>
              <a:avLst/>
              <a:gdLst/>
              <a:ahLst/>
              <a:cxnLst/>
              <a:rect l="l" t="t" r="r" b="b"/>
              <a:pathLst>
                <a:path w="668478" h="991527" extrusionOk="0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4503709" y="2834865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4503709" y="2921561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4449224" y="2845607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4118464" y="2613062"/>
              <a:ext cx="127026" cy="308913"/>
            </a:xfrm>
            <a:custGeom>
              <a:avLst/>
              <a:gdLst/>
              <a:ahLst/>
              <a:cxnLst/>
              <a:rect l="l" t="t" r="r" b="b"/>
              <a:pathLst>
                <a:path w="1270260" h="3089134" extrusionOk="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4130932" y="2752488"/>
              <a:ext cx="102015" cy="69263"/>
            </a:xfrm>
            <a:custGeom>
              <a:avLst/>
              <a:gdLst/>
              <a:ahLst/>
              <a:cxnLst/>
              <a:rect l="l" t="t" r="r" b="b"/>
              <a:pathLst>
                <a:path w="1020149" h="692627" extrusionOk="0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4138036" y="2776696"/>
              <a:ext cx="87690" cy="60994"/>
            </a:xfrm>
            <a:custGeom>
              <a:avLst/>
              <a:gdLst/>
              <a:ahLst/>
              <a:cxnLst/>
              <a:rect l="l" t="t" r="r" b="b"/>
              <a:pathLst>
                <a:path w="876904" h="609937" extrusionOk="0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4086876" y="2767770"/>
              <a:ext cx="88372" cy="77380"/>
            </a:xfrm>
            <a:custGeom>
              <a:avLst/>
              <a:gdLst/>
              <a:ahLst/>
              <a:cxnLst/>
              <a:rect l="l" t="t" r="r" b="b"/>
              <a:pathLst>
                <a:path w="883725" h="773800" extrusionOk="0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4166903" y="2674536"/>
              <a:ext cx="29407" cy="44746"/>
            </a:xfrm>
            <a:custGeom>
              <a:avLst/>
              <a:gdLst/>
              <a:ahLst/>
              <a:cxnLst/>
              <a:rect l="l" t="t" r="r" b="b"/>
              <a:pathLst>
                <a:path w="294069" h="447460" extrusionOk="0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4155690" y="2723559"/>
              <a:ext cx="51747" cy="52948"/>
            </a:xfrm>
            <a:custGeom>
              <a:avLst/>
              <a:gdLst/>
              <a:ahLst/>
              <a:cxnLst/>
              <a:rect l="l" t="t" r="r" b="b"/>
              <a:pathLst>
                <a:path w="517473" h="529476" extrusionOk="0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281087" y="3028157"/>
              <a:ext cx="46988" cy="62439"/>
            </a:xfrm>
            <a:custGeom>
              <a:avLst/>
              <a:gdLst/>
              <a:ahLst/>
              <a:cxnLst/>
              <a:rect l="l" t="t" r="r" b="b"/>
              <a:pathLst>
                <a:path w="469875" h="624394" extrusionOk="0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37139E7-415C-1248-9946-83F2BD060E67}"/>
              </a:ext>
            </a:extLst>
          </p:cNvPr>
          <p:cNvGrpSpPr/>
          <p:nvPr/>
        </p:nvGrpSpPr>
        <p:grpSpPr>
          <a:xfrm>
            <a:off x="2522057" y="2360511"/>
            <a:ext cx="554801" cy="683772"/>
            <a:chOff x="2522057" y="2360511"/>
            <a:chExt cx="554801" cy="683772"/>
          </a:xfrm>
        </p:grpSpPr>
        <p:sp>
          <p:nvSpPr>
            <p:cNvPr id="986" name="Google Shape;986;p46"/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E2C22CB-7140-DB4C-9912-22BB78C3EF93}"/>
              </a:ext>
            </a:extLst>
          </p:cNvPr>
          <p:cNvGrpSpPr/>
          <p:nvPr/>
        </p:nvGrpSpPr>
        <p:grpSpPr>
          <a:xfrm>
            <a:off x="855298" y="2421399"/>
            <a:ext cx="767176" cy="684028"/>
            <a:chOff x="855298" y="2421399"/>
            <a:chExt cx="767176" cy="684028"/>
          </a:xfrm>
        </p:grpSpPr>
        <p:sp>
          <p:nvSpPr>
            <p:cNvPr id="1014" name="Google Shape;1014;p46"/>
            <p:cNvSpPr/>
            <p:nvPr/>
          </p:nvSpPr>
          <p:spPr>
            <a:xfrm>
              <a:off x="1212548" y="2426660"/>
              <a:ext cx="361763" cy="544547"/>
            </a:xfrm>
            <a:custGeom>
              <a:avLst/>
              <a:gdLst/>
              <a:ahLst/>
              <a:cxnLst/>
              <a:rect l="l" t="t" r="r" b="b"/>
              <a:pathLst>
                <a:path w="3617625" h="5445470" extrusionOk="0">
                  <a:moveTo>
                    <a:pt x="0" y="0"/>
                  </a:moveTo>
                  <a:lnTo>
                    <a:pt x="3617625" y="5445470"/>
                  </a:lnTo>
                  <a:lnTo>
                    <a:pt x="909" y="3357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1171554" y="2423768"/>
              <a:ext cx="390451" cy="586039"/>
            </a:xfrm>
            <a:custGeom>
              <a:avLst/>
              <a:gdLst/>
              <a:ahLst/>
              <a:cxnLst/>
              <a:rect l="l" t="t" r="r" b="b"/>
              <a:pathLst>
                <a:path w="3904510" h="5860389" extrusionOk="0">
                  <a:moveTo>
                    <a:pt x="3865046" y="5854663"/>
                  </a:moveTo>
                  <a:cubicBezTo>
                    <a:pt x="3902341" y="5876492"/>
                    <a:pt x="3918715" y="5831924"/>
                    <a:pt x="3889606" y="5788266"/>
                  </a:cubicBezTo>
                  <a:lnTo>
                    <a:pt x="63675" y="29910"/>
                  </a:lnTo>
                  <a:cubicBezTo>
                    <a:pt x="38205" y="-9200"/>
                    <a:pt x="0" y="-10110"/>
                    <a:pt x="0" y="28091"/>
                  </a:cubicBezTo>
                  <a:lnTo>
                    <a:pt x="910" y="3577152"/>
                  </a:lnTo>
                  <a:cubicBezTo>
                    <a:pt x="910" y="3602619"/>
                    <a:pt x="18193" y="3632634"/>
                    <a:pt x="40024" y="3645368"/>
                  </a:cubicBezTo>
                  <a:lnTo>
                    <a:pt x="3865046" y="5854663"/>
                  </a:lnTo>
                  <a:close/>
                  <a:moveTo>
                    <a:pt x="566704" y="1668918"/>
                  </a:moveTo>
                  <a:cubicBezTo>
                    <a:pt x="566704" y="1630717"/>
                    <a:pt x="604908" y="1631626"/>
                    <a:pt x="630378" y="1670737"/>
                  </a:cubicBezTo>
                  <a:lnTo>
                    <a:pt x="2307748" y="4192007"/>
                  </a:lnTo>
                  <a:cubicBezTo>
                    <a:pt x="2336857" y="4235666"/>
                    <a:pt x="2320483" y="4280234"/>
                    <a:pt x="2283188" y="4258404"/>
                  </a:cubicBezTo>
                  <a:lnTo>
                    <a:pt x="606728" y="3289735"/>
                  </a:lnTo>
                  <a:cubicBezTo>
                    <a:pt x="584896" y="3277001"/>
                    <a:pt x="567613" y="3246986"/>
                    <a:pt x="567613" y="3221518"/>
                  </a:cubicBezTo>
                  <a:lnTo>
                    <a:pt x="566704" y="166891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1351766" y="2438542"/>
              <a:ext cx="270708" cy="297422"/>
            </a:xfrm>
            <a:custGeom>
              <a:avLst/>
              <a:gdLst/>
              <a:ahLst/>
              <a:cxnLst/>
              <a:rect l="l" t="t" r="r" b="b"/>
              <a:pathLst>
                <a:path w="2707078" h="2974225" extrusionOk="0">
                  <a:moveTo>
                    <a:pt x="0" y="0"/>
                  </a:moveTo>
                  <a:lnTo>
                    <a:pt x="2707079" y="1563515"/>
                  </a:lnTo>
                  <a:lnTo>
                    <a:pt x="2707079" y="2974226"/>
                  </a:lnTo>
                  <a:lnTo>
                    <a:pt x="239234" y="1548053"/>
                  </a:lnTo>
                  <a:lnTo>
                    <a:pt x="909" y="1626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1375891" y="2485721"/>
              <a:ext cx="30746" cy="45722"/>
            </a:xfrm>
            <a:custGeom>
              <a:avLst/>
              <a:gdLst/>
              <a:ahLst/>
              <a:cxnLst/>
              <a:rect l="l" t="t" r="r" b="b"/>
              <a:pathLst>
                <a:path w="307457" h="457219" extrusionOk="0">
                  <a:moveTo>
                    <a:pt x="307457" y="317291"/>
                  </a:moveTo>
                  <a:cubicBezTo>
                    <a:pt x="307457" y="433713"/>
                    <a:pt x="238325" y="488286"/>
                    <a:pt x="153729" y="439170"/>
                  </a:cubicBezTo>
                  <a:cubicBezTo>
                    <a:pt x="69133" y="390055"/>
                    <a:pt x="0" y="256351"/>
                    <a:pt x="0" y="139929"/>
                  </a:cubicBezTo>
                  <a:cubicBezTo>
                    <a:pt x="0" y="23506"/>
                    <a:pt x="69133" y="-31067"/>
                    <a:pt x="153729" y="18049"/>
                  </a:cubicBezTo>
                  <a:cubicBezTo>
                    <a:pt x="239234" y="67165"/>
                    <a:pt x="307457" y="200868"/>
                    <a:pt x="307457" y="317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1421149" y="2512826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0" y="0"/>
                  </a:moveTo>
                  <a:lnTo>
                    <a:pt x="593083" y="342900"/>
                  </a:lnTo>
                  <a:lnTo>
                    <a:pt x="593083" y="466599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1421149" y="2537588"/>
              <a:ext cx="177106" cy="114694"/>
            </a:xfrm>
            <a:custGeom>
              <a:avLst/>
              <a:gdLst/>
              <a:ahLst/>
              <a:cxnLst/>
              <a:rect l="l" t="t" r="r" b="b"/>
              <a:pathLst>
                <a:path w="1771062" h="1146941" extrusionOk="0">
                  <a:moveTo>
                    <a:pt x="0" y="0"/>
                  </a:moveTo>
                  <a:lnTo>
                    <a:pt x="1771063" y="1023243"/>
                  </a:lnTo>
                  <a:lnTo>
                    <a:pt x="1771063" y="1146941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1421149" y="2562349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0" y="0"/>
                  </a:moveTo>
                  <a:lnTo>
                    <a:pt x="1385377" y="800403"/>
                  </a:lnTo>
                  <a:lnTo>
                    <a:pt x="1385377" y="924102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855298" y="2629287"/>
              <a:ext cx="270708" cy="318979"/>
            </a:xfrm>
            <a:custGeom>
              <a:avLst/>
              <a:gdLst/>
              <a:ahLst/>
              <a:cxnLst/>
              <a:rect l="l" t="t" r="r" b="b"/>
              <a:pathLst>
                <a:path w="2707078" h="3189788" extrusionOk="0">
                  <a:moveTo>
                    <a:pt x="2706169" y="1563515"/>
                  </a:moveTo>
                  <a:lnTo>
                    <a:pt x="0" y="0"/>
                  </a:lnTo>
                  <a:lnTo>
                    <a:pt x="0" y="1410711"/>
                  </a:lnTo>
                  <a:lnTo>
                    <a:pt x="2467844" y="2835974"/>
                  </a:lnTo>
                  <a:lnTo>
                    <a:pt x="2707079" y="3189789"/>
                  </a:lnTo>
                  <a:lnTo>
                    <a:pt x="2706169" y="156351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1070338" y="2786719"/>
              <a:ext cx="30746" cy="45671"/>
            </a:xfrm>
            <a:custGeom>
              <a:avLst/>
              <a:gdLst/>
              <a:ahLst/>
              <a:cxnLst/>
              <a:rect l="l" t="t" r="r" b="b"/>
              <a:pathLst>
                <a:path w="307457" h="456710" extrusionOk="0">
                  <a:moveTo>
                    <a:pt x="0" y="139419"/>
                  </a:moveTo>
                  <a:cubicBezTo>
                    <a:pt x="0" y="255842"/>
                    <a:pt x="69132" y="389545"/>
                    <a:pt x="153729" y="438661"/>
                  </a:cubicBezTo>
                  <a:cubicBezTo>
                    <a:pt x="238325" y="487777"/>
                    <a:pt x="307457" y="433204"/>
                    <a:pt x="307457" y="316781"/>
                  </a:cubicBezTo>
                  <a:cubicBezTo>
                    <a:pt x="307457" y="200359"/>
                    <a:pt x="238325" y="66655"/>
                    <a:pt x="153729" y="17540"/>
                  </a:cubicBezTo>
                  <a:cubicBezTo>
                    <a:pt x="69132" y="-30666"/>
                    <a:pt x="0" y="23907"/>
                    <a:pt x="0" y="139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996602" y="2745203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593083" y="342900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593083" y="466599"/>
                  </a:lnTo>
                  <a:lnTo>
                    <a:pt x="593083" y="3429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879151" y="2702030"/>
              <a:ext cx="177197" cy="114694"/>
            </a:xfrm>
            <a:custGeom>
              <a:avLst/>
              <a:gdLst/>
              <a:ahLst/>
              <a:cxnLst/>
              <a:rect l="l" t="t" r="r" b="b"/>
              <a:pathLst>
                <a:path w="1771972" h="1146941" extrusionOk="0">
                  <a:moveTo>
                    <a:pt x="1771972" y="1023243"/>
                  </a:moveTo>
                  <a:lnTo>
                    <a:pt x="0" y="0"/>
                  </a:lnTo>
                  <a:lnTo>
                    <a:pt x="0" y="123698"/>
                  </a:lnTo>
                  <a:lnTo>
                    <a:pt x="1771063" y="1146941"/>
                  </a:lnTo>
                  <a:lnTo>
                    <a:pt x="1771972" y="10232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917697" y="2749013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1385377" y="800403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1385377" y="924102"/>
                  </a:lnTo>
                  <a:lnTo>
                    <a:pt x="1385377" y="80040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029162" y="2421399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7" h="3102471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1588" y="3102472"/>
                  </a:lnTo>
                  <a:lnTo>
                    <a:pt x="0" y="24494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993881" y="2488428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0" y="0"/>
                  </a:moveTo>
                  <a:lnTo>
                    <a:pt x="889625" y="513895"/>
                  </a:lnTo>
                  <a:lnTo>
                    <a:pt x="889625" y="807680"/>
                  </a:lnTo>
                  <a:lnTo>
                    <a:pt x="0" y="293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029162" y="2629378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0678" y="1015966"/>
                  </a:lnTo>
                  <a:lnTo>
                    <a:pt x="0" y="362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1043038" y="2465752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7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043129" y="2490514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1043129" y="2597904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481198" y="278322"/>
                  </a:moveTo>
                  <a:lnTo>
                    <a:pt x="481198" y="402021"/>
                  </a:lnTo>
                  <a:lnTo>
                    <a:pt x="0" y="123699"/>
                  </a:lnTo>
                  <a:lnTo>
                    <a:pt x="0" y="0"/>
                  </a:lnTo>
                  <a:lnTo>
                    <a:pt x="481198" y="27832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1154594" y="2795180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8" h="3102471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910" y="2449416"/>
                  </a:lnTo>
                  <a:lnTo>
                    <a:pt x="1131588" y="3102472"/>
                  </a:lnTo>
                  <a:lnTo>
                    <a:pt x="1130679" y="65305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213909" y="2916811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889625" y="513895"/>
                  </a:moveTo>
                  <a:lnTo>
                    <a:pt x="0" y="0"/>
                  </a:lnTo>
                  <a:lnTo>
                    <a:pt x="0" y="293784"/>
                  </a:lnTo>
                  <a:lnTo>
                    <a:pt x="889625" y="807679"/>
                  </a:lnTo>
                  <a:lnTo>
                    <a:pt x="889625" y="5138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154685" y="3003159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0" y="362910"/>
                  </a:lnTo>
                  <a:lnTo>
                    <a:pt x="1130679" y="1015966"/>
                  </a:lnTo>
                  <a:lnTo>
                    <a:pt x="1130679" y="653056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171645" y="2841347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8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171645" y="2866109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205474" y="2993091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0" y="0"/>
                  </a:moveTo>
                  <a:lnTo>
                    <a:pt x="0" y="123699"/>
                  </a:lnTo>
                  <a:lnTo>
                    <a:pt x="481198" y="402021"/>
                  </a:lnTo>
                  <a:lnTo>
                    <a:pt x="481198" y="278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459513" y="2703561"/>
              <a:ext cx="76046" cy="103649"/>
            </a:xfrm>
            <a:custGeom>
              <a:avLst/>
              <a:gdLst/>
              <a:ahLst/>
              <a:cxnLst/>
              <a:rect l="l" t="t" r="r" b="b"/>
              <a:pathLst>
                <a:path w="760456" h="1036493" extrusionOk="0">
                  <a:moveTo>
                    <a:pt x="380228" y="13751"/>
                  </a:moveTo>
                  <a:cubicBezTo>
                    <a:pt x="434806" y="44675"/>
                    <a:pt x="478469" y="121078"/>
                    <a:pt x="478469" y="183836"/>
                  </a:cubicBezTo>
                  <a:lnTo>
                    <a:pt x="478469" y="461249"/>
                  </a:lnTo>
                  <a:lnTo>
                    <a:pt x="662215" y="566757"/>
                  </a:lnTo>
                  <a:cubicBezTo>
                    <a:pt x="716794" y="597681"/>
                    <a:pt x="760456" y="674083"/>
                    <a:pt x="760456" y="736842"/>
                  </a:cubicBezTo>
                  <a:cubicBezTo>
                    <a:pt x="760456" y="799601"/>
                    <a:pt x="716794" y="825069"/>
                    <a:pt x="662215" y="794144"/>
                  </a:cubicBezTo>
                  <a:lnTo>
                    <a:pt x="478469" y="688636"/>
                  </a:lnTo>
                  <a:lnTo>
                    <a:pt x="478469" y="966049"/>
                  </a:lnTo>
                  <a:cubicBezTo>
                    <a:pt x="478469" y="1028807"/>
                    <a:pt x="434806" y="1054275"/>
                    <a:pt x="380228" y="1023350"/>
                  </a:cubicBezTo>
                  <a:cubicBezTo>
                    <a:pt x="325650" y="992426"/>
                    <a:pt x="281987" y="916023"/>
                    <a:pt x="281987" y="853265"/>
                  </a:cubicBezTo>
                  <a:lnTo>
                    <a:pt x="281987" y="575852"/>
                  </a:lnTo>
                  <a:lnTo>
                    <a:pt x="98241" y="469435"/>
                  </a:lnTo>
                  <a:cubicBezTo>
                    <a:pt x="43662" y="438510"/>
                    <a:pt x="0" y="362108"/>
                    <a:pt x="0" y="298440"/>
                  </a:cubicBezTo>
                  <a:cubicBezTo>
                    <a:pt x="0" y="235681"/>
                    <a:pt x="43662" y="210213"/>
                    <a:pt x="98241" y="241138"/>
                  </a:cubicBezTo>
                  <a:lnTo>
                    <a:pt x="281987" y="346646"/>
                  </a:lnTo>
                  <a:lnTo>
                    <a:pt x="281987" y="69233"/>
                  </a:lnTo>
                  <a:cubicBezTo>
                    <a:pt x="281987" y="7384"/>
                    <a:pt x="325650" y="-18084"/>
                    <a:pt x="380228" y="137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D6E7922-F298-824B-B258-654836C7BC10}"/>
              </a:ext>
            </a:extLst>
          </p:cNvPr>
          <p:cNvGrpSpPr/>
          <p:nvPr/>
        </p:nvGrpSpPr>
        <p:grpSpPr>
          <a:xfrm>
            <a:off x="7031794" y="3223481"/>
            <a:ext cx="554527" cy="684768"/>
            <a:chOff x="7031794" y="3223481"/>
            <a:chExt cx="554527" cy="684768"/>
          </a:xfrm>
        </p:grpSpPr>
        <p:sp>
          <p:nvSpPr>
            <p:cNvPr id="1040" name="Google Shape;1040;p46"/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7E89ADE-28D8-A746-BD57-4FB8839871FF}"/>
              </a:ext>
            </a:extLst>
          </p:cNvPr>
          <p:cNvGrpSpPr/>
          <p:nvPr/>
        </p:nvGrpSpPr>
        <p:grpSpPr>
          <a:xfrm>
            <a:off x="5419407" y="3281869"/>
            <a:ext cx="743968" cy="852939"/>
            <a:chOff x="5419407" y="3281869"/>
            <a:chExt cx="743968" cy="852939"/>
          </a:xfrm>
        </p:grpSpPr>
        <p:sp>
          <p:nvSpPr>
            <p:cNvPr id="1068" name="Google Shape;1068;p46"/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54C23CF-942C-DA49-B559-9290D3F7F672}"/>
              </a:ext>
            </a:extLst>
          </p:cNvPr>
          <p:cNvGrpSpPr/>
          <p:nvPr/>
        </p:nvGrpSpPr>
        <p:grpSpPr>
          <a:xfrm>
            <a:off x="3901453" y="3238685"/>
            <a:ext cx="725948" cy="654144"/>
            <a:chOff x="3901453" y="3238685"/>
            <a:chExt cx="725948" cy="654144"/>
          </a:xfrm>
        </p:grpSpPr>
        <p:sp>
          <p:nvSpPr>
            <p:cNvPr id="1089" name="Google Shape;1089;p46"/>
            <p:cNvSpPr/>
            <p:nvPr/>
          </p:nvSpPr>
          <p:spPr>
            <a:xfrm>
              <a:off x="4181946" y="3249749"/>
              <a:ext cx="250317" cy="466427"/>
            </a:xfrm>
            <a:custGeom>
              <a:avLst/>
              <a:gdLst/>
              <a:ahLst/>
              <a:cxnLst/>
              <a:rect l="l" t="t" r="r" b="b"/>
              <a:pathLst>
                <a:path w="2503170" h="4664273" extrusionOk="0">
                  <a:moveTo>
                    <a:pt x="2016910" y="887617"/>
                  </a:moveTo>
                  <a:cubicBezTo>
                    <a:pt x="2036912" y="899036"/>
                    <a:pt x="2055010" y="926632"/>
                    <a:pt x="2057868" y="951373"/>
                  </a:cubicBezTo>
                  <a:lnTo>
                    <a:pt x="2502685" y="4627325"/>
                  </a:lnTo>
                  <a:cubicBezTo>
                    <a:pt x="2506495" y="4658727"/>
                    <a:pt x="2487445" y="4673001"/>
                    <a:pt x="2461728" y="4658727"/>
                  </a:cubicBezTo>
                  <a:lnTo>
                    <a:pt x="41425" y="3262760"/>
                  </a:lnTo>
                  <a:cubicBezTo>
                    <a:pt x="16660" y="3248486"/>
                    <a:pt x="-3342" y="3211374"/>
                    <a:pt x="467" y="3184730"/>
                  </a:cubicBezTo>
                  <a:lnTo>
                    <a:pt x="446237" y="22631"/>
                  </a:lnTo>
                  <a:cubicBezTo>
                    <a:pt x="449095" y="745"/>
                    <a:pt x="466240" y="-5917"/>
                    <a:pt x="487195" y="5502"/>
                  </a:cubicBezTo>
                  <a:lnTo>
                    <a:pt x="2016910" y="88761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4219790" y="3238685"/>
              <a:ext cx="101156" cy="105090"/>
            </a:xfrm>
            <a:custGeom>
              <a:avLst/>
              <a:gdLst/>
              <a:ahLst/>
              <a:cxnLst/>
              <a:rect l="l" t="t" r="r" b="b"/>
              <a:pathLst>
                <a:path w="1011555" h="1050897" extrusionOk="0">
                  <a:moveTo>
                    <a:pt x="1011555" y="1050898"/>
                  </a:moveTo>
                  <a:cubicBezTo>
                    <a:pt x="1011555" y="664556"/>
                    <a:pt x="784860" y="220169"/>
                    <a:pt x="505778" y="58400"/>
                  </a:cubicBezTo>
                  <a:cubicBezTo>
                    <a:pt x="226695" y="-102417"/>
                    <a:pt x="0" y="80286"/>
                    <a:pt x="0" y="466628"/>
                  </a:cubicBezTo>
                  <a:lnTo>
                    <a:pt x="109538" y="529432"/>
                  </a:lnTo>
                  <a:lnTo>
                    <a:pt x="109538" y="528481"/>
                  </a:lnTo>
                  <a:cubicBezTo>
                    <a:pt x="109538" y="224927"/>
                    <a:pt x="287655" y="81238"/>
                    <a:pt x="506730" y="207798"/>
                  </a:cubicBezTo>
                  <a:cubicBezTo>
                    <a:pt x="725805" y="334358"/>
                    <a:pt x="903922" y="683588"/>
                    <a:pt x="903922" y="987142"/>
                  </a:cubicBezTo>
                  <a:lnTo>
                    <a:pt x="903922" y="988094"/>
                  </a:lnTo>
                  <a:lnTo>
                    <a:pt x="1011555" y="105089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4145286" y="3269866"/>
              <a:ext cx="250412" cy="466427"/>
            </a:xfrm>
            <a:custGeom>
              <a:avLst/>
              <a:gdLst/>
              <a:ahLst/>
              <a:cxnLst/>
              <a:rect l="l" t="t" r="r" b="b"/>
              <a:pathLst>
                <a:path w="2504123" h="4664272" extrusionOk="0">
                  <a:moveTo>
                    <a:pt x="2058839" y="952324"/>
                  </a:moveTo>
                  <a:cubicBezTo>
                    <a:pt x="2055981" y="927583"/>
                    <a:pt x="2038836" y="899987"/>
                    <a:pt x="2017881" y="888568"/>
                  </a:cubicBezTo>
                  <a:lnTo>
                    <a:pt x="487214" y="5502"/>
                  </a:lnTo>
                  <a:cubicBezTo>
                    <a:pt x="467211" y="-5917"/>
                    <a:pt x="449114" y="745"/>
                    <a:pt x="446256" y="22631"/>
                  </a:cubicBezTo>
                  <a:lnTo>
                    <a:pt x="486" y="3184730"/>
                  </a:lnTo>
                  <a:cubicBezTo>
                    <a:pt x="-3324" y="3211375"/>
                    <a:pt x="15726" y="3248486"/>
                    <a:pt x="41443" y="3262760"/>
                  </a:cubicBezTo>
                  <a:lnTo>
                    <a:pt x="2462699" y="4658727"/>
                  </a:lnTo>
                  <a:cubicBezTo>
                    <a:pt x="2487463" y="4673001"/>
                    <a:pt x="2507466" y="4658727"/>
                    <a:pt x="2503656" y="4627325"/>
                  </a:cubicBezTo>
                  <a:lnTo>
                    <a:pt x="2058839" y="95232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3931558" y="3250013"/>
              <a:ext cx="283559" cy="333624"/>
            </a:xfrm>
            <a:custGeom>
              <a:avLst/>
              <a:gdLst/>
              <a:ahLst/>
              <a:cxnLst/>
              <a:rect l="l" t="t" r="r" b="b"/>
              <a:pathLst>
                <a:path w="2835592" h="3336238" extrusionOk="0">
                  <a:moveTo>
                    <a:pt x="2834640" y="1634814"/>
                  </a:moveTo>
                  <a:lnTo>
                    <a:pt x="0" y="0"/>
                  </a:lnTo>
                  <a:lnTo>
                    <a:pt x="953" y="1475900"/>
                  </a:lnTo>
                  <a:lnTo>
                    <a:pt x="2585085" y="2966074"/>
                  </a:lnTo>
                  <a:lnTo>
                    <a:pt x="2835593" y="3336239"/>
                  </a:lnTo>
                  <a:lnTo>
                    <a:pt x="2834640" y="163481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3901453" y="3267473"/>
              <a:ext cx="106966" cy="101724"/>
            </a:xfrm>
            <a:custGeom>
              <a:avLst/>
              <a:gdLst/>
              <a:ahLst/>
              <a:cxnLst/>
              <a:rect l="l" t="t" r="r" b="b"/>
              <a:pathLst>
                <a:path w="1069657" h="1017238" extrusionOk="0">
                  <a:moveTo>
                    <a:pt x="0" y="400615"/>
                  </a:moveTo>
                  <a:lnTo>
                    <a:pt x="0" y="0"/>
                  </a:lnTo>
                  <a:lnTo>
                    <a:pt x="1069658" y="616624"/>
                  </a:lnTo>
                  <a:lnTo>
                    <a:pt x="1069658" y="1017239"/>
                  </a:lnTo>
                  <a:lnTo>
                    <a:pt x="0" y="4006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4079616" y="3371286"/>
              <a:ext cx="62103" cy="48721"/>
            </a:xfrm>
            <a:custGeom>
              <a:avLst/>
              <a:gdLst/>
              <a:ahLst/>
              <a:cxnLst/>
              <a:rect l="l" t="t" r="r" b="b"/>
              <a:pathLst>
                <a:path w="621029" h="487208" extrusionOk="0">
                  <a:moveTo>
                    <a:pt x="621030" y="357794"/>
                  </a:moveTo>
                  <a:lnTo>
                    <a:pt x="0" y="0"/>
                  </a:lnTo>
                  <a:lnTo>
                    <a:pt x="0" y="129415"/>
                  </a:lnTo>
                  <a:lnTo>
                    <a:pt x="621030" y="487209"/>
                  </a:lnTo>
                  <a:lnTo>
                    <a:pt x="621030" y="35779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4022159" y="3363979"/>
              <a:ext cx="119729" cy="82026"/>
            </a:xfrm>
            <a:custGeom>
              <a:avLst/>
              <a:gdLst/>
              <a:ahLst/>
              <a:cxnLst/>
              <a:rect l="l" t="t" r="r" b="b"/>
              <a:pathLst>
                <a:path w="1197292" h="820261" extrusionOk="0">
                  <a:moveTo>
                    <a:pt x="1197293" y="689895"/>
                  </a:moveTo>
                  <a:lnTo>
                    <a:pt x="0" y="0"/>
                  </a:lnTo>
                  <a:lnTo>
                    <a:pt x="0" y="129415"/>
                  </a:lnTo>
                  <a:lnTo>
                    <a:pt x="1197293" y="820262"/>
                  </a:lnTo>
                  <a:lnTo>
                    <a:pt x="1197293" y="68989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3996897" y="3375272"/>
              <a:ext cx="145066" cy="96585"/>
            </a:xfrm>
            <a:custGeom>
              <a:avLst/>
              <a:gdLst/>
              <a:ahLst/>
              <a:cxnLst/>
              <a:rect l="l" t="t" r="r" b="b"/>
              <a:pathLst>
                <a:path w="1450657" h="965853" extrusionOk="0">
                  <a:moveTo>
                    <a:pt x="1450658" y="836439"/>
                  </a:moveTo>
                  <a:lnTo>
                    <a:pt x="0" y="0"/>
                  </a:lnTo>
                  <a:lnTo>
                    <a:pt x="0" y="129415"/>
                  </a:lnTo>
                  <a:lnTo>
                    <a:pt x="1450658" y="965853"/>
                  </a:lnTo>
                  <a:lnTo>
                    <a:pt x="1450658" y="83643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4156731" y="3414572"/>
              <a:ext cx="32194" cy="47835"/>
            </a:xfrm>
            <a:custGeom>
              <a:avLst/>
              <a:gdLst/>
              <a:ahLst/>
              <a:cxnLst/>
              <a:rect l="l" t="t" r="r" b="b"/>
              <a:pathLst>
                <a:path w="321944" h="478347" extrusionOk="0">
                  <a:moveTo>
                    <a:pt x="0" y="146395"/>
                  </a:moveTo>
                  <a:cubicBezTo>
                    <a:pt x="0" y="268197"/>
                    <a:pt x="72390" y="408079"/>
                    <a:pt x="160972" y="459464"/>
                  </a:cubicBezTo>
                  <a:cubicBezTo>
                    <a:pt x="249555" y="510850"/>
                    <a:pt x="321945" y="453755"/>
                    <a:pt x="321945" y="331953"/>
                  </a:cubicBezTo>
                  <a:cubicBezTo>
                    <a:pt x="321945" y="210151"/>
                    <a:pt x="249555" y="70268"/>
                    <a:pt x="160972" y="18883"/>
                  </a:cubicBezTo>
                  <a:cubicBezTo>
                    <a:pt x="72390" y="-32502"/>
                    <a:pt x="0" y="24593"/>
                    <a:pt x="0" y="1463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4247142" y="3581853"/>
              <a:ext cx="283464" cy="310976"/>
            </a:xfrm>
            <a:custGeom>
              <a:avLst/>
              <a:gdLst/>
              <a:ahLst/>
              <a:cxnLst/>
              <a:rect l="l" t="t" r="r" b="b"/>
              <a:pathLst>
                <a:path w="2834639" h="3109762" extrusionOk="0">
                  <a:moveTo>
                    <a:pt x="0" y="0"/>
                  </a:moveTo>
                  <a:lnTo>
                    <a:pt x="2833688" y="1633863"/>
                  </a:lnTo>
                  <a:lnTo>
                    <a:pt x="2834640" y="3109763"/>
                  </a:lnTo>
                  <a:lnTo>
                    <a:pt x="250507" y="1619589"/>
                  </a:lnTo>
                  <a:lnTo>
                    <a:pt x="952" y="170142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4447527" y="3730835"/>
              <a:ext cx="106966" cy="101724"/>
            </a:xfrm>
            <a:custGeom>
              <a:avLst/>
              <a:gdLst/>
              <a:ahLst/>
              <a:cxnLst/>
              <a:rect l="l" t="t" r="r" b="b"/>
              <a:pathLst>
                <a:path w="1069657" h="1017238" extrusionOk="0">
                  <a:moveTo>
                    <a:pt x="0" y="400615"/>
                  </a:moveTo>
                  <a:lnTo>
                    <a:pt x="0" y="0"/>
                  </a:lnTo>
                  <a:lnTo>
                    <a:pt x="1069657" y="616624"/>
                  </a:lnTo>
                  <a:lnTo>
                    <a:pt x="1069657" y="1017239"/>
                  </a:lnTo>
                  <a:lnTo>
                    <a:pt x="0" y="4006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4319793" y="3659570"/>
              <a:ext cx="62103" cy="48721"/>
            </a:xfrm>
            <a:custGeom>
              <a:avLst/>
              <a:gdLst/>
              <a:ahLst/>
              <a:cxnLst/>
              <a:rect l="l" t="t" r="r" b="b"/>
              <a:pathLst>
                <a:path w="621029" h="487208" extrusionOk="0">
                  <a:moveTo>
                    <a:pt x="0" y="0"/>
                  </a:moveTo>
                  <a:lnTo>
                    <a:pt x="621030" y="357794"/>
                  </a:lnTo>
                  <a:lnTo>
                    <a:pt x="621030" y="487209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4319793" y="3685476"/>
              <a:ext cx="112109" cy="77554"/>
            </a:xfrm>
            <a:custGeom>
              <a:avLst/>
              <a:gdLst/>
              <a:ahLst/>
              <a:cxnLst/>
              <a:rect l="l" t="t" r="r" b="b"/>
              <a:pathLst>
                <a:path w="1121092" h="775537" extrusionOk="0">
                  <a:moveTo>
                    <a:pt x="0" y="0"/>
                  </a:moveTo>
                  <a:lnTo>
                    <a:pt x="1121093" y="646123"/>
                  </a:lnTo>
                  <a:lnTo>
                    <a:pt x="1121093" y="775537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4319793" y="3711287"/>
              <a:ext cx="145066" cy="96585"/>
            </a:xfrm>
            <a:custGeom>
              <a:avLst/>
              <a:gdLst/>
              <a:ahLst/>
              <a:cxnLst/>
              <a:rect l="l" t="t" r="r" b="b"/>
              <a:pathLst>
                <a:path w="1450657" h="965853" extrusionOk="0">
                  <a:moveTo>
                    <a:pt x="0" y="0"/>
                  </a:moveTo>
                  <a:lnTo>
                    <a:pt x="1450657" y="836438"/>
                  </a:lnTo>
                  <a:lnTo>
                    <a:pt x="1450657" y="965853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4272403" y="3631117"/>
              <a:ext cx="32194" cy="47835"/>
            </a:xfrm>
            <a:custGeom>
              <a:avLst/>
              <a:gdLst/>
              <a:ahLst/>
              <a:cxnLst/>
              <a:rect l="l" t="t" r="r" b="b"/>
              <a:pathLst>
                <a:path w="321945" h="478347" extrusionOk="0">
                  <a:moveTo>
                    <a:pt x="321945" y="331953"/>
                  </a:moveTo>
                  <a:cubicBezTo>
                    <a:pt x="321945" y="453755"/>
                    <a:pt x="249555" y="510850"/>
                    <a:pt x="160973" y="459464"/>
                  </a:cubicBezTo>
                  <a:cubicBezTo>
                    <a:pt x="72390" y="408079"/>
                    <a:pt x="0" y="268197"/>
                    <a:pt x="0" y="146395"/>
                  </a:cubicBezTo>
                  <a:cubicBezTo>
                    <a:pt x="0" y="24592"/>
                    <a:pt x="72390" y="-32502"/>
                    <a:pt x="160973" y="18883"/>
                  </a:cubicBezTo>
                  <a:cubicBezTo>
                    <a:pt x="250508" y="70268"/>
                    <a:pt x="321945" y="211102"/>
                    <a:pt x="321945" y="331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3950837" y="3441412"/>
              <a:ext cx="194119" cy="214105"/>
            </a:xfrm>
            <a:custGeom>
              <a:avLst/>
              <a:gdLst/>
              <a:ahLst/>
              <a:cxnLst/>
              <a:rect l="l" t="t" r="r" b="b"/>
              <a:pathLst>
                <a:path w="1941194" h="2141054" extrusionOk="0">
                  <a:moveTo>
                    <a:pt x="0" y="1021997"/>
                  </a:moveTo>
                  <a:lnTo>
                    <a:pt x="1941195" y="2141054"/>
                  </a:lnTo>
                  <a:lnTo>
                    <a:pt x="1941195" y="1119058"/>
                  </a:lnTo>
                  <a:lnTo>
                    <a:pt x="0" y="0"/>
                  </a:lnTo>
                  <a:lnTo>
                    <a:pt x="0" y="10219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4104972" y="3551770"/>
              <a:ext cx="22098" cy="33024"/>
            </a:xfrm>
            <a:custGeom>
              <a:avLst/>
              <a:gdLst/>
              <a:ahLst/>
              <a:cxnLst/>
              <a:rect l="l" t="t" r="r" b="b"/>
              <a:pathLst>
                <a:path w="220979" h="330237" extrusionOk="0">
                  <a:moveTo>
                    <a:pt x="0" y="101839"/>
                  </a:moveTo>
                  <a:cubicBezTo>
                    <a:pt x="0" y="17148"/>
                    <a:pt x="49530" y="-21867"/>
                    <a:pt x="110490" y="12390"/>
                  </a:cubicBezTo>
                  <a:cubicBezTo>
                    <a:pt x="171450" y="47599"/>
                    <a:pt x="220980" y="144660"/>
                    <a:pt x="220980" y="228399"/>
                  </a:cubicBezTo>
                  <a:cubicBezTo>
                    <a:pt x="220980" y="313090"/>
                    <a:pt x="171450" y="352104"/>
                    <a:pt x="110490" y="317847"/>
                  </a:cubicBezTo>
                  <a:cubicBezTo>
                    <a:pt x="49530" y="282639"/>
                    <a:pt x="0" y="186530"/>
                    <a:pt x="0" y="1018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3970686" y="3504326"/>
              <a:ext cx="124778" cy="84881"/>
            </a:xfrm>
            <a:custGeom>
              <a:avLst/>
              <a:gdLst/>
              <a:ahLst/>
              <a:cxnLst/>
              <a:rect l="l" t="t" r="r" b="b"/>
              <a:pathLst>
                <a:path w="1247775" h="848808" extrusionOk="0">
                  <a:moveTo>
                    <a:pt x="1247775" y="848809"/>
                  </a:moveTo>
                  <a:lnTo>
                    <a:pt x="0" y="129415"/>
                  </a:lnTo>
                  <a:lnTo>
                    <a:pt x="0" y="0"/>
                  </a:lnTo>
                  <a:lnTo>
                    <a:pt x="1247775" y="719394"/>
                  </a:lnTo>
                  <a:lnTo>
                    <a:pt x="1247775" y="84880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4038114" y="3516946"/>
              <a:ext cx="56769" cy="45676"/>
            </a:xfrm>
            <a:custGeom>
              <a:avLst/>
              <a:gdLst/>
              <a:ahLst/>
              <a:cxnLst/>
              <a:rect l="l" t="t" r="r" b="b"/>
              <a:pathLst>
                <a:path w="567689" h="456758" extrusionOk="0">
                  <a:moveTo>
                    <a:pt x="567690" y="456758"/>
                  </a:moveTo>
                  <a:lnTo>
                    <a:pt x="0" y="129415"/>
                  </a:lnTo>
                  <a:lnTo>
                    <a:pt x="0" y="0"/>
                  </a:lnTo>
                  <a:lnTo>
                    <a:pt x="567690" y="327343"/>
                  </a:lnTo>
                  <a:lnTo>
                    <a:pt x="567690" y="45675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4433282" y="3567619"/>
              <a:ext cx="194119" cy="214105"/>
            </a:xfrm>
            <a:custGeom>
              <a:avLst/>
              <a:gdLst/>
              <a:ahLst/>
              <a:cxnLst/>
              <a:rect l="l" t="t" r="r" b="b"/>
              <a:pathLst>
                <a:path w="1941194" h="2141054" extrusionOk="0">
                  <a:moveTo>
                    <a:pt x="1940243" y="1119058"/>
                  </a:moveTo>
                  <a:lnTo>
                    <a:pt x="0" y="0"/>
                  </a:lnTo>
                  <a:lnTo>
                    <a:pt x="0" y="1021997"/>
                  </a:lnTo>
                  <a:lnTo>
                    <a:pt x="1941195" y="2141054"/>
                  </a:lnTo>
                  <a:lnTo>
                    <a:pt x="1940243" y="111905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4482476" y="3621234"/>
              <a:ext cx="47625" cy="40442"/>
            </a:xfrm>
            <a:custGeom>
              <a:avLst/>
              <a:gdLst/>
              <a:ahLst/>
              <a:cxnLst/>
              <a:rect l="l" t="t" r="r" b="b"/>
              <a:pathLst>
                <a:path w="476250" h="404421" extrusionOk="0">
                  <a:moveTo>
                    <a:pt x="0" y="0"/>
                  </a:moveTo>
                  <a:lnTo>
                    <a:pt x="476250" y="275007"/>
                  </a:lnTo>
                  <a:lnTo>
                    <a:pt x="476250" y="404421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4482856" y="3646760"/>
              <a:ext cx="102394" cy="72035"/>
            </a:xfrm>
            <a:custGeom>
              <a:avLst/>
              <a:gdLst/>
              <a:ahLst/>
              <a:cxnLst/>
              <a:rect l="l" t="t" r="r" b="b"/>
              <a:pathLst>
                <a:path w="1023937" h="720345" extrusionOk="0">
                  <a:moveTo>
                    <a:pt x="0" y="0"/>
                  </a:moveTo>
                  <a:lnTo>
                    <a:pt x="1023938" y="590931"/>
                  </a:lnTo>
                  <a:lnTo>
                    <a:pt x="1023938" y="720346"/>
                  </a:lnTo>
                  <a:lnTo>
                    <a:pt x="0" y="129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4450566" y="3600260"/>
              <a:ext cx="22098" cy="33024"/>
            </a:xfrm>
            <a:custGeom>
              <a:avLst/>
              <a:gdLst/>
              <a:ahLst/>
              <a:cxnLst/>
              <a:rect l="l" t="t" r="r" b="b"/>
              <a:pathLst>
                <a:path w="220979" h="330237" extrusionOk="0">
                  <a:moveTo>
                    <a:pt x="220980" y="228399"/>
                  </a:moveTo>
                  <a:cubicBezTo>
                    <a:pt x="220980" y="313090"/>
                    <a:pt x="171450" y="352104"/>
                    <a:pt x="110490" y="317847"/>
                  </a:cubicBezTo>
                  <a:cubicBezTo>
                    <a:pt x="49530" y="282639"/>
                    <a:pt x="0" y="185578"/>
                    <a:pt x="0" y="101839"/>
                  </a:cubicBezTo>
                  <a:cubicBezTo>
                    <a:pt x="0" y="17148"/>
                    <a:pt x="49530" y="-21867"/>
                    <a:pt x="110490" y="12390"/>
                  </a:cubicBezTo>
                  <a:cubicBezTo>
                    <a:pt x="171450" y="46647"/>
                    <a:pt x="220980" y="143708"/>
                    <a:pt x="220980" y="228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4099990" y="3708390"/>
              <a:ext cx="66069" cy="87215"/>
            </a:xfrm>
            <a:custGeom>
              <a:avLst/>
              <a:gdLst/>
              <a:ahLst/>
              <a:cxnLst/>
              <a:rect l="l" t="t" r="r" b="b"/>
              <a:pathLst>
                <a:path w="660693" h="872154" extrusionOk="0">
                  <a:moveTo>
                    <a:pt x="330009" y="872155"/>
                  </a:moveTo>
                  <a:cubicBezTo>
                    <a:pt x="-313881" y="46184"/>
                    <a:pt x="151892" y="-250709"/>
                    <a:pt x="330009" y="232693"/>
                  </a:cubicBezTo>
                  <a:cubicBezTo>
                    <a:pt x="509080" y="-44216"/>
                    <a:pt x="974852" y="789367"/>
                    <a:pt x="330009" y="8721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4451326" y="3410658"/>
              <a:ext cx="79629" cy="108532"/>
            </a:xfrm>
            <a:custGeom>
              <a:avLst/>
              <a:gdLst/>
              <a:ahLst/>
              <a:cxnLst/>
              <a:rect l="l" t="t" r="r" b="b"/>
              <a:pathLst>
                <a:path w="796289" h="1085317" extrusionOk="0">
                  <a:moveTo>
                    <a:pt x="398145" y="14362"/>
                  </a:moveTo>
                  <a:cubicBezTo>
                    <a:pt x="455295" y="46716"/>
                    <a:pt x="501015" y="126649"/>
                    <a:pt x="501015" y="192308"/>
                  </a:cubicBezTo>
                  <a:lnTo>
                    <a:pt x="501015" y="482539"/>
                  </a:lnTo>
                  <a:lnTo>
                    <a:pt x="693420" y="592923"/>
                  </a:lnTo>
                  <a:cubicBezTo>
                    <a:pt x="750570" y="625276"/>
                    <a:pt x="796290" y="705209"/>
                    <a:pt x="796290" y="771820"/>
                  </a:cubicBezTo>
                  <a:cubicBezTo>
                    <a:pt x="796290" y="837479"/>
                    <a:pt x="750570" y="864123"/>
                    <a:pt x="693420" y="831769"/>
                  </a:cubicBezTo>
                  <a:lnTo>
                    <a:pt x="501015" y="721386"/>
                  </a:lnTo>
                  <a:lnTo>
                    <a:pt x="501015" y="1011618"/>
                  </a:lnTo>
                  <a:cubicBezTo>
                    <a:pt x="501015" y="1077277"/>
                    <a:pt x="455295" y="1103921"/>
                    <a:pt x="398145" y="1071567"/>
                  </a:cubicBezTo>
                  <a:cubicBezTo>
                    <a:pt x="340995" y="1039214"/>
                    <a:pt x="295275" y="959281"/>
                    <a:pt x="295275" y="892670"/>
                  </a:cubicBezTo>
                  <a:lnTo>
                    <a:pt x="295275" y="602438"/>
                  </a:lnTo>
                  <a:lnTo>
                    <a:pt x="102870" y="491104"/>
                  </a:lnTo>
                  <a:cubicBezTo>
                    <a:pt x="45720" y="458750"/>
                    <a:pt x="0" y="378817"/>
                    <a:pt x="0" y="313158"/>
                  </a:cubicBezTo>
                  <a:cubicBezTo>
                    <a:pt x="0" y="247499"/>
                    <a:pt x="45720" y="220855"/>
                    <a:pt x="102870" y="253209"/>
                  </a:cubicBezTo>
                  <a:lnTo>
                    <a:pt x="295275" y="363592"/>
                  </a:lnTo>
                  <a:lnTo>
                    <a:pt x="295275" y="73360"/>
                  </a:lnTo>
                  <a:cubicBezTo>
                    <a:pt x="295275" y="7701"/>
                    <a:pt x="340995" y="-18943"/>
                    <a:pt x="398145" y="1436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CBB4691-7B3E-6C47-9912-8CBF78A5DAFD}"/>
              </a:ext>
            </a:extLst>
          </p:cNvPr>
          <p:cNvGrpSpPr/>
          <p:nvPr/>
        </p:nvGrpSpPr>
        <p:grpSpPr>
          <a:xfrm>
            <a:off x="2352886" y="3223710"/>
            <a:ext cx="689484" cy="684104"/>
            <a:chOff x="2352886" y="3223710"/>
            <a:chExt cx="689484" cy="684104"/>
          </a:xfrm>
        </p:grpSpPr>
        <p:sp>
          <p:nvSpPr>
            <p:cNvPr id="1115" name="Google Shape;1115;p46"/>
            <p:cNvSpPr/>
            <p:nvPr/>
          </p:nvSpPr>
          <p:spPr>
            <a:xfrm>
              <a:off x="2671578" y="3223710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90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41942" y="3260777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89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404193" y="3508860"/>
              <a:ext cx="77653" cy="105892"/>
            </a:xfrm>
            <a:custGeom>
              <a:avLst/>
              <a:gdLst/>
              <a:ahLst/>
              <a:cxnLst/>
              <a:rect l="l" t="t" r="r" b="b"/>
              <a:pathLst>
                <a:path w="776527" h="1058917" extrusionOk="0">
                  <a:moveTo>
                    <a:pt x="388264" y="14002"/>
                  </a:moveTo>
                  <a:cubicBezTo>
                    <a:pt x="443995" y="45597"/>
                    <a:pt x="488580" y="123656"/>
                    <a:pt x="488580" y="187775"/>
                  </a:cubicBezTo>
                  <a:lnTo>
                    <a:pt x="488580" y="471202"/>
                  </a:lnTo>
                  <a:lnTo>
                    <a:pt x="676210" y="578997"/>
                  </a:lnTo>
                  <a:cubicBezTo>
                    <a:pt x="731942" y="610593"/>
                    <a:pt x="776527" y="688651"/>
                    <a:pt x="776527" y="752770"/>
                  </a:cubicBezTo>
                  <a:cubicBezTo>
                    <a:pt x="776527" y="816890"/>
                    <a:pt x="731942" y="842910"/>
                    <a:pt x="676210" y="811315"/>
                  </a:cubicBezTo>
                  <a:lnTo>
                    <a:pt x="488580" y="703519"/>
                  </a:lnTo>
                  <a:lnTo>
                    <a:pt x="488580" y="986946"/>
                  </a:lnTo>
                  <a:cubicBezTo>
                    <a:pt x="488580" y="1051066"/>
                    <a:pt x="443995" y="1077085"/>
                    <a:pt x="388264" y="1045490"/>
                  </a:cubicBezTo>
                  <a:cubicBezTo>
                    <a:pt x="332532" y="1013895"/>
                    <a:pt x="287947" y="935836"/>
                    <a:pt x="287947" y="871717"/>
                  </a:cubicBezTo>
                  <a:lnTo>
                    <a:pt x="287947" y="588290"/>
                  </a:lnTo>
                  <a:lnTo>
                    <a:pt x="100317" y="480495"/>
                  </a:lnTo>
                  <a:cubicBezTo>
                    <a:pt x="44585" y="448900"/>
                    <a:pt x="0" y="370841"/>
                    <a:pt x="0" y="306722"/>
                  </a:cubicBezTo>
                  <a:cubicBezTo>
                    <a:pt x="0" y="242602"/>
                    <a:pt x="44585" y="216583"/>
                    <a:pt x="100317" y="248178"/>
                  </a:cubicBezTo>
                  <a:lnTo>
                    <a:pt x="287947" y="355973"/>
                  </a:lnTo>
                  <a:lnTo>
                    <a:pt x="287947" y="72546"/>
                  </a:lnTo>
                  <a:cubicBezTo>
                    <a:pt x="287947" y="7497"/>
                    <a:pt x="332532" y="-18522"/>
                    <a:pt x="388264" y="140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519217" y="3480695"/>
              <a:ext cx="173604" cy="422074"/>
            </a:xfrm>
            <a:custGeom>
              <a:avLst/>
              <a:gdLst/>
              <a:ahLst/>
              <a:cxnLst/>
              <a:rect l="l" t="t" r="r" b="b"/>
              <a:pathLst>
                <a:path w="1736039" h="4220736" extrusionOk="0">
                  <a:moveTo>
                    <a:pt x="0" y="0"/>
                  </a:moveTo>
                  <a:lnTo>
                    <a:pt x="1736039" y="1002680"/>
                  </a:lnTo>
                  <a:lnTo>
                    <a:pt x="1736039" y="4220737"/>
                  </a:lnTo>
                  <a:lnTo>
                    <a:pt x="0" y="32171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536258" y="3671128"/>
              <a:ext cx="139422" cy="93113"/>
            </a:xfrm>
            <a:custGeom>
              <a:avLst/>
              <a:gdLst/>
              <a:ahLst/>
              <a:cxnLst/>
              <a:rect l="l" t="t" r="r" b="b"/>
              <a:pathLst>
                <a:path w="1394218" h="931126" extrusionOk="0">
                  <a:moveTo>
                    <a:pt x="0" y="0"/>
                  </a:moveTo>
                  <a:lnTo>
                    <a:pt x="1394219" y="804746"/>
                  </a:lnTo>
                  <a:lnTo>
                    <a:pt x="1394219" y="931127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2545983" y="3701060"/>
              <a:ext cx="119916" cy="81868"/>
            </a:xfrm>
            <a:custGeom>
              <a:avLst/>
              <a:gdLst/>
              <a:ahLst/>
              <a:cxnLst/>
              <a:rect l="l" t="t" r="r" b="b"/>
              <a:pathLst>
                <a:path w="1199158" h="818685" extrusionOk="0">
                  <a:moveTo>
                    <a:pt x="0" y="0"/>
                  </a:moveTo>
                  <a:lnTo>
                    <a:pt x="1199158" y="692305"/>
                  </a:lnTo>
                  <a:lnTo>
                    <a:pt x="1199158" y="818686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476060" y="369197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585250" y="3564606"/>
              <a:ext cx="40313" cy="61146"/>
            </a:xfrm>
            <a:custGeom>
              <a:avLst/>
              <a:gdLst/>
              <a:ahLst/>
              <a:cxnLst/>
              <a:rect l="l" t="t" r="r" b="b"/>
              <a:pathLst>
                <a:path w="403125" h="611464" extrusionOk="0">
                  <a:moveTo>
                    <a:pt x="403125" y="423285"/>
                  </a:moveTo>
                  <a:cubicBezTo>
                    <a:pt x="403125" y="579402"/>
                    <a:pt x="313026" y="652814"/>
                    <a:pt x="201563" y="587765"/>
                  </a:cubicBezTo>
                  <a:cubicBezTo>
                    <a:pt x="90100" y="522716"/>
                    <a:pt x="0" y="344297"/>
                    <a:pt x="0" y="188180"/>
                  </a:cubicBezTo>
                  <a:cubicBezTo>
                    <a:pt x="0" y="32063"/>
                    <a:pt x="90100" y="-41350"/>
                    <a:pt x="201563" y="23699"/>
                  </a:cubicBezTo>
                  <a:cubicBezTo>
                    <a:pt x="313026" y="88748"/>
                    <a:pt x="403125" y="267167"/>
                    <a:pt x="403125" y="423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70014" y="3631536"/>
              <a:ext cx="70782" cy="72390"/>
            </a:xfrm>
            <a:custGeom>
              <a:avLst/>
              <a:gdLst/>
              <a:ahLst/>
              <a:cxnLst/>
              <a:rect l="l" t="t" r="r" b="b"/>
              <a:pathLst>
                <a:path w="707821" h="723905" extrusionOk="0">
                  <a:moveTo>
                    <a:pt x="354375" y="42050"/>
                  </a:moveTo>
                  <a:cubicBezTo>
                    <a:pt x="175105" y="-62957"/>
                    <a:pt x="27417" y="35545"/>
                    <a:pt x="480" y="261357"/>
                  </a:cubicBezTo>
                  <a:cubicBezTo>
                    <a:pt x="-4165" y="300387"/>
                    <a:pt x="25559" y="352426"/>
                    <a:pt x="61784" y="372870"/>
                  </a:cubicBezTo>
                  <a:lnTo>
                    <a:pt x="646037" y="714840"/>
                  </a:lnTo>
                  <a:cubicBezTo>
                    <a:pt x="682263" y="736213"/>
                    <a:pt x="711987" y="718557"/>
                    <a:pt x="707342" y="674882"/>
                  </a:cubicBezTo>
                  <a:cubicBezTo>
                    <a:pt x="682263" y="417475"/>
                    <a:pt x="533645" y="146128"/>
                    <a:pt x="354375" y="42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735375" y="3604036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7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824931" y="3706805"/>
              <a:ext cx="79603" cy="58637"/>
            </a:xfrm>
            <a:custGeom>
              <a:avLst/>
              <a:gdLst/>
              <a:ahLst/>
              <a:cxnLst/>
              <a:rect l="l" t="t" r="r" b="b"/>
              <a:pathLst>
                <a:path w="796033" h="586368" extrusionOk="0">
                  <a:moveTo>
                    <a:pt x="0" y="0"/>
                  </a:moveTo>
                  <a:lnTo>
                    <a:pt x="796033" y="459988"/>
                  </a:lnTo>
                  <a:lnTo>
                    <a:pt x="796033" y="586368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824931" y="3730991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921618" y="373849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758991" y="3668614"/>
              <a:ext cx="41799" cy="62843"/>
            </a:xfrm>
            <a:custGeom>
              <a:avLst/>
              <a:gdLst/>
              <a:ahLst/>
              <a:cxnLst/>
              <a:rect l="l" t="t" r="r" b="b"/>
              <a:pathLst>
                <a:path w="417987" h="628427" extrusionOk="0">
                  <a:moveTo>
                    <a:pt x="417987" y="435019"/>
                  </a:moveTo>
                  <a:cubicBezTo>
                    <a:pt x="417987" y="594853"/>
                    <a:pt x="324172" y="671053"/>
                    <a:pt x="208994" y="604145"/>
                  </a:cubicBezTo>
                  <a:cubicBezTo>
                    <a:pt x="93815" y="537238"/>
                    <a:pt x="0" y="353243"/>
                    <a:pt x="0" y="193409"/>
                  </a:cubicBezTo>
                  <a:cubicBezTo>
                    <a:pt x="0" y="33575"/>
                    <a:pt x="93815" y="-42625"/>
                    <a:pt x="208994" y="24282"/>
                  </a:cubicBezTo>
                  <a:cubicBezTo>
                    <a:pt x="324172" y="91190"/>
                    <a:pt x="417987" y="275185"/>
                    <a:pt x="417987" y="43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352886" y="3261165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8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2442534" y="3365046"/>
              <a:ext cx="135892" cy="91161"/>
            </a:xfrm>
            <a:custGeom>
              <a:avLst/>
              <a:gdLst/>
              <a:ahLst/>
              <a:cxnLst/>
              <a:rect l="l" t="t" r="r" b="b"/>
              <a:pathLst>
                <a:path w="1358922" h="911612" extrusionOk="0">
                  <a:moveTo>
                    <a:pt x="0" y="0"/>
                  </a:moveTo>
                  <a:lnTo>
                    <a:pt x="1358922" y="785232"/>
                  </a:lnTo>
                  <a:lnTo>
                    <a:pt x="1358922" y="9116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2442534" y="3389232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2376409" y="3325986"/>
              <a:ext cx="41892" cy="64677"/>
            </a:xfrm>
            <a:custGeom>
              <a:avLst/>
              <a:gdLst/>
              <a:ahLst/>
              <a:cxnLst/>
              <a:rect l="l" t="t" r="r" b="b"/>
              <a:pathLst>
                <a:path w="418915" h="646774" extrusionOk="0">
                  <a:moveTo>
                    <a:pt x="287018" y="106403"/>
                  </a:moveTo>
                  <a:cubicBezTo>
                    <a:pt x="287018" y="90606"/>
                    <a:pt x="275871" y="72020"/>
                    <a:pt x="262867" y="64586"/>
                  </a:cubicBezTo>
                  <a:lnTo>
                    <a:pt x="156048" y="3254"/>
                  </a:lnTo>
                  <a:cubicBezTo>
                    <a:pt x="143044" y="-4180"/>
                    <a:pt x="131898" y="1396"/>
                    <a:pt x="131898" y="17193"/>
                  </a:cubicBezTo>
                  <a:lnTo>
                    <a:pt x="131898" y="123130"/>
                  </a:lnTo>
                  <a:cubicBezTo>
                    <a:pt x="131898" y="144503"/>
                    <a:pt x="108677" y="158442"/>
                    <a:pt x="90099" y="147291"/>
                  </a:cubicBezTo>
                  <a:lnTo>
                    <a:pt x="24150" y="109191"/>
                  </a:lnTo>
                  <a:cubicBezTo>
                    <a:pt x="11146" y="101757"/>
                    <a:pt x="0" y="107332"/>
                    <a:pt x="0" y="123130"/>
                  </a:cubicBezTo>
                  <a:lnTo>
                    <a:pt x="0" y="282035"/>
                  </a:lnTo>
                  <a:cubicBezTo>
                    <a:pt x="0" y="297832"/>
                    <a:pt x="11146" y="316418"/>
                    <a:pt x="24150" y="323852"/>
                  </a:cubicBezTo>
                  <a:lnTo>
                    <a:pt x="117965" y="377749"/>
                  </a:lnTo>
                  <a:cubicBezTo>
                    <a:pt x="126325" y="382396"/>
                    <a:pt x="131898" y="391688"/>
                    <a:pt x="131898" y="401910"/>
                  </a:cubicBezTo>
                  <a:lnTo>
                    <a:pt x="131898" y="540371"/>
                  </a:lnTo>
                  <a:cubicBezTo>
                    <a:pt x="131898" y="556169"/>
                    <a:pt x="143044" y="574754"/>
                    <a:pt x="156048" y="582188"/>
                  </a:cubicBezTo>
                  <a:lnTo>
                    <a:pt x="262867" y="643520"/>
                  </a:lnTo>
                  <a:cubicBezTo>
                    <a:pt x="275871" y="650954"/>
                    <a:pt x="287018" y="645379"/>
                    <a:pt x="287018" y="629581"/>
                  </a:cubicBezTo>
                  <a:lnTo>
                    <a:pt x="287018" y="523644"/>
                  </a:lnTo>
                  <a:cubicBezTo>
                    <a:pt x="287018" y="502271"/>
                    <a:pt x="310239" y="488332"/>
                    <a:pt x="328816" y="499484"/>
                  </a:cubicBezTo>
                  <a:lnTo>
                    <a:pt x="394766" y="537584"/>
                  </a:lnTo>
                  <a:cubicBezTo>
                    <a:pt x="407770" y="545018"/>
                    <a:pt x="418916" y="539442"/>
                    <a:pt x="418916" y="523644"/>
                  </a:cubicBezTo>
                  <a:lnTo>
                    <a:pt x="418916" y="364740"/>
                  </a:lnTo>
                  <a:cubicBezTo>
                    <a:pt x="418916" y="348942"/>
                    <a:pt x="407770" y="330357"/>
                    <a:pt x="394766" y="322923"/>
                  </a:cubicBezTo>
                  <a:lnTo>
                    <a:pt x="300951" y="269025"/>
                  </a:lnTo>
                  <a:cubicBezTo>
                    <a:pt x="292591" y="264379"/>
                    <a:pt x="287018" y="255086"/>
                    <a:pt x="287018" y="244864"/>
                  </a:cubicBezTo>
                  <a:lnTo>
                    <a:pt x="287018" y="106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BB3138B-5D80-B24B-B849-0A4990C2A5DA}"/>
              </a:ext>
            </a:extLst>
          </p:cNvPr>
          <p:cNvGrpSpPr/>
          <p:nvPr/>
        </p:nvGrpSpPr>
        <p:grpSpPr>
          <a:xfrm>
            <a:off x="1012950" y="3289810"/>
            <a:ext cx="452332" cy="685013"/>
            <a:chOff x="1012950" y="3289810"/>
            <a:chExt cx="452332" cy="685013"/>
          </a:xfrm>
        </p:grpSpPr>
        <p:sp>
          <p:nvSpPr>
            <p:cNvPr id="1134" name="Google Shape;1134;p46"/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0955C48-68CF-5041-86FB-F2C0A7CF13BE}"/>
              </a:ext>
            </a:extLst>
          </p:cNvPr>
          <p:cNvGrpSpPr/>
          <p:nvPr/>
        </p:nvGrpSpPr>
        <p:grpSpPr>
          <a:xfrm>
            <a:off x="7017258" y="4131327"/>
            <a:ext cx="583504" cy="683980"/>
            <a:chOff x="7017258" y="4131327"/>
            <a:chExt cx="583504" cy="683980"/>
          </a:xfrm>
        </p:grpSpPr>
        <p:sp>
          <p:nvSpPr>
            <p:cNvPr id="1160" name="Google Shape;1160;p46"/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A0C878C-BC9B-EC43-B03E-6AEC9CD688AE}"/>
              </a:ext>
            </a:extLst>
          </p:cNvPr>
          <p:cNvGrpSpPr/>
          <p:nvPr/>
        </p:nvGrpSpPr>
        <p:grpSpPr>
          <a:xfrm>
            <a:off x="5463177" y="4131209"/>
            <a:ext cx="563250" cy="684279"/>
            <a:chOff x="5463177" y="4131209"/>
            <a:chExt cx="563250" cy="684279"/>
          </a:xfrm>
        </p:grpSpPr>
        <p:sp>
          <p:nvSpPr>
            <p:cNvPr id="1185" name="Google Shape;1185;p46"/>
            <p:cNvSpPr/>
            <p:nvPr/>
          </p:nvSpPr>
          <p:spPr>
            <a:xfrm>
              <a:off x="5772698" y="4131209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2518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5892718" y="4319899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5831985" y="4228086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5966466" y="4416726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5785640" y="4401007"/>
              <a:ext cx="215804" cy="237058"/>
            </a:xfrm>
            <a:custGeom>
              <a:avLst/>
              <a:gdLst/>
              <a:ahLst/>
              <a:cxnLst/>
              <a:rect l="l" t="t" r="r" b="b"/>
              <a:pathLst>
                <a:path w="2158040" h="2370577" extrusionOk="0">
                  <a:moveTo>
                    <a:pt x="0" y="0"/>
                  </a:moveTo>
                  <a:lnTo>
                    <a:pt x="2158041" y="1246184"/>
                  </a:lnTo>
                  <a:lnTo>
                    <a:pt x="2158041" y="2370577"/>
                  </a:lnTo>
                  <a:lnTo>
                    <a:pt x="190714" y="1233860"/>
                  </a:lnTo>
                  <a:lnTo>
                    <a:pt x="725" y="129620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5804945" y="4438611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245100" y="252893"/>
                  </a:moveTo>
                  <a:cubicBezTo>
                    <a:pt x="245100" y="345687"/>
                    <a:pt x="189989" y="389183"/>
                    <a:pt x="122550" y="350036"/>
                  </a:cubicBezTo>
                  <a:cubicBezTo>
                    <a:pt x="55111" y="310889"/>
                    <a:pt x="0" y="204322"/>
                    <a:pt x="0" y="111529"/>
                  </a:cubicBezTo>
                  <a:cubicBezTo>
                    <a:pt x="0" y="18735"/>
                    <a:pt x="55111" y="-24761"/>
                    <a:pt x="122550" y="14386"/>
                  </a:cubicBezTo>
                  <a:cubicBezTo>
                    <a:pt x="189989" y="52808"/>
                    <a:pt x="245100" y="160100"/>
                    <a:pt x="245100" y="25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5840951" y="4460215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0" y="0"/>
                  </a:moveTo>
                  <a:lnTo>
                    <a:pt x="472796" y="273305"/>
                  </a:lnTo>
                  <a:lnTo>
                    <a:pt x="472796" y="37189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5840951" y="4479951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2" h="914158" extrusionOk="0">
                  <a:moveTo>
                    <a:pt x="0" y="0"/>
                  </a:moveTo>
                  <a:lnTo>
                    <a:pt x="1411863" y="815566"/>
                  </a:lnTo>
                  <a:lnTo>
                    <a:pt x="1411863" y="91415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5840951" y="4499615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0" y="0"/>
                  </a:moveTo>
                  <a:lnTo>
                    <a:pt x="1104400" y="637953"/>
                  </a:lnTo>
                  <a:lnTo>
                    <a:pt x="1104400" y="736546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5629325" y="4251434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5641255" y="4384669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5648051" y="4407731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5599103" y="4399272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3" y="487890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3" y="739446"/>
                  </a:lnTo>
                  <a:lnTo>
                    <a:pt x="845523" y="487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5675670" y="4310105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8" y="296079"/>
                  </a:moveTo>
                  <a:cubicBezTo>
                    <a:pt x="281358" y="404821"/>
                    <a:pt x="218270" y="456292"/>
                    <a:pt x="140679" y="411345"/>
                  </a:cubicBezTo>
                  <a:cubicBezTo>
                    <a:pt x="63088" y="366399"/>
                    <a:pt x="0" y="240983"/>
                    <a:pt x="0" y="131516"/>
                  </a:cubicBezTo>
                  <a:cubicBezTo>
                    <a:pt x="0" y="22774"/>
                    <a:pt x="63088" y="-28698"/>
                    <a:pt x="140679" y="16249"/>
                  </a:cubicBezTo>
                  <a:cubicBezTo>
                    <a:pt x="218270" y="62646"/>
                    <a:pt x="281358" y="187337"/>
                    <a:pt x="281358" y="29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5665014" y="4356952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3" h="505969" extrusionOk="0">
                  <a:moveTo>
                    <a:pt x="247552" y="29290"/>
                  </a:moveTo>
                  <a:cubicBezTo>
                    <a:pt x="122101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1"/>
                  </a:lnTo>
                  <a:cubicBezTo>
                    <a:pt x="477424" y="514280"/>
                    <a:pt x="497728" y="502680"/>
                    <a:pt x="494827" y="471507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5713411" y="4520290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5725269" y="4653526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5732065" y="4676587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5780290" y="4724156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2" y="487889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2" y="739446"/>
                  </a:lnTo>
                  <a:lnTo>
                    <a:pt x="845522" y="487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5759684" y="4578962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7" y="296079"/>
                  </a:moveTo>
                  <a:cubicBezTo>
                    <a:pt x="281357" y="404821"/>
                    <a:pt x="218270" y="456292"/>
                    <a:pt x="140679" y="411345"/>
                  </a:cubicBezTo>
                  <a:cubicBezTo>
                    <a:pt x="63088" y="365674"/>
                    <a:pt x="0" y="240983"/>
                    <a:pt x="0" y="131516"/>
                  </a:cubicBezTo>
                  <a:cubicBezTo>
                    <a:pt x="0" y="22774"/>
                    <a:pt x="63088" y="-28697"/>
                    <a:pt x="140679" y="16249"/>
                  </a:cubicBezTo>
                  <a:cubicBezTo>
                    <a:pt x="218270" y="61921"/>
                    <a:pt x="281357" y="187337"/>
                    <a:pt x="281357" y="2960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5749028" y="4625809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4" h="505969" extrusionOk="0">
                  <a:moveTo>
                    <a:pt x="247552" y="29290"/>
                  </a:moveTo>
                  <a:cubicBezTo>
                    <a:pt x="122102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0"/>
                  </a:lnTo>
                  <a:cubicBezTo>
                    <a:pt x="477424" y="514279"/>
                    <a:pt x="497728" y="502680"/>
                    <a:pt x="494828" y="471508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5463177" y="4376428"/>
              <a:ext cx="215876" cy="254239"/>
            </a:xfrm>
            <a:custGeom>
              <a:avLst/>
              <a:gdLst/>
              <a:ahLst/>
              <a:cxnLst/>
              <a:rect l="l" t="t" r="r" b="b"/>
              <a:pathLst>
                <a:path w="2158765" h="2542389" extrusionOk="0">
                  <a:moveTo>
                    <a:pt x="2158041" y="1246184"/>
                  </a:moveTo>
                  <a:lnTo>
                    <a:pt x="0" y="0"/>
                  </a:lnTo>
                  <a:lnTo>
                    <a:pt x="0" y="1124393"/>
                  </a:lnTo>
                  <a:lnTo>
                    <a:pt x="1968052" y="2260385"/>
                  </a:lnTo>
                  <a:lnTo>
                    <a:pt x="2158766" y="2542390"/>
                  </a:lnTo>
                  <a:lnTo>
                    <a:pt x="2158041" y="124618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5634603" y="4501867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0" y="111529"/>
                  </a:moveTo>
                  <a:cubicBezTo>
                    <a:pt x="0" y="204322"/>
                    <a:pt x="55111" y="310889"/>
                    <a:pt x="122550" y="350036"/>
                  </a:cubicBezTo>
                  <a:cubicBezTo>
                    <a:pt x="189989" y="389184"/>
                    <a:pt x="245100" y="345687"/>
                    <a:pt x="245100" y="252893"/>
                  </a:cubicBezTo>
                  <a:cubicBezTo>
                    <a:pt x="245100" y="160100"/>
                    <a:pt x="189989" y="53533"/>
                    <a:pt x="122550" y="14386"/>
                  </a:cubicBezTo>
                  <a:cubicBezTo>
                    <a:pt x="55111" y="-24761"/>
                    <a:pt x="0" y="18735"/>
                    <a:pt x="0" y="11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5575895" y="4468818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472796" y="272580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472796" y="371898"/>
                  </a:lnTo>
                  <a:lnTo>
                    <a:pt x="472796" y="27258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5482265" y="4434407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3" h="914158" extrusionOk="0">
                  <a:moveTo>
                    <a:pt x="1411863" y="815566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411863" y="914158"/>
                  </a:lnTo>
                  <a:lnTo>
                    <a:pt x="1411863" y="81556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5512920" y="4471854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1104401" y="637954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104401" y="736546"/>
                  </a:lnTo>
                  <a:lnTo>
                    <a:pt x="1104401" y="6379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5743778" y="4152173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3243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5863798" y="4340864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5803065" y="4249051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5937545" y="4437691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5871100" y="4613443"/>
              <a:ext cx="60622" cy="82637"/>
            </a:xfrm>
            <a:custGeom>
              <a:avLst/>
              <a:gdLst/>
              <a:ahLst/>
              <a:cxnLst/>
              <a:rect l="l" t="t" r="r" b="b"/>
              <a:pathLst>
                <a:path w="606224" h="826367" extrusionOk="0">
                  <a:moveTo>
                    <a:pt x="303112" y="10476"/>
                  </a:moveTo>
                  <a:cubicBezTo>
                    <a:pt x="346621" y="35124"/>
                    <a:pt x="381428" y="96019"/>
                    <a:pt x="381428" y="146041"/>
                  </a:cubicBezTo>
                  <a:lnTo>
                    <a:pt x="381428" y="367150"/>
                  </a:lnTo>
                  <a:lnTo>
                    <a:pt x="527908" y="451243"/>
                  </a:lnTo>
                  <a:cubicBezTo>
                    <a:pt x="571417" y="475892"/>
                    <a:pt x="606224" y="536787"/>
                    <a:pt x="606224" y="587533"/>
                  </a:cubicBezTo>
                  <a:cubicBezTo>
                    <a:pt x="606224" y="637555"/>
                    <a:pt x="571417" y="657853"/>
                    <a:pt x="527908" y="633205"/>
                  </a:cubicBezTo>
                  <a:lnTo>
                    <a:pt x="381428" y="549111"/>
                  </a:lnTo>
                  <a:lnTo>
                    <a:pt x="381428" y="770220"/>
                  </a:lnTo>
                  <a:cubicBezTo>
                    <a:pt x="381428" y="820242"/>
                    <a:pt x="346621" y="840540"/>
                    <a:pt x="303112" y="815892"/>
                  </a:cubicBezTo>
                  <a:cubicBezTo>
                    <a:pt x="259603" y="791244"/>
                    <a:pt x="224796" y="730348"/>
                    <a:pt x="224796" y="679602"/>
                  </a:cubicBezTo>
                  <a:lnTo>
                    <a:pt x="224796" y="458493"/>
                  </a:lnTo>
                  <a:lnTo>
                    <a:pt x="78316" y="374399"/>
                  </a:lnTo>
                  <a:cubicBezTo>
                    <a:pt x="34807" y="349751"/>
                    <a:pt x="0" y="288855"/>
                    <a:pt x="0" y="238834"/>
                  </a:cubicBezTo>
                  <a:cubicBezTo>
                    <a:pt x="0" y="188812"/>
                    <a:pt x="34807" y="168514"/>
                    <a:pt x="78316" y="193162"/>
                  </a:cubicBezTo>
                  <a:lnTo>
                    <a:pt x="224796" y="277256"/>
                  </a:lnTo>
                  <a:lnTo>
                    <a:pt x="224796" y="56147"/>
                  </a:lnTo>
                  <a:cubicBezTo>
                    <a:pt x="224796" y="6126"/>
                    <a:pt x="259603" y="-14173"/>
                    <a:pt x="303112" y="1047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5535048" y="4299581"/>
              <a:ext cx="43791" cy="93261"/>
            </a:xfrm>
            <a:custGeom>
              <a:avLst/>
              <a:gdLst/>
              <a:ahLst/>
              <a:cxnLst/>
              <a:rect l="l" t="t" r="r" b="b"/>
              <a:pathLst>
                <a:path w="437910" h="932608" extrusionOk="0">
                  <a:moveTo>
                    <a:pt x="218230" y="0"/>
                  </a:moveTo>
                  <a:lnTo>
                    <a:pt x="419821" y="395821"/>
                  </a:lnTo>
                  <a:cubicBezTo>
                    <a:pt x="447377" y="450192"/>
                    <a:pt x="443026" y="504563"/>
                    <a:pt x="409669" y="517612"/>
                  </a:cubicBezTo>
                  <a:cubicBezTo>
                    <a:pt x="376312" y="530661"/>
                    <a:pt x="327002" y="496589"/>
                    <a:pt x="299447" y="442218"/>
                  </a:cubicBezTo>
                  <a:lnTo>
                    <a:pt x="297271" y="437143"/>
                  </a:lnTo>
                  <a:lnTo>
                    <a:pt x="297271" y="876461"/>
                  </a:lnTo>
                  <a:cubicBezTo>
                    <a:pt x="297271" y="926483"/>
                    <a:pt x="262464" y="946781"/>
                    <a:pt x="218955" y="922133"/>
                  </a:cubicBezTo>
                  <a:cubicBezTo>
                    <a:pt x="175446" y="896760"/>
                    <a:pt x="140639" y="836589"/>
                    <a:pt x="140639" y="786568"/>
                  </a:cubicBezTo>
                  <a:lnTo>
                    <a:pt x="140639" y="347250"/>
                  </a:lnTo>
                  <a:lnTo>
                    <a:pt x="138464" y="349425"/>
                  </a:lnTo>
                  <a:cubicBezTo>
                    <a:pt x="110908" y="371898"/>
                    <a:pt x="60873" y="348700"/>
                    <a:pt x="28241" y="297228"/>
                  </a:cubicBezTo>
                  <a:cubicBezTo>
                    <a:pt x="-5116" y="245757"/>
                    <a:pt x="-9466" y="186312"/>
                    <a:pt x="18089" y="163838"/>
                  </a:cubicBezTo>
                  <a:lnTo>
                    <a:pt x="2182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693037F-A792-2F45-9478-74DFE3731C24}"/>
              </a:ext>
            </a:extLst>
          </p:cNvPr>
          <p:cNvGrpSpPr/>
          <p:nvPr/>
        </p:nvGrpSpPr>
        <p:grpSpPr>
          <a:xfrm>
            <a:off x="3998997" y="4088541"/>
            <a:ext cx="531032" cy="683542"/>
            <a:chOff x="3998997" y="4088541"/>
            <a:chExt cx="531032" cy="683542"/>
          </a:xfrm>
        </p:grpSpPr>
        <p:sp>
          <p:nvSpPr>
            <p:cNvPr id="1218" name="Google Shape;1218;p46"/>
            <p:cNvSpPr/>
            <p:nvPr/>
          </p:nvSpPr>
          <p:spPr>
            <a:xfrm>
              <a:off x="4219109" y="4263079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20" extrusionOk="0">
                  <a:moveTo>
                    <a:pt x="919209" y="108854"/>
                  </a:moveTo>
                  <a:cubicBezTo>
                    <a:pt x="453920" y="-162655"/>
                    <a:pt x="69261" y="91099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7" y="1084658"/>
                    <a:pt x="1384499" y="380363"/>
                    <a:pt x="919209" y="1088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4258319" y="4088541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9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9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4189312" y="4287277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19" extrusionOk="0">
                  <a:moveTo>
                    <a:pt x="919209" y="108854"/>
                  </a:moveTo>
                  <a:cubicBezTo>
                    <a:pt x="453920" y="-162655"/>
                    <a:pt x="69261" y="91098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8" y="1084658"/>
                    <a:pt x="1383759" y="380363"/>
                    <a:pt x="919209" y="1088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4228522" y="4112739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8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8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4331632" y="4426130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1" extrusionOk="0">
                  <a:moveTo>
                    <a:pt x="1314498" y="75904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904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4343359" y="4449097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8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8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4365116" y="4461985"/>
              <a:ext cx="39575" cy="31072"/>
            </a:xfrm>
            <a:custGeom>
              <a:avLst/>
              <a:gdLst/>
              <a:ahLst/>
              <a:cxnLst/>
              <a:rect l="l" t="t" r="r" b="b"/>
              <a:pathLst>
                <a:path w="395755" h="310718" extrusionOk="0">
                  <a:moveTo>
                    <a:pt x="740" y="0"/>
                  </a:moveTo>
                  <a:lnTo>
                    <a:pt x="395755" y="228600"/>
                  </a:lnTo>
                  <a:lnTo>
                    <a:pt x="395755" y="310719"/>
                  </a:lnTo>
                  <a:lnTo>
                    <a:pt x="0" y="8211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4365190" y="4478436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3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4065376" y="4347265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0" extrusionOk="0">
                  <a:moveTo>
                    <a:pt x="1314498" y="75830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830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4077103" y="4370159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7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7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4098714" y="4383415"/>
              <a:ext cx="23819" cy="22120"/>
            </a:xfrm>
            <a:custGeom>
              <a:avLst/>
              <a:gdLst/>
              <a:ahLst/>
              <a:cxnLst/>
              <a:rect l="l" t="t" r="r" b="b"/>
              <a:pathLst>
                <a:path w="238192" h="221201" extrusionOk="0">
                  <a:moveTo>
                    <a:pt x="0" y="0"/>
                  </a:moveTo>
                  <a:lnTo>
                    <a:pt x="238193" y="137604"/>
                  </a:lnTo>
                  <a:lnTo>
                    <a:pt x="238193" y="221202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4098935" y="4399867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2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4280888" y="4498429"/>
              <a:ext cx="249141" cy="273654"/>
            </a:xfrm>
            <a:custGeom>
              <a:avLst/>
              <a:gdLst/>
              <a:ahLst/>
              <a:cxnLst/>
              <a:rect l="l" t="t" r="r" b="b"/>
              <a:pathLst>
                <a:path w="2491406" h="2736541" extrusionOk="0">
                  <a:moveTo>
                    <a:pt x="0" y="0"/>
                  </a:moveTo>
                  <a:lnTo>
                    <a:pt x="2490667" y="1438183"/>
                  </a:lnTo>
                  <a:lnTo>
                    <a:pt x="2491407" y="2736542"/>
                  </a:lnTo>
                  <a:lnTo>
                    <a:pt x="220439" y="1425606"/>
                  </a:lnTo>
                  <a:lnTo>
                    <a:pt x="740" y="149736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4303162" y="4541843"/>
              <a:ext cx="28258" cy="42026"/>
            </a:xfrm>
            <a:custGeom>
              <a:avLst/>
              <a:gdLst/>
              <a:ahLst/>
              <a:cxnLst/>
              <a:rect l="l" t="t" r="r" b="b"/>
              <a:pathLst>
                <a:path w="282576" h="420256" extrusionOk="0">
                  <a:moveTo>
                    <a:pt x="282577" y="291876"/>
                  </a:moveTo>
                  <a:cubicBezTo>
                    <a:pt x="282577" y="399148"/>
                    <a:pt x="219700" y="448715"/>
                    <a:pt x="141288" y="403587"/>
                  </a:cubicBezTo>
                  <a:cubicBezTo>
                    <a:pt x="62877" y="358459"/>
                    <a:pt x="0" y="234912"/>
                    <a:pt x="0" y="128379"/>
                  </a:cubicBezTo>
                  <a:cubicBezTo>
                    <a:pt x="0" y="21108"/>
                    <a:pt x="62877" y="-28459"/>
                    <a:pt x="141288" y="16669"/>
                  </a:cubicBezTo>
                  <a:cubicBezTo>
                    <a:pt x="218960" y="61797"/>
                    <a:pt x="282577" y="185345"/>
                    <a:pt x="282577" y="2918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4344760" y="4566818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0" y="0"/>
                  </a:moveTo>
                  <a:lnTo>
                    <a:pt x="545920" y="315157"/>
                  </a:lnTo>
                  <a:lnTo>
                    <a:pt x="545920" y="42908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4344760" y="4589615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2" extrusionOk="0">
                  <a:moveTo>
                    <a:pt x="0" y="0"/>
                  </a:moveTo>
                  <a:lnTo>
                    <a:pt x="1630362" y="941033"/>
                  </a:lnTo>
                  <a:lnTo>
                    <a:pt x="1630362" y="1054963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4344760" y="4612411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7" extrusionOk="0">
                  <a:moveTo>
                    <a:pt x="0" y="0"/>
                  </a:moveTo>
                  <a:lnTo>
                    <a:pt x="1274553" y="736107"/>
                  </a:lnTo>
                  <a:lnTo>
                    <a:pt x="1274553" y="85003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3998997" y="4392268"/>
              <a:ext cx="249141" cy="293481"/>
            </a:xfrm>
            <a:custGeom>
              <a:avLst/>
              <a:gdLst/>
              <a:ahLst/>
              <a:cxnLst/>
              <a:rect l="l" t="t" r="r" b="b"/>
              <a:pathLst>
                <a:path w="2491406" h="2934809" extrusionOk="0">
                  <a:moveTo>
                    <a:pt x="2490667" y="1437443"/>
                  </a:moveTo>
                  <a:lnTo>
                    <a:pt x="0" y="0"/>
                  </a:lnTo>
                  <a:lnTo>
                    <a:pt x="740" y="1298360"/>
                  </a:lnTo>
                  <a:lnTo>
                    <a:pt x="2271707" y="2609295"/>
                  </a:lnTo>
                  <a:lnTo>
                    <a:pt x="2491407" y="2934810"/>
                  </a:lnTo>
                  <a:lnTo>
                    <a:pt x="2490667" y="143744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4196881" y="4537027"/>
              <a:ext cx="28258" cy="42035"/>
            </a:xfrm>
            <a:custGeom>
              <a:avLst/>
              <a:gdLst/>
              <a:ahLst/>
              <a:cxnLst/>
              <a:rect l="l" t="t" r="r" b="b"/>
              <a:pathLst>
                <a:path w="282576" h="420351" extrusionOk="0">
                  <a:moveTo>
                    <a:pt x="0" y="128590"/>
                  </a:moveTo>
                  <a:cubicBezTo>
                    <a:pt x="0" y="235862"/>
                    <a:pt x="63617" y="358670"/>
                    <a:pt x="141288" y="403798"/>
                  </a:cubicBezTo>
                  <a:cubicBezTo>
                    <a:pt x="219700" y="448926"/>
                    <a:pt x="282577" y="398619"/>
                    <a:pt x="282577" y="291348"/>
                  </a:cubicBezTo>
                  <a:cubicBezTo>
                    <a:pt x="282577" y="184076"/>
                    <a:pt x="218960" y="61268"/>
                    <a:pt x="141288" y="16140"/>
                  </a:cubicBezTo>
                  <a:cubicBezTo>
                    <a:pt x="63617" y="-28249"/>
                    <a:pt x="0" y="22058"/>
                    <a:pt x="0" y="128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4129027" y="4498872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545920" y="31515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545920" y="429087"/>
                  </a:lnTo>
                  <a:lnTo>
                    <a:pt x="545920" y="31515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4020976" y="4459181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3" extrusionOk="0">
                  <a:moveTo>
                    <a:pt x="1630362" y="941033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629623" y="1054963"/>
                  </a:lnTo>
                  <a:lnTo>
                    <a:pt x="1630362" y="94103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4056452" y="4502413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6" extrusionOk="0">
                  <a:moveTo>
                    <a:pt x="1274553" y="73610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274553" y="850037"/>
                  </a:lnTo>
                  <a:lnTo>
                    <a:pt x="1274553" y="7361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4071572" y="4615136"/>
              <a:ext cx="61841" cy="84302"/>
            </a:xfrm>
            <a:custGeom>
              <a:avLst/>
              <a:gdLst/>
              <a:ahLst/>
              <a:cxnLst/>
              <a:rect l="l" t="t" r="r" b="b"/>
              <a:pathLst>
                <a:path w="618413" h="843022" extrusionOk="0">
                  <a:moveTo>
                    <a:pt x="309207" y="11147"/>
                  </a:moveTo>
                  <a:cubicBezTo>
                    <a:pt x="353590" y="36301"/>
                    <a:pt x="389097" y="98444"/>
                    <a:pt x="389097" y="150231"/>
                  </a:cubicBezTo>
                  <a:lnTo>
                    <a:pt x="389097" y="375872"/>
                  </a:lnTo>
                  <a:lnTo>
                    <a:pt x="538523" y="461689"/>
                  </a:lnTo>
                  <a:cubicBezTo>
                    <a:pt x="582906" y="486842"/>
                    <a:pt x="618413" y="548986"/>
                    <a:pt x="618413" y="600033"/>
                  </a:cubicBezTo>
                  <a:cubicBezTo>
                    <a:pt x="618413" y="651079"/>
                    <a:pt x="582906" y="671794"/>
                    <a:pt x="538523" y="646641"/>
                  </a:cubicBezTo>
                  <a:lnTo>
                    <a:pt x="389097" y="560083"/>
                  </a:lnTo>
                  <a:lnTo>
                    <a:pt x="389097" y="785724"/>
                  </a:lnTo>
                  <a:cubicBezTo>
                    <a:pt x="389097" y="836771"/>
                    <a:pt x="353590" y="857485"/>
                    <a:pt x="309207" y="832332"/>
                  </a:cubicBezTo>
                  <a:cubicBezTo>
                    <a:pt x="264823" y="807178"/>
                    <a:pt x="229316" y="745035"/>
                    <a:pt x="229316" y="693988"/>
                  </a:cubicBezTo>
                  <a:lnTo>
                    <a:pt x="229316" y="468347"/>
                  </a:lnTo>
                  <a:lnTo>
                    <a:pt x="79891" y="382530"/>
                  </a:lnTo>
                  <a:cubicBezTo>
                    <a:pt x="35507" y="357376"/>
                    <a:pt x="0" y="295233"/>
                    <a:pt x="0" y="244186"/>
                  </a:cubicBezTo>
                  <a:cubicBezTo>
                    <a:pt x="0" y="193139"/>
                    <a:pt x="35507" y="172425"/>
                    <a:pt x="79891" y="197579"/>
                  </a:cubicBezTo>
                  <a:lnTo>
                    <a:pt x="229316" y="283396"/>
                  </a:lnTo>
                  <a:lnTo>
                    <a:pt x="229316" y="57755"/>
                  </a:lnTo>
                  <a:cubicBezTo>
                    <a:pt x="228576" y="5969"/>
                    <a:pt x="264823" y="-14746"/>
                    <a:pt x="309207" y="111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4400670" y="4328010"/>
              <a:ext cx="44671" cy="95172"/>
            </a:xfrm>
            <a:custGeom>
              <a:avLst/>
              <a:gdLst/>
              <a:ahLst/>
              <a:cxnLst/>
              <a:rect l="l" t="t" r="r" b="b"/>
              <a:pathLst>
                <a:path w="446715" h="951723" extrusionOk="0">
                  <a:moveTo>
                    <a:pt x="222618" y="0"/>
                  </a:moveTo>
                  <a:lnTo>
                    <a:pt x="428263" y="403934"/>
                  </a:lnTo>
                  <a:cubicBezTo>
                    <a:pt x="456372" y="459419"/>
                    <a:pt x="451934" y="514905"/>
                    <a:pt x="417906" y="528222"/>
                  </a:cubicBezTo>
                  <a:cubicBezTo>
                    <a:pt x="383879" y="541538"/>
                    <a:pt x="333578" y="506767"/>
                    <a:pt x="305468" y="451282"/>
                  </a:cubicBezTo>
                  <a:lnTo>
                    <a:pt x="303248" y="446103"/>
                  </a:lnTo>
                  <a:lnTo>
                    <a:pt x="303248" y="894425"/>
                  </a:lnTo>
                  <a:cubicBezTo>
                    <a:pt x="303248" y="945472"/>
                    <a:pt x="267742" y="966186"/>
                    <a:pt x="223358" y="941033"/>
                  </a:cubicBezTo>
                  <a:cubicBezTo>
                    <a:pt x="178974" y="915140"/>
                    <a:pt x="143467" y="853736"/>
                    <a:pt x="143467" y="802689"/>
                  </a:cubicBezTo>
                  <a:lnTo>
                    <a:pt x="143467" y="354367"/>
                  </a:lnTo>
                  <a:lnTo>
                    <a:pt x="141248" y="356587"/>
                  </a:lnTo>
                  <a:cubicBezTo>
                    <a:pt x="113138" y="379521"/>
                    <a:pt x="62097" y="355847"/>
                    <a:pt x="28809" y="303320"/>
                  </a:cubicBezTo>
                  <a:cubicBezTo>
                    <a:pt x="-5218" y="250794"/>
                    <a:pt x="-9657" y="190130"/>
                    <a:pt x="18453" y="167196"/>
                  </a:cubicBezTo>
                  <a:lnTo>
                    <a:pt x="22261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4215763" y="4371168"/>
              <a:ext cx="58364" cy="99356"/>
            </a:xfrm>
            <a:custGeom>
              <a:avLst/>
              <a:gdLst/>
              <a:ahLst/>
              <a:cxnLst/>
              <a:rect l="l" t="t" r="r" b="b"/>
              <a:pathLst>
                <a:path w="583645" h="993559" extrusionOk="0">
                  <a:moveTo>
                    <a:pt x="316604" y="289264"/>
                  </a:moveTo>
                  <a:lnTo>
                    <a:pt x="0" y="106532"/>
                  </a:lnTo>
                  <a:lnTo>
                    <a:pt x="0" y="0"/>
                  </a:lnTo>
                  <a:lnTo>
                    <a:pt x="316604" y="182732"/>
                  </a:lnTo>
                  <a:cubicBezTo>
                    <a:pt x="342495" y="197528"/>
                    <a:pt x="380221" y="227860"/>
                    <a:pt x="412029" y="274468"/>
                  </a:cubicBezTo>
                  <a:cubicBezTo>
                    <a:pt x="446796" y="324035"/>
                    <a:pt x="471207" y="386919"/>
                    <a:pt x="471207" y="454981"/>
                  </a:cubicBezTo>
                  <a:cubicBezTo>
                    <a:pt x="471207" y="530441"/>
                    <a:pt x="451974" y="573350"/>
                    <a:pt x="415728" y="585186"/>
                  </a:cubicBezTo>
                  <a:cubicBezTo>
                    <a:pt x="381700" y="596284"/>
                    <a:pt x="341015" y="577049"/>
                    <a:pt x="316604" y="562992"/>
                  </a:cubicBezTo>
                  <a:lnTo>
                    <a:pt x="186412" y="487532"/>
                  </a:lnTo>
                  <a:lnTo>
                    <a:pt x="185672" y="486792"/>
                  </a:lnTo>
                  <a:cubicBezTo>
                    <a:pt x="174576" y="480134"/>
                    <a:pt x="156823" y="473476"/>
                    <a:pt x="142768" y="477915"/>
                  </a:cubicBezTo>
                  <a:cubicBezTo>
                    <a:pt x="130932" y="481614"/>
                    <a:pt x="118357" y="492711"/>
                    <a:pt x="118357" y="534880"/>
                  </a:cubicBezTo>
                  <a:cubicBezTo>
                    <a:pt x="118357" y="577049"/>
                    <a:pt x="131672" y="602202"/>
                    <a:pt x="142028" y="617738"/>
                  </a:cubicBezTo>
                  <a:cubicBezTo>
                    <a:pt x="155343" y="636973"/>
                    <a:pt x="173096" y="650290"/>
                    <a:pt x="184192" y="656208"/>
                  </a:cubicBezTo>
                  <a:lnTo>
                    <a:pt x="185672" y="656948"/>
                  </a:lnTo>
                  <a:lnTo>
                    <a:pt x="583646" y="887027"/>
                  </a:lnTo>
                  <a:lnTo>
                    <a:pt x="583646" y="993559"/>
                  </a:lnTo>
                  <a:lnTo>
                    <a:pt x="187891" y="764959"/>
                  </a:lnTo>
                  <a:cubicBezTo>
                    <a:pt x="160521" y="750903"/>
                    <a:pt x="121315" y="720571"/>
                    <a:pt x="87288" y="673223"/>
                  </a:cubicBezTo>
                  <a:cubicBezTo>
                    <a:pt x="50302" y="620697"/>
                    <a:pt x="25151" y="554854"/>
                    <a:pt x="25151" y="481614"/>
                  </a:cubicBezTo>
                  <a:cubicBezTo>
                    <a:pt x="25151" y="408373"/>
                    <a:pt x="50302" y="371383"/>
                    <a:pt x="86548" y="361025"/>
                  </a:cubicBezTo>
                  <a:cubicBezTo>
                    <a:pt x="120576" y="351408"/>
                    <a:pt x="159781" y="365464"/>
                    <a:pt x="187152" y="381740"/>
                  </a:cubicBezTo>
                  <a:lnTo>
                    <a:pt x="315864" y="456460"/>
                  </a:lnTo>
                  <a:cubicBezTo>
                    <a:pt x="334358" y="467557"/>
                    <a:pt x="348412" y="471996"/>
                    <a:pt x="358029" y="469037"/>
                  </a:cubicBezTo>
                  <a:cubicBezTo>
                    <a:pt x="365426" y="466818"/>
                    <a:pt x="378741" y="456460"/>
                    <a:pt x="378741" y="402455"/>
                  </a:cubicBezTo>
                  <a:cubicBezTo>
                    <a:pt x="378741" y="366944"/>
                    <a:pt x="367645" y="344010"/>
                    <a:pt x="356549" y="329214"/>
                  </a:cubicBezTo>
                  <a:cubicBezTo>
                    <a:pt x="343974" y="309239"/>
                    <a:pt x="327700" y="295183"/>
                    <a:pt x="316604" y="2892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4196660" y="4353602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1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4265252" y="4448034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0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5FA3AC9-B13C-3E4B-B422-F726103BE659}"/>
              </a:ext>
            </a:extLst>
          </p:cNvPr>
          <p:cNvGrpSpPr/>
          <p:nvPr/>
        </p:nvGrpSpPr>
        <p:grpSpPr>
          <a:xfrm>
            <a:off x="2444640" y="4131437"/>
            <a:ext cx="710356" cy="684016"/>
            <a:chOff x="2444640" y="4131437"/>
            <a:chExt cx="710356" cy="684016"/>
          </a:xfrm>
        </p:grpSpPr>
        <p:sp>
          <p:nvSpPr>
            <p:cNvPr id="1246" name="Google Shape;1246;p46"/>
            <p:cNvSpPr/>
            <p:nvPr/>
          </p:nvSpPr>
          <p:spPr>
            <a:xfrm>
              <a:off x="2739069" y="4133604"/>
              <a:ext cx="330621" cy="496759"/>
            </a:xfrm>
            <a:custGeom>
              <a:avLst/>
              <a:gdLst/>
              <a:ahLst/>
              <a:cxnLst/>
              <a:rect l="l" t="t" r="r" b="b"/>
              <a:pathLst>
                <a:path w="3306210" h="4967593" extrusionOk="0">
                  <a:moveTo>
                    <a:pt x="3306211" y="3438656"/>
                  </a:moveTo>
                  <a:cubicBezTo>
                    <a:pt x="3306211" y="4705032"/>
                    <a:pt x="2565657" y="5303146"/>
                    <a:pt x="1652644" y="4776104"/>
                  </a:cubicBezTo>
                  <a:cubicBezTo>
                    <a:pt x="739632" y="4249063"/>
                    <a:pt x="0" y="2794391"/>
                    <a:pt x="0" y="1528938"/>
                  </a:cubicBezTo>
                  <a:cubicBezTo>
                    <a:pt x="0" y="262562"/>
                    <a:pt x="740554" y="-335552"/>
                    <a:pt x="1653566" y="191490"/>
                  </a:cubicBezTo>
                  <a:cubicBezTo>
                    <a:pt x="2566579" y="718531"/>
                    <a:pt x="3306211" y="2172279"/>
                    <a:pt x="3306211" y="343865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2664128" y="4191909"/>
              <a:ext cx="165449" cy="248292"/>
            </a:xfrm>
            <a:custGeom>
              <a:avLst/>
              <a:gdLst/>
              <a:ahLst/>
              <a:cxnLst/>
              <a:rect l="l" t="t" r="r" b="b"/>
              <a:pathLst>
                <a:path w="1654488" h="2482919" extrusionOk="0">
                  <a:moveTo>
                    <a:pt x="1654489" y="191074"/>
                  </a:moveTo>
                  <a:cubicBezTo>
                    <a:pt x="1436842" y="65544"/>
                    <a:pt x="1221961" y="933"/>
                    <a:pt x="1021836" y="10"/>
                  </a:cubicBezTo>
                  <a:cubicBezTo>
                    <a:pt x="821711" y="-913"/>
                    <a:pt x="639109" y="62775"/>
                    <a:pt x="485095" y="187382"/>
                  </a:cubicBezTo>
                  <a:cubicBezTo>
                    <a:pt x="331082" y="311989"/>
                    <a:pt x="209347" y="493823"/>
                    <a:pt x="126346" y="723653"/>
                  </a:cubicBezTo>
                  <a:cubicBezTo>
                    <a:pt x="43345" y="953484"/>
                    <a:pt x="0" y="1227620"/>
                    <a:pt x="0" y="1528523"/>
                  </a:cubicBezTo>
                  <a:lnTo>
                    <a:pt x="1653567" y="2482920"/>
                  </a:lnTo>
                  <a:lnTo>
                    <a:pt x="1654489" y="1910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2700909" y="4179300"/>
              <a:ext cx="330662" cy="477558"/>
            </a:xfrm>
            <a:custGeom>
              <a:avLst/>
              <a:gdLst/>
              <a:ahLst/>
              <a:cxnLst/>
              <a:rect l="l" t="t" r="r" b="b"/>
              <a:pathLst>
                <a:path w="3306620" h="4775580" extrusionOk="0">
                  <a:moveTo>
                    <a:pt x="0" y="1337448"/>
                  </a:moveTo>
                  <a:cubicBezTo>
                    <a:pt x="0" y="1790649"/>
                    <a:pt x="96835" y="2290000"/>
                    <a:pt x="278515" y="2771814"/>
                  </a:cubicBezTo>
                  <a:cubicBezTo>
                    <a:pt x="460195" y="3253627"/>
                    <a:pt x="718421" y="3696674"/>
                    <a:pt x="1019991" y="4044651"/>
                  </a:cubicBezTo>
                  <a:cubicBezTo>
                    <a:pt x="1321562" y="4392628"/>
                    <a:pt x="1654489" y="4629843"/>
                    <a:pt x="1975426" y="4726759"/>
                  </a:cubicBezTo>
                  <a:cubicBezTo>
                    <a:pt x="2296364" y="4823676"/>
                    <a:pt x="2590557" y="4775679"/>
                    <a:pt x="2822038" y="4588307"/>
                  </a:cubicBezTo>
                  <a:cubicBezTo>
                    <a:pt x="3053518" y="4400935"/>
                    <a:pt x="3210298" y="4083418"/>
                    <a:pt x="3274855" y="3676368"/>
                  </a:cubicBezTo>
                  <a:cubicBezTo>
                    <a:pt x="3338489" y="3268395"/>
                    <a:pt x="3306211" y="2788428"/>
                    <a:pt x="3180787" y="2297384"/>
                  </a:cubicBezTo>
                  <a:cubicBezTo>
                    <a:pt x="3055363" y="1806340"/>
                    <a:pt x="2844171" y="1325449"/>
                    <a:pt x="2572112" y="916554"/>
                  </a:cubicBezTo>
                  <a:cubicBezTo>
                    <a:pt x="2300053" y="507658"/>
                    <a:pt x="1980960" y="188295"/>
                    <a:pt x="1653566" y="0"/>
                  </a:cubicBezTo>
                  <a:lnTo>
                    <a:pt x="1653566" y="2292769"/>
                  </a:lnTo>
                  <a:lnTo>
                    <a:pt x="0" y="133744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2473788" y="4131437"/>
              <a:ext cx="274549" cy="323609"/>
            </a:xfrm>
            <a:custGeom>
              <a:avLst/>
              <a:gdLst/>
              <a:ahLst/>
              <a:cxnLst/>
              <a:rect l="l" t="t" r="r" b="b"/>
              <a:pathLst>
                <a:path w="2745492" h="3236089" extrusionOk="0">
                  <a:moveTo>
                    <a:pt x="2743648" y="1584816"/>
                  </a:moveTo>
                  <a:lnTo>
                    <a:pt x="0" y="0"/>
                  </a:lnTo>
                  <a:lnTo>
                    <a:pt x="922" y="1431596"/>
                  </a:lnTo>
                  <a:lnTo>
                    <a:pt x="2502945" y="2877037"/>
                  </a:lnTo>
                  <a:lnTo>
                    <a:pt x="2745492" y="3236090"/>
                  </a:lnTo>
                  <a:lnTo>
                    <a:pt x="2743648" y="15848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2444640" y="4148281"/>
              <a:ext cx="103567" cy="98670"/>
            </a:xfrm>
            <a:custGeom>
              <a:avLst/>
              <a:gdLst/>
              <a:ahLst/>
              <a:cxnLst/>
              <a:rect l="l" t="t" r="r" b="b"/>
              <a:pathLst>
                <a:path w="1035669" h="986702" extrusionOk="0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617049" y="4248978"/>
              <a:ext cx="60130" cy="47258"/>
            </a:xfrm>
            <a:custGeom>
              <a:avLst/>
              <a:gdLst/>
              <a:ahLst/>
              <a:cxnLst/>
              <a:rect l="l" t="t" r="r" b="b"/>
              <a:pathLst>
                <a:path w="601296" h="472583" extrusionOk="0">
                  <a:moveTo>
                    <a:pt x="601297" y="347054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601297" y="472584"/>
                  </a:lnTo>
                  <a:lnTo>
                    <a:pt x="601297" y="3470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561510" y="4241982"/>
              <a:ext cx="115925" cy="79471"/>
            </a:xfrm>
            <a:custGeom>
              <a:avLst/>
              <a:gdLst/>
              <a:ahLst/>
              <a:cxnLst/>
              <a:rect l="l" t="t" r="r" b="b"/>
              <a:pathLst>
                <a:path w="1159248" h="794715" extrusionOk="0">
                  <a:moveTo>
                    <a:pt x="1159249" y="669186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159249" y="794716"/>
                  </a:lnTo>
                  <a:lnTo>
                    <a:pt x="1159249" y="669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2537051" y="4252936"/>
              <a:ext cx="140456" cy="93686"/>
            </a:xfrm>
            <a:custGeom>
              <a:avLst/>
              <a:gdLst/>
              <a:ahLst/>
              <a:cxnLst/>
              <a:rect l="l" t="t" r="r" b="b"/>
              <a:pathLst>
                <a:path w="1404563" h="936860" extrusionOk="0">
                  <a:moveTo>
                    <a:pt x="1404563" y="810407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404563" y="936860"/>
                  </a:lnTo>
                  <a:lnTo>
                    <a:pt x="1404563" y="8104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2691806" y="4291056"/>
              <a:ext cx="31172" cy="46399"/>
            </a:xfrm>
            <a:custGeom>
              <a:avLst/>
              <a:gdLst/>
              <a:ahLst/>
              <a:cxnLst/>
              <a:rect l="l" t="t" r="r" b="b"/>
              <a:pathLst>
                <a:path w="311715" h="463988" extrusionOk="0">
                  <a:moveTo>
                    <a:pt x="0" y="142000"/>
                  </a:moveTo>
                  <a:cubicBezTo>
                    <a:pt x="0" y="260146"/>
                    <a:pt x="70090" y="395829"/>
                    <a:pt x="155858" y="445672"/>
                  </a:cubicBezTo>
                  <a:cubicBezTo>
                    <a:pt x="241626" y="495515"/>
                    <a:pt x="311715" y="440134"/>
                    <a:pt x="311715" y="321988"/>
                  </a:cubicBezTo>
                  <a:cubicBezTo>
                    <a:pt x="311715" y="203842"/>
                    <a:pt x="241626" y="68159"/>
                    <a:pt x="155858" y="18316"/>
                  </a:cubicBezTo>
                  <a:cubicBezTo>
                    <a:pt x="69168" y="-31527"/>
                    <a:pt x="0" y="23854"/>
                    <a:pt x="0" y="142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2857411" y="4510291"/>
              <a:ext cx="274549" cy="301733"/>
            </a:xfrm>
            <a:custGeom>
              <a:avLst/>
              <a:gdLst/>
              <a:ahLst/>
              <a:cxnLst/>
              <a:rect l="l" t="t" r="r" b="b"/>
              <a:pathLst>
                <a:path w="2745492" h="3017335" extrusionOk="0">
                  <a:moveTo>
                    <a:pt x="0" y="0"/>
                  </a:moveTo>
                  <a:lnTo>
                    <a:pt x="2744570" y="1585740"/>
                  </a:lnTo>
                  <a:lnTo>
                    <a:pt x="2745492" y="3017335"/>
                  </a:lnTo>
                  <a:lnTo>
                    <a:pt x="243470" y="1571894"/>
                  </a:lnTo>
                  <a:lnTo>
                    <a:pt x="1845" y="16512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3051429" y="4654801"/>
              <a:ext cx="103567" cy="98670"/>
            </a:xfrm>
            <a:custGeom>
              <a:avLst/>
              <a:gdLst/>
              <a:ahLst/>
              <a:cxnLst/>
              <a:rect l="l" t="t" r="r" b="b"/>
              <a:pathLst>
                <a:path w="1035669" h="986702" extrusionOk="0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2927846" y="4585768"/>
              <a:ext cx="60130" cy="47258"/>
            </a:xfrm>
            <a:custGeom>
              <a:avLst/>
              <a:gdLst/>
              <a:ahLst/>
              <a:cxnLst/>
              <a:rect l="l" t="t" r="r" b="b"/>
              <a:pathLst>
                <a:path w="601297" h="472583" extrusionOk="0">
                  <a:moveTo>
                    <a:pt x="0" y="0"/>
                  </a:moveTo>
                  <a:lnTo>
                    <a:pt x="601297" y="347054"/>
                  </a:lnTo>
                  <a:lnTo>
                    <a:pt x="601297" y="472583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2927846" y="4610804"/>
              <a:ext cx="108547" cy="75226"/>
            </a:xfrm>
            <a:custGeom>
              <a:avLst/>
              <a:gdLst/>
              <a:ahLst/>
              <a:cxnLst/>
              <a:rect l="l" t="t" r="r" b="b"/>
              <a:pathLst>
                <a:path w="1085470" h="752257" extrusionOk="0">
                  <a:moveTo>
                    <a:pt x="0" y="0"/>
                  </a:moveTo>
                  <a:lnTo>
                    <a:pt x="1085470" y="626727"/>
                  </a:lnTo>
                  <a:lnTo>
                    <a:pt x="1085470" y="752257"/>
                  </a:lnTo>
                  <a:lnTo>
                    <a:pt x="0" y="126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2927846" y="4635932"/>
              <a:ext cx="140456" cy="93686"/>
            </a:xfrm>
            <a:custGeom>
              <a:avLst/>
              <a:gdLst/>
              <a:ahLst/>
              <a:cxnLst/>
              <a:rect l="l" t="t" r="r" b="b"/>
              <a:pathLst>
                <a:path w="1404563" h="936860" extrusionOk="0">
                  <a:moveTo>
                    <a:pt x="0" y="0"/>
                  </a:moveTo>
                  <a:lnTo>
                    <a:pt x="1404563" y="811330"/>
                  </a:lnTo>
                  <a:lnTo>
                    <a:pt x="1404563" y="936860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2881962" y="4558169"/>
              <a:ext cx="31172" cy="46399"/>
            </a:xfrm>
            <a:custGeom>
              <a:avLst/>
              <a:gdLst/>
              <a:ahLst/>
              <a:cxnLst/>
              <a:rect l="l" t="t" r="r" b="b"/>
              <a:pathLst>
                <a:path w="311715" h="463988" extrusionOk="0">
                  <a:moveTo>
                    <a:pt x="311715" y="321988"/>
                  </a:moveTo>
                  <a:cubicBezTo>
                    <a:pt x="311715" y="440134"/>
                    <a:pt x="241625" y="495515"/>
                    <a:pt x="155858" y="445672"/>
                  </a:cubicBezTo>
                  <a:cubicBezTo>
                    <a:pt x="70090" y="395829"/>
                    <a:pt x="0" y="260146"/>
                    <a:pt x="0" y="142000"/>
                  </a:cubicBezTo>
                  <a:cubicBezTo>
                    <a:pt x="0" y="23854"/>
                    <a:pt x="70090" y="-31527"/>
                    <a:pt x="155858" y="18316"/>
                  </a:cubicBezTo>
                  <a:cubicBezTo>
                    <a:pt x="241625" y="68159"/>
                    <a:pt x="311715" y="203842"/>
                    <a:pt x="311715" y="321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2664956" y="4439601"/>
              <a:ext cx="154567" cy="375852"/>
            </a:xfrm>
            <a:custGeom>
              <a:avLst/>
              <a:gdLst/>
              <a:ahLst/>
              <a:cxnLst/>
              <a:rect l="l" t="t" r="r" b="b"/>
              <a:pathLst>
                <a:path w="1545665" h="3758516" extrusionOk="0">
                  <a:moveTo>
                    <a:pt x="0" y="0"/>
                  </a:moveTo>
                  <a:lnTo>
                    <a:pt x="1545665" y="892555"/>
                  </a:lnTo>
                  <a:lnTo>
                    <a:pt x="1545665" y="3758516"/>
                  </a:lnTo>
                  <a:lnTo>
                    <a:pt x="0" y="2865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2680128" y="4609239"/>
              <a:ext cx="124133" cy="84271"/>
            </a:xfrm>
            <a:custGeom>
              <a:avLst/>
              <a:gdLst/>
              <a:ahLst/>
              <a:cxnLst/>
              <a:rect l="l" t="t" r="r" b="b"/>
              <a:pathLst>
                <a:path w="1241327" h="842712" extrusionOk="0">
                  <a:moveTo>
                    <a:pt x="0" y="0"/>
                  </a:moveTo>
                  <a:lnTo>
                    <a:pt x="1241328" y="717182"/>
                  </a:lnTo>
                  <a:lnTo>
                    <a:pt x="1241328" y="842712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2688771" y="4638693"/>
              <a:ext cx="106703" cy="74210"/>
            </a:xfrm>
            <a:custGeom>
              <a:avLst/>
              <a:gdLst/>
              <a:ahLst/>
              <a:cxnLst/>
              <a:rect l="l" t="t" r="r" b="b"/>
              <a:pathLst>
                <a:path w="1067025" h="742103" extrusionOk="0">
                  <a:moveTo>
                    <a:pt x="0" y="0"/>
                  </a:moveTo>
                  <a:lnTo>
                    <a:pt x="1067026" y="616574"/>
                  </a:lnTo>
                  <a:lnTo>
                    <a:pt x="1067026" y="742104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2626520" y="4627832"/>
              <a:ext cx="107533" cy="94147"/>
            </a:xfrm>
            <a:custGeom>
              <a:avLst/>
              <a:gdLst/>
              <a:ahLst/>
              <a:cxnLst/>
              <a:rect l="l" t="t" r="r" b="b"/>
              <a:pathLst>
                <a:path w="1075325" h="941475" extrusionOk="0">
                  <a:moveTo>
                    <a:pt x="1075325" y="621189"/>
                  </a:moveTo>
                  <a:lnTo>
                    <a:pt x="0" y="0"/>
                  </a:lnTo>
                  <a:lnTo>
                    <a:pt x="0" y="320286"/>
                  </a:lnTo>
                  <a:lnTo>
                    <a:pt x="1075325" y="941475"/>
                  </a:lnTo>
                  <a:lnTo>
                    <a:pt x="1075325" y="6211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2723897" y="4514395"/>
              <a:ext cx="35783" cy="54442"/>
            </a:xfrm>
            <a:custGeom>
              <a:avLst/>
              <a:gdLst/>
              <a:ahLst/>
              <a:cxnLst/>
              <a:rect l="l" t="t" r="r" b="b"/>
              <a:pathLst>
                <a:path w="357826" h="544420" extrusionOk="0">
                  <a:moveTo>
                    <a:pt x="357827" y="376972"/>
                  </a:moveTo>
                  <a:cubicBezTo>
                    <a:pt x="357827" y="515425"/>
                    <a:pt x="277592" y="580959"/>
                    <a:pt x="178913" y="523732"/>
                  </a:cubicBezTo>
                  <a:cubicBezTo>
                    <a:pt x="80234" y="466505"/>
                    <a:pt x="0" y="306823"/>
                    <a:pt x="0" y="167448"/>
                  </a:cubicBezTo>
                  <a:cubicBezTo>
                    <a:pt x="0" y="28996"/>
                    <a:pt x="80234" y="-36538"/>
                    <a:pt x="178913" y="20689"/>
                  </a:cubicBezTo>
                  <a:cubicBezTo>
                    <a:pt x="277592" y="78839"/>
                    <a:pt x="357827" y="238520"/>
                    <a:pt x="357827" y="3769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2710345" y="4574041"/>
              <a:ext cx="62967" cy="64421"/>
            </a:xfrm>
            <a:custGeom>
              <a:avLst/>
              <a:gdLst/>
              <a:ahLst/>
              <a:cxnLst/>
              <a:rect l="l" t="t" r="r" b="b"/>
              <a:pathLst>
                <a:path w="629667" h="644208" extrusionOk="0">
                  <a:moveTo>
                    <a:pt x="314834" y="37292"/>
                  </a:moveTo>
                  <a:cubicBezTo>
                    <a:pt x="155287" y="-55932"/>
                    <a:pt x="23408" y="31754"/>
                    <a:pt x="352" y="232048"/>
                  </a:cubicBezTo>
                  <a:cubicBezTo>
                    <a:pt x="-3337" y="267123"/>
                    <a:pt x="22485" y="313273"/>
                    <a:pt x="54763" y="331734"/>
                  </a:cubicBezTo>
                  <a:lnTo>
                    <a:pt x="574904" y="636329"/>
                  </a:lnTo>
                  <a:cubicBezTo>
                    <a:pt x="607182" y="654789"/>
                    <a:pt x="633005" y="640021"/>
                    <a:pt x="629316" y="600331"/>
                  </a:cubicBezTo>
                  <a:cubicBezTo>
                    <a:pt x="606260" y="371424"/>
                    <a:pt x="474380" y="130517"/>
                    <a:pt x="314834" y="372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2539810" y="4380233"/>
              <a:ext cx="72764" cy="123961"/>
            </a:xfrm>
            <a:custGeom>
              <a:avLst/>
              <a:gdLst/>
              <a:ahLst/>
              <a:cxnLst/>
              <a:rect l="l" t="t" r="r" b="b"/>
              <a:pathLst>
                <a:path w="727642" h="1239608" extrusionOk="0">
                  <a:moveTo>
                    <a:pt x="394716" y="360899"/>
                  </a:moveTo>
                  <a:lnTo>
                    <a:pt x="0" y="132914"/>
                  </a:lnTo>
                  <a:lnTo>
                    <a:pt x="0" y="0"/>
                  </a:lnTo>
                  <a:lnTo>
                    <a:pt x="394716" y="227984"/>
                  </a:lnTo>
                  <a:cubicBezTo>
                    <a:pt x="426995" y="246445"/>
                    <a:pt x="474029" y="284288"/>
                    <a:pt x="513685" y="342439"/>
                  </a:cubicBezTo>
                  <a:cubicBezTo>
                    <a:pt x="557030" y="404280"/>
                    <a:pt x="587463" y="482737"/>
                    <a:pt x="587463" y="567654"/>
                  </a:cubicBezTo>
                  <a:cubicBezTo>
                    <a:pt x="587463" y="661801"/>
                    <a:pt x="563485" y="715337"/>
                    <a:pt x="518296" y="730105"/>
                  </a:cubicBezTo>
                  <a:cubicBezTo>
                    <a:pt x="475873" y="743950"/>
                    <a:pt x="425150" y="719952"/>
                    <a:pt x="394716" y="702414"/>
                  </a:cubicBezTo>
                  <a:lnTo>
                    <a:pt x="232403" y="608267"/>
                  </a:lnTo>
                  <a:lnTo>
                    <a:pt x="231481" y="607344"/>
                  </a:lnTo>
                  <a:cubicBezTo>
                    <a:pt x="217647" y="599037"/>
                    <a:pt x="195514" y="590730"/>
                    <a:pt x="177991" y="596268"/>
                  </a:cubicBezTo>
                  <a:cubicBezTo>
                    <a:pt x="163235" y="600883"/>
                    <a:pt x="147558" y="614728"/>
                    <a:pt x="147558" y="667340"/>
                  </a:cubicBezTo>
                  <a:cubicBezTo>
                    <a:pt x="147558" y="719952"/>
                    <a:pt x="164158" y="751334"/>
                    <a:pt x="177069" y="770717"/>
                  </a:cubicBezTo>
                  <a:cubicBezTo>
                    <a:pt x="193669" y="794716"/>
                    <a:pt x="215803" y="811330"/>
                    <a:pt x="229636" y="818714"/>
                  </a:cubicBezTo>
                  <a:lnTo>
                    <a:pt x="231481" y="819637"/>
                  </a:lnTo>
                  <a:lnTo>
                    <a:pt x="727643" y="1106695"/>
                  </a:lnTo>
                  <a:lnTo>
                    <a:pt x="727643" y="1239609"/>
                  </a:lnTo>
                  <a:lnTo>
                    <a:pt x="235170" y="954397"/>
                  </a:lnTo>
                  <a:cubicBezTo>
                    <a:pt x="201047" y="936860"/>
                    <a:pt x="152169" y="899016"/>
                    <a:pt x="109746" y="839944"/>
                  </a:cubicBezTo>
                  <a:cubicBezTo>
                    <a:pt x="63634" y="774409"/>
                    <a:pt x="32278" y="692261"/>
                    <a:pt x="32278" y="600883"/>
                  </a:cubicBezTo>
                  <a:cubicBezTo>
                    <a:pt x="32278" y="509504"/>
                    <a:pt x="63634" y="463353"/>
                    <a:pt x="108824" y="450431"/>
                  </a:cubicBezTo>
                  <a:cubicBezTo>
                    <a:pt x="151246" y="438432"/>
                    <a:pt x="200125" y="455969"/>
                    <a:pt x="234248" y="476276"/>
                  </a:cubicBezTo>
                  <a:lnTo>
                    <a:pt x="394716" y="569500"/>
                  </a:lnTo>
                  <a:cubicBezTo>
                    <a:pt x="417772" y="583345"/>
                    <a:pt x="435295" y="588883"/>
                    <a:pt x="447284" y="585191"/>
                  </a:cubicBezTo>
                  <a:cubicBezTo>
                    <a:pt x="456506" y="582422"/>
                    <a:pt x="473106" y="569500"/>
                    <a:pt x="473106" y="502120"/>
                  </a:cubicBezTo>
                  <a:cubicBezTo>
                    <a:pt x="473106" y="457815"/>
                    <a:pt x="459273" y="429202"/>
                    <a:pt x="445439" y="410742"/>
                  </a:cubicBezTo>
                  <a:cubicBezTo>
                    <a:pt x="428839" y="385820"/>
                    <a:pt x="407628" y="368283"/>
                    <a:pt x="394716" y="36089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2515902" y="4358317"/>
              <a:ext cx="31172" cy="46816"/>
            </a:xfrm>
            <a:custGeom>
              <a:avLst/>
              <a:gdLst/>
              <a:ahLst/>
              <a:cxnLst/>
              <a:rect l="l" t="t" r="r" b="b"/>
              <a:pathLst>
                <a:path w="311715" h="468158" extrusionOk="0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7"/>
                    <a:pt x="70090" y="-31287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2601417" y="4476134"/>
              <a:ext cx="31172" cy="46816"/>
            </a:xfrm>
            <a:custGeom>
              <a:avLst/>
              <a:gdLst/>
              <a:ahLst/>
              <a:cxnLst/>
              <a:rect l="l" t="t" r="r" b="b"/>
              <a:pathLst>
                <a:path w="311715" h="468158" extrusionOk="0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6"/>
                    <a:pt x="70090" y="-31288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D0D95E2-0AEC-834C-9380-53AEA2B4D9F2}"/>
              </a:ext>
            </a:extLst>
          </p:cNvPr>
          <p:cNvGrpSpPr/>
          <p:nvPr/>
        </p:nvGrpSpPr>
        <p:grpSpPr>
          <a:xfrm>
            <a:off x="1019213" y="3964719"/>
            <a:ext cx="438896" cy="683556"/>
            <a:chOff x="1019213" y="3964719"/>
            <a:chExt cx="438896" cy="683556"/>
          </a:xfrm>
        </p:grpSpPr>
        <p:sp>
          <p:nvSpPr>
            <p:cNvPr id="1271" name="Google Shape;1271;p46"/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9" name="Google Shape;1299;p4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300" name="Google Shape;1300;p4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ILLUSTRATIONS</a:t>
            </a:r>
            <a:endParaRPr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E0145CE-E2DF-4E4D-9D00-C685DF2BA777}"/>
              </a:ext>
            </a:extLst>
          </p:cNvPr>
          <p:cNvGrpSpPr/>
          <p:nvPr/>
        </p:nvGrpSpPr>
        <p:grpSpPr>
          <a:xfrm>
            <a:off x="5449890" y="2388596"/>
            <a:ext cx="677099" cy="759637"/>
            <a:chOff x="5449890" y="2388596"/>
            <a:chExt cx="677099" cy="759637"/>
          </a:xfrm>
        </p:grpSpPr>
        <p:sp>
          <p:nvSpPr>
            <p:cNvPr id="1302" name="Google Shape;1302;p46"/>
            <p:cNvSpPr/>
            <p:nvPr/>
          </p:nvSpPr>
          <p:spPr>
            <a:xfrm>
              <a:off x="5585132" y="2388596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5561622" y="2401314"/>
              <a:ext cx="505459" cy="685066"/>
            </a:xfrm>
            <a:custGeom>
              <a:avLst/>
              <a:gdLst/>
              <a:ahLst/>
              <a:cxnLst/>
              <a:rect l="l" t="t" r="r" b="b"/>
              <a:pathLst>
                <a:path w="5054590" h="6850657" extrusionOk="0">
                  <a:moveTo>
                    <a:pt x="735" y="0"/>
                  </a:moveTo>
                  <a:lnTo>
                    <a:pt x="5054591" y="2915017"/>
                  </a:lnTo>
                  <a:lnTo>
                    <a:pt x="5053856" y="6850657"/>
                  </a:lnTo>
                  <a:lnTo>
                    <a:pt x="0" y="3935640"/>
                  </a:lnTo>
                  <a:lnTo>
                    <a:pt x="73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5561695" y="2401314"/>
              <a:ext cx="504724" cy="344515"/>
            </a:xfrm>
            <a:custGeom>
              <a:avLst/>
              <a:gdLst/>
              <a:ahLst/>
              <a:cxnLst/>
              <a:rect l="l" t="t" r="r" b="b"/>
              <a:pathLst>
                <a:path w="5047243" h="3445153" extrusionOk="0">
                  <a:moveTo>
                    <a:pt x="0" y="0"/>
                  </a:moveTo>
                  <a:lnTo>
                    <a:pt x="5047243" y="2911346"/>
                  </a:lnTo>
                  <a:lnTo>
                    <a:pt x="5047243" y="3445154"/>
                  </a:lnTo>
                  <a:lnTo>
                    <a:pt x="0" y="53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5514148" y="2579096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8" h="1115342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5873279" y="2780382"/>
              <a:ext cx="130645" cy="111534"/>
            </a:xfrm>
            <a:custGeom>
              <a:avLst/>
              <a:gdLst/>
              <a:ahLst/>
              <a:cxnLst/>
              <a:rect l="l" t="t" r="r" b="b"/>
              <a:pathLst>
                <a:path w="1306449" h="1115343" extrusionOk="0">
                  <a:moveTo>
                    <a:pt x="0" y="0"/>
                  </a:moveTo>
                  <a:lnTo>
                    <a:pt x="1306449" y="753352"/>
                  </a:lnTo>
                  <a:lnTo>
                    <a:pt x="1306449" y="1115343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5595689" y="2548855"/>
              <a:ext cx="289946" cy="179600"/>
            </a:xfrm>
            <a:custGeom>
              <a:avLst/>
              <a:gdLst/>
              <a:ahLst/>
              <a:cxnLst/>
              <a:rect l="l" t="t" r="r" b="b"/>
              <a:pathLst>
                <a:path w="2899464" h="1796003" extrusionOk="0">
                  <a:moveTo>
                    <a:pt x="0" y="0"/>
                  </a:moveTo>
                  <a:lnTo>
                    <a:pt x="2899464" y="1672647"/>
                  </a:lnTo>
                  <a:lnTo>
                    <a:pt x="2899464" y="1796003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5595689" y="2573678"/>
              <a:ext cx="250194" cy="156618"/>
            </a:xfrm>
            <a:custGeom>
              <a:avLst/>
              <a:gdLst/>
              <a:ahLst/>
              <a:cxnLst/>
              <a:rect l="l" t="t" r="r" b="b"/>
              <a:pathLst>
                <a:path w="2501945" h="1566179" extrusionOk="0">
                  <a:moveTo>
                    <a:pt x="0" y="0"/>
                  </a:moveTo>
                  <a:lnTo>
                    <a:pt x="2501946" y="1442823"/>
                  </a:lnTo>
                  <a:lnTo>
                    <a:pt x="2501946" y="1566179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5595689" y="2598207"/>
              <a:ext cx="212867" cy="135104"/>
            </a:xfrm>
            <a:custGeom>
              <a:avLst/>
              <a:gdLst/>
              <a:ahLst/>
              <a:cxnLst/>
              <a:rect l="l" t="t" r="r" b="b"/>
              <a:pathLst>
                <a:path w="2128674" h="1351040" extrusionOk="0">
                  <a:moveTo>
                    <a:pt x="0" y="0"/>
                  </a:moveTo>
                  <a:lnTo>
                    <a:pt x="2128674" y="1227685"/>
                  </a:lnTo>
                  <a:lnTo>
                    <a:pt x="2128674" y="1351041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5474506" y="2661489"/>
              <a:ext cx="212280" cy="231733"/>
            </a:xfrm>
            <a:custGeom>
              <a:avLst/>
              <a:gdLst/>
              <a:ahLst/>
              <a:cxnLst/>
              <a:rect l="l" t="t" r="r" b="b"/>
              <a:pathLst>
                <a:path w="2122796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8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5595689" y="2437983"/>
              <a:ext cx="20868" cy="31247"/>
            </a:xfrm>
            <a:custGeom>
              <a:avLst/>
              <a:gdLst/>
              <a:ahLst/>
              <a:cxnLst/>
              <a:rect l="l" t="t" r="r" b="b"/>
              <a:pathLst>
                <a:path w="208679" h="312470" extrusionOk="0">
                  <a:moveTo>
                    <a:pt x="208679" y="216028"/>
                  </a:moveTo>
                  <a:cubicBezTo>
                    <a:pt x="208679" y="296062"/>
                    <a:pt x="161653" y="333509"/>
                    <a:pt x="104340" y="300468"/>
                  </a:cubicBezTo>
                  <a:cubicBezTo>
                    <a:pt x="47026" y="267426"/>
                    <a:pt x="0" y="175643"/>
                    <a:pt x="0" y="96343"/>
                  </a:cubicBezTo>
                  <a:cubicBezTo>
                    <a:pt x="0" y="17043"/>
                    <a:pt x="47026" y="-21139"/>
                    <a:pt x="104340" y="11903"/>
                  </a:cubicBezTo>
                  <a:cubicBezTo>
                    <a:pt x="161653" y="44945"/>
                    <a:pt x="208679" y="136727"/>
                    <a:pt x="208679" y="21602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5872018" y="2838394"/>
              <a:ext cx="254971" cy="256404"/>
            </a:xfrm>
            <a:custGeom>
              <a:avLst/>
              <a:gdLst/>
              <a:ahLst/>
              <a:cxnLst/>
              <a:rect l="l" t="t" r="r" b="b"/>
              <a:pathLst>
                <a:path w="2549706" h="2564040" extrusionOk="0">
                  <a:moveTo>
                    <a:pt x="0" y="0"/>
                  </a:moveTo>
                  <a:lnTo>
                    <a:pt x="2549707" y="1470725"/>
                  </a:lnTo>
                  <a:lnTo>
                    <a:pt x="2549707" y="2564040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5890847" y="287141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5938027" y="2899900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3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5985208" y="2926626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6032389" y="2955109"/>
              <a:ext cx="38429" cy="58374"/>
            </a:xfrm>
            <a:custGeom>
              <a:avLst/>
              <a:gdLst/>
              <a:ahLst/>
              <a:cxnLst/>
              <a:rect l="l" t="t" r="r" b="b"/>
              <a:pathLst>
                <a:path w="384292" h="583737" extrusionOk="0">
                  <a:moveTo>
                    <a:pt x="0" y="0"/>
                  </a:moveTo>
                  <a:lnTo>
                    <a:pt x="384293" y="221747"/>
                  </a:lnTo>
                  <a:lnTo>
                    <a:pt x="384293" y="583738"/>
                  </a:lnTo>
                  <a:lnTo>
                    <a:pt x="0" y="36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5449890" y="2673790"/>
              <a:ext cx="212279" cy="231733"/>
            </a:xfrm>
            <a:custGeom>
              <a:avLst/>
              <a:gdLst/>
              <a:ahLst/>
              <a:cxnLst/>
              <a:rect l="l" t="t" r="r" b="b"/>
              <a:pathLst>
                <a:path w="2122795" h="2317328" extrusionOk="0">
                  <a:moveTo>
                    <a:pt x="0" y="0"/>
                  </a:moveTo>
                  <a:lnTo>
                    <a:pt x="2122796" y="1224014"/>
                  </a:lnTo>
                  <a:lnTo>
                    <a:pt x="2122796" y="2317329"/>
                  </a:lnTo>
                  <a:lnTo>
                    <a:pt x="0" y="109331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5464322" y="2708351"/>
              <a:ext cx="168633" cy="109625"/>
            </a:xfrm>
            <a:custGeom>
              <a:avLst/>
              <a:gdLst/>
              <a:ahLst/>
              <a:cxnLst/>
              <a:rect l="l" t="t" r="r" b="b"/>
              <a:pathLst>
                <a:path w="1686333" h="1096251" extrusionOk="0">
                  <a:moveTo>
                    <a:pt x="0" y="0"/>
                  </a:moveTo>
                  <a:lnTo>
                    <a:pt x="1686333" y="972896"/>
                  </a:lnTo>
                  <a:lnTo>
                    <a:pt x="1686333" y="1096252"/>
                  </a:lnTo>
                  <a:lnTo>
                    <a:pt x="0" y="124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5464322" y="2733173"/>
              <a:ext cx="135054" cy="90241"/>
            </a:xfrm>
            <a:custGeom>
              <a:avLst/>
              <a:gdLst/>
              <a:ahLst/>
              <a:cxnLst/>
              <a:rect l="l" t="t" r="r" b="b"/>
              <a:pathLst>
                <a:path w="1350536" h="902407" extrusionOk="0">
                  <a:moveTo>
                    <a:pt x="0" y="0"/>
                  </a:moveTo>
                  <a:lnTo>
                    <a:pt x="1350536" y="779051"/>
                  </a:lnTo>
                  <a:lnTo>
                    <a:pt x="1350536" y="902407"/>
                  </a:lnTo>
                  <a:lnTo>
                    <a:pt x="0" y="123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5681609" y="2910721"/>
              <a:ext cx="170985" cy="237512"/>
            </a:xfrm>
            <a:custGeom>
              <a:avLst/>
              <a:gdLst/>
              <a:ahLst/>
              <a:cxnLst/>
              <a:rect l="l" t="t" r="r" b="b"/>
              <a:pathLst>
                <a:path w="1709846" h="2375115" extrusionOk="0">
                  <a:moveTo>
                    <a:pt x="714212" y="714693"/>
                  </a:moveTo>
                  <a:cubicBezTo>
                    <a:pt x="714212" y="860077"/>
                    <a:pt x="681881" y="953328"/>
                    <a:pt x="617220" y="993713"/>
                  </a:cubicBezTo>
                  <a:cubicBezTo>
                    <a:pt x="552559" y="1034097"/>
                    <a:pt x="465854" y="1023083"/>
                    <a:pt x="357106" y="959937"/>
                  </a:cubicBezTo>
                  <a:cubicBezTo>
                    <a:pt x="248358" y="897525"/>
                    <a:pt x="161653" y="808679"/>
                    <a:pt x="96992" y="693400"/>
                  </a:cubicBezTo>
                  <a:cubicBezTo>
                    <a:pt x="32331" y="578855"/>
                    <a:pt x="0" y="448157"/>
                    <a:pt x="0" y="302773"/>
                  </a:cubicBezTo>
                  <a:cubicBezTo>
                    <a:pt x="0" y="157389"/>
                    <a:pt x="32331" y="64138"/>
                    <a:pt x="96992" y="23754"/>
                  </a:cubicBezTo>
                  <a:cubicBezTo>
                    <a:pt x="161653" y="-16631"/>
                    <a:pt x="248358" y="-5617"/>
                    <a:pt x="357106" y="57529"/>
                  </a:cubicBezTo>
                  <a:cubicBezTo>
                    <a:pt x="465854" y="120676"/>
                    <a:pt x="552559" y="208788"/>
                    <a:pt x="617220" y="324067"/>
                  </a:cubicBezTo>
                  <a:cubicBezTo>
                    <a:pt x="681881" y="438611"/>
                    <a:pt x="714212" y="568576"/>
                    <a:pt x="714212" y="714693"/>
                  </a:cubicBezTo>
                  <a:close/>
                  <a:moveTo>
                    <a:pt x="486428" y="583261"/>
                  </a:moveTo>
                  <a:cubicBezTo>
                    <a:pt x="486428" y="503961"/>
                    <a:pt x="474672" y="440080"/>
                    <a:pt x="450424" y="390150"/>
                  </a:cubicBezTo>
                  <a:cubicBezTo>
                    <a:pt x="426176" y="340220"/>
                    <a:pt x="395315" y="304976"/>
                    <a:pt x="357841" y="282948"/>
                  </a:cubicBezTo>
                  <a:cubicBezTo>
                    <a:pt x="318897" y="260186"/>
                    <a:pt x="287301" y="260186"/>
                    <a:pt x="263053" y="281479"/>
                  </a:cubicBezTo>
                  <a:cubicBezTo>
                    <a:pt x="240275" y="304242"/>
                    <a:pt x="228518" y="354905"/>
                    <a:pt x="228518" y="433471"/>
                  </a:cubicBezTo>
                  <a:cubicBezTo>
                    <a:pt x="228518" y="512771"/>
                    <a:pt x="240275" y="577387"/>
                    <a:pt x="263053" y="627316"/>
                  </a:cubicBezTo>
                  <a:cubicBezTo>
                    <a:pt x="287301" y="677246"/>
                    <a:pt x="318897" y="713225"/>
                    <a:pt x="357841" y="735253"/>
                  </a:cubicBezTo>
                  <a:cubicBezTo>
                    <a:pt x="395315" y="757281"/>
                    <a:pt x="426176" y="757281"/>
                    <a:pt x="450424" y="735253"/>
                  </a:cubicBezTo>
                  <a:cubicBezTo>
                    <a:pt x="473937" y="713225"/>
                    <a:pt x="486428" y="661827"/>
                    <a:pt x="486428" y="583261"/>
                  </a:cubicBezTo>
                  <a:close/>
                  <a:moveTo>
                    <a:pt x="1107322" y="527457"/>
                  </a:moveTo>
                  <a:lnTo>
                    <a:pt x="1387275" y="688994"/>
                  </a:lnTo>
                  <a:lnTo>
                    <a:pt x="598850" y="1845456"/>
                  </a:lnTo>
                  <a:lnTo>
                    <a:pt x="318897" y="1683918"/>
                  </a:lnTo>
                  <a:lnTo>
                    <a:pt x="1107322" y="527457"/>
                  </a:lnTo>
                  <a:close/>
                  <a:moveTo>
                    <a:pt x="1709846" y="2072343"/>
                  </a:moveTo>
                  <a:cubicBezTo>
                    <a:pt x="1709846" y="2217726"/>
                    <a:pt x="1677516" y="2310978"/>
                    <a:pt x="1612855" y="2351362"/>
                  </a:cubicBezTo>
                  <a:cubicBezTo>
                    <a:pt x="1548194" y="2391746"/>
                    <a:pt x="1461489" y="2380732"/>
                    <a:pt x="1352741" y="2317586"/>
                  </a:cubicBezTo>
                  <a:cubicBezTo>
                    <a:pt x="1243992" y="2255174"/>
                    <a:pt x="1157288" y="2166328"/>
                    <a:pt x="1092626" y="2051049"/>
                  </a:cubicBezTo>
                  <a:cubicBezTo>
                    <a:pt x="1027965" y="1936504"/>
                    <a:pt x="995635" y="1805806"/>
                    <a:pt x="995635" y="1660422"/>
                  </a:cubicBezTo>
                  <a:cubicBezTo>
                    <a:pt x="995635" y="1515038"/>
                    <a:pt x="1027965" y="1421787"/>
                    <a:pt x="1092626" y="1381403"/>
                  </a:cubicBezTo>
                  <a:cubicBezTo>
                    <a:pt x="1157288" y="1341019"/>
                    <a:pt x="1243992" y="1352032"/>
                    <a:pt x="1352741" y="1415179"/>
                  </a:cubicBezTo>
                  <a:cubicBezTo>
                    <a:pt x="1461489" y="1477591"/>
                    <a:pt x="1548194" y="1566436"/>
                    <a:pt x="1612855" y="1681715"/>
                  </a:cubicBezTo>
                  <a:cubicBezTo>
                    <a:pt x="1677516" y="1796260"/>
                    <a:pt x="1709846" y="1926959"/>
                    <a:pt x="1709846" y="2072343"/>
                  </a:cubicBezTo>
                  <a:close/>
                  <a:moveTo>
                    <a:pt x="1482063" y="1940910"/>
                  </a:moveTo>
                  <a:cubicBezTo>
                    <a:pt x="1482063" y="1861609"/>
                    <a:pt x="1470306" y="1797729"/>
                    <a:pt x="1446058" y="1747799"/>
                  </a:cubicBezTo>
                  <a:cubicBezTo>
                    <a:pt x="1421810" y="1697869"/>
                    <a:pt x="1390949" y="1662625"/>
                    <a:pt x="1353475" y="1640597"/>
                  </a:cubicBezTo>
                  <a:cubicBezTo>
                    <a:pt x="1314532" y="1617835"/>
                    <a:pt x="1282936" y="1617835"/>
                    <a:pt x="1258688" y="1639128"/>
                  </a:cubicBezTo>
                  <a:cubicBezTo>
                    <a:pt x="1235910" y="1661890"/>
                    <a:pt x="1224153" y="1712555"/>
                    <a:pt x="1224153" y="1791121"/>
                  </a:cubicBezTo>
                  <a:cubicBezTo>
                    <a:pt x="1224153" y="1870421"/>
                    <a:pt x="1235910" y="1935036"/>
                    <a:pt x="1258688" y="1984965"/>
                  </a:cubicBezTo>
                  <a:cubicBezTo>
                    <a:pt x="1282936" y="2034895"/>
                    <a:pt x="1314532" y="2070874"/>
                    <a:pt x="1353475" y="2092902"/>
                  </a:cubicBezTo>
                  <a:cubicBezTo>
                    <a:pt x="1390949" y="2114930"/>
                    <a:pt x="1421810" y="2114930"/>
                    <a:pt x="1446058" y="2092902"/>
                  </a:cubicBezTo>
                  <a:cubicBezTo>
                    <a:pt x="1469571" y="2071608"/>
                    <a:pt x="1482063" y="2020210"/>
                    <a:pt x="1482063" y="194091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7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╸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╸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1326" name="Google Shape;132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327" name="Google Shape;132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33" name="Google Shape;133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334" name="Google Shape;133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36" name="Google Shape;133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337" name="Google Shape;133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39" name="Google Shape;1339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40" name="Google Shape;1340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41" name="Google Shape;134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342" name="Google Shape;134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45" name="Google Shape;134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346" name="Google Shape;134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50" name="Google Shape;1350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51" name="Google Shape;135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352" name="Google Shape;135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72" name="Google Shape;137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373" name="Google Shape;137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75" name="Google Shape;137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376" name="Google Shape;137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79" name="Google Shape;137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380" name="Google Shape;138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83" name="Google Shape;138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384" name="Google Shape;138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88" name="Google Shape;1388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89" name="Google Shape;1389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90" name="Google Shape;1390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91" name="Google Shape;1391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92" name="Google Shape;139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393" name="Google Shape;139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396" name="Google Shape;139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98" name="Google Shape;139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399" name="Google Shape;139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01" name="Google Shape;140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402" name="Google Shape;140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04" name="Google Shape;140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405" name="Google Shape;140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09" name="Google Shape;140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410" name="Google Shape;141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12" name="Google Shape;141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413" name="Google Shape;141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416" name="Google Shape;1416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17" name="Google Shape;141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418" name="Google Shape;141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20" name="Google Shape;142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421" name="Google Shape;142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26" name="Google Shape;142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427" name="Google Shape;142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29" name="Google Shape;142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430" name="Google Shape;143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35" name="Google Shape;143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436" name="Google Shape;143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41" name="Google Shape;144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442" name="Google Shape;144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446" name="Google Shape;1446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7" name="Google Shape;1447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8" name="Google Shape;1448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49" name="Google Shape;144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450" name="Google Shape;145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52" name="Google Shape;145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453" name="Google Shape;145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55" name="Google Shape;145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456" name="Google Shape;145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458" name="Google Shape;1458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59" name="Google Shape;145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460" name="Google Shape;146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62" name="Google Shape;146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463" name="Google Shape;146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68" name="Google Shape;146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469" name="Google Shape;146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471" name="Google Shape;1471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2" name="Google Shape;1472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73" name="Google Shape;147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474" name="Google Shape;147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76" name="Google Shape;147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477" name="Google Shape;147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479" name="Google Shape;1479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80" name="Google Shape;148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481" name="Google Shape;148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83" name="Google Shape;148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484" name="Google Shape;148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487" name="Google Shape;1487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89" name="Google Shape;148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490" name="Google Shape;149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92" name="Google Shape;149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493" name="Google Shape;149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97" name="Google Shape;149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498" name="Google Shape;149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01" name="Google Shape;150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502" name="Google Shape;150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04" name="Google Shape;150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505" name="Google Shape;150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08" name="Google Shape;150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509" name="Google Shape;150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14" name="Google Shape;151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515" name="Google Shape;151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17" name="Google Shape;151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518" name="Google Shape;151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23" name="Google Shape;1523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24" name="Google Shape;152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525" name="Google Shape;152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27" name="Google Shape;152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528" name="Google Shape;152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32" name="Google Shape;1532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33" name="Google Shape;153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534" name="Google Shape;153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7" name="Google Shape;153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538" name="Google Shape;153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41" name="Google Shape;1541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2" name="Google Shape;1542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3" name="Google Shape;1543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44" name="Google Shape;154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545" name="Google Shape;154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48" name="Google Shape;1548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49" name="Google Shape;154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550" name="Google Shape;155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53" name="Google Shape;1553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54" name="Google Shape;155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555" name="Google Shape;155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60" name="Google Shape;156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561" name="Google Shape;156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64" name="Google Shape;156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565" name="Google Shape;156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68" name="Google Shape;156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569" name="Google Shape;156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74" name="Google Shape;157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575" name="Google Shape;157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80" name="Google Shape;158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581" name="Google Shape;158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83" name="Google Shape;158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584" name="Google Shape;158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90" name="Google Shape;1590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91" name="Google Shape;159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592" name="Google Shape;159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97" name="Google Shape;159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598" name="Google Shape;159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600" name="Google Shape;1600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1" name="Google Shape;160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602" name="Google Shape;160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Google Shape;1604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606" name="Google Shape;160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610" name="Google Shape;1610;p47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616" name="Google Shape;161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623" name="Google Shape;162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7" name="Google Shape;162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628" name="Google Shape;162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1" name="Google Shape;163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632" name="Google Shape;163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638" name="Google Shape;163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1" name="Google Shape;164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642" name="Google Shape;164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6" name="Google Shape;164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647" name="Google Shape;164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2" name="Google Shape;165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653" name="Google Shape;165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9" name="Google Shape;165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660" name="Google Shape;166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2" name="Google Shape;166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663" name="Google Shape;166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6" name="Google Shape;166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667" name="Google Shape;166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3" name="Google Shape;167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674" name="Google Shape;167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680" name="Google Shape;168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684" name="Google Shape;168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685" name="Google Shape;168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5" name="Google Shape;169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1" name="Google Shape;170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702" name="Google Shape;170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6" name="Google Shape;170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707" name="Google Shape;170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2" name="Google Shape;171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713" name="Google Shape;171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9" name="Google Shape;171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720" name="Google Shape;172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4" name="Google Shape;172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725" name="Google Shape;172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730" name="Google Shape;173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5" name="Google Shape;173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736" name="Google Shape;173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2" name="Google Shape;174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3" name="Google Shape;174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46" name="Google Shape;174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747" name="Google Shape;174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0" name="Google Shape;175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751" name="Google Shape;175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1" name="Google Shape;176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762" name="Google Shape;176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6" name="Google Shape;176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767" name="Google Shape;176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7" name="Google Shape;177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778" name="Google Shape;177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5" name="Google Shape;178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786" name="Google Shape;178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0" name="Google Shape;179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791" name="Google Shape;179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5" name="Google Shape;179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796" name="Google Shape;179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802" name="Google Shape;180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8" name="Google Shape;180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809" name="Google Shape;180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2" name="Google Shape;181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813" name="Google Shape;181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8" name="Google Shape;181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819" name="Google Shape;181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5" name="Google Shape;182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826" name="Google Shape;182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9" name="Google Shape;182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830" name="Google Shape;183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4" name="Google Shape;183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835" name="Google Shape;183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1" name="Google Shape;184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842" name="Google Shape;184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9" name="Google Shape;184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850" name="Google Shape;185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4" name="Google Shape;185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855" name="Google Shape;185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8" name="Google Shape;185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859" name="Google Shape;185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2" name="Google Shape;186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863" name="Google Shape;186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7" name="Google Shape;186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868" name="Google Shape;186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2" name="Google Shape;187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873" name="Google Shape;187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8" name="Google Shape;187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879" name="Google Shape;187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5" name="Google Shape;188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886" name="Google Shape;188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3" name="Google Shape;189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894" name="Google Shape;189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6" name="Google Shape;190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907" name="Google Shape;190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1" name="Google Shape;191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912" name="Google Shape;191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5" name="Google Shape;191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916" name="Google Shape;191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2" name="Google Shape;192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923" name="Google Shape;192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1" name="Google Shape;193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932" name="Google Shape;193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4" name="Google Shape;194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945" name="Google Shape;194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7" name="Google Shape;195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958" name="Google Shape;195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971" name="Google Shape;197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7" name="Google Shape;197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978" name="Google Shape;197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3" name="Google Shape;199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994" name="Google Shape;199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8" name="Google Shape;199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999" name="Google Shape;199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00" name="Google Shape;200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3" name="Google Shape;200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004" name="Google Shape;200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7" name="Google Shape;200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008" name="Google Shape;200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1" name="Google Shape;201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012" name="Google Shape;201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15" name="Google Shape;201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016" name="Google Shape;2016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4" name="Google Shape;202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025" name="Google Shape;2025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9" name="Google Shape;204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050" name="Google Shape;205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051" name="Google Shape;205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3" name="Google Shape;205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054" name="Google Shape;205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6" name="Google Shape;205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057" name="Google Shape;205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9" name="Google Shape;2059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2060" name="Google Shape;2060;p4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accent5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accent5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66" name="Google Shape;2066;p4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067" name="Google Shape;2067;p49"/>
          <p:cNvSpPr txBox="1">
            <a:spLocks noGrp="1"/>
          </p:cNvSpPr>
          <p:nvPr>
            <p:ph type="body" idx="1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Meta-Identity?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4620383" cy="3009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As we go into the future, the size and power of the social media and internet has been increasing exponentially.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With the enhancement of social technology, every person is having a stronger social presence day by day.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comes here and translates a person’s identity and clones personality into the digital sphere and the metaverse.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gives every human a chance to clone themselves with their personality, speech and looks, to create a digital presence for eternity.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2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4DE113D-7B5E-3A3B-B426-AF8F45C01E65}"/>
              </a:ext>
            </a:extLst>
          </p:cNvPr>
          <p:cNvGrpSpPr/>
          <p:nvPr/>
        </p:nvGrpSpPr>
        <p:grpSpPr>
          <a:xfrm>
            <a:off x="5564071" y="961461"/>
            <a:ext cx="3288564" cy="2950891"/>
            <a:chOff x="6928587" y="2421571"/>
            <a:chExt cx="761805" cy="683582"/>
          </a:xfrm>
        </p:grpSpPr>
        <p:sp>
          <p:nvSpPr>
            <p:cNvPr id="8" name="Google Shape;928;p46">
              <a:extLst>
                <a:ext uri="{FF2B5EF4-FFF2-40B4-BE49-F238E27FC236}">
                  <a16:creationId xmlns:a16="http://schemas.microsoft.com/office/drawing/2014/main" id="{17CD3715-A733-34A0-21BF-8569F362B13E}"/>
                </a:ext>
              </a:extLst>
            </p:cNvPr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29;p46">
              <a:extLst>
                <a:ext uri="{FF2B5EF4-FFF2-40B4-BE49-F238E27FC236}">
                  <a16:creationId xmlns:a16="http://schemas.microsoft.com/office/drawing/2014/main" id="{4AFB5593-ACB9-CD3E-8567-4494715BADA4}"/>
                </a:ext>
              </a:extLst>
            </p:cNvPr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0;p46">
              <a:extLst>
                <a:ext uri="{FF2B5EF4-FFF2-40B4-BE49-F238E27FC236}">
                  <a16:creationId xmlns:a16="http://schemas.microsoft.com/office/drawing/2014/main" id="{36975DAA-4B06-116F-FD39-24D6D5A7FE21}"/>
                </a:ext>
              </a:extLst>
            </p:cNvPr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1;p46">
              <a:extLst>
                <a:ext uri="{FF2B5EF4-FFF2-40B4-BE49-F238E27FC236}">
                  <a16:creationId xmlns:a16="http://schemas.microsoft.com/office/drawing/2014/main" id="{19D7D810-BC03-D363-4D2C-8D8EF6423AD3}"/>
                </a:ext>
              </a:extLst>
            </p:cNvPr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2;p46">
              <a:extLst>
                <a:ext uri="{FF2B5EF4-FFF2-40B4-BE49-F238E27FC236}">
                  <a16:creationId xmlns:a16="http://schemas.microsoft.com/office/drawing/2014/main" id="{371C6366-D51F-33CA-47A9-FF0FB8D1F0B0}"/>
                </a:ext>
              </a:extLst>
            </p:cNvPr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3;p46">
              <a:extLst>
                <a:ext uri="{FF2B5EF4-FFF2-40B4-BE49-F238E27FC236}">
                  <a16:creationId xmlns:a16="http://schemas.microsoft.com/office/drawing/2014/main" id="{06F5D8E0-00F8-9B26-B35F-654D3AB39320}"/>
                </a:ext>
              </a:extLst>
            </p:cNvPr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4;p46">
              <a:extLst>
                <a:ext uri="{FF2B5EF4-FFF2-40B4-BE49-F238E27FC236}">
                  <a16:creationId xmlns:a16="http://schemas.microsoft.com/office/drawing/2014/main" id="{6AD9B6B1-CEA9-457E-305C-913F9A38AFE9}"/>
                </a:ext>
              </a:extLst>
            </p:cNvPr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5;p46">
              <a:extLst>
                <a:ext uri="{FF2B5EF4-FFF2-40B4-BE49-F238E27FC236}">
                  <a16:creationId xmlns:a16="http://schemas.microsoft.com/office/drawing/2014/main" id="{360548B5-B049-3FF4-6F32-5B5E79FCE03E}"/>
                </a:ext>
              </a:extLst>
            </p:cNvPr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6;p46">
              <a:extLst>
                <a:ext uri="{FF2B5EF4-FFF2-40B4-BE49-F238E27FC236}">
                  <a16:creationId xmlns:a16="http://schemas.microsoft.com/office/drawing/2014/main" id="{1192E07A-9F5B-014B-D661-CD190322F403}"/>
                </a:ext>
              </a:extLst>
            </p:cNvPr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7;p46">
              <a:extLst>
                <a:ext uri="{FF2B5EF4-FFF2-40B4-BE49-F238E27FC236}">
                  <a16:creationId xmlns:a16="http://schemas.microsoft.com/office/drawing/2014/main" id="{A613B5B8-2332-30A1-E6A2-D91937B95A44}"/>
                </a:ext>
              </a:extLst>
            </p:cNvPr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38;p46">
              <a:extLst>
                <a:ext uri="{FF2B5EF4-FFF2-40B4-BE49-F238E27FC236}">
                  <a16:creationId xmlns:a16="http://schemas.microsoft.com/office/drawing/2014/main" id="{F58CFF1A-AAC3-3F23-3DFB-4C4DD919B68B}"/>
                </a:ext>
              </a:extLst>
            </p:cNvPr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39;p46">
              <a:extLst>
                <a:ext uri="{FF2B5EF4-FFF2-40B4-BE49-F238E27FC236}">
                  <a16:creationId xmlns:a16="http://schemas.microsoft.com/office/drawing/2014/main" id="{69AB98E2-0112-64E7-D02B-0A3988B4AEA4}"/>
                </a:ext>
              </a:extLst>
            </p:cNvPr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0;p46">
              <a:extLst>
                <a:ext uri="{FF2B5EF4-FFF2-40B4-BE49-F238E27FC236}">
                  <a16:creationId xmlns:a16="http://schemas.microsoft.com/office/drawing/2014/main" id="{DBF7717A-1352-0B18-BA30-5C0E60EA0347}"/>
                </a:ext>
              </a:extLst>
            </p:cNvPr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1;p46">
              <a:extLst>
                <a:ext uri="{FF2B5EF4-FFF2-40B4-BE49-F238E27FC236}">
                  <a16:creationId xmlns:a16="http://schemas.microsoft.com/office/drawing/2014/main" id="{EB284AFC-EA82-DB12-95AE-749BE9D5F70E}"/>
                </a:ext>
              </a:extLst>
            </p:cNvPr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2;p46">
              <a:extLst>
                <a:ext uri="{FF2B5EF4-FFF2-40B4-BE49-F238E27FC236}">
                  <a16:creationId xmlns:a16="http://schemas.microsoft.com/office/drawing/2014/main" id="{CFFE38B6-D736-BF30-CFEC-B3ECCBA77318}"/>
                </a:ext>
              </a:extLst>
            </p:cNvPr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3;p46">
              <a:extLst>
                <a:ext uri="{FF2B5EF4-FFF2-40B4-BE49-F238E27FC236}">
                  <a16:creationId xmlns:a16="http://schemas.microsoft.com/office/drawing/2014/main" id="{E54EF9D5-51F7-3F94-21C8-0F08ED6384F0}"/>
                </a:ext>
              </a:extLst>
            </p:cNvPr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4;p46">
              <a:extLst>
                <a:ext uri="{FF2B5EF4-FFF2-40B4-BE49-F238E27FC236}">
                  <a16:creationId xmlns:a16="http://schemas.microsoft.com/office/drawing/2014/main" id="{DCC289D9-8F48-3CEF-F0C6-184295FE33C8}"/>
                </a:ext>
              </a:extLst>
            </p:cNvPr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5;p46">
              <a:extLst>
                <a:ext uri="{FF2B5EF4-FFF2-40B4-BE49-F238E27FC236}">
                  <a16:creationId xmlns:a16="http://schemas.microsoft.com/office/drawing/2014/main" id="{C1743EE2-BF30-F973-4697-1790079A79E3}"/>
                </a:ext>
              </a:extLst>
            </p:cNvPr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6;p46">
              <a:extLst>
                <a:ext uri="{FF2B5EF4-FFF2-40B4-BE49-F238E27FC236}">
                  <a16:creationId xmlns:a16="http://schemas.microsoft.com/office/drawing/2014/main" id="{9EF36F51-7692-E139-7FEB-10E82533F44C}"/>
                </a:ext>
              </a:extLst>
            </p:cNvPr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7;p46">
              <a:extLst>
                <a:ext uri="{FF2B5EF4-FFF2-40B4-BE49-F238E27FC236}">
                  <a16:creationId xmlns:a16="http://schemas.microsoft.com/office/drawing/2014/main" id="{68F1659B-3DC3-8E14-E45D-C841E2124D23}"/>
                </a:ext>
              </a:extLst>
            </p:cNvPr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48;p46">
              <a:extLst>
                <a:ext uri="{FF2B5EF4-FFF2-40B4-BE49-F238E27FC236}">
                  <a16:creationId xmlns:a16="http://schemas.microsoft.com/office/drawing/2014/main" id="{BCD2047B-E15C-4EF4-BC9E-04F5FC98CE2C}"/>
                </a:ext>
              </a:extLst>
            </p:cNvPr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49;p46">
              <a:extLst>
                <a:ext uri="{FF2B5EF4-FFF2-40B4-BE49-F238E27FC236}">
                  <a16:creationId xmlns:a16="http://schemas.microsoft.com/office/drawing/2014/main" id="{46571339-5A74-9F54-EB63-E8317C82B27B}"/>
                </a:ext>
              </a:extLst>
            </p:cNvPr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0;p46">
              <a:extLst>
                <a:ext uri="{FF2B5EF4-FFF2-40B4-BE49-F238E27FC236}">
                  <a16:creationId xmlns:a16="http://schemas.microsoft.com/office/drawing/2014/main" id="{6528909A-C06D-DD6F-C09C-D58F4BD76E6A}"/>
                </a:ext>
              </a:extLst>
            </p:cNvPr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1;p46">
              <a:extLst>
                <a:ext uri="{FF2B5EF4-FFF2-40B4-BE49-F238E27FC236}">
                  <a16:creationId xmlns:a16="http://schemas.microsoft.com/office/drawing/2014/main" id="{36B0EAC8-A371-6C0A-A75E-D2DDA6701ED0}"/>
                </a:ext>
              </a:extLst>
            </p:cNvPr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2;p46">
              <a:extLst>
                <a:ext uri="{FF2B5EF4-FFF2-40B4-BE49-F238E27FC236}">
                  <a16:creationId xmlns:a16="http://schemas.microsoft.com/office/drawing/2014/main" id="{5F03C4F6-E88D-1CD8-0318-E5D330A11622}"/>
                </a:ext>
              </a:extLst>
            </p:cNvPr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3;p46">
              <a:extLst>
                <a:ext uri="{FF2B5EF4-FFF2-40B4-BE49-F238E27FC236}">
                  <a16:creationId xmlns:a16="http://schemas.microsoft.com/office/drawing/2014/main" id="{BAA11169-49D6-1516-F6DF-39F26A3BF5DD}"/>
                </a:ext>
              </a:extLst>
            </p:cNvPr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4;p46">
              <a:extLst>
                <a:ext uri="{FF2B5EF4-FFF2-40B4-BE49-F238E27FC236}">
                  <a16:creationId xmlns:a16="http://schemas.microsoft.com/office/drawing/2014/main" id="{B63827F0-1E69-1B71-A7B6-D8ACC39DDEAB}"/>
                </a:ext>
              </a:extLst>
            </p:cNvPr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55;p46">
              <a:extLst>
                <a:ext uri="{FF2B5EF4-FFF2-40B4-BE49-F238E27FC236}">
                  <a16:creationId xmlns:a16="http://schemas.microsoft.com/office/drawing/2014/main" id="{7978A8EF-2EB6-0034-CAD7-76F88B48286A}"/>
                </a:ext>
              </a:extLst>
            </p:cNvPr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6;p46">
              <a:extLst>
                <a:ext uri="{FF2B5EF4-FFF2-40B4-BE49-F238E27FC236}">
                  <a16:creationId xmlns:a16="http://schemas.microsoft.com/office/drawing/2014/main" id="{C41B1A7D-DA89-276D-61F0-1EB5FC8DD166}"/>
                </a:ext>
              </a:extLst>
            </p:cNvPr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Meta-Identity Solve?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2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are we unique?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4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built it?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Here you have a list of items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- Overall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10CFA-7788-68D8-95BE-CD266DA6A730}"/>
              </a:ext>
            </a:extLst>
          </p:cNvPr>
          <p:cNvSpPr/>
          <p:nvPr/>
        </p:nvSpPr>
        <p:spPr>
          <a:xfrm>
            <a:off x="988741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02D47-1003-CCB8-9B92-0430C975F9DB}"/>
              </a:ext>
            </a:extLst>
          </p:cNvPr>
          <p:cNvSpPr/>
          <p:nvPr/>
        </p:nvSpPr>
        <p:spPr>
          <a:xfrm>
            <a:off x="3888058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4FA7F-83E2-B896-C83C-BA5C20612B7C}"/>
              </a:ext>
            </a:extLst>
          </p:cNvPr>
          <p:cNvSpPr/>
          <p:nvPr/>
        </p:nvSpPr>
        <p:spPr>
          <a:xfrm>
            <a:off x="6787376" y="1985097"/>
            <a:ext cx="2148468" cy="2535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F17E8-5CB0-F4B0-0788-3D5D27F726C1}"/>
              </a:ext>
            </a:extLst>
          </p:cNvPr>
          <p:cNvCxnSpPr>
            <a:cxnSpLocks/>
          </p:cNvCxnSpPr>
          <p:nvPr/>
        </p:nvCxnSpPr>
        <p:spPr>
          <a:xfrm>
            <a:off x="258708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807100-3A0C-D4D3-0B24-F1CD81A199C2}"/>
              </a:ext>
            </a:extLst>
          </p:cNvPr>
          <p:cNvCxnSpPr/>
          <p:nvPr/>
        </p:nvCxnSpPr>
        <p:spPr>
          <a:xfrm flipH="1">
            <a:off x="2587083" y="3375102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3D25DC-92AB-DFF3-B30E-3E70EE6C71A2}"/>
              </a:ext>
            </a:extLst>
          </p:cNvPr>
          <p:cNvCxnSpPr>
            <a:cxnSpLocks/>
          </p:cNvCxnSpPr>
          <p:nvPr/>
        </p:nvCxnSpPr>
        <p:spPr>
          <a:xfrm>
            <a:off x="544551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58DD43-0933-B645-51FD-A138FC7951EB}"/>
              </a:ext>
            </a:extLst>
          </p:cNvPr>
          <p:cNvCxnSpPr/>
          <p:nvPr/>
        </p:nvCxnSpPr>
        <p:spPr>
          <a:xfrm flipH="1">
            <a:off x="5445513" y="3352800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03F3F26-B307-B60A-992A-A24C1209E012}"/>
              </a:ext>
            </a:extLst>
          </p:cNvPr>
          <p:cNvSpPr/>
          <p:nvPr/>
        </p:nvSpPr>
        <p:spPr>
          <a:xfrm>
            <a:off x="6889595" y="266236"/>
            <a:ext cx="1944029" cy="69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D27F3-22A1-A434-1CAC-F7A60676490D}"/>
              </a:ext>
            </a:extLst>
          </p:cNvPr>
          <p:cNvCxnSpPr/>
          <p:nvPr/>
        </p:nvCxnSpPr>
        <p:spPr>
          <a:xfrm flipV="1">
            <a:off x="4917689" y="698643"/>
            <a:ext cx="1657814" cy="86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BD3108-6E8F-8616-FE7E-17C63DD21977}"/>
              </a:ext>
            </a:extLst>
          </p:cNvPr>
          <p:cNvCxnSpPr/>
          <p:nvPr/>
        </p:nvCxnSpPr>
        <p:spPr>
          <a:xfrm flipH="1">
            <a:off x="5144429" y="980939"/>
            <a:ext cx="1642947" cy="86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0D23C5-DA44-BA94-F4EF-CF3D767AB3EF}"/>
              </a:ext>
            </a:extLst>
          </p:cNvPr>
          <p:cNvSpPr txBox="1"/>
          <p:nvPr/>
        </p:nvSpPr>
        <p:spPr>
          <a:xfrm>
            <a:off x="7037443" y="1469132"/>
            <a:ext cx="178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Cloud  Platform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6B9F0-7749-6C60-0D0D-57EDF7C084B6}"/>
              </a:ext>
            </a:extLst>
          </p:cNvPr>
          <p:cNvSpPr txBox="1"/>
          <p:nvPr/>
        </p:nvSpPr>
        <p:spPr>
          <a:xfrm>
            <a:off x="3679903" y="3752428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5843C-21D7-E61F-420D-866DC4F2A659}"/>
              </a:ext>
            </a:extLst>
          </p:cNvPr>
          <p:cNvSpPr txBox="1"/>
          <p:nvPr/>
        </p:nvSpPr>
        <p:spPr>
          <a:xfrm>
            <a:off x="698808" y="3754001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417A0-E14E-2663-E110-50B14AA8C0E2}"/>
              </a:ext>
            </a:extLst>
          </p:cNvPr>
          <p:cNvSpPr txBox="1"/>
          <p:nvPr/>
        </p:nvSpPr>
        <p:spPr>
          <a:xfrm>
            <a:off x="6969511" y="462217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Twilio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FC4DA0-6047-30FF-24F7-6EE4C538CA9D}"/>
              </a:ext>
            </a:extLst>
          </p:cNvPr>
          <p:cNvSpPr txBox="1"/>
          <p:nvPr/>
        </p:nvSpPr>
        <p:spPr>
          <a:xfrm>
            <a:off x="7006683" y="2030563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GPT 2 – NLP 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AEA95-F8AA-BB92-D083-EBDFB79D699F}"/>
              </a:ext>
            </a:extLst>
          </p:cNvPr>
          <p:cNvSpPr txBox="1"/>
          <p:nvPr/>
        </p:nvSpPr>
        <p:spPr>
          <a:xfrm>
            <a:off x="6882161" y="3008742"/>
            <a:ext cx="198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Digital Avatar Model (Style GAN)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548037-636A-ACA9-2309-3B23B3ED8BDE}"/>
              </a:ext>
            </a:extLst>
          </p:cNvPr>
          <p:cNvSpPr txBox="1"/>
          <p:nvPr/>
        </p:nvSpPr>
        <p:spPr>
          <a:xfrm>
            <a:off x="6825995" y="3631660"/>
            <a:ext cx="20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Video Synthesizer – Audio + Image (RNN LSTM)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AEA141-1A88-8AB6-2E4E-2207B04168F9}"/>
              </a:ext>
            </a:extLst>
          </p:cNvPr>
          <p:cNvSpPr txBox="1"/>
          <p:nvPr/>
        </p:nvSpPr>
        <p:spPr>
          <a:xfrm>
            <a:off x="3906645" y="2225562"/>
            <a:ext cx="136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Speech2Text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gTTS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F81D06-EC5C-4DF3-F244-00C9C0245CFB}"/>
              </a:ext>
            </a:extLst>
          </p:cNvPr>
          <p:cNvSpPr txBox="1"/>
          <p:nvPr/>
        </p:nvSpPr>
        <p:spPr>
          <a:xfrm>
            <a:off x="3897352" y="299725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EBEF78-ABB7-4F2B-231C-7490E2AACEA4}"/>
              </a:ext>
            </a:extLst>
          </p:cNvPr>
          <p:cNvSpPr txBox="1"/>
          <p:nvPr/>
        </p:nvSpPr>
        <p:spPr>
          <a:xfrm>
            <a:off x="7006683" y="2412318"/>
            <a:ext cx="178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Text2Speech Clone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25C6A-F111-F0AA-D2CD-A2A9FB3B4B8A}"/>
              </a:ext>
            </a:extLst>
          </p:cNvPr>
          <p:cNvSpPr txBox="1"/>
          <p:nvPr/>
        </p:nvSpPr>
        <p:spPr>
          <a:xfrm>
            <a:off x="988742" y="204853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0F8E3D-2E5F-03A4-6A46-1B156975C5BB}"/>
              </a:ext>
            </a:extLst>
          </p:cNvPr>
          <p:cNvSpPr txBox="1"/>
          <p:nvPr/>
        </p:nvSpPr>
        <p:spPr>
          <a:xfrm>
            <a:off x="1025914" y="260507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11D14D-1C8A-255B-8C04-7F707CBC16CF}"/>
              </a:ext>
            </a:extLst>
          </p:cNvPr>
          <p:cNvSpPr txBox="1"/>
          <p:nvPr/>
        </p:nvSpPr>
        <p:spPr>
          <a:xfrm>
            <a:off x="988742" y="314724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9A6DF0-FDE0-3E68-E2BA-71F21865CE3F}"/>
              </a:ext>
            </a:extLst>
          </p:cNvPr>
          <p:cNvSpPr txBox="1"/>
          <p:nvPr/>
        </p:nvSpPr>
        <p:spPr>
          <a:xfrm>
            <a:off x="2475754" y="2225562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965031B-25F5-13F7-0B8F-80B1666E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556" y="4323882"/>
            <a:ext cx="1770127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5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– In Depth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1B629-29F1-068B-F12B-7B2DFF056FC5}"/>
              </a:ext>
            </a:extLst>
          </p:cNvPr>
          <p:cNvSpPr/>
          <p:nvPr/>
        </p:nvSpPr>
        <p:spPr>
          <a:xfrm>
            <a:off x="505893" y="278702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C7FCA-6412-8417-A839-D6F28042155C}"/>
              </a:ext>
            </a:extLst>
          </p:cNvPr>
          <p:cNvSpPr/>
          <p:nvPr/>
        </p:nvSpPr>
        <p:spPr>
          <a:xfrm>
            <a:off x="431552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6A5D0-C990-B51F-6DF2-8FB019E19C70}"/>
              </a:ext>
            </a:extLst>
          </p:cNvPr>
          <p:cNvSpPr/>
          <p:nvPr/>
        </p:nvSpPr>
        <p:spPr>
          <a:xfrm>
            <a:off x="2739854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79AFB-E896-E856-B3B6-F9ACA9D558D3}"/>
              </a:ext>
            </a:extLst>
          </p:cNvPr>
          <p:cNvSpPr/>
          <p:nvPr/>
        </p:nvSpPr>
        <p:spPr>
          <a:xfrm>
            <a:off x="5235333" y="2792366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7A3E-6D5E-481F-2C3E-306F08012CE2}"/>
              </a:ext>
            </a:extLst>
          </p:cNvPr>
          <p:cNvSpPr/>
          <p:nvPr/>
        </p:nvSpPr>
        <p:spPr>
          <a:xfrm>
            <a:off x="2961626" y="404904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52A0-C221-5989-1157-1410AF1B2F4E}"/>
              </a:ext>
            </a:extLst>
          </p:cNvPr>
          <p:cNvSpPr/>
          <p:nvPr/>
        </p:nvSpPr>
        <p:spPr>
          <a:xfrm>
            <a:off x="5196839" y="4019164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778F1-CCED-097B-ACB7-8FBB6A5AED15}"/>
              </a:ext>
            </a:extLst>
          </p:cNvPr>
          <p:cNvSpPr txBox="1"/>
          <p:nvPr/>
        </p:nvSpPr>
        <p:spPr>
          <a:xfrm>
            <a:off x="635824" y="2899891"/>
            <a:ext cx="11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Front 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8F5EC-4781-C7A8-1357-CEF7ABCA1836}"/>
              </a:ext>
            </a:extLst>
          </p:cNvPr>
          <p:cNvSpPr txBox="1"/>
          <p:nvPr/>
        </p:nvSpPr>
        <p:spPr>
          <a:xfrm>
            <a:off x="654389" y="1567331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WhatsApp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5CD2D-A504-2067-BFF5-C938F3E66F4C}"/>
              </a:ext>
            </a:extLst>
          </p:cNvPr>
          <p:cNvSpPr txBox="1"/>
          <p:nvPr/>
        </p:nvSpPr>
        <p:spPr>
          <a:xfrm>
            <a:off x="2953490" y="1566195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Twilio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FB49B-8822-BCF7-097F-D77F8AEF1045}"/>
              </a:ext>
            </a:extLst>
          </p:cNvPr>
          <p:cNvSpPr txBox="1"/>
          <p:nvPr/>
        </p:nvSpPr>
        <p:spPr>
          <a:xfrm>
            <a:off x="5312323" y="2828064"/>
            <a:ext cx="125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 to Speech Model (Cloning voice)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5F010-BE49-B401-6069-28D65CFC4DF7}"/>
              </a:ext>
            </a:extLst>
          </p:cNvPr>
          <p:cNvSpPr txBox="1"/>
          <p:nvPr/>
        </p:nvSpPr>
        <p:spPr>
          <a:xfrm>
            <a:off x="3038616" y="4125145"/>
            <a:ext cx="125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Avatar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StyleGAN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F350E-1066-8999-2320-8EE30AAF11F0}"/>
              </a:ext>
            </a:extLst>
          </p:cNvPr>
          <p:cNvSpPr txBox="1"/>
          <p:nvPr/>
        </p:nvSpPr>
        <p:spPr>
          <a:xfrm>
            <a:off x="5235333" y="4047282"/>
            <a:ext cx="133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Driven Video Generator (RNN LSTM)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578C32-DB2A-D50A-C085-8482BFF4B2A1}"/>
              </a:ext>
            </a:extLst>
          </p:cNvPr>
          <p:cNvCxnSpPr>
            <a:cxnSpLocks/>
          </p:cNvCxnSpPr>
          <p:nvPr/>
        </p:nvCxnSpPr>
        <p:spPr>
          <a:xfrm>
            <a:off x="1987747" y="3168412"/>
            <a:ext cx="89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4670758-EBE0-8F84-B407-00B74F12FAC8}"/>
              </a:ext>
            </a:extLst>
          </p:cNvPr>
          <p:cNvSpPr/>
          <p:nvPr/>
        </p:nvSpPr>
        <p:spPr>
          <a:xfrm>
            <a:off x="7149002" y="281712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53EE80-E5C9-2211-71DA-BACFAFF61443}"/>
              </a:ext>
            </a:extLst>
          </p:cNvPr>
          <p:cNvSpPr txBox="1"/>
          <p:nvPr/>
        </p:nvSpPr>
        <p:spPr>
          <a:xfrm>
            <a:off x="7225992" y="2907471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Synthesized Output Video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F9399D-442B-241A-D43B-B5CAD4090520}"/>
              </a:ext>
            </a:extLst>
          </p:cNvPr>
          <p:cNvSpPr/>
          <p:nvPr/>
        </p:nvSpPr>
        <p:spPr>
          <a:xfrm>
            <a:off x="5196839" y="1464685"/>
            <a:ext cx="1482742" cy="7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6302B-F76A-5FEE-88B1-56C9ADD17FA7}"/>
              </a:ext>
            </a:extLst>
          </p:cNvPr>
          <p:cNvSpPr txBox="1"/>
          <p:nvPr/>
        </p:nvSpPr>
        <p:spPr>
          <a:xfrm>
            <a:off x="5309143" y="1436170"/>
            <a:ext cx="1258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Personality Clone NLP Bot (GPT-2)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67CA32-5F80-6D22-6054-EB536457C1D6}"/>
              </a:ext>
            </a:extLst>
          </p:cNvPr>
          <p:cNvCxnSpPr>
            <a:cxnSpLocks/>
          </p:cNvCxnSpPr>
          <p:nvPr/>
        </p:nvCxnSpPr>
        <p:spPr>
          <a:xfrm flipV="1">
            <a:off x="3590693" y="2111298"/>
            <a:ext cx="0" cy="5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D9D49-0D5A-7EC0-65CB-28B281BE41BA}"/>
              </a:ext>
            </a:extLst>
          </p:cNvPr>
          <p:cNvCxnSpPr/>
          <p:nvPr/>
        </p:nvCxnSpPr>
        <p:spPr>
          <a:xfrm>
            <a:off x="3590693" y="2111298"/>
            <a:ext cx="1538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8BBC6C-51FB-4566-60C7-FB7E3E1CD2E0}"/>
              </a:ext>
            </a:extLst>
          </p:cNvPr>
          <p:cNvCxnSpPr>
            <a:cxnSpLocks/>
          </p:cNvCxnSpPr>
          <p:nvPr/>
        </p:nvCxnSpPr>
        <p:spPr>
          <a:xfrm>
            <a:off x="1918008" y="179906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EBA7DB-05BD-725D-C5C6-E07C628DD695}"/>
              </a:ext>
            </a:extLst>
          </p:cNvPr>
          <p:cNvCxnSpPr/>
          <p:nvPr/>
        </p:nvCxnSpPr>
        <p:spPr>
          <a:xfrm flipH="1">
            <a:off x="1918008" y="162064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42C0BBD-6996-E94A-7AE8-32A4FBB77664}"/>
              </a:ext>
            </a:extLst>
          </p:cNvPr>
          <p:cNvCxnSpPr/>
          <p:nvPr/>
        </p:nvCxnSpPr>
        <p:spPr>
          <a:xfrm>
            <a:off x="4237463" y="1851670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B8258ED-A226-2BD2-8DD8-87E088DB8156}"/>
              </a:ext>
            </a:extLst>
          </p:cNvPr>
          <p:cNvCxnSpPr/>
          <p:nvPr/>
        </p:nvCxnSpPr>
        <p:spPr>
          <a:xfrm flipH="1">
            <a:off x="4237463" y="1620644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925E6DF-D68B-60EC-9FC0-028EE7759874}"/>
              </a:ext>
            </a:extLst>
          </p:cNvPr>
          <p:cNvSpPr/>
          <p:nvPr/>
        </p:nvSpPr>
        <p:spPr>
          <a:xfrm>
            <a:off x="2961626" y="277067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5C90D7-CE33-D405-C042-6CBB5A5774BA}"/>
              </a:ext>
            </a:extLst>
          </p:cNvPr>
          <p:cNvSpPr txBox="1"/>
          <p:nvPr/>
        </p:nvSpPr>
        <p:spPr>
          <a:xfrm>
            <a:off x="3038616" y="2868567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to Text </a:t>
            </a:r>
            <a:r>
              <a:rPr lang="en-US" sz="1200" dirty="0" err="1"/>
              <a:t>gTTS</a:t>
            </a:r>
            <a:endParaRPr lang="en-US" sz="12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C4BD2CF-C01D-EF1E-9455-0C394036392F}"/>
              </a:ext>
            </a:extLst>
          </p:cNvPr>
          <p:cNvCxnSpPr/>
          <p:nvPr/>
        </p:nvCxnSpPr>
        <p:spPr>
          <a:xfrm>
            <a:off x="5938209" y="2297151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ADAD3EF-2B0B-51C5-F571-AE51B2DEA681}"/>
              </a:ext>
            </a:extLst>
          </p:cNvPr>
          <p:cNvCxnSpPr/>
          <p:nvPr/>
        </p:nvCxnSpPr>
        <p:spPr>
          <a:xfrm>
            <a:off x="5938209" y="3583259"/>
            <a:ext cx="0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EB2189C-E501-FE33-7769-ECA81E75CF80}"/>
              </a:ext>
            </a:extLst>
          </p:cNvPr>
          <p:cNvCxnSpPr/>
          <p:nvPr/>
        </p:nvCxnSpPr>
        <p:spPr>
          <a:xfrm>
            <a:off x="1211950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4EDFC45-C9B3-DE0D-9AFC-A8D1B6924974}"/>
              </a:ext>
            </a:extLst>
          </p:cNvPr>
          <p:cNvCxnSpPr>
            <a:cxnSpLocks/>
          </p:cNvCxnSpPr>
          <p:nvPr/>
        </p:nvCxnSpPr>
        <p:spPr>
          <a:xfrm>
            <a:off x="1211950" y="4398566"/>
            <a:ext cx="152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BC03FD1-749F-923F-99FE-814663D9583B}"/>
              </a:ext>
            </a:extLst>
          </p:cNvPr>
          <p:cNvCxnSpPr/>
          <p:nvPr/>
        </p:nvCxnSpPr>
        <p:spPr>
          <a:xfrm>
            <a:off x="4497659" y="4341541"/>
            <a:ext cx="63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5F70DA1-88D8-548A-8FE1-7B571BEE2FD2}"/>
              </a:ext>
            </a:extLst>
          </p:cNvPr>
          <p:cNvCxnSpPr/>
          <p:nvPr/>
        </p:nvCxnSpPr>
        <p:spPr>
          <a:xfrm>
            <a:off x="6809678" y="4398566"/>
            <a:ext cx="107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3513F5-B4FE-8685-5397-D7983FB418FB}"/>
              </a:ext>
            </a:extLst>
          </p:cNvPr>
          <p:cNvCxnSpPr/>
          <p:nvPr/>
        </p:nvCxnSpPr>
        <p:spPr>
          <a:xfrm flipV="1">
            <a:off x="7887629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A3369C1-9F01-8C56-8F21-C0EEF792EA15}"/>
              </a:ext>
            </a:extLst>
          </p:cNvPr>
          <p:cNvSpPr txBox="1"/>
          <p:nvPr/>
        </p:nvSpPr>
        <p:spPr>
          <a:xfrm>
            <a:off x="1955179" y="11913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14A9C1F-77FE-68B3-F74D-A6CFFF71EFCD}"/>
              </a:ext>
            </a:extLst>
          </p:cNvPr>
          <p:cNvSpPr txBox="1"/>
          <p:nvPr/>
        </p:nvSpPr>
        <p:spPr>
          <a:xfrm>
            <a:off x="4318841" y="1027451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 Prediction Response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552607F-AE61-11F4-B66F-7BE82235E65C}"/>
              </a:ext>
            </a:extLst>
          </p:cNvPr>
          <p:cNvSpPr txBox="1"/>
          <p:nvPr/>
        </p:nvSpPr>
        <p:spPr>
          <a:xfrm>
            <a:off x="1964772" y="187307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119A547-C578-F814-D24D-96D7C4D81A5F}"/>
              </a:ext>
            </a:extLst>
          </p:cNvPr>
          <p:cNvSpPr txBox="1"/>
          <p:nvPr/>
        </p:nvSpPr>
        <p:spPr>
          <a:xfrm>
            <a:off x="4318841" y="1646318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5CD709-7981-6B29-8D65-A1CE0E0E492B}"/>
              </a:ext>
            </a:extLst>
          </p:cNvPr>
          <p:cNvSpPr txBox="1"/>
          <p:nvPr/>
        </p:nvSpPr>
        <p:spPr>
          <a:xfrm>
            <a:off x="3675813" y="2245445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 from User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3697388-819B-4E4E-C60D-B2B69A621BEB}"/>
              </a:ext>
            </a:extLst>
          </p:cNvPr>
          <p:cNvSpPr txBox="1"/>
          <p:nvPr/>
        </p:nvSpPr>
        <p:spPr>
          <a:xfrm>
            <a:off x="2025267" y="27169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Speech from User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3392B7-4ED0-C85F-42DB-0D6B06CAC1FC}"/>
              </a:ext>
            </a:extLst>
          </p:cNvPr>
          <p:cNvSpPr txBox="1"/>
          <p:nvPr/>
        </p:nvSpPr>
        <p:spPr>
          <a:xfrm>
            <a:off x="1646897" y="3836783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Face Image to Clone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D4415D9-3948-1E8F-74D0-6F737877D1F0}"/>
              </a:ext>
            </a:extLst>
          </p:cNvPr>
          <p:cNvSpPr txBox="1"/>
          <p:nvPr/>
        </p:nvSpPr>
        <p:spPr>
          <a:xfrm>
            <a:off x="4412235" y="3771902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Toonify</a:t>
            </a:r>
            <a:r>
              <a:rPr lang="en-US" sz="1000" dirty="0">
                <a:solidFill>
                  <a:schemeClr val="tx1"/>
                </a:solidFill>
              </a:rPr>
              <a:t> Digital Image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64E8408-A04A-0208-4CFB-573F0F9C2907}"/>
              </a:ext>
            </a:extLst>
          </p:cNvPr>
          <p:cNvSpPr txBox="1"/>
          <p:nvPr/>
        </p:nvSpPr>
        <p:spPr>
          <a:xfrm>
            <a:off x="5987832" y="227318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A6BCD7F-9D7C-26AB-59B7-0F706787945B}"/>
              </a:ext>
            </a:extLst>
          </p:cNvPr>
          <p:cNvSpPr txBox="1"/>
          <p:nvPr/>
        </p:nvSpPr>
        <p:spPr>
          <a:xfrm>
            <a:off x="6015522" y="3498424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In Clone’s voice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F9C264B-43B8-DEB8-CF8D-E9187C47188C}"/>
              </a:ext>
            </a:extLst>
          </p:cNvPr>
          <p:cNvSpPr txBox="1"/>
          <p:nvPr/>
        </p:nvSpPr>
        <p:spPr>
          <a:xfrm>
            <a:off x="6691018" y="4477439"/>
            <a:ext cx="200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 learning – Speech + Image</a:t>
            </a: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34036CDB-BCF2-3FB9-373F-4A629749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9" y="2000929"/>
            <a:ext cx="296222" cy="296222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4CA0C7FE-4FAD-5062-B2A7-1207BE751415}"/>
              </a:ext>
            </a:extLst>
          </p:cNvPr>
          <p:cNvSpPr txBox="1"/>
          <p:nvPr/>
        </p:nvSpPr>
        <p:spPr>
          <a:xfrm>
            <a:off x="94970" y="4398566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Speech,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Chat Data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ECA3AAF-5548-EF4F-8BD9-675CA1A6D38D}"/>
              </a:ext>
            </a:extLst>
          </p:cNvPr>
          <p:cNvCxnSpPr>
            <a:cxnSpLocks/>
          </p:cNvCxnSpPr>
          <p:nvPr/>
        </p:nvCxnSpPr>
        <p:spPr>
          <a:xfrm>
            <a:off x="1620581" y="36104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39C2E5-DBC1-4A1F-68ED-C71A89F6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19" y="1186335"/>
            <a:ext cx="979035" cy="29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D4DAD4-0BF4-8F07-B515-11C55F8B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7" y="2305184"/>
            <a:ext cx="659389" cy="4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aunches new company for funding safe artificial general  intelligence | VentureBeat">
            <a:extLst>
              <a:ext uri="{FF2B5EF4-FFF2-40B4-BE49-F238E27FC236}">
                <a16:creationId xmlns:a16="http://schemas.microsoft.com/office/drawing/2014/main" id="{3F6D61D9-5180-9C16-B309-A1A2BF4D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53" y="1573645"/>
            <a:ext cx="1163155" cy="4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oogle Shape;1706;p48">
            <a:extLst>
              <a:ext uri="{FF2B5EF4-FFF2-40B4-BE49-F238E27FC236}">
                <a16:creationId xmlns:a16="http://schemas.microsoft.com/office/drawing/2014/main" id="{CF439648-20DB-98D5-EEB8-5A0C263A9CC8}"/>
              </a:ext>
            </a:extLst>
          </p:cNvPr>
          <p:cNvGrpSpPr/>
          <p:nvPr/>
        </p:nvGrpSpPr>
        <p:grpSpPr>
          <a:xfrm>
            <a:off x="4782686" y="2963176"/>
            <a:ext cx="370755" cy="445841"/>
            <a:chOff x="4539787" y="1011032"/>
            <a:chExt cx="598958" cy="720261"/>
          </a:xfrm>
        </p:grpSpPr>
        <p:sp>
          <p:nvSpPr>
            <p:cNvPr id="248" name="Google Shape;1707;p48">
              <a:extLst>
                <a:ext uri="{FF2B5EF4-FFF2-40B4-BE49-F238E27FC236}">
                  <a16:creationId xmlns:a16="http://schemas.microsoft.com/office/drawing/2014/main" id="{A31FD04E-A649-980B-0A07-859C29419FED}"/>
                </a:ext>
              </a:extLst>
            </p:cNvPr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708;p48">
              <a:extLst>
                <a:ext uri="{FF2B5EF4-FFF2-40B4-BE49-F238E27FC236}">
                  <a16:creationId xmlns:a16="http://schemas.microsoft.com/office/drawing/2014/main" id="{01EC4599-FEB9-FDF0-E5DC-234249E6225C}"/>
                </a:ext>
              </a:extLst>
            </p:cNvPr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709;p48">
              <a:extLst>
                <a:ext uri="{FF2B5EF4-FFF2-40B4-BE49-F238E27FC236}">
                  <a16:creationId xmlns:a16="http://schemas.microsoft.com/office/drawing/2014/main" id="{F8F6108A-5135-8370-DD35-D73B94BD0FF3}"/>
                </a:ext>
              </a:extLst>
            </p:cNvPr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710;p48">
              <a:extLst>
                <a:ext uri="{FF2B5EF4-FFF2-40B4-BE49-F238E27FC236}">
                  <a16:creationId xmlns:a16="http://schemas.microsoft.com/office/drawing/2014/main" id="{F605C1EC-05A5-3688-5ABE-E10DC6D49B01}"/>
                </a:ext>
              </a:extLst>
            </p:cNvPr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711;p48">
              <a:extLst>
                <a:ext uri="{FF2B5EF4-FFF2-40B4-BE49-F238E27FC236}">
                  <a16:creationId xmlns:a16="http://schemas.microsoft.com/office/drawing/2014/main" id="{04358866-DD8D-E8E1-755C-38D5B4A43E16}"/>
                </a:ext>
              </a:extLst>
            </p:cNvPr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AEDA70A-6A97-F644-772F-0D74C6A884E4}"/>
              </a:ext>
            </a:extLst>
          </p:cNvPr>
          <p:cNvCxnSpPr/>
          <p:nvPr/>
        </p:nvCxnSpPr>
        <p:spPr>
          <a:xfrm flipV="1">
            <a:off x="564995" y="3610451"/>
            <a:ext cx="0" cy="6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1166</TotalTime>
  <Words>1469</Words>
  <Application>Microsoft Office PowerPoint</Application>
  <PresentationFormat>On-screen Show (16:9)</PresentationFormat>
  <Paragraphs>360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Barlow</vt:lpstr>
      <vt:lpstr>Calibri</vt:lpstr>
      <vt:lpstr>Barlow Light</vt:lpstr>
      <vt:lpstr>Minola template</vt:lpstr>
      <vt:lpstr>Meta - Identity</vt:lpstr>
      <vt:lpstr>5,070,530,901</vt:lpstr>
      <vt:lpstr>$ 162.71 Bn</vt:lpstr>
      <vt:lpstr>What is Meta-Identity?</vt:lpstr>
      <vt:lpstr>What does Meta-Identity Solve?</vt:lpstr>
      <vt:lpstr>How are we unique?</vt:lpstr>
      <vt:lpstr>How we built it?</vt:lpstr>
      <vt:lpstr>The Network Architecture - Overall</vt:lpstr>
      <vt:lpstr>The Network Architecture – In Depth</vt:lpstr>
      <vt:lpstr>PowerPoint Presentation</vt:lpstr>
      <vt:lpstr>PowerPoint Presentation</vt:lpstr>
      <vt:lpstr>Chat Bot</vt:lpstr>
      <vt:lpstr>Demo!</vt:lpstr>
      <vt:lpstr>Future Scope</vt:lpstr>
      <vt:lpstr>1 TRANSITION HEADLINE</vt:lpstr>
      <vt:lpstr>LET’S REVIEW SOME CONCEPTS</vt:lpstr>
      <vt:lpstr>THANKS!</vt:lpstr>
      <vt:lpstr>TEAM PRESENTATION</vt:lpstr>
      <vt:lpstr>USE DIAGRAMS TO EXPLAIN YOUR IDEAS</vt:lpstr>
      <vt:lpstr>MAPS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EXTRA ILLUSTRATIONS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Rajat Keshri</cp:lastModifiedBy>
  <cp:revision>35</cp:revision>
  <dcterms:modified xsi:type="dcterms:W3CDTF">2022-11-13T08:38:17Z</dcterms:modified>
</cp:coreProperties>
</file>