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phila.gov/resource/sspu-uyfa.json" TargetMode="External"/><Relationship Id="rId4" Type="http://schemas.openxmlformats.org/officeDocument/2006/relationships/hyperlink" Target="https://dev.socrata.com/foundry/data.phila.gov/sspu-uyf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Aegis Sprint 2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 Done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simple prototype as our startpoint.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50 user stories (reviewed and merged)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Git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Ongoing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Crime data API study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API endpoint: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https://data.phila.gov/resource/sspu-uyfa.json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https://dev.socrata.com/foundry/data.phila.gov/sspu-uyfa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 algorithm to weigh the crime data along a route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Crime incidence marking on map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Crime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Philadelphia crime data API client development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Crime incidence display around current location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Crime incidence display around destination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official library from the data provider: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https://github.com/socrata/soda-android-sdk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verage"/>
              <a:buChar char="-"/>
            </a:pPr>
            <a:r>
              <a:rPr lang="en"/>
              <a:t>Local database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14285"/>
              <a:buFont typeface="Average"/>
              <a:buChar char="-"/>
            </a:pPr>
            <a:r>
              <a:rPr lang="en"/>
              <a:t>Raw crime data is too big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Alternative routes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Representation on map and user selection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Zoom in/out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Dynamic geographic range of crime 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Inexperienced in Android app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49300" y="3161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verage"/>
              <a:buChar char="-"/>
            </a:pPr>
            <a:r>
              <a:rPr lang="en"/>
              <a:t>Cannot meet sprint goal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14285"/>
              <a:buFont typeface="Average"/>
              <a:buChar char="-"/>
            </a:pPr>
            <a:r>
              <a:rPr lang="en"/>
              <a:t>Lack of time - Every team member is being involved in 2 or even more projects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Inexperienced in Android app development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Teamwork not in sync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Team meeting once a week. Such meeting is for planning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Conflicting efforts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Issues/obstacles are not shared in time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