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Aegis Sprint 4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Lou: Finish controller objects for settings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Jason: Finish user preference related objects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Victor: Searching Ul design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Kevin: Implement CrimeJSONParse into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Peter: Hopefully finish up CrimeJSONParse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Done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725100" cy="3492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Finished setup repo</a:t>
            </a:r>
          </a:p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Every local machine can share code through repo</a:t>
            </a:r>
          </a:p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Code works on all local machines</a:t>
            </a:r>
          </a:p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Google Maps Framework</a:t>
            </a:r>
          </a:p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UI Design Mockup (Partially Done)</a:t>
            </a:r>
          </a:p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Local database ERD</a:t>
            </a:r>
          </a:p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JSON Crime Decoder Framework</a:t>
            </a:r>
            <a:br>
              <a:rPr lang="en" sz="1200">
                <a:solidFill>
                  <a:srgbClr val="FFFFFF"/>
                </a:solidFill>
              </a:rPr>
            </a:b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446375" y="1152475"/>
            <a:ext cx="3725100" cy="3492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Crime Algorithm Framework</a:t>
            </a:r>
          </a:p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Settings Library Framework</a:t>
            </a:r>
          </a:p>
          <a:p>
            <a:pPr indent="-127000" lvl="0" marL="228600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ct val="100000"/>
              <a:buChar char="•"/>
            </a:pPr>
            <a:r>
              <a:rPr lang="en" sz="1200">
                <a:solidFill>
                  <a:srgbClr val="FFFFFF"/>
                </a:solidFill>
              </a:rPr>
              <a:t>Current Location on Map</a:t>
            </a:r>
            <a:br>
              <a:rPr lang="en" sz="1200">
                <a:solidFill>
                  <a:srgbClr val="000000"/>
                </a:solidFill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Settings Framework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324" y="1489824"/>
            <a:ext cx="1878500" cy="330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348" y="1495350"/>
            <a:ext cx="1878500" cy="329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Location sample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45" y="1144125"/>
            <a:ext cx="7110004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CrimeJSONParse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1193474"/>
            <a:ext cx="6664423" cy="39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006025" y="1208775"/>
            <a:ext cx="20475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Arraylist ends up being absurdly massive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Sample Code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1.png" id="100" name="Shape 100"/>
          <p:cNvPicPr preferRelativeResize="0"/>
          <p:nvPr/>
        </p:nvPicPr>
        <p:blipFill rotWithShape="1">
          <a:blip r:embed="rId3">
            <a:alphaModFix/>
          </a:blip>
          <a:srcRect b="12686" l="0" r="30001" t="0"/>
          <a:stretch/>
        </p:blipFill>
        <p:spPr>
          <a:xfrm>
            <a:off x="1424925" y="1144125"/>
            <a:ext cx="6294140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Sample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WF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25" y="1021462"/>
            <a:ext cx="6530149" cy="40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Preference &amp; Places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439550"/>
            <a:ext cx="4336552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900" y="1132687"/>
            <a:ext cx="4230100" cy="36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DB Driver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22" y="1354200"/>
            <a:ext cx="5679099" cy="335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477" y="986150"/>
            <a:ext cx="3914341" cy="39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