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08DD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3745650" y="2133875"/>
            <a:ext cx="1652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Team C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474" y="681275"/>
            <a:ext cx="4021098" cy="37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Application to provide user the safest route from point A to point B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Google Maps API and Philadelphia Crime API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Uses past 4 weeks for recent data and past 10 years for trend data to forecast the expected safety at a given location/path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650" y="185050"/>
            <a:ext cx="1521651" cy="14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Locate Crimes around current location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Gives visual identification of severity of set path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952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Lack of time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Far too much data coming through API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Processing Speed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Learning Curve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650" y="185050"/>
            <a:ext cx="1521651" cy="14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547" y="1895650"/>
            <a:ext cx="2894900" cy="27219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499850" y="629075"/>
            <a:ext cx="45390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Demonstration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11111"/>
              <a:buChar char="-"/>
            </a:pPr>
            <a:r>
              <a:rPr lang="en"/>
              <a:t>Dynamic crime levels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User customized crimes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Based on time of year (i.e. crime level in summer vs winter)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Constraint to only Philadelphia pathways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Efficient calculations for many waypoints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