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verage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5800233" y="3807169"/>
            <a:ext cx="591422" cy="14084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rIns="121900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rIns="121900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rIns="121900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895010" y="1321066"/>
            <a:ext cx="10401900" cy="23067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 algn="ctr">
              <a:spcBef>
                <a:spcPts val="0"/>
              </a:spcBef>
              <a:buSzPct val="100000"/>
              <a:defRPr sz="6400"/>
            </a:lvl1pPr>
            <a:lvl2pPr lvl="1" algn="ctr">
              <a:spcBef>
                <a:spcPts val="0"/>
              </a:spcBef>
              <a:buSzPct val="100000"/>
              <a:defRPr sz="6400"/>
            </a:lvl2pPr>
            <a:lvl3pPr lvl="2" algn="ctr">
              <a:spcBef>
                <a:spcPts val="0"/>
              </a:spcBef>
              <a:buSzPct val="100000"/>
              <a:defRPr sz="6400"/>
            </a:lvl3pPr>
            <a:lvl4pPr lvl="3" algn="ctr">
              <a:spcBef>
                <a:spcPts val="0"/>
              </a:spcBef>
              <a:buSzPct val="100000"/>
              <a:defRPr sz="6400"/>
            </a:lvl4pPr>
            <a:lvl5pPr lvl="4" algn="ctr">
              <a:spcBef>
                <a:spcPts val="0"/>
              </a:spcBef>
              <a:buSzPct val="100000"/>
              <a:defRPr sz="6400"/>
            </a:lvl5pPr>
            <a:lvl6pPr lvl="5" algn="ctr">
              <a:spcBef>
                <a:spcPts val="0"/>
              </a:spcBef>
              <a:buSzPct val="100000"/>
              <a:defRPr sz="6400"/>
            </a:lvl6pPr>
            <a:lvl7pPr lvl="6" algn="ctr">
              <a:spcBef>
                <a:spcPts val="0"/>
              </a:spcBef>
              <a:buSzPct val="100000"/>
              <a:defRPr sz="6400"/>
            </a:lvl7pPr>
            <a:lvl8pPr lvl="7" algn="ctr">
              <a:spcBef>
                <a:spcPts val="0"/>
              </a:spcBef>
              <a:buSzPct val="100000"/>
              <a:defRPr sz="6400"/>
            </a:lvl8pPr>
            <a:lvl9pPr lvl="8" algn="ctr">
              <a:spcBef>
                <a:spcPts val="0"/>
              </a:spcBef>
              <a:buSzPct val="100000"/>
              <a:defRPr sz="64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895000" y="4233167"/>
            <a:ext cx="10401900" cy="10569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1320333" y="6241345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15600" y="1673700"/>
            <a:ext cx="11360700" cy="25209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 algn="ctr">
              <a:spcBef>
                <a:spcPts val="0"/>
              </a:spcBef>
              <a:buSzPct val="100000"/>
              <a:defRPr sz="16000"/>
            </a:lvl1pPr>
            <a:lvl2pPr lvl="1" algn="ctr">
              <a:spcBef>
                <a:spcPts val="0"/>
              </a:spcBef>
              <a:buSzPct val="100000"/>
              <a:defRPr sz="16000"/>
            </a:lvl2pPr>
            <a:lvl3pPr lvl="2" algn="ctr">
              <a:spcBef>
                <a:spcPts val="0"/>
              </a:spcBef>
              <a:buSzPct val="100000"/>
              <a:defRPr sz="16000"/>
            </a:lvl3pPr>
            <a:lvl4pPr lvl="3" algn="ctr">
              <a:spcBef>
                <a:spcPts val="0"/>
              </a:spcBef>
              <a:buSzPct val="100000"/>
              <a:defRPr sz="16000"/>
            </a:lvl4pPr>
            <a:lvl5pPr lvl="4" algn="ctr">
              <a:spcBef>
                <a:spcPts val="0"/>
              </a:spcBef>
              <a:buSzPct val="100000"/>
              <a:defRPr sz="16000"/>
            </a:lvl5pPr>
            <a:lvl6pPr lvl="5" algn="ctr">
              <a:spcBef>
                <a:spcPts val="0"/>
              </a:spcBef>
              <a:buSzPct val="100000"/>
              <a:defRPr sz="16000"/>
            </a:lvl6pPr>
            <a:lvl7pPr lvl="6" algn="ctr">
              <a:spcBef>
                <a:spcPts val="0"/>
              </a:spcBef>
              <a:buSzPct val="100000"/>
              <a:defRPr sz="16000"/>
            </a:lvl7pPr>
            <a:lvl8pPr lvl="7" algn="ctr">
              <a:spcBef>
                <a:spcPts val="0"/>
              </a:spcBef>
              <a:buSzPct val="100000"/>
              <a:defRPr sz="16000"/>
            </a:lvl8pPr>
            <a:lvl9pPr lvl="8" algn="ctr">
              <a:spcBef>
                <a:spcPts val="0"/>
              </a:spcBef>
              <a:buSzPct val="100000"/>
              <a:defRPr sz="16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15600" y="4304566"/>
            <a:ext cx="11360700" cy="17343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11320333" y="6241345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11320333" y="6241345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95000" y="2855000"/>
            <a:ext cx="10469700" cy="11481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11320333" y="6241345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11320333" y="6241345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11320333" y="6241345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1320333" y="6241345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11320333" y="6241345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53666" y="701800"/>
            <a:ext cx="8302800" cy="54543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11320333" y="6241345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354000" y="1441866"/>
            <a:ext cx="5393700" cy="22803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 algn="ctr">
              <a:spcBef>
                <a:spcPts val="0"/>
              </a:spcBef>
              <a:buSzPct val="100000"/>
              <a:defRPr sz="5600"/>
            </a:lvl1pPr>
            <a:lvl2pPr lvl="1" algn="ctr">
              <a:spcBef>
                <a:spcPts val="0"/>
              </a:spcBef>
              <a:buSzPct val="100000"/>
              <a:defRPr sz="5600"/>
            </a:lvl2pPr>
            <a:lvl3pPr lvl="2" algn="ctr">
              <a:spcBef>
                <a:spcPts val="0"/>
              </a:spcBef>
              <a:buSzPct val="100000"/>
              <a:defRPr sz="5600"/>
            </a:lvl3pPr>
            <a:lvl4pPr lvl="3" algn="ctr">
              <a:spcBef>
                <a:spcPts val="0"/>
              </a:spcBef>
              <a:buSzPct val="100000"/>
              <a:defRPr sz="5600"/>
            </a:lvl4pPr>
            <a:lvl5pPr lvl="4" algn="ctr">
              <a:spcBef>
                <a:spcPts val="0"/>
              </a:spcBef>
              <a:buSzPct val="100000"/>
              <a:defRPr sz="5600"/>
            </a:lvl5pPr>
            <a:lvl6pPr lvl="5" algn="ctr">
              <a:spcBef>
                <a:spcPts val="0"/>
              </a:spcBef>
              <a:buSzPct val="100000"/>
              <a:defRPr sz="5600"/>
            </a:lvl6pPr>
            <a:lvl7pPr lvl="6" algn="ctr">
              <a:spcBef>
                <a:spcPts val="0"/>
              </a:spcBef>
              <a:buSzPct val="100000"/>
              <a:defRPr sz="5600"/>
            </a:lvl7pPr>
            <a:lvl8pPr lvl="7" algn="ctr">
              <a:spcBef>
                <a:spcPts val="0"/>
              </a:spcBef>
              <a:buSzPct val="100000"/>
              <a:defRPr sz="5600"/>
            </a:lvl8pPr>
            <a:lvl9pPr lvl="8" algn="ctr">
              <a:spcBef>
                <a:spcPts val="0"/>
              </a:spcBef>
              <a:buSzPct val="100000"/>
              <a:defRPr sz="56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354000" y="3793601"/>
            <a:ext cx="5393700" cy="17940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11320333" y="6241345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415600" y="5640766"/>
            <a:ext cx="7998300" cy="8067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11320333" y="6241345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SzPct val="100000"/>
              <a:buFont typeface="Average"/>
              <a:defRPr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SzPct val="100000"/>
              <a:buFont typeface="Average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SzPct val="100000"/>
              <a:buFont typeface="Average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SzPct val="100000"/>
              <a:buFont typeface="Average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SzPct val="100000"/>
              <a:buFont typeface="Average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SzPct val="100000"/>
              <a:buFont typeface="Average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SzPct val="100000"/>
              <a:buFont typeface="Average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SzPct val="100000"/>
              <a:buFont typeface="Average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3"/>
              </a:buClr>
              <a:buSzPct val="100000"/>
              <a:buFont typeface="Average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1320333" y="624134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Relationship Id="rId5" Type="http://schemas.openxmlformats.org/officeDocument/2006/relationships/image" Target="../media/image01.png"/><Relationship Id="rId6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895010" y="1321066"/>
            <a:ext cx="10401900" cy="230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Aegis Sprint3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895000" y="4233167"/>
            <a:ext cx="104019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Tasks Done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Finished setup repo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local machine can share code through repo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works on</a:t>
            </a:r>
            <a:r>
              <a:rPr lang="en-US"/>
              <a:t> all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local machines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Google Maps Framework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UI Design Mockup (Partially Done)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Local database ERD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Ongoing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map zoom in your physical address and zoom in your searching a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ddress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Customizable settings library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Object Modeling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Crime Rates/Trend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rime level.png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812" y="1524925"/>
            <a:ext cx="10932374" cy="521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Crime Algorithm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Ideal algorithm: combine forecast from past 10 years’ data and recent 30 day activity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Forecast = Z*Trend + .5(1-Z)*Median + .5(1-Z)*(Linear Weighted + Exponential Weighted)/2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Z is correlation squared → forecast changes depending on linearity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Potential Problem: can the app query to find all the data needed from JSON parser?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UI Mockup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25" y="1619425"/>
            <a:ext cx="2166775" cy="41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3787" y="1606094"/>
            <a:ext cx="2166774" cy="4217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6137" y="1606100"/>
            <a:ext cx="2216409" cy="421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28949" y="1545324"/>
            <a:ext cx="2274732" cy="431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Object Modeling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725" y="1445473"/>
            <a:ext cx="9340024" cy="51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Sprint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n-US"/>
              <a:t>Jason: DB driver and object classes, public interfaces for controller classes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en-US"/>
              <a:t>Lou: Finish setup of settings library, begin to write functions that </a:t>
            </a:r>
            <a:r>
              <a:rPr lang="en-US"/>
              <a:t>integrate controller classes into settings library</a:t>
            </a:r>
            <a:r>
              <a:rPr lang="en-US"/>
              <a:t>.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en-US"/>
              <a:t>Peter: Continue work on CrimeJSONParse class.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en-US"/>
              <a:t>Mingyuan ：Continue working current location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en-US"/>
              <a:t>Kevin: work on getting access to Phila’s crime level weighting, implement algorithm with Peter’s code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