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72" r:id="rId4"/>
    <p:sldId id="264" r:id="rId5"/>
    <p:sldId id="273" r:id="rId6"/>
    <p:sldId id="27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27001-3BA2-4C4B-A4E5-393ACA37F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308EB8-5815-42CF-B215-1ECCCE4DE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B7BA42-D777-43A4-B2E5-AFDE1EC1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F3140-2202-4ABF-B2F3-19327F21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E5CF4B-55BE-422F-B73E-33021CF9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2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2EEF3-FB2A-432B-A1D4-E7B0ACD6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A34982-2E40-44E1-AEC7-45A418006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48A6EE-F5AE-46B9-8275-A842209D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EE015A-4192-4310-A09D-4FD3DD18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62AD92-4B57-481E-AC60-206B91F0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4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D8C9B4-B45D-426D-8BFD-64882945B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4896B8-B25A-4740-BD7F-BF53C9E68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36816-4988-4D63-9599-7074E33D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A8635-714A-4493-AD7F-B1530F95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056350-9529-4609-BD4C-5F344E89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5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08ADE-D299-4C64-A826-1CA9F6FB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07280C-F597-49F6-B6B4-AC6C5684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6DE425-1A0B-43E4-917D-98E6C3DA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1AD98D-D575-440C-8C69-C4FD03E5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6A41D8-A1F8-4627-A0D8-EB9B7728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49D4A-DF0C-4BF5-952C-7018F305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33C148-903B-4BC6-A32F-6396A466F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D4334B-2CF8-4362-AA07-17F82518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A110A9-3361-49D5-8E4B-1CBD292D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F243B0-68B2-4064-A19C-72FC1188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9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A189A-88F7-4E6F-9309-36CEFFE6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2B7A6-210C-46CF-B771-5236BD631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EA976D-7685-421C-B600-3ABAF2929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DFB564-E14E-4A98-9461-EAB42B8D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230C78-4A60-4802-B7DA-C9C8568D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0BD977-75C9-4ECA-B251-3B924BEB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6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1D486-4153-4FF1-87A0-CF11EF08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561827-F453-4D3C-BF69-A85A2480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2AAE31-5353-40DF-B0CF-823EA32D9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CAB8D01-C3F7-45F5-B995-8EBE47E1D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0930BF-CB82-4561-AFE8-CE773CB84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0D3E36-6563-4BAD-B00D-38611383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3A82EA-6CEC-4E98-81EB-CEACC4D8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38EC67-522C-442F-A632-3F09375A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3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81DC0-43B2-46DB-ADA5-9E978B91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24BFDA-5481-469B-B1EC-98E49597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072BC0-F194-4729-8548-907A6F13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B2A890-E95D-4EC0-BB2C-37A4ECCA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9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A65202E-7542-4DBC-A478-C65B0E2F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D1BD49-E082-4FF5-9326-C25900A8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B36A18-B545-4A1A-B7A9-4DB17640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442F9-0A07-488D-B017-59793468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059601-BE0E-4327-B6FB-03ECAB53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4E9F7F-49D3-43B7-9101-A99A84B1D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BAAF25-E8E5-474E-8726-328839C4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AD3732-EF02-4827-B9E0-80BEECA9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70585D-FC58-44E2-BD39-7BC6A75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9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E14D3-44F9-4FF9-B38F-8A3905D9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40FEF6-23C8-4CF4-92CD-3794A08C7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EFE498-B4BE-45BE-9E90-3B2165E8D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03CEE4-1362-4C2F-8778-159C6606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9FD5-B1F9-40AC-94BE-057AF3414BD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527B87-A863-4929-BC9C-C73EF1ED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EC9556-27F8-49AB-BDA9-59AA0377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AEC0-92AB-43F5-9CF9-07AA536CA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2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E00D5F-26A8-4852-A99A-AAF158CE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25C1EA-45CD-4C74-9879-792D4AB27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D20A7-CB46-4EE5-96C6-C83C15AB7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FD5-B1F9-40AC-94BE-057AF3414BD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D07EF2-AF63-4D38-B2A1-B99CADCC2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6C0708-C445-4914-8B39-5FB70160E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AEC0-92AB-43F5-9CF9-07AA536CA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6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7C0D9B8-8C71-4584-9633-5100F6807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6" y="5804034"/>
            <a:ext cx="1276789" cy="65371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08417C-48F1-4DC1-ACA6-7501C3425D19}"/>
              </a:ext>
            </a:extLst>
          </p:cNvPr>
          <p:cNvSpPr txBox="1"/>
          <p:nvPr/>
        </p:nvSpPr>
        <p:spPr>
          <a:xfrm>
            <a:off x="594360" y="2598003"/>
            <a:ext cx="11003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Exercises using Random Forest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4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7C0D9B8-8C71-4584-9633-5100F6807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6" y="5804034"/>
            <a:ext cx="1276789" cy="653716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AF16755-C981-4A21-84FE-661C5C4DF2B9}"/>
              </a:ext>
            </a:extLst>
          </p:cNvPr>
          <p:cNvCxnSpPr>
            <a:cxnSpLocks/>
          </p:cNvCxnSpPr>
          <p:nvPr/>
        </p:nvCxnSpPr>
        <p:spPr>
          <a:xfrm>
            <a:off x="585537" y="356135"/>
            <a:ext cx="1102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9CA1827-63E9-4D3E-A804-C0C6CAEA1F25}"/>
              </a:ext>
            </a:extLst>
          </p:cNvPr>
          <p:cNvCxnSpPr>
            <a:cxnSpLocks/>
          </p:cNvCxnSpPr>
          <p:nvPr/>
        </p:nvCxnSpPr>
        <p:spPr>
          <a:xfrm>
            <a:off x="603183" y="1037924"/>
            <a:ext cx="1102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9058FB-E704-446D-A8CB-160A1DC0C84C}"/>
              </a:ext>
            </a:extLst>
          </p:cNvPr>
          <p:cNvSpPr txBox="1"/>
          <p:nvPr/>
        </p:nvSpPr>
        <p:spPr>
          <a:xfrm>
            <a:off x="612006" y="466197"/>
            <a:ext cx="11003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What to 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641EDA-EA7E-40F8-885D-7A93D8A38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07" y="1719714"/>
            <a:ext cx="9278929" cy="489632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1D17B95-69F7-47F4-AFB3-1EFD7EE3D4C3}"/>
              </a:ext>
            </a:extLst>
          </p:cNvPr>
          <p:cNvSpPr txBox="1"/>
          <p:nvPr/>
        </p:nvSpPr>
        <p:spPr>
          <a:xfrm>
            <a:off x="612006" y="1150382"/>
            <a:ext cx="11012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Access your Google Earth Engine account</a:t>
            </a:r>
          </a:p>
        </p:txBody>
      </p:sp>
    </p:spTree>
    <p:extLst>
      <p:ext uri="{BB962C8B-B14F-4D97-AF65-F5344CB8AC3E}">
        <p14:creationId xmlns:p14="http://schemas.microsoft.com/office/powerpoint/2010/main" val="8056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7C0D9B8-8C71-4584-9633-5100F6807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6" y="5804034"/>
            <a:ext cx="1276789" cy="653716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AF16755-C981-4A21-84FE-661C5C4DF2B9}"/>
              </a:ext>
            </a:extLst>
          </p:cNvPr>
          <p:cNvCxnSpPr>
            <a:cxnSpLocks/>
          </p:cNvCxnSpPr>
          <p:nvPr/>
        </p:nvCxnSpPr>
        <p:spPr>
          <a:xfrm>
            <a:off x="585537" y="356135"/>
            <a:ext cx="1102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9CA1827-63E9-4D3E-A804-C0C6CAEA1F25}"/>
              </a:ext>
            </a:extLst>
          </p:cNvPr>
          <p:cNvCxnSpPr>
            <a:cxnSpLocks/>
          </p:cNvCxnSpPr>
          <p:nvPr/>
        </p:nvCxnSpPr>
        <p:spPr>
          <a:xfrm>
            <a:off x="603183" y="1037924"/>
            <a:ext cx="1102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9058FB-E704-446D-A8CB-160A1DC0C84C}"/>
              </a:ext>
            </a:extLst>
          </p:cNvPr>
          <p:cNvSpPr txBox="1"/>
          <p:nvPr/>
        </p:nvSpPr>
        <p:spPr>
          <a:xfrm>
            <a:off x="612006" y="466197"/>
            <a:ext cx="11003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What to 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D17B95-69F7-47F4-AFB3-1EFD7EE3D4C3}"/>
              </a:ext>
            </a:extLst>
          </p:cNvPr>
          <p:cNvSpPr txBox="1"/>
          <p:nvPr/>
        </p:nvSpPr>
        <p:spPr>
          <a:xfrm>
            <a:off x="612006" y="1150382"/>
            <a:ext cx="11012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Collect some (point) samples from a region of your interest (</a:t>
            </a:r>
            <a:r>
              <a:rPr lang="en-US" dirty="0" err="1"/>
              <a:t>roi</a:t>
            </a:r>
            <a:r>
              <a:rPr lang="en-US" dirty="0"/>
              <a:t>). Change the “import as” field from Geometry to Feature Collection, add the property of your point data and name it too.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A32835-6BA1-45C6-AF2F-D94C64395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87" y="1887054"/>
            <a:ext cx="9025288" cy="473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6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7C0D9B8-8C71-4584-9633-5100F6807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6" y="5804034"/>
            <a:ext cx="1276789" cy="653716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AF16755-C981-4A21-84FE-661C5C4DF2B9}"/>
              </a:ext>
            </a:extLst>
          </p:cNvPr>
          <p:cNvCxnSpPr>
            <a:cxnSpLocks/>
          </p:cNvCxnSpPr>
          <p:nvPr/>
        </p:nvCxnSpPr>
        <p:spPr>
          <a:xfrm>
            <a:off x="585537" y="356135"/>
            <a:ext cx="1102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9CA1827-63E9-4D3E-A804-C0C6CAEA1F25}"/>
              </a:ext>
            </a:extLst>
          </p:cNvPr>
          <p:cNvCxnSpPr>
            <a:cxnSpLocks/>
          </p:cNvCxnSpPr>
          <p:nvPr/>
        </p:nvCxnSpPr>
        <p:spPr>
          <a:xfrm>
            <a:off x="603183" y="1037924"/>
            <a:ext cx="1102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9058FB-E704-446D-A8CB-160A1DC0C84C}"/>
              </a:ext>
            </a:extLst>
          </p:cNvPr>
          <p:cNvSpPr txBox="1"/>
          <p:nvPr/>
        </p:nvSpPr>
        <p:spPr>
          <a:xfrm>
            <a:off x="612006" y="466197"/>
            <a:ext cx="11003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What to 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FB78BC-EA64-4217-BAB4-03E0C6AED54A}"/>
              </a:ext>
            </a:extLst>
          </p:cNvPr>
          <p:cNvSpPr txBox="1"/>
          <p:nvPr/>
        </p:nvSpPr>
        <p:spPr>
          <a:xfrm>
            <a:off x="612006" y="1150382"/>
            <a:ext cx="11012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Go to: https://github.com/sacridini/lulc_ml_methods_course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3362EA1-C48D-4E56-8730-00EFC7EA50C2}"/>
              </a:ext>
            </a:extLst>
          </p:cNvPr>
          <p:cNvSpPr txBox="1"/>
          <p:nvPr/>
        </p:nvSpPr>
        <p:spPr>
          <a:xfrm>
            <a:off x="603183" y="1535047"/>
            <a:ext cx="11012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Download the repository content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DD96405-198F-4DDD-BD58-7476F86AD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082" y="2016836"/>
            <a:ext cx="7965206" cy="466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3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7C0D9B8-8C71-4584-9633-5100F6807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6" y="5804034"/>
            <a:ext cx="1276789" cy="653716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AF16755-C981-4A21-84FE-661C5C4DF2B9}"/>
              </a:ext>
            </a:extLst>
          </p:cNvPr>
          <p:cNvCxnSpPr>
            <a:cxnSpLocks/>
          </p:cNvCxnSpPr>
          <p:nvPr/>
        </p:nvCxnSpPr>
        <p:spPr>
          <a:xfrm>
            <a:off x="585537" y="356135"/>
            <a:ext cx="1102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9CA1827-63E9-4D3E-A804-C0C6CAEA1F25}"/>
              </a:ext>
            </a:extLst>
          </p:cNvPr>
          <p:cNvCxnSpPr>
            <a:cxnSpLocks/>
          </p:cNvCxnSpPr>
          <p:nvPr/>
        </p:nvCxnSpPr>
        <p:spPr>
          <a:xfrm>
            <a:off x="603183" y="1037924"/>
            <a:ext cx="1102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9058FB-E704-446D-A8CB-160A1DC0C84C}"/>
              </a:ext>
            </a:extLst>
          </p:cNvPr>
          <p:cNvSpPr txBox="1"/>
          <p:nvPr/>
        </p:nvSpPr>
        <p:spPr>
          <a:xfrm>
            <a:off x="612006" y="466197"/>
            <a:ext cx="11003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What to 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FB78BC-EA64-4217-BAB4-03E0C6AED54A}"/>
              </a:ext>
            </a:extLst>
          </p:cNvPr>
          <p:cNvSpPr txBox="1"/>
          <p:nvPr/>
        </p:nvSpPr>
        <p:spPr>
          <a:xfrm>
            <a:off x="620829" y="3043981"/>
            <a:ext cx="11012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Copy the code from: https://github.com/sacridini/lulc_ml_methods_course/blob/master/code/gee/lulc_gee.js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3362EA1-C48D-4E56-8730-00EFC7EA50C2}"/>
              </a:ext>
            </a:extLst>
          </p:cNvPr>
          <p:cNvSpPr txBox="1"/>
          <p:nvPr/>
        </p:nvSpPr>
        <p:spPr>
          <a:xfrm>
            <a:off x="612006" y="3428646"/>
            <a:ext cx="11012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Paste it in your Earth Engine project and change the script to work with your data</a:t>
            </a:r>
          </a:p>
        </p:txBody>
      </p:sp>
    </p:spTree>
    <p:extLst>
      <p:ext uri="{BB962C8B-B14F-4D97-AF65-F5344CB8AC3E}">
        <p14:creationId xmlns:p14="http://schemas.microsoft.com/office/powerpoint/2010/main" val="256968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7C0D9B8-8C71-4584-9633-5100F6807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6" y="5804034"/>
            <a:ext cx="1276789" cy="653716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AF16755-C981-4A21-84FE-661C5C4DF2B9}"/>
              </a:ext>
            </a:extLst>
          </p:cNvPr>
          <p:cNvCxnSpPr>
            <a:cxnSpLocks/>
          </p:cNvCxnSpPr>
          <p:nvPr/>
        </p:nvCxnSpPr>
        <p:spPr>
          <a:xfrm>
            <a:off x="585537" y="356135"/>
            <a:ext cx="1102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9CA1827-63E9-4D3E-A804-C0C6CAEA1F25}"/>
              </a:ext>
            </a:extLst>
          </p:cNvPr>
          <p:cNvCxnSpPr>
            <a:cxnSpLocks/>
          </p:cNvCxnSpPr>
          <p:nvPr/>
        </p:nvCxnSpPr>
        <p:spPr>
          <a:xfrm>
            <a:off x="603183" y="1037924"/>
            <a:ext cx="1102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9058FB-E704-446D-A8CB-160A1DC0C84C}"/>
              </a:ext>
            </a:extLst>
          </p:cNvPr>
          <p:cNvSpPr txBox="1"/>
          <p:nvPr/>
        </p:nvSpPr>
        <p:spPr>
          <a:xfrm>
            <a:off x="612006" y="466197"/>
            <a:ext cx="11003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What to 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FB78BC-EA64-4217-BAB4-03E0C6AED54A}"/>
              </a:ext>
            </a:extLst>
          </p:cNvPr>
          <p:cNvSpPr txBox="1"/>
          <p:nvPr/>
        </p:nvSpPr>
        <p:spPr>
          <a:xfrm>
            <a:off x="585537" y="3236313"/>
            <a:ext cx="11012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Export the results and load in a GIS software of your preference</a:t>
            </a:r>
          </a:p>
        </p:txBody>
      </p:sp>
    </p:spTree>
    <p:extLst>
      <p:ext uri="{BB962C8B-B14F-4D97-AF65-F5344CB8AC3E}">
        <p14:creationId xmlns:p14="http://schemas.microsoft.com/office/powerpoint/2010/main" val="210987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7C0D9B8-8C71-4584-9633-5100F6807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6" y="5804034"/>
            <a:ext cx="1276789" cy="653716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AF16755-C981-4A21-84FE-661C5C4DF2B9}"/>
              </a:ext>
            </a:extLst>
          </p:cNvPr>
          <p:cNvCxnSpPr>
            <a:cxnSpLocks/>
          </p:cNvCxnSpPr>
          <p:nvPr/>
        </p:nvCxnSpPr>
        <p:spPr>
          <a:xfrm>
            <a:off x="585537" y="356135"/>
            <a:ext cx="1102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9CA1827-63E9-4D3E-A804-C0C6CAEA1F25}"/>
              </a:ext>
            </a:extLst>
          </p:cNvPr>
          <p:cNvCxnSpPr>
            <a:cxnSpLocks/>
          </p:cNvCxnSpPr>
          <p:nvPr/>
        </p:nvCxnSpPr>
        <p:spPr>
          <a:xfrm>
            <a:off x="603183" y="1037924"/>
            <a:ext cx="1102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9058FB-E704-446D-A8CB-160A1DC0C84C}"/>
              </a:ext>
            </a:extLst>
          </p:cNvPr>
          <p:cNvSpPr txBox="1"/>
          <p:nvPr/>
        </p:nvSpPr>
        <p:spPr>
          <a:xfrm>
            <a:off x="612006" y="466197"/>
            <a:ext cx="11003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Exercise Number 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FB78BC-EA64-4217-BAB4-03E0C6AED54A}"/>
              </a:ext>
            </a:extLst>
          </p:cNvPr>
          <p:cNvSpPr txBox="1"/>
          <p:nvPr/>
        </p:nvSpPr>
        <p:spPr>
          <a:xfrm>
            <a:off x="612006" y="2572252"/>
            <a:ext cx="11012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Get the R scripts from the repository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Get the raster file and the samples shapefile file from the repository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Install the Raster, SF and MLR packages in your computer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Run the “</a:t>
            </a:r>
            <a:r>
              <a:rPr lang="en-US" dirty="0" err="1"/>
              <a:t>mlr_class.R</a:t>
            </a:r>
            <a:r>
              <a:rPr lang="en-US" dirty="0"/>
              <a:t>” script in your R setup  </a:t>
            </a:r>
          </a:p>
        </p:txBody>
      </p:sp>
    </p:spTree>
    <p:extLst>
      <p:ext uri="{BB962C8B-B14F-4D97-AF65-F5344CB8AC3E}">
        <p14:creationId xmlns:p14="http://schemas.microsoft.com/office/powerpoint/2010/main" val="2877914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196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</dc:creator>
  <cp:lastModifiedBy>eduardo</cp:lastModifiedBy>
  <cp:revision>33</cp:revision>
  <dcterms:created xsi:type="dcterms:W3CDTF">2020-09-18T05:26:16Z</dcterms:created>
  <dcterms:modified xsi:type="dcterms:W3CDTF">2020-09-20T21:38:53Z</dcterms:modified>
</cp:coreProperties>
</file>