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8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0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8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5C447E-80D8-4434-9C66-79BFBF9651AF}" type="datetimeFigureOut">
              <a:rPr lang="en-US" smtClean="0"/>
              <a:t>08/01/2021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E40FC4-159E-4292-A591-00C874A31E0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8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C8A0C-9D1D-4022-9DAE-5AB782BA5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30539"/>
          </a:xfrm>
        </p:spPr>
        <p:txBody>
          <a:bodyPr anchor="t"/>
          <a:lstStyle/>
          <a:p>
            <a:pPr algn="ctr"/>
            <a:r>
              <a:rPr lang="en-US" dirty="0"/>
              <a:t>Bubba Gump Shrimp Company Survey Analysis</a:t>
            </a:r>
          </a:p>
        </p:txBody>
      </p:sp>
    </p:spTree>
    <p:extLst>
      <p:ext uri="{BB962C8B-B14F-4D97-AF65-F5344CB8AC3E}">
        <p14:creationId xmlns:p14="http://schemas.microsoft.com/office/powerpoint/2010/main" val="2262023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7C2F-2FCF-4AC6-B045-DAB57418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76FF-88F3-4673-9575-F62F42D7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United States Census Bureau. (n.d.). AGE AND SEX. Retrieved August 1, 2021, from https://data.census.gov/cedsci/table?t=Age and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Sex&amp;g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=0100000US.860000&amp;y=2019&amp;tid=ACSST5Y2019.S0101</a:t>
            </a:r>
          </a:p>
          <a:p>
            <a:pPr marL="457200" indent="-457200">
              <a:buNone/>
            </a:pP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United States Census Bureau. (n.d.). INCOME IN THE PAST 12 MONTHS (IN 2019 INFLATION-ADJUSTED DOLLARS). Retrieved August 1, 2021, from https://data.census.gov/cedsci/table?t=Income and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Poverty&amp;g</a:t>
            </a:r>
            <a:r>
              <a:rPr lang="en-US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</a:rPr>
              <a:t>=0100000US.860000&amp;y=2019&amp;tid=ACSST5Y2019.S1901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9492-0AEE-41DE-B2AC-1F7CA7D1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7CE2-2E53-4F0D-823C-525FF1B2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restaurant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third-party retailer sales</a:t>
            </a:r>
          </a:p>
        </p:txBody>
      </p:sp>
    </p:spTree>
    <p:extLst>
      <p:ext uri="{BB962C8B-B14F-4D97-AF65-F5344CB8AC3E}">
        <p14:creationId xmlns:p14="http://schemas.microsoft.com/office/powerpoint/2010/main" val="232153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9492-0AEE-41DE-B2AC-1F7CA7D1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7CE2-2E53-4F0D-823C-525FF1B2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85502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Bubba Gump Shrimp Company customer surveys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500 random customers who have purchased an item at one of our restaurants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Population Data (United States Census Bureau, n.d.)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2019 estimates of population by zip code broken down by 5 year age ranges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Income Data (United States Census Bureau, n.d.)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2019 estimates of income by zip code broken down by $10K or $25K ranges and category (Households, Families, Married-couple and Nonfamily)</a:t>
            </a:r>
          </a:p>
        </p:txBody>
      </p:sp>
    </p:spTree>
    <p:extLst>
      <p:ext uri="{BB962C8B-B14F-4D97-AF65-F5344CB8AC3E}">
        <p14:creationId xmlns:p14="http://schemas.microsoft.com/office/powerpoint/2010/main" val="301378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Purchases by Income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308589"/>
            <a:ext cx="11666719" cy="12789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Incomes of $40K-$59K make up most of our restaurant and third-party retailer purchases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$40K-$40K make up 37.6% of combined purchases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$50K-$59K make up 39.2% of combined purchases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CC6B0-E66D-4F1F-A91D-86D6CF29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564"/>
            <a:ext cx="6096000" cy="3489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A28F1-9115-40E0-86F5-55C7EB9A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9564"/>
            <a:ext cx="6096000" cy="34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5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Purchases by 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308589"/>
            <a:ext cx="11666719" cy="12789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Ages 20-29 make up the most of our restaurant and third-party retailer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21A5F-190F-48BD-9CD7-18C6436FD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19564"/>
            <a:ext cx="6095999" cy="3489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1618B-0334-449D-AC1B-1C6492286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19564"/>
            <a:ext cx="6096000" cy="34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3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Top 10 States with the highest percentage income of $35K-$75K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308589"/>
            <a:ext cx="11666719" cy="12789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Top 10 states to focus on for income are…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Idaho, Montana, Arkansas, Indiana, Oklahoma, West Virginia, South Dakota, Missouri, Tennessee and Nevada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F49AB-3E1A-43FE-AF25-70B4502E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95" y="1819564"/>
            <a:ext cx="6480610" cy="34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Top 10 States with the highest percentage ages 20-29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308589"/>
            <a:ext cx="11666719" cy="12789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Top 10 states to focus on for age are…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District of Columbia, North Dakota, Utah, Alaska, California, Colorado, Texas, Rhode Island, Massachusetts and New York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BF643-6BD0-4F31-8B83-9BD2CD56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95" y="1819563"/>
            <a:ext cx="6480610" cy="34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5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E3A25-71D1-48A4-8607-6A3EDFCB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95" y="1819563"/>
            <a:ext cx="6480610" cy="3489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Top 10 States by Income and Age Rankings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5308589"/>
            <a:ext cx="11666719" cy="12789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Top 10 states to focus on for income and age rankings are…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Oklahoma, Indiana, Kansas, Utah, Arizona, Tennessee, North Dakota, Missouri, Texas and Idaho</a:t>
            </a:r>
          </a:p>
        </p:txBody>
      </p:sp>
    </p:spTree>
    <p:extLst>
      <p:ext uri="{BB962C8B-B14F-4D97-AF65-F5344CB8AC3E}">
        <p14:creationId xmlns:p14="http://schemas.microsoft.com/office/powerpoint/2010/main" val="251557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3E5-69D9-4B9B-8F04-E782C394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Recommendations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588DB3-A526-4826-95CA-C021374D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Increase presence and awareness of affordability in Idaho, Montana, Arkansas, West Virginia, South Dakota and Nevada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Increase presence and appeal to a younger crowd in District of Columbia, Alaska, California, Colorado, Rhode Island, Massachusetts and New York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Increase presence, awareness of affordability and appeal to a younger crowd in Oklahoma, Indiana, Kansas, Utah, Arizona, Tennessee, North Dakota, Missouri, Texas and Idaho</a:t>
            </a:r>
          </a:p>
        </p:txBody>
      </p:sp>
    </p:spTree>
    <p:extLst>
      <p:ext uri="{BB962C8B-B14F-4D97-AF65-F5344CB8AC3E}">
        <p14:creationId xmlns:p14="http://schemas.microsoft.com/office/powerpoint/2010/main" val="515614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482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Retrospect</vt:lpstr>
      <vt:lpstr>Bubba Gump Shrimp Company Survey Analysis</vt:lpstr>
      <vt:lpstr>Objectives</vt:lpstr>
      <vt:lpstr>Data Sources</vt:lpstr>
      <vt:lpstr>Purchases by Income</vt:lpstr>
      <vt:lpstr>Purchases by Age</vt:lpstr>
      <vt:lpstr>Top 10 States with the highest percentage income of $35K-$75K</vt:lpstr>
      <vt:lpstr>Top 10 States with the highest percentage ages 20-29</vt:lpstr>
      <vt:lpstr>Top 10 States by Income and Age Rankings</vt:lpstr>
      <vt:lpstr>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Bubba Gump Shrimp Company Survey Analysis</dc:title>
  <dc:creator>kyle kan</dc:creator>
  <cp:lastModifiedBy>kyle kan</cp:lastModifiedBy>
  <cp:revision>1</cp:revision>
  <dcterms:created xsi:type="dcterms:W3CDTF">2021-08-01T21:18:55Z</dcterms:created>
  <dcterms:modified xsi:type="dcterms:W3CDTF">2021-08-01T22:28:08Z</dcterms:modified>
</cp:coreProperties>
</file>