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/>
    <p:restoredTop sz="94719"/>
  </p:normalViewPr>
  <p:slideViewPr>
    <p:cSldViewPr snapToGrid="0">
      <p:cViewPr varScale="1">
        <p:scale>
          <a:sx n="146" d="100"/>
          <a:sy n="146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220F-AA19-1DF1-C903-AC8C343E5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E9243-118E-B626-0777-ED742B3F6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3E6B0-5907-B7F8-F69E-ED69DE27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9BB-1C2A-B949-AD9B-1CA7EF5BF826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B9A9-38E1-8901-0307-15F00969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A156-17CE-2EE1-9724-1823A316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0D1-E268-294F-87CF-C80F3809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2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4593-B404-008E-4B94-C0F5167E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21D00-A1BF-0E5B-914D-40D44CE3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AC960-8D0F-2EC3-2E69-8D3A7140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9BB-1C2A-B949-AD9B-1CA7EF5BF826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1232-F627-947F-F8EB-DDAAFF49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BE040-0279-DA70-9E5E-2582804C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0D1-E268-294F-87CF-C80F3809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0CC93-04CF-E4AA-151B-8003908C5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77E67-611A-F623-3D34-FE28364BA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FEDB-AA0B-0D7A-14B9-EC5549A6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9BB-1C2A-B949-AD9B-1CA7EF5BF826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7297-7274-A68C-52B1-65BE65B1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B3CF-E62F-EC77-B423-B39759BB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0D1-E268-294F-87CF-C80F3809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49E2-53E6-711B-54B3-A8E7E212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16DE-E290-A0B4-3120-B3CA9AED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50860-73E6-374B-E243-57DD180C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9BB-1C2A-B949-AD9B-1CA7EF5BF826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C4D9-51B1-2ABE-685B-1E6702BE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5D8E-3C93-F049-4162-2C31CB4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0D1-E268-294F-87CF-C80F3809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1CBE-A419-0384-AE1D-48A43D8E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F0D4D-4329-A2F1-4340-B30651A2A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4DCF-4236-CC12-3E09-A8A59095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9BB-1C2A-B949-AD9B-1CA7EF5BF826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4370-E1AC-4873-6BEF-67B51B2C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6068-3250-86AB-25E5-F351419A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0D1-E268-294F-87CF-C80F3809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781A-87F3-00B4-D658-532FE771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C429-6F0D-C45D-C0B3-14880B37D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551EA-D1A2-859C-7169-3AB3F0E13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FB277-EB7F-5F71-012C-335DEE58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9BB-1C2A-B949-AD9B-1CA7EF5BF826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D3EBA-E72F-12C1-088F-39916493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B08A2-9752-8BBF-32E6-6B78EE6C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0D1-E268-294F-87CF-C80F3809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8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9FCA-629F-06E7-7116-696E4BFF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8A925-46BA-4E4F-E0AD-438939E6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FD4E9-5FF4-A9FD-849A-74EEB605A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8B46C-6FF8-7018-BEB1-11EC9C9D7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BEA32-7CA9-28AE-B33C-381A49F3C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2896F-5D2C-6A85-9D09-F3916A3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9BB-1C2A-B949-AD9B-1CA7EF5BF826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537D3-2734-EACB-EC6D-8D189451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17D96-AE46-5129-A21C-2AFCE9DF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0D1-E268-294F-87CF-C80F3809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875E-B58D-933B-1F05-BF24BCD2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E4EF9-0A0D-813A-95CB-D0479190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9BB-1C2A-B949-AD9B-1CA7EF5BF826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4A364-2D35-0190-09A5-924C66C9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F4BD4-E804-D850-6FFF-7B944627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0D1-E268-294F-87CF-C80F3809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420E0-B018-6700-EB69-9201AA37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9BB-1C2A-B949-AD9B-1CA7EF5BF826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3F22E-03A5-E1D5-1015-1FDC8F4C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C8F6-93B2-053C-6426-71883EDB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0D1-E268-294F-87CF-C80F3809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E960-AE41-929B-4575-445C7938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077C-F36D-B609-1B25-7FBBAD9B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0577A-DA42-7E86-09A4-007385420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89A81-05A2-9F40-FF2B-9F4C8D56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9BB-1C2A-B949-AD9B-1CA7EF5BF826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276DB-0332-AC7D-E9DC-75C132C3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52222-B4D7-2375-468F-A2F58A19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0D1-E268-294F-87CF-C80F3809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4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A679-C0B1-D7B8-939E-F01F62F8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E0898-B49F-0118-FA7A-870FB8EC1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A4364-F343-1F55-0110-3714751C6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AC52E-66A9-CE81-A01E-68BEE1E6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9BB-1C2A-B949-AD9B-1CA7EF5BF826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159C7-AAC8-F557-7C70-7590A2C5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6E61D-65E0-CB1D-7434-64EDA474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0D1-E268-294F-87CF-C80F3809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58B37-B3FE-561C-EFFE-3B74FF82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1FE2C-1141-3E64-CE95-56025779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BCB51-FA7E-4A22-B467-8A5637B60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D739BB-1C2A-B949-AD9B-1CA7EF5BF826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E0C3-9C3B-F7E0-C139-5A5607F62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9FAD9-41E3-68A6-5DC7-BA115B56C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F030D1-E268-294F-87CF-C80F3809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7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artoon of a tiger&#10;&#10;Description automatically generated">
            <a:extLst>
              <a:ext uri="{FF2B5EF4-FFF2-40B4-BE49-F238E27FC236}">
                <a16:creationId xmlns:a16="http://schemas.microsoft.com/office/drawing/2014/main" id="{1D1184F2-5DD7-8503-3B60-17E9EA56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88451" y="881536"/>
            <a:ext cx="658041" cy="657365"/>
          </a:xfrm>
          <a:prstGeom prst="rect">
            <a:avLst/>
          </a:prstGeom>
        </p:spPr>
      </p:pic>
      <p:pic>
        <p:nvPicPr>
          <p:cNvPr id="11" name="Picture 10" descr="A cartoon of a monkey&#10;&#10;Description automatically generated">
            <a:extLst>
              <a:ext uri="{FF2B5EF4-FFF2-40B4-BE49-F238E27FC236}">
                <a16:creationId xmlns:a16="http://schemas.microsoft.com/office/drawing/2014/main" id="{2101286B-3520-D925-6388-6A4703EAD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606" y="991533"/>
            <a:ext cx="547931" cy="547368"/>
          </a:xfrm>
          <a:prstGeom prst="rect">
            <a:avLst/>
          </a:prstGeom>
        </p:spPr>
      </p:pic>
      <p:pic>
        <p:nvPicPr>
          <p:cNvPr id="13" name="Picture 12" descr="A cartoon of an elephant&#10;&#10;Description automatically generated">
            <a:extLst>
              <a:ext uri="{FF2B5EF4-FFF2-40B4-BE49-F238E27FC236}">
                <a16:creationId xmlns:a16="http://schemas.microsoft.com/office/drawing/2014/main" id="{674FAD5C-73D8-C4BE-995A-CF1DDF2FD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973" y="285515"/>
            <a:ext cx="1300352" cy="1299016"/>
          </a:xfrm>
          <a:prstGeom prst="rect">
            <a:avLst/>
          </a:prstGeom>
        </p:spPr>
      </p:pic>
      <p:pic>
        <p:nvPicPr>
          <p:cNvPr id="15" name="Picture 14" descr="A cartoon giraffe with black background&#10;&#10;Description automatically generated">
            <a:extLst>
              <a:ext uri="{FF2B5EF4-FFF2-40B4-BE49-F238E27FC236}">
                <a16:creationId xmlns:a16="http://schemas.microsoft.com/office/drawing/2014/main" id="{A3B2C572-BD39-9D5B-A393-C341A346D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608" y="521841"/>
            <a:ext cx="1063090" cy="10619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60BEAA5-EA84-7F41-764A-E967FB53514E}"/>
              </a:ext>
            </a:extLst>
          </p:cNvPr>
          <p:cNvSpPr/>
          <p:nvPr/>
        </p:nvSpPr>
        <p:spPr>
          <a:xfrm>
            <a:off x="4022349" y="1763386"/>
            <a:ext cx="3531763" cy="620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the animal have a long tail?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E269BC-4EFE-A5BB-0D45-C164F8B0C0A0}"/>
              </a:ext>
            </a:extLst>
          </p:cNvPr>
          <p:cNvSpPr txBox="1"/>
          <p:nvPr/>
        </p:nvSpPr>
        <p:spPr>
          <a:xfrm>
            <a:off x="3094387" y="2481018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C3982-B89D-99E2-A80A-1E1CDFA16DD2}"/>
              </a:ext>
            </a:extLst>
          </p:cNvPr>
          <p:cNvSpPr txBox="1"/>
          <p:nvPr/>
        </p:nvSpPr>
        <p:spPr>
          <a:xfrm>
            <a:off x="7845967" y="249578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pic>
        <p:nvPicPr>
          <p:cNvPr id="20" name="Picture 19" descr="A cartoon of a tiger&#10;&#10;Description automatically generated">
            <a:extLst>
              <a:ext uri="{FF2B5EF4-FFF2-40B4-BE49-F238E27FC236}">
                <a16:creationId xmlns:a16="http://schemas.microsoft.com/office/drawing/2014/main" id="{59298F3B-8B88-38E0-B821-A647D943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11278" y="2536430"/>
            <a:ext cx="658041" cy="657365"/>
          </a:xfrm>
          <a:prstGeom prst="rect">
            <a:avLst/>
          </a:prstGeom>
        </p:spPr>
      </p:pic>
      <p:pic>
        <p:nvPicPr>
          <p:cNvPr id="22" name="Picture 21" descr="A cartoon of a monkey&#10;&#10;Description automatically generated">
            <a:extLst>
              <a:ext uri="{FF2B5EF4-FFF2-40B4-BE49-F238E27FC236}">
                <a16:creationId xmlns:a16="http://schemas.microsoft.com/office/drawing/2014/main" id="{CE91C6EC-C1FF-5BBF-458D-83518D80B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30" y="2774711"/>
            <a:ext cx="547931" cy="547368"/>
          </a:xfrm>
          <a:prstGeom prst="rect">
            <a:avLst/>
          </a:prstGeom>
        </p:spPr>
      </p:pic>
      <p:pic>
        <p:nvPicPr>
          <p:cNvPr id="23" name="Picture 22" descr="A cartoon of an elephant&#10;&#10;Description automatically generated">
            <a:extLst>
              <a:ext uri="{FF2B5EF4-FFF2-40B4-BE49-F238E27FC236}">
                <a16:creationId xmlns:a16="http://schemas.microsoft.com/office/drawing/2014/main" id="{84826032-520A-3EAD-6CA4-6602BB0C0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143" y="1970403"/>
            <a:ext cx="1300352" cy="129901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0D2C9E-1630-8C15-C1E9-923F47FDE49A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flipH="1">
            <a:off x="3358210" y="2073779"/>
            <a:ext cx="664139" cy="407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9CFB88-2F4B-48FA-26F1-D7F6AC089158}"/>
              </a:ext>
            </a:extLst>
          </p:cNvPr>
          <p:cNvCxnSpPr>
            <a:stCxn id="17" idx="3"/>
            <a:endCxn id="19" idx="0"/>
          </p:cNvCxnSpPr>
          <p:nvPr/>
        </p:nvCxnSpPr>
        <p:spPr>
          <a:xfrm>
            <a:off x="7554112" y="2073779"/>
            <a:ext cx="529260" cy="42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cartoon of a monkey&#10;&#10;Description automatically generated">
            <a:extLst>
              <a:ext uri="{FF2B5EF4-FFF2-40B4-BE49-F238E27FC236}">
                <a16:creationId xmlns:a16="http://schemas.microsoft.com/office/drawing/2014/main" id="{80A1849C-C8FA-D1F3-650D-78315154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811" y="1070843"/>
            <a:ext cx="547931" cy="547368"/>
          </a:xfrm>
          <a:prstGeom prst="rect">
            <a:avLst/>
          </a:prstGeom>
        </p:spPr>
      </p:pic>
      <p:pic>
        <p:nvPicPr>
          <p:cNvPr id="31" name="Picture 30" descr="A cartoon of a tiger&#10;&#10;Description automatically generated">
            <a:extLst>
              <a:ext uri="{FF2B5EF4-FFF2-40B4-BE49-F238E27FC236}">
                <a16:creationId xmlns:a16="http://schemas.microsoft.com/office/drawing/2014/main" id="{1A9B30B7-DC22-4664-DFE3-E3CA2809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08110" y="991533"/>
            <a:ext cx="658041" cy="657365"/>
          </a:xfrm>
          <a:prstGeom prst="rect">
            <a:avLst/>
          </a:prstGeom>
        </p:spPr>
      </p:pic>
      <p:pic>
        <p:nvPicPr>
          <p:cNvPr id="32" name="Picture 31" descr="A cartoon giraffe with black background&#10;&#10;Description automatically generated">
            <a:extLst>
              <a:ext uri="{FF2B5EF4-FFF2-40B4-BE49-F238E27FC236}">
                <a16:creationId xmlns:a16="http://schemas.microsoft.com/office/drawing/2014/main" id="{6DB36E07-A33B-BC18-935D-3444DAAA5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742" y="376666"/>
            <a:ext cx="1063090" cy="1061998"/>
          </a:xfrm>
          <a:prstGeom prst="rect">
            <a:avLst/>
          </a:prstGeom>
        </p:spPr>
      </p:pic>
      <p:pic>
        <p:nvPicPr>
          <p:cNvPr id="33" name="Picture 32" descr="A cartoon of an elephant&#10;&#10;Description automatically generated">
            <a:extLst>
              <a:ext uri="{FF2B5EF4-FFF2-40B4-BE49-F238E27FC236}">
                <a16:creationId xmlns:a16="http://schemas.microsoft.com/office/drawing/2014/main" id="{B299CFCC-B17A-3496-9812-08728D2D9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063" y="319195"/>
            <a:ext cx="1300352" cy="1299016"/>
          </a:xfrm>
          <a:prstGeom prst="rect">
            <a:avLst/>
          </a:prstGeom>
        </p:spPr>
      </p:pic>
      <p:pic>
        <p:nvPicPr>
          <p:cNvPr id="34" name="Picture 33" descr="A cartoon of an elephant&#10;&#10;Description automatically generated">
            <a:extLst>
              <a:ext uri="{FF2B5EF4-FFF2-40B4-BE49-F238E27FC236}">
                <a16:creationId xmlns:a16="http://schemas.microsoft.com/office/drawing/2014/main" id="{CF5157DF-3A8F-127A-ABD6-46CF4DC46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3459" y="2085823"/>
            <a:ext cx="1300352" cy="1299016"/>
          </a:xfrm>
          <a:prstGeom prst="rect">
            <a:avLst/>
          </a:prstGeom>
        </p:spPr>
      </p:pic>
      <p:pic>
        <p:nvPicPr>
          <p:cNvPr id="35" name="Picture 34" descr="A cartoon of a monkey&#10;&#10;Description automatically generated">
            <a:extLst>
              <a:ext uri="{FF2B5EF4-FFF2-40B4-BE49-F238E27FC236}">
                <a16:creationId xmlns:a16="http://schemas.microsoft.com/office/drawing/2014/main" id="{08320F43-24D4-0B58-9C57-C62E1202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228" y="2629536"/>
            <a:ext cx="547931" cy="547368"/>
          </a:xfrm>
          <a:prstGeom prst="rect">
            <a:avLst/>
          </a:prstGeom>
        </p:spPr>
      </p:pic>
      <p:pic>
        <p:nvPicPr>
          <p:cNvPr id="37" name="Picture 36" descr="A cartoon of a tiger&#10;&#10;Description automatically generated">
            <a:extLst>
              <a:ext uri="{FF2B5EF4-FFF2-40B4-BE49-F238E27FC236}">
                <a16:creationId xmlns:a16="http://schemas.microsoft.com/office/drawing/2014/main" id="{993E4288-D940-C9B0-8613-E2E75480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035393" y="2836022"/>
            <a:ext cx="658041" cy="65736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063D8CA-A5AD-261A-183A-53946D0FBF98}"/>
              </a:ext>
            </a:extLst>
          </p:cNvPr>
          <p:cNvSpPr/>
          <p:nvPr/>
        </p:nvSpPr>
        <p:spPr>
          <a:xfrm>
            <a:off x="563199" y="3651804"/>
            <a:ext cx="3531763" cy="620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they eat leaves?</a:t>
            </a:r>
          </a:p>
        </p:txBody>
      </p:sp>
      <p:pic>
        <p:nvPicPr>
          <p:cNvPr id="40" name="Picture 39" descr="A cartoon of a tiger&#10;&#10;Description automatically generated">
            <a:extLst>
              <a:ext uri="{FF2B5EF4-FFF2-40B4-BE49-F238E27FC236}">
                <a16:creationId xmlns:a16="http://schemas.microsoft.com/office/drawing/2014/main" id="{C43517AC-5D3F-7F80-C081-362BA304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42952" y="5147684"/>
            <a:ext cx="658041" cy="657365"/>
          </a:xfrm>
          <a:prstGeom prst="rect">
            <a:avLst/>
          </a:prstGeom>
        </p:spPr>
      </p:pic>
      <p:pic>
        <p:nvPicPr>
          <p:cNvPr id="41" name="Picture 40" descr="A cartoon of a tiger&#10;&#10;Description automatically generated">
            <a:extLst>
              <a:ext uri="{FF2B5EF4-FFF2-40B4-BE49-F238E27FC236}">
                <a16:creationId xmlns:a16="http://schemas.microsoft.com/office/drawing/2014/main" id="{9C972793-0C03-4BD2-CD37-4498ABDD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67067" y="5447276"/>
            <a:ext cx="658041" cy="65736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B7F1418-A74B-14AA-31D8-1FCA2EC7FE49}"/>
              </a:ext>
            </a:extLst>
          </p:cNvPr>
          <p:cNvSpPr txBox="1"/>
          <p:nvPr/>
        </p:nvSpPr>
        <p:spPr>
          <a:xfrm>
            <a:off x="162184" y="4961860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698D7-0D92-0951-1FC3-52B46455E052}"/>
              </a:ext>
            </a:extLst>
          </p:cNvPr>
          <p:cNvSpPr txBox="1"/>
          <p:nvPr/>
        </p:nvSpPr>
        <p:spPr>
          <a:xfrm>
            <a:off x="4270132" y="499786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EDABC1-C8EE-6767-1AE0-E6D6EC5643C9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388029" y="4272589"/>
            <a:ext cx="1941052" cy="617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2E7DCC-81CD-5152-326D-2100D4307A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329081" y="4272589"/>
            <a:ext cx="1941051" cy="671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cartoon giraffe with black background&#10;&#10;Description automatically generated">
            <a:extLst>
              <a:ext uri="{FF2B5EF4-FFF2-40B4-BE49-F238E27FC236}">
                <a16:creationId xmlns:a16="http://schemas.microsoft.com/office/drawing/2014/main" id="{F507D068-5CD4-25EA-A1B5-AB377A18D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848" y="2322841"/>
            <a:ext cx="1063090" cy="1061998"/>
          </a:xfrm>
          <a:prstGeom prst="rect">
            <a:avLst/>
          </a:prstGeom>
        </p:spPr>
      </p:pic>
      <p:pic>
        <p:nvPicPr>
          <p:cNvPr id="61" name="Picture 60" descr="A cartoon giraffe with black background&#10;&#10;Description automatically generated">
            <a:extLst>
              <a:ext uri="{FF2B5EF4-FFF2-40B4-BE49-F238E27FC236}">
                <a16:creationId xmlns:a16="http://schemas.microsoft.com/office/drawing/2014/main" id="{80167606-3A10-BB78-2000-A92FD5CE3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982" y="2177666"/>
            <a:ext cx="1063090" cy="1061998"/>
          </a:xfrm>
          <a:prstGeom prst="rect">
            <a:avLst/>
          </a:prstGeom>
        </p:spPr>
      </p:pic>
      <p:pic>
        <p:nvPicPr>
          <p:cNvPr id="68" name="Picture 67" descr="A cartoon of a monkey&#10;&#10;Description automatically generated">
            <a:extLst>
              <a:ext uri="{FF2B5EF4-FFF2-40B4-BE49-F238E27FC236}">
                <a16:creationId xmlns:a16="http://schemas.microsoft.com/office/drawing/2014/main" id="{3C2673C3-AE8C-165B-752D-555832EA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1" y="5476367"/>
            <a:ext cx="547931" cy="547368"/>
          </a:xfrm>
          <a:prstGeom prst="rect">
            <a:avLst/>
          </a:prstGeom>
        </p:spPr>
      </p:pic>
      <p:pic>
        <p:nvPicPr>
          <p:cNvPr id="69" name="Picture 68" descr="A cartoon of a monkey&#10;&#10;Description automatically generated">
            <a:extLst>
              <a:ext uri="{FF2B5EF4-FFF2-40B4-BE49-F238E27FC236}">
                <a16:creationId xmlns:a16="http://schemas.microsoft.com/office/drawing/2014/main" id="{73626129-977E-0F76-C529-5BE4E9F10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39" y="5331192"/>
            <a:ext cx="547931" cy="54736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7ECFF2A-BE20-8F78-9718-919FAB3A585C}"/>
              </a:ext>
            </a:extLst>
          </p:cNvPr>
          <p:cNvSpPr/>
          <p:nvPr/>
        </p:nvSpPr>
        <p:spPr>
          <a:xfrm>
            <a:off x="8289447" y="3530821"/>
            <a:ext cx="3531763" cy="620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they have a trunk?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AA4BAA-E08E-BEF3-B74A-94A5B1D0F846}"/>
              </a:ext>
            </a:extLst>
          </p:cNvPr>
          <p:cNvCxnSpPr>
            <a:cxnSpLocks/>
          </p:cNvCxnSpPr>
          <p:nvPr/>
        </p:nvCxnSpPr>
        <p:spPr>
          <a:xfrm flipH="1">
            <a:off x="7874020" y="4151606"/>
            <a:ext cx="1941052" cy="617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FF55F1E-218B-177C-2583-2BCA642E8957}"/>
              </a:ext>
            </a:extLst>
          </p:cNvPr>
          <p:cNvCxnSpPr>
            <a:cxnSpLocks/>
          </p:cNvCxnSpPr>
          <p:nvPr/>
        </p:nvCxnSpPr>
        <p:spPr>
          <a:xfrm>
            <a:off x="9815072" y="4151606"/>
            <a:ext cx="1941051" cy="671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F90EB24-1156-1ECB-2D5C-7F34B5CABB2F}"/>
              </a:ext>
            </a:extLst>
          </p:cNvPr>
          <p:cNvSpPr txBox="1"/>
          <p:nvPr/>
        </p:nvSpPr>
        <p:spPr>
          <a:xfrm>
            <a:off x="7402694" y="4853969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CA7A07-FA85-2FFD-9E61-71BCA779CC9C}"/>
              </a:ext>
            </a:extLst>
          </p:cNvPr>
          <p:cNvSpPr txBox="1"/>
          <p:nvPr/>
        </p:nvSpPr>
        <p:spPr>
          <a:xfrm>
            <a:off x="11510642" y="488997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pic>
        <p:nvPicPr>
          <p:cNvPr id="85" name="Picture 84" descr="A cartoon of an elephant&#10;&#10;Description automatically generated">
            <a:extLst>
              <a:ext uri="{FF2B5EF4-FFF2-40B4-BE49-F238E27FC236}">
                <a16:creationId xmlns:a16="http://schemas.microsoft.com/office/drawing/2014/main" id="{F3198E3F-F39F-009F-3C8D-5239E8732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356" y="5124369"/>
            <a:ext cx="1300352" cy="1299016"/>
          </a:xfrm>
          <a:prstGeom prst="rect">
            <a:avLst/>
          </a:prstGeom>
        </p:spPr>
      </p:pic>
      <p:pic>
        <p:nvPicPr>
          <p:cNvPr id="86" name="Picture 85" descr="A cartoon of an elephant&#10;&#10;Description automatically generated">
            <a:extLst>
              <a:ext uri="{FF2B5EF4-FFF2-40B4-BE49-F238E27FC236}">
                <a16:creationId xmlns:a16="http://schemas.microsoft.com/office/drawing/2014/main" id="{B19B825F-3794-7FDF-C1E6-461256EA7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672" y="5239789"/>
            <a:ext cx="1300352" cy="1299016"/>
          </a:xfrm>
          <a:prstGeom prst="rect">
            <a:avLst/>
          </a:prstGeom>
        </p:spPr>
      </p:pic>
      <p:pic>
        <p:nvPicPr>
          <p:cNvPr id="87" name="Picture 86" descr="A cartoon giraffe with black background&#10;&#10;Description automatically generated">
            <a:extLst>
              <a:ext uri="{FF2B5EF4-FFF2-40B4-BE49-F238E27FC236}">
                <a16:creationId xmlns:a16="http://schemas.microsoft.com/office/drawing/2014/main" id="{4F973BBE-AC93-D355-4C5D-491372415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9228" y="5404477"/>
            <a:ext cx="1063090" cy="1061998"/>
          </a:xfrm>
          <a:prstGeom prst="rect">
            <a:avLst/>
          </a:prstGeom>
        </p:spPr>
      </p:pic>
      <p:pic>
        <p:nvPicPr>
          <p:cNvPr id="88" name="Picture 87" descr="A cartoon giraffe with black background&#10;&#10;Description automatically generated">
            <a:extLst>
              <a:ext uri="{FF2B5EF4-FFF2-40B4-BE49-F238E27FC236}">
                <a16:creationId xmlns:a16="http://schemas.microsoft.com/office/drawing/2014/main" id="{DC3EA1C9-5967-1BB6-006A-A03317346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362" y="5259302"/>
            <a:ext cx="1063090" cy="106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6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Elaine Mann</dc:creator>
  <cp:lastModifiedBy>Allison Elaine Mann</cp:lastModifiedBy>
  <cp:revision>2</cp:revision>
  <dcterms:created xsi:type="dcterms:W3CDTF">2024-04-05T17:52:20Z</dcterms:created>
  <dcterms:modified xsi:type="dcterms:W3CDTF">2024-04-10T17:50:46Z</dcterms:modified>
</cp:coreProperties>
</file>