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0" r:id="rId5"/>
    <p:sldId id="257" r:id="rId6"/>
    <p:sldId id="25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8F8C-4E59-41E3-8A20-22C2988CD996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8DB-2FB4-449C-8B71-427FEB6F23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154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8F8C-4E59-41E3-8A20-22C2988CD996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8DB-2FB4-449C-8B71-427FEB6F23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192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8F8C-4E59-41E3-8A20-22C2988CD996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8DB-2FB4-449C-8B71-427FEB6F23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841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8F8C-4E59-41E3-8A20-22C2988CD996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8DB-2FB4-449C-8B71-427FEB6F23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1312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8F8C-4E59-41E3-8A20-22C2988CD996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8DB-2FB4-449C-8B71-427FEB6F23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14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8F8C-4E59-41E3-8A20-22C2988CD996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8DB-2FB4-449C-8B71-427FEB6F23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1136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8F8C-4E59-41E3-8A20-22C2988CD996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8DB-2FB4-449C-8B71-427FEB6F23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1790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8F8C-4E59-41E3-8A20-22C2988CD996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8DB-2FB4-449C-8B71-427FEB6F23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0128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8F8C-4E59-41E3-8A20-22C2988CD996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8DB-2FB4-449C-8B71-427FEB6F23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107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8F8C-4E59-41E3-8A20-22C2988CD996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A9EA8DB-2FB4-449C-8B71-427FEB6F23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841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8F8C-4E59-41E3-8A20-22C2988CD996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8DB-2FB4-449C-8B71-427FEB6F23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901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8F8C-4E59-41E3-8A20-22C2988CD996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8DB-2FB4-449C-8B71-427FEB6F23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03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8F8C-4E59-41E3-8A20-22C2988CD996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8DB-2FB4-449C-8B71-427FEB6F23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891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8F8C-4E59-41E3-8A20-22C2988CD996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8DB-2FB4-449C-8B71-427FEB6F23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616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8F8C-4E59-41E3-8A20-22C2988CD996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8DB-2FB4-449C-8B71-427FEB6F23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801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8F8C-4E59-41E3-8A20-22C2988CD996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8DB-2FB4-449C-8B71-427FEB6F23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71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8F8C-4E59-41E3-8A20-22C2988CD996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8DB-2FB4-449C-8B71-427FEB6F23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010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C88F8C-4E59-41E3-8A20-22C2988CD996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9EA8DB-2FB4-449C-8B71-427FEB6F23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35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Sistema de ventas </a:t>
            </a:r>
            <a:r>
              <a:rPr lang="es-PE" dirty="0" err="1" smtClean="0"/>
              <a:t>AppVentas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Integrantes </a:t>
            </a:r>
            <a:br>
              <a:rPr lang="es-PE" dirty="0"/>
            </a:br>
            <a:r>
              <a:rPr lang="es-PE" dirty="0" err="1"/>
              <a:t>Alvaro</a:t>
            </a:r>
            <a:r>
              <a:rPr lang="es-PE" dirty="0"/>
              <a:t> </a:t>
            </a:r>
            <a:r>
              <a:rPr lang="es-PE" dirty="0" err="1"/>
              <a:t>Corsio</a:t>
            </a:r>
            <a:r>
              <a:rPr lang="es-PE" dirty="0"/>
              <a:t> </a:t>
            </a:r>
            <a:r>
              <a:rPr lang="es-PE" dirty="0" err="1"/>
              <a:t>Sebastian</a:t>
            </a:r>
            <a:r>
              <a:rPr lang="es-PE" dirty="0"/>
              <a:t/>
            </a:r>
            <a:br>
              <a:rPr lang="es-PE" dirty="0"/>
            </a:br>
            <a:r>
              <a:rPr lang="es-PE" dirty="0"/>
              <a:t>Rosales Caballero James</a:t>
            </a:r>
            <a:br>
              <a:rPr lang="es-PE" dirty="0"/>
            </a:br>
            <a:r>
              <a:rPr lang="es-PE" dirty="0"/>
              <a:t>Oropeza Paco Miguel</a:t>
            </a:r>
          </a:p>
        </p:txBody>
      </p:sp>
    </p:spTree>
    <p:extLst>
      <p:ext uri="{BB962C8B-B14F-4D97-AF65-F5344CB8AC3E}">
        <p14:creationId xmlns:p14="http://schemas.microsoft.com/office/powerpoint/2010/main" val="188197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hostLocal:8080\</a:t>
            </a:r>
            <a:r>
              <a:rPr lang="es-PE" dirty="0" err="1" smtClean="0"/>
              <a:t>AppVentas</a:t>
            </a:r>
            <a:r>
              <a:rPr lang="es-PE" dirty="0" smtClean="0"/>
              <a:t>\</a:t>
            </a:r>
            <a:endParaRPr lang="es-PE" dirty="0"/>
          </a:p>
        </p:txBody>
      </p:sp>
      <p:pic>
        <p:nvPicPr>
          <p:cNvPr id="4" name="Marcador de contenido 3" descr="F:\is3-appVentas\Nueva carpeta\19911710_10210314263116232_141939169_o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1"/>
          <a:stretch/>
        </p:blipFill>
        <p:spPr bwMode="auto">
          <a:xfrm>
            <a:off x="2710411" y="2120900"/>
            <a:ext cx="8792613" cy="3962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3731892" y="4760912"/>
            <a:ext cx="5980747" cy="115728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876212" y="4760912"/>
            <a:ext cx="1463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Estado</a:t>
            </a:r>
          </a:p>
          <a:p>
            <a:r>
              <a:rPr lang="es-PE" dirty="0" smtClean="0"/>
              <a:t>Activo = 1</a:t>
            </a:r>
          </a:p>
          <a:p>
            <a:r>
              <a:rPr lang="es-PE" dirty="0" smtClean="0"/>
              <a:t>Inactivo = 0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0272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b="1" dirty="0"/>
              <a:t>ALCANCES</a:t>
            </a:r>
            <a:br>
              <a:rPr lang="es-PE" b="1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1562098"/>
            <a:ext cx="10018713" cy="2237169"/>
          </a:xfrm>
        </p:spPr>
        <p:txBody>
          <a:bodyPr>
            <a:normAutofit/>
          </a:bodyPr>
          <a:lstStyle/>
          <a:p>
            <a:r>
              <a:rPr lang="es-PE" dirty="0" smtClean="0"/>
              <a:t>El presente proyecto en desarrollo tiene como alcance principal automatizar un sistema de ventas llamado </a:t>
            </a:r>
            <a:r>
              <a:rPr lang="es-PE" dirty="0" err="1" smtClean="0"/>
              <a:t>AppVentas</a:t>
            </a:r>
            <a:r>
              <a:rPr lang="es-PE" dirty="0" smtClean="0"/>
              <a:t>, donde se llevara acabo la compra y venta de artículos de computadoras </a:t>
            </a:r>
          </a:p>
          <a:p>
            <a:r>
              <a:rPr lang="es-PE" dirty="0" smtClean="0"/>
              <a:t>El sistema muestra los servicios permitidos al personal asignado</a:t>
            </a:r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42167" y="4004352"/>
            <a:ext cx="7102999" cy="134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2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Requerimientos funcionales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461035"/>
              </p:ext>
            </p:extLst>
          </p:nvPr>
        </p:nvGraphicFramePr>
        <p:xfrm>
          <a:off x="3241108" y="2438396"/>
          <a:ext cx="7177899" cy="3279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8150"/>
                <a:gridCol w="6739749"/>
              </a:tblGrid>
              <a:tr h="2131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N°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REQUISITO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5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01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El sistema deberá permitir al administrador del sistema registrar, modificar y eliminar empleados (usuarios).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02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El sistema deberá permitir al administrador mantener actualizado los datos de los productos.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2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03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El sistema deberá permitir al administrador registrar o editar un producto.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2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04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El sistema deberá permitir al cliente registrar sus datos.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2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05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El sistema deberá permitir al cliente pagar en efectivo o con tarjeta.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2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06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El sistema deberá permitir a los empleados registrar ventas.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2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07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El sistema deberá permitir al empleado consultar las ventas realizadas por día.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08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El sistema deberá permitir al empleado ingresar al sistema por medio de un logeo.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09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El sistema deberá permitir al administrador ingresar al sistema por medio de un </a:t>
                      </a:r>
                      <a:r>
                        <a:rPr lang="es-PE" sz="1200" dirty="0" err="1">
                          <a:effectLst/>
                        </a:rPr>
                        <a:t>logeo</a:t>
                      </a:r>
                      <a:r>
                        <a:rPr lang="es-PE" sz="1200" dirty="0">
                          <a:effectLst/>
                        </a:rPr>
                        <a:t>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6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Requerimientos no funcionales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129484"/>
              </p:ext>
            </p:extLst>
          </p:nvPr>
        </p:nvGraphicFramePr>
        <p:xfrm>
          <a:off x="3357019" y="2640538"/>
          <a:ext cx="6302136" cy="2498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058"/>
                <a:gridCol w="5901078"/>
              </a:tblGrid>
              <a:tr h="2875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N°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REQUISITO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01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El sistema deberá implementarse en un sistema gestor de base de datos MySQL.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3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02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El sistema deberá desarrollarse con el IDE NetBeans 8.2.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3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03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El sistema deberá correr con el servidor Glassfish.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19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04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El sistema deberá implementar un interfaz web amigable haciendo uso de Bootstrap.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3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05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El sistema deberá tener un retardo de solicitud de 0.5 segundos como máximo.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3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06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El sistema deberá funcionar las 24 horas del día.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75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309" y="701899"/>
            <a:ext cx="4980883" cy="1336183"/>
          </a:xfrm>
        </p:spPr>
        <p:txBody>
          <a:bodyPr/>
          <a:lstStyle/>
          <a:p>
            <a:r>
              <a:rPr lang="es-PE" dirty="0" smtClean="0"/>
              <a:t>Modelo de base de datos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708" y="701899"/>
            <a:ext cx="5472226" cy="5264239"/>
          </a:xfr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59309" y="3714414"/>
            <a:ext cx="4838700" cy="14382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119958" y="5280338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Clave encriptada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178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Login</a:t>
            </a:r>
            <a:r>
              <a:rPr lang="es-PE" dirty="0" smtClean="0"/>
              <a:t> (Prototipo)</a:t>
            </a:r>
            <a:endParaRPr lang="es-PE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469" y="2438399"/>
            <a:ext cx="4636395" cy="384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1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Empleado (Prototipos)</a:t>
            </a:r>
            <a:endParaRPr lang="es-PE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768" y="2806233"/>
            <a:ext cx="3178439" cy="312420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32372" y="2567686"/>
            <a:ext cx="4616105" cy="36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8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Venta (Prototipos)</a:t>
            </a:r>
            <a:endParaRPr lang="es-PE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781" y="2692446"/>
            <a:ext cx="3065803" cy="312420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39814" y="2126709"/>
            <a:ext cx="5363210" cy="394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1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Carrito de compra (Prototipo)</a:t>
            </a:r>
            <a:endParaRPr lang="es-PE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071" y="2438399"/>
            <a:ext cx="6329192" cy="370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79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</TotalTime>
  <Words>293</Words>
  <Application>Microsoft Office PowerPoint</Application>
  <PresentationFormat>Panorámica</PresentationFormat>
  <Paragraphs>51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Parallax</vt:lpstr>
      <vt:lpstr>Sistema de ventas AppVentas</vt:lpstr>
      <vt:lpstr>ALCANCES </vt:lpstr>
      <vt:lpstr>Requerimientos funcionales</vt:lpstr>
      <vt:lpstr>Requerimientos no funcionales</vt:lpstr>
      <vt:lpstr>Modelo de base de datos</vt:lpstr>
      <vt:lpstr>Login (Prototipo)</vt:lpstr>
      <vt:lpstr>Empleado (Prototipos)</vt:lpstr>
      <vt:lpstr>Venta (Prototipos)</vt:lpstr>
      <vt:lpstr>Carrito de compra (Prototipo)</vt:lpstr>
      <vt:lpstr>hostLocal:8080\AppVentas\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ventas AppVentas</dc:title>
  <dc:creator>AlumnoUCH</dc:creator>
  <cp:lastModifiedBy>AlumnoUCH</cp:lastModifiedBy>
  <cp:revision>4</cp:revision>
  <dcterms:created xsi:type="dcterms:W3CDTF">2017-07-13T02:12:18Z</dcterms:created>
  <dcterms:modified xsi:type="dcterms:W3CDTF">2017-07-13T02:51:04Z</dcterms:modified>
</cp:coreProperties>
</file>