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ru-RU" altLang="en-US"/>
              <a:t>Лабораторная работа 2</a:t>
            </a:r>
            <a:endParaRPr lang="ru-RU" alt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ru-RU" altLang="en-US"/>
              <a:t>Управление пользователями и группами</a:t>
            </a:r>
            <a:endParaRPr lang="ru-RU" altLang="en-US"/>
          </a:p>
          <a:p>
            <a:r>
              <a:rPr lang="ru-RU" altLang="en-US"/>
              <a:t>Цвелев С.А. НПИбд-02-22</a:t>
            </a:r>
            <a:endParaRPr lang="ru-RU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Группы пользователей</a:t>
            </a:r>
            <a:endParaRPr lang="ru-RU" altLang="en-US"/>
          </a:p>
        </p:txBody>
      </p:sp>
      <p:pic>
        <p:nvPicPr>
          <p:cNvPr id="6" name="Замещающее содержимое 5" descr="Screenshot_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42565" y="1829435"/>
            <a:ext cx="63246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Цель работы</a:t>
            </a:r>
            <a:endParaRPr lang="ru-RU" altLang="en-US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Получить представление о работе с учётными записями пользователей и  группами пользователей в операционной системе типа Linux.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Проверка информации о пользователе</a:t>
            </a:r>
            <a:endParaRPr lang="ru-RU" altLang="en-US"/>
          </a:p>
        </p:txBody>
      </p:sp>
      <p:pic>
        <p:nvPicPr>
          <p:cNvPr id="4" name="Замещающее содержимое 3" descr="Screenshot_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39085" y="1825625"/>
            <a:ext cx="61315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Создание пользователя </a:t>
            </a:r>
            <a:r>
              <a:rPr lang="en-US" altLang="en-US"/>
              <a:t>alice </a:t>
            </a:r>
            <a:r>
              <a:rPr lang="ru-RU" altLang="en-US"/>
              <a:t>и выдача пароля</a:t>
            </a:r>
            <a:endParaRPr lang="ru-RU" altLang="en-US"/>
          </a:p>
        </p:txBody>
      </p:sp>
      <p:pic>
        <p:nvPicPr>
          <p:cNvPr id="6" name="Замещающее содержимое 5" descr="Screenshot_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95270" y="1848485"/>
            <a:ext cx="6219825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Редактирование файла /etc/login.defs</a:t>
            </a:r>
            <a:endParaRPr lang="ru-RU" altLang="en-US"/>
          </a:p>
        </p:txBody>
      </p:sp>
      <p:pic>
        <p:nvPicPr>
          <p:cNvPr id="4" name="Замещающее содержимое 3" descr="Screenshot_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79725" y="1825625"/>
            <a:ext cx="60509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Добавление каталогов в домашние каталоги пользователей</a:t>
            </a:r>
            <a:endParaRPr lang="ru-RU" altLang="en-US"/>
          </a:p>
        </p:txBody>
      </p:sp>
      <p:pic>
        <p:nvPicPr>
          <p:cNvPr id="4" name="Замещающее содержимое 3" descr="Screenshot_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32735" y="1825625"/>
            <a:ext cx="61448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Редактор </a:t>
            </a:r>
            <a:r>
              <a:rPr lang="en-US" altLang="en-US"/>
              <a:t>vim </a:t>
            </a:r>
            <a:r>
              <a:rPr lang="ru-RU" altLang="en-US"/>
              <a:t>делается основным</a:t>
            </a:r>
            <a:endParaRPr lang="ru-RU" altLang="en-US"/>
          </a:p>
        </p:txBody>
      </p:sp>
      <p:pic>
        <p:nvPicPr>
          <p:cNvPr id="4" name="Замещающее содержимое 3" descr="Screenshot_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46070" y="1825625"/>
            <a:ext cx="611822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Создание пользователя</a:t>
            </a:r>
            <a:r>
              <a:rPr lang="en-US" altLang="en-US"/>
              <a:t> carol</a:t>
            </a:r>
            <a:endParaRPr lang="en-US" altLang="en-US"/>
          </a:p>
        </p:txBody>
      </p:sp>
      <p:pic>
        <p:nvPicPr>
          <p:cNvPr id="4" name="Замещающее содержимое 3" descr="Screenshot_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38450" y="1825625"/>
            <a:ext cx="61328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Записи о пароле </a:t>
            </a:r>
            <a:r>
              <a:rPr lang="en-US" altLang="ru-RU"/>
              <a:t>carol</a:t>
            </a:r>
            <a:endParaRPr lang="en-US" altLang="ru-RU"/>
          </a:p>
        </p:txBody>
      </p:sp>
      <p:pic>
        <p:nvPicPr>
          <p:cNvPr id="6" name="Замещающее содержимое 5" descr="Screenshot_1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42565" y="1848485"/>
            <a:ext cx="6324600" cy="4305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WPS Presentation</Application>
  <PresentationFormat>宽屏</PresentationFormat>
  <Paragraphs>25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Arial Unicode MS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Sergey</cp:lastModifiedBy>
  <cp:revision>2</cp:revision>
  <dcterms:created xsi:type="dcterms:W3CDTF">2024-01-28T20:18:50Z</dcterms:created>
  <dcterms:modified xsi:type="dcterms:W3CDTF">2024-01-28T20:34:01Z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1049-12.2.0.13431</vt:lpwstr>
  </property>
  <property fmtid="{D5CDD505-2E9C-101B-9397-08002B2CF9AE}" pid="3" name="ICV">
    <vt:lpwstr>82569B5933DC4A2F9B03B25A265A4C68_12</vt:lpwstr>
  </property>
</Properties>
</file>