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Лабораторная работа 3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Настройка прав доступа</a:t>
            </a:r>
            <a:endParaRPr lang="ru-RU" altLang="en-US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Установка прав на чтение и выполнение в каталогах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0665" y="1825625"/>
            <a:ext cx="62484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Проверка полномочий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1965" y="1825625"/>
            <a:ext cx="57664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Установка </a:t>
            </a:r>
            <a:r>
              <a:rPr lang="en-US" altLang="en-US"/>
              <a:t>ACL</a:t>
            </a:r>
            <a:r>
              <a:rPr lang="ru-RU" altLang="en-US"/>
              <a:t> по умолчанию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6220" y="2262505"/>
            <a:ext cx="6257925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/>
              <a:t>Проверка операций с файлами</a:t>
            </a:r>
            <a:endParaRPr 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0425" y="1825625"/>
            <a:ext cx="50088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работы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Получение навыков настройки базовых и специальных прав доступа для групп пользователей в операционной системе типа Linux.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Создание новых каталогов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1825625"/>
            <a:ext cx="61048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/>
              <a:t>Установка владельца и разрешений на каталоги</a:t>
            </a:r>
            <a:endParaRPr lang="ru-RU"/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5755" y="1825625"/>
            <a:ext cx="60788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Проверка доступа пользователем </a:t>
            </a:r>
            <a:r>
              <a:rPr lang="en-US" altLang="en-US"/>
              <a:t>bob</a:t>
            </a:r>
            <a:endParaRPr lang="en-US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6220" y="2515235"/>
            <a:ext cx="625792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Создание файлов </a:t>
            </a:r>
            <a:r>
              <a:rPr lang="en-US" altLang="en-US"/>
              <a:t>alice1 </a:t>
            </a:r>
            <a:r>
              <a:rPr lang="ru-RU" altLang="en-US"/>
              <a:t>и </a:t>
            </a:r>
            <a:r>
              <a:rPr lang="en-US" altLang="en-US"/>
              <a:t>alice2</a:t>
            </a:r>
            <a:endParaRPr lang="en-US" altLang="en-US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2090" y="2781935"/>
            <a:ext cx="630555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Пользователь </a:t>
            </a:r>
            <a:r>
              <a:rPr lang="en-US" altLang="en-US"/>
              <a:t>bob </a:t>
            </a:r>
            <a:r>
              <a:rPr lang="ru-RU" altLang="en-US"/>
              <a:t>удаляет файлы пользователя </a:t>
            </a:r>
            <a:r>
              <a:rPr lang="en-US" altLang="en-US"/>
              <a:t>alice </a:t>
            </a:r>
            <a:r>
              <a:rPr lang="ru-RU" altLang="en-US"/>
              <a:t>и создаёт свои файлы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0665" y="2243455"/>
            <a:ext cx="624840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Создание пользователя</a:t>
            </a:r>
            <a:r>
              <a:rPr lang="en-US" altLang="en-US"/>
              <a:t> carol</a:t>
            </a:r>
            <a:endParaRPr lang="en-US" altLang="en-US"/>
          </a:p>
        </p:txBody>
      </p:sp>
      <p:pic>
        <p:nvPicPr>
          <p:cNvPr id="4" name="Замещающее содержимое 3" descr="Screenshot_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1825625"/>
            <a:ext cx="61328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/>
              <a:t>Установка бита идентификатора и </a:t>
            </a:r>
            <a:r>
              <a:rPr lang="en-US"/>
              <a:t>sticky-</a:t>
            </a:r>
            <a:r>
              <a:rPr lang="ru-RU"/>
              <a:t>бита для общего каталога группы</a:t>
            </a:r>
            <a:endParaRPr 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0860" y="1825625"/>
            <a:ext cx="566801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Presentation</Application>
  <PresentationFormat>宽屏</PresentationFormat>
  <Paragraphs>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Лабораторная работа 2</vt:lpstr>
      <vt:lpstr>Цель работы</vt:lpstr>
      <vt:lpstr>Проверка информации о пользователе</vt:lpstr>
      <vt:lpstr>Создание пользователя alice и выдача пароля</vt:lpstr>
      <vt:lpstr>Редактирование файла /etc/login.defs</vt:lpstr>
      <vt:lpstr>Добавление каталогов в домашние каталоги пользователей</vt:lpstr>
      <vt:lpstr>Редактор vim делается основным</vt:lpstr>
      <vt:lpstr>Создание пользователя carol</vt:lpstr>
      <vt:lpstr>Записи о пароле carol</vt:lpstr>
      <vt:lpstr>Группы пользователей</vt:lpstr>
      <vt:lpstr>Установка прав на чтение и выполнение в каталогах</vt:lpstr>
      <vt:lpstr>Проверка полномочий</vt:lpstr>
      <vt:lpstr>Установка ACL по умолчанию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Sergey</cp:lastModifiedBy>
  <cp:revision>3</cp:revision>
  <dcterms:created xsi:type="dcterms:W3CDTF">2024-01-28T20:18:00Z</dcterms:created>
  <dcterms:modified xsi:type="dcterms:W3CDTF">2024-02-01T18:15:42Z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1049-12.2.0.13431</vt:lpwstr>
  </property>
  <property fmtid="{D5CDD505-2E9C-101B-9397-08002B2CF9AE}" pid="3" name="ICV">
    <vt:lpwstr>82569B5933DC4A2F9B03B25A265A4C68_12</vt:lpwstr>
  </property>
</Properties>
</file>