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807330"/>
            <a:ext cx="5071211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7330"/>
            <a:ext cx="1887855" cy="210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Лабо</a:t>
            </a:r>
            <a:r>
              <a:rPr dirty="0" spc="-40"/>
              <a:t>р</a:t>
            </a:r>
            <a:r>
              <a:rPr dirty="0" spc="-35"/>
              <a:t>а</a:t>
            </a:r>
            <a:r>
              <a:rPr dirty="0" spc="-85"/>
              <a:t>т</a:t>
            </a:r>
            <a:r>
              <a:rPr dirty="0" spc="-20"/>
              <a:t>орная</a:t>
            </a:r>
            <a:r>
              <a:rPr dirty="0" spc="-60"/>
              <a:t> </a:t>
            </a:r>
            <a:r>
              <a:rPr dirty="0" spc="-60"/>
              <a:t>р</a:t>
            </a:r>
            <a:r>
              <a:rPr dirty="0" spc="-20"/>
              <a:t>аб</a:t>
            </a:r>
            <a:r>
              <a:rPr dirty="0" spc="-40"/>
              <a:t>о</a:t>
            </a:r>
            <a:r>
              <a:rPr dirty="0" spc="-75"/>
              <a:t>т</a:t>
            </a:r>
            <a:r>
              <a:rPr dirty="0" spc="-15"/>
              <a:t>а</a:t>
            </a:r>
            <a:r>
              <a:rPr dirty="0" spc="-60"/>
              <a:t> </a:t>
            </a:r>
            <a:r>
              <a:rPr dirty="0" spc="15"/>
              <a:t>№2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12388"/>
            <a:ext cx="186372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22373A"/>
                </a:solidFill>
                <a:latin typeface="Microsoft Sans Serif"/>
                <a:cs typeface="Microsoft Sans Serif"/>
              </a:rPr>
              <a:t>Первоначальная</a:t>
            </a:r>
            <a:r>
              <a:rPr dirty="0" sz="10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5">
                <a:solidFill>
                  <a:srgbClr val="22373A"/>
                </a:solidFill>
                <a:latin typeface="Microsoft Sans Serif"/>
                <a:cs typeface="Microsoft Sans Serif"/>
              </a:rPr>
              <a:t>настройка</a:t>
            </a:r>
            <a:r>
              <a:rPr dirty="0" sz="10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20">
                <a:solidFill>
                  <a:srgbClr val="22373A"/>
                </a:solidFill>
                <a:latin typeface="Microsoft Sans Serif"/>
                <a:cs typeface="Microsoft Sans Serif"/>
              </a:rPr>
              <a:t>git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125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713071"/>
            <a:ext cx="2342515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3225">
              <a:lnSpc>
                <a:spcPct val="155500"/>
              </a:lnSpc>
              <a:spcBef>
                <a:spcPts val="100"/>
              </a:spcBef>
            </a:pP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Цвелев </a:t>
            </a:r>
            <a:r>
              <a:rPr dirty="0" sz="850" spc="-90">
                <a:solidFill>
                  <a:srgbClr val="22373A"/>
                </a:solidFill>
                <a:latin typeface="Microsoft Sans Serif"/>
                <a:cs typeface="Microsoft Sans Serif"/>
              </a:rPr>
              <a:t>С.А. </a:t>
            </a:r>
            <a:r>
              <a:rPr dirty="0" sz="850" spc="-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40">
                <a:solidFill>
                  <a:srgbClr val="22373A"/>
                </a:solidFill>
                <a:latin typeface="Microsoft Sans Serif"/>
                <a:cs typeface="Microsoft Sans Serif"/>
              </a:rPr>
              <a:t>20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июня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40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850" spc="-55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850" spc="-75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850" spc="-65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dirty="0" sz="65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dirty="0" sz="65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3905" y="2997946"/>
            <a:ext cx="17780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2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1480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даём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PG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P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-ключ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09875"/>
            <a:chOff x="0" y="358793"/>
            <a:chExt cx="5760085" cy="2809875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101975" cy="5080"/>
            </a:xfrm>
            <a:custGeom>
              <a:avLst/>
              <a:gdLst/>
              <a:ahLst/>
              <a:cxnLst/>
              <a:rect l="l" t="t" r="r" b="b"/>
              <a:pathLst>
                <a:path w="3101975" h="5079">
                  <a:moveTo>
                    <a:pt x="0" y="5060"/>
                  </a:moveTo>
                  <a:lnTo>
                    <a:pt x="0" y="0"/>
                  </a:lnTo>
                  <a:lnTo>
                    <a:pt x="3101612" y="0"/>
                  </a:lnTo>
                  <a:lnTo>
                    <a:pt x="31016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04"/>
              <a:ext cx="3886200" cy="2762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33494" y="3037836"/>
            <a:ext cx="109029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(#fig:004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5290" y="2997946"/>
            <a:ext cx="1765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0">
                <a:solidFill>
                  <a:srgbClr val="22373A"/>
                </a:solidFill>
                <a:latin typeface="Microsoft Sans Serif"/>
                <a:cs typeface="Microsoft Sans Serif"/>
              </a:rPr>
              <a:t>7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23414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До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б</a:t>
            </a:r>
            <a:r>
              <a:rPr dirty="0" sz="1000" spc="15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ляем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PG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P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-ключ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на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GitHub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545204" cy="5080"/>
            </a:xfrm>
            <a:custGeom>
              <a:avLst/>
              <a:gdLst/>
              <a:ahLst/>
              <a:cxnLst/>
              <a:rect l="l" t="t" r="r" b="b"/>
              <a:pathLst>
                <a:path w="3545204" h="5079">
                  <a:moveTo>
                    <a:pt x="0" y="5060"/>
                  </a:moveTo>
                  <a:lnTo>
                    <a:pt x="0" y="0"/>
                  </a:lnTo>
                  <a:lnTo>
                    <a:pt x="3544674" y="0"/>
                  </a:lnTo>
                  <a:lnTo>
                    <a:pt x="35446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05193"/>
            <a:ext cx="4867275" cy="1857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14569" y="2332249"/>
            <a:ext cx="45085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(#fig:005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2530128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3174" y="2997946"/>
            <a:ext cx="18859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14">
                <a:solidFill>
                  <a:srgbClr val="22373A"/>
                </a:solidFill>
                <a:latin typeface="Microsoft Sans Serif"/>
                <a:cs typeface="Microsoft Sans Serif"/>
              </a:rPr>
              <a:t>8</a:t>
            </a:r>
            <a:r>
              <a:rPr dirty="0" sz="650" spc="1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8751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7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ори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ация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70">
                <a:solidFill>
                  <a:srgbClr val="F9F9F9"/>
                </a:solidFill>
                <a:latin typeface="Lucida Sans Unicode"/>
                <a:cs typeface="Lucida Sans Unicode"/>
              </a:rPr>
              <a:t>gh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чер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15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б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 spc="1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ер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987800" cy="5080"/>
            </a:xfrm>
            <a:custGeom>
              <a:avLst/>
              <a:gdLst/>
              <a:ahLst/>
              <a:cxnLst/>
              <a:rect l="l" t="t" r="r" b="b"/>
              <a:pathLst>
                <a:path w="3987800" h="5079">
                  <a:moveTo>
                    <a:pt x="0" y="5060"/>
                  </a:moveTo>
                  <a:lnTo>
                    <a:pt x="0" y="0"/>
                  </a:lnTo>
                  <a:lnTo>
                    <a:pt x="3987736" y="0"/>
                  </a:lnTo>
                  <a:lnTo>
                    <a:pt x="39877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36"/>
              <a:ext cx="2264345" cy="28340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1653" y="3151501"/>
            <a:ext cx="109093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(#fig:006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8317" y="2997946"/>
            <a:ext cx="1835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45">
                <a:solidFill>
                  <a:srgbClr val="22373A"/>
                </a:solidFill>
                <a:latin typeface="Microsoft Sans Serif"/>
                <a:cs typeface="Microsoft Sans Serif"/>
              </a:rPr>
              <a:t>9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6136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дание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реп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зи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ория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на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осно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ша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б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лона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431030" cy="5080"/>
            </a:xfrm>
            <a:custGeom>
              <a:avLst/>
              <a:gdLst/>
              <a:ahLst/>
              <a:cxnLst/>
              <a:rect l="l" t="t" r="r" b="b"/>
              <a:pathLst>
                <a:path w="4431030" h="5079">
                  <a:moveTo>
                    <a:pt x="0" y="5060"/>
                  </a:moveTo>
                  <a:lnTo>
                    <a:pt x="0" y="0"/>
                  </a:lnTo>
                  <a:lnTo>
                    <a:pt x="4430798" y="0"/>
                  </a:lnTo>
                  <a:lnTo>
                    <a:pt x="44307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52580"/>
            <a:ext cx="3905484" cy="5524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52772" y="1774745"/>
            <a:ext cx="107823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(#fig:007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 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648" y="2997946"/>
            <a:ext cx="22542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solidFill>
                  <a:srgbClr val="22373A"/>
                </a:solidFill>
                <a:latin typeface="Microsoft Sans Serif"/>
                <a:cs typeface="Microsoft Sans Serif"/>
              </a:rPr>
              <a:t>10</a:t>
            </a:r>
            <a:r>
              <a:rPr dirty="0" sz="650" spc="-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5336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опиро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ание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реп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зи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ория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на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стройст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750185"/>
            <a:chOff x="0" y="358793"/>
            <a:chExt cx="5760085" cy="2750185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874260" cy="5080"/>
            </a:xfrm>
            <a:custGeom>
              <a:avLst/>
              <a:gdLst/>
              <a:ahLst/>
              <a:cxnLst/>
              <a:rect l="l" t="t" r="r" b="b"/>
              <a:pathLst>
                <a:path w="4874260" h="5079">
                  <a:moveTo>
                    <a:pt x="0" y="5060"/>
                  </a:moveTo>
                  <a:lnTo>
                    <a:pt x="0" y="0"/>
                  </a:lnTo>
                  <a:lnTo>
                    <a:pt x="4873861" y="0"/>
                  </a:lnTo>
                  <a:lnTo>
                    <a:pt x="4873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09"/>
              <a:ext cx="5039995" cy="270260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61889" y="2978197"/>
            <a:ext cx="4457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00" spc="-145">
                <a:solidFill>
                  <a:srgbClr val="22373A"/>
                </a:solidFill>
                <a:latin typeface="Microsoft Sans Serif"/>
                <a:cs typeface="Microsoft Sans Serif"/>
              </a:rPr>
              <a:t>(#</a:t>
            </a:r>
            <a:r>
              <a:rPr dirty="0" baseline="8547" sz="975" spc="-217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900" spc="-145">
                <a:solidFill>
                  <a:srgbClr val="22373A"/>
                </a:solidFill>
                <a:latin typeface="Microsoft Sans Serif"/>
                <a:cs typeface="Microsoft Sans Serif"/>
              </a:rPr>
              <a:t>fi</a:t>
            </a:r>
            <a:r>
              <a:rPr dirty="0" baseline="8547" sz="975" spc="-217">
                <a:solidFill>
                  <a:srgbClr val="22373A"/>
                </a:solidFill>
                <a:latin typeface="Microsoft Sans Serif"/>
                <a:cs typeface="Microsoft Sans Serif"/>
              </a:rPr>
              <a:t>1/</a:t>
            </a:r>
            <a:r>
              <a:rPr dirty="0" sz="900" spc="-145">
                <a:solidFill>
                  <a:srgbClr val="22373A"/>
                </a:solidFill>
                <a:latin typeface="Microsoft Sans Serif"/>
                <a:cs typeface="Microsoft Sans Serif"/>
              </a:rPr>
              <a:t>g</a:t>
            </a:r>
            <a:r>
              <a:rPr dirty="0" baseline="8547" sz="975" spc="-217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r>
              <a:rPr dirty="0" sz="900" spc="-145">
                <a:solidFill>
                  <a:srgbClr val="22373A"/>
                </a:solidFill>
                <a:latin typeface="Microsoft Sans Serif"/>
                <a:cs typeface="Microsoft Sans Serif"/>
              </a:rPr>
              <a:t>:00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5444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Отп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5">
                <a:solidFill>
                  <a:srgbClr val="F9F9F9"/>
                </a:solidFill>
                <a:latin typeface="Lucida Sans Unicode"/>
                <a:cs typeface="Lucida Sans Unicode"/>
              </a:rPr>
              <a:t>ав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ф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айлов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реп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зи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ория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на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ер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ер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317490" cy="5080"/>
            </a:xfrm>
            <a:custGeom>
              <a:avLst/>
              <a:gdLst/>
              <a:ahLst/>
              <a:cxnLst/>
              <a:rect l="l" t="t" r="r" b="b"/>
              <a:pathLst>
                <a:path w="5317490" h="5079">
                  <a:moveTo>
                    <a:pt x="0" y="5060"/>
                  </a:moveTo>
                  <a:lnTo>
                    <a:pt x="0" y="0"/>
                  </a:lnTo>
                  <a:lnTo>
                    <a:pt x="5317011" y="0"/>
                  </a:lnTo>
                  <a:lnTo>
                    <a:pt x="5317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09221"/>
            <a:ext cx="5040057" cy="16493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87327" y="2228224"/>
            <a:ext cx="3949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(#fig:00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2426102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2745" y="2997946"/>
            <a:ext cx="2190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22373A"/>
                </a:solidFill>
                <a:latin typeface="Microsoft Sans Serif"/>
                <a:cs typeface="Microsoft Sans Serif"/>
              </a:rPr>
              <a:t>12</a:t>
            </a:r>
            <a:r>
              <a:rPr dirty="0" sz="650" spc="-3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49022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Вы</a:t>
            </a:r>
            <a:r>
              <a:rPr dirty="0" sz="1200" spc="2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</a:t>
            </a:r>
            <a:r>
              <a:rPr dirty="0" sz="1200" spc="-5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1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д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388870" cy="5080"/>
            </a:xfrm>
            <a:custGeom>
              <a:avLst/>
              <a:gdLst/>
              <a:ahLst/>
              <a:cxnLst/>
              <a:rect l="l" t="t" r="r" b="b"/>
              <a:pathLst>
                <a:path w="2388870" h="5080">
                  <a:moveTo>
                    <a:pt x="0" y="5060"/>
                  </a:moveTo>
                  <a:lnTo>
                    <a:pt x="0" y="0"/>
                  </a:lnTo>
                  <a:lnTo>
                    <a:pt x="2388597" y="0"/>
                  </a:lnTo>
                  <a:lnTo>
                    <a:pt x="2388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30">
                <a:solidFill>
                  <a:srgbClr val="F9F9F9"/>
                </a:solidFill>
                <a:latin typeface="Lucida Sans Unicode"/>
                <a:cs typeface="Lucida Sans Unicode"/>
              </a:rPr>
              <a:t>Вы</a:t>
            </a:r>
            <a:r>
              <a:rPr dirty="0" sz="1000" spc="2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10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15"/>
            <a:ext cx="482028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а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учился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про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о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дить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пер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оначальную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настройку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git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ос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оил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у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мения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р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аб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о</a:t>
            </a:r>
            <a:r>
              <a:rPr dirty="0" sz="900" spc="-40">
                <a:solidFill>
                  <a:srgbClr val="22373A"/>
                </a:solidFill>
                <a:latin typeface="Microsoft Sans Serif"/>
                <a:cs typeface="Microsoft Sans Serif"/>
              </a:rPr>
              <a:t>т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е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ним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862" y="2997946"/>
            <a:ext cx="217804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Информация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199390" cy="5080"/>
            </a:xfrm>
            <a:custGeom>
              <a:avLst/>
              <a:gdLst/>
              <a:ahLst/>
              <a:cxnLst/>
              <a:rect l="l" t="t" r="r" b="b"/>
              <a:pathLst>
                <a:path w="199389" h="5080">
                  <a:moveTo>
                    <a:pt x="0" y="5060"/>
                  </a:moveTo>
                  <a:lnTo>
                    <a:pt x="0" y="0"/>
                  </a:lnTo>
                  <a:lnTo>
                    <a:pt x="199039" y="0"/>
                  </a:lnTo>
                  <a:lnTo>
                    <a:pt x="199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Докла</a:t>
            </a:r>
            <a:r>
              <a:rPr dirty="0" sz="1000" spc="-75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чик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886460" cy="5080"/>
            </a:xfrm>
            <a:custGeom>
              <a:avLst/>
              <a:gdLst/>
              <a:ahLst/>
              <a:cxnLst/>
              <a:rect l="l" t="t" r="r" b="b"/>
              <a:pathLst>
                <a:path w="886460" h="5079">
                  <a:moveTo>
                    <a:pt x="0" y="5060"/>
                  </a:moveTo>
                  <a:lnTo>
                    <a:pt x="0" y="0"/>
                  </a:lnTo>
                  <a:lnTo>
                    <a:pt x="886124" y="0"/>
                  </a:lnTo>
                  <a:lnTo>
                    <a:pt x="8861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7304" y="1242266"/>
            <a:ext cx="145161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Цвелев </a:t>
            </a: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Сергей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Андреевич </a:t>
            </a:r>
            <a:r>
              <a:rPr dirty="0" sz="900" spc="-2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НПИбд-02-22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04" y="1694785"/>
            <a:ext cx="29908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95">
                <a:solidFill>
                  <a:srgbClr val="22373A"/>
                </a:solidFill>
                <a:latin typeface="Microsoft Sans Serif"/>
                <a:cs typeface="Microsoft Sans Serif"/>
              </a:rPr>
              <a:t>Р</a:t>
            </a:r>
            <a:r>
              <a:rPr dirty="0" sz="900" spc="-114">
                <a:solidFill>
                  <a:srgbClr val="22373A"/>
                </a:solidFill>
                <a:latin typeface="Microsoft Sans Serif"/>
                <a:cs typeface="Microsoft Sans Serif"/>
              </a:rPr>
              <a:t>У</a:t>
            </a:r>
            <a:r>
              <a:rPr dirty="0" sz="900" spc="-90">
                <a:solidFill>
                  <a:srgbClr val="22373A"/>
                </a:solidFill>
                <a:latin typeface="Microsoft Sans Serif"/>
                <a:cs typeface="Microsoft Sans Serif"/>
              </a:rPr>
              <a:t>ДН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241" y="2997946"/>
            <a:ext cx="1835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85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8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Ц</a:t>
            </a:r>
            <a:r>
              <a:rPr dirty="0" sz="1200" spc="-7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е</a:t>
            </a:r>
            <a:r>
              <a:rPr dirty="0" sz="120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ль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аб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ты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398145" cy="5080"/>
            </a:xfrm>
            <a:custGeom>
              <a:avLst/>
              <a:gdLst/>
              <a:ahLst/>
              <a:cxnLst/>
              <a:rect l="l" t="t" r="r" b="b"/>
              <a:pathLst>
                <a:path w="398144" h="5080">
                  <a:moveTo>
                    <a:pt x="0" y="5060"/>
                  </a:moveTo>
                  <a:lnTo>
                    <a:pt x="0" y="0"/>
                  </a:lnTo>
                  <a:lnTo>
                    <a:pt x="398079" y="0"/>
                  </a:lnTo>
                  <a:lnTo>
                    <a:pt x="398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Ц</a:t>
            </a: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ль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аб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ты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329690" cy="5080"/>
            </a:xfrm>
            <a:custGeom>
              <a:avLst/>
              <a:gdLst/>
              <a:ahLst/>
              <a:cxnLst/>
              <a:rect l="l" t="t" r="r" b="b"/>
              <a:pathLst>
                <a:path w="1329690" h="5079">
                  <a:moveTo>
                    <a:pt x="0" y="5060"/>
                  </a:moveTo>
                  <a:lnTo>
                    <a:pt x="0" y="0"/>
                  </a:lnTo>
                  <a:lnTo>
                    <a:pt x="1329274" y="0"/>
                  </a:lnTo>
                  <a:lnTo>
                    <a:pt x="13292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1591115"/>
            <a:ext cx="50825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Изучить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идеологию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применение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средств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контроля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версий.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Освоить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умения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работе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git.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9359" y="2997946"/>
            <a:ext cx="1822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Вып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3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лнение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2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лабо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</a:t>
            </a:r>
            <a:r>
              <a:rPr dirty="0" sz="1200" spc="-8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орной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аб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ты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597535" cy="5080"/>
            </a:xfrm>
            <a:custGeom>
              <a:avLst/>
              <a:gdLst/>
              <a:ahLst/>
              <a:cxnLst/>
              <a:rect l="l" t="t" r="r" b="b"/>
              <a:pathLst>
                <a:path w="597535" h="5080">
                  <a:moveTo>
                    <a:pt x="0" y="5060"/>
                  </a:moveTo>
                  <a:lnTo>
                    <a:pt x="0" y="0"/>
                  </a:lnTo>
                  <a:lnTo>
                    <a:pt x="597159" y="0"/>
                  </a:lnTo>
                  <a:lnTo>
                    <a:pt x="5971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8058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45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анов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70">
                <a:solidFill>
                  <a:srgbClr val="F9F9F9"/>
                </a:solidFill>
                <a:latin typeface="Lucida Sans Unicode"/>
                <a:cs typeface="Lucida Sans Unicode"/>
              </a:rPr>
              <a:t>gh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772920" cy="5080"/>
            </a:xfrm>
            <a:custGeom>
              <a:avLst/>
              <a:gdLst/>
              <a:ahLst/>
              <a:cxnLst/>
              <a:rect l="l" t="t" r="r" b="b"/>
              <a:pathLst>
                <a:path w="1772920" h="5079">
                  <a:moveTo>
                    <a:pt x="0" y="5060"/>
                  </a:moveTo>
                  <a:lnTo>
                    <a:pt x="0" y="0"/>
                  </a:lnTo>
                  <a:lnTo>
                    <a:pt x="1772337" y="0"/>
                  </a:lnTo>
                  <a:lnTo>
                    <a:pt x="17723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96"/>
              <a:ext cx="3374277" cy="283410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21557" y="3151475"/>
            <a:ext cx="10744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(#fig:001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603" y="2997946"/>
            <a:ext cx="1854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3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8554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Задаём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имя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email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5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ла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льца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215515" cy="5080"/>
            </a:xfrm>
            <a:custGeom>
              <a:avLst/>
              <a:gdLst/>
              <a:ahLst/>
              <a:cxnLst/>
              <a:rect l="l" t="t" r="r" b="b"/>
              <a:pathLst>
                <a:path w="2215515" h="5079">
                  <a:moveTo>
                    <a:pt x="0" y="5060"/>
                  </a:moveTo>
                  <a:lnTo>
                    <a:pt x="0" y="0"/>
                  </a:lnTo>
                  <a:lnTo>
                    <a:pt x="2215399" y="0"/>
                  </a:lnTo>
                  <a:lnTo>
                    <a:pt x="22153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514514"/>
            <a:ext cx="3372018" cy="228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19296" y="1612807"/>
            <a:ext cx="108394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(#fig:002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 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9270" y="2997946"/>
            <a:ext cx="18288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14554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даём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S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SH-ключ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658745" cy="5080"/>
            </a:xfrm>
            <a:custGeom>
              <a:avLst/>
              <a:gdLst/>
              <a:ahLst/>
              <a:cxnLst/>
              <a:rect l="l" t="t" r="r" b="b"/>
              <a:pathLst>
                <a:path w="2658745" h="5079">
                  <a:moveTo>
                    <a:pt x="0" y="5060"/>
                  </a:moveTo>
                  <a:lnTo>
                    <a:pt x="0" y="0"/>
                  </a:lnTo>
                  <a:lnTo>
                    <a:pt x="2658461" y="0"/>
                  </a:lnTo>
                  <a:lnTo>
                    <a:pt x="26584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61995"/>
            <a:ext cx="3067111" cy="21336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14395" y="2565320"/>
            <a:ext cx="108521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(#fig:003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095" y="2997946"/>
            <a:ext cx="18605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25">
                <a:solidFill>
                  <a:srgbClr val="22373A"/>
                </a:solidFill>
                <a:latin typeface="Microsoft Sans Serif"/>
                <a:cs typeface="Microsoft Sans Serif"/>
              </a:rPr>
              <a:t>6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Цвелев С.А.</dc:creator>
  <dc:title>Лабораторная работа №2 - Первоначальная настройка git</dc:title>
  <dcterms:created xsi:type="dcterms:W3CDTF">2023-06-25T19:26:46Z</dcterms:created>
  <dcterms:modified xsi:type="dcterms:W3CDTF">2023-06-25T19:26:46Z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2023-06-25T00:00:00Z</vt:filetime>
  </property>
</Properties>
</file>