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3"/>
    <p:sldId id="258" r:id="rId4"/>
    <p:sldId id="264" r:id="rId5"/>
    <p:sldId id="265" r:id="rId6"/>
    <p:sldId id="266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ru-RU"/>
              <a:t>Лабораторная работа № </a:t>
            </a:r>
            <a:r>
              <a:rPr lang="ru-RU" altLang="en-US"/>
              <a:t>2</a:t>
            </a:r>
            <a:endParaRPr lang="ru-RU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Предварительная</a:t>
            </a:r>
            <a:r>
              <a:rPr lang="en-US" altLang="ru-RU"/>
              <a:t> </a:t>
            </a:r>
            <a:r>
              <a:rPr lang="en-US" altLang="en-US"/>
              <a:t>настройка</a:t>
            </a:r>
            <a:r>
              <a:rPr lang="en-US" altLang="ru-RU"/>
              <a:t> </a:t>
            </a:r>
            <a:r>
              <a:rPr lang="en-US" altLang="en-US"/>
              <a:t>оборудования</a:t>
            </a:r>
            <a:r>
              <a:rPr lang="en-US" altLang="ru-RU"/>
              <a:t> Cisco</a:t>
            </a:r>
            <a:endParaRPr lang="en-US" altLang="ru-RU"/>
          </a:p>
          <a:p>
            <a:r>
              <a:rPr lang="ru-RU" altLang="en-US"/>
              <a:t>Цвелев С.А. НПИбд-02-22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ru-RU"/>
              <a:t>Коммутатор, маршрутизатор и 2 оконечных устройства</a:t>
            </a:r>
            <a:endParaRPr lang="ru-RU" altLang="ru-RU"/>
          </a:p>
        </p:txBody>
      </p:sp>
      <p:pic>
        <p:nvPicPr>
          <p:cNvPr id="4" name="Изображение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23615" y="2424430"/>
            <a:ext cx="47625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Конфигурация коммутатора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75965" y="1825625"/>
            <a:ext cx="52584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Конфигурация маршрутизатора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10205" y="1825625"/>
            <a:ext cx="59893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Успешная проверка соединения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75915" y="3401060"/>
            <a:ext cx="6057900" cy="1200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WPS Presentation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Лабораторная работа № 1</vt:lpstr>
      <vt:lpstr>Концентратор и оконечные устройства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Грибобес</cp:lastModifiedBy>
  <cp:revision>9</cp:revision>
  <dcterms:created xsi:type="dcterms:W3CDTF">2024-02-29T14:11:00Z</dcterms:created>
  <dcterms:modified xsi:type="dcterms:W3CDTF">2025-02-22T19:17:28Z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1049-12.2.0.19805</vt:lpwstr>
  </property>
  <property fmtid="{D5CDD505-2E9C-101B-9397-08002B2CF9AE}" pid="3" name="ICV">
    <vt:lpwstr>73A56C659DB64AC19AA8E72A30964F81_12</vt:lpwstr>
  </property>
</Properties>
</file>